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sldIdLst>
    <p:sldId id="284" r:id="rId2"/>
    <p:sldId id="438" r:id="rId3"/>
    <p:sldId id="256" r:id="rId4"/>
    <p:sldId id="265" r:id="rId5"/>
    <p:sldId id="374" r:id="rId6"/>
    <p:sldId id="398" r:id="rId7"/>
    <p:sldId id="400" r:id="rId8"/>
    <p:sldId id="439" r:id="rId9"/>
    <p:sldId id="404" r:id="rId10"/>
    <p:sldId id="457" r:id="rId11"/>
    <p:sldId id="458" r:id="rId12"/>
    <p:sldId id="408" r:id="rId13"/>
    <p:sldId id="440" r:id="rId14"/>
    <p:sldId id="441" r:id="rId15"/>
    <p:sldId id="442" r:id="rId16"/>
    <p:sldId id="443" r:id="rId17"/>
    <p:sldId id="444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316" r:id="rId28"/>
    <p:sldId id="462" r:id="rId29"/>
    <p:sldId id="463" r:id="rId30"/>
    <p:sldId id="366" r:id="rId31"/>
    <p:sldId id="367" r:id="rId32"/>
    <p:sldId id="454" r:id="rId33"/>
    <p:sldId id="455" r:id="rId34"/>
    <p:sldId id="456" r:id="rId35"/>
    <p:sldId id="459" r:id="rId36"/>
    <p:sldId id="460" r:id="rId37"/>
    <p:sldId id="461" r:id="rId38"/>
    <p:sldId id="417" r:id="rId39"/>
    <p:sldId id="464" r:id="rId40"/>
    <p:sldId id="465" r:id="rId41"/>
    <p:sldId id="466" r:id="rId42"/>
    <p:sldId id="425" r:id="rId43"/>
    <p:sldId id="426" r:id="rId44"/>
    <p:sldId id="427" r:id="rId45"/>
    <p:sldId id="428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287" r:id="rId54"/>
    <p:sldId id="429" r:id="rId55"/>
    <p:sldId id="430" r:id="rId56"/>
    <p:sldId id="431" r:id="rId57"/>
    <p:sldId id="432" r:id="rId58"/>
    <p:sldId id="433" r:id="rId59"/>
    <p:sldId id="434" r:id="rId60"/>
    <p:sldId id="435" r:id="rId61"/>
    <p:sldId id="436" r:id="rId62"/>
    <p:sldId id="437" r:id="rId63"/>
    <p:sldId id="321" r:id="rId64"/>
    <p:sldId id="329" r:id="rId65"/>
    <p:sldId id="468" r:id="rId66"/>
    <p:sldId id="467" r:id="rId67"/>
  </p:sldIdLst>
  <p:sldSz cx="9144000" cy="6858000" type="screen4x3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07" autoAdjust="0"/>
  </p:normalViewPr>
  <p:slideViewPr>
    <p:cSldViewPr>
      <p:cViewPr varScale="1">
        <p:scale>
          <a:sx n="131" d="100"/>
          <a:sy n="131" d="100"/>
        </p:scale>
        <p:origin x="136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>
              <a:defRPr sz="1200"/>
            </a:lvl1pPr>
          </a:lstStyle>
          <a:p>
            <a:fld id="{6905926D-92CE-404D-8591-0F67D3032BE5}" type="datetimeFigureOut">
              <a:rPr lang="it-IT" smtClean="0"/>
              <a:pPr/>
              <a:t>19/07/2019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0" tIns="47325" rIns="94650" bIns="47325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650" tIns="47325" rIns="94650" bIns="47325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>
              <a:defRPr sz="1200"/>
            </a:lvl1pPr>
          </a:lstStyle>
          <a:p>
            <a:fld id="{16C7DAAD-9D74-47EC-94FF-5F316D4283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48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DAAD-9D74-47EC-94FF-5F316D428345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91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9028" indent="-29578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83119" indent="-23662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6367" indent="-23662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9615" indent="-23662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2862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76110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9358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2606" indent="-2366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0B6FE3-1CE4-B74B-9FC7-3B698F6D1638}" type="slidenum">
              <a:rPr lang="de-DE" sz="1200">
                <a:latin typeface="Times New Roman" charset="0"/>
              </a:rPr>
              <a:pPr/>
              <a:t>30</a:t>
            </a:fld>
            <a:endParaRPr lang="de-DE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0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A1D24-F4E0-467E-BDF4-DE8B3B3F6AB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4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3248" algn="l"/>
                <a:tab pos="946495" algn="l"/>
                <a:tab pos="1419743" algn="l"/>
                <a:tab pos="1892991" algn="l"/>
                <a:tab pos="2366239" algn="l"/>
                <a:tab pos="2839486" algn="l"/>
                <a:tab pos="3312734" algn="l"/>
                <a:tab pos="3785982" algn="l"/>
                <a:tab pos="4259229" algn="l"/>
                <a:tab pos="4732477" algn="l"/>
                <a:tab pos="5205725" algn="l"/>
                <a:tab pos="5678973" algn="l"/>
                <a:tab pos="6152220" algn="l"/>
                <a:tab pos="6625468" algn="l"/>
                <a:tab pos="7098716" algn="l"/>
                <a:tab pos="7571964" algn="l"/>
                <a:tab pos="8045211" algn="l"/>
                <a:tab pos="8518459" algn="l"/>
                <a:tab pos="8991707" algn="l"/>
                <a:tab pos="9464954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3248" algn="l"/>
                <a:tab pos="946495" algn="l"/>
                <a:tab pos="1419743" algn="l"/>
                <a:tab pos="1892991" algn="l"/>
                <a:tab pos="2366239" algn="l"/>
                <a:tab pos="2839486" algn="l"/>
                <a:tab pos="3312734" algn="l"/>
                <a:tab pos="3785982" algn="l"/>
                <a:tab pos="4259229" algn="l"/>
                <a:tab pos="4732477" algn="l"/>
                <a:tab pos="5205725" algn="l"/>
                <a:tab pos="5678973" algn="l"/>
                <a:tab pos="6152220" algn="l"/>
                <a:tab pos="6625468" algn="l"/>
                <a:tab pos="7098716" algn="l"/>
                <a:tab pos="7571964" algn="l"/>
                <a:tab pos="8045211" algn="l"/>
                <a:tab pos="8518459" algn="l"/>
                <a:tab pos="8991707" algn="l"/>
                <a:tab pos="9464954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3248" algn="l"/>
                <a:tab pos="946495" algn="l"/>
                <a:tab pos="1419743" algn="l"/>
                <a:tab pos="1892991" algn="l"/>
                <a:tab pos="2366239" algn="l"/>
                <a:tab pos="2839486" algn="l"/>
                <a:tab pos="3312734" algn="l"/>
                <a:tab pos="3785982" algn="l"/>
                <a:tab pos="4259229" algn="l"/>
                <a:tab pos="4732477" algn="l"/>
                <a:tab pos="5205725" algn="l"/>
                <a:tab pos="5678973" algn="l"/>
                <a:tab pos="6152220" algn="l"/>
                <a:tab pos="6625468" algn="l"/>
                <a:tab pos="7098716" algn="l"/>
                <a:tab pos="7571964" algn="l"/>
                <a:tab pos="8045211" algn="l"/>
                <a:tab pos="8518459" algn="l"/>
                <a:tab pos="8991707" algn="l"/>
                <a:tab pos="9464954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3248" algn="l"/>
                <a:tab pos="946495" algn="l"/>
                <a:tab pos="1419743" algn="l"/>
                <a:tab pos="1892991" algn="l"/>
                <a:tab pos="2366239" algn="l"/>
                <a:tab pos="2839486" algn="l"/>
                <a:tab pos="3312734" algn="l"/>
                <a:tab pos="3785982" algn="l"/>
                <a:tab pos="4259229" algn="l"/>
                <a:tab pos="4732477" algn="l"/>
                <a:tab pos="5205725" algn="l"/>
                <a:tab pos="5678973" algn="l"/>
                <a:tab pos="6152220" algn="l"/>
                <a:tab pos="6625468" algn="l"/>
                <a:tab pos="7098716" algn="l"/>
                <a:tab pos="7571964" algn="l"/>
                <a:tab pos="8045211" algn="l"/>
                <a:tab pos="8518459" algn="l"/>
                <a:tab pos="8991707" algn="l"/>
                <a:tab pos="9464954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3248" algn="l"/>
                <a:tab pos="946495" algn="l"/>
                <a:tab pos="1419743" algn="l"/>
                <a:tab pos="1892991" algn="l"/>
                <a:tab pos="2366239" algn="l"/>
                <a:tab pos="2839486" algn="l"/>
                <a:tab pos="3312734" algn="l"/>
                <a:tab pos="3785982" algn="l"/>
                <a:tab pos="4259229" algn="l"/>
                <a:tab pos="4732477" algn="l"/>
                <a:tab pos="5205725" algn="l"/>
                <a:tab pos="5678973" algn="l"/>
                <a:tab pos="6152220" algn="l"/>
                <a:tab pos="6625468" algn="l"/>
                <a:tab pos="7098716" algn="l"/>
                <a:tab pos="7571964" algn="l"/>
                <a:tab pos="8045211" algn="l"/>
                <a:tab pos="8518459" algn="l"/>
                <a:tab pos="8991707" algn="l"/>
                <a:tab pos="9464954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602862" indent="-236624" defTabSz="473248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3248" algn="l"/>
                <a:tab pos="946495" algn="l"/>
                <a:tab pos="1419743" algn="l"/>
                <a:tab pos="1892991" algn="l"/>
                <a:tab pos="2366239" algn="l"/>
                <a:tab pos="2839486" algn="l"/>
                <a:tab pos="3312734" algn="l"/>
                <a:tab pos="3785982" algn="l"/>
                <a:tab pos="4259229" algn="l"/>
                <a:tab pos="4732477" algn="l"/>
                <a:tab pos="5205725" algn="l"/>
                <a:tab pos="5678973" algn="l"/>
                <a:tab pos="6152220" algn="l"/>
                <a:tab pos="6625468" algn="l"/>
                <a:tab pos="7098716" algn="l"/>
                <a:tab pos="7571964" algn="l"/>
                <a:tab pos="8045211" algn="l"/>
                <a:tab pos="8518459" algn="l"/>
                <a:tab pos="8991707" algn="l"/>
                <a:tab pos="9464954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3076110" indent="-236624" defTabSz="473248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3248" algn="l"/>
                <a:tab pos="946495" algn="l"/>
                <a:tab pos="1419743" algn="l"/>
                <a:tab pos="1892991" algn="l"/>
                <a:tab pos="2366239" algn="l"/>
                <a:tab pos="2839486" algn="l"/>
                <a:tab pos="3312734" algn="l"/>
                <a:tab pos="3785982" algn="l"/>
                <a:tab pos="4259229" algn="l"/>
                <a:tab pos="4732477" algn="l"/>
                <a:tab pos="5205725" algn="l"/>
                <a:tab pos="5678973" algn="l"/>
                <a:tab pos="6152220" algn="l"/>
                <a:tab pos="6625468" algn="l"/>
                <a:tab pos="7098716" algn="l"/>
                <a:tab pos="7571964" algn="l"/>
                <a:tab pos="8045211" algn="l"/>
                <a:tab pos="8518459" algn="l"/>
                <a:tab pos="8991707" algn="l"/>
                <a:tab pos="9464954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549358" indent="-236624" defTabSz="473248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3248" algn="l"/>
                <a:tab pos="946495" algn="l"/>
                <a:tab pos="1419743" algn="l"/>
                <a:tab pos="1892991" algn="l"/>
                <a:tab pos="2366239" algn="l"/>
                <a:tab pos="2839486" algn="l"/>
                <a:tab pos="3312734" algn="l"/>
                <a:tab pos="3785982" algn="l"/>
                <a:tab pos="4259229" algn="l"/>
                <a:tab pos="4732477" algn="l"/>
                <a:tab pos="5205725" algn="l"/>
                <a:tab pos="5678973" algn="l"/>
                <a:tab pos="6152220" algn="l"/>
                <a:tab pos="6625468" algn="l"/>
                <a:tab pos="7098716" algn="l"/>
                <a:tab pos="7571964" algn="l"/>
                <a:tab pos="8045211" algn="l"/>
                <a:tab pos="8518459" algn="l"/>
                <a:tab pos="8991707" algn="l"/>
                <a:tab pos="9464954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4022606" indent="-236624" defTabSz="473248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3248" algn="l"/>
                <a:tab pos="946495" algn="l"/>
                <a:tab pos="1419743" algn="l"/>
                <a:tab pos="1892991" algn="l"/>
                <a:tab pos="2366239" algn="l"/>
                <a:tab pos="2839486" algn="l"/>
                <a:tab pos="3312734" algn="l"/>
                <a:tab pos="3785982" algn="l"/>
                <a:tab pos="4259229" algn="l"/>
                <a:tab pos="4732477" algn="l"/>
                <a:tab pos="5205725" algn="l"/>
                <a:tab pos="5678973" algn="l"/>
                <a:tab pos="6152220" algn="l"/>
                <a:tab pos="6625468" algn="l"/>
                <a:tab pos="7098716" algn="l"/>
                <a:tab pos="7571964" algn="l"/>
                <a:tab pos="8045211" algn="l"/>
                <a:tab pos="8518459" algn="l"/>
                <a:tab pos="8991707" algn="l"/>
                <a:tab pos="9464954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>
              <a:lnSpc>
                <a:spcPct val="100000"/>
              </a:lnSpc>
            </a:pPr>
            <a:fld id="{2628B5D1-E1A8-418A-B19E-03A84D25C3F8}" type="slidenum">
              <a:rPr lang="en-GB" altLang="it-IT">
                <a:solidFill>
                  <a:srgbClr val="000000"/>
                </a:solidFill>
              </a:rPr>
              <a:pPr>
                <a:lnSpc>
                  <a:spcPct val="100000"/>
                </a:lnSpc>
              </a:pPr>
              <a:t>53</a:t>
            </a:fld>
            <a:endParaRPr lang="en-GB" altLang="it-IT">
              <a:solidFill>
                <a:srgbClr val="000000"/>
              </a:solidFill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2950" y="833438"/>
            <a:ext cx="5519738" cy="4140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2184" y="5273669"/>
            <a:ext cx="5599383" cy="497338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59979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olo rettango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grpSp>
        <p:nvGrpSpPr>
          <p:cNvPr id="2" name="Grup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igura a mano liber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igura a mano liber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11A9618-B705-4210-853F-3EEFB0669FC8}" type="datetime1">
              <a:rPr lang="it-IT" smtClean="0"/>
              <a:t>19/07/2019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72A5-704B-44B0-BF1A-874982F7D6F7}" type="datetime1">
              <a:rPr lang="it-IT" smtClean="0"/>
              <a:t>19/07/2019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6019-5459-4263-94A4-D6BB384E1753}" type="datetime1">
              <a:rPr lang="it-IT" smtClean="0"/>
              <a:t>19/07/2019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9613" y="188913"/>
            <a:ext cx="6934200" cy="59848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77BD0-2BCD-4C23-A61B-4F43C26419E9}" type="datetime1">
              <a:rPr lang="it-IT" altLang="it-IT" smtClean="0"/>
              <a:t>19/07/2019</a:t>
            </a:fld>
            <a:endParaRPr lang="en-US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1DDE6-13A4-4138-BE8A-77A956C2D45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37944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773761" y="6454757"/>
            <a:ext cx="212976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3200" rIns="0" bIns="0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6F2EE938-7A80-465D-B382-CDFF91CF9C53}" type="slidenum">
              <a:rPr lang="en-GB" altLang="it-IT" sz="1270" smtClean="0">
                <a:solidFill>
                  <a:srgbClr val="666666"/>
                </a:solidFill>
                <a:latin typeface="Trebuchet MS" panose="020B0603020202020204" pitchFamily="34" charset="0"/>
              </a:rPr>
              <a:pPr algn="r" eaLnBrk="1">
                <a:lnSpc>
                  <a:spcPct val="98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‹N›</a:t>
            </a:fld>
            <a:endParaRPr lang="en-GB" altLang="it-IT" sz="1270" smtClean="0">
              <a:solidFill>
                <a:srgbClr val="666666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</a:lvl1pPr>
            <a:lvl2pPr>
              <a:spcBef>
                <a:spcPts val="1687"/>
              </a:spcBef>
            </a:lvl2pPr>
            <a:lvl3pPr>
              <a:spcBef>
                <a:spcPts val="1687"/>
              </a:spcBef>
            </a:lvl3pPr>
            <a:lvl4pPr>
              <a:spcBef>
                <a:spcPts val="1687"/>
              </a:spcBef>
            </a:lvl4pPr>
            <a:lvl5pPr>
              <a:spcBef>
                <a:spcPts val="1687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22"/>
          <p:cNvSpPr>
            <a:spLocks noGrp="1"/>
          </p:cNvSpPr>
          <p:nvPr>
            <p:ph type="sldNum" sz="quarter" idx="10"/>
          </p:nvPr>
        </p:nvSpPr>
        <p:spPr>
          <a:xfrm>
            <a:off x="4446720" y="6509484"/>
            <a:ext cx="241920" cy="259227"/>
          </a:xfrm>
          <a:prstGeom prst="rect">
            <a:avLst/>
          </a:prstGeom>
        </p:spPr>
        <p:txBody>
          <a:bodyPr vert="horz" wrap="square" lIns="70875" tIns="35438" rIns="70875" bIns="35438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mtClean="0"/>
            </a:lvl1pPr>
          </a:lstStyle>
          <a:p>
            <a:pPr>
              <a:defRPr/>
            </a:pPr>
            <a:fld id="{300F6351-87FD-4FEB-A74A-7A027289AFB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8365985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96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0070C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0070C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28, 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Siegrist Call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21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53102" y="273025"/>
            <a:ext cx="8032506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45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1DB9-A829-44F0-A217-D8BDBE5B997D}" type="datetime1">
              <a:rPr lang="it-IT" smtClean="0"/>
              <a:t>19/07/2019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355F-9F37-454D-A2A5-CC69F9CEF943}" type="datetime1">
              <a:rPr lang="it-IT" smtClean="0"/>
              <a:t>19/07/2019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Gallone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Gallone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5CC88-75E3-4D94-8383-4BA4F7D6879E}" type="datetime1">
              <a:rPr lang="it-IT" smtClean="0"/>
              <a:t>19/07/2019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6FF4-B3E7-45DE-8E23-6BA7B43F4938}" type="datetime1">
              <a:rPr lang="it-IT" smtClean="0"/>
              <a:t>19/07/2019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69CE-14F1-4394-BF7D-81F13AC73AA5}" type="datetime1">
              <a:rPr lang="it-IT" smtClean="0"/>
              <a:t>19/07/2019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7A50-6A84-4DEF-86C1-03EEDC4329FF}" type="datetime1">
              <a:rPr lang="it-IT" smtClean="0"/>
              <a:t>19/07/2019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A033C2A-6BA3-4A1A-A79C-F6A663F76C14}" type="datetime1">
              <a:rPr lang="it-IT" smtClean="0"/>
              <a:t>19/07/2019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E2AD4CE-06E7-4738-A721-82D854DBB8AF}" type="datetime1">
              <a:rPr lang="it-IT" smtClean="0"/>
              <a:t>19/07/2019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olo rettango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nettore 1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Gallone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Gallone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angolo rettango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AF1CFF8-A23B-4A28-A906-A7D4D5C1E997}" type="datetime1">
              <a:rPr lang="it-IT" smtClean="0"/>
              <a:t>19/07/2019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A8BBA7-3A09-40B6-8F15-0CB63D09A70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Preventivi INFN 2020</a:t>
            </a:r>
            <a:br>
              <a:rPr lang="it-IT" sz="3600" dirty="0" smtClean="0"/>
            </a:br>
            <a:r>
              <a:rPr lang="it-IT" sz="3600" dirty="0" smtClean="0"/>
              <a:t>anagrafiche e richieste</a:t>
            </a:r>
            <a:br>
              <a:rPr lang="it-IT" sz="3600" dirty="0" smtClean="0"/>
            </a:br>
            <a:r>
              <a:rPr lang="it-IT" sz="3600" dirty="0" smtClean="0"/>
              <a:t>Sezione di Roma Tor Vergata</a:t>
            </a:r>
            <a:br>
              <a:rPr lang="it-IT" sz="3600" dirty="0" smtClean="0"/>
            </a:br>
            <a:r>
              <a:rPr lang="it-IT" sz="3600" dirty="0" smtClean="0"/>
              <a:t>Sigle di CSN1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 cura di P. </a:t>
            </a:r>
            <a:r>
              <a:rPr lang="it-IT" dirty="0" err="1" smtClean="0"/>
              <a:t>Camarri</a:t>
            </a:r>
            <a:endParaRPr lang="it-IT" dirty="0" smtClean="0"/>
          </a:p>
          <a:p>
            <a:r>
              <a:rPr lang="it-IT" dirty="0" smtClean="0"/>
              <a:t>Coordinatore Locale CSN1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283968" y="6407944"/>
            <a:ext cx="2446785" cy="365125"/>
          </a:xfrm>
        </p:spPr>
        <p:txBody>
          <a:bodyPr/>
          <a:lstStyle/>
          <a:p>
            <a:r>
              <a:rPr lang="it-IT" smtClean="0"/>
              <a:t>Roma Tor Vergata - 19 luglio 2019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927" r="24800"/>
          <a:stretch/>
        </p:blipFill>
        <p:spPr>
          <a:xfrm>
            <a:off x="0" y="260648"/>
            <a:ext cx="9131828" cy="6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32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188640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2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252401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9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-22043" y="260648"/>
            <a:ext cx="9166044" cy="65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00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-14031" y="262294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8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-14031" y="262294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9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-8155" y="188640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9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217767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188640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13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5107" r="24800"/>
          <a:stretch/>
        </p:blipFill>
        <p:spPr>
          <a:xfrm>
            <a:off x="0" y="404664"/>
            <a:ext cx="9144000" cy="62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2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ATLAS</a:t>
            </a:r>
          </a:p>
          <a:p>
            <a:r>
              <a:rPr lang="it-IT" dirty="0" smtClean="0"/>
              <a:t>GMINUS2</a:t>
            </a:r>
          </a:p>
          <a:p>
            <a:r>
              <a:rPr lang="it-IT" dirty="0" smtClean="0"/>
              <a:t>FASE2_ATLAS</a:t>
            </a:r>
          </a:p>
          <a:p>
            <a:r>
              <a:rPr lang="it-IT" dirty="0" err="1" smtClean="0"/>
              <a:t>LHCb</a:t>
            </a:r>
            <a:endParaRPr lang="it-IT" dirty="0" smtClean="0"/>
          </a:p>
          <a:p>
            <a:r>
              <a:rPr lang="it-IT" dirty="0" smtClean="0"/>
              <a:t>NA62</a:t>
            </a:r>
          </a:p>
          <a:p>
            <a:endParaRPr lang="it-IT" dirty="0"/>
          </a:p>
          <a:p>
            <a:r>
              <a:rPr lang="it-IT" dirty="0" smtClean="0"/>
              <a:t>Scompare la sigla KLOE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Sigle di CSN1 a RMTV nel 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4869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252401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59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188640"/>
            <a:ext cx="9144000" cy="649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75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188640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22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188640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89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241669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29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188640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17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276310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2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/>
          <p:nvPr/>
        </p:nvSpPr>
        <p:spPr>
          <a:xfrm>
            <a:off x="64801" y="4971240"/>
            <a:ext cx="79200" cy="892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 defTabSz="410747">
              <a:lnSpc>
                <a:spcPct val="94000"/>
              </a:lnSpc>
              <a:buClr>
                <a:srgbClr val="000000"/>
              </a:buClr>
              <a:buSzPct val="100000"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3628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38915" name="Shape 595"/>
          <p:cNvSpPr>
            <a:spLocks noChangeArrowheads="1"/>
          </p:cNvSpPr>
          <p:nvPr/>
        </p:nvSpPr>
        <p:spPr bwMode="auto">
          <a:xfrm>
            <a:off x="1" y="64089"/>
            <a:ext cx="9144000" cy="70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7" tIns="35717" rIns="35717" bIns="35717" anchor="ctr">
            <a:spAutoFit/>
          </a:bodyPr>
          <a:lstStyle>
            <a:lvl1pPr defTabSz="58420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58420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58420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58420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58420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84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84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84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84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n-US" altLang="it-IT" sz="4354" dirty="0">
                <a:solidFill>
                  <a:srgbClr val="0042AA"/>
                </a:solidFill>
                <a:latin typeface="Trebuchet MS" panose="020B0603020202020204" pitchFamily="34" charset="0"/>
                <a:sym typeface="Gill Sans" charset="0"/>
              </a:rPr>
              <a:t>HL-LHC </a:t>
            </a:r>
            <a:r>
              <a:rPr lang="en-US" altLang="it-IT" sz="4354" dirty="0" smtClean="0">
                <a:solidFill>
                  <a:srgbClr val="0042AA"/>
                </a:solidFill>
                <a:latin typeface="Trebuchet MS" panose="020B0603020202020204" pitchFamily="34" charset="0"/>
                <a:sym typeface="Gill Sans" charset="0"/>
              </a:rPr>
              <a:t>approved in 2016</a:t>
            </a:r>
            <a:endParaRPr lang="en-US" altLang="it-IT" sz="4354" dirty="0">
              <a:solidFill>
                <a:srgbClr val="0042AA"/>
              </a:solidFill>
              <a:latin typeface="Trebuchet MS" panose="020B0603020202020204" pitchFamily="34" charset="0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01" y="1352521"/>
            <a:ext cx="4700160" cy="54466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177" dirty="0" smtClean="0">
                <a:latin typeface="+mj-lt"/>
                <a:ea typeface="ＭＳ Ｐゴシック" charset="0"/>
                <a:cs typeface="ＭＳ Ｐゴシック" charset="0"/>
              </a:rPr>
              <a:t>The CERN </a:t>
            </a:r>
            <a:r>
              <a:rPr lang="en-US" sz="2177" dirty="0">
                <a:latin typeface="+mj-lt"/>
                <a:ea typeface="ＭＳ Ｐゴシック" charset="0"/>
                <a:cs typeface="ＭＳ Ｐゴシック" charset="0"/>
              </a:rPr>
              <a:t>Council </a:t>
            </a:r>
            <a:r>
              <a:rPr lang="en-US" sz="2177" dirty="0" smtClean="0">
                <a:latin typeface="+mj-lt"/>
                <a:ea typeface="ＭＳ Ｐゴシック" charset="0"/>
                <a:cs typeface="ＭＳ Ｐゴシック" charset="0"/>
              </a:rPr>
              <a:t>approved 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177" dirty="0" smtClean="0">
                <a:latin typeface="+mj-lt"/>
                <a:ea typeface="ＭＳ Ｐゴシック" charset="0"/>
                <a:cs typeface="ＭＳ Ｐゴシック" charset="0"/>
              </a:rPr>
              <a:t>the </a:t>
            </a:r>
            <a:r>
              <a:rPr lang="en-US" sz="2177" dirty="0">
                <a:latin typeface="+mj-lt"/>
                <a:ea typeface="ＭＳ Ｐゴシック" charset="0"/>
                <a:cs typeface="ＭＳ Ｐゴシック" charset="0"/>
              </a:rPr>
              <a:t>HL-LHC project 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2177" dirty="0">
              <a:latin typeface="+mj-lt"/>
              <a:ea typeface="ＭＳ Ｐゴシック" charset="0"/>
              <a:cs typeface="ＭＳ Ｐゴシック" charset="0"/>
            </a:endParaRPr>
          </a:p>
          <a:p>
            <a:pPr marL="311045" indent="-311045">
              <a:lnSpc>
                <a:spcPct val="94000"/>
              </a:lnSpc>
              <a:buClr>
                <a:schemeClr val="accent2"/>
              </a:buClr>
              <a:buSzPct val="125000"/>
              <a:buFont typeface="Arial"/>
              <a:buChar char="•"/>
              <a:defRPr/>
            </a:pPr>
            <a:r>
              <a:rPr lang="en-US" sz="2177" dirty="0">
                <a:latin typeface="+mj-lt"/>
                <a:ea typeface="ＭＳ Ｐゴシック" charset="0"/>
                <a:cs typeface="ＭＳ Ｐゴシック" charset="0"/>
              </a:rPr>
              <a:t>Approval is for the accelerator upgrade </a:t>
            </a:r>
          </a:p>
          <a:p>
            <a:pPr marL="984975" lvl="1" indent="-311045">
              <a:lnSpc>
                <a:spcPct val="94000"/>
              </a:lnSpc>
              <a:buClr>
                <a:schemeClr val="accent2"/>
              </a:buClr>
              <a:buSzPct val="125000"/>
              <a:buFont typeface="Arial"/>
              <a:buChar char="•"/>
              <a:defRPr/>
            </a:pPr>
            <a:r>
              <a:rPr lang="en-US" sz="2177" dirty="0">
                <a:latin typeface="+mj-lt"/>
                <a:ea typeface="ＭＳ Ｐゴシック" charset="0"/>
                <a:cs typeface="ＭＳ Ｐゴシック" charset="0"/>
              </a:rPr>
              <a:t>Cost estimate 950 MCHF</a:t>
            </a:r>
          </a:p>
          <a:p>
            <a:pPr marL="984975" lvl="1" indent="-311045">
              <a:lnSpc>
                <a:spcPct val="94000"/>
              </a:lnSpc>
              <a:buClr>
                <a:schemeClr val="accent2"/>
              </a:buClr>
              <a:buSzPct val="125000"/>
              <a:buFont typeface="Arial"/>
              <a:buChar char="•"/>
              <a:defRPr/>
            </a:pPr>
            <a:r>
              <a:rPr lang="en-US" sz="2177" dirty="0">
                <a:latin typeface="+mj-lt"/>
                <a:ea typeface="ＭＳ Ｐゴシック" charset="0"/>
                <a:cs typeface="ＭＳ Ｐゴシック" charset="0"/>
              </a:rPr>
              <a:t>Pileup 140 as standard, with a maximum up to 200</a:t>
            </a:r>
          </a:p>
          <a:p>
            <a:pPr marL="984975" lvl="1" indent="-311045">
              <a:lnSpc>
                <a:spcPct val="94000"/>
              </a:lnSpc>
              <a:buClr>
                <a:schemeClr val="accent2"/>
              </a:buClr>
              <a:buSzPct val="125000"/>
              <a:buFont typeface="Arial"/>
              <a:buChar char="•"/>
              <a:defRPr/>
            </a:pPr>
            <a:r>
              <a:rPr lang="en-US" sz="2177" dirty="0">
                <a:latin typeface="+mj-lt"/>
                <a:ea typeface="ＭＳ Ｐゴシック" charset="0"/>
                <a:cs typeface="ＭＳ Ｐゴシック" charset="0"/>
              </a:rPr>
              <a:t>Does not cover the </a:t>
            </a:r>
            <a:r>
              <a:rPr lang="en-US" sz="2177" dirty="0" smtClean="0">
                <a:latin typeface="+mj-lt"/>
                <a:ea typeface="ＭＳ Ｐゴシック" charset="0"/>
                <a:cs typeface="ＭＳ Ｐゴシック" charset="0"/>
              </a:rPr>
              <a:t>injector upgrade </a:t>
            </a:r>
            <a:r>
              <a:rPr lang="en-US" sz="2177" dirty="0">
                <a:latin typeface="+mj-lt"/>
                <a:ea typeface="ＭＳ Ｐゴシック" charset="0"/>
                <a:cs typeface="ＭＳ Ｐゴシック" charset="0"/>
              </a:rPr>
              <a:t>(LIU) which is </a:t>
            </a:r>
            <a:r>
              <a:rPr lang="en-US" sz="2177" dirty="0" smtClean="0">
                <a:latin typeface="+mj-lt"/>
                <a:ea typeface="ＭＳ Ｐゴシック" charset="0"/>
                <a:cs typeface="ＭＳ Ｐゴシック" charset="0"/>
              </a:rPr>
              <a:t>already </a:t>
            </a:r>
            <a:r>
              <a:rPr lang="en-US" sz="2177" dirty="0">
                <a:latin typeface="+mj-lt"/>
                <a:ea typeface="ＭＳ Ｐゴシック" charset="0"/>
                <a:cs typeface="ＭＳ Ｐゴシック" charset="0"/>
              </a:rPr>
              <a:t>well under </a:t>
            </a:r>
            <a:r>
              <a:rPr lang="en-US" sz="2177" dirty="0" smtClean="0">
                <a:latin typeface="+mj-lt"/>
                <a:ea typeface="ＭＳ Ｐゴシック" charset="0"/>
                <a:cs typeface="ＭＳ Ｐゴシック" charset="0"/>
              </a:rPr>
              <a:t>way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2177" dirty="0">
              <a:latin typeface="+mj-lt"/>
              <a:ea typeface="ＭＳ Ｐゴシック" charset="0"/>
              <a:cs typeface="ＭＳ Ｐゴシック" charset="0"/>
            </a:endParaRPr>
          </a:p>
          <a:p>
            <a:pPr marL="311045" indent="-311045">
              <a:lnSpc>
                <a:spcPct val="94000"/>
              </a:lnSpc>
              <a:buClr>
                <a:schemeClr val="accent2"/>
              </a:buClr>
              <a:buSzPct val="125000"/>
              <a:buFont typeface="Arial"/>
              <a:buChar char="•"/>
              <a:defRPr/>
            </a:pPr>
            <a:r>
              <a:rPr lang="en-US" sz="2177" dirty="0">
                <a:latin typeface="+mj-lt"/>
                <a:ea typeface="ＭＳ Ｐゴシック" charset="0"/>
                <a:cs typeface="ＭＳ Ｐゴシック" charset="0"/>
              </a:rPr>
              <a:t>Does not cover the experiment upgrades, which have their separate approval process</a:t>
            </a:r>
          </a:p>
        </p:txBody>
      </p:sp>
      <p:pic>
        <p:nvPicPr>
          <p:cNvPr id="3891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21" y="1136521"/>
            <a:ext cx="4286880" cy="561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0232" t="12201" r="26769"/>
          <a:stretch/>
        </p:blipFill>
        <p:spPr>
          <a:xfrm>
            <a:off x="12815" y="0"/>
            <a:ext cx="9084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0232" t="12201" r="26769"/>
          <a:stretch/>
        </p:blipFill>
        <p:spPr>
          <a:xfrm>
            <a:off x="0" y="-1"/>
            <a:ext cx="908464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6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Studio di collisioni </a:t>
            </a:r>
            <a:r>
              <a:rPr lang="it-IT" dirty="0" err="1" smtClean="0"/>
              <a:t>pp</a:t>
            </a:r>
            <a:r>
              <a:rPr lang="it-IT" dirty="0" smtClean="0"/>
              <a:t> al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Hadron</a:t>
            </a:r>
            <a:r>
              <a:rPr lang="it-IT" dirty="0" smtClean="0"/>
              <a:t> Collider del CERN (energia c.m. 7 -&gt; 8 -&gt; … -&gt; 14 </a:t>
            </a:r>
            <a:r>
              <a:rPr lang="it-IT" dirty="0" err="1" smtClean="0"/>
              <a:t>TeV</a:t>
            </a:r>
            <a:r>
              <a:rPr lang="it-IT" dirty="0" smtClean="0"/>
              <a:t>)</a:t>
            </a:r>
          </a:p>
          <a:p>
            <a:r>
              <a:rPr lang="it-IT" dirty="0" smtClean="0"/>
              <a:t>Obiettivi principali: </a:t>
            </a:r>
          </a:p>
          <a:p>
            <a:pPr lvl="1"/>
            <a:r>
              <a:rPr lang="it-IT" dirty="0" smtClean="0"/>
              <a:t>verifica dell’esistenza del bosone di </a:t>
            </a:r>
            <a:r>
              <a:rPr lang="it-IT" dirty="0" err="1" smtClean="0"/>
              <a:t>Higgs</a:t>
            </a:r>
            <a:r>
              <a:rPr lang="it-IT" dirty="0" smtClean="0"/>
              <a:t> previsto dal Modello Standard e studio delle sue caratteristiche</a:t>
            </a:r>
          </a:p>
          <a:p>
            <a:pPr lvl="1"/>
            <a:r>
              <a:rPr lang="it-IT" dirty="0"/>
              <a:t>r</a:t>
            </a:r>
            <a:r>
              <a:rPr lang="it-IT" dirty="0" smtClean="0"/>
              <a:t>icerca di eventuali fenomeni “</a:t>
            </a:r>
            <a:r>
              <a:rPr lang="it-IT" dirty="0" err="1" smtClean="0"/>
              <a:t>beyond</a:t>
            </a:r>
            <a:r>
              <a:rPr lang="it-IT" dirty="0" smtClean="0"/>
              <a:t> the Standard Model” (particelle supersimmetriche, deviazioni rispetto alle previsioni del MS, ecc.) </a:t>
            </a:r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 smtClean="0"/>
              <a:t>L’esperimento ATLAS a LHC</a:t>
            </a:r>
            <a:br>
              <a:rPr lang="it-IT" sz="2800" dirty="0" smtClean="0"/>
            </a:br>
            <a:r>
              <a:rPr lang="it-IT" sz="2800" dirty="0" smtClean="0"/>
              <a:t>(</a:t>
            </a:r>
            <a:r>
              <a:rPr lang="it-IT" sz="2800" dirty="0" err="1" smtClean="0"/>
              <a:t>Resp</a:t>
            </a:r>
            <a:r>
              <a:rPr lang="it-IT" sz="2800" dirty="0" smtClean="0"/>
              <a:t>. Loc.: A. Di Ciaccio</a:t>
            </a:r>
            <a:r>
              <a:rPr lang="it-IT" sz="2800" dirty="0"/>
              <a:t>)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4355976" y="6407944"/>
            <a:ext cx="2374777" cy="365125"/>
          </a:xfrm>
        </p:spPr>
        <p:txBody>
          <a:bodyPr/>
          <a:lstStyle/>
          <a:p>
            <a:r>
              <a:rPr lang="it-IT" smtClean="0"/>
              <a:t>Roma Tor Vergata - 19 luglio 2019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3813" cy="914400"/>
          </a:xfrm>
          <a:solidFill>
            <a:srgbClr val="FF6600"/>
          </a:solidFill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Calibri"/>
                <a:cs typeface="Calibri"/>
              </a:rPr>
              <a:t>ATLAS </a:t>
            </a:r>
            <a:r>
              <a:rPr lang="en-US" sz="4400" b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lang="en-US" sz="4400" b="1" dirty="0" smtClean="0">
                <a:solidFill>
                  <a:srgbClr val="FFFFFF"/>
                </a:solidFill>
                <a:latin typeface="Calibri"/>
                <a:cs typeface="Calibri"/>
              </a:rPr>
              <a:t>etector Upgrade</a:t>
            </a:r>
            <a:endParaRPr lang="en-US" sz="44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436594"/>
            <a:ext cx="9144000" cy="5385815"/>
            <a:chOff x="0" y="1436594"/>
            <a:chExt cx="9144000" cy="53858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36594"/>
              <a:ext cx="9144000" cy="432652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83645" y="5991412"/>
              <a:ext cx="89603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Calibri"/>
                  <a:cs typeface="Calibri"/>
                </a:rPr>
                <a:t>2017 : Different design/implementation possibilities being evaluated</a:t>
              </a:r>
            </a:p>
            <a:p>
              <a:r>
                <a:rPr lang="en-US" sz="2400" b="1" dirty="0">
                  <a:solidFill>
                    <a:srgbClr val="008000"/>
                  </a:solidFill>
                  <a:latin typeface="Calibri"/>
                  <a:cs typeface="Calibri"/>
                </a:rPr>
                <a:t> for each sub-detector Technical Design Report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43409" y="2061882"/>
              <a:ext cx="2939061" cy="283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8822" y="3499223"/>
              <a:ext cx="2939061" cy="283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80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-16416" y="1386"/>
            <a:ext cx="9028539" cy="777315"/>
          </a:xfrm>
          <a:solidFill>
            <a:srgbClr val="FF6600"/>
          </a:solidFill>
        </p:spPr>
        <p:txBody>
          <a:bodyPr>
            <a:noAutofit/>
          </a:bodyPr>
          <a:lstStyle/>
          <a:p>
            <a:r>
              <a:rPr lang="it-IT" sz="4000" b="1" dirty="0" smtClean="0">
                <a:latin typeface="Calibri"/>
                <a:cs typeface="Calibri"/>
              </a:rPr>
              <a:t>RPC </a:t>
            </a:r>
            <a:r>
              <a:rPr lang="it-IT" sz="4000" b="1" dirty="0" err="1" smtClean="0">
                <a:latin typeface="Calibri"/>
                <a:cs typeface="Calibri"/>
              </a:rPr>
              <a:t>upgrades</a:t>
            </a:r>
            <a:r>
              <a:rPr lang="it-IT" sz="4000" b="1" dirty="0" smtClean="0">
                <a:latin typeface="Calibri"/>
                <a:cs typeface="Calibri"/>
              </a:rPr>
              <a:t>: BI Phase2</a:t>
            </a:r>
            <a:endParaRPr lang="it-IT" sz="4000" b="1" dirty="0">
              <a:latin typeface="Calibri"/>
              <a:cs typeface="Calibri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41660" y="811445"/>
            <a:ext cx="5738911" cy="3265627"/>
            <a:chOff x="786213" y="1208903"/>
            <a:chExt cx="9190772" cy="522984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213" y="1237819"/>
              <a:ext cx="9190772" cy="520093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</p:spPr>
        </p:pic>
        <p:sp>
          <p:nvSpPr>
            <p:cNvPr id="27" name="Freeform 26"/>
            <p:cNvSpPr/>
            <p:nvPr/>
          </p:nvSpPr>
          <p:spPr>
            <a:xfrm>
              <a:off x="4403486" y="1208903"/>
              <a:ext cx="3751603" cy="3879791"/>
            </a:xfrm>
            <a:custGeom>
              <a:avLst/>
              <a:gdLst>
                <a:gd name="connsiteX0" fmla="*/ 734938 w 3751603"/>
                <a:gd name="connsiteY0" fmla="*/ 0 h 3580688"/>
                <a:gd name="connsiteX1" fmla="*/ 666572 w 3751603"/>
                <a:gd name="connsiteY1" fmla="*/ 76912 h 3580688"/>
                <a:gd name="connsiteX2" fmla="*/ 495656 w 3751603"/>
                <a:gd name="connsiteY2" fmla="*/ 102550 h 3580688"/>
                <a:gd name="connsiteX3" fmla="*/ 170916 w 3751603"/>
                <a:gd name="connsiteY3" fmla="*/ 863125 h 3580688"/>
                <a:gd name="connsiteX4" fmla="*/ 333286 w 3751603"/>
                <a:gd name="connsiteY4" fmla="*/ 922946 h 3580688"/>
                <a:gd name="connsiteX5" fmla="*/ 401652 w 3751603"/>
                <a:gd name="connsiteY5" fmla="*/ 786213 h 3580688"/>
                <a:gd name="connsiteX6" fmla="*/ 521293 w 3751603"/>
                <a:gd name="connsiteY6" fmla="*/ 803305 h 3580688"/>
                <a:gd name="connsiteX7" fmla="*/ 658026 w 3751603"/>
                <a:gd name="connsiteY7" fmla="*/ 769121 h 3580688"/>
                <a:gd name="connsiteX8" fmla="*/ 683663 w 3751603"/>
                <a:gd name="connsiteY8" fmla="*/ 1580972 h 3580688"/>
                <a:gd name="connsiteX9" fmla="*/ 495656 w 3751603"/>
                <a:gd name="connsiteY9" fmla="*/ 1606609 h 3580688"/>
                <a:gd name="connsiteX10" fmla="*/ 401652 w 3751603"/>
                <a:gd name="connsiteY10" fmla="*/ 1598064 h 3580688"/>
                <a:gd name="connsiteX11" fmla="*/ 384560 w 3751603"/>
                <a:gd name="connsiteY11" fmla="*/ 1486968 h 3580688"/>
                <a:gd name="connsiteX12" fmla="*/ 299103 w 3751603"/>
                <a:gd name="connsiteY12" fmla="*/ 1444239 h 3580688"/>
                <a:gd name="connsiteX13" fmla="*/ 230736 w 3751603"/>
                <a:gd name="connsiteY13" fmla="*/ 1478422 h 3580688"/>
                <a:gd name="connsiteX14" fmla="*/ 162370 w 3751603"/>
                <a:gd name="connsiteY14" fmla="*/ 1529697 h 3580688"/>
                <a:gd name="connsiteX15" fmla="*/ 0 w 3751603"/>
                <a:gd name="connsiteY15" fmla="*/ 1563880 h 3580688"/>
                <a:gd name="connsiteX16" fmla="*/ 239282 w 3751603"/>
                <a:gd name="connsiteY16" fmla="*/ 2264636 h 3580688"/>
                <a:gd name="connsiteX17" fmla="*/ 418744 w 3751603"/>
                <a:gd name="connsiteY17" fmla="*/ 2221907 h 3580688"/>
                <a:gd name="connsiteX18" fmla="*/ 538385 w 3751603"/>
                <a:gd name="connsiteY18" fmla="*/ 2546647 h 3580688"/>
                <a:gd name="connsiteX19" fmla="*/ 589660 w 3751603"/>
                <a:gd name="connsiteY19" fmla="*/ 2529555 h 3580688"/>
                <a:gd name="connsiteX20" fmla="*/ 709301 w 3751603"/>
                <a:gd name="connsiteY20" fmla="*/ 2683379 h 3580688"/>
                <a:gd name="connsiteX21" fmla="*/ 794759 w 3751603"/>
                <a:gd name="connsiteY21" fmla="*/ 2649196 h 3580688"/>
                <a:gd name="connsiteX22" fmla="*/ 692209 w 3751603"/>
                <a:gd name="connsiteY22" fmla="*/ 2444097 h 3580688"/>
                <a:gd name="connsiteX23" fmla="*/ 666572 w 3751603"/>
                <a:gd name="connsiteY23" fmla="*/ 2418460 h 3580688"/>
                <a:gd name="connsiteX24" fmla="*/ 743484 w 3751603"/>
                <a:gd name="connsiteY24" fmla="*/ 2350093 h 3580688"/>
                <a:gd name="connsiteX25" fmla="*/ 922946 w 3751603"/>
                <a:gd name="connsiteY25" fmla="*/ 2307364 h 3580688"/>
                <a:gd name="connsiteX26" fmla="*/ 1410056 w 3751603"/>
                <a:gd name="connsiteY26" fmla="*/ 2897024 h 3580688"/>
                <a:gd name="connsiteX27" fmla="*/ 1401510 w 3751603"/>
                <a:gd name="connsiteY27" fmla="*/ 2999574 h 3580688"/>
                <a:gd name="connsiteX28" fmla="*/ 1213503 w 3751603"/>
                <a:gd name="connsiteY28" fmla="*/ 3033757 h 3580688"/>
                <a:gd name="connsiteX29" fmla="*/ 1110953 w 3751603"/>
                <a:gd name="connsiteY29" fmla="*/ 2973936 h 3580688"/>
                <a:gd name="connsiteX30" fmla="*/ 1051132 w 3751603"/>
                <a:gd name="connsiteY30" fmla="*/ 2973936 h 3580688"/>
                <a:gd name="connsiteX31" fmla="*/ 1008403 w 3751603"/>
                <a:gd name="connsiteY31" fmla="*/ 3110669 h 3580688"/>
                <a:gd name="connsiteX32" fmla="*/ 1897166 w 3751603"/>
                <a:gd name="connsiteY32" fmla="*/ 3580688 h 3580688"/>
                <a:gd name="connsiteX33" fmla="*/ 2127903 w 3751603"/>
                <a:gd name="connsiteY33" fmla="*/ 3512321 h 3580688"/>
                <a:gd name="connsiteX34" fmla="*/ 2384276 w 3751603"/>
                <a:gd name="connsiteY34" fmla="*/ 3461047 h 3580688"/>
                <a:gd name="connsiteX35" fmla="*/ 2008261 w 3751603"/>
                <a:gd name="connsiteY35" fmla="*/ 3426864 h 3580688"/>
                <a:gd name="connsiteX36" fmla="*/ 1956987 w 3751603"/>
                <a:gd name="connsiteY36" fmla="*/ 3418318 h 3580688"/>
                <a:gd name="connsiteX37" fmla="*/ 1931349 w 3751603"/>
                <a:gd name="connsiteY37" fmla="*/ 3290131 h 3580688"/>
                <a:gd name="connsiteX38" fmla="*/ 2247544 w 3751603"/>
                <a:gd name="connsiteY38" fmla="*/ 3238856 h 3580688"/>
                <a:gd name="connsiteX39" fmla="*/ 2871387 w 3751603"/>
                <a:gd name="connsiteY39" fmla="*/ 3273039 h 3580688"/>
                <a:gd name="connsiteX40" fmla="*/ 2811566 w 3751603"/>
                <a:gd name="connsiteY40" fmla="*/ 3230310 h 3580688"/>
                <a:gd name="connsiteX41" fmla="*/ 2837203 w 3751603"/>
                <a:gd name="connsiteY41" fmla="*/ 3161944 h 3580688"/>
                <a:gd name="connsiteX42" fmla="*/ 2794474 w 3751603"/>
                <a:gd name="connsiteY42" fmla="*/ 3119215 h 3580688"/>
                <a:gd name="connsiteX43" fmla="*/ 3076486 w 3751603"/>
                <a:gd name="connsiteY43" fmla="*/ 2803021 h 3580688"/>
                <a:gd name="connsiteX44" fmla="*/ 3537959 w 3751603"/>
                <a:gd name="connsiteY44" fmla="*/ 2700471 h 3580688"/>
                <a:gd name="connsiteX45" fmla="*/ 3572142 w 3751603"/>
                <a:gd name="connsiteY45" fmla="*/ 2743200 h 3580688"/>
                <a:gd name="connsiteX46" fmla="*/ 3367043 w 3751603"/>
                <a:gd name="connsiteY46" fmla="*/ 2965391 h 3580688"/>
                <a:gd name="connsiteX47" fmla="*/ 3751603 w 3751603"/>
                <a:gd name="connsiteY47" fmla="*/ 2905570 h 3580688"/>
                <a:gd name="connsiteX48" fmla="*/ 3529413 w 3751603"/>
                <a:gd name="connsiteY48" fmla="*/ 2820112 h 3580688"/>
                <a:gd name="connsiteX49" fmla="*/ 3563596 w 3751603"/>
                <a:gd name="connsiteY49" fmla="*/ 2751746 h 3580688"/>
                <a:gd name="connsiteX50" fmla="*/ 3537959 w 3751603"/>
                <a:gd name="connsiteY50" fmla="*/ 2717563 h 3580688"/>
                <a:gd name="connsiteX51" fmla="*/ 3349951 w 3751603"/>
                <a:gd name="connsiteY51" fmla="*/ 2734654 h 3580688"/>
                <a:gd name="connsiteX52" fmla="*/ 3127760 w 3751603"/>
                <a:gd name="connsiteY52" fmla="*/ 2623559 h 3580688"/>
                <a:gd name="connsiteX53" fmla="*/ 3136306 w 3751603"/>
                <a:gd name="connsiteY53" fmla="*/ 2503918 h 3580688"/>
                <a:gd name="connsiteX54" fmla="*/ 2649196 w 3751603"/>
                <a:gd name="connsiteY54" fmla="*/ 1922804 h 3580688"/>
                <a:gd name="connsiteX55" fmla="*/ 2238998 w 3751603"/>
                <a:gd name="connsiteY55" fmla="*/ 2008262 h 3580688"/>
                <a:gd name="connsiteX56" fmla="*/ 914400 w 3751603"/>
                <a:gd name="connsiteY56" fmla="*/ 2307364 h 3580688"/>
                <a:gd name="connsiteX57" fmla="*/ 897308 w 3751603"/>
                <a:gd name="connsiteY57" fmla="*/ 2324456 h 3580688"/>
                <a:gd name="connsiteX0" fmla="*/ 863125 w 3751603"/>
                <a:gd name="connsiteY0" fmla="*/ 34184 h 3503776"/>
                <a:gd name="connsiteX1" fmla="*/ 666572 w 3751603"/>
                <a:gd name="connsiteY1" fmla="*/ 0 h 3503776"/>
                <a:gd name="connsiteX2" fmla="*/ 495656 w 3751603"/>
                <a:gd name="connsiteY2" fmla="*/ 25638 h 3503776"/>
                <a:gd name="connsiteX3" fmla="*/ 170916 w 3751603"/>
                <a:gd name="connsiteY3" fmla="*/ 786213 h 3503776"/>
                <a:gd name="connsiteX4" fmla="*/ 333286 w 3751603"/>
                <a:gd name="connsiteY4" fmla="*/ 846034 h 3503776"/>
                <a:gd name="connsiteX5" fmla="*/ 401652 w 3751603"/>
                <a:gd name="connsiteY5" fmla="*/ 709301 h 3503776"/>
                <a:gd name="connsiteX6" fmla="*/ 521293 w 3751603"/>
                <a:gd name="connsiteY6" fmla="*/ 726393 h 3503776"/>
                <a:gd name="connsiteX7" fmla="*/ 658026 w 3751603"/>
                <a:gd name="connsiteY7" fmla="*/ 692209 h 3503776"/>
                <a:gd name="connsiteX8" fmla="*/ 683663 w 3751603"/>
                <a:gd name="connsiteY8" fmla="*/ 1504060 h 3503776"/>
                <a:gd name="connsiteX9" fmla="*/ 495656 w 3751603"/>
                <a:gd name="connsiteY9" fmla="*/ 1529697 h 3503776"/>
                <a:gd name="connsiteX10" fmla="*/ 401652 w 3751603"/>
                <a:gd name="connsiteY10" fmla="*/ 1521152 h 3503776"/>
                <a:gd name="connsiteX11" fmla="*/ 384560 w 3751603"/>
                <a:gd name="connsiteY11" fmla="*/ 1410056 h 3503776"/>
                <a:gd name="connsiteX12" fmla="*/ 299103 w 3751603"/>
                <a:gd name="connsiteY12" fmla="*/ 1367327 h 3503776"/>
                <a:gd name="connsiteX13" fmla="*/ 230736 w 3751603"/>
                <a:gd name="connsiteY13" fmla="*/ 1401510 h 3503776"/>
                <a:gd name="connsiteX14" fmla="*/ 162370 w 3751603"/>
                <a:gd name="connsiteY14" fmla="*/ 1452785 h 3503776"/>
                <a:gd name="connsiteX15" fmla="*/ 0 w 3751603"/>
                <a:gd name="connsiteY15" fmla="*/ 1486968 h 3503776"/>
                <a:gd name="connsiteX16" fmla="*/ 239282 w 3751603"/>
                <a:gd name="connsiteY16" fmla="*/ 2187724 h 3503776"/>
                <a:gd name="connsiteX17" fmla="*/ 418744 w 3751603"/>
                <a:gd name="connsiteY17" fmla="*/ 2144995 h 3503776"/>
                <a:gd name="connsiteX18" fmla="*/ 538385 w 3751603"/>
                <a:gd name="connsiteY18" fmla="*/ 2469735 h 3503776"/>
                <a:gd name="connsiteX19" fmla="*/ 589660 w 3751603"/>
                <a:gd name="connsiteY19" fmla="*/ 2452643 h 3503776"/>
                <a:gd name="connsiteX20" fmla="*/ 709301 w 3751603"/>
                <a:gd name="connsiteY20" fmla="*/ 2606467 h 3503776"/>
                <a:gd name="connsiteX21" fmla="*/ 794759 w 3751603"/>
                <a:gd name="connsiteY21" fmla="*/ 2572284 h 3503776"/>
                <a:gd name="connsiteX22" fmla="*/ 692209 w 3751603"/>
                <a:gd name="connsiteY22" fmla="*/ 2367185 h 3503776"/>
                <a:gd name="connsiteX23" fmla="*/ 666572 w 3751603"/>
                <a:gd name="connsiteY23" fmla="*/ 2341548 h 3503776"/>
                <a:gd name="connsiteX24" fmla="*/ 743484 w 3751603"/>
                <a:gd name="connsiteY24" fmla="*/ 2273181 h 3503776"/>
                <a:gd name="connsiteX25" fmla="*/ 922946 w 3751603"/>
                <a:gd name="connsiteY25" fmla="*/ 2230452 h 3503776"/>
                <a:gd name="connsiteX26" fmla="*/ 1410056 w 3751603"/>
                <a:gd name="connsiteY26" fmla="*/ 2820112 h 3503776"/>
                <a:gd name="connsiteX27" fmla="*/ 1401510 w 3751603"/>
                <a:gd name="connsiteY27" fmla="*/ 2922662 h 3503776"/>
                <a:gd name="connsiteX28" fmla="*/ 1213503 w 3751603"/>
                <a:gd name="connsiteY28" fmla="*/ 2956845 h 3503776"/>
                <a:gd name="connsiteX29" fmla="*/ 1110953 w 3751603"/>
                <a:gd name="connsiteY29" fmla="*/ 2897024 h 3503776"/>
                <a:gd name="connsiteX30" fmla="*/ 1051132 w 3751603"/>
                <a:gd name="connsiteY30" fmla="*/ 2897024 h 3503776"/>
                <a:gd name="connsiteX31" fmla="*/ 1008403 w 3751603"/>
                <a:gd name="connsiteY31" fmla="*/ 3033757 h 3503776"/>
                <a:gd name="connsiteX32" fmla="*/ 1897166 w 3751603"/>
                <a:gd name="connsiteY32" fmla="*/ 3503776 h 3503776"/>
                <a:gd name="connsiteX33" fmla="*/ 2127903 w 3751603"/>
                <a:gd name="connsiteY33" fmla="*/ 3435409 h 3503776"/>
                <a:gd name="connsiteX34" fmla="*/ 2384276 w 3751603"/>
                <a:gd name="connsiteY34" fmla="*/ 3384135 h 3503776"/>
                <a:gd name="connsiteX35" fmla="*/ 2008261 w 3751603"/>
                <a:gd name="connsiteY35" fmla="*/ 3349952 h 3503776"/>
                <a:gd name="connsiteX36" fmla="*/ 1956987 w 3751603"/>
                <a:gd name="connsiteY36" fmla="*/ 3341406 h 3503776"/>
                <a:gd name="connsiteX37" fmla="*/ 1931349 w 3751603"/>
                <a:gd name="connsiteY37" fmla="*/ 3213219 h 3503776"/>
                <a:gd name="connsiteX38" fmla="*/ 2247544 w 3751603"/>
                <a:gd name="connsiteY38" fmla="*/ 3161944 h 3503776"/>
                <a:gd name="connsiteX39" fmla="*/ 2871387 w 3751603"/>
                <a:gd name="connsiteY39" fmla="*/ 3196127 h 3503776"/>
                <a:gd name="connsiteX40" fmla="*/ 2811566 w 3751603"/>
                <a:gd name="connsiteY40" fmla="*/ 3153398 h 3503776"/>
                <a:gd name="connsiteX41" fmla="*/ 2837203 w 3751603"/>
                <a:gd name="connsiteY41" fmla="*/ 3085032 h 3503776"/>
                <a:gd name="connsiteX42" fmla="*/ 2794474 w 3751603"/>
                <a:gd name="connsiteY42" fmla="*/ 3042303 h 3503776"/>
                <a:gd name="connsiteX43" fmla="*/ 3076486 w 3751603"/>
                <a:gd name="connsiteY43" fmla="*/ 2726109 h 3503776"/>
                <a:gd name="connsiteX44" fmla="*/ 3537959 w 3751603"/>
                <a:gd name="connsiteY44" fmla="*/ 2623559 h 3503776"/>
                <a:gd name="connsiteX45" fmla="*/ 3572142 w 3751603"/>
                <a:gd name="connsiteY45" fmla="*/ 2666288 h 3503776"/>
                <a:gd name="connsiteX46" fmla="*/ 3367043 w 3751603"/>
                <a:gd name="connsiteY46" fmla="*/ 2888479 h 3503776"/>
                <a:gd name="connsiteX47" fmla="*/ 3751603 w 3751603"/>
                <a:gd name="connsiteY47" fmla="*/ 2828658 h 3503776"/>
                <a:gd name="connsiteX48" fmla="*/ 3529413 w 3751603"/>
                <a:gd name="connsiteY48" fmla="*/ 2743200 h 3503776"/>
                <a:gd name="connsiteX49" fmla="*/ 3563596 w 3751603"/>
                <a:gd name="connsiteY49" fmla="*/ 2674834 h 3503776"/>
                <a:gd name="connsiteX50" fmla="*/ 3537959 w 3751603"/>
                <a:gd name="connsiteY50" fmla="*/ 2640651 h 3503776"/>
                <a:gd name="connsiteX51" fmla="*/ 3349951 w 3751603"/>
                <a:gd name="connsiteY51" fmla="*/ 2657742 h 3503776"/>
                <a:gd name="connsiteX52" fmla="*/ 3127760 w 3751603"/>
                <a:gd name="connsiteY52" fmla="*/ 2546647 h 3503776"/>
                <a:gd name="connsiteX53" fmla="*/ 3136306 w 3751603"/>
                <a:gd name="connsiteY53" fmla="*/ 2427006 h 3503776"/>
                <a:gd name="connsiteX54" fmla="*/ 2649196 w 3751603"/>
                <a:gd name="connsiteY54" fmla="*/ 1845892 h 3503776"/>
                <a:gd name="connsiteX55" fmla="*/ 2238998 w 3751603"/>
                <a:gd name="connsiteY55" fmla="*/ 1931350 h 3503776"/>
                <a:gd name="connsiteX56" fmla="*/ 914400 w 3751603"/>
                <a:gd name="connsiteY56" fmla="*/ 2230452 h 3503776"/>
                <a:gd name="connsiteX57" fmla="*/ 897308 w 3751603"/>
                <a:gd name="connsiteY57" fmla="*/ 2247544 h 3503776"/>
                <a:gd name="connsiteX0" fmla="*/ 863125 w 3751603"/>
                <a:gd name="connsiteY0" fmla="*/ 57982 h 3527574"/>
                <a:gd name="connsiteX1" fmla="*/ 666572 w 3751603"/>
                <a:gd name="connsiteY1" fmla="*/ 23798 h 3527574"/>
                <a:gd name="connsiteX2" fmla="*/ 495656 w 3751603"/>
                <a:gd name="connsiteY2" fmla="*/ 49436 h 3527574"/>
                <a:gd name="connsiteX3" fmla="*/ 170916 w 3751603"/>
                <a:gd name="connsiteY3" fmla="*/ 810011 h 3527574"/>
                <a:gd name="connsiteX4" fmla="*/ 333286 w 3751603"/>
                <a:gd name="connsiteY4" fmla="*/ 869832 h 3527574"/>
                <a:gd name="connsiteX5" fmla="*/ 401652 w 3751603"/>
                <a:gd name="connsiteY5" fmla="*/ 733099 h 3527574"/>
                <a:gd name="connsiteX6" fmla="*/ 521293 w 3751603"/>
                <a:gd name="connsiteY6" fmla="*/ 750191 h 3527574"/>
                <a:gd name="connsiteX7" fmla="*/ 658026 w 3751603"/>
                <a:gd name="connsiteY7" fmla="*/ 716007 h 3527574"/>
                <a:gd name="connsiteX8" fmla="*/ 683663 w 3751603"/>
                <a:gd name="connsiteY8" fmla="*/ 1527858 h 3527574"/>
                <a:gd name="connsiteX9" fmla="*/ 495656 w 3751603"/>
                <a:gd name="connsiteY9" fmla="*/ 1553495 h 3527574"/>
                <a:gd name="connsiteX10" fmla="*/ 401652 w 3751603"/>
                <a:gd name="connsiteY10" fmla="*/ 1544950 h 3527574"/>
                <a:gd name="connsiteX11" fmla="*/ 384560 w 3751603"/>
                <a:gd name="connsiteY11" fmla="*/ 1433854 h 3527574"/>
                <a:gd name="connsiteX12" fmla="*/ 299103 w 3751603"/>
                <a:gd name="connsiteY12" fmla="*/ 1391125 h 3527574"/>
                <a:gd name="connsiteX13" fmla="*/ 230736 w 3751603"/>
                <a:gd name="connsiteY13" fmla="*/ 1425308 h 3527574"/>
                <a:gd name="connsiteX14" fmla="*/ 162370 w 3751603"/>
                <a:gd name="connsiteY14" fmla="*/ 1476583 h 3527574"/>
                <a:gd name="connsiteX15" fmla="*/ 0 w 3751603"/>
                <a:gd name="connsiteY15" fmla="*/ 1510766 h 3527574"/>
                <a:gd name="connsiteX16" fmla="*/ 239282 w 3751603"/>
                <a:gd name="connsiteY16" fmla="*/ 2211522 h 3527574"/>
                <a:gd name="connsiteX17" fmla="*/ 418744 w 3751603"/>
                <a:gd name="connsiteY17" fmla="*/ 2168793 h 3527574"/>
                <a:gd name="connsiteX18" fmla="*/ 538385 w 3751603"/>
                <a:gd name="connsiteY18" fmla="*/ 2493533 h 3527574"/>
                <a:gd name="connsiteX19" fmla="*/ 589660 w 3751603"/>
                <a:gd name="connsiteY19" fmla="*/ 2476441 h 3527574"/>
                <a:gd name="connsiteX20" fmla="*/ 709301 w 3751603"/>
                <a:gd name="connsiteY20" fmla="*/ 2630265 h 3527574"/>
                <a:gd name="connsiteX21" fmla="*/ 794759 w 3751603"/>
                <a:gd name="connsiteY21" fmla="*/ 2596082 h 3527574"/>
                <a:gd name="connsiteX22" fmla="*/ 692209 w 3751603"/>
                <a:gd name="connsiteY22" fmla="*/ 2390983 h 3527574"/>
                <a:gd name="connsiteX23" fmla="*/ 666572 w 3751603"/>
                <a:gd name="connsiteY23" fmla="*/ 2365346 h 3527574"/>
                <a:gd name="connsiteX24" fmla="*/ 743484 w 3751603"/>
                <a:gd name="connsiteY24" fmla="*/ 2296979 h 3527574"/>
                <a:gd name="connsiteX25" fmla="*/ 922946 w 3751603"/>
                <a:gd name="connsiteY25" fmla="*/ 2254250 h 3527574"/>
                <a:gd name="connsiteX26" fmla="*/ 1410056 w 3751603"/>
                <a:gd name="connsiteY26" fmla="*/ 2843910 h 3527574"/>
                <a:gd name="connsiteX27" fmla="*/ 1401510 w 3751603"/>
                <a:gd name="connsiteY27" fmla="*/ 2946460 h 3527574"/>
                <a:gd name="connsiteX28" fmla="*/ 1213503 w 3751603"/>
                <a:gd name="connsiteY28" fmla="*/ 2980643 h 3527574"/>
                <a:gd name="connsiteX29" fmla="*/ 1110953 w 3751603"/>
                <a:gd name="connsiteY29" fmla="*/ 2920822 h 3527574"/>
                <a:gd name="connsiteX30" fmla="*/ 1051132 w 3751603"/>
                <a:gd name="connsiteY30" fmla="*/ 2920822 h 3527574"/>
                <a:gd name="connsiteX31" fmla="*/ 1008403 w 3751603"/>
                <a:gd name="connsiteY31" fmla="*/ 3057555 h 3527574"/>
                <a:gd name="connsiteX32" fmla="*/ 1897166 w 3751603"/>
                <a:gd name="connsiteY32" fmla="*/ 3527574 h 3527574"/>
                <a:gd name="connsiteX33" fmla="*/ 2127903 w 3751603"/>
                <a:gd name="connsiteY33" fmla="*/ 3459207 h 3527574"/>
                <a:gd name="connsiteX34" fmla="*/ 2384276 w 3751603"/>
                <a:gd name="connsiteY34" fmla="*/ 3407933 h 3527574"/>
                <a:gd name="connsiteX35" fmla="*/ 2008261 w 3751603"/>
                <a:gd name="connsiteY35" fmla="*/ 3373750 h 3527574"/>
                <a:gd name="connsiteX36" fmla="*/ 1956987 w 3751603"/>
                <a:gd name="connsiteY36" fmla="*/ 3365204 h 3527574"/>
                <a:gd name="connsiteX37" fmla="*/ 1931349 w 3751603"/>
                <a:gd name="connsiteY37" fmla="*/ 3237017 h 3527574"/>
                <a:gd name="connsiteX38" fmla="*/ 2247544 w 3751603"/>
                <a:gd name="connsiteY38" fmla="*/ 3185742 h 3527574"/>
                <a:gd name="connsiteX39" fmla="*/ 2871387 w 3751603"/>
                <a:gd name="connsiteY39" fmla="*/ 3219925 h 3527574"/>
                <a:gd name="connsiteX40" fmla="*/ 2811566 w 3751603"/>
                <a:gd name="connsiteY40" fmla="*/ 3177196 h 3527574"/>
                <a:gd name="connsiteX41" fmla="*/ 2837203 w 3751603"/>
                <a:gd name="connsiteY41" fmla="*/ 3108830 h 3527574"/>
                <a:gd name="connsiteX42" fmla="*/ 2794474 w 3751603"/>
                <a:gd name="connsiteY42" fmla="*/ 3066101 h 3527574"/>
                <a:gd name="connsiteX43" fmla="*/ 3076486 w 3751603"/>
                <a:gd name="connsiteY43" fmla="*/ 2749907 h 3527574"/>
                <a:gd name="connsiteX44" fmla="*/ 3537959 w 3751603"/>
                <a:gd name="connsiteY44" fmla="*/ 2647357 h 3527574"/>
                <a:gd name="connsiteX45" fmla="*/ 3572142 w 3751603"/>
                <a:gd name="connsiteY45" fmla="*/ 2690086 h 3527574"/>
                <a:gd name="connsiteX46" fmla="*/ 3367043 w 3751603"/>
                <a:gd name="connsiteY46" fmla="*/ 2912277 h 3527574"/>
                <a:gd name="connsiteX47" fmla="*/ 3751603 w 3751603"/>
                <a:gd name="connsiteY47" fmla="*/ 2852456 h 3527574"/>
                <a:gd name="connsiteX48" fmla="*/ 3529413 w 3751603"/>
                <a:gd name="connsiteY48" fmla="*/ 2766998 h 3527574"/>
                <a:gd name="connsiteX49" fmla="*/ 3563596 w 3751603"/>
                <a:gd name="connsiteY49" fmla="*/ 2698632 h 3527574"/>
                <a:gd name="connsiteX50" fmla="*/ 3537959 w 3751603"/>
                <a:gd name="connsiteY50" fmla="*/ 2664449 h 3527574"/>
                <a:gd name="connsiteX51" fmla="*/ 3349951 w 3751603"/>
                <a:gd name="connsiteY51" fmla="*/ 2681540 h 3527574"/>
                <a:gd name="connsiteX52" fmla="*/ 3127760 w 3751603"/>
                <a:gd name="connsiteY52" fmla="*/ 2570445 h 3527574"/>
                <a:gd name="connsiteX53" fmla="*/ 3136306 w 3751603"/>
                <a:gd name="connsiteY53" fmla="*/ 2450804 h 3527574"/>
                <a:gd name="connsiteX54" fmla="*/ 2649196 w 3751603"/>
                <a:gd name="connsiteY54" fmla="*/ 1869690 h 3527574"/>
                <a:gd name="connsiteX55" fmla="*/ 2238998 w 3751603"/>
                <a:gd name="connsiteY55" fmla="*/ 1955148 h 3527574"/>
                <a:gd name="connsiteX56" fmla="*/ 914400 w 3751603"/>
                <a:gd name="connsiteY56" fmla="*/ 2254250 h 3527574"/>
                <a:gd name="connsiteX57" fmla="*/ 897308 w 3751603"/>
                <a:gd name="connsiteY57" fmla="*/ 2271342 h 3527574"/>
                <a:gd name="connsiteX0" fmla="*/ 863125 w 3751603"/>
                <a:gd name="connsiteY0" fmla="*/ 44609 h 3514201"/>
                <a:gd name="connsiteX1" fmla="*/ 752030 w 3751603"/>
                <a:gd name="connsiteY1" fmla="*/ 1879 h 3514201"/>
                <a:gd name="connsiteX2" fmla="*/ 666572 w 3751603"/>
                <a:gd name="connsiteY2" fmla="*/ 10425 h 3514201"/>
                <a:gd name="connsiteX3" fmla="*/ 495656 w 3751603"/>
                <a:gd name="connsiteY3" fmla="*/ 36063 h 3514201"/>
                <a:gd name="connsiteX4" fmla="*/ 170916 w 3751603"/>
                <a:gd name="connsiteY4" fmla="*/ 796638 h 3514201"/>
                <a:gd name="connsiteX5" fmla="*/ 333286 w 3751603"/>
                <a:gd name="connsiteY5" fmla="*/ 856459 h 3514201"/>
                <a:gd name="connsiteX6" fmla="*/ 401652 w 3751603"/>
                <a:gd name="connsiteY6" fmla="*/ 719726 h 3514201"/>
                <a:gd name="connsiteX7" fmla="*/ 521293 w 3751603"/>
                <a:gd name="connsiteY7" fmla="*/ 736818 h 3514201"/>
                <a:gd name="connsiteX8" fmla="*/ 658026 w 3751603"/>
                <a:gd name="connsiteY8" fmla="*/ 702634 h 3514201"/>
                <a:gd name="connsiteX9" fmla="*/ 683663 w 3751603"/>
                <a:gd name="connsiteY9" fmla="*/ 1514485 h 3514201"/>
                <a:gd name="connsiteX10" fmla="*/ 495656 w 3751603"/>
                <a:gd name="connsiteY10" fmla="*/ 1540122 h 3514201"/>
                <a:gd name="connsiteX11" fmla="*/ 401652 w 3751603"/>
                <a:gd name="connsiteY11" fmla="*/ 1531577 h 3514201"/>
                <a:gd name="connsiteX12" fmla="*/ 384560 w 3751603"/>
                <a:gd name="connsiteY12" fmla="*/ 1420481 h 3514201"/>
                <a:gd name="connsiteX13" fmla="*/ 299103 w 3751603"/>
                <a:gd name="connsiteY13" fmla="*/ 1377752 h 3514201"/>
                <a:gd name="connsiteX14" fmla="*/ 230736 w 3751603"/>
                <a:gd name="connsiteY14" fmla="*/ 1411935 h 3514201"/>
                <a:gd name="connsiteX15" fmla="*/ 162370 w 3751603"/>
                <a:gd name="connsiteY15" fmla="*/ 1463210 h 3514201"/>
                <a:gd name="connsiteX16" fmla="*/ 0 w 3751603"/>
                <a:gd name="connsiteY16" fmla="*/ 1497393 h 3514201"/>
                <a:gd name="connsiteX17" fmla="*/ 239282 w 3751603"/>
                <a:gd name="connsiteY17" fmla="*/ 2198149 h 3514201"/>
                <a:gd name="connsiteX18" fmla="*/ 418744 w 3751603"/>
                <a:gd name="connsiteY18" fmla="*/ 2155420 h 3514201"/>
                <a:gd name="connsiteX19" fmla="*/ 538385 w 3751603"/>
                <a:gd name="connsiteY19" fmla="*/ 2480160 h 3514201"/>
                <a:gd name="connsiteX20" fmla="*/ 589660 w 3751603"/>
                <a:gd name="connsiteY20" fmla="*/ 2463068 h 3514201"/>
                <a:gd name="connsiteX21" fmla="*/ 709301 w 3751603"/>
                <a:gd name="connsiteY21" fmla="*/ 2616892 h 3514201"/>
                <a:gd name="connsiteX22" fmla="*/ 794759 w 3751603"/>
                <a:gd name="connsiteY22" fmla="*/ 2582709 h 3514201"/>
                <a:gd name="connsiteX23" fmla="*/ 692209 w 3751603"/>
                <a:gd name="connsiteY23" fmla="*/ 2377610 h 3514201"/>
                <a:gd name="connsiteX24" fmla="*/ 666572 w 3751603"/>
                <a:gd name="connsiteY24" fmla="*/ 2351973 h 3514201"/>
                <a:gd name="connsiteX25" fmla="*/ 743484 w 3751603"/>
                <a:gd name="connsiteY25" fmla="*/ 2283606 h 3514201"/>
                <a:gd name="connsiteX26" fmla="*/ 922946 w 3751603"/>
                <a:gd name="connsiteY26" fmla="*/ 2240877 h 3514201"/>
                <a:gd name="connsiteX27" fmla="*/ 1410056 w 3751603"/>
                <a:gd name="connsiteY27" fmla="*/ 2830537 h 3514201"/>
                <a:gd name="connsiteX28" fmla="*/ 1401510 w 3751603"/>
                <a:gd name="connsiteY28" fmla="*/ 2933087 h 3514201"/>
                <a:gd name="connsiteX29" fmla="*/ 1213503 w 3751603"/>
                <a:gd name="connsiteY29" fmla="*/ 2967270 h 3514201"/>
                <a:gd name="connsiteX30" fmla="*/ 1110953 w 3751603"/>
                <a:gd name="connsiteY30" fmla="*/ 2907449 h 3514201"/>
                <a:gd name="connsiteX31" fmla="*/ 1051132 w 3751603"/>
                <a:gd name="connsiteY31" fmla="*/ 2907449 h 3514201"/>
                <a:gd name="connsiteX32" fmla="*/ 1008403 w 3751603"/>
                <a:gd name="connsiteY32" fmla="*/ 3044182 h 3514201"/>
                <a:gd name="connsiteX33" fmla="*/ 1897166 w 3751603"/>
                <a:gd name="connsiteY33" fmla="*/ 3514201 h 3514201"/>
                <a:gd name="connsiteX34" fmla="*/ 2127903 w 3751603"/>
                <a:gd name="connsiteY34" fmla="*/ 3445834 h 3514201"/>
                <a:gd name="connsiteX35" fmla="*/ 2384276 w 3751603"/>
                <a:gd name="connsiteY35" fmla="*/ 3394560 h 3514201"/>
                <a:gd name="connsiteX36" fmla="*/ 2008261 w 3751603"/>
                <a:gd name="connsiteY36" fmla="*/ 3360377 h 3514201"/>
                <a:gd name="connsiteX37" fmla="*/ 1956987 w 3751603"/>
                <a:gd name="connsiteY37" fmla="*/ 3351831 h 3514201"/>
                <a:gd name="connsiteX38" fmla="*/ 1931349 w 3751603"/>
                <a:gd name="connsiteY38" fmla="*/ 3223644 h 3514201"/>
                <a:gd name="connsiteX39" fmla="*/ 2247544 w 3751603"/>
                <a:gd name="connsiteY39" fmla="*/ 3172369 h 3514201"/>
                <a:gd name="connsiteX40" fmla="*/ 2871387 w 3751603"/>
                <a:gd name="connsiteY40" fmla="*/ 3206552 h 3514201"/>
                <a:gd name="connsiteX41" fmla="*/ 2811566 w 3751603"/>
                <a:gd name="connsiteY41" fmla="*/ 3163823 h 3514201"/>
                <a:gd name="connsiteX42" fmla="*/ 2837203 w 3751603"/>
                <a:gd name="connsiteY42" fmla="*/ 3095457 h 3514201"/>
                <a:gd name="connsiteX43" fmla="*/ 2794474 w 3751603"/>
                <a:gd name="connsiteY43" fmla="*/ 3052728 h 3514201"/>
                <a:gd name="connsiteX44" fmla="*/ 3076486 w 3751603"/>
                <a:gd name="connsiteY44" fmla="*/ 2736534 h 3514201"/>
                <a:gd name="connsiteX45" fmla="*/ 3537959 w 3751603"/>
                <a:gd name="connsiteY45" fmla="*/ 2633984 h 3514201"/>
                <a:gd name="connsiteX46" fmla="*/ 3572142 w 3751603"/>
                <a:gd name="connsiteY46" fmla="*/ 2676713 h 3514201"/>
                <a:gd name="connsiteX47" fmla="*/ 3367043 w 3751603"/>
                <a:gd name="connsiteY47" fmla="*/ 2898904 h 3514201"/>
                <a:gd name="connsiteX48" fmla="*/ 3751603 w 3751603"/>
                <a:gd name="connsiteY48" fmla="*/ 2839083 h 3514201"/>
                <a:gd name="connsiteX49" fmla="*/ 3529413 w 3751603"/>
                <a:gd name="connsiteY49" fmla="*/ 2753625 h 3514201"/>
                <a:gd name="connsiteX50" fmla="*/ 3563596 w 3751603"/>
                <a:gd name="connsiteY50" fmla="*/ 2685259 h 3514201"/>
                <a:gd name="connsiteX51" fmla="*/ 3537959 w 3751603"/>
                <a:gd name="connsiteY51" fmla="*/ 2651076 h 3514201"/>
                <a:gd name="connsiteX52" fmla="*/ 3349951 w 3751603"/>
                <a:gd name="connsiteY52" fmla="*/ 2668167 h 3514201"/>
                <a:gd name="connsiteX53" fmla="*/ 3127760 w 3751603"/>
                <a:gd name="connsiteY53" fmla="*/ 2557072 h 3514201"/>
                <a:gd name="connsiteX54" fmla="*/ 3136306 w 3751603"/>
                <a:gd name="connsiteY54" fmla="*/ 2437431 h 3514201"/>
                <a:gd name="connsiteX55" fmla="*/ 2649196 w 3751603"/>
                <a:gd name="connsiteY55" fmla="*/ 1856317 h 3514201"/>
                <a:gd name="connsiteX56" fmla="*/ 2238998 w 3751603"/>
                <a:gd name="connsiteY56" fmla="*/ 1941775 h 3514201"/>
                <a:gd name="connsiteX57" fmla="*/ 914400 w 3751603"/>
                <a:gd name="connsiteY57" fmla="*/ 2240877 h 3514201"/>
                <a:gd name="connsiteX58" fmla="*/ 897308 w 3751603"/>
                <a:gd name="connsiteY58" fmla="*/ 2257969 h 3514201"/>
                <a:gd name="connsiteX0" fmla="*/ 863125 w 3751603"/>
                <a:gd name="connsiteY0" fmla="*/ 102886 h 3572478"/>
                <a:gd name="connsiteX1" fmla="*/ 752030 w 3751603"/>
                <a:gd name="connsiteY1" fmla="*/ 336 h 3572478"/>
                <a:gd name="connsiteX2" fmla="*/ 666572 w 3751603"/>
                <a:gd name="connsiteY2" fmla="*/ 68702 h 3572478"/>
                <a:gd name="connsiteX3" fmla="*/ 495656 w 3751603"/>
                <a:gd name="connsiteY3" fmla="*/ 94340 h 3572478"/>
                <a:gd name="connsiteX4" fmla="*/ 170916 w 3751603"/>
                <a:gd name="connsiteY4" fmla="*/ 854915 h 3572478"/>
                <a:gd name="connsiteX5" fmla="*/ 333286 w 3751603"/>
                <a:gd name="connsiteY5" fmla="*/ 914736 h 3572478"/>
                <a:gd name="connsiteX6" fmla="*/ 401652 w 3751603"/>
                <a:gd name="connsiteY6" fmla="*/ 778003 h 3572478"/>
                <a:gd name="connsiteX7" fmla="*/ 521293 w 3751603"/>
                <a:gd name="connsiteY7" fmla="*/ 795095 h 3572478"/>
                <a:gd name="connsiteX8" fmla="*/ 658026 w 3751603"/>
                <a:gd name="connsiteY8" fmla="*/ 760911 h 3572478"/>
                <a:gd name="connsiteX9" fmla="*/ 683663 w 3751603"/>
                <a:gd name="connsiteY9" fmla="*/ 1572762 h 3572478"/>
                <a:gd name="connsiteX10" fmla="*/ 495656 w 3751603"/>
                <a:gd name="connsiteY10" fmla="*/ 1598399 h 3572478"/>
                <a:gd name="connsiteX11" fmla="*/ 401652 w 3751603"/>
                <a:gd name="connsiteY11" fmla="*/ 1589854 h 3572478"/>
                <a:gd name="connsiteX12" fmla="*/ 384560 w 3751603"/>
                <a:gd name="connsiteY12" fmla="*/ 1478758 h 3572478"/>
                <a:gd name="connsiteX13" fmla="*/ 299103 w 3751603"/>
                <a:gd name="connsiteY13" fmla="*/ 1436029 h 3572478"/>
                <a:gd name="connsiteX14" fmla="*/ 230736 w 3751603"/>
                <a:gd name="connsiteY14" fmla="*/ 1470212 h 3572478"/>
                <a:gd name="connsiteX15" fmla="*/ 162370 w 3751603"/>
                <a:gd name="connsiteY15" fmla="*/ 1521487 h 3572478"/>
                <a:gd name="connsiteX16" fmla="*/ 0 w 3751603"/>
                <a:gd name="connsiteY16" fmla="*/ 1555670 h 3572478"/>
                <a:gd name="connsiteX17" fmla="*/ 239282 w 3751603"/>
                <a:gd name="connsiteY17" fmla="*/ 2256426 h 3572478"/>
                <a:gd name="connsiteX18" fmla="*/ 418744 w 3751603"/>
                <a:gd name="connsiteY18" fmla="*/ 2213697 h 3572478"/>
                <a:gd name="connsiteX19" fmla="*/ 538385 w 3751603"/>
                <a:gd name="connsiteY19" fmla="*/ 2538437 h 3572478"/>
                <a:gd name="connsiteX20" fmla="*/ 589660 w 3751603"/>
                <a:gd name="connsiteY20" fmla="*/ 2521345 h 3572478"/>
                <a:gd name="connsiteX21" fmla="*/ 709301 w 3751603"/>
                <a:gd name="connsiteY21" fmla="*/ 2675169 h 3572478"/>
                <a:gd name="connsiteX22" fmla="*/ 794759 w 3751603"/>
                <a:gd name="connsiteY22" fmla="*/ 2640986 h 3572478"/>
                <a:gd name="connsiteX23" fmla="*/ 692209 w 3751603"/>
                <a:gd name="connsiteY23" fmla="*/ 2435887 h 3572478"/>
                <a:gd name="connsiteX24" fmla="*/ 666572 w 3751603"/>
                <a:gd name="connsiteY24" fmla="*/ 2410250 h 3572478"/>
                <a:gd name="connsiteX25" fmla="*/ 743484 w 3751603"/>
                <a:gd name="connsiteY25" fmla="*/ 2341883 h 3572478"/>
                <a:gd name="connsiteX26" fmla="*/ 922946 w 3751603"/>
                <a:gd name="connsiteY26" fmla="*/ 2299154 h 3572478"/>
                <a:gd name="connsiteX27" fmla="*/ 1410056 w 3751603"/>
                <a:gd name="connsiteY27" fmla="*/ 2888814 h 3572478"/>
                <a:gd name="connsiteX28" fmla="*/ 1401510 w 3751603"/>
                <a:gd name="connsiteY28" fmla="*/ 2991364 h 3572478"/>
                <a:gd name="connsiteX29" fmla="*/ 1213503 w 3751603"/>
                <a:gd name="connsiteY29" fmla="*/ 3025547 h 3572478"/>
                <a:gd name="connsiteX30" fmla="*/ 1110953 w 3751603"/>
                <a:gd name="connsiteY30" fmla="*/ 2965726 h 3572478"/>
                <a:gd name="connsiteX31" fmla="*/ 1051132 w 3751603"/>
                <a:gd name="connsiteY31" fmla="*/ 2965726 h 3572478"/>
                <a:gd name="connsiteX32" fmla="*/ 1008403 w 3751603"/>
                <a:gd name="connsiteY32" fmla="*/ 3102459 h 3572478"/>
                <a:gd name="connsiteX33" fmla="*/ 1897166 w 3751603"/>
                <a:gd name="connsiteY33" fmla="*/ 3572478 h 3572478"/>
                <a:gd name="connsiteX34" fmla="*/ 2127903 w 3751603"/>
                <a:gd name="connsiteY34" fmla="*/ 3504111 h 3572478"/>
                <a:gd name="connsiteX35" fmla="*/ 2384276 w 3751603"/>
                <a:gd name="connsiteY35" fmla="*/ 3452837 h 3572478"/>
                <a:gd name="connsiteX36" fmla="*/ 2008261 w 3751603"/>
                <a:gd name="connsiteY36" fmla="*/ 3418654 h 3572478"/>
                <a:gd name="connsiteX37" fmla="*/ 1956987 w 3751603"/>
                <a:gd name="connsiteY37" fmla="*/ 3410108 h 3572478"/>
                <a:gd name="connsiteX38" fmla="*/ 1931349 w 3751603"/>
                <a:gd name="connsiteY38" fmla="*/ 3281921 h 3572478"/>
                <a:gd name="connsiteX39" fmla="*/ 2247544 w 3751603"/>
                <a:gd name="connsiteY39" fmla="*/ 3230646 h 3572478"/>
                <a:gd name="connsiteX40" fmla="*/ 2871387 w 3751603"/>
                <a:gd name="connsiteY40" fmla="*/ 3264829 h 3572478"/>
                <a:gd name="connsiteX41" fmla="*/ 2811566 w 3751603"/>
                <a:gd name="connsiteY41" fmla="*/ 3222100 h 3572478"/>
                <a:gd name="connsiteX42" fmla="*/ 2837203 w 3751603"/>
                <a:gd name="connsiteY42" fmla="*/ 3153734 h 3572478"/>
                <a:gd name="connsiteX43" fmla="*/ 2794474 w 3751603"/>
                <a:gd name="connsiteY43" fmla="*/ 3111005 h 3572478"/>
                <a:gd name="connsiteX44" fmla="*/ 3076486 w 3751603"/>
                <a:gd name="connsiteY44" fmla="*/ 2794811 h 3572478"/>
                <a:gd name="connsiteX45" fmla="*/ 3537959 w 3751603"/>
                <a:gd name="connsiteY45" fmla="*/ 2692261 h 3572478"/>
                <a:gd name="connsiteX46" fmla="*/ 3572142 w 3751603"/>
                <a:gd name="connsiteY46" fmla="*/ 2734990 h 3572478"/>
                <a:gd name="connsiteX47" fmla="*/ 3367043 w 3751603"/>
                <a:gd name="connsiteY47" fmla="*/ 2957181 h 3572478"/>
                <a:gd name="connsiteX48" fmla="*/ 3751603 w 3751603"/>
                <a:gd name="connsiteY48" fmla="*/ 2897360 h 3572478"/>
                <a:gd name="connsiteX49" fmla="*/ 3529413 w 3751603"/>
                <a:gd name="connsiteY49" fmla="*/ 2811902 h 3572478"/>
                <a:gd name="connsiteX50" fmla="*/ 3563596 w 3751603"/>
                <a:gd name="connsiteY50" fmla="*/ 2743536 h 3572478"/>
                <a:gd name="connsiteX51" fmla="*/ 3537959 w 3751603"/>
                <a:gd name="connsiteY51" fmla="*/ 2709353 h 3572478"/>
                <a:gd name="connsiteX52" fmla="*/ 3349951 w 3751603"/>
                <a:gd name="connsiteY52" fmla="*/ 2726444 h 3572478"/>
                <a:gd name="connsiteX53" fmla="*/ 3127760 w 3751603"/>
                <a:gd name="connsiteY53" fmla="*/ 2615349 h 3572478"/>
                <a:gd name="connsiteX54" fmla="*/ 3136306 w 3751603"/>
                <a:gd name="connsiteY54" fmla="*/ 2495708 h 3572478"/>
                <a:gd name="connsiteX55" fmla="*/ 2649196 w 3751603"/>
                <a:gd name="connsiteY55" fmla="*/ 1914594 h 3572478"/>
                <a:gd name="connsiteX56" fmla="*/ 2238998 w 3751603"/>
                <a:gd name="connsiteY56" fmla="*/ 2000052 h 3572478"/>
                <a:gd name="connsiteX57" fmla="*/ 914400 w 3751603"/>
                <a:gd name="connsiteY57" fmla="*/ 2299154 h 3572478"/>
                <a:gd name="connsiteX58" fmla="*/ 897308 w 3751603"/>
                <a:gd name="connsiteY58" fmla="*/ 2316246 h 3572478"/>
                <a:gd name="connsiteX0" fmla="*/ 1350235 w 3751603"/>
                <a:gd name="connsiteY0" fmla="*/ 123 h 3862822"/>
                <a:gd name="connsiteX1" fmla="*/ 752030 w 3751603"/>
                <a:gd name="connsiteY1" fmla="*/ 290680 h 3862822"/>
                <a:gd name="connsiteX2" fmla="*/ 666572 w 3751603"/>
                <a:gd name="connsiteY2" fmla="*/ 359046 h 3862822"/>
                <a:gd name="connsiteX3" fmla="*/ 495656 w 3751603"/>
                <a:gd name="connsiteY3" fmla="*/ 384684 h 3862822"/>
                <a:gd name="connsiteX4" fmla="*/ 170916 w 3751603"/>
                <a:gd name="connsiteY4" fmla="*/ 1145259 h 3862822"/>
                <a:gd name="connsiteX5" fmla="*/ 333286 w 3751603"/>
                <a:gd name="connsiteY5" fmla="*/ 1205080 h 3862822"/>
                <a:gd name="connsiteX6" fmla="*/ 401652 w 3751603"/>
                <a:gd name="connsiteY6" fmla="*/ 1068347 h 3862822"/>
                <a:gd name="connsiteX7" fmla="*/ 521293 w 3751603"/>
                <a:gd name="connsiteY7" fmla="*/ 1085439 h 3862822"/>
                <a:gd name="connsiteX8" fmla="*/ 658026 w 3751603"/>
                <a:gd name="connsiteY8" fmla="*/ 1051255 h 3862822"/>
                <a:gd name="connsiteX9" fmla="*/ 683663 w 3751603"/>
                <a:gd name="connsiteY9" fmla="*/ 1863106 h 3862822"/>
                <a:gd name="connsiteX10" fmla="*/ 495656 w 3751603"/>
                <a:gd name="connsiteY10" fmla="*/ 1888743 h 3862822"/>
                <a:gd name="connsiteX11" fmla="*/ 401652 w 3751603"/>
                <a:gd name="connsiteY11" fmla="*/ 1880198 h 3862822"/>
                <a:gd name="connsiteX12" fmla="*/ 384560 w 3751603"/>
                <a:gd name="connsiteY12" fmla="*/ 1769102 h 3862822"/>
                <a:gd name="connsiteX13" fmla="*/ 299103 w 3751603"/>
                <a:gd name="connsiteY13" fmla="*/ 1726373 h 3862822"/>
                <a:gd name="connsiteX14" fmla="*/ 230736 w 3751603"/>
                <a:gd name="connsiteY14" fmla="*/ 1760556 h 3862822"/>
                <a:gd name="connsiteX15" fmla="*/ 162370 w 3751603"/>
                <a:gd name="connsiteY15" fmla="*/ 1811831 h 3862822"/>
                <a:gd name="connsiteX16" fmla="*/ 0 w 3751603"/>
                <a:gd name="connsiteY16" fmla="*/ 1846014 h 3862822"/>
                <a:gd name="connsiteX17" fmla="*/ 239282 w 3751603"/>
                <a:gd name="connsiteY17" fmla="*/ 2546770 h 3862822"/>
                <a:gd name="connsiteX18" fmla="*/ 418744 w 3751603"/>
                <a:gd name="connsiteY18" fmla="*/ 2504041 h 3862822"/>
                <a:gd name="connsiteX19" fmla="*/ 538385 w 3751603"/>
                <a:gd name="connsiteY19" fmla="*/ 2828781 h 3862822"/>
                <a:gd name="connsiteX20" fmla="*/ 589660 w 3751603"/>
                <a:gd name="connsiteY20" fmla="*/ 2811689 h 3862822"/>
                <a:gd name="connsiteX21" fmla="*/ 709301 w 3751603"/>
                <a:gd name="connsiteY21" fmla="*/ 2965513 h 3862822"/>
                <a:gd name="connsiteX22" fmla="*/ 794759 w 3751603"/>
                <a:gd name="connsiteY22" fmla="*/ 2931330 h 3862822"/>
                <a:gd name="connsiteX23" fmla="*/ 692209 w 3751603"/>
                <a:gd name="connsiteY23" fmla="*/ 2726231 h 3862822"/>
                <a:gd name="connsiteX24" fmla="*/ 666572 w 3751603"/>
                <a:gd name="connsiteY24" fmla="*/ 2700594 h 3862822"/>
                <a:gd name="connsiteX25" fmla="*/ 743484 w 3751603"/>
                <a:gd name="connsiteY25" fmla="*/ 2632227 h 3862822"/>
                <a:gd name="connsiteX26" fmla="*/ 922946 w 3751603"/>
                <a:gd name="connsiteY26" fmla="*/ 2589498 h 3862822"/>
                <a:gd name="connsiteX27" fmla="*/ 1410056 w 3751603"/>
                <a:gd name="connsiteY27" fmla="*/ 3179158 h 3862822"/>
                <a:gd name="connsiteX28" fmla="*/ 1401510 w 3751603"/>
                <a:gd name="connsiteY28" fmla="*/ 3281708 h 3862822"/>
                <a:gd name="connsiteX29" fmla="*/ 1213503 w 3751603"/>
                <a:gd name="connsiteY29" fmla="*/ 3315891 h 3862822"/>
                <a:gd name="connsiteX30" fmla="*/ 1110953 w 3751603"/>
                <a:gd name="connsiteY30" fmla="*/ 3256070 h 3862822"/>
                <a:gd name="connsiteX31" fmla="*/ 1051132 w 3751603"/>
                <a:gd name="connsiteY31" fmla="*/ 3256070 h 3862822"/>
                <a:gd name="connsiteX32" fmla="*/ 1008403 w 3751603"/>
                <a:gd name="connsiteY32" fmla="*/ 3392803 h 3862822"/>
                <a:gd name="connsiteX33" fmla="*/ 1897166 w 3751603"/>
                <a:gd name="connsiteY33" fmla="*/ 3862822 h 3862822"/>
                <a:gd name="connsiteX34" fmla="*/ 2127903 w 3751603"/>
                <a:gd name="connsiteY34" fmla="*/ 3794455 h 3862822"/>
                <a:gd name="connsiteX35" fmla="*/ 2384276 w 3751603"/>
                <a:gd name="connsiteY35" fmla="*/ 3743181 h 3862822"/>
                <a:gd name="connsiteX36" fmla="*/ 2008261 w 3751603"/>
                <a:gd name="connsiteY36" fmla="*/ 3708998 h 3862822"/>
                <a:gd name="connsiteX37" fmla="*/ 1956987 w 3751603"/>
                <a:gd name="connsiteY37" fmla="*/ 3700452 h 3862822"/>
                <a:gd name="connsiteX38" fmla="*/ 1931349 w 3751603"/>
                <a:gd name="connsiteY38" fmla="*/ 3572265 h 3862822"/>
                <a:gd name="connsiteX39" fmla="*/ 2247544 w 3751603"/>
                <a:gd name="connsiteY39" fmla="*/ 3520990 h 3862822"/>
                <a:gd name="connsiteX40" fmla="*/ 2871387 w 3751603"/>
                <a:gd name="connsiteY40" fmla="*/ 3555173 h 3862822"/>
                <a:gd name="connsiteX41" fmla="*/ 2811566 w 3751603"/>
                <a:gd name="connsiteY41" fmla="*/ 3512444 h 3862822"/>
                <a:gd name="connsiteX42" fmla="*/ 2837203 w 3751603"/>
                <a:gd name="connsiteY42" fmla="*/ 3444078 h 3862822"/>
                <a:gd name="connsiteX43" fmla="*/ 2794474 w 3751603"/>
                <a:gd name="connsiteY43" fmla="*/ 3401349 h 3862822"/>
                <a:gd name="connsiteX44" fmla="*/ 3076486 w 3751603"/>
                <a:gd name="connsiteY44" fmla="*/ 3085155 h 3862822"/>
                <a:gd name="connsiteX45" fmla="*/ 3537959 w 3751603"/>
                <a:gd name="connsiteY45" fmla="*/ 2982605 h 3862822"/>
                <a:gd name="connsiteX46" fmla="*/ 3572142 w 3751603"/>
                <a:gd name="connsiteY46" fmla="*/ 3025334 h 3862822"/>
                <a:gd name="connsiteX47" fmla="*/ 3367043 w 3751603"/>
                <a:gd name="connsiteY47" fmla="*/ 3247525 h 3862822"/>
                <a:gd name="connsiteX48" fmla="*/ 3751603 w 3751603"/>
                <a:gd name="connsiteY48" fmla="*/ 3187704 h 3862822"/>
                <a:gd name="connsiteX49" fmla="*/ 3529413 w 3751603"/>
                <a:gd name="connsiteY49" fmla="*/ 3102246 h 3862822"/>
                <a:gd name="connsiteX50" fmla="*/ 3563596 w 3751603"/>
                <a:gd name="connsiteY50" fmla="*/ 3033880 h 3862822"/>
                <a:gd name="connsiteX51" fmla="*/ 3537959 w 3751603"/>
                <a:gd name="connsiteY51" fmla="*/ 2999697 h 3862822"/>
                <a:gd name="connsiteX52" fmla="*/ 3349951 w 3751603"/>
                <a:gd name="connsiteY52" fmla="*/ 3016788 h 3862822"/>
                <a:gd name="connsiteX53" fmla="*/ 3127760 w 3751603"/>
                <a:gd name="connsiteY53" fmla="*/ 2905693 h 3862822"/>
                <a:gd name="connsiteX54" fmla="*/ 3136306 w 3751603"/>
                <a:gd name="connsiteY54" fmla="*/ 2786052 h 3862822"/>
                <a:gd name="connsiteX55" fmla="*/ 2649196 w 3751603"/>
                <a:gd name="connsiteY55" fmla="*/ 2204938 h 3862822"/>
                <a:gd name="connsiteX56" fmla="*/ 2238998 w 3751603"/>
                <a:gd name="connsiteY56" fmla="*/ 2290396 h 3862822"/>
                <a:gd name="connsiteX57" fmla="*/ 914400 w 3751603"/>
                <a:gd name="connsiteY57" fmla="*/ 2589498 h 3862822"/>
                <a:gd name="connsiteX58" fmla="*/ 897308 w 3751603"/>
                <a:gd name="connsiteY58" fmla="*/ 2606590 h 3862822"/>
                <a:gd name="connsiteX0" fmla="*/ 1350235 w 3751603"/>
                <a:gd name="connsiteY0" fmla="*/ 0 h 3862699"/>
                <a:gd name="connsiteX1" fmla="*/ 1136590 w 3751603"/>
                <a:gd name="connsiteY1" fmla="*/ 119641 h 3862699"/>
                <a:gd name="connsiteX2" fmla="*/ 752030 w 3751603"/>
                <a:gd name="connsiteY2" fmla="*/ 290557 h 3862699"/>
                <a:gd name="connsiteX3" fmla="*/ 666572 w 3751603"/>
                <a:gd name="connsiteY3" fmla="*/ 358923 h 3862699"/>
                <a:gd name="connsiteX4" fmla="*/ 495656 w 3751603"/>
                <a:gd name="connsiteY4" fmla="*/ 384561 h 3862699"/>
                <a:gd name="connsiteX5" fmla="*/ 170916 w 3751603"/>
                <a:gd name="connsiteY5" fmla="*/ 1145136 h 3862699"/>
                <a:gd name="connsiteX6" fmla="*/ 333286 w 3751603"/>
                <a:gd name="connsiteY6" fmla="*/ 1204957 h 3862699"/>
                <a:gd name="connsiteX7" fmla="*/ 401652 w 3751603"/>
                <a:gd name="connsiteY7" fmla="*/ 1068224 h 3862699"/>
                <a:gd name="connsiteX8" fmla="*/ 521293 w 3751603"/>
                <a:gd name="connsiteY8" fmla="*/ 1085316 h 3862699"/>
                <a:gd name="connsiteX9" fmla="*/ 658026 w 3751603"/>
                <a:gd name="connsiteY9" fmla="*/ 1051132 h 3862699"/>
                <a:gd name="connsiteX10" fmla="*/ 683663 w 3751603"/>
                <a:gd name="connsiteY10" fmla="*/ 1862983 h 3862699"/>
                <a:gd name="connsiteX11" fmla="*/ 495656 w 3751603"/>
                <a:gd name="connsiteY11" fmla="*/ 1888620 h 3862699"/>
                <a:gd name="connsiteX12" fmla="*/ 401652 w 3751603"/>
                <a:gd name="connsiteY12" fmla="*/ 1880075 h 3862699"/>
                <a:gd name="connsiteX13" fmla="*/ 384560 w 3751603"/>
                <a:gd name="connsiteY13" fmla="*/ 1768979 h 3862699"/>
                <a:gd name="connsiteX14" fmla="*/ 299103 w 3751603"/>
                <a:gd name="connsiteY14" fmla="*/ 1726250 h 3862699"/>
                <a:gd name="connsiteX15" fmla="*/ 230736 w 3751603"/>
                <a:gd name="connsiteY15" fmla="*/ 1760433 h 3862699"/>
                <a:gd name="connsiteX16" fmla="*/ 162370 w 3751603"/>
                <a:gd name="connsiteY16" fmla="*/ 1811708 h 3862699"/>
                <a:gd name="connsiteX17" fmla="*/ 0 w 3751603"/>
                <a:gd name="connsiteY17" fmla="*/ 1845891 h 3862699"/>
                <a:gd name="connsiteX18" fmla="*/ 239282 w 3751603"/>
                <a:gd name="connsiteY18" fmla="*/ 2546647 h 3862699"/>
                <a:gd name="connsiteX19" fmla="*/ 418744 w 3751603"/>
                <a:gd name="connsiteY19" fmla="*/ 2503918 h 3862699"/>
                <a:gd name="connsiteX20" fmla="*/ 538385 w 3751603"/>
                <a:gd name="connsiteY20" fmla="*/ 2828658 h 3862699"/>
                <a:gd name="connsiteX21" fmla="*/ 589660 w 3751603"/>
                <a:gd name="connsiteY21" fmla="*/ 2811566 h 3862699"/>
                <a:gd name="connsiteX22" fmla="*/ 709301 w 3751603"/>
                <a:gd name="connsiteY22" fmla="*/ 2965390 h 3862699"/>
                <a:gd name="connsiteX23" fmla="*/ 794759 w 3751603"/>
                <a:gd name="connsiteY23" fmla="*/ 2931207 h 3862699"/>
                <a:gd name="connsiteX24" fmla="*/ 692209 w 3751603"/>
                <a:gd name="connsiteY24" fmla="*/ 2726108 h 3862699"/>
                <a:gd name="connsiteX25" fmla="*/ 666572 w 3751603"/>
                <a:gd name="connsiteY25" fmla="*/ 2700471 h 3862699"/>
                <a:gd name="connsiteX26" fmla="*/ 743484 w 3751603"/>
                <a:gd name="connsiteY26" fmla="*/ 2632104 h 3862699"/>
                <a:gd name="connsiteX27" fmla="*/ 922946 w 3751603"/>
                <a:gd name="connsiteY27" fmla="*/ 2589375 h 3862699"/>
                <a:gd name="connsiteX28" fmla="*/ 1410056 w 3751603"/>
                <a:gd name="connsiteY28" fmla="*/ 3179035 h 3862699"/>
                <a:gd name="connsiteX29" fmla="*/ 1401510 w 3751603"/>
                <a:gd name="connsiteY29" fmla="*/ 3281585 h 3862699"/>
                <a:gd name="connsiteX30" fmla="*/ 1213503 w 3751603"/>
                <a:gd name="connsiteY30" fmla="*/ 3315768 h 3862699"/>
                <a:gd name="connsiteX31" fmla="*/ 1110953 w 3751603"/>
                <a:gd name="connsiteY31" fmla="*/ 3255947 h 3862699"/>
                <a:gd name="connsiteX32" fmla="*/ 1051132 w 3751603"/>
                <a:gd name="connsiteY32" fmla="*/ 3255947 h 3862699"/>
                <a:gd name="connsiteX33" fmla="*/ 1008403 w 3751603"/>
                <a:gd name="connsiteY33" fmla="*/ 3392680 h 3862699"/>
                <a:gd name="connsiteX34" fmla="*/ 1897166 w 3751603"/>
                <a:gd name="connsiteY34" fmla="*/ 3862699 h 3862699"/>
                <a:gd name="connsiteX35" fmla="*/ 2127903 w 3751603"/>
                <a:gd name="connsiteY35" fmla="*/ 3794332 h 3862699"/>
                <a:gd name="connsiteX36" fmla="*/ 2384276 w 3751603"/>
                <a:gd name="connsiteY36" fmla="*/ 3743058 h 3862699"/>
                <a:gd name="connsiteX37" fmla="*/ 2008261 w 3751603"/>
                <a:gd name="connsiteY37" fmla="*/ 3708875 h 3862699"/>
                <a:gd name="connsiteX38" fmla="*/ 1956987 w 3751603"/>
                <a:gd name="connsiteY38" fmla="*/ 3700329 h 3862699"/>
                <a:gd name="connsiteX39" fmla="*/ 1931349 w 3751603"/>
                <a:gd name="connsiteY39" fmla="*/ 3572142 h 3862699"/>
                <a:gd name="connsiteX40" fmla="*/ 2247544 w 3751603"/>
                <a:gd name="connsiteY40" fmla="*/ 3520867 h 3862699"/>
                <a:gd name="connsiteX41" fmla="*/ 2871387 w 3751603"/>
                <a:gd name="connsiteY41" fmla="*/ 3555050 h 3862699"/>
                <a:gd name="connsiteX42" fmla="*/ 2811566 w 3751603"/>
                <a:gd name="connsiteY42" fmla="*/ 3512321 h 3862699"/>
                <a:gd name="connsiteX43" fmla="*/ 2837203 w 3751603"/>
                <a:gd name="connsiteY43" fmla="*/ 3443955 h 3862699"/>
                <a:gd name="connsiteX44" fmla="*/ 2794474 w 3751603"/>
                <a:gd name="connsiteY44" fmla="*/ 3401226 h 3862699"/>
                <a:gd name="connsiteX45" fmla="*/ 3076486 w 3751603"/>
                <a:gd name="connsiteY45" fmla="*/ 3085032 h 3862699"/>
                <a:gd name="connsiteX46" fmla="*/ 3537959 w 3751603"/>
                <a:gd name="connsiteY46" fmla="*/ 2982482 h 3862699"/>
                <a:gd name="connsiteX47" fmla="*/ 3572142 w 3751603"/>
                <a:gd name="connsiteY47" fmla="*/ 3025211 h 3862699"/>
                <a:gd name="connsiteX48" fmla="*/ 3367043 w 3751603"/>
                <a:gd name="connsiteY48" fmla="*/ 3247402 h 3862699"/>
                <a:gd name="connsiteX49" fmla="*/ 3751603 w 3751603"/>
                <a:gd name="connsiteY49" fmla="*/ 3187581 h 3862699"/>
                <a:gd name="connsiteX50" fmla="*/ 3529413 w 3751603"/>
                <a:gd name="connsiteY50" fmla="*/ 3102123 h 3862699"/>
                <a:gd name="connsiteX51" fmla="*/ 3563596 w 3751603"/>
                <a:gd name="connsiteY51" fmla="*/ 3033757 h 3862699"/>
                <a:gd name="connsiteX52" fmla="*/ 3537959 w 3751603"/>
                <a:gd name="connsiteY52" fmla="*/ 2999574 h 3862699"/>
                <a:gd name="connsiteX53" fmla="*/ 3349951 w 3751603"/>
                <a:gd name="connsiteY53" fmla="*/ 3016665 h 3862699"/>
                <a:gd name="connsiteX54" fmla="*/ 3127760 w 3751603"/>
                <a:gd name="connsiteY54" fmla="*/ 2905570 h 3862699"/>
                <a:gd name="connsiteX55" fmla="*/ 3136306 w 3751603"/>
                <a:gd name="connsiteY55" fmla="*/ 2785929 h 3862699"/>
                <a:gd name="connsiteX56" fmla="*/ 2649196 w 3751603"/>
                <a:gd name="connsiteY56" fmla="*/ 2204815 h 3862699"/>
                <a:gd name="connsiteX57" fmla="*/ 2238998 w 3751603"/>
                <a:gd name="connsiteY57" fmla="*/ 2290273 h 3862699"/>
                <a:gd name="connsiteX58" fmla="*/ 914400 w 3751603"/>
                <a:gd name="connsiteY58" fmla="*/ 2589375 h 3862699"/>
                <a:gd name="connsiteX59" fmla="*/ 897308 w 3751603"/>
                <a:gd name="connsiteY59" fmla="*/ 2606467 h 3862699"/>
                <a:gd name="connsiteX0" fmla="*/ 1350235 w 3751603"/>
                <a:gd name="connsiteY0" fmla="*/ 0 h 3862699"/>
                <a:gd name="connsiteX1" fmla="*/ 854579 w 3751603"/>
                <a:gd name="connsiteY1" fmla="*/ 376015 h 3862699"/>
                <a:gd name="connsiteX2" fmla="*/ 752030 w 3751603"/>
                <a:gd name="connsiteY2" fmla="*/ 290557 h 3862699"/>
                <a:gd name="connsiteX3" fmla="*/ 666572 w 3751603"/>
                <a:gd name="connsiteY3" fmla="*/ 358923 h 3862699"/>
                <a:gd name="connsiteX4" fmla="*/ 495656 w 3751603"/>
                <a:gd name="connsiteY4" fmla="*/ 384561 h 3862699"/>
                <a:gd name="connsiteX5" fmla="*/ 170916 w 3751603"/>
                <a:gd name="connsiteY5" fmla="*/ 1145136 h 3862699"/>
                <a:gd name="connsiteX6" fmla="*/ 333286 w 3751603"/>
                <a:gd name="connsiteY6" fmla="*/ 1204957 h 3862699"/>
                <a:gd name="connsiteX7" fmla="*/ 401652 w 3751603"/>
                <a:gd name="connsiteY7" fmla="*/ 1068224 h 3862699"/>
                <a:gd name="connsiteX8" fmla="*/ 521293 w 3751603"/>
                <a:gd name="connsiteY8" fmla="*/ 1085316 h 3862699"/>
                <a:gd name="connsiteX9" fmla="*/ 658026 w 3751603"/>
                <a:gd name="connsiteY9" fmla="*/ 1051132 h 3862699"/>
                <a:gd name="connsiteX10" fmla="*/ 683663 w 3751603"/>
                <a:gd name="connsiteY10" fmla="*/ 1862983 h 3862699"/>
                <a:gd name="connsiteX11" fmla="*/ 495656 w 3751603"/>
                <a:gd name="connsiteY11" fmla="*/ 1888620 h 3862699"/>
                <a:gd name="connsiteX12" fmla="*/ 401652 w 3751603"/>
                <a:gd name="connsiteY12" fmla="*/ 1880075 h 3862699"/>
                <a:gd name="connsiteX13" fmla="*/ 384560 w 3751603"/>
                <a:gd name="connsiteY13" fmla="*/ 1768979 h 3862699"/>
                <a:gd name="connsiteX14" fmla="*/ 299103 w 3751603"/>
                <a:gd name="connsiteY14" fmla="*/ 1726250 h 3862699"/>
                <a:gd name="connsiteX15" fmla="*/ 230736 w 3751603"/>
                <a:gd name="connsiteY15" fmla="*/ 1760433 h 3862699"/>
                <a:gd name="connsiteX16" fmla="*/ 162370 w 3751603"/>
                <a:gd name="connsiteY16" fmla="*/ 1811708 h 3862699"/>
                <a:gd name="connsiteX17" fmla="*/ 0 w 3751603"/>
                <a:gd name="connsiteY17" fmla="*/ 1845891 h 3862699"/>
                <a:gd name="connsiteX18" fmla="*/ 239282 w 3751603"/>
                <a:gd name="connsiteY18" fmla="*/ 2546647 h 3862699"/>
                <a:gd name="connsiteX19" fmla="*/ 418744 w 3751603"/>
                <a:gd name="connsiteY19" fmla="*/ 2503918 h 3862699"/>
                <a:gd name="connsiteX20" fmla="*/ 538385 w 3751603"/>
                <a:gd name="connsiteY20" fmla="*/ 2828658 h 3862699"/>
                <a:gd name="connsiteX21" fmla="*/ 589660 w 3751603"/>
                <a:gd name="connsiteY21" fmla="*/ 2811566 h 3862699"/>
                <a:gd name="connsiteX22" fmla="*/ 709301 w 3751603"/>
                <a:gd name="connsiteY22" fmla="*/ 2965390 h 3862699"/>
                <a:gd name="connsiteX23" fmla="*/ 794759 w 3751603"/>
                <a:gd name="connsiteY23" fmla="*/ 2931207 h 3862699"/>
                <a:gd name="connsiteX24" fmla="*/ 692209 w 3751603"/>
                <a:gd name="connsiteY24" fmla="*/ 2726108 h 3862699"/>
                <a:gd name="connsiteX25" fmla="*/ 666572 w 3751603"/>
                <a:gd name="connsiteY25" fmla="*/ 2700471 h 3862699"/>
                <a:gd name="connsiteX26" fmla="*/ 743484 w 3751603"/>
                <a:gd name="connsiteY26" fmla="*/ 2632104 h 3862699"/>
                <a:gd name="connsiteX27" fmla="*/ 922946 w 3751603"/>
                <a:gd name="connsiteY27" fmla="*/ 2589375 h 3862699"/>
                <a:gd name="connsiteX28" fmla="*/ 1410056 w 3751603"/>
                <a:gd name="connsiteY28" fmla="*/ 3179035 h 3862699"/>
                <a:gd name="connsiteX29" fmla="*/ 1401510 w 3751603"/>
                <a:gd name="connsiteY29" fmla="*/ 3281585 h 3862699"/>
                <a:gd name="connsiteX30" fmla="*/ 1213503 w 3751603"/>
                <a:gd name="connsiteY30" fmla="*/ 3315768 h 3862699"/>
                <a:gd name="connsiteX31" fmla="*/ 1110953 w 3751603"/>
                <a:gd name="connsiteY31" fmla="*/ 3255947 h 3862699"/>
                <a:gd name="connsiteX32" fmla="*/ 1051132 w 3751603"/>
                <a:gd name="connsiteY32" fmla="*/ 3255947 h 3862699"/>
                <a:gd name="connsiteX33" fmla="*/ 1008403 w 3751603"/>
                <a:gd name="connsiteY33" fmla="*/ 3392680 h 3862699"/>
                <a:gd name="connsiteX34" fmla="*/ 1897166 w 3751603"/>
                <a:gd name="connsiteY34" fmla="*/ 3862699 h 3862699"/>
                <a:gd name="connsiteX35" fmla="*/ 2127903 w 3751603"/>
                <a:gd name="connsiteY35" fmla="*/ 3794332 h 3862699"/>
                <a:gd name="connsiteX36" fmla="*/ 2384276 w 3751603"/>
                <a:gd name="connsiteY36" fmla="*/ 3743058 h 3862699"/>
                <a:gd name="connsiteX37" fmla="*/ 2008261 w 3751603"/>
                <a:gd name="connsiteY37" fmla="*/ 3708875 h 3862699"/>
                <a:gd name="connsiteX38" fmla="*/ 1956987 w 3751603"/>
                <a:gd name="connsiteY38" fmla="*/ 3700329 h 3862699"/>
                <a:gd name="connsiteX39" fmla="*/ 1931349 w 3751603"/>
                <a:gd name="connsiteY39" fmla="*/ 3572142 h 3862699"/>
                <a:gd name="connsiteX40" fmla="*/ 2247544 w 3751603"/>
                <a:gd name="connsiteY40" fmla="*/ 3520867 h 3862699"/>
                <a:gd name="connsiteX41" fmla="*/ 2871387 w 3751603"/>
                <a:gd name="connsiteY41" fmla="*/ 3555050 h 3862699"/>
                <a:gd name="connsiteX42" fmla="*/ 2811566 w 3751603"/>
                <a:gd name="connsiteY42" fmla="*/ 3512321 h 3862699"/>
                <a:gd name="connsiteX43" fmla="*/ 2837203 w 3751603"/>
                <a:gd name="connsiteY43" fmla="*/ 3443955 h 3862699"/>
                <a:gd name="connsiteX44" fmla="*/ 2794474 w 3751603"/>
                <a:gd name="connsiteY44" fmla="*/ 3401226 h 3862699"/>
                <a:gd name="connsiteX45" fmla="*/ 3076486 w 3751603"/>
                <a:gd name="connsiteY45" fmla="*/ 3085032 h 3862699"/>
                <a:gd name="connsiteX46" fmla="*/ 3537959 w 3751603"/>
                <a:gd name="connsiteY46" fmla="*/ 2982482 h 3862699"/>
                <a:gd name="connsiteX47" fmla="*/ 3572142 w 3751603"/>
                <a:gd name="connsiteY47" fmla="*/ 3025211 h 3862699"/>
                <a:gd name="connsiteX48" fmla="*/ 3367043 w 3751603"/>
                <a:gd name="connsiteY48" fmla="*/ 3247402 h 3862699"/>
                <a:gd name="connsiteX49" fmla="*/ 3751603 w 3751603"/>
                <a:gd name="connsiteY49" fmla="*/ 3187581 h 3862699"/>
                <a:gd name="connsiteX50" fmla="*/ 3529413 w 3751603"/>
                <a:gd name="connsiteY50" fmla="*/ 3102123 h 3862699"/>
                <a:gd name="connsiteX51" fmla="*/ 3563596 w 3751603"/>
                <a:gd name="connsiteY51" fmla="*/ 3033757 h 3862699"/>
                <a:gd name="connsiteX52" fmla="*/ 3537959 w 3751603"/>
                <a:gd name="connsiteY52" fmla="*/ 2999574 h 3862699"/>
                <a:gd name="connsiteX53" fmla="*/ 3349951 w 3751603"/>
                <a:gd name="connsiteY53" fmla="*/ 3016665 h 3862699"/>
                <a:gd name="connsiteX54" fmla="*/ 3127760 w 3751603"/>
                <a:gd name="connsiteY54" fmla="*/ 2905570 h 3862699"/>
                <a:gd name="connsiteX55" fmla="*/ 3136306 w 3751603"/>
                <a:gd name="connsiteY55" fmla="*/ 2785929 h 3862699"/>
                <a:gd name="connsiteX56" fmla="*/ 2649196 w 3751603"/>
                <a:gd name="connsiteY56" fmla="*/ 2204815 h 3862699"/>
                <a:gd name="connsiteX57" fmla="*/ 2238998 w 3751603"/>
                <a:gd name="connsiteY57" fmla="*/ 2290273 h 3862699"/>
                <a:gd name="connsiteX58" fmla="*/ 914400 w 3751603"/>
                <a:gd name="connsiteY58" fmla="*/ 2589375 h 3862699"/>
                <a:gd name="connsiteX59" fmla="*/ 897308 w 3751603"/>
                <a:gd name="connsiteY59" fmla="*/ 2606467 h 3862699"/>
                <a:gd name="connsiteX0" fmla="*/ 1350235 w 3751603"/>
                <a:gd name="connsiteY0" fmla="*/ 0 h 3862699"/>
                <a:gd name="connsiteX1" fmla="*/ 1034041 w 3751603"/>
                <a:gd name="connsiteY1" fmla="*/ 230736 h 3862699"/>
                <a:gd name="connsiteX2" fmla="*/ 854579 w 3751603"/>
                <a:gd name="connsiteY2" fmla="*/ 376015 h 3862699"/>
                <a:gd name="connsiteX3" fmla="*/ 752030 w 3751603"/>
                <a:gd name="connsiteY3" fmla="*/ 290557 h 3862699"/>
                <a:gd name="connsiteX4" fmla="*/ 666572 w 3751603"/>
                <a:gd name="connsiteY4" fmla="*/ 358923 h 3862699"/>
                <a:gd name="connsiteX5" fmla="*/ 495656 w 3751603"/>
                <a:gd name="connsiteY5" fmla="*/ 384561 h 3862699"/>
                <a:gd name="connsiteX6" fmla="*/ 170916 w 3751603"/>
                <a:gd name="connsiteY6" fmla="*/ 1145136 h 3862699"/>
                <a:gd name="connsiteX7" fmla="*/ 333286 w 3751603"/>
                <a:gd name="connsiteY7" fmla="*/ 1204957 h 3862699"/>
                <a:gd name="connsiteX8" fmla="*/ 401652 w 3751603"/>
                <a:gd name="connsiteY8" fmla="*/ 1068224 h 3862699"/>
                <a:gd name="connsiteX9" fmla="*/ 521293 w 3751603"/>
                <a:gd name="connsiteY9" fmla="*/ 1085316 h 3862699"/>
                <a:gd name="connsiteX10" fmla="*/ 658026 w 3751603"/>
                <a:gd name="connsiteY10" fmla="*/ 1051132 h 3862699"/>
                <a:gd name="connsiteX11" fmla="*/ 683663 w 3751603"/>
                <a:gd name="connsiteY11" fmla="*/ 1862983 h 3862699"/>
                <a:gd name="connsiteX12" fmla="*/ 495656 w 3751603"/>
                <a:gd name="connsiteY12" fmla="*/ 1888620 h 3862699"/>
                <a:gd name="connsiteX13" fmla="*/ 401652 w 3751603"/>
                <a:gd name="connsiteY13" fmla="*/ 1880075 h 3862699"/>
                <a:gd name="connsiteX14" fmla="*/ 384560 w 3751603"/>
                <a:gd name="connsiteY14" fmla="*/ 1768979 h 3862699"/>
                <a:gd name="connsiteX15" fmla="*/ 299103 w 3751603"/>
                <a:gd name="connsiteY15" fmla="*/ 1726250 h 3862699"/>
                <a:gd name="connsiteX16" fmla="*/ 230736 w 3751603"/>
                <a:gd name="connsiteY16" fmla="*/ 1760433 h 3862699"/>
                <a:gd name="connsiteX17" fmla="*/ 162370 w 3751603"/>
                <a:gd name="connsiteY17" fmla="*/ 1811708 h 3862699"/>
                <a:gd name="connsiteX18" fmla="*/ 0 w 3751603"/>
                <a:gd name="connsiteY18" fmla="*/ 1845891 h 3862699"/>
                <a:gd name="connsiteX19" fmla="*/ 239282 w 3751603"/>
                <a:gd name="connsiteY19" fmla="*/ 2546647 h 3862699"/>
                <a:gd name="connsiteX20" fmla="*/ 418744 w 3751603"/>
                <a:gd name="connsiteY20" fmla="*/ 2503918 h 3862699"/>
                <a:gd name="connsiteX21" fmla="*/ 538385 w 3751603"/>
                <a:gd name="connsiteY21" fmla="*/ 2828658 h 3862699"/>
                <a:gd name="connsiteX22" fmla="*/ 589660 w 3751603"/>
                <a:gd name="connsiteY22" fmla="*/ 2811566 h 3862699"/>
                <a:gd name="connsiteX23" fmla="*/ 709301 w 3751603"/>
                <a:gd name="connsiteY23" fmla="*/ 2965390 h 3862699"/>
                <a:gd name="connsiteX24" fmla="*/ 794759 w 3751603"/>
                <a:gd name="connsiteY24" fmla="*/ 2931207 h 3862699"/>
                <a:gd name="connsiteX25" fmla="*/ 692209 w 3751603"/>
                <a:gd name="connsiteY25" fmla="*/ 2726108 h 3862699"/>
                <a:gd name="connsiteX26" fmla="*/ 666572 w 3751603"/>
                <a:gd name="connsiteY26" fmla="*/ 2700471 h 3862699"/>
                <a:gd name="connsiteX27" fmla="*/ 743484 w 3751603"/>
                <a:gd name="connsiteY27" fmla="*/ 2632104 h 3862699"/>
                <a:gd name="connsiteX28" fmla="*/ 922946 w 3751603"/>
                <a:gd name="connsiteY28" fmla="*/ 2589375 h 3862699"/>
                <a:gd name="connsiteX29" fmla="*/ 1410056 w 3751603"/>
                <a:gd name="connsiteY29" fmla="*/ 3179035 h 3862699"/>
                <a:gd name="connsiteX30" fmla="*/ 1401510 w 3751603"/>
                <a:gd name="connsiteY30" fmla="*/ 3281585 h 3862699"/>
                <a:gd name="connsiteX31" fmla="*/ 1213503 w 3751603"/>
                <a:gd name="connsiteY31" fmla="*/ 3315768 h 3862699"/>
                <a:gd name="connsiteX32" fmla="*/ 1110953 w 3751603"/>
                <a:gd name="connsiteY32" fmla="*/ 3255947 h 3862699"/>
                <a:gd name="connsiteX33" fmla="*/ 1051132 w 3751603"/>
                <a:gd name="connsiteY33" fmla="*/ 3255947 h 3862699"/>
                <a:gd name="connsiteX34" fmla="*/ 1008403 w 3751603"/>
                <a:gd name="connsiteY34" fmla="*/ 3392680 h 3862699"/>
                <a:gd name="connsiteX35" fmla="*/ 1897166 w 3751603"/>
                <a:gd name="connsiteY35" fmla="*/ 3862699 h 3862699"/>
                <a:gd name="connsiteX36" fmla="*/ 2127903 w 3751603"/>
                <a:gd name="connsiteY36" fmla="*/ 3794332 h 3862699"/>
                <a:gd name="connsiteX37" fmla="*/ 2384276 w 3751603"/>
                <a:gd name="connsiteY37" fmla="*/ 3743058 h 3862699"/>
                <a:gd name="connsiteX38" fmla="*/ 2008261 w 3751603"/>
                <a:gd name="connsiteY38" fmla="*/ 3708875 h 3862699"/>
                <a:gd name="connsiteX39" fmla="*/ 1956987 w 3751603"/>
                <a:gd name="connsiteY39" fmla="*/ 3700329 h 3862699"/>
                <a:gd name="connsiteX40" fmla="*/ 1931349 w 3751603"/>
                <a:gd name="connsiteY40" fmla="*/ 3572142 h 3862699"/>
                <a:gd name="connsiteX41" fmla="*/ 2247544 w 3751603"/>
                <a:gd name="connsiteY41" fmla="*/ 3520867 h 3862699"/>
                <a:gd name="connsiteX42" fmla="*/ 2871387 w 3751603"/>
                <a:gd name="connsiteY42" fmla="*/ 3555050 h 3862699"/>
                <a:gd name="connsiteX43" fmla="*/ 2811566 w 3751603"/>
                <a:gd name="connsiteY43" fmla="*/ 3512321 h 3862699"/>
                <a:gd name="connsiteX44" fmla="*/ 2837203 w 3751603"/>
                <a:gd name="connsiteY44" fmla="*/ 3443955 h 3862699"/>
                <a:gd name="connsiteX45" fmla="*/ 2794474 w 3751603"/>
                <a:gd name="connsiteY45" fmla="*/ 3401226 h 3862699"/>
                <a:gd name="connsiteX46" fmla="*/ 3076486 w 3751603"/>
                <a:gd name="connsiteY46" fmla="*/ 3085032 h 3862699"/>
                <a:gd name="connsiteX47" fmla="*/ 3537959 w 3751603"/>
                <a:gd name="connsiteY47" fmla="*/ 2982482 h 3862699"/>
                <a:gd name="connsiteX48" fmla="*/ 3572142 w 3751603"/>
                <a:gd name="connsiteY48" fmla="*/ 3025211 h 3862699"/>
                <a:gd name="connsiteX49" fmla="*/ 3367043 w 3751603"/>
                <a:gd name="connsiteY49" fmla="*/ 3247402 h 3862699"/>
                <a:gd name="connsiteX50" fmla="*/ 3751603 w 3751603"/>
                <a:gd name="connsiteY50" fmla="*/ 3187581 h 3862699"/>
                <a:gd name="connsiteX51" fmla="*/ 3529413 w 3751603"/>
                <a:gd name="connsiteY51" fmla="*/ 3102123 h 3862699"/>
                <a:gd name="connsiteX52" fmla="*/ 3563596 w 3751603"/>
                <a:gd name="connsiteY52" fmla="*/ 3033757 h 3862699"/>
                <a:gd name="connsiteX53" fmla="*/ 3537959 w 3751603"/>
                <a:gd name="connsiteY53" fmla="*/ 2999574 h 3862699"/>
                <a:gd name="connsiteX54" fmla="*/ 3349951 w 3751603"/>
                <a:gd name="connsiteY54" fmla="*/ 3016665 h 3862699"/>
                <a:gd name="connsiteX55" fmla="*/ 3127760 w 3751603"/>
                <a:gd name="connsiteY55" fmla="*/ 2905570 h 3862699"/>
                <a:gd name="connsiteX56" fmla="*/ 3136306 w 3751603"/>
                <a:gd name="connsiteY56" fmla="*/ 2785929 h 3862699"/>
                <a:gd name="connsiteX57" fmla="*/ 2649196 w 3751603"/>
                <a:gd name="connsiteY57" fmla="*/ 2204815 h 3862699"/>
                <a:gd name="connsiteX58" fmla="*/ 2238998 w 3751603"/>
                <a:gd name="connsiteY58" fmla="*/ 2290273 h 3862699"/>
                <a:gd name="connsiteX59" fmla="*/ 914400 w 3751603"/>
                <a:gd name="connsiteY59" fmla="*/ 2589375 h 3862699"/>
                <a:gd name="connsiteX60" fmla="*/ 897308 w 3751603"/>
                <a:gd name="connsiteY60" fmla="*/ 2606467 h 3862699"/>
                <a:gd name="connsiteX0" fmla="*/ 1350235 w 3751603"/>
                <a:gd name="connsiteY0" fmla="*/ 0 h 3862699"/>
                <a:gd name="connsiteX1" fmla="*/ 1076770 w 3751603"/>
                <a:gd name="connsiteY1" fmla="*/ 324740 h 3862699"/>
                <a:gd name="connsiteX2" fmla="*/ 854579 w 3751603"/>
                <a:gd name="connsiteY2" fmla="*/ 376015 h 3862699"/>
                <a:gd name="connsiteX3" fmla="*/ 752030 w 3751603"/>
                <a:gd name="connsiteY3" fmla="*/ 290557 h 3862699"/>
                <a:gd name="connsiteX4" fmla="*/ 666572 w 3751603"/>
                <a:gd name="connsiteY4" fmla="*/ 358923 h 3862699"/>
                <a:gd name="connsiteX5" fmla="*/ 495656 w 3751603"/>
                <a:gd name="connsiteY5" fmla="*/ 384561 h 3862699"/>
                <a:gd name="connsiteX6" fmla="*/ 170916 w 3751603"/>
                <a:gd name="connsiteY6" fmla="*/ 1145136 h 3862699"/>
                <a:gd name="connsiteX7" fmla="*/ 333286 w 3751603"/>
                <a:gd name="connsiteY7" fmla="*/ 1204957 h 3862699"/>
                <a:gd name="connsiteX8" fmla="*/ 401652 w 3751603"/>
                <a:gd name="connsiteY8" fmla="*/ 1068224 h 3862699"/>
                <a:gd name="connsiteX9" fmla="*/ 521293 w 3751603"/>
                <a:gd name="connsiteY9" fmla="*/ 1085316 h 3862699"/>
                <a:gd name="connsiteX10" fmla="*/ 658026 w 3751603"/>
                <a:gd name="connsiteY10" fmla="*/ 1051132 h 3862699"/>
                <a:gd name="connsiteX11" fmla="*/ 683663 w 3751603"/>
                <a:gd name="connsiteY11" fmla="*/ 1862983 h 3862699"/>
                <a:gd name="connsiteX12" fmla="*/ 495656 w 3751603"/>
                <a:gd name="connsiteY12" fmla="*/ 1888620 h 3862699"/>
                <a:gd name="connsiteX13" fmla="*/ 401652 w 3751603"/>
                <a:gd name="connsiteY13" fmla="*/ 1880075 h 3862699"/>
                <a:gd name="connsiteX14" fmla="*/ 384560 w 3751603"/>
                <a:gd name="connsiteY14" fmla="*/ 1768979 h 3862699"/>
                <a:gd name="connsiteX15" fmla="*/ 299103 w 3751603"/>
                <a:gd name="connsiteY15" fmla="*/ 1726250 h 3862699"/>
                <a:gd name="connsiteX16" fmla="*/ 230736 w 3751603"/>
                <a:gd name="connsiteY16" fmla="*/ 1760433 h 3862699"/>
                <a:gd name="connsiteX17" fmla="*/ 162370 w 3751603"/>
                <a:gd name="connsiteY17" fmla="*/ 1811708 h 3862699"/>
                <a:gd name="connsiteX18" fmla="*/ 0 w 3751603"/>
                <a:gd name="connsiteY18" fmla="*/ 1845891 h 3862699"/>
                <a:gd name="connsiteX19" fmla="*/ 239282 w 3751603"/>
                <a:gd name="connsiteY19" fmla="*/ 2546647 h 3862699"/>
                <a:gd name="connsiteX20" fmla="*/ 418744 w 3751603"/>
                <a:gd name="connsiteY20" fmla="*/ 2503918 h 3862699"/>
                <a:gd name="connsiteX21" fmla="*/ 538385 w 3751603"/>
                <a:gd name="connsiteY21" fmla="*/ 2828658 h 3862699"/>
                <a:gd name="connsiteX22" fmla="*/ 589660 w 3751603"/>
                <a:gd name="connsiteY22" fmla="*/ 2811566 h 3862699"/>
                <a:gd name="connsiteX23" fmla="*/ 709301 w 3751603"/>
                <a:gd name="connsiteY23" fmla="*/ 2965390 h 3862699"/>
                <a:gd name="connsiteX24" fmla="*/ 794759 w 3751603"/>
                <a:gd name="connsiteY24" fmla="*/ 2931207 h 3862699"/>
                <a:gd name="connsiteX25" fmla="*/ 692209 w 3751603"/>
                <a:gd name="connsiteY25" fmla="*/ 2726108 h 3862699"/>
                <a:gd name="connsiteX26" fmla="*/ 666572 w 3751603"/>
                <a:gd name="connsiteY26" fmla="*/ 2700471 h 3862699"/>
                <a:gd name="connsiteX27" fmla="*/ 743484 w 3751603"/>
                <a:gd name="connsiteY27" fmla="*/ 2632104 h 3862699"/>
                <a:gd name="connsiteX28" fmla="*/ 922946 w 3751603"/>
                <a:gd name="connsiteY28" fmla="*/ 2589375 h 3862699"/>
                <a:gd name="connsiteX29" fmla="*/ 1410056 w 3751603"/>
                <a:gd name="connsiteY29" fmla="*/ 3179035 h 3862699"/>
                <a:gd name="connsiteX30" fmla="*/ 1401510 w 3751603"/>
                <a:gd name="connsiteY30" fmla="*/ 3281585 h 3862699"/>
                <a:gd name="connsiteX31" fmla="*/ 1213503 w 3751603"/>
                <a:gd name="connsiteY31" fmla="*/ 3315768 h 3862699"/>
                <a:gd name="connsiteX32" fmla="*/ 1110953 w 3751603"/>
                <a:gd name="connsiteY32" fmla="*/ 3255947 h 3862699"/>
                <a:gd name="connsiteX33" fmla="*/ 1051132 w 3751603"/>
                <a:gd name="connsiteY33" fmla="*/ 3255947 h 3862699"/>
                <a:gd name="connsiteX34" fmla="*/ 1008403 w 3751603"/>
                <a:gd name="connsiteY34" fmla="*/ 3392680 h 3862699"/>
                <a:gd name="connsiteX35" fmla="*/ 1897166 w 3751603"/>
                <a:gd name="connsiteY35" fmla="*/ 3862699 h 3862699"/>
                <a:gd name="connsiteX36" fmla="*/ 2127903 w 3751603"/>
                <a:gd name="connsiteY36" fmla="*/ 3794332 h 3862699"/>
                <a:gd name="connsiteX37" fmla="*/ 2384276 w 3751603"/>
                <a:gd name="connsiteY37" fmla="*/ 3743058 h 3862699"/>
                <a:gd name="connsiteX38" fmla="*/ 2008261 w 3751603"/>
                <a:gd name="connsiteY38" fmla="*/ 3708875 h 3862699"/>
                <a:gd name="connsiteX39" fmla="*/ 1956987 w 3751603"/>
                <a:gd name="connsiteY39" fmla="*/ 3700329 h 3862699"/>
                <a:gd name="connsiteX40" fmla="*/ 1931349 w 3751603"/>
                <a:gd name="connsiteY40" fmla="*/ 3572142 h 3862699"/>
                <a:gd name="connsiteX41" fmla="*/ 2247544 w 3751603"/>
                <a:gd name="connsiteY41" fmla="*/ 3520867 h 3862699"/>
                <a:gd name="connsiteX42" fmla="*/ 2871387 w 3751603"/>
                <a:gd name="connsiteY42" fmla="*/ 3555050 h 3862699"/>
                <a:gd name="connsiteX43" fmla="*/ 2811566 w 3751603"/>
                <a:gd name="connsiteY43" fmla="*/ 3512321 h 3862699"/>
                <a:gd name="connsiteX44" fmla="*/ 2837203 w 3751603"/>
                <a:gd name="connsiteY44" fmla="*/ 3443955 h 3862699"/>
                <a:gd name="connsiteX45" fmla="*/ 2794474 w 3751603"/>
                <a:gd name="connsiteY45" fmla="*/ 3401226 h 3862699"/>
                <a:gd name="connsiteX46" fmla="*/ 3076486 w 3751603"/>
                <a:gd name="connsiteY46" fmla="*/ 3085032 h 3862699"/>
                <a:gd name="connsiteX47" fmla="*/ 3537959 w 3751603"/>
                <a:gd name="connsiteY47" fmla="*/ 2982482 h 3862699"/>
                <a:gd name="connsiteX48" fmla="*/ 3572142 w 3751603"/>
                <a:gd name="connsiteY48" fmla="*/ 3025211 h 3862699"/>
                <a:gd name="connsiteX49" fmla="*/ 3367043 w 3751603"/>
                <a:gd name="connsiteY49" fmla="*/ 3247402 h 3862699"/>
                <a:gd name="connsiteX50" fmla="*/ 3751603 w 3751603"/>
                <a:gd name="connsiteY50" fmla="*/ 3187581 h 3862699"/>
                <a:gd name="connsiteX51" fmla="*/ 3529413 w 3751603"/>
                <a:gd name="connsiteY51" fmla="*/ 3102123 h 3862699"/>
                <a:gd name="connsiteX52" fmla="*/ 3563596 w 3751603"/>
                <a:gd name="connsiteY52" fmla="*/ 3033757 h 3862699"/>
                <a:gd name="connsiteX53" fmla="*/ 3537959 w 3751603"/>
                <a:gd name="connsiteY53" fmla="*/ 2999574 h 3862699"/>
                <a:gd name="connsiteX54" fmla="*/ 3349951 w 3751603"/>
                <a:gd name="connsiteY54" fmla="*/ 3016665 h 3862699"/>
                <a:gd name="connsiteX55" fmla="*/ 3127760 w 3751603"/>
                <a:gd name="connsiteY55" fmla="*/ 2905570 h 3862699"/>
                <a:gd name="connsiteX56" fmla="*/ 3136306 w 3751603"/>
                <a:gd name="connsiteY56" fmla="*/ 2785929 h 3862699"/>
                <a:gd name="connsiteX57" fmla="*/ 2649196 w 3751603"/>
                <a:gd name="connsiteY57" fmla="*/ 2204815 h 3862699"/>
                <a:gd name="connsiteX58" fmla="*/ 2238998 w 3751603"/>
                <a:gd name="connsiteY58" fmla="*/ 2290273 h 3862699"/>
                <a:gd name="connsiteX59" fmla="*/ 914400 w 3751603"/>
                <a:gd name="connsiteY59" fmla="*/ 2589375 h 3862699"/>
                <a:gd name="connsiteX60" fmla="*/ 897308 w 3751603"/>
                <a:gd name="connsiteY60" fmla="*/ 2606467 h 3862699"/>
                <a:gd name="connsiteX0" fmla="*/ 1350235 w 3751603"/>
                <a:gd name="connsiteY0" fmla="*/ 0 h 3862699"/>
                <a:gd name="connsiteX1" fmla="*/ 1076770 w 3751603"/>
                <a:gd name="connsiteY1" fmla="*/ 324740 h 3862699"/>
                <a:gd name="connsiteX2" fmla="*/ 854579 w 3751603"/>
                <a:gd name="connsiteY2" fmla="*/ 376015 h 3862699"/>
                <a:gd name="connsiteX3" fmla="*/ 752030 w 3751603"/>
                <a:gd name="connsiteY3" fmla="*/ 290557 h 3862699"/>
                <a:gd name="connsiteX4" fmla="*/ 666572 w 3751603"/>
                <a:gd name="connsiteY4" fmla="*/ 358923 h 3862699"/>
                <a:gd name="connsiteX5" fmla="*/ 495656 w 3751603"/>
                <a:gd name="connsiteY5" fmla="*/ 384561 h 3862699"/>
                <a:gd name="connsiteX6" fmla="*/ 170916 w 3751603"/>
                <a:gd name="connsiteY6" fmla="*/ 1145136 h 3862699"/>
                <a:gd name="connsiteX7" fmla="*/ 333286 w 3751603"/>
                <a:gd name="connsiteY7" fmla="*/ 1204957 h 3862699"/>
                <a:gd name="connsiteX8" fmla="*/ 401652 w 3751603"/>
                <a:gd name="connsiteY8" fmla="*/ 1068224 h 3862699"/>
                <a:gd name="connsiteX9" fmla="*/ 521293 w 3751603"/>
                <a:gd name="connsiteY9" fmla="*/ 1085316 h 3862699"/>
                <a:gd name="connsiteX10" fmla="*/ 658026 w 3751603"/>
                <a:gd name="connsiteY10" fmla="*/ 1051132 h 3862699"/>
                <a:gd name="connsiteX11" fmla="*/ 683663 w 3751603"/>
                <a:gd name="connsiteY11" fmla="*/ 1862983 h 3862699"/>
                <a:gd name="connsiteX12" fmla="*/ 495656 w 3751603"/>
                <a:gd name="connsiteY12" fmla="*/ 1888620 h 3862699"/>
                <a:gd name="connsiteX13" fmla="*/ 401652 w 3751603"/>
                <a:gd name="connsiteY13" fmla="*/ 1880075 h 3862699"/>
                <a:gd name="connsiteX14" fmla="*/ 384560 w 3751603"/>
                <a:gd name="connsiteY14" fmla="*/ 1768979 h 3862699"/>
                <a:gd name="connsiteX15" fmla="*/ 299103 w 3751603"/>
                <a:gd name="connsiteY15" fmla="*/ 1726250 h 3862699"/>
                <a:gd name="connsiteX16" fmla="*/ 230736 w 3751603"/>
                <a:gd name="connsiteY16" fmla="*/ 1760433 h 3862699"/>
                <a:gd name="connsiteX17" fmla="*/ 162370 w 3751603"/>
                <a:gd name="connsiteY17" fmla="*/ 1811708 h 3862699"/>
                <a:gd name="connsiteX18" fmla="*/ 0 w 3751603"/>
                <a:gd name="connsiteY18" fmla="*/ 1845891 h 3862699"/>
                <a:gd name="connsiteX19" fmla="*/ 239282 w 3751603"/>
                <a:gd name="connsiteY19" fmla="*/ 2546647 h 3862699"/>
                <a:gd name="connsiteX20" fmla="*/ 418744 w 3751603"/>
                <a:gd name="connsiteY20" fmla="*/ 2503918 h 3862699"/>
                <a:gd name="connsiteX21" fmla="*/ 538385 w 3751603"/>
                <a:gd name="connsiteY21" fmla="*/ 2828658 h 3862699"/>
                <a:gd name="connsiteX22" fmla="*/ 589660 w 3751603"/>
                <a:gd name="connsiteY22" fmla="*/ 2811566 h 3862699"/>
                <a:gd name="connsiteX23" fmla="*/ 709301 w 3751603"/>
                <a:gd name="connsiteY23" fmla="*/ 2965390 h 3862699"/>
                <a:gd name="connsiteX24" fmla="*/ 794759 w 3751603"/>
                <a:gd name="connsiteY24" fmla="*/ 2931207 h 3862699"/>
                <a:gd name="connsiteX25" fmla="*/ 692209 w 3751603"/>
                <a:gd name="connsiteY25" fmla="*/ 2726108 h 3862699"/>
                <a:gd name="connsiteX26" fmla="*/ 666572 w 3751603"/>
                <a:gd name="connsiteY26" fmla="*/ 2700471 h 3862699"/>
                <a:gd name="connsiteX27" fmla="*/ 743484 w 3751603"/>
                <a:gd name="connsiteY27" fmla="*/ 2632104 h 3862699"/>
                <a:gd name="connsiteX28" fmla="*/ 922946 w 3751603"/>
                <a:gd name="connsiteY28" fmla="*/ 2589375 h 3862699"/>
                <a:gd name="connsiteX29" fmla="*/ 1410056 w 3751603"/>
                <a:gd name="connsiteY29" fmla="*/ 3179035 h 3862699"/>
                <a:gd name="connsiteX30" fmla="*/ 1401510 w 3751603"/>
                <a:gd name="connsiteY30" fmla="*/ 3281585 h 3862699"/>
                <a:gd name="connsiteX31" fmla="*/ 1213503 w 3751603"/>
                <a:gd name="connsiteY31" fmla="*/ 3315768 h 3862699"/>
                <a:gd name="connsiteX32" fmla="*/ 1110953 w 3751603"/>
                <a:gd name="connsiteY32" fmla="*/ 3255947 h 3862699"/>
                <a:gd name="connsiteX33" fmla="*/ 1051132 w 3751603"/>
                <a:gd name="connsiteY33" fmla="*/ 3255947 h 3862699"/>
                <a:gd name="connsiteX34" fmla="*/ 1008403 w 3751603"/>
                <a:gd name="connsiteY34" fmla="*/ 3392680 h 3862699"/>
                <a:gd name="connsiteX35" fmla="*/ 1897166 w 3751603"/>
                <a:gd name="connsiteY35" fmla="*/ 3862699 h 3862699"/>
                <a:gd name="connsiteX36" fmla="*/ 2127903 w 3751603"/>
                <a:gd name="connsiteY36" fmla="*/ 3794332 h 3862699"/>
                <a:gd name="connsiteX37" fmla="*/ 2384276 w 3751603"/>
                <a:gd name="connsiteY37" fmla="*/ 3743058 h 3862699"/>
                <a:gd name="connsiteX38" fmla="*/ 2008261 w 3751603"/>
                <a:gd name="connsiteY38" fmla="*/ 3708875 h 3862699"/>
                <a:gd name="connsiteX39" fmla="*/ 1956987 w 3751603"/>
                <a:gd name="connsiteY39" fmla="*/ 3700329 h 3862699"/>
                <a:gd name="connsiteX40" fmla="*/ 1931349 w 3751603"/>
                <a:gd name="connsiteY40" fmla="*/ 3572142 h 3862699"/>
                <a:gd name="connsiteX41" fmla="*/ 2247544 w 3751603"/>
                <a:gd name="connsiteY41" fmla="*/ 3520867 h 3862699"/>
                <a:gd name="connsiteX42" fmla="*/ 2871387 w 3751603"/>
                <a:gd name="connsiteY42" fmla="*/ 3555050 h 3862699"/>
                <a:gd name="connsiteX43" fmla="*/ 2811566 w 3751603"/>
                <a:gd name="connsiteY43" fmla="*/ 3512321 h 3862699"/>
                <a:gd name="connsiteX44" fmla="*/ 2837203 w 3751603"/>
                <a:gd name="connsiteY44" fmla="*/ 3443955 h 3862699"/>
                <a:gd name="connsiteX45" fmla="*/ 2794474 w 3751603"/>
                <a:gd name="connsiteY45" fmla="*/ 3401226 h 3862699"/>
                <a:gd name="connsiteX46" fmla="*/ 3076486 w 3751603"/>
                <a:gd name="connsiteY46" fmla="*/ 3085032 h 3862699"/>
                <a:gd name="connsiteX47" fmla="*/ 3537959 w 3751603"/>
                <a:gd name="connsiteY47" fmla="*/ 2982482 h 3862699"/>
                <a:gd name="connsiteX48" fmla="*/ 3572142 w 3751603"/>
                <a:gd name="connsiteY48" fmla="*/ 3025211 h 3862699"/>
                <a:gd name="connsiteX49" fmla="*/ 3367043 w 3751603"/>
                <a:gd name="connsiteY49" fmla="*/ 3247402 h 3862699"/>
                <a:gd name="connsiteX50" fmla="*/ 3751603 w 3751603"/>
                <a:gd name="connsiteY50" fmla="*/ 3187581 h 3862699"/>
                <a:gd name="connsiteX51" fmla="*/ 3529413 w 3751603"/>
                <a:gd name="connsiteY51" fmla="*/ 3102123 h 3862699"/>
                <a:gd name="connsiteX52" fmla="*/ 3563596 w 3751603"/>
                <a:gd name="connsiteY52" fmla="*/ 3033757 h 3862699"/>
                <a:gd name="connsiteX53" fmla="*/ 3537959 w 3751603"/>
                <a:gd name="connsiteY53" fmla="*/ 2999574 h 3862699"/>
                <a:gd name="connsiteX54" fmla="*/ 3349951 w 3751603"/>
                <a:gd name="connsiteY54" fmla="*/ 3016665 h 3862699"/>
                <a:gd name="connsiteX55" fmla="*/ 3127760 w 3751603"/>
                <a:gd name="connsiteY55" fmla="*/ 2905570 h 3862699"/>
                <a:gd name="connsiteX56" fmla="*/ 3136306 w 3751603"/>
                <a:gd name="connsiteY56" fmla="*/ 2785929 h 3862699"/>
                <a:gd name="connsiteX57" fmla="*/ 2649196 w 3751603"/>
                <a:gd name="connsiteY57" fmla="*/ 2204815 h 3862699"/>
                <a:gd name="connsiteX58" fmla="*/ 2238998 w 3751603"/>
                <a:gd name="connsiteY58" fmla="*/ 2290273 h 3862699"/>
                <a:gd name="connsiteX59" fmla="*/ 914400 w 3751603"/>
                <a:gd name="connsiteY59" fmla="*/ 2589375 h 3862699"/>
                <a:gd name="connsiteX60" fmla="*/ 897308 w 3751603"/>
                <a:gd name="connsiteY60" fmla="*/ 2606467 h 3862699"/>
                <a:gd name="connsiteX0" fmla="*/ 2657742 w 3751603"/>
                <a:gd name="connsiteY0" fmla="*/ 0 h 3888337"/>
                <a:gd name="connsiteX1" fmla="*/ 1076770 w 3751603"/>
                <a:gd name="connsiteY1" fmla="*/ 350378 h 3888337"/>
                <a:gd name="connsiteX2" fmla="*/ 854579 w 3751603"/>
                <a:gd name="connsiteY2" fmla="*/ 401653 h 3888337"/>
                <a:gd name="connsiteX3" fmla="*/ 752030 w 3751603"/>
                <a:gd name="connsiteY3" fmla="*/ 316195 h 3888337"/>
                <a:gd name="connsiteX4" fmla="*/ 666572 w 3751603"/>
                <a:gd name="connsiteY4" fmla="*/ 384561 h 3888337"/>
                <a:gd name="connsiteX5" fmla="*/ 495656 w 3751603"/>
                <a:gd name="connsiteY5" fmla="*/ 410199 h 3888337"/>
                <a:gd name="connsiteX6" fmla="*/ 170916 w 3751603"/>
                <a:gd name="connsiteY6" fmla="*/ 1170774 h 3888337"/>
                <a:gd name="connsiteX7" fmla="*/ 333286 w 3751603"/>
                <a:gd name="connsiteY7" fmla="*/ 1230595 h 3888337"/>
                <a:gd name="connsiteX8" fmla="*/ 401652 w 3751603"/>
                <a:gd name="connsiteY8" fmla="*/ 1093862 h 3888337"/>
                <a:gd name="connsiteX9" fmla="*/ 521293 w 3751603"/>
                <a:gd name="connsiteY9" fmla="*/ 1110954 h 3888337"/>
                <a:gd name="connsiteX10" fmla="*/ 658026 w 3751603"/>
                <a:gd name="connsiteY10" fmla="*/ 1076770 h 3888337"/>
                <a:gd name="connsiteX11" fmla="*/ 683663 w 3751603"/>
                <a:gd name="connsiteY11" fmla="*/ 1888621 h 3888337"/>
                <a:gd name="connsiteX12" fmla="*/ 495656 w 3751603"/>
                <a:gd name="connsiteY12" fmla="*/ 1914258 h 3888337"/>
                <a:gd name="connsiteX13" fmla="*/ 401652 w 3751603"/>
                <a:gd name="connsiteY13" fmla="*/ 1905713 h 3888337"/>
                <a:gd name="connsiteX14" fmla="*/ 384560 w 3751603"/>
                <a:gd name="connsiteY14" fmla="*/ 1794617 h 3888337"/>
                <a:gd name="connsiteX15" fmla="*/ 299103 w 3751603"/>
                <a:gd name="connsiteY15" fmla="*/ 1751888 h 3888337"/>
                <a:gd name="connsiteX16" fmla="*/ 230736 w 3751603"/>
                <a:gd name="connsiteY16" fmla="*/ 1786071 h 3888337"/>
                <a:gd name="connsiteX17" fmla="*/ 162370 w 3751603"/>
                <a:gd name="connsiteY17" fmla="*/ 1837346 h 3888337"/>
                <a:gd name="connsiteX18" fmla="*/ 0 w 3751603"/>
                <a:gd name="connsiteY18" fmla="*/ 1871529 h 3888337"/>
                <a:gd name="connsiteX19" fmla="*/ 239282 w 3751603"/>
                <a:gd name="connsiteY19" fmla="*/ 2572285 h 3888337"/>
                <a:gd name="connsiteX20" fmla="*/ 418744 w 3751603"/>
                <a:gd name="connsiteY20" fmla="*/ 2529556 h 3888337"/>
                <a:gd name="connsiteX21" fmla="*/ 538385 w 3751603"/>
                <a:gd name="connsiteY21" fmla="*/ 2854296 h 3888337"/>
                <a:gd name="connsiteX22" fmla="*/ 589660 w 3751603"/>
                <a:gd name="connsiteY22" fmla="*/ 2837204 h 3888337"/>
                <a:gd name="connsiteX23" fmla="*/ 709301 w 3751603"/>
                <a:gd name="connsiteY23" fmla="*/ 2991028 h 3888337"/>
                <a:gd name="connsiteX24" fmla="*/ 794759 w 3751603"/>
                <a:gd name="connsiteY24" fmla="*/ 2956845 h 3888337"/>
                <a:gd name="connsiteX25" fmla="*/ 692209 w 3751603"/>
                <a:gd name="connsiteY25" fmla="*/ 2751746 h 3888337"/>
                <a:gd name="connsiteX26" fmla="*/ 666572 w 3751603"/>
                <a:gd name="connsiteY26" fmla="*/ 2726109 h 3888337"/>
                <a:gd name="connsiteX27" fmla="*/ 743484 w 3751603"/>
                <a:gd name="connsiteY27" fmla="*/ 2657742 h 3888337"/>
                <a:gd name="connsiteX28" fmla="*/ 922946 w 3751603"/>
                <a:gd name="connsiteY28" fmla="*/ 2615013 h 3888337"/>
                <a:gd name="connsiteX29" fmla="*/ 1410056 w 3751603"/>
                <a:gd name="connsiteY29" fmla="*/ 3204673 h 3888337"/>
                <a:gd name="connsiteX30" fmla="*/ 1401510 w 3751603"/>
                <a:gd name="connsiteY30" fmla="*/ 3307223 h 3888337"/>
                <a:gd name="connsiteX31" fmla="*/ 1213503 w 3751603"/>
                <a:gd name="connsiteY31" fmla="*/ 3341406 h 3888337"/>
                <a:gd name="connsiteX32" fmla="*/ 1110953 w 3751603"/>
                <a:gd name="connsiteY32" fmla="*/ 3281585 h 3888337"/>
                <a:gd name="connsiteX33" fmla="*/ 1051132 w 3751603"/>
                <a:gd name="connsiteY33" fmla="*/ 3281585 h 3888337"/>
                <a:gd name="connsiteX34" fmla="*/ 1008403 w 3751603"/>
                <a:gd name="connsiteY34" fmla="*/ 3418318 h 3888337"/>
                <a:gd name="connsiteX35" fmla="*/ 1897166 w 3751603"/>
                <a:gd name="connsiteY35" fmla="*/ 3888337 h 3888337"/>
                <a:gd name="connsiteX36" fmla="*/ 2127903 w 3751603"/>
                <a:gd name="connsiteY36" fmla="*/ 3819970 h 3888337"/>
                <a:gd name="connsiteX37" fmla="*/ 2384276 w 3751603"/>
                <a:gd name="connsiteY37" fmla="*/ 3768696 h 3888337"/>
                <a:gd name="connsiteX38" fmla="*/ 2008261 w 3751603"/>
                <a:gd name="connsiteY38" fmla="*/ 3734513 h 3888337"/>
                <a:gd name="connsiteX39" fmla="*/ 1956987 w 3751603"/>
                <a:gd name="connsiteY39" fmla="*/ 3725967 h 3888337"/>
                <a:gd name="connsiteX40" fmla="*/ 1931349 w 3751603"/>
                <a:gd name="connsiteY40" fmla="*/ 3597780 h 3888337"/>
                <a:gd name="connsiteX41" fmla="*/ 2247544 w 3751603"/>
                <a:gd name="connsiteY41" fmla="*/ 3546505 h 3888337"/>
                <a:gd name="connsiteX42" fmla="*/ 2871387 w 3751603"/>
                <a:gd name="connsiteY42" fmla="*/ 3580688 h 3888337"/>
                <a:gd name="connsiteX43" fmla="*/ 2811566 w 3751603"/>
                <a:gd name="connsiteY43" fmla="*/ 3537959 h 3888337"/>
                <a:gd name="connsiteX44" fmla="*/ 2837203 w 3751603"/>
                <a:gd name="connsiteY44" fmla="*/ 3469593 h 3888337"/>
                <a:gd name="connsiteX45" fmla="*/ 2794474 w 3751603"/>
                <a:gd name="connsiteY45" fmla="*/ 3426864 h 3888337"/>
                <a:gd name="connsiteX46" fmla="*/ 3076486 w 3751603"/>
                <a:gd name="connsiteY46" fmla="*/ 3110670 h 3888337"/>
                <a:gd name="connsiteX47" fmla="*/ 3537959 w 3751603"/>
                <a:gd name="connsiteY47" fmla="*/ 3008120 h 3888337"/>
                <a:gd name="connsiteX48" fmla="*/ 3572142 w 3751603"/>
                <a:gd name="connsiteY48" fmla="*/ 3050849 h 3888337"/>
                <a:gd name="connsiteX49" fmla="*/ 3367043 w 3751603"/>
                <a:gd name="connsiteY49" fmla="*/ 3273040 h 3888337"/>
                <a:gd name="connsiteX50" fmla="*/ 3751603 w 3751603"/>
                <a:gd name="connsiteY50" fmla="*/ 3213219 h 3888337"/>
                <a:gd name="connsiteX51" fmla="*/ 3529413 w 3751603"/>
                <a:gd name="connsiteY51" fmla="*/ 3127761 h 3888337"/>
                <a:gd name="connsiteX52" fmla="*/ 3563596 w 3751603"/>
                <a:gd name="connsiteY52" fmla="*/ 3059395 h 3888337"/>
                <a:gd name="connsiteX53" fmla="*/ 3537959 w 3751603"/>
                <a:gd name="connsiteY53" fmla="*/ 3025212 h 3888337"/>
                <a:gd name="connsiteX54" fmla="*/ 3349951 w 3751603"/>
                <a:gd name="connsiteY54" fmla="*/ 3042303 h 3888337"/>
                <a:gd name="connsiteX55" fmla="*/ 3127760 w 3751603"/>
                <a:gd name="connsiteY55" fmla="*/ 2931208 h 3888337"/>
                <a:gd name="connsiteX56" fmla="*/ 3136306 w 3751603"/>
                <a:gd name="connsiteY56" fmla="*/ 2811567 h 3888337"/>
                <a:gd name="connsiteX57" fmla="*/ 2649196 w 3751603"/>
                <a:gd name="connsiteY57" fmla="*/ 2230453 h 3888337"/>
                <a:gd name="connsiteX58" fmla="*/ 2238998 w 3751603"/>
                <a:gd name="connsiteY58" fmla="*/ 2315911 h 3888337"/>
                <a:gd name="connsiteX59" fmla="*/ 914400 w 3751603"/>
                <a:gd name="connsiteY59" fmla="*/ 2615013 h 3888337"/>
                <a:gd name="connsiteX60" fmla="*/ 897308 w 3751603"/>
                <a:gd name="connsiteY60" fmla="*/ 2632105 h 3888337"/>
                <a:gd name="connsiteX0" fmla="*/ 2657742 w 3751603"/>
                <a:gd name="connsiteY0" fmla="*/ 0 h 3888337"/>
                <a:gd name="connsiteX1" fmla="*/ 1888620 w 3751603"/>
                <a:gd name="connsiteY1" fmla="*/ 145279 h 3888337"/>
                <a:gd name="connsiteX2" fmla="*/ 1076770 w 3751603"/>
                <a:gd name="connsiteY2" fmla="*/ 350378 h 3888337"/>
                <a:gd name="connsiteX3" fmla="*/ 854579 w 3751603"/>
                <a:gd name="connsiteY3" fmla="*/ 401653 h 3888337"/>
                <a:gd name="connsiteX4" fmla="*/ 752030 w 3751603"/>
                <a:gd name="connsiteY4" fmla="*/ 316195 h 3888337"/>
                <a:gd name="connsiteX5" fmla="*/ 666572 w 3751603"/>
                <a:gd name="connsiteY5" fmla="*/ 384561 h 3888337"/>
                <a:gd name="connsiteX6" fmla="*/ 495656 w 3751603"/>
                <a:gd name="connsiteY6" fmla="*/ 410199 h 3888337"/>
                <a:gd name="connsiteX7" fmla="*/ 170916 w 3751603"/>
                <a:gd name="connsiteY7" fmla="*/ 1170774 h 3888337"/>
                <a:gd name="connsiteX8" fmla="*/ 333286 w 3751603"/>
                <a:gd name="connsiteY8" fmla="*/ 1230595 h 3888337"/>
                <a:gd name="connsiteX9" fmla="*/ 401652 w 3751603"/>
                <a:gd name="connsiteY9" fmla="*/ 1093862 h 3888337"/>
                <a:gd name="connsiteX10" fmla="*/ 521293 w 3751603"/>
                <a:gd name="connsiteY10" fmla="*/ 1110954 h 3888337"/>
                <a:gd name="connsiteX11" fmla="*/ 658026 w 3751603"/>
                <a:gd name="connsiteY11" fmla="*/ 1076770 h 3888337"/>
                <a:gd name="connsiteX12" fmla="*/ 683663 w 3751603"/>
                <a:gd name="connsiteY12" fmla="*/ 1888621 h 3888337"/>
                <a:gd name="connsiteX13" fmla="*/ 495656 w 3751603"/>
                <a:gd name="connsiteY13" fmla="*/ 1914258 h 3888337"/>
                <a:gd name="connsiteX14" fmla="*/ 401652 w 3751603"/>
                <a:gd name="connsiteY14" fmla="*/ 1905713 h 3888337"/>
                <a:gd name="connsiteX15" fmla="*/ 384560 w 3751603"/>
                <a:gd name="connsiteY15" fmla="*/ 1794617 h 3888337"/>
                <a:gd name="connsiteX16" fmla="*/ 299103 w 3751603"/>
                <a:gd name="connsiteY16" fmla="*/ 1751888 h 3888337"/>
                <a:gd name="connsiteX17" fmla="*/ 230736 w 3751603"/>
                <a:gd name="connsiteY17" fmla="*/ 1786071 h 3888337"/>
                <a:gd name="connsiteX18" fmla="*/ 162370 w 3751603"/>
                <a:gd name="connsiteY18" fmla="*/ 1837346 h 3888337"/>
                <a:gd name="connsiteX19" fmla="*/ 0 w 3751603"/>
                <a:gd name="connsiteY19" fmla="*/ 1871529 h 3888337"/>
                <a:gd name="connsiteX20" fmla="*/ 239282 w 3751603"/>
                <a:gd name="connsiteY20" fmla="*/ 2572285 h 3888337"/>
                <a:gd name="connsiteX21" fmla="*/ 418744 w 3751603"/>
                <a:gd name="connsiteY21" fmla="*/ 2529556 h 3888337"/>
                <a:gd name="connsiteX22" fmla="*/ 538385 w 3751603"/>
                <a:gd name="connsiteY22" fmla="*/ 2854296 h 3888337"/>
                <a:gd name="connsiteX23" fmla="*/ 589660 w 3751603"/>
                <a:gd name="connsiteY23" fmla="*/ 2837204 h 3888337"/>
                <a:gd name="connsiteX24" fmla="*/ 709301 w 3751603"/>
                <a:gd name="connsiteY24" fmla="*/ 2991028 h 3888337"/>
                <a:gd name="connsiteX25" fmla="*/ 794759 w 3751603"/>
                <a:gd name="connsiteY25" fmla="*/ 2956845 h 3888337"/>
                <a:gd name="connsiteX26" fmla="*/ 692209 w 3751603"/>
                <a:gd name="connsiteY26" fmla="*/ 2751746 h 3888337"/>
                <a:gd name="connsiteX27" fmla="*/ 666572 w 3751603"/>
                <a:gd name="connsiteY27" fmla="*/ 2726109 h 3888337"/>
                <a:gd name="connsiteX28" fmla="*/ 743484 w 3751603"/>
                <a:gd name="connsiteY28" fmla="*/ 2657742 h 3888337"/>
                <a:gd name="connsiteX29" fmla="*/ 922946 w 3751603"/>
                <a:gd name="connsiteY29" fmla="*/ 2615013 h 3888337"/>
                <a:gd name="connsiteX30" fmla="*/ 1410056 w 3751603"/>
                <a:gd name="connsiteY30" fmla="*/ 3204673 h 3888337"/>
                <a:gd name="connsiteX31" fmla="*/ 1401510 w 3751603"/>
                <a:gd name="connsiteY31" fmla="*/ 3307223 h 3888337"/>
                <a:gd name="connsiteX32" fmla="*/ 1213503 w 3751603"/>
                <a:gd name="connsiteY32" fmla="*/ 3341406 h 3888337"/>
                <a:gd name="connsiteX33" fmla="*/ 1110953 w 3751603"/>
                <a:gd name="connsiteY33" fmla="*/ 3281585 h 3888337"/>
                <a:gd name="connsiteX34" fmla="*/ 1051132 w 3751603"/>
                <a:gd name="connsiteY34" fmla="*/ 3281585 h 3888337"/>
                <a:gd name="connsiteX35" fmla="*/ 1008403 w 3751603"/>
                <a:gd name="connsiteY35" fmla="*/ 3418318 h 3888337"/>
                <a:gd name="connsiteX36" fmla="*/ 1897166 w 3751603"/>
                <a:gd name="connsiteY36" fmla="*/ 3888337 h 3888337"/>
                <a:gd name="connsiteX37" fmla="*/ 2127903 w 3751603"/>
                <a:gd name="connsiteY37" fmla="*/ 3819970 h 3888337"/>
                <a:gd name="connsiteX38" fmla="*/ 2384276 w 3751603"/>
                <a:gd name="connsiteY38" fmla="*/ 3768696 h 3888337"/>
                <a:gd name="connsiteX39" fmla="*/ 2008261 w 3751603"/>
                <a:gd name="connsiteY39" fmla="*/ 3734513 h 3888337"/>
                <a:gd name="connsiteX40" fmla="*/ 1956987 w 3751603"/>
                <a:gd name="connsiteY40" fmla="*/ 3725967 h 3888337"/>
                <a:gd name="connsiteX41" fmla="*/ 1931349 w 3751603"/>
                <a:gd name="connsiteY41" fmla="*/ 3597780 h 3888337"/>
                <a:gd name="connsiteX42" fmla="*/ 2247544 w 3751603"/>
                <a:gd name="connsiteY42" fmla="*/ 3546505 h 3888337"/>
                <a:gd name="connsiteX43" fmla="*/ 2871387 w 3751603"/>
                <a:gd name="connsiteY43" fmla="*/ 3580688 h 3888337"/>
                <a:gd name="connsiteX44" fmla="*/ 2811566 w 3751603"/>
                <a:gd name="connsiteY44" fmla="*/ 3537959 h 3888337"/>
                <a:gd name="connsiteX45" fmla="*/ 2837203 w 3751603"/>
                <a:gd name="connsiteY45" fmla="*/ 3469593 h 3888337"/>
                <a:gd name="connsiteX46" fmla="*/ 2794474 w 3751603"/>
                <a:gd name="connsiteY46" fmla="*/ 3426864 h 3888337"/>
                <a:gd name="connsiteX47" fmla="*/ 3076486 w 3751603"/>
                <a:gd name="connsiteY47" fmla="*/ 3110670 h 3888337"/>
                <a:gd name="connsiteX48" fmla="*/ 3537959 w 3751603"/>
                <a:gd name="connsiteY48" fmla="*/ 3008120 h 3888337"/>
                <a:gd name="connsiteX49" fmla="*/ 3572142 w 3751603"/>
                <a:gd name="connsiteY49" fmla="*/ 3050849 h 3888337"/>
                <a:gd name="connsiteX50" fmla="*/ 3367043 w 3751603"/>
                <a:gd name="connsiteY50" fmla="*/ 3273040 h 3888337"/>
                <a:gd name="connsiteX51" fmla="*/ 3751603 w 3751603"/>
                <a:gd name="connsiteY51" fmla="*/ 3213219 h 3888337"/>
                <a:gd name="connsiteX52" fmla="*/ 3529413 w 3751603"/>
                <a:gd name="connsiteY52" fmla="*/ 3127761 h 3888337"/>
                <a:gd name="connsiteX53" fmla="*/ 3563596 w 3751603"/>
                <a:gd name="connsiteY53" fmla="*/ 3059395 h 3888337"/>
                <a:gd name="connsiteX54" fmla="*/ 3537959 w 3751603"/>
                <a:gd name="connsiteY54" fmla="*/ 3025212 h 3888337"/>
                <a:gd name="connsiteX55" fmla="*/ 3349951 w 3751603"/>
                <a:gd name="connsiteY55" fmla="*/ 3042303 h 3888337"/>
                <a:gd name="connsiteX56" fmla="*/ 3127760 w 3751603"/>
                <a:gd name="connsiteY56" fmla="*/ 2931208 h 3888337"/>
                <a:gd name="connsiteX57" fmla="*/ 3136306 w 3751603"/>
                <a:gd name="connsiteY57" fmla="*/ 2811567 h 3888337"/>
                <a:gd name="connsiteX58" fmla="*/ 2649196 w 3751603"/>
                <a:gd name="connsiteY58" fmla="*/ 2230453 h 3888337"/>
                <a:gd name="connsiteX59" fmla="*/ 2238998 w 3751603"/>
                <a:gd name="connsiteY59" fmla="*/ 2315911 h 3888337"/>
                <a:gd name="connsiteX60" fmla="*/ 914400 w 3751603"/>
                <a:gd name="connsiteY60" fmla="*/ 2615013 h 3888337"/>
                <a:gd name="connsiteX61" fmla="*/ 897308 w 3751603"/>
                <a:gd name="connsiteY61" fmla="*/ 2632105 h 3888337"/>
                <a:gd name="connsiteX0" fmla="*/ 2657742 w 3751603"/>
                <a:gd name="connsiteY0" fmla="*/ 1756 h 3890093"/>
                <a:gd name="connsiteX1" fmla="*/ 1367327 w 3751603"/>
                <a:gd name="connsiteY1" fmla="*/ 27394 h 3890093"/>
                <a:gd name="connsiteX2" fmla="*/ 1076770 w 3751603"/>
                <a:gd name="connsiteY2" fmla="*/ 352134 h 3890093"/>
                <a:gd name="connsiteX3" fmla="*/ 854579 w 3751603"/>
                <a:gd name="connsiteY3" fmla="*/ 403409 h 3890093"/>
                <a:gd name="connsiteX4" fmla="*/ 752030 w 3751603"/>
                <a:gd name="connsiteY4" fmla="*/ 317951 h 3890093"/>
                <a:gd name="connsiteX5" fmla="*/ 666572 w 3751603"/>
                <a:gd name="connsiteY5" fmla="*/ 386317 h 3890093"/>
                <a:gd name="connsiteX6" fmla="*/ 495656 w 3751603"/>
                <a:gd name="connsiteY6" fmla="*/ 411955 h 3890093"/>
                <a:gd name="connsiteX7" fmla="*/ 170916 w 3751603"/>
                <a:gd name="connsiteY7" fmla="*/ 1172530 h 3890093"/>
                <a:gd name="connsiteX8" fmla="*/ 333286 w 3751603"/>
                <a:gd name="connsiteY8" fmla="*/ 1232351 h 3890093"/>
                <a:gd name="connsiteX9" fmla="*/ 401652 w 3751603"/>
                <a:gd name="connsiteY9" fmla="*/ 1095618 h 3890093"/>
                <a:gd name="connsiteX10" fmla="*/ 521293 w 3751603"/>
                <a:gd name="connsiteY10" fmla="*/ 1112710 h 3890093"/>
                <a:gd name="connsiteX11" fmla="*/ 658026 w 3751603"/>
                <a:gd name="connsiteY11" fmla="*/ 1078526 h 3890093"/>
                <a:gd name="connsiteX12" fmla="*/ 683663 w 3751603"/>
                <a:gd name="connsiteY12" fmla="*/ 1890377 h 3890093"/>
                <a:gd name="connsiteX13" fmla="*/ 495656 w 3751603"/>
                <a:gd name="connsiteY13" fmla="*/ 1916014 h 3890093"/>
                <a:gd name="connsiteX14" fmla="*/ 401652 w 3751603"/>
                <a:gd name="connsiteY14" fmla="*/ 1907469 h 3890093"/>
                <a:gd name="connsiteX15" fmla="*/ 384560 w 3751603"/>
                <a:gd name="connsiteY15" fmla="*/ 1796373 h 3890093"/>
                <a:gd name="connsiteX16" fmla="*/ 299103 w 3751603"/>
                <a:gd name="connsiteY16" fmla="*/ 1753644 h 3890093"/>
                <a:gd name="connsiteX17" fmla="*/ 230736 w 3751603"/>
                <a:gd name="connsiteY17" fmla="*/ 1787827 h 3890093"/>
                <a:gd name="connsiteX18" fmla="*/ 162370 w 3751603"/>
                <a:gd name="connsiteY18" fmla="*/ 1839102 h 3890093"/>
                <a:gd name="connsiteX19" fmla="*/ 0 w 3751603"/>
                <a:gd name="connsiteY19" fmla="*/ 1873285 h 3890093"/>
                <a:gd name="connsiteX20" fmla="*/ 239282 w 3751603"/>
                <a:gd name="connsiteY20" fmla="*/ 2574041 h 3890093"/>
                <a:gd name="connsiteX21" fmla="*/ 418744 w 3751603"/>
                <a:gd name="connsiteY21" fmla="*/ 2531312 h 3890093"/>
                <a:gd name="connsiteX22" fmla="*/ 538385 w 3751603"/>
                <a:gd name="connsiteY22" fmla="*/ 2856052 h 3890093"/>
                <a:gd name="connsiteX23" fmla="*/ 589660 w 3751603"/>
                <a:gd name="connsiteY23" fmla="*/ 2838960 h 3890093"/>
                <a:gd name="connsiteX24" fmla="*/ 709301 w 3751603"/>
                <a:gd name="connsiteY24" fmla="*/ 2992784 h 3890093"/>
                <a:gd name="connsiteX25" fmla="*/ 794759 w 3751603"/>
                <a:gd name="connsiteY25" fmla="*/ 2958601 h 3890093"/>
                <a:gd name="connsiteX26" fmla="*/ 692209 w 3751603"/>
                <a:gd name="connsiteY26" fmla="*/ 2753502 h 3890093"/>
                <a:gd name="connsiteX27" fmla="*/ 666572 w 3751603"/>
                <a:gd name="connsiteY27" fmla="*/ 2727865 h 3890093"/>
                <a:gd name="connsiteX28" fmla="*/ 743484 w 3751603"/>
                <a:gd name="connsiteY28" fmla="*/ 2659498 h 3890093"/>
                <a:gd name="connsiteX29" fmla="*/ 922946 w 3751603"/>
                <a:gd name="connsiteY29" fmla="*/ 2616769 h 3890093"/>
                <a:gd name="connsiteX30" fmla="*/ 1410056 w 3751603"/>
                <a:gd name="connsiteY30" fmla="*/ 3206429 h 3890093"/>
                <a:gd name="connsiteX31" fmla="*/ 1401510 w 3751603"/>
                <a:gd name="connsiteY31" fmla="*/ 3308979 h 3890093"/>
                <a:gd name="connsiteX32" fmla="*/ 1213503 w 3751603"/>
                <a:gd name="connsiteY32" fmla="*/ 3343162 h 3890093"/>
                <a:gd name="connsiteX33" fmla="*/ 1110953 w 3751603"/>
                <a:gd name="connsiteY33" fmla="*/ 3283341 h 3890093"/>
                <a:gd name="connsiteX34" fmla="*/ 1051132 w 3751603"/>
                <a:gd name="connsiteY34" fmla="*/ 3283341 h 3890093"/>
                <a:gd name="connsiteX35" fmla="*/ 1008403 w 3751603"/>
                <a:gd name="connsiteY35" fmla="*/ 3420074 h 3890093"/>
                <a:gd name="connsiteX36" fmla="*/ 1897166 w 3751603"/>
                <a:gd name="connsiteY36" fmla="*/ 3890093 h 3890093"/>
                <a:gd name="connsiteX37" fmla="*/ 2127903 w 3751603"/>
                <a:gd name="connsiteY37" fmla="*/ 3821726 h 3890093"/>
                <a:gd name="connsiteX38" fmla="*/ 2384276 w 3751603"/>
                <a:gd name="connsiteY38" fmla="*/ 3770452 h 3890093"/>
                <a:gd name="connsiteX39" fmla="*/ 2008261 w 3751603"/>
                <a:gd name="connsiteY39" fmla="*/ 3736269 h 3890093"/>
                <a:gd name="connsiteX40" fmla="*/ 1956987 w 3751603"/>
                <a:gd name="connsiteY40" fmla="*/ 3727723 h 3890093"/>
                <a:gd name="connsiteX41" fmla="*/ 1931349 w 3751603"/>
                <a:gd name="connsiteY41" fmla="*/ 3599536 h 3890093"/>
                <a:gd name="connsiteX42" fmla="*/ 2247544 w 3751603"/>
                <a:gd name="connsiteY42" fmla="*/ 3548261 h 3890093"/>
                <a:gd name="connsiteX43" fmla="*/ 2871387 w 3751603"/>
                <a:gd name="connsiteY43" fmla="*/ 3582444 h 3890093"/>
                <a:gd name="connsiteX44" fmla="*/ 2811566 w 3751603"/>
                <a:gd name="connsiteY44" fmla="*/ 3539715 h 3890093"/>
                <a:gd name="connsiteX45" fmla="*/ 2837203 w 3751603"/>
                <a:gd name="connsiteY45" fmla="*/ 3471349 h 3890093"/>
                <a:gd name="connsiteX46" fmla="*/ 2794474 w 3751603"/>
                <a:gd name="connsiteY46" fmla="*/ 3428620 h 3890093"/>
                <a:gd name="connsiteX47" fmla="*/ 3076486 w 3751603"/>
                <a:gd name="connsiteY47" fmla="*/ 3112426 h 3890093"/>
                <a:gd name="connsiteX48" fmla="*/ 3537959 w 3751603"/>
                <a:gd name="connsiteY48" fmla="*/ 3009876 h 3890093"/>
                <a:gd name="connsiteX49" fmla="*/ 3572142 w 3751603"/>
                <a:gd name="connsiteY49" fmla="*/ 3052605 h 3890093"/>
                <a:gd name="connsiteX50" fmla="*/ 3367043 w 3751603"/>
                <a:gd name="connsiteY50" fmla="*/ 3274796 h 3890093"/>
                <a:gd name="connsiteX51" fmla="*/ 3751603 w 3751603"/>
                <a:gd name="connsiteY51" fmla="*/ 3214975 h 3890093"/>
                <a:gd name="connsiteX52" fmla="*/ 3529413 w 3751603"/>
                <a:gd name="connsiteY52" fmla="*/ 3129517 h 3890093"/>
                <a:gd name="connsiteX53" fmla="*/ 3563596 w 3751603"/>
                <a:gd name="connsiteY53" fmla="*/ 3061151 h 3890093"/>
                <a:gd name="connsiteX54" fmla="*/ 3537959 w 3751603"/>
                <a:gd name="connsiteY54" fmla="*/ 3026968 h 3890093"/>
                <a:gd name="connsiteX55" fmla="*/ 3349951 w 3751603"/>
                <a:gd name="connsiteY55" fmla="*/ 3044059 h 3890093"/>
                <a:gd name="connsiteX56" fmla="*/ 3127760 w 3751603"/>
                <a:gd name="connsiteY56" fmla="*/ 2932964 h 3890093"/>
                <a:gd name="connsiteX57" fmla="*/ 3136306 w 3751603"/>
                <a:gd name="connsiteY57" fmla="*/ 2813323 h 3890093"/>
                <a:gd name="connsiteX58" fmla="*/ 2649196 w 3751603"/>
                <a:gd name="connsiteY58" fmla="*/ 2232209 h 3890093"/>
                <a:gd name="connsiteX59" fmla="*/ 2238998 w 3751603"/>
                <a:gd name="connsiteY59" fmla="*/ 2317667 h 3890093"/>
                <a:gd name="connsiteX60" fmla="*/ 914400 w 3751603"/>
                <a:gd name="connsiteY60" fmla="*/ 2616769 h 3890093"/>
                <a:gd name="connsiteX61" fmla="*/ 897308 w 3751603"/>
                <a:gd name="connsiteY61" fmla="*/ 2633861 h 3890093"/>
                <a:gd name="connsiteX0" fmla="*/ 2657742 w 3751603"/>
                <a:gd name="connsiteY0" fmla="*/ 1756 h 3890093"/>
                <a:gd name="connsiteX1" fmla="*/ 1367327 w 3751603"/>
                <a:gd name="connsiteY1" fmla="*/ 27394 h 3890093"/>
                <a:gd name="connsiteX2" fmla="*/ 1076770 w 3751603"/>
                <a:gd name="connsiteY2" fmla="*/ 352134 h 3890093"/>
                <a:gd name="connsiteX3" fmla="*/ 854579 w 3751603"/>
                <a:gd name="connsiteY3" fmla="*/ 403409 h 3890093"/>
                <a:gd name="connsiteX4" fmla="*/ 752030 w 3751603"/>
                <a:gd name="connsiteY4" fmla="*/ 317951 h 3890093"/>
                <a:gd name="connsiteX5" fmla="*/ 666572 w 3751603"/>
                <a:gd name="connsiteY5" fmla="*/ 386317 h 3890093"/>
                <a:gd name="connsiteX6" fmla="*/ 495656 w 3751603"/>
                <a:gd name="connsiteY6" fmla="*/ 411955 h 3890093"/>
                <a:gd name="connsiteX7" fmla="*/ 170916 w 3751603"/>
                <a:gd name="connsiteY7" fmla="*/ 1172530 h 3890093"/>
                <a:gd name="connsiteX8" fmla="*/ 333286 w 3751603"/>
                <a:gd name="connsiteY8" fmla="*/ 1232351 h 3890093"/>
                <a:gd name="connsiteX9" fmla="*/ 401652 w 3751603"/>
                <a:gd name="connsiteY9" fmla="*/ 1095618 h 3890093"/>
                <a:gd name="connsiteX10" fmla="*/ 521293 w 3751603"/>
                <a:gd name="connsiteY10" fmla="*/ 1112710 h 3890093"/>
                <a:gd name="connsiteX11" fmla="*/ 658026 w 3751603"/>
                <a:gd name="connsiteY11" fmla="*/ 1078526 h 3890093"/>
                <a:gd name="connsiteX12" fmla="*/ 683663 w 3751603"/>
                <a:gd name="connsiteY12" fmla="*/ 1890377 h 3890093"/>
                <a:gd name="connsiteX13" fmla="*/ 495656 w 3751603"/>
                <a:gd name="connsiteY13" fmla="*/ 1916014 h 3890093"/>
                <a:gd name="connsiteX14" fmla="*/ 401652 w 3751603"/>
                <a:gd name="connsiteY14" fmla="*/ 1907469 h 3890093"/>
                <a:gd name="connsiteX15" fmla="*/ 384560 w 3751603"/>
                <a:gd name="connsiteY15" fmla="*/ 1796373 h 3890093"/>
                <a:gd name="connsiteX16" fmla="*/ 299103 w 3751603"/>
                <a:gd name="connsiteY16" fmla="*/ 1753644 h 3890093"/>
                <a:gd name="connsiteX17" fmla="*/ 230736 w 3751603"/>
                <a:gd name="connsiteY17" fmla="*/ 1787827 h 3890093"/>
                <a:gd name="connsiteX18" fmla="*/ 162370 w 3751603"/>
                <a:gd name="connsiteY18" fmla="*/ 1839102 h 3890093"/>
                <a:gd name="connsiteX19" fmla="*/ 0 w 3751603"/>
                <a:gd name="connsiteY19" fmla="*/ 1873285 h 3890093"/>
                <a:gd name="connsiteX20" fmla="*/ 239282 w 3751603"/>
                <a:gd name="connsiteY20" fmla="*/ 2574041 h 3890093"/>
                <a:gd name="connsiteX21" fmla="*/ 418744 w 3751603"/>
                <a:gd name="connsiteY21" fmla="*/ 2531312 h 3890093"/>
                <a:gd name="connsiteX22" fmla="*/ 538385 w 3751603"/>
                <a:gd name="connsiteY22" fmla="*/ 2856052 h 3890093"/>
                <a:gd name="connsiteX23" fmla="*/ 589660 w 3751603"/>
                <a:gd name="connsiteY23" fmla="*/ 2838960 h 3890093"/>
                <a:gd name="connsiteX24" fmla="*/ 709301 w 3751603"/>
                <a:gd name="connsiteY24" fmla="*/ 2992784 h 3890093"/>
                <a:gd name="connsiteX25" fmla="*/ 794759 w 3751603"/>
                <a:gd name="connsiteY25" fmla="*/ 2958601 h 3890093"/>
                <a:gd name="connsiteX26" fmla="*/ 692209 w 3751603"/>
                <a:gd name="connsiteY26" fmla="*/ 2753502 h 3890093"/>
                <a:gd name="connsiteX27" fmla="*/ 666572 w 3751603"/>
                <a:gd name="connsiteY27" fmla="*/ 2727865 h 3890093"/>
                <a:gd name="connsiteX28" fmla="*/ 743484 w 3751603"/>
                <a:gd name="connsiteY28" fmla="*/ 2659498 h 3890093"/>
                <a:gd name="connsiteX29" fmla="*/ 922946 w 3751603"/>
                <a:gd name="connsiteY29" fmla="*/ 2616769 h 3890093"/>
                <a:gd name="connsiteX30" fmla="*/ 1410056 w 3751603"/>
                <a:gd name="connsiteY30" fmla="*/ 3206429 h 3890093"/>
                <a:gd name="connsiteX31" fmla="*/ 1401510 w 3751603"/>
                <a:gd name="connsiteY31" fmla="*/ 3308979 h 3890093"/>
                <a:gd name="connsiteX32" fmla="*/ 1213503 w 3751603"/>
                <a:gd name="connsiteY32" fmla="*/ 3343162 h 3890093"/>
                <a:gd name="connsiteX33" fmla="*/ 1110953 w 3751603"/>
                <a:gd name="connsiteY33" fmla="*/ 3283341 h 3890093"/>
                <a:gd name="connsiteX34" fmla="*/ 1051132 w 3751603"/>
                <a:gd name="connsiteY34" fmla="*/ 3283341 h 3890093"/>
                <a:gd name="connsiteX35" fmla="*/ 1008403 w 3751603"/>
                <a:gd name="connsiteY35" fmla="*/ 3420074 h 3890093"/>
                <a:gd name="connsiteX36" fmla="*/ 1897166 w 3751603"/>
                <a:gd name="connsiteY36" fmla="*/ 3890093 h 3890093"/>
                <a:gd name="connsiteX37" fmla="*/ 2127903 w 3751603"/>
                <a:gd name="connsiteY37" fmla="*/ 3821726 h 3890093"/>
                <a:gd name="connsiteX38" fmla="*/ 2384276 w 3751603"/>
                <a:gd name="connsiteY38" fmla="*/ 3770452 h 3890093"/>
                <a:gd name="connsiteX39" fmla="*/ 2008261 w 3751603"/>
                <a:gd name="connsiteY39" fmla="*/ 3736269 h 3890093"/>
                <a:gd name="connsiteX40" fmla="*/ 1956987 w 3751603"/>
                <a:gd name="connsiteY40" fmla="*/ 3727723 h 3890093"/>
                <a:gd name="connsiteX41" fmla="*/ 1931349 w 3751603"/>
                <a:gd name="connsiteY41" fmla="*/ 3599536 h 3890093"/>
                <a:gd name="connsiteX42" fmla="*/ 2247544 w 3751603"/>
                <a:gd name="connsiteY42" fmla="*/ 3548261 h 3890093"/>
                <a:gd name="connsiteX43" fmla="*/ 2871387 w 3751603"/>
                <a:gd name="connsiteY43" fmla="*/ 3582444 h 3890093"/>
                <a:gd name="connsiteX44" fmla="*/ 2811566 w 3751603"/>
                <a:gd name="connsiteY44" fmla="*/ 3539715 h 3890093"/>
                <a:gd name="connsiteX45" fmla="*/ 2837203 w 3751603"/>
                <a:gd name="connsiteY45" fmla="*/ 3471349 h 3890093"/>
                <a:gd name="connsiteX46" fmla="*/ 2794474 w 3751603"/>
                <a:gd name="connsiteY46" fmla="*/ 3428620 h 3890093"/>
                <a:gd name="connsiteX47" fmla="*/ 3076486 w 3751603"/>
                <a:gd name="connsiteY47" fmla="*/ 3112426 h 3890093"/>
                <a:gd name="connsiteX48" fmla="*/ 3537959 w 3751603"/>
                <a:gd name="connsiteY48" fmla="*/ 3009876 h 3890093"/>
                <a:gd name="connsiteX49" fmla="*/ 3572142 w 3751603"/>
                <a:gd name="connsiteY49" fmla="*/ 3052605 h 3890093"/>
                <a:gd name="connsiteX50" fmla="*/ 3367043 w 3751603"/>
                <a:gd name="connsiteY50" fmla="*/ 3274796 h 3890093"/>
                <a:gd name="connsiteX51" fmla="*/ 3751603 w 3751603"/>
                <a:gd name="connsiteY51" fmla="*/ 3214975 h 3890093"/>
                <a:gd name="connsiteX52" fmla="*/ 3529413 w 3751603"/>
                <a:gd name="connsiteY52" fmla="*/ 3129517 h 3890093"/>
                <a:gd name="connsiteX53" fmla="*/ 3563596 w 3751603"/>
                <a:gd name="connsiteY53" fmla="*/ 3061151 h 3890093"/>
                <a:gd name="connsiteX54" fmla="*/ 3537959 w 3751603"/>
                <a:gd name="connsiteY54" fmla="*/ 3026968 h 3890093"/>
                <a:gd name="connsiteX55" fmla="*/ 3349951 w 3751603"/>
                <a:gd name="connsiteY55" fmla="*/ 3044059 h 3890093"/>
                <a:gd name="connsiteX56" fmla="*/ 3127760 w 3751603"/>
                <a:gd name="connsiteY56" fmla="*/ 2932964 h 3890093"/>
                <a:gd name="connsiteX57" fmla="*/ 3136306 w 3751603"/>
                <a:gd name="connsiteY57" fmla="*/ 2813323 h 3890093"/>
                <a:gd name="connsiteX58" fmla="*/ 2649196 w 3751603"/>
                <a:gd name="connsiteY58" fmla="*/ 2232209 h 3890093"/>
                <a:gd name="connsiteX59" fmla="*/ 2238998 w 3751603"/>
                <a:gd name="connsiteY59" fmla="*/ 2317667 h 3890093"/>
                <a:gd name="connsiteX60" fmla="*/ 914400 w 3751603"/>
                <a:gd name="connsiteY60" fmla="*/ 2616769 h 3890093"/>
                <a:gd name="connsiteX61" fmla="*/ 897308 w 3751603"/>
                <a:gd name="connsiteY61" fmla="*/ 2633861 h 3890093"/>
                <a:gd name="connsiteX0" fmla="*/ 2657742 w 3751603"/>
                <a:gd name="connsiteY0" fmla="*/ 0 h 3888337"/>
                <a:gd name="connsiteX1" fmla="*/ 1367327 w 3751603"/>
                <a:gd name="connsiteY1" fmla="*/ 25638 h 3888337"/>
                <a:gd name="connsiteX2" fmla="*/ 1076770 w 3751603"/>
                <a:gd name="connsiteY2" fmla="*/ 350378 h 3888337"/>
                <a:gd name="connsiteX3" fmla="*/ 854579 w 3751603"/>
                <a:gd name="connsiteY3" fmla="*/ 401653 h 3888337"/>
                <a:gd name="connsiteX4" fmla="*/ 752030 w 3751603"/>
                <a:gd name="connsiteY4" fmla="*/ 316195 h 3888337"/>
                <a:gd name="connsiteX5" fmla="*/ 666572 w 3751603"/>
                <a:gd name="connsiteY5" fmla="*/ 384561 h 3888337"/>
                <a:gd name="connsiteX6" fmla="*/ 495656 w 3751603"/>
                <a:gd name="connsiteY6" fmla="*/ 410199 h 3888337"/>
                <a:gd name="connsiteX7" fmla="*/ 170916 w 3751603"/>
                <a:gd name="connsiteY7" fmla="*/ 1170774 h 3888337"/>
                <a:gd name="connsiteX8" fmla="*/ 333286 w 3751603"/>
                <a:gd name="connsiteY8" fmla="*/ 1230595 h 3888337"/>
                <a:gd name="connsiteX9" fmla="*/ 401652 w 3751603"/>
                <a:gd name="connsiteY9" fmla="*/ 1093862 h 3888337"/>
                <a:gd name="connsiteX10" fmla="*/ 521293 w 3751603"/>
                <a:gd name="connsiteY10" fmla="*/ 1110954 h 3888337"/>
                <a:gd name="connsiteX11" fmla="*/ 658026 w 3751603"/>
                <a:gd name="connsiteY11" fmla="*/ 1076770 h 3888337"/>
                <a:gd name="connsiteX12" fmla="*/ 683663 w 3751603"/>
                <a:gd name="connsiteY12" fmla="*/ 1888621 h 3888337"/>
                <a:gd name="connsiteX13" fmla="*/ 495656 w 3751603"/>
                <a:gd name="connsiteY13" fmla="*/ 1914258 h 3888337"/>
                <a:gd name="connsiteX14" fmla="*/ 401652 w 3751603"/>
                <a:gd name="connsiteY14" fmla="*/ 1905713 h 3888337"/>
                <a:gd name="connsiteX15" fmla="*/ 384560 w 3751603"/>
                <a:gd name="connsiteY15" fmla="*/ 1794617 h 3888337"/>
                <a:gd name="connsiteX16" fmla="*/ 299103 w 3751603"/>
                <a:gd name="connsiteY16" fmla="*/ 1751888 h 3888337"/>
                <a:gd name="connsiteX17" fmla="*/ 230736 w 3751603"/>
                <a:gd name="connsiteY17" fmla="*/ 1786071 h 3888337"/>
                <a:gd name="connsiteX18" fmla="*/ 162370 w 3751603"/>
                <a:gd name="connsiteY18" fmla="*/ 1837346 h 3888337"/>
                <a:gd name="connsiteX19" fmla="*/ 0 w 3751603"/>
                <a:gd name="connsiteY19" fmla="*/ 1871529 h 3888337"/>
                <a:gd name="connsiteX20" fmla="*/ 239282 w 3751603"/>
                <a:gd name="connsiteY20" fmla="*/ 2572285 h 3888337"/>
                <a:gd name="connsiteX21" fmla="*/ 418744 w 3751603"/>
                <a:gd name="connsiteY21" fmla="*/ 2529556 h 3888337"/>
                <a:gd name="connsiteX22" fmla="*/ 538385 w 3751603"/>
                <a:gd name="connsiteY22" fmla="*/ 2854296 h 3888337"/>
                <a:gd name="connsiteX23" fmla="*/ 589660 w 3751603"/>
                <a:gd name="connsiteY23" fmla="*/ 2837204 h 3888337"/>
                <a:gd name="connsiteX24" fmla="*/ 709301 w 3751603"/>
                <a:gd name="connsiteY24" fmla="*/ 2991028 h 3888337"/>
                <a:gd name="connsiteX25" fmla="*/ 794759 w 3751603"/>
                <a:gd name="connsiteY25" fmla="*/ 2956845 h 3888337"/>
                <a:gd name="connsiteX26" fmla="*/ 692209 w 3751603"/>
                <a:gd name="connsiteY26" fmla="*/ 2751746 h 3888337"/>
                <a:gd name="connsiteX27" fmla="*/ 666572 w 3751603"/>
                <a:gd name="connsiteY27" fmla="*/ 2726109 h 3888337"/>
                <a:gd name="connsiteX28" fmla="*/ 743484 w 3751603"/>
                <a:gd name="connsiteY28" fmla="*/ 2657742 h 3888337"/>
                <a:gd name="connsiteX29" fmla="*/ 922946 w 3751603"/>
                <a:gd name="connsiteY29" fmla="*/ 2615013 h 3888337"/>
                <a:gd name="connsiteX30" fmla="*/ 1410056 w 3751603"/>
                <a:gd name="connsiteY30" fmla="*/ 3204673 h 3888337"/>
                <a:gd name="connsiteX31" fmla="*/ 1401510 w 3751603"/>
                <a:gd name="connsiteY31" fmla="*/ 3307223 h 3888337"/>
                <a:gd name="connsiteX32" fmla="*/ 1213503 w 3751603"/>
                <a:gd name="connsiteY32" fmla="*/ 3341406 h 3888337"/>
                <a:gd name="connsiteX33" fmla="*/ 1110953 w 3751603"/>
                <a:gd name="connsiteY33" fmla="*/ 3281585 h 3888337"/>
                <a:gd name="connsiteX34" fmla="*/ 1051132 w 3751603"/>
                <a:gd name="connsiteY34" fmla="*/ 3281585 h 3888337"/>
                <a:gd name="connsiteX35" fmla="*/ 1008403 w 3751603"/>
                <a:gd name="connsiteY35" fmla="*/ 3418318 h 3888337"/>
                <a:gd name="connsiteX36" fmla="*/ 1897166 w 3751603"/>
                <a:gd name="connsiteY36" fmla="*/ 3888337 h 3888337"/>
                <a:gd name="connsiteX37" fmla="*/ 2127903 w 3751603"/>
                <a:gd name="connsiteY37" fmla="*/ 3819970 h 3888337"/>
                <a:gd name="connsiteX38" fmla="*/ 2384276 w 3751603"/>
                <a:gd name="connsiteY38" fmla="*/ 3768696 h 3888337"/>
                <a:gd name="connsiteX39" fmla="*/ 2008261 w 3751603"/>
                <a:gd name="connsiteY39" fmla="*/ 3734513 h 3888337"/>
                <a:gd name="connsiteX40" fmla="*/ 1956987 w 3751603"/>
                <a:gd name="connsiteY40" fmla="*/ 3725967 h 3888337"/>
                <a:gd name="connsiteX41" fmla="*/ 1931349 w 3751603"/>
                <a:gd name="connsiteY41" fmla="*/ 3597780 h 3888337"/>
                <a:gd name="connsiteX42" fmla="*/ 2247544 w 3751603"/>
                <a:gd name="connsiteY42" fmla="*/ 3546505 h 3888337"/>
                <a:gd name="connsiteX43" fmla="*/ 2871387 w 3751603"/>
                <a:gd name="connsiteY43" fmla="*/ 3580688 h 3888337"/>
                <a:gd name="connsiteX44" fmla="*/ 2811566 w 3751603"/>
                <a:gd name="connsiteY44" fmla="*/ 3537959 h 3888337"/>
                <a:gd name="connsiteX45" fmla="*/ 2837203 w 3751603"/>
                <a:gd name="connsiteY45" fmla="*/ 3469593 h 3888337"/>
                <a:gd name="connsiteX46" fmla="*/ 2794474 w 3751603"/>
                <a:gd name="connsiteY46" fmla="*/ 3426864 h 3888337"/>
                <a:gd name="connsiteX47" fmla="*/ 3076486 w 3751603"/>
                <a:gd name="connsiteY47" fmla="*/ 3110670 h 3888337"/>
                <a:gd name="connsiteX48" fmla="*/ 3537959 w 3751603"/>
                <a:gd name="connsiteY48" fmla="*/ 3008120 h 3888337"/>
                <a:gd name="connsiteX49" fmla="*/ 3572142 w 3751603"/>
                <a:gd name="connsiteY49" fmla="*/ 3050849 h 3888337"/>
                <a:gd name="connsiteX50" fmla="*/ 3367043 w 3751603"/>
                <a:gd name="connsiteY50" fmla="*/ 3273040 h 3888337"/>
                <a:gd name="connsiteX51" fmla="*/ 3751603 w 3751603"/>
                <a:gd name="connsiteY51" fmla="*/ 3213219 h 3888337"/>
                <a:gd name="connsiteX52" fmla="*/ 3529413 w 3751603"/>
                <a:gd name="connsiteY52" fmla="*/ 3127761 h 3888337"/>
                <a:gd name="connsiteX53" fmla="*/ 3563596 w 3751603"/>
                <a:gd name="connsiteY53" fmla="*/ 3059395 h 3888337"/>
                <a:gd name="connsiteX54" fmla="*/ 3537959 w 3751603"/>
                <a:gd name="connsiteY54" fmla="*/ 3025212 h 3888337"/>
                <a:gd name="connsiteX55" fmla="*/ 3349951 w 3751603"/>
                <a:gd name="connsiteY55" fmla="*/ 3042303 h 3888337"/>
                <a:gd name="connsiteX56" fmla="*/ 3127760 w 3751603"/>
                <a:gd name="connsiteY56" fmla="*/ 2931208 h 3888337"/>
                <a:gd name="connsiteX57" fmla="*/ 3136306 w 3751603"/>
                <a:gd name="connsiteY57" fmla="*/ 2811567 h 3888337"/>
                <a:gd name="connsiteX58" fmla="*/ 2649196 w 3751603"/>
                <a:gd name="connsiteY58" fmla="*/ 2230453 h 3888337"/>
                <a:gd name="connsiteX59" fmla="*/ 2238998 w 3751603"/>
                <a:gd name="connsiteY59" fmla="*/ 2315911 h 3888337"/>
                <a:gd name="connsiteX60" fmla="*/ 914400 w 3751603"/>
                <a:gd name="connsiteY60" fmla="*/ 2615013 h 3888337"/>
                <a:gd name="connsiteX61" fmla="*/ 897308 w 3751603"/>
                <a:gd name="connsiteY61" fmla="*/ 2632105 h 3888337"/>
                <a:gd name="connsiteX0" fmla="*/ 2657742 w 3751603"/>
                <a:gd name="connsiteY0" fmla="*/ 0 h 3888337"/>
                <a:gd name="connsiteX1" fmla="*/ 1367327 w 3751603"/>
                <a:gd name="connsiteY1" fmla="*/ 25638 h 3888337"/>
                <a:gd name="connsiteX2" fmla="*/ 1076770 w 3751603"/>
                <a:gd name="connsiteY2" fmla="*/ 350378 h 3888337"/>
                <a:gd name="connsiteX3" fmla="*/ 854579 w 3751603"/>
                <a:gd name="connsiteY3" fmla="*/ 401653 h 3888337"/>
                <a:gd name="connsiteX4" fmla="*/ 752030 w 3751603"/>
                <a:gd name="connsiteY4" fmla="*/ 316195 h 3888337"/>
                <a:gd name="connsiteX5" fmla="*/ 666572 w 3751603"/>
                <a:gd name="connsiteY5" fmla="*/ 384561 h 3888337"/>
                <a:gd name="connsiteX6" fmla="*/ 495656 w 3751603"/>
                <a:gd name="connsiteY6" fmla="*/ 410199 h 3888337"/>
                <a:gd name="connsiteX7" fmla="*/ 170916 w 3751603"/>
                <a:gd name="connsiteY7" fmla="*/ 1170774 h 3888337"/>
                <a:gd name="connsiteX8" fmla="*/ 333286 w 3751603"/>
                <a:gd name="connsiteY8" fmla="*/ 1230595 h 3888337"/>
                <a:gd name="connsiteX9" fmla="*/ 401652 w 3751603"/>
                <a:gd name="connsiteY9" fmla="*/ 1093862 h 3888337"/>
                <a:gd name="connsiteX10" fmla="*/ 521293 w 3751603"/>
                <a:gd name="connsiteY10" fmla="*/ 1110954 h 3888337"/>
                <a:gd name="connsiteX11" fmla="*/ 658026 w 3751603"/>
                <a:gd name="connsiteY11" fmla="*/ 1076770 h 3888337"/>
                <a:gd name="connsiteX12" fmla="*/ 683663 w 3751603"/>
                <a:gd name="connsiteY12" fmla="*/ 1888621 h 3888337"/>
                <a:gd name="connsiteX13" fmla="*/ 495656 w 3751603"/>
                <a:gd name="connsiteY13" fmla="*/ 1914258 h 3888337"/>
                <a:gd name="connsiteX14" fmla="*/ 401652 w 3751603"/>
                <a:gd name="connsiteY14" fmla="*/ 1905713 h 3888337"/>
                <a:gd name="connsiteX15" fmla="*/ 384560 w 3751603"/>
                <a:gd name="connsiteY15" fmla="*/ 1794617 h 3888337"/>
                <a:gd name="connsiteX16" fmla="*/ 299103 w 3751603"/>
                <a:gd name="connsiteY16" fmla="*/ 1751888 h 3888337"/>
                <a:gd name="connsiteX17" fmla="*/ 230736 w 3751603"/>
                <a:gd name="connsiteY17" fmla="*/ 1786071 h 3888337"/>
                <a:gd name="connsiteX18" fmla="*/ 162370 w 3751603"/>
                <a:gd name="connsiteY18" fmla="*/ 1837346 h 3888337"/>
                <a:gd name="connsiteX19" fmla="*/ 0 w 3751603"/>
                <a:gd name="connsiteY19" fmla="*/ 1871529 h 3888337"/>
                <a:gd name="connsiteX20" fmla="*/ 239282 w 3751603"/>
                <a:gd name="connsiteY20" fmla="*/ 2572285 h 3888337"/>
                <a:gd name="connsiteX21" fmla="*/ 418744 w 3751603"/>
                <a:gd name="connsiteY21" fmla="*/ 2529556 h 3888337"/>
                <a:gd name="connsiteX22" fmla="*/ 538385 w 3751603"/>
                <a:gd name="connsiteY22" fmla="*/ 2854296 h 3888337"/>
                <a:gd name="connsiteX23" fmla="*/ 589660 w 3751603"/>
                <a:gd name="connsiteY23" fmla="*/ 2837204 h 3888337"/>
                <a:gd name="connsiteX24" fmla="*/ 709301 w 3751603"/>
                <a:gd name="connsiteY24" fmla="*/ 2991028 h 3888337"/>
                <a:gd name="connsiteX25" fmla="*/ 794759 w 3751603"/>
                <a:gd name="connsiteY25" fmla="*/ 2956845 h 3888337"/>
                <a:gd name="connsiteX26" fmla="*/ 692209 w 3751603"/>
                <a:gd name="connsiteY26" fmla="*/ 2751746 h 3888337"/>
                <a:gd name="connsiteX27" fmla="*/ 666572 w 3751603"/>
                <a:gd name="connsiteY27" fmla="*/ 2726109 h 3888337"/>
                <a:gd name="connsiteX28" fmla="*/ 743484 w 3751603"/>
                <a:gd name="connsiteY28" fmla="*/ 2657742 h 3888337"/>
                <a:gd name="connsiteX29" fmla="*/ 922946 w 3751603"/>
                <a:gd name="connsiteY29" fmla="*/ 2615013 h 3888337"/>
                <a:gd name="connsiteX30" fmla="*/ 1410056 w 3751603"/>
                <a:gd name="connsiteY30" fmla="*/ 3204673 h 3888337"/>
                <a:gd name="connsiteX31" fmla="*/ 1401510 w 3751603"/>
                <a:gd name="connsiteY31" fmla="*/ 3307223 h 3888337"/>
                <a:gd name="connsiteX32" fmla="*/ 1213503 w 3751603"/>
                <a:gd name="connsiteY32" fmla="*/ 3341406 h 3888337"/>
                <a:gd name="connsiteX33" fmla="*/ 1110953 w 3751603"/>
                <a:gd name="connsiteY33" fmla="*/ 3281585 h 3888337"/>
                <a:gd name="connsiteX34" fmla="*/ 1051132 w 3751603"/>
                <a:gd name="connsiteY34" fmla="*/ 3281585 h 3888337"/>
                <a:gd name="connsiteX35" fmla="*/ 1008403 w 3751603"/>
                <a:gd name="connsiteY35" fmla="*/ 3418318 h 3888337"/>
                <a:gd name="connsiteX36" fmla="*/ 1897166 w 3751603"/>
                <a:gd name="connsiteY36" fmla="*/ 3888337 h 3888337"/>
                <a:gd name="connsiteX37" fmla="*/ 2127903 w 3751603"/>
                <a:gd name="connsiteY37" fmla="*/ 3819970 h 3888337"/>
                <a:gd name="connsiteX38" fmla="*/ 2384276 w 3751603"/>
                <a:gd name="connsiteY38" fmla="*/ 3768696 h 3888337"/>
                <a:gd name="connsiteX39" fmla="*/ 2008261 w 3751603"/>
                <a:gd name="connsiteY39" fmla="*/ 3734513 h 3888337"/>
                <a:gd name="connsiteX40" fmla="*/ 1956987 w 3751603"/>
                <a:gd name="connsiteY40" fmla="*/ 3725967 h 3888337"/>
                <a:gd name="connsiteX41" fmla="*/ 1931349 w 3751603"/>
                <a:gd name="connsiteY41" fmla="*/ 3597780 h 3888337"/>
                <a:gd name="connsiteX42" fmla="*/ 2247544 w 3751603"/>
                <a:gd name="connsiteY42" fmla="*/ 3546505 h 3888337"/>
                <a:gd name="connsiteX43" fmla="*/ 2871387 w 3751603"/>
                <a:gd name="connsiteY43" fmla="*/ 3580688 h 3888337"/>
                <a:gd name="connsiteX44" fmla="*/ 2811566 w 3751603"/>
                <a:gd name="connsiteY44" fmla="*/ 3537959 h 3888337"/>
                <a:gd name="connsiteX45" fmla="*/ 2837203 w 3751603"/>
                <a:gd name="connsiteY45" fmla="*/ 3469593 h 3888337"/>
                <a:gd name="connsiteX46" fmla="*/ 2794474 w 3751603"/>
                <a:gd name="connsiteY46" fmla="*/ 3426864 h 3888337"/>
                <a:gd name="connsiteX47" fmla="*/ 3076486 w 3751603"/>
                <a:gd name="connsiteY47" fmla="*/ 3110670 h 3888337"/>
                <a:gd name="connsiteX48" fmla="*/ 3537959 w 3751603"/>
                <a:gd name="connsiteY48" fmla="*/ 3008120 h 3888337"/>
                <a:gd name="connsiteX49" fmla="*/ 3572142 w 3751603"/>
                <a:gd name="connsiteY49" fmla="*/ 3050849 h 3888337"/>
                <a:gd name="connsiteX50" fmla="*/ 3367043 w 3751603"/>
                <a:gd name="connsiteY50" fmla="*/ 3273040 h 3888337"/>
                <a:gd name="connsiteX51" fmla="*/ 3751603 w 3751603"/>
                <a:gd name="connsiteY51" fmla="*/ 3213219 h 3888337"/>
                <a:gd name="connsiteX52" fmla="*/ 3529413 w 3751603"/>
                <a:gd name="connsiteY52" fmla="*/ 3127761 h 3888337"/>
                <a:gd name="connsiteX53" fmla="*/ 3563596 w 3751603"/>
                <a:gd name="connsiteY53" fmla="*/ 3059395 h 3888337"/>
                <a:gd name="connsiteX54" fmla="*/ 3537959 w 3751603"/>
                <a:gd name="connsiteY54" fmla="*/ 3025212 h 3888337"/>
                <a:gd name="connsiteX55" fmla="*/ 3349951 w 3751603"/>
                <a:gd name="connsiteY55" fmla="*/ 3042303 h 3888337"/>
                <a:gd name="connsiteX56" fmla="*/ 3127760 w 3751603"/>
                <a:gd name="connsiteY56" fmla="*/ 2931208 h 3888337"/>
                <a:gd name="connsiteX57" fmla="*/ 3136306 w 3751603"/>
                <a:gd name="connsiteY57" fmla="*/ 2811567 h 3888337"/>
                <a:gd name="connsiteX58" fmla="*/ 2649196 w 3751603"/>
                <a:gd name="connsiteY58" fmla="*/ 2230453 h 3888337"/>
                <a:gd name="connsiteX59" fmla="*/ 2238998 w 3751603"/>
                <a:gd name="connsiteY59" fmla="*/ 2315911 h 3888337"/>
                <a:gd name="connsiteX60" fmla="*/ 914400 w 3751603"/>
                <a:gd name="connsiteY60" fmla="*/ 2615013 h 3888337"/>
                <a:gd name="connsiteX61" fmla="*/ 897308 w 3751603"/>
                <a:gd name="connsiteY61" fmla="*/ 2632105 h 3888337"/>
                <a:gd name="connsiteX0" fmla="*/ 2657742 w 3751603"/>
                <a:gd name="connsiteY0" fmla="*/ 0 h 3888337"/>
                <a:gd name="connsiteX1" fmla="*/ 1367327 w 3751603"/>
                <a:gd name="connsiteY1" fmla="*/ 25638 h 3888337"/>
                <a:gd name="connsiteX2" fmla="*/ 1076770 w 3751603"/>
                <a:gd name="connsiteY2" fmla="*/ 350378 h 3888337"/>
                <a:gd name="connsiteX3" fmla="*/ 854579 w 3751603"/>
                <a:gd name="connsiteY3" fmla="*/ 401653 h 3888337"/>
                <a:gd name="connsiteX4" fmla="*/ 752030 w 3751603"/>
                <a:gd name="connsiteY4" fmla="*/ 316195 h 3888337"/>
                <a:gd name="connsiteX5" fmla="*/ 666572 w 3751603"/>
                <a:gd name="connsiteY5" fmla="*/ 384561 h 3888337"/>
                <a:gd name="connsiteX6" fmla="*/ 495656 w 3751603"/>
                <a:gd name="connsiteY6" fmla="*/ 410199 h 3888337"/>
                <a:gd name="connsiteX7" fmla="*/ 170916 w 3751603"/>
                <a:gd name="connsiteY7" fmla="*/ 1170774 h 3888337"/>
                <a:gd name="connsiteX8" fmla="*/ 333286 w 3751603"/>
                <a:gd name="connsiteY8" fmla="*/ 1230595 h 3888337"/>
                <a:gd name="connsiteX9" fmla="*/ 401652 w 3751603"/>
                <a:gd name="connsiteY9" fmla="*/ 1093862 h 3888337"/>
                <a:gd name="connsiteX10" fmla="*/ 521293 w 3751603"/>
                <a:gd name="connsiteY10" fmla="*/ 1110954 h 3888337"/>
                <a:gd name="connsiteX11" fmla="*/ 658026 w 3751603"/>
                <a:gd name="connsiteY11" fmla="*/ 1076770 h 3888337"/>
                <a:gd name="connsiteX12" fmla="*/ 683663 w 3751603"/>
                <a:gd name="connsiteY12" fmla="*/ 1888621 h 3888337"/>
                <a:gd name="connsiteX13" fmla="*/ 495656 w 3751603"/>
                <a:gd name="connsiteY13" fmla="*/ 1914258 h 3888337"/>
                <a:gd name="connsiteX14" fmla="*/ 401652 w 3751603"/>
                <a:gd name="connsiteY14" fmla="*/ 1905713 h 3888337"/>
                <a:gd name="connsiteX15" fmla="*/ 384560 w 3751603"/>
                <a:gd name="connsiteY15" fmla="*/ 1794617 h 3888337"/>
                <a:gd name="connsiteX16" fmla="*/ 299103 w 3751603"/>
                <a:gd name="connsiteY16" fmla="*/ 1751888 h 3888337"/>
                <a:gd name="connsiteX17" fmla="*/ 230736 w 3751603"/>
                <a:gd name="connsiteY17" fmla="*/ 1786071 h 3888337"/>
                <a:gd name="connsiteX18" fmla="*/ 162370 w 3751603"/>
                <a:gd name="connsiteY18" fmla="*/ 1837346 h 3888337"/>
                <a:gd name="connsiteX19" fmla="*/ 0 w 3751603"/>
                <a:gd name="connsiteY19" fmla="*/ 1871529 h 3888337"/>
                <a:gd name="connsiteX20" fmla="*/ 239282 w 3751603"/>
                <a:gd name="connsiteY20" fmla="*/ 2572285 h 3888337"/>
                <a:gd name="connsiteX21" fmla="*/ 418744 w 3751603"/>
                <a:gd name="connsiteY21" fmla="*/ 2529556 h 3888337"/>
                <a:gd name="connsiteX22" fmla="*/ 538385 w 3751603"/>
                <a:gd name="connsiteY22" fmla="*/ 2854296 h 3888337"/>
                <a:gd name="connsiteX23" fmla="*/ 589660 w 3751603"/>
                <a:gd name="connsiteY23" fmla="*/ 2837204 h 3888337"/>
                <a:gd name="connsiteX24" fmla="*/ 709301 w 3751603"/>
                <a:gd name="connsiteY24" fmla="*/ 2991028 h 3888337"/>
                <a:gd name="connsiteX25" fmla="*/ 794759 w 3751603"/>
                <a:gd name="connsiteY25" fmla="*/ 2956845 h 3888337"/>
                <a:gd name="connsiteX26" fmla="*/ 692209 w 3751603"/>
                <a:gd name="connsiteY26" fmla="*/ 2751746 h 3888337"/>
                <a:gd name="connsiteX27" fmla="*/ 666572 w 3751603"/>
                <a:gd name="connsiteY27" fmla="*/ 2726109 h 3888337"/>
                <a:gd name="connsiteX28" fmla="*/ 743484 w 3751603"/>
                <a:gd name="connsiteY28" fmla="*/ 2657742 h 3888337"/>
                <a:gd name="connsiteX29" fmla="*/ 922946 w 3751603"/>
                <a:gd name="connsiteY29" fmla="*/ 2615013 h 3888337"/>
                <a:gd name="connsiteX30" fmla="*/ 1410056 w 3751603"/>
                <a:gd name="connsiteY30" fmla="*/ 3204673 h 3888337"/>
                <a:gd name="connsiteX31" fmla="*/ 1401510 w 3751603"/>
                <a:gd name="connsiteY31" fmla="*/ 3307223 h 3888337"/>
                <a:gd name="connsiteX32" fmla="*/ 1213503 w 3751603"/>
                <a:gd name="connsiteY32" fmla="*/ 3341406 h 3888337"/>
                <a:gd name="connsiteX33" fmla="*/ 1110953 w 3751603"/>
                <a:gd name="connsiteY33" fmla="*/ 3281585 h 3888337"/>
                <a:gd name="connsiteX34" fmla="*/ 1051132 w 3751603"/>
                <a:gd name="connsiteY34" fmla="*/ 3281585 h 3888337"/>
                <a:gd name="connsiteX35" fmla="*/ 1008403 w 3751603"/>
                <a:gd name="connsiteY35" fmla="*/ 3418318 h 3888337"/>
                <a:gd name="connsiteX36" fmla="*/ 1897166 w 3751603"/>
                <a:gd name="connsiteY36" fmla="*/ 3888337 h 3888337"/>
                <a:gd name="connsiteX37" fmla="*/ 2127903 w 3751603"/>
                <a:gd name="connsiteY37" fmla="*/ 3819970 h 3888337"/>
                <a:gd name="connsiteX38" fmla="*/ 2384276 w 3751603"/>
                <a:gd name="connsiteY38" fmla="*/ 3768696 h 3888337"/>
                <a:gd name="connsiteX39" fmla="*/ 2008261 w 3751603"/>
                <a:gd name="connsiteY39" fmla="*/ 3734513 h 3888337"/>
                <a:gd name="connsiteX40" fmla="*/ 1956987 w 3751603"/>
                <a:gd name="connsiteY40" fmla="*/ 3725967 h 3888337"/>
                <a:gd name="connsiteX41" fmla="*/ 1931349 w 3751603"/>
                <a:gd name="connsiteY41" fmla="*/ 3597780 h 3888337"/>
                <a:gd name="connsiteX42" fmla="*/ 2247544 w 3751603"/>
                <a:gd name="connsiteY42" fmla="*/ 3546505 h 3888337"/>
                <a:gd name="connsiteX43" fmla="*/ 2871387 w 3751603"/>
                <a:gd name="connsiteY43" fmla="*/ 3580688 h 3888337"/>
                <a:gd name="connsiteX44" fmla="*/ 2811566 w 3751603"/>
                <a:gd name="connsiteY44" fmla="*/ 3537959 h 3888337"/>
                <a:gd name="connsiteX45" fmla="*/ 2837203 w 3751603"/>
                <a:gd name="connsiteY45" fmla="*/ 3469593 h 3888337"/>
                <a:gd name="connsiteX46" fmla="*/ 2794474 w 3751603"/>
                <a:gd name="connsiteY46" fmla="*/ 3426864 h 3888337"/>
                <a:gd name="connsiteX47" fmla="*/ 3076486 w 3751603"/>
                <a:gd name="connsiteY47" fmla="*/ 3110670 h 3888337"/>
                <a:gd name="connsiteX48" fmla="*/ 3537959 w 3751603"/>
                <a:gd name="connsiteY48" fmla="*/ 3008120 h 3888337"/>
                <a:gd name="connsiteX49" fmla="*/ 3572142 w 3751603"/>
                <a:gd name="connsiteY49" fmla="*/ 3050849 h 3888337"/>
                <a:gd name="connsiteX50" fmla="*/ 3367043 w 3751603"/>
                <a:gd name="connsiteY50" fmla="*/ 3273040 h 3888337"/>
                <a:gd name="connsiteX51" fmla="*/ 3751603 w 3751603"/>
                <a:gd name="connsiteY51" fmla="*/ 3213219 h 3888337"/>
                <a:gd name="connsiteX52" fmla="*/ 3529413 w 3751603"/>
                <a:gd name="connsiteY52" fmla="*/ 3127761 h 3888337"/>
                <a:gd name="connsiteX53" fmla="*/ 3563596 w 3751603"/>
                <a:gd name="connsiteY53" fmla="*/ 3059395 h 3888337"/>
                <a:gd name="connsiteX54" fmla="*/ 3537959 w 3751603"/>
                <a:gd name="connsiteY54" fmla="*/ 3025212 h 3888337"/>
                <a:gd name="connsiteX55" fmla="*/ 3349951 w 3751603"/>
                <a:gd name="connsiteY55" fmla="*/ 3042303 h 3888337"/>
                <a:gd name="connsiteX56" fmla="*/ 3127760 w 3751603"/>
                <a:gd name="connsiteY56" fmla="*/ 2931208 h 3888337"/>
                <a:gd name="connsiteX57" fmla="*/ 3136306 w 3751603"/>
                <a:gd name="connsiteY57" fmla="*/ 2811567 h 3888337"/>
                <a:gd name="connsiteX58" fmla="*/ 2649196 w 3751603"/>
                <a:gd name="connsiteY58" fmla="*/ 2230453 h 3888337"/>
                <a:gd name="connsiteX59" fmla="*/ 2238998 w 3751603"/>
                <a:gd name="connsiteY59" fmla="*/ 2315911 h 3888337"/>
                <a:gd name="connsiteX60" fmla="*/ 914400 w 3751603"/>
                <a:gd name="connsiteY60" fmla="*/ 2615013 h 3888337"/>
                <a:gd name="connsiteX61" fmla="*/ 897308 w 3751603"/>
                <a:gd name="connsiteY61" fmla="*/ 2632105 h 3888337"/>
                <a:gd name="connsiteX0" fmla="*/ 2358639 w 3751603"/>
                <a:gd name="connsiteY0" fmla="*/ 667332 h 3863459"/>
                <a:gd name="connsiteX1" fmla="*/ 1367327 w 3751603"/>
                <a:gd name="connsiteY1" fmla="*/ 760 h 3863459"/>
                <a:gd name="connsiteX2" fmla="*/ 1076770 w 3751603"/>
                <a:gd name="connsiteY2" fmla="*/ 325500 h 3863459"/>
                <a:gd name="connsiteX3" fmla="*/ 854579 w 3751603"/>
                <a:gd name="connsiteY3" fmla="*/ 376775 h 3863459"/>
                <a:gd name="connsiteX4" fmla="*/ 752030 w 3751603"/>
                <a:gd name="connsiteY4" fmla="*/ 291317 h 3863459"/>
                <a:gd name="connsiteX5" fmla="*/ 666572 w 3751603"/>
                <a:gd name="connsiteY5" fmla="*/ 359683 h 3863459"/>
                <a:gd name="connsiteX6" fmla="*/ 495656 w 3751603"/>
                <a:gd name="connsiteY6" fmla="*/ 385321 h 3863459"/>
                <a:gd name="connsiteX7" fmla="*/ 170916 w 3751603"/>
                <a:gd name="connsiteY7" fmla="*/ 1145896 h 3863459"/>
                <a:gd name="connsiteX8" fmla="*/ 333286 w 3751603"/>
                <a:gd name="connsiteY8" fmla="*/ 1205717 h 3863459"/>
                <a:gd name="connsiteX9" fmla="*/ 401652 w 3751603"/>
                <a:gd name="connsiteY9" fmla="*/ 1068984 h 3863459"/>
                <a:gd name="connsiteX10" fmla="*/ 521293 w 3751603"/>
                <a:gd name="connsiteY10" fmla="*/ 1086076 h 3863459"/>
                <a:gd name="connsiteX11" fmla="*/ 658026 w 3751603"/>
                <a:gd name="connsiteY11" fmla="*/ 1051892 h 3863459"/>
                <a:gd name="connsiteX12" fmla="*/ 683663 w 3751603"/>
                <a:gd name="connsiteY12" fmla="*/ 1863743 h 3863459"/>
                <a:gd name="connsiteX13" fmla="*/ 495656 w 3751603"/>
                <a:gd name="connsiteY13" fmla="*/ 1889380 h 3863459"/>
                <a:gd name="connsiteX14" fmla="*/ 401652 w 3751603"/>
                <a:gd name="connsiteY14" fmla="*/ 1880835 h 3863459"/>
                <a:gd name="connsiteX15" fmla="*/ 384560 w 3751603"/>
                <a:gd name="connsiteY15" fmla="*/ 1769739 h 3863459"/>
                <a:gd name="connsiteX16" fmla="*/ 299103 w 3751603"/>
                <a:gd name="connsiteY16" fmla="*/ 1727010 h 3863459"/>
                <a:gd name="connsiteX17" fmla="*/ 230736 w 3751603"/>
                <a:gd name="connsiteY17" fmla="*/ 1761193 h 3863459"/>
                <a:gd name="connsiteX18" fmla="*/ 162370 w 3751603"/>
                <a:gd name="connsiteY18" fmla="*/ 1812468 h 3863459"/>
                <a:gd name="connsiteX19" fmla="*/ 0 w 3751603"/>
                <a:gd name="connsiteY19" fmla="*/ 1846651 h 3863459"/>
                <a:gd name="connsiteX20" fmla="*/ 239282 w 3751603"/>
                <a:gd name="connsiteY20" fmla="*/ 2547407 h 3863459"/>
                <a:gd name="connsiteX21" fmla="*/ 418744 w 3751603"/>
                <a:gd name="connsiteY21" fmla="*/ 2504678 h 3863459"/>
                <a:gd name="connsiteX22" fmla="*/ 538385 w 3751603"/>
                <a:gd name="connsiteY22" fmla="*/ 2829418 h 3863459"/>
                <a:gd name="connsiteX23" fmla="*/ 589660 w 3751603"/>
                <a:gd name="connsiteY23" fmla="*/ 2812326 h 3863459"/>
                <a:gd name="connsiteX24" fmla="*/ 709301 w 3751603"/>
                <a:gd name="connsiteY24" fmla="*/ 2966150 h 3863459"/>
                <a:gd name="connsiteX25" fmla="*/ 794759 w 3751603"/>
                <a:gd name="connsiteY25" fmla="*/ 2931967 h 3863459"/>
                <a:gd name="connsiteX26" fmla="*/ 692209 w 3751603"/>
                <a:gd name="connsiteY26" fmla="*/ 2726868 h 3863459"/>
                <a:gd name="connsiteX27" fmla="*/ 666572 w 3751603"/>
                <a:gd name="connsiteY27" fmla="*/ 2701231 h 3863459"/>
                <a:gd name="connsiteX28" fmla="*/ 743484 w 3751603"/>
                <a:gd name="connsiteY28" fmla="*/ 2632864 h 3863459"/>
                <a:gd name="connsiteX29" fmla="*/ 922946 w 3751603"/>
                <a:gd name="connsiteY29" fmla="*/ 2590135 h 3863459"/>
                <a:gd name="connsiteX30" fmla="*/ 1410056 w 3751603"/>
                <a:gd name="connsiteY30" fmla="*/ 3179795 h 3863459"/>
                <a:gd name="connsiteX31" fmla="*/ 1401510 w 3751603"/>
                <a:gd name="connsiteY31" fmla="*/ 3282345 h 3863459"/>
                <a:gd name="connsiteX32" fmla="*/ 1213503 w 3751603"/>
                <a:gd name="connsiteY32" fmla="*/ 3316528 h 3863459"/>
                <a:gd name="connsiteX33" fmla="*/ 1110953 w 3751603"/>
                <a:gd name="connsiteY33" fmla="*/ 3256707 h 3863459"/>
                <a:gd name="connsiteX34" fmla="*/ 1051132 w 3751603"/>
                <a:gd name="connsiteY34" fmla="*/ 3256707 h 3863459"/>
                <a:gd name="connsiteX35" fmla="*/ 1008403 w 3751603"/>
                <a:gd name="connsiteY35" fmla="*/ 3393440 h 3863459"/>
                <a:gd name="connsiteX36" fmla="*/ 1897166 w 3751603"/>
                <a:gd name="connsiteY36" fmla="*/ 3863459 h 3863459"/>
                <a:gd name="connsiteX37" fmla="*/ 2127903 w 3751603"/>
                <a:gd name="connsiteY37" fmla="*/ 3795092 h 3863459"/>
                <a:gd name="connsiteX38" fmla="*/ 2384276 w 3751603"/>
                <a:gd name="connsiteY38" fmla="*/ 3743818 h 3863459"/>
                <a:gd name="connsiteX39" fmla="*/ 2008261 w 3751603"/>
                <a:gd name="connsiteY39" fmla="*/ 3709635 h 3863459"/>
                <a:gd name="connsiteX40" fmla="*/ 1956987 w 3751603"/>
                <a:gd name="connsiteY40" fmla="*/ 3701089 h 3863459"/>
                <a:gd name="connsiteX41" fmla="*/ 1931349 w 3751603"/>
                <a:gd name="connsiteY41" fmla="*/ 3572902 h 3863459"/>
                <a:gd name="connsiteX42" fmla="*/ 2247544 w 3751603"/>
                <a:gd name="connsiteY42" fmla="*/ 3521627 h 3863459"/>
                <a:gd name="connsiteX43" fmla="*/ 2871387 w 3751603"/>
                <a:gd name="connsiteY43" fmla="*/ 3555810 h 3863459"/>
                <a:gd name="connsiteX44" fmla="*/ 2811566 w 3751603"/>
                <a:gd name="connsiteY44" fmla="*/ 3513081 h 3863459"/>
                <a:gd name="connsiteX45" fmla="*/ 2837203 w 3751603"/>
                <a:gd name="connsiteY45" fmla="*/ 3444715 h 3863459"/>
                <a:gd name="connsiteX46" fmla="*/ 2794474 w 3751603"/>
                <a:gd name="connsiteY46" fmla="*/ 3401986 h 3863459"/>
                <a:gd name="connsiteX47" fmla="*/ 3076486 w 3751603"/>
                <a:gd name="connsiteY47" fmla="*/ 3085792 h 3863459"/>
                <a:gd name="connsiteX48" fmla="*/ 3537959 w 3751603"/>
                <a:gd name="connsiteY48" fmla="*/ 2983242 h 3863459"/>
                <a:gd name="connsiteX49" fmla="*/ 3572142 w 3751603"/>
                <a:gd name="connsiteY49" fmla="*/ 3025971 h 3863459"/>
                <a:gd name="connsiteX50" fmla="*/ 3367043 w 3751603"/>
                <a:gd name="connsiteY50" fmla="*/ 3248162 h 3863459"/>
                <a:gd name="connsiteX51" fmla="*/ 3751603 w 3751603"/>
                <a:gd name="connsiteY51" fmla="*/ 3188341 h 3863459"/>
                <a:gd name="connsiteX52" fmla="*/ 3529413 w 3751603"/>
                <a:gd name="connsiteY52" fmla="*/ 3102883 h 3863459"/>
                <a:gd name="connsiteX53" fmla="*/ 3563596 w 3751603"/>
                <a:gd name="connsiteY53" fmla="*/ 3034517 h 3863459"/>
                <a:gd name="connsiteX54" fmla="*/ 3537959 w 3751603"/>
                <a:gd name="connsiteY54" fmla="*/ 3000334 h 3863459"/>
                <a:gd name="connsiteX55" fmla="*/ 3349951 w 3751603"/>
                <a:gd name="connsiteY55" fmla="*/ 3017425 h 3863459"/>
                <a:gd name="connsiteX56" fmla="*/ 3127760 w 3751603"/>
                <a:gd name="connsiteY56" fmla="*/ 2906330 h 3863459"/>
                <a:gd name="connsiteX57" fmla="*/ 3136306 w 3751603"/>
                <a:gd name="connsiteY57" fmla="*/ 2786689 h 3863459"/>
                <a:gd name="connsiteX58" fmla="*/ 2649196 w 3751603"/>
                <a:gd name="connsiteY58" fmla="*/ 2205575 h 3863459"/>
                <a:gd name="connsiteX59" fmla="*/ 2238998 w 3751603"/>
                <a:gd name="connsiteY59" fmla="*/ 2291033 h 3863459"/>
                <a:gd name="connsiteX60" fmla="*/ 914400 w 3751603"/>
                <a:gd name="connsiteY60" fmla="*/ 2590135 h 3863459"/>
                <a:gd name="connsiteX61" fmla="*/ 897308 w 3751603"/>
                <a:gd name="connsiteY61" fmla="*/ 2607227 h 3863459"/>
                <a:gd name="connsiteX0" fmla="*/ 2358639 w 3751603"/>
                <a:gd name="connsiteY0" fmla="*/ 667332 h 3863459"/>
                <a:gd name="connsiteX1" fmla="*/ 1982624 w 3751603"/>
                <a:gd name="connsiteY1" fmla="*/ 453687 h 3863459"/>
                <a:gd name="connsiteX2" fmla="*/ 1367327 w 3751603"/>
                <a:gd name="connsiteY2" fmla="*/ 760 h 3863459"/>
                <a:gd name="connsiteX3" fmla="*/ 1076770 w 3751603"/>
                <a:gd name="connsiteY3" fmla="*/ 325500 h 3863459"/>
                <a:gd name="connsiteX4" fmla="*/ 854579 w 3751603"/>
                <a:gd name="connsiteY4" fmla="*/ 376775 h 3863459"/>
                <a:gd name="connsiteX5" fmla="*/ 752030 w 3751603"/>
                <a:gd name="connsiteY5" fmla="*/ 291317 h 3863459"/>
                <a:gd name="connsiteX6" fmla="*/ 666572 w 3751603"/>
                <a:gd name="connsiteY6" fmla="*/ 359683 h 3863459"/>
                <a:gd name="connsiteX7" fmla="*/ 495656 w 3751603"/>
                <a:gd name="connsiteY7" fmla="*/ 385321 h 3863459"/>
                <a:gd name="connsiteX8" fmla="*/ 170916 w 3751603"/>
                <a:gd name="connsiteY8" fmla="*/ 1145896 h 3863459"/>
                <a:gd name="connsiteX9" fmla="*/ 333286 w 3751603"/>
                <a:gd name="connsiteY9" fmla="*/ 1205717 h 3863459"/>
                <a:gd name="connsiteX10" fmla="*/ 401652 w 3751603"/>
                <a:gd name="connsiteY10" fmla="*/ 1068984 h 3863459"/>
                <a:gd name="connsiteX11" fmla="*/ 521293 w 3751603"/>
                <a:gd name="connsiteY11" fmla="*/ 1086076 h 3863459"/>
                <a:gd name="connsiteX12" fmla="*/ 658026 w 3751603"/>
                <a:gd name="connsiteY12" fmla="*/ 1051892 h 3863459"/>
                <a:gd name="connsiteX13" fmla="*/ 683663 w 3751603"/>
                <a:gd name="connsiteY13" fmla="*/ 1863743 h 3863459"/>
                <a:gd name="connsiteX14" fmla="*/ 495656 w 3751603"/>
                <a:gd name="connsiteY14" fmla="*/ 1889380 h 3863459"/>
                <a:gd name="connsiteX15" fmla="*/ 401652 w 3751603"/>
                <a:gd name="connsiteY15" fmla="*/ 1880835 h 3863459"/>
                <a:gd name="connsiteX16" fmla="*/ 384560 w 3751603"/>
                <a:gd name="connsiteY16" fmla="*/ 1769739 h 3863459"/>
                <a:gd name="connsiteX17" fmla="*/ 299103 w 3751603"/>
                <a:gd name="connsiteY17" fmla="*/ 1727010 h 3863459"/>
                <a:gd name="connsiteX18" fmla="*/ 230736 w 3751603"/>
                <a:gd name="connsiteY18" fmla="*/ 1761193 h 3863459"/>
                <a:gd name="connsiteX19" fmla="*/ 162370 w 3751603"/>
                <a:gd name="connsiteY19" fmla="*/ 1812468 h 3863459"/>
                <a:gd name="connsiteX20" fmla="*/ 0 w 3751603"/>
                <a:gd name="connsiteY20" fmla="*/ 1846651 h 3863459"/>
                <a:gd name="connsiteX21" fmla="*/ 239282 w 3751603"/>
                <a:gd name="connsiteY21" fmla="*/ 2547407 h 3863459"/>
                <a:gd name="connsiteX22" fmla="*/ 418744 w 3751603"/>
                <a:gd name="connsiteY22" fmla="*/ 2504678 h 3863459"/>
                <a:gd name="connsiteX23" fmla="*/ 538385 w 3751603"/>
                <a:gd name="connsiteY23" fmla="*/ 2829418 h 3863459"/>
                <a:gd name="connsiteX24" fmla="*/ 589660 w 3751603"/>
                <a:gd name="connsiteY24" fmla="*/ 2812326 h 3863459"/>
                <a:gd name="connsiteX25" fmla="*/ 709301 w 3751603"/>
                <a:gd name="connsiteY25" fmla="*/ 2966150 h 3863459"/>
                <a:gd name="connsiteX26" fmla="*/ 794759 w 3751603"/>
                <a:gd name="connsiteY26" fmla="*/ 2931967 h 3863459"/>
                <a:gd name="connsiteX27" fmla="*/ 692209 w 3751603"/>
                <a:gd name="connsiteY27" fmla="*/ 2726868 h 3863459"/>
                <a:gd name="connsiteX28" fmla="*/ 666572 w 3751603"/>
                <a:gd name="connsiteY28" fmla="*/ 2701231 h 3863459"/>
                <a:gd name="connsiteX29" fmla="*/ 743484 w 3751603"/>
                <a:gd name="connsiteY29" fmla="*/ 2632864 h 3863459"/>
                <a:gd name="connsiteX30" fmla="*/ 922946 w 3751603"/>
                <a:gd name="connsiteY30" fmla="*/ 2590135 h 3863459"/>
                <a:gd name="connsiteX31" fmla="*/ 1410056 w 3751603"/>
                <a:gd name="connsiteY31" fmla="*/ 3179795 h 3863459"/>
                <a:gd name="connsiteX32" fmla="*/ 1401510 w 3751603"/>
                <a:gd name="connsiteY32" fmla="*/ 3282345 h 3863459"/>
                <a:gd name="connsiteX33" fmla="*/ 1213503 w 3751603"/>
                <a:gd name="connsiteY33" fmla="*/ 3316528 h 3863459"/>
                <a:gd name="connsiteX34" fmla="*/ 1110953 w 3751603"/>
                <a:gd name="connsiteY34" fmla="*/ 3256707 h 3863459"/>
                <a:gd name="connsiteX35" fmla="*/ 1051132 w 3751603"/>
                <a:gd name="connsiteY35" fmla="*/ 3256707 h 3863459"/>
                <a:gd name="connsiteX36" fmla="*/ 1008403 w 3751603"/>
                <a:gd name="connsiteY36" fmla="*/ 3393440 h 3863459"/>
                <a:gd name="connsiteX37" fmla="*/ 1897166 w 3751603"/>
                <a:gd name="connsiteY37" fmla="*/ 3863459 h 3863459"/>
                <a:gd name="connsiteX38" fmla="*/ 2127903 w 3751603"/>
                <a:gd name="connsiteY38" fmla="*/ 3795092 h 3863459"/>
                <a:gd name="connsiteX39" fmla="*/ 2384276 w 3751603"/>
                <a:gd name="connsiteY39" fmla="*/ 3743818 h 3863459"/>
                <a:gd name="connsiteX40" fmla="*/ 2008261 w 3751603"/>
                <a:gd name="connsiteY40" fmla="*/ 3709635 h 3863459"/>
                <a:gd name="connsiteX41" fmla="*/ 1956987 w 3751603"/>
                <a:gd name="connsiteY41" fmla="*/ 3701089 h 3863459"/>
                <a:gd name="connsiteX42" fmla="*/ 1931349 w 3751603"/>
                <a:gd name="connsiteY42" fmla="*/ 3572902 h 3863459"/>
                <a:gd name="connsiteX43" fmla="*/ 2247544 w 3751603"/>
                <a:gd name="connsiteY43" fmla="*/ 3521627 h 3863459"/>
                <a:gd name="connsiteX44" fmla="*/ 2871387 w 3751603"/>
                <a:gd name="connsiteY44" fmla="*/ 3555810 h 3863459"/>
                <a:gd name="connsiteX45" fmla="*/ 2811566 w 3751603"/>
                <a:gd name="connsiteY45" fmla="*/ 3513081 h 3863459"/>
                <a:gd name="connsiteX46" fmla="*/ 2837203 w 3751603"/>
                <a:gd name="connsiteY46" fmla="*/ 3444715 h 3863459"/>
                <a:gd name="connsiteX47" fmla="*/ 2794474 w 3751603"/>
                <a:gd name="connsiteY47" fmla="*/ 3401986 h 3863459"/>
                <a:gd name="connsiteX48" fmla="*/ 3076486 w 3751603"/>
                <a:gd name="connsiteY48" fmla="*/ 3085792 h 3863459"/>
                <a:gd name="connsiteX49" fmla="*/ 3537959 w 3751603"/>
                <a:gd name="connsiteY49" fmla="*/ 2983242 h 3863459"/>
                <a:gd name="connsiteX50" fmla="*/ 3572142 w 3751603"/>
                <a:gd name="connsiteY50" fmla="*/ 3025971 h 3863459"/>
                <a:gd name="connsiteX51" fmla="*/ 3367043 w 3751603"/>
                <a:gd name="connsiteY51" fmla="*/ 3248162 h 3863459"/>
                <a:gd name="connsiteX52" fmla="*/ 3751603 w 3751603"/>
                <a:gd name="connsiteY52" fmla="*/ 3188341 h 3863459"/>
                <a:gd name="connsiteX53" fmla="*/ 3529413 w 3751603"/>
                <a:gd name="connsiteY53" fmla="*/ 3102883 h 3863459"/>
                <a:gd name="connsiteX54" fmla="*/ 3563596 w 3751603"/>
                <a:gd name="connsiteY54" fmla="*/ 3034517 h 3863459"/>
                <a:gd name="connsiteX55" fmla="*/ 3537959 w 3751603"/>
                <a:gd name="connsiteY55" fmla="*/ 3000334 h 3863459"/>
                <a:gd name="connsiteX56" fmla="*/ 3349951 w 3751603"/>
                <a:gd name="connsiteY56" fmla="*/ 3017425 h 3863459"/>
                <a:gd name="connsiteX57" fmla="*/ 3127760 w 3751603"/>
                <a:gd name="connsiteY57" fmla="*/ 2906330 h 3863459"/>
                <a:gd name="connsiteX58" fmla="*/ 3136306 w 3751603"/>
                <a:gd name="connsiteY58" fmla="*/ 2786689 h 3863459"/>
                <a:gd name="connsiteX59" fmla="*/ 2649196 w 3751603"/>
                <a:gd name="connsiteY59" fmla="*/ 2205575 h 3863459"/>
                <a:gd name="connsiteX60" fmla="*/ 2238998 w 3751603"/>
                <a:gd name="connsiteY60" fmla="*/ 2291033 h 3863459"/>
                <a:gd name="connsiteX61" fmla="*/ 914400 w 3751603"/>
                <a:gd name="connsiteY61" fmla="*/ 2590135 h 3863459"/>
                <a:gd name="connsiteX62" fmla="*/ 897308 w 3751603"/>
                <a:gd name="connsiteY62" fmla="*/ 2607227 h 3863459"/>
                <a:gd name="connsiteX0" fmla="*/ 2358639 w 3751603"/>
                <a:gd name="connsiteY0" fmla="*/ 667332 h 3863459"/>
                <a:gd name="connsiteX1" fmla="*/ 1982624 w 3751603"/>
                <a:gd name="connsiteY1" fmla="*/ 453687 h 3863459"/>
                <a:gd name="connsiteX2" fmla="*/ 1367327 w 3751603"/>
                <a:gd name="connsiteY2" fmla="*/ 760 h 3863459"/>
                <a:gd name="connsiteX3" fmla="*/ 1076770 w 3751603"/>
                <a:gd name="connsiteY3" fmla="*/ 325500 h 3863459"/>
                <a:gd name="connsiteX4" fmla="*/ 854579 w 3751603"/>
                <a:gd name="connsiteY4" fmla="*/ 376775 h 3863459"/>
                <a:gd name="connsiteX5" fmla="*/ 752030 w 3751603"/>
                <a:gd name="connsiteY5" fmla="*/ 291317 h 3863459"/>
                <a:gd name="connsiteX6" fmla="*/ 666572 w 3751603"/>
                <a:gd name="connsiteY6" fmla="*/ 359683 h 3863459"/>
                <a:gd name="connsiteX7" fmla="*/ 495656 w 3751603"/>
                <a:gd name="connsiteY7" fmla="*/ 385321 h 3863459"/>
                <a:gd name="connsiteX8" fmla="*/ 170916 w 3751603"/>
                <a:gd name="connsiteY8" fmla="*/ 1145896 h 3863459"/>
                <a:gd name="connsiteX9" fmla="*/ 333286 w 3751603"/>
                <a:gd name="connsiteY9" fmla="*/ 1205717 h 3863459"/>
                <a:gd name="connsiteX10" fmla="*/ 401652 w 3751603"/>
                <a:gd name="connsiteY10" fmla="*/ 1068984 h 3863459"/>
                <a:gd name="connsiteX11" fmla="*/ 521293 w 3751603"/>
                <a:gd name="connsiteY11" fmla="*/ 1086076 h 3863459"/>
                <a:gd name="connsiteX12" fmla="*/ 658026 w 3751603"/>
                <a:gd name="connsiteY12" fmla="*/ 1051892 h 3863459"/>
                <a:gd name="connsiteX13" fmla="*/ 683663 w 3751603"/>
                <a:gd name="connsiteY13" fmla="*/ 1863743 h 3863459"/>
                <a:gd name="connsiteX14" fmla="*/ 495656 w 3751603"/>
                <a:gd name="connsiteY14" fmla="*/ 1889380 h 3863459"/>
                <a:gd name="connsiteX15" fmla="*/ 401652 w 3751603"/>
                <a:gd name="connsiteY15" fmla="*/ 1880835 h 3863459"/>
                <a:gd name="connsiteX16" fmla="*/ 384560 w 3751603"/>
                <a:gd name="connsiteY16" fmla="*/ 1769739 h 3863459"/>
                <a:gd name="connsiteX17" fmla="*/ 299103 w 3751603"/>
                <a:gd name="connsiteY17" fmla="*/ 1727010 h 3863459"/>
                <a:gd name="connsiteX18" fmla="*/ 230736 w 3751603"/>
                <a:gd name="connsiteY18" fmla="*/ 1761193 h 3863459"/>
                <a:gd name="connsiteX19" fmla="*/ 162370 w 3751603"/>
                <a:gd name="connsiteY19" fmla="*/ 1812468 h 3863459"/>
                <a:gd name="connsiteX20" fmla="*/ 0 w 3751603"/>
                <a:gd name="connsiteY20" fmla="*/ 1846651 h 3863459"/>
                <a:gd name="connsiteX21" fmla="*/ 239282 w 3751603"/>
                <a:gd name="connsiteY21" fmla="*/ 2547407 h 3863459"/>
                <a:gd name="connsiteX22" fmla="*/ 418744 w 3751603"/>
                <a:gd name="connsiteY22" fmla="*/ 2504678 h 3863459"/>
                <a:gd name="connsiteX23" fmla="*/ 538385 w 3751603"/>
                <a:gd name="connsiteY23" fmla="*/ 2829418 h 3863459"/>
                <a:gd name="connsiteX24" fmla="*/ 589660 w 3751603"/>
                <a:gd name="connsiteY24" fmla="*/ 2812326 h 3863459"/>
                <a:gd name="connsiteX25" fmla="*/ 709301 w 3751603"/>
                <a:gd name="connsiteY25" fmla="*/ 2966150 h 3863459"/>
                <a:gd name="connsiteX26" fmla="*/ 794759 w 3751603"/>
                <a:gd name="connsiteY26" fmla="*/ 2931967 h 3863459"/>
                <a:gd name="connsiteX27" fmla="*/ 692209 w 3751603"/>
                <a:gd name="connsiteY27" fmla="*/ 2726868 h 3863459"/>
                <a:gd name="connsiteX28" fmla="*/ 666572 w 3751603"/>
                <a:gd name="connsiteY28" fmla="*/ 2701231 h 3863459"/>
                <a:gd name="connsiteX29" fmla="*/ 743484 w 3751603"/>
                <a:gd name="connsiteY29" fmla="*/ 2632864 h 3863459"/>
                <a:gd name="connsiteX30" fmla="*/ 922946 w 3751603"/>
                <a:gd name="connsiteY30" fmla="*/ 2590135 h 3863459"/>
                <a:gd name="connsiteX31" fmla="*/ 1410056 w 3751603"/>
                <a:gd name="connsiteY31" fmla="*/ 3179795 h 3863459"/>
                <a:gd name="connsiteX32" fmla="*/ 1401510 w 3751603"/>
                <a:gd name="connsiteY32" fmla="*/ 3282345 h 3863459"/>
                <a:gd name="connsiteX33" fmla="*/ 1213503 w 3751603"/>
                <a:gd name="connsiteY33" fmla="*/ 3316528 h 3863459"/>
                <a:gd name="connsiteX34" fmla="*/ 1110953 w 3751603"/>
                <a:gd name="connsiteY34" fmla="*/ 3256707 h 3863459"/>
                <a:gd name="connsiteX35" fmla="*/ 1051132 w 3751603"/>
                <a:gd name="connsiteY35" fmla="*/ 3256707 h 3863459"/>
                <a:gd name="connsiteX36" fmla="*/ 1008403 w 3751603"/>
                <a:gd name="connsiteY36" fmla="*/ 3393440 h 3863459"/>
                <a:gd name="connsiteX37" fmla="*/ 1897166 w 3751603"/>
                <a:gd name="connsiteY37" fmla="*/ 3863459 h 3863459"/>
                <a:gd name="connsiteX38" fmla="*/ 2127903 w 3751603"/>
                <a:gd name="connsiteY38" fmla="*/ 3795092 h 3863459"/>
                <a:gd name="connsiteX39" fmla="*/ 2384276 w 3751603"/>
                <a:gd name="connsiteY39" fmla="*/ 3743818 h 3863459"/>
                <a:gd name="connsiteX40" fmla="*/ 2008261 w 3751603"/>
                <a:gd name="connsiteY40" fmla="*/ 3709635 h 3863459"/>
                <a:gd name="connsiteX41" fmla="*/ 1956987 w 3751603"/>
                <a:gd name="connsiteY41" fmla="*/ 3701089 h 3863459"/>
                <a:gd name="connsiteX42" fmla="*/ 1931349 w 3751603"/>
                <a:gd name="connsiteY42" fmla="*/ 3572902 h 3863459"/>
                <a:gd name="connsiteX43" fmla="*/ 2247544 w 3751603"/>
                <a:gd name="connsiteY43" fmla="*/ 3521627 h 3863459"/>
                <a:gd name="connsiteX44" fmla="*/ 2871387 w 3751603"/>
                <a:gd name="connsiteY44" fmla="*/ 3555810 h 3863459"/>
                <a:gd name="connsiteX45" fmla="*/ 2811566 w 3751603"/>
                <a:gd name="connsiteY45" fmla="*/ 3513081 h 3863459"/>
                <a:gd name="connsiteX46" fmla="*/ 2837203 w 3751603"/>
                <a:gd name="connsiteY46" fmla="*/ 3444715 h 3863459"/>
                <a:gd name="connsiteX47" fmla="*/ 2794474 w 3751603"/>
                <a:gd name="connsiteY47" fmla="*/ 3401986 h 3863459"/>
                <a:gd name="connsiteX48" fmla="*/ 3076486 w 3751603"/>
                <a:gd name="connsiteY48" fmla="*/ 3085792 h 3863459"/>
                <a:gd name="connsiteX49" fmla="*/ 3537959 w 3751603"/>
                <a:gd name="connsiteY49" fmla="*/ 2983242 h 3863459"/>
                <a:gd name="connsiteX50" fmla="*/ 3572142 w 3751603"/>
                <a:gd name="connsiteY50" fmla="*/ 3025971 h 3863459"/>
                <a:gd name="connsiteX51" fmla="*/ 3367043 w 3751603"/>
                <a:gd name="connsiteY51" fmla="*/ 3248162 h 3863459"/>
                <a:gd name="connsiteX52" fmla="*/ 3751603 w 3751603"/>
                <a:gd name="connsiteY52" fmla="*/ 3188341 h 3863459"/>
                <a:gd name="connsiteX53" fmla="*/ 3529413 w 3751603"/>
                <a:gd name="connsiteY53" fmla="*/ 3102883 h 3863459"/>
                <a:gd name="connsiteX54" fmla="*/ 3563596 w 3751603"/>
                <a:gd name="connsiteY54" fmla="*/ 3034517 h 3863459"/>
                <a:gd name="connsiteX55" fmla="*/ 3537959 w 3751603"/>
                <a:gd name="connsiteY55" fmla="*/ 3000334 h 3863459"/>
                <a:gd name="connsiteX56" fmla="*/ 3349951 w 3751603"/>
                <a:gd name="connsiteY56" fmla="*/ 3017425 h 3863459"/>
                <a:gd name="connsiteX57" fmla="*/ 3127760 w 3751603"/>
                <a:gd name="connsiteY57" fmla="*/ 2906330 h 3863459"/>
                <a:gd name="connsiteX58" fmla="*/ 3136306 w 3751603"/>
                <a:gd name="connsiteY58" fmla="*/ 2786689 h 3863459"/>
                <a:gd name="connsiteX59" fmla="*/ 2649196 w 3751603"/>
                <a:gd name="connsiteY59" fmla="*/ 2205575 h 3863459"/>
                <a:gd name="connsiteX60" fmla="*/ 2238998 w 3751603"/>
                <a:gd name="connsiteY60" fmla="*/ 2291033 h 3863459"/>
                <a:gd name="connsiteX61" fmla="*/ 914400 w 3751603"/>
                <a:gd name="connsiteY61" fmla="*/ 2590135 h 3863459"/>
                <a:gd name="connsiteX62" fmla="*/ 897308 w 3751603"/>
                <a:gd name="connsiteY62" fmla="*/ 2607227 h 3863459"/>
                <a:gd name="connsiteX0" fmla="*/ 2358639 w 3751603"/>
                <a:gd name="connsiteY0" fmla="*/ 667332 h 3863459"/>
                <a:gd name="connsiteX1" fmla="*/ 1982624 w 3751603"/>
                <a:gd name="connsiteY1" fmla="*/ 453687 h 3863459"/>
                <a:gd name="connsiteX2" fmla="*/ 1367327 w 3751603"/>
                <a:gd name="connsiteY2" fmla="*/ 760 h 3863459"/>
                <a:gd name="connsiteX3" fmla="*/ 1076770 w 3751603"/>
                <a:gd name="connsiteY3" fmla="*/ 325500 h 3863459"/>
                <a:gd name="connsiteX4" fmla="*/ 854579 w 3751603"/>
                <a:gd name="connsiteY4" fmla="*/ 376775 h 3863459"/>
                <a:gd name="connsiteX5" fmla="*/ 752030 w 3751603"/>
                <a:gd name="connsiteY5" fmla="*/ 291317 h 3863459"/>
                <a:gd name="connsiteX6" fmla="*/ 666572 w 3751603"/>
                <a:gd name="connsiteY6" fmla="*/ 359683 h 3863459"/>
                <a:gd name="connsiteX7" fmla="*/ 495656 w 3751603"/>
                <a:gd name="connsiteY7" fmla="*/ 385321 h 3863459"/>
                <a:gd name="connsiteX8" fmla="*/ 170916 w 3751603"/>
                <a:gd name="connsiteY8" fmla="*/ 1145896 h 3863459"/>
                <a:gd name="connsiteX9" fmla="*/ 333286 w 3751603"/>
                <a:gd name="connsiteY9" fmla="*/ 1205717 h 3863459"/>
                <a:gd name="connsiteX10" fmla="*/ 401652 w 3751603"/>
                <a:gd name="connsiteY10" fmla="*/ 1068984 h 3863459"/>
                <a:gd name="connsiteX11" fmla="*/ 521293 w 3751603"/>
                <a:gd name="connsiteY11" fmla="*/ 1086076 h 3863459"/>
                <a:gd name="connsiteX12" fmla="*/ 658026 w 3751603"/>
                <a:gd name="connsiteY12" fmla="*/ 1051892 h 3863459"/>
                <a:gd name="connsiteX13" fmla="*/ 683663 w 3751603"/>
                <a:gd name="connsiteY13" fmla="*/ 1863743 h 3863459"/>
                <a:gd name="connsiteX14" fmla="*/ 495656 w 3751603"/>
                <a:gd name="connsiteY14" fmla="*/ 1889380 h 3863459"/>
                <a:gd name="connsiteX15" fmla="*/ 401652 w 3751603"/>
                <a:gd name="connsiteY15" fmla="*/ 1880835 h 3863459"/>
                <a:gd name="connsiteX16" fmla="*/ 384560 w 3751603"/>
                <a:gd name="connsiteY16" fmla="*/ 1769739 h 3863459"/>
                <a:gd name="connsiteX17" fmla="*/ 299103 w 3751603"/>
                <a:gd name="connsiteY17" fmla="*/ 1727010 h 3863459"/>
                <a:gd name="connsiteX18" fmla="*/ 230736 w 3751603"/>
                <a:gd name="connsiteY18" fmla="*/ 1761193 h 3863459"/>
                <a:gd name="connsiteX19" fmla="*/ 162370 w 3751603"/>
                <a:gd name="connsiteY19" fmla="*/ 1812468 h 3863459"/>
                <a:gd name="connsiteX20" fmla="*/ 0 w 3751603"/>
                <a:gd name="connsiteY20" fmla="*/ 1846651 h 3863459"/>
                <a:gd name="connsiteX21" fmla="*/ 239282 w 3751603"/>
                <a:gd name="connsiteY21" fmla="*/ 2547407 h 3863459"/>
                <a:gd name="connsiteX22" fmla="*/ 418744 w 3751603"/>
                <a:gd name="connsiteY22" fmla="*/ 2504678 h 3863459"/>
                <a:gd name="connsiteX23" fmla="*/ 538385 w 3751603"/>
                <a:gd name="connsiteY23" fmla="*/ 2829418 h 3863459"/>
                <a:gd name="connsiteX24" fmla="*/ 589660 w 3751603"/>
                <a:gd name="connsiteY24" fmla="*/ 2812326 h 3863459"/>
                <a:gd name="connsiteX25" fmla="*/ 709301 w 3751603"/>
                <a:gd name="connsiteY25" fmla="*/ 2966150 h 3863459"/>
                <a:gd name="connsiteX26" fmla="*/ 794759 w 3751603"/>
                <a:gd name="connsiteY26" fmla="*/ 2931967 h 3863459"/>
                <a:gd name="connsiteX27" fmla="*/ 692209 w 3751603"/>
                <a:gd name="connsiteY27" fmla="*/ 2726868 h 3863459"/>
                <a:gd name="connsiteX28" fmla="*/ 666572 w 3751603"/>
                <a:gd name="connsiteY28" fmla="*/ 2701231 h 3863459"/>
                <a:gd name="connsiteX29" fmla="*/ 743484 w 3751603"/>
                <a:gd name="connsiteY29" fmla="*/ 2632864 h 3863459"/>
                <a:gd name="connsiteX30" fmla="*/ 922946 w 3751603"/>
                <a:gd name="connsiteY30" fmla="*/ 2590135 h 3863459"/>
                <a:gd name="connsiteX31" fmla="*/ 1410056 w 3751603"/>
                <a:gd name="connsiteY31" fmla="*/ 3179795 h 3863459"/>
                <a:gd name="connsiteX32" fmla="*/ 1401510 w 3751603"/>
                <a:gd name="connsiteY32" fmla="*/ 3282345 h 3863459"/>
                <a:gd name="connsiteX33" fmla="*/ 1213503 w 3751603"/>
                <a:gd name="connsiteY33" fmla="*/ 3316528 h 3863459"/>
                <a:gd name="connsiteX34" fmla="*/ 1110953 w 3751603"/>
                <a:gd name="connsiteY34" fmla="*/ 3256707 h 3863459"/>
                <a:gd name="connsiteX35" fmla="*/ 1051132 w 3751603"/>
                <a:gd name="connsiteY35" fmla="*/ 3256707 h 3863459"/>
                <a:gd name="connsiteX36" fmla="*/ 1008403 w 3751603"/>
                <a:gd name="connsiteY36" fmla="*/ 3393440 h 3863459"/>
                <a:gd name="connsiteX37" fmla="*/ 1897166 w 3751603"/>
                <a:gd name="connsiteY37" fmla="*/ 3863459 h 3863459"/>
                <a:gd name="connsiteX38" fmla="*/ 2127903 w 3751603"/>
                <a:gd name="connsiteY38" fmla="*/ 3795092 h 3863459"/>
                <a:gd name="connsiteX39" fmla="*/ 2384276 w 3751603"/>
                <a:gd name="connsiteY39" fmla="*/ 3743818 h 3863459"/>
                <a:gd name="connsiteX40" fmla="*/ 2008261 w 3751603"/>
                <a:gd name="connsiteY40" fmla="*/ 3709635 h 3863459"/>
                <a:gd name="connsiteX41" fmla="*/ 1956987 w 3751603"/>
                <a:gd name="connsiteY41" fmla="*/ 3701089 h 3863459"/>
                <a:gd name="connsiteX42" fmla="*/ 1931349 w 3751603"/>
                <a:gd name="connsiteY42" fmla="*/ 3572902 h 3863459"/>
                <a:gd name="connsiteX43" fmla="*/ 2247544 w 3751603"/>
                <a:gd name="connsiteY43" fmla="*/ 3521627 h 3863459"/>
                <a:gd name="connsiteX44" fmla="*/ 2871387 w 3751603"/>
                <a:gd name="connsiteY44" fmla="*/ 3555810 h 3863459"/>
                <a:gd name="connsiteX45" fmla="*/ 2811566 w 3751603"/>
                <a:gd name="connsiteY45" fmla="*/ 3513081 h 3863459"/>
                <a:gd name="connsiteX46" fmla="*/ 2837203 w 3751603"/>
                <a:gd name="connsiteY46" fmla="*/ 3444715 h 3863459"/>
                <a:gd name="connsiteX47" fmla="*/ 2794474 w 3751603"/>
                <a:gd name="connsiteY47" fmla="*/ 3401986 h 3863459"/>
                <a:gd name="connsiteX48" fmla="*/ 3076486 w 3751603"/>
                <a:gd name="connsiteY48" fmla="*/ 3085792 h 3863459"/>
                <a:gd name="connsiteX49" fmla="*/ 3537959 w 3751603"/>
                <a:gd name="connsiteY49" fmla="*/ 2983242 h 3863459"/>
                <a:gd name="connsiteX50" fmla="*/ 3572142 w 3751603"/>
                <a:gd name="connsiteY50" fmla="*/ 3025971 h 3863459"/>
                <a:gd name="connsiteX51" fmla="*/ 3367043 w 3751603"/>
                <a:gd name="connsiteY51" fmla="*/ 3248162 h 3863459"/>
                <a:gd name="connsiteX52" fmla="*/ 3751603 w 3751603"/>
                <a:gd name="connsiteY52" fmla="*/ 3188341 h 3863459"/>
                <a:gd name="connsiteX53" fmla="*/ 3529413 w 3751603"/>
                <a:gd name="connsiteY53" fmla="*/ 3102883 h 3863459"/>
                <a:gd name="connsiteX54" fmla="*/ 3563596 w 3751603"/>
                <a:gd name="connsiteY54" fmla="*/ 3034517 h 3863459"/>
                <a:gd name="connsiteX55" fmla="*/ 3537959 w 3751603"/>
                <a:gd name="connsiteY55" fmla="*/ 3000334 h 3863459"/>
                <a:gd name="connsiteX56" fmla="*/ 3349951 w 3751603"/>
                <a:gd name="connsiteY56" fmla="*/ 3017425 h 3863459"/>
                <a:gd name="connsiteX57" fmla="*/ 3127760 w 3751603"/>
                <a:gd name="connsiteY57" fmla="*/ 2906330 h 3863459"/>
                <a:gd name="connsiteX58" fmla="*/ 3136306 w 3751603"/>
                <a:gd name="connsiteY58" fmla="*/ 2786689 h 3863459"/>
                <a:gd name="connsiteX59" fmla="*/ 2649196 w 3751603"/>
                <a:gd name="connsiteY59" fmla="*/ 2205575 h 3863459"/>
                <a:gd name="connsiteX60" fmla="*/ 2238998 w 3751603"/>
                <a:gd name="connsiteY60" fmla="*/ 2291033 h 3863459"/>
                <a:gd name="connsiteX61" fmla="*/ 914400 w 3751603"/>
                <a:gd name="connsiteY61" fmla="*/ 2590135 h 3863459"/>
                <a:gd name="connsiteX62" fmla="*/ 897308 w 3751603"/>
                <a:gd name="connsiteY62" fmla="*/ 2607227 h 3863459"/>
                <a:gd name="connsiteX0" fmla="*/ 2358639 w 3751603"/>
                <a:gd name="connsiteY0" fmla="*/ 683664 h 3879791"/>
                <a:gd name="connsiteX1" fmla="*/ 2640650 w 3751603"/>
                <a:gd name="connsiteY1" fmla="*/ 0 h 3879791"/>
                <a:gd name="connsiteX2" fmla="*/ 1367327 w 3751603"/>
                <a:gd name="connsiteY2" fmla="*/ 17092 h 3879791"/>
                <a:gd name="connsiteX3" fmla="*/ 1076770 w 3751603"/>
                <a:gd name="connsiteY3" fmla="*/ 341832 h 3879791"/>
                <a:gd name="connsiteX4" fmla="*/ 854579 w 3751603"/>
                <a:gd name="connsiteY4" fmla="*/ 393107 h 3879791"/>
                <a:gd name="connsiteX5" fmla="*/ 752030 w 3751603"/>
                <a:gd name="connsiteY5" fmla="*/ 307649 h 3879791"/>
                <a:gd name="connsiteX6" fmla="*/ 666572 w 3751603"/>
                <a:gd name="connsiteY6" fmla="*/ 376015 h 3879791"/>
                <a:gd name="connsiteX7" fmla="*/ 495656 w 3751603"/>
                <a:gd name="connsiteY7" fmla="*/ 401653 h 3879791"/>
                <a:gd name="connsiteX8" fmla="*/ 170916 w 3751603"/>
                <a:gd name="connsiteY8" fmla="*/ 1162228 h 3879791"/>
                <a:gd name="connsiteX9" fmla="*/ 333286 w 3751603"/>
                <a:gd name="connsiteY9" fmla="*/ 1222049 h 3879791"/>
                <a:gd name="connsiteX10" fmla="*/ 401652 w 3751603"/>
                <a:gd name="connsiteY10" fmla="*/ 1085316 h 3879791"/>
                <a:gd name="connsiteX11" fmla="*/ 521293 w 3751603"/>
                <a:gd name="connsiteY11" fmla="*/ 1102408 h 3879791"/>
                <a:gd name="connsiteX12" fmla="*/ 658026 w 3751603"/>
                <a:gd name="connsiteY12" fmla="*/ 1068224 h 3879791"/>
                <a:gd name="connsiteX13" fmla="*/ 683663 w 3751603"/>
                <a:gd name="connsiteY13" fmla="*/ 1880075 h 3879791"/>
                <a:gd name="connsiteX14" fmla="*/ 495656 w 3751603"/>
                <a:gd name="connsiteY14" fmla="*/ 1905712 h 3879791"/>
                <a:gd name="connsiteX15" fmla="*/ 401652 w 3751603"/>
                <a:gd name="connsiteY15" fmla="*/ 1897167 h 3879791"/>
                <a:gd name="connsiteX16" fmla="*/ 384560 w 3751603"/>
                <a:gd name="connsiteY16" fmla="*/ 1786071 h 3879791"/>
                <a:gd name="connsiteX17" fmla="*/ 299103 w 3751603"/>
                <a:gd name="connsiteY17" fmla="*/ 1743342 h 3879791"/>
                <a:gd name="connsiteX18" fmla="*/ 230736 w 3751603"/>
                <a:gd name="connsiteY18" fmla="*/ 1777525 h 3879791"/>
                <a:gd name="connsiteX19" fmla="*/ 162370 w 3751603"/>
                <a:gd name="connsiteY19" fmla="*/ 1828800 h 3879791"/>
                <a:gd name="connsiteX20" fmla="*/ 0 w 3751603"/>
                <a:gd name="connsiteY20" fmla="*/ 1862983 h 3879791"/>
                <a:gd name="connsiteX21" fmla="*/ 239282 w 3751603"/>
                <a:gd name="connsiteY21" fmla="*/ 2563739 h 3879791"/>
                <a:gd name="connsiteX22" fmla="*/ 418744 w 3751603"/>
                <a:gd name="connsiteY22" fmla="*/ 2521010 h 3879791"/>
                <a:gd name="connsiteX23" fmla="*/ 538385 w 3751603"/>
                <a:gd name="connsiteY23" fmla="*/ 2845750 h 3879791"/>
                <a:gd name="connsiteX24" fmla="*/ 589660 w 3751603"/>
                <a:gd name="connsiteY24" fmla="*/ 2828658 h 3879791"/>
                <a:gd name="connsiteX25" fmla="*/ 709301 w 3751603"/>
                <a:gd name="connsiteY25" fmla="*/ 2982482 h 3879791"/>
                <a:gd name="connsiteX26" fmla="*/ 794759 w 3751603"/>
                <a:gd name="connsiteY26" fmla="*/ 2948299 h 3879791"/>
                <a:gd name="connsiteX27" fmla="*/ 692209 w 3751603"/>
                <a:gd name="connsiteY27" fmla="*/ 2743200 h 3879791"/>
                <a:gd name="connsiteX28" fmla="*/ 666572 w 3751603"/>
                <a:gd name="connsiteY28" fmla="*/ 2717563 h 3879791"/>
                <a:gd name="connsiteX29" fmla="*/ 743484 w 3751603"/>
                <a:gd name="connsiteY29" fmla="*/ 2649196 h 3879791"/>
                <a:gd name="connsiteX30" fmla="*/ 922946 w 3751603"/>
                <a:gd name="connsiteY30" fmla="*/ 2606467 h 3879791"/>
                <a:gd name="connsiteX31" fmla="*/ 1410056 w 3751603"/>
                <a:gd name="connsiteY31" fmla="*/ 3196127 h 3879791"/>
                <a:gd name="connsiteX32" fmla="*/ 1401510 w 3751603"/>
                <a:gd name="connsiteY32" fmla="*/ 3298677 h 3879791"/>
                <a:gd name="connsiteX33" fmla="*/ 1213503 w 3751603"/>
                <a:gd name="connsiteY33" fmla="*/ 3332860 h 3879791"/>
                <a:gd name="connsiteX34" fmla="*/ 1110953 w 3751603"/>
                <a:gd name="connsiteY34" fmla="*/ 3273039 h 3879791"/>
                <a:gd name="connsiteX35" fmla="*/ 1051132 w 3751603"/>
                <a:gd name="connsiteY35" fmla="*/ 3273039 h 3879791"/>
                <a:gd name="connsiteX36" fmla="*/ 1008403 w 3751603"/>
                <a:gd name="connsiteY36" fmla="*/ 3409772 h 3879791"/>
                <a:gd name="connsiteX37" fmla="*/ 1897166 w 3751603"/>
                <a:gd name="connsiteY37" fmla="*/ 3879791 h 3879791"/>
                <a:gd name="connsiteX38" fmla="*/ 2127903 w 3751603"/>
                <a:gd name="connsiteY38" fmla="*/ 3811424 h 3879791"/>
                <a:gd name="connsiteX39" fmla="*/ 2384276 w 3751603"/>
                <a:gd name="connsiteY39" fmla="*/ 3760150 h 3879791"/>
                <a:gd name="connsiteX40" fmla="*/ 2008261 w 3751603"/>
                <a:gd name="connsiteY40" fmla="*/ 3725967 h 3879791"/>
                <a:gd name="connsiteX41" fmla="*/ 1956987 w 3751603"/>
                <a:gd name="connsiteY41" fmla="*/ 3717421 h 3879791"/>
                <a:gd name="connsiteX42" fmla="*/ 1931349 w 3751603"/>
                <a:gd name="connsiteY42" fmla="*/ 3589234 h 3879791"/>
                <a:gd name="connsiteX43" fmla="*/ 2247544 w 3751603"/>
                <a:gd name="connsiteY43" fmla="*/ 3537959 h 3879791"/>
                <a:gd name="connsiteX44" fmla="*/ 2871387 w 3751603"/>
                <a:gd name="connsiteY44" fmla="*/ 3572142 h 3879791"/>
                <a:gd name="connsiteX45" fmla="*/ 2811566 w 3751603"/>
                <a:gd name="connsiteY45" fmla="*/ 3529413 h 3879791"/>
                <a:gd name="connsiteX46" fmla="*/ 2837203 w 3751603"/>
                <a:gd name="connsiteY46" fmla="*/ 3461047 h 3879791"/>
                <a:gd name="connsiteX47" fmla="*/ 2794474 w 3751603"/>
                <a:gd name="connsiteY47" fmla="*/ 3418318 h 3879791"/>
                <a:gd name="connsiteX48" fmla="*/ 3076486 w 3751603"/>
                <a:gd name="connsiteY48" fmla="*/ 3102124 h 3879791"/>
                <a:gd name="connsiteX49" fmla="*/ 3537959 w 3751603"/>
                <a:gd name="connsiteY49" fmla="*/ 2999574 h 3879791"/>
                <a:gd name="connsiteX50" fmla="*/ 3572142 w 3751603"/>
                <a:gd name="connsiteY50" fmla="*/ 3042303 h 3879791"/>
                <a:gd name="connsiteX51" fmla="*/ 3367043 w 3751603"/>
                <a:gd name="connsiteY51" fmla="*/ 3264494 h 3879791"/>
                <a:gd name="connsiteX52" fmla="*/ 3751603 w 3751603"/>
                <a:gd name="connsiteY52" fmla="*/ 3204673 h 3879791"/>
                <a:gd name="connsiteX53" fmla="*/ 3529413 w 3751603"/>
                <a:gd name="connsiteY53" fmla="*/ 3119215 h 3879791"/>
                <a:gd name="connsiteX54" fmla="*/ 3563596 w 3751603"/>
                <a:gd name="connsiteY54" fmla="*/ 3050849 h 3879791"/>
                <a:gd name="connsiteX55" fmla="*/ 3537959 w 3751603"/>
                <a:gd name="connsiteY55" fmla="*/ 3016666 h 3879791"/>
                <a:gd name="connsiteX56" fmla="*/ 3349951 w 3751603"/>
                <a:gd name="connsiteY56" fmla="*/ 3033757 h 3879791"/>
                <a:gd name="connsiteX57" fmla="*/ 3127760 w 3751603"/>
                <a:gd name="connsiteY57" fmla="*/ 2922662 h 3879791"/>
                <a:gd name="connsiteX58" fmla="*/ 3136306 w 3751603"/>
                <a:gd name="connsiteY58" fmla="*/ 2803021 h 3879791"/>
                <a:gd name="connsiteX59" fmla="*/ 2649196 w 3751603"/>
                <a:gd name="connsiteY59" fmla="*/ 2221907 h 3879791"/>
                <a:gd name="connsiteX60" fmla="*/ 2238998 w 3751603"/>
                <a:gd name="connsiteY60" fmla="*/ 2307365 h 3879791"/>
                <a:gd name="connsiteX61" fmla="*/ 914400 w 3751603"/>
                <a:gd name="connsiteY61" fmla="*/ 2606467 h 3879791"/>
                <a:gd name="connsiteX62" fmla="*/ 897308 w 3751603"/>
                <a:gd name="connsiteY62" fmla="*/ 2623559 h 3879791"/>
                <a:gd name="connsiteX0" fmla="*/ 2358639 w 3751603"/>
                <a:gd name="connsiteY0" fmla="*/ 683664 h 3879791"/>
                <a:gd name="connsiteX1" fmla="*/ 2640650 w 3751603"/>
                <a:gd name="connsiteY1" fmla="*/ 0 h 3879791"/>
                <a:gd name="connsiteX2" fmla="*/ 1367327 w 3751603"/>
                <a:gd name="connsiteY2" fmla="*/ 17092 h 3879791"/>
                <a:gd name="connsiteX3" fmla="*/ 1076770 w 3751603"/>
                <a:gd name="connsiteY3" fmla="*/ 341832 h 3879791"/>
                <a:gd name="connsiteX4" fmla="*/ 854579 w 3751603"/>
                <a:gd name="connsiteY4" fmla="*/ 393107 h 3879791"/>
                <a:gd name="connsiteX5" fmla="*/ 752030 w 3751603"/>
                <a:gd name="connsiteY5" fmla="*/ 307649 h 3879791"/>
                <a:gd name="connsiteX6" fmla="*/ 666572 w 3751603"/>
                <a:gd name="connsiteY6" fmla="*/ 376015 h 3879791"/>
                <a:gd name="connsiteX7" fmla="*/ 495656 w 3751603"/>
                <a:gd name="connsiteY7" fmla="*/ 401653 h 3879791"/>
                <a:gd name="connsiteX8" fmla="*/ 170916 w 3751603"/>
                <a:gd name="connsiteY8" fmla="*/ 1162228 h 3879791"/>
                <a:gd name="connsiteX9" fmla="*/ 333286 w 3751603"/>
                <a:gd name="connsiteY9" fmla="*/ 1222049 h 3879791"/>
                <a:gd name="connsiteX10" fmla="*/ 401652 w 3751603"/>
                <a:gd name="connsiteY10" fmla="*/ 1085316 h 3879791"/>
                <a:gd name="connsiteX11" fmla="*/ 521293 w 3751603"/>
                <a:gd name="connsiteY11" fmla="*/ 1102408 h 3879791"/>
                <a:gd name="connsiteX12" fmla="*/ 658026 w 3751603"/>
                <a:gd name="connsiteY12" fmla="*/ 1068224 h 3879791"/>
                <a:gd name="connsiteX13" fmla="*/ 683663 w 3751603"/>
                <a:gd name="connsiteY13" fmla="*/ 1880075 h 3879791"/>
                <a:gd name="connsiteX14" fmla="*/ 495656 w 3751603"/>
                <a:gd name="connsiteY14" fmla="*/ 1905712 h 3879791"/>
                <a:gd name="connsiteX15" fmla="*/ 401652 w 3751603"/>
                <a:gd name="connsiteY15" fmla="*/ 1897167 h 3879791"/>
                <a:gd name="connsiteX16" fmla="*/ 384560 w 3751603"/>
                <a:gd name="connsiteY16" fmla="*/ 1786071 h 3879791"/>
                <a:gd name="connsiteX17" fmla="*/ 299103 w 3751603"/>
                <a:gd name="connsiteY17" fmla="*/ 1743342 h 3879791"/>
                <a:gd name="connsiteX18" fmla="*/ 230736 w 3751603"/>
                <a:gd name="connsiteY18" fmla="*/ 1777525 h 3879791"/>
                <a:gd name="connsiteX19" fmla="*/ 162370 w 3751603"/>
                <a:gd name="connsiteY19" fmla="*/ 1828800 h 3879791"/>
                <a:gd name="connsiteX20" fmla="*/ 0 w 3751603"/>
                <a:gd name="connsiteY20" fmla="*/ 1862983 h 3879791"/>
                <a:gd name="connsiteX21" fmla="*/ 239282 w 3751603"/>
                <a:gd name="connsiteY21" fmla="*/ 2563739 h 3879791"/>
                <a:gd name="connsiteX22" fmla="*/ 418744 w 3751603"/>
                <a:gd name="connsiteY22" fmla="*/ 2521010 h 3879791"/>
                <a:gd name="connsiteX23" fmla="*/ 538385 w 3751603"/>
                <a:gd name="connsiteY23" fmla="*/ 2845750 h 3879791"/>
                <a:gd name="connsiteX24" fmla="*/ 589660 w 3751603"/>
                <a:gd name="connsiteY24" fmla="*/ 2828658 h 3879791"/>
                <a:gd name="connsiteX25" fmla="*/ 709301 w 3751603"/>
                <a:gd name="connsiteY25" fmla="*/ 2982482 h 3879791"/>
                <a:gd name="connsiteX26" fmla="*/ 794759 w 3751603"/>
                <a:gd name="connsiteY26" fmla="*/ 2948299 h 3879791"/>
                <a:gd name="connsiteX27" fmla="*/ 692209 w 3751603"/>
                <a:gd name="connsiteY27" fmla="*/ 2743200 h 3879791"/>
                <a:gd name="connsiteX28" fmla="*/ 666572 w 3751603"/>
                <a:gd name="connsiteY28" fmla="*/ 2717563 h 3879791"/>
                <a:gd name="connsiteX29" fmla="*/ 743484 w 3751603"/>
                <a:gd name="connsiteY29" fmla="*/ 2649196 h 3879791"/>
                <a:gd name="connsiteX30" fmla="*/ 922946 w 3751603"/>
                <a:gd name="connsiteY30" fmla="*/ 2606467 h 3879791"/>
                <a:gd name="connsiteX31" fmla="*/ 1410056 w 3751603"/>
                <a:gd name="connsiteY31" fmla="*/ 3196127 h 3879791"/>
                <a:gd name="connsiteX32" fmla="*/ 1401510 w 3751603"/>
                <a:gd name="connsiteY32" fmla="*/ 3298677 h 3879791"/>
                <a:gd name="connsiteX33" fmla="*/ 1213503 w 3751603"/>
                <a:gd name="connsiteY33" fmla="*/ 3332860 h 3879791"/>
                <a:gd name="connsiteX34" fmla="*/ 1110953 w 3751603"/>
                <a:gd name="connsiteY34" fmla="*/ 3273039 h 3879791"/>
                <a:gd name="connsiteX35" fmla="*/ 1051132 w 3751603"/>
                <a:gd name="connsiteY35" fmla="*/ 3273039 h 3879791"/>
                <a:gd name="connsiteX36" fmla="*/ 1008403 w 3751603"/>
                <a:gd name="connsiteY36" fmla="*/ 3409772 h 3879791"/>
                <a:gd name="connsiteX37" fmla="*/ 1897166 w 3751603"/>
                <a:gd name="connsiteY37" fmla="*/ 3879791 h 3879791"/>
                <a:gd name="connsiteX38" fmla="*/ 2127903 w 3751603"/>
                <a:gd name="connsiteY38" fmla="*/ 3811424 h 3879791"/>
                <a:gd name="connsiteX39" fmla="*/ 2384276 w 3751603"/>
                <a:gd name="connsiteY39" fmla="*/ 3760150 h 3879791"/>
                <a:gd name="connsiteX40" fmla="*/ 2008261 w 3751603"/>
                <a:gd name="connsiteY40" fmla="*/ 3725967 h 3879791"/>
                <a:gd name="connsiteX41" fmla="*/ 1956987 w 3751603"/>
                <a:gd name="connsiteY41" fmla="*/ 3717421 h 3879791"/>
                <a:gd name="connsiteX42" fmla="*/ 1931349 w 3751603"/>
                <a:gd name="connsiteY42" fmla="*/ 3589234 h 3879791"/>
                <a:gd name="connsiteX43" fmla="*/ 2247544 w 3751603"/>
                <a:gd name="connsiteY43" fmla="*/ 3537959 h 3879791"/>
                <a:gd name="connsiteX44" fmla="*/ 2871387 w 3751603"/>
                <a:gd name="connsiteY44" fmla="*/ 3572142 h 3879791"/>
                <a:gd name="connsiteX45" fmla="*/ 2811566 w 3751603"/>
                <a:gd name="connsiteY45" fmla="*/ 3529413 h 3879791"/>
                <a:gd name="connsiteX46" fmla="*/ 2837203 w 3751603"/>
                <a:gd name="connsiteY46" fmla="*/ 3461047 h 3879791"/>
                <a:gd name="connsiteX47" fmla="*/ 2794474 w 3751603"/>
                <a:gd name="connsiteY47" fmla="*/ 3418318 h 3879791"/>
                <a:gd name="connsiteX48" fmla="*/ 3076486 w 3751603"/>
                <a:gd name="connsiteY48" fmla="*/ 3102124 h 3879791"/>
                <a:gd name="connsiteX49" fmla="*/ 3537959 w 3751603"/>
                <a:gd name="connsiteY49" fmla="*/ 2999574 h 3879791"/>
                <a:gd name="connsiteX50" fmla="*/ 3572142 w 3751603"/>
                <a:gd name="connsiteY50" fmla="*/ 3042303 h 3879791"/>
                <a:gd name="connsiteX51" fmla="*/ 3367043 w 3751603"/>
                <a:gd name="connsiteY51" fmla="*/ 3264494 h 3879791"/>
                <a:gd name="connsiteX52" fmla="*/ 3751603 w 3751603"/>
                <a:gd name="connsiteY52" fmla="*/ 3204673 h 3879791"/>
                <a:gd name="connsiteX53" fmla="*/ 3529413 w 3751603"/>
                <a:gd name="connsiteY53" fmla="*/ 3119215 h 3879791"/>
                <a:gd name="connsiteX54" fmla="*/ 3563596 w 3751603"/>
                <a:gd name="connsiteY54" fmla="*/ 3050849 h 3879791"/>
                <a:gd name="connsiteX55" fmla="*/ 3537959 w 3751603"/>
                <a:gd name="connsiteY55" fmla="*/ 3016666 h 3879791"/>
                <a:gd name="connsiteX56" fmla="*/ 3349951 w 3751603"/>
                <a:gd name="connsiteY56" fmla="*/ 3033757 h 3879791"/>
                <a:gd name="connsiteX57" fmla="*/ 3127760 w 3751603"/>
                <a:gd name="connsiteY57" fmla="*/ 2922662 h 3879791"/>
                <a:gd name="connsiteX58" fmla="*/ 3136306 w 3751603"/>
                <a:gd name="connsiteY58" fmla="*/ 2803021 h 3879791"/>
                <a:gd name="connsiteX59" fmla="*/ 2649196 w 3751603"/>
                <a:gd name="connsiteY59" fmla="*/ 2221907 h 3879791"/>
                <a:gd name="connsiteX60" fmla="*/ 2238998 w 3751603"/>
                <a:gd name="connsiteY60" fmla="*/ 2307365 h 3879791"/>
                <a:gd name="connsiteX61" fmla="*/ 914400 w 3751603"/>
                <a:gd name="connsiteY61" fmla="*/ 2606467 h 3879791"/>
                <a:gd name="connsiteX62" fmla="*/ 897308 w 3751603"/>
                <a:gd name="connsiteY62" fmla="*/ 2623559 h 3879791"/>
                <a:gd name="connsiteX0" fmla="*/ 2401368 w 3751603"/>
                <a:gd name="connsiteY0" fmla="*/ 1495514 h 3879791"/>
                <a:gd name="connsiteX1" fmla="*/ 2640650 w 3751603"/>
                <a:gd name="connsiteY1" fmla="*/ 0 h 3879791"/>
                <a:gd name="connsiteX2" fmla="*/ 1367327 w 3751603"/>
                <a:gd name="connsiteY2" fmla="*/ 17092 h 3879791"/>
                <a:gd name="connsiteX3" fmla="*/ 1076770 w 3751603"/>
                <a:gd name="connsiteY3" fmla="*/ 341832 h 3879791"/>
                <a:gd name="connsiteX4" fmla="*/ 854579 w 3751603"/>
                <a:gd name="connsiteY4" fmla="*/ 393107 h 3879791"/>
                <a:gd name="connsiteX5" fmla="*/ 752030 w 3751603"/>
                <a:gd name="connsiteY5" fmla="*/ 307649 h 3879791"/>
                <a:gd name="connsiteX6" fmla="*/ 666572 w 3751603"/>
                <a:gd name="connsiteY6" fmla="*/ 376015 h 3879791"/>
                <a:gd name="connsiteX7" fmla="*/ 495656 w 3751603"/>
                <a:gd name="connsiteY7" fmla="*/ 401653 h 3879791"/>
                <a:gd name="connsiteX8" fmla="*/ 170916 w 3751603"/>
                <a:gd name="connsiteY8" fmla="*/ 1162228 h 3879791"/>
                <a:gd name="connsiteX9" fmla="*/ 333286 w 3751603"/>
                <a:gd name="connsiteY9" fmla="*/ 1222049 h 3879791"/>
                <a:gd name="connsiteX10" fmla="*/ 401652 w 3751603"/>
                <a:gd name="connsiteY10" fmla="*/ 1085316 h 3879791"/>
                <a:gd name="connsiteX11" fmla="*/ 521293 w 3751603"/>
                <a:gd name="connsiteY11" fmla="*/ 1102408 h 3879791"/>
                <a:gd name="connsiteX12" fmla="*/ 658026 w 3751603"/>
                <a:gd name="connsiteY12" fmla="*/ 1068224 h 3879791"/>
                <a:gd name="connsiteX13" fmla="*/ 683663 w 3751603"/>
                <a:gd name="connsiteY13" fmla="*/ 1880075 h 3879791"/>
                <a:gd name="connsiteX14" fmla="*/ 495656 w 3751603"/>
                <a:gd name="connsiteY14" fmla="*/ 1905712 h 3879791"/>
                <a:gd name="connsiteX15" fmla="*/ 401652 w 3751603"/>
                <a:gd name="connsiteY15" fmla="*/ 1897167 h 3879791"/>
                <a:gd name="connsiteX16" fmla="*/ 384560 w 3751603"/>
                <a:gd name="connsiteY16" fmla="*/ 1786071 h 3879791"/>
                <a:gd name="connsiteX17" fmla="*/ 299103 w 3751603"/>
                <a:gd name="connsiteY17" fmla="*/ 1743342 h 3879791"/>
                <a:gd name="connsiteX18" fmla="*/ 230736 w 3751603"/>
                <a:gd name="connsiteY18" fmla="*/ 1777525 h 3879791"/>
                <a:gd name="connsiteX19" fmla="*/ 162370 w 3751603"/>
                <a:gd name="connsiteY19" fmla="*/ 1828800 h 3879791"/>
                <a:gd name="connsiteX20" fmla="*/ 0 w 3751603"/>
                <a:gd name="connsiteY20" fmla="*/ 1862983 h 3879791"/>
                <a:gd name="connsiteX21" fmla="*/ 239282 w 3751603"/>
                <a:gd name="connsiteY21" fmla="*/ 2563739 h 3879791"/>
                <a:gd name="connsiteX22" fmla="*/ 418744 w 3751603"/>
                <a:gd name="connsiteY22" fmla="*/ 2521010 h 3879791"/>
                <a:gd name="connsiteX23" fmla="*/ 538385 w 3751603"/>
                <a:gd name="connsiteY23" fmla="*/ 2845750 h 3879791"/>
                <a:gd name="connsiteX24" fmla="*/ 589660 w 3751603"/>
                <a:gd name="connsiteY24" fmla="*/ 2828658 h 3879791"/>
                <a:gd name="connsiteX25" fmla="*/ 709301 w 3751603"/>
                <a:gd name="connsiteY25" fmla="*/ 2982482 h 3879791"/>
                <a:gd name="connsiteX26" fmla="*/ 794759 w 3751603"/>
                <a:gd name="connsiteY26" fmla="*/ 2948299 h 3879791"/>
                <a:gd name="connsiteX27" fmla="*/ 692209 w 3751603"/>
                <a:gd name="connsiteY27" fmla="*/ 2743200 h 3879791"/>
                <a:gd name="connsiteX28" fmla="*/ 666572 w 3751603"/>
                <a:gd name="connsiteY28" fmla="*/ 2717563 h 3879791"/>
                <a:gd name="connsiteX29" fmla="*/ 743484 w 3751603"/>
                <a:gd name="connsiteY29" fmla="*/ 2649196 h 3879791"/>
                <a:gd name="connsiteX30" fmla="*/ 922946 w 3751603"/>
                <a:gd name="connsiteY30" fmla="*/ 2606467 h 3879791"/>
                <a:gd name="connsiteX31" fmla="*/ 1410056 w 3751603"/>
                <a:gd name="connsiteY31" fmla="*/ 3196127 h 3879791"/>
                <a:gd name="connsiteX32" fmla="*/ 1401510 w 3751603"/>
                <a:gd name="connsiteY32" fmla="*/ 3298677 h 3879791"/>
                <a:gd name="connsiteX33" fmla="*/ 1213503 w 3751603"/>
                <a:gd name="connsiteY33" fmla="*/ 3332860 h 3879791"/>
                <a:gd name="connsiteX34" fmla="*/ 1110953 w 3751603"/>
                <a:gd name="connsiteY34" fmla="*/ 3273039 h 3879791"/>
                <a:gd name="connsiteX35" fmla="*/ 1051132 w 3751603"/>
                <a:gd name="connsiteY35" fmla="*/ 3273039 h 3879791"/>
                <a:gd name="connsiteX36" fmla="*/ 1008403 w 3751603"/>
                <a:gd name="connsiteY36" fmla="*/ 3409772 h 3879791"/>
                <a:gd name="connsiteX37" fmla="*/ 1897166 w 3751603"/>
                <a:gd name="connsiteY37" fmla="*/ 3879791 h 3879791"/>
                <a:gd name="connsiteX38" fmla="*/ 2127903 w 3751603"/>
                <a:gd name="connsiteY38" fmla="*/ 3811424 h 3879791"/>
                <a:gd name="connsiteX39" fmla="*/ 2384276 w 3751603"/>
                <a:gd name="connsiteY39" fmla="*/ 3760150 h 3879791"/>
                <a:gd name="connsiteX40" fmla="*/ 2008261 w 3751603"/>
                <a:gd name="connsiteY40" fmla="*/ 3725967 h 3879791"/>
                <a:gd name="connsiteX41" fmla="*/ 1956987 w 3751603"/>
                <a:gd name="connsiteY41" fmla="*/ 3717421 h 3879791"/>
                <a:gd name="connsiteX42" fmla="*/ 1931349 w 3751603"/>
                <a:gd name="connsiteY42" fmla="*/ 3589234 h 3879791"/>
                <a:gd name="connsiteX43" fmla="*/ 2247544 w 3751603"/>
                <a:gd name="connsiteY43" fmla="*/ 3537959 h 3879791"/>
                <a:gd name="connsiteX44" fmla="*/ 2871387 w 3751603"/>
                <a:gd name="connsiteY44" fmla="*/ 3572142 h 3879791"/>
                <a:gd name="connsiteX45" fmla="*/ 2811566 w 3751603"/>
                <a:gd name="connsiteY45" fmla="*/ 3529413 h 3879791"/>
                <a:gd name="connsiteX46" fmla="*/ 2837203 w 3751603"/>
                <a:gd name="connsiteY46" fmla="*/ 3461047 h 3879791"/>
                <a:gd name="connsiteX47" fmla="*/ 2794474 w 3751603"/>
                <a:gd name="connsiteY47" fmla="*/ 3418318 h 3879791"/>
                <a:gd name="connsiteX48" fmla="*/ 3076486 w 3751603"/>
                <a:gd name="connsiteY48" fmla="*/ 3102124 h 3879791"/>
                <a:gd name="connsiteX49" fmla="*/ 3537959 w 3751603"/>
                <a:gd name="connsiteY49" fmla="*/ 2999574 h 3879791"/>
                <a:gd name="connsiteX50" fmla="*/ 3572142 w 3751603"/>
                <a:gd name="connsiteY50" fmla="*/ 3042303 h 3879791"/>
                <a:gd name="connsiteX51" fmla="*/ 3367043 w 3751603"/>
                <a:gd name="connsiteY51" fmla="*/ 3264494 h 3879791"/>
                <a:gd name="connsiteX52" fmla="*/ 3751603 w 3751603"/>
                <a:gd name="connsiteY52" fmla="*/ 3204673 h 3879791"/>
                <a:gd name="connsiteX53" fmla="*/ 3529413 w 3751603"/>
                <a:gd name="connsiteY53" fmla="*/ 3119215 h 3879791"/>
                <a:gd name="connsiteX54" fmla="*/ 3563596 w 3751603"/>
                <a:gd name="connsiteY54" fmla="*/ 3050849 h 3879791"/>
                <a:gd name="connsiteX55" fmla="*/ 3537959 w 3751603"/>
                <a:gd name="connsiteY55" fmla="*/ 3016666 h 3879791"/>
                <a:gd name="connsiteX56" fmla="*/ 3349951 w 3751603"/>
                <a:gd name="connsiteY56" fmla="*/ 3033757 h 3879791"/>
                <a:gd name="connsiteX57" fmla="*/ 3127760 w 3751603"/>
                <a:gd name="connsiteY57" fmla="*/ 2922662 h 3879791"/>
                <a:gd name="connsiteX58" fmla="*/ 3136306 w 3751603"/>
                <a:gd name="connsiteY58" fmla="*/ 2803021 h 3879791"/>
                <a:gd name="connsiteX59" fmla="*/ 2649196 w 3751603"/>
                <a:gd name="connsiteY59" fmla="*/ 2221907 h 3879791"/>
                <a:gd name="connsiteX60" fmla="*/ 2238998 w 3751603"/>
                <a:gd name="connsiteY60" fmla="*/ 2307365 h 3879791"/>
                <a:gd name="connsiteX61" fmla="*/ 914400 w 3751603"/>
                <a:gd name="connsiteY61" fmla="*/ 2606467 h 3879791"/>
                <a:gd name="connsiteX62" fmla="*/ 897308 w 3751603"/>
                <a:gd name="connsiteY62" fmla="*/ 2623559 h 3879791"/>
                <a:gd name="connsiteX0" fmla="*/ 2401368 w 3751603"/>
                <a:gd name="connsiteY0" fmla="*/ 1495514 h 3879791"/>
                <a:gd name="connsiteX1" fmla="*/ 2521009 w 3751603"/>
                <a:gd name="connsiteY1" fmla="*/ 786213 h 3879791"/>
                <a:gd name="connsiteX2" fmla="*/ 2640650 w 3751603"/>
                <a:gd name="connsiteY2" fmla="*/ 0 h 3879791"/>
                <a:gd name="connsiteX3" fmla="*/ 1367327 w 3751603"/>
                <a:gd name="connsiteY3" fmla="*/ 17092 h 3879791"/>
                <a:gd name="connsiteX4" fmla="*/ 1076770 w 3751603"/>
                <a:gd name="connsiteY4" fmla="*/ 341832 h 3879791"/>
                <a:gd name="connsiteX5" fmla="*/ 854579 w 3751603"/>
                <a:gd name="connsiteY5" fmla="*/ 393107 h 3879791"/>
                <a:gd name="connsiteX6" fmla="*/ 752030 w 3751603"/>
                <a:gd name="connsiteY6" fmla="*/ 307649 h 3879791"/>
                <a:gd name="connsiteX7" fmla="*/ 666572 w 3751603"/>
                <a:gd name="connsiteY7" fmla="*/ 376015 h 3879791"/>
                <a:gd name="connsiteX8" fmla="*/ 495656 w 3751603"/>
                <a:gd name="connsiteY8" fmla="*/ 401653 h 3879791"/>
                <a:gd name="connsiteX9" fmla="*/ 170916 w 3751603"/>
                <a:gd name="connsiteY9" fmla="*/ 1162228 h 3879791"/>
                <a:gd name="connsiteX10" fmla="*/ 333286 w 3751603"/>
                <a:gd name="connsiteY10" fmla="*/ 1222049 h 3879791"/>
                <a:gd name="connsiteX11" fmla="*/ 401652 w 3751603"/>
                <a:gd name="connsiteY11" fmla="*/ 1085316 h 3879791"/>
                <a:gd name="connsiteX12" fmla="*/ 521293 w 3751603"/>
                <a:gd name="connsiteY12" fmla="*/ 1102408 h 3879791"/>
                <a:gd name="connsiteX13" fmla="*/ 658026 w 3751603"/>
                <a:gd name="connsiteY13" fmla="*/ 1068224 h 3879791"/>
                <a:gd name="connsiteX14" fmla="*/ 683663 w 3751603"/>
                <a:gd name="connsiteY14" fmla="*/ 1880075 h 3879791"/>
                <a:gd name="connsiteX15" fmla="*/ 495656 w 3751603"/>
                <a:gd name="connsiteY15" fmla="*/ 1905712 h 3879791"/>
                <a:gd name="connsiteX16" fmla="*/ 401652 w 3751603"/>
                <a:gd name="connsiteY16" fmla="*/ 1897167 h 3879791"/>
                <a:gd name="connsiteX17" fmla="*/ 384560 w 3751603"/>
                <a:gd name="connsiteY17" fmla="*/ 1786071 h 3879791"/>
                <a:gd name="connsiteX18" fmla="*/ 299103 w 3751603"/>
                <a:gd name="connsiteY18" fmla="*/ 1743342 h 3879791"/>
                <a:gd name="connsiteX19" fmla="*/ 230736 w 3751603"/>
                <a:gd name="connsiteY19" fmla="*/ 1777525 h 3879791"/>
                <a:gd name="connsiteX20" fmla="*/ 162370 w 3751603"/>
                <a:gd name="connsiteY20" fmla="*/ 1828800 h 3879791"/>
                <a:gd name="connsiteX21" fmla="*/ 0 w 3751603"/>
                <a:gd name="connsiteY21" fmla="*/ 1862983 h 3879791"/>
                <a:gd name="connsiteX22" fmla="*/ 239282 w 3751603"/>
                <a:gd name="connsiteY22" fmla="*/ 2563739 h 3879791"/>
                <a:gd name="connsiteX23" fmla="*/ 418744 w 3751603"/>
                <a:gd name="connsiteY23" fmla="*/ 2521010 h 3879791"/>
                <a:gd name="connsiteX24" fmla="*/ 538385 w 3751603"/>
                <a:gd name="connsiteY24" fmla="*/ 2845750 h 3879791"/>
                <a:gd name="connsiteX25" fmla="*/ 589660 w 3751603"/>
                <a:gd name="connsiteY25" fmla="*/ 2828658 h 3879791"/>
                <a:gd name="connsiteX26" fmla="*/ 709301 w 3751603"/>
                <a:gd name="connsiteY26" fmla="*/ 2982482 h 3879791"/>
                <a:gd name="connsiteX27" fmla="*/ 794759 w 3751603"/>
                <a:gd name="connsiteY27" fmla="*/ 2948299 h 3879791"/>
                <a:gd name="connsiteX28" fmla="*/ 692209 w 3751603"/>
                <a:gd name="connsiteY28" fmla="*/ 2743200 h 3879791"/>
                <a:gd name="connsiteX29" fmla="*/ 666572 w 3751603"/>
                <a:gd name="connsiteY29" fmla="*/ 2717563 h 3879791"/>
                <a:gd name="connsiteX30" fmla="*/ 743484 w 3751603"/>
                <a:gd name="connsiteY30" fmla="*/ 2649196 h 3879791"/>
                <a:gd name="connsiteX31" fmla="*/ 922946 w 3751603"/>
                <a:gd name="connsiteY31" fmla="*/ 2606467 h 3879791"/>
                <a:gd name="connsiteX32" fmla="*/ 1410056 w 3751603"/>
                <a:gd name="connsiteY32" fmla="*/ 3196127 h 3879791"/>
                <a:gd name="connsiteX33" fmla="*/ 1401510 w 3751603"/>
                <a:gd name="connsiteY33" fmla="*/ 3298677 h 3879791"/>
                <a:gd name="connsiteX34" fmla="*/ 1213503 w 3751603"/>
                <a:gd name="connsiteY34" fmla="*/ 3332860 h 3879791"/>
                <a:gd name="connsiteX35" fmla="*/ 1110953 w 3751603"/>
                <a:gd name="connsiteY35" fmla="*/ 3273039 h 3879791"/>
                <a:gd name="connsiteX36" fmla="*/ 1051132 w 3751603"/>
                <a:gd name="connsiteY36" fmla="*/ 3273039 h 3879791"/>
                <a:gd name="connsiteX37" fmla="*/ 1008403 w 3751603"/>
                <a:gd name="connsiteY37" fmla="*/ 3409772 h 3879791"/>
                <a:gd name="connsiteX38" fmla="*/ 1897166 w 3751603"/>
                <a:gd name="connsiteY38" fmla="*/ 3879791 h 3879791"/>
                <a:gd name="connsiteX39" fmla="*/ 2127903 w 3751603"/>
                <a:gd name="connsiteY39" fmla="*/ 3811424 h 3879791"/>
                <a:gd name="connsiteX40" fmla="*/ 2384276 w 3751603"/>
                <a:gd name="connsiteY40" fmla="*/ 3760150 h 3879791"/>
                <a:gd name="connsiteX41" fmla="*/ 2008261 w 3751603"/>
                <a:gd name="connsiteY41" fmla="*/ 3725967 h 3879791"/>
                <a:gd name="connsiteX42" fmla="*/ 1956987 w 3751603"/>
                <a:gd name="connsiteY42" fmla="*/ 3717421 h 3879791"/>
                <a:gd name="connsiteX43" fmla="*/ 1931349 w 3751603"/>
                <a:gd name="connsiteY43" fmla="*/ 3589234 h 3879791"/>
                <a:gd name="connsiteX44" fmla="*/ 2247544 w 3751603"/>
                <a:gd name="connsiteY44" fmla="*/ 3537959 h 3879791"/>
                <a:gd name="connsiteX45" fmla="*/ 2871387 w 3751603"/>
                <a:gd name="connsiteY45" fmla="*/ 3572142 h 3879791"/>
                <a:gd name="connsiteX46" fmla="*/ 2811566 w 3751603"/>
                <a:gd name="connsiteY46" fmla="*/ 3529413 h 3879791"/>
                <a:gd name="connsiteX47" fmla="*/ 2837203 w 3751603"/>
                <a:gd name="connsiteY47" fmla="*/ 3461047 h 3879791"/>
                <a:gd name="connsiteX48" fmla="*/ 2794474 w 3751603"/>
                <a:gd name="connsiteY48" fmla="*/ 3418318 h 3879791"/>
                <a:gd name="connsiteX49" fmla="*/ 3076486 w 3751603"/>
                <a:gd name="connsiteY49" fmla="*/ 3102124 h 3879791"/>
                <a:gd name="connsiteX50" fmla="*/ 3537959 w 3751603"/>
                <a:gd name="connsiteY50" fmla="*/ 2999574 h 3879791"/>
                <a:gd name="connsiteX51" fmla="*/ 3572142 w 3751603"/>
                <a:gd name="connsiteY51" fmla="*/ 3042303 h 3879791"/>
                <a:gd name="connsiteX52" fmla="*/ 3367043 w 3751603"/>
                <a:gd name="connsiteY52" fmla="*/ 3264494 h 3879791"/>
                <a:gd name="connsiteX53" fmla="*/ 3751603 w 3751603"/>
                <a:gd name="connsiteY53" fmla="*/ 3204673 h 3879791"/>
                <a:gd name="connsiteX54" fmla="*/ 3529413 w 3751603"/>
                <a:gd name="connsiteY54" fmla="*/ 3119215 h 3879791"/>
                <a:gd name="connsiteX55" fmla="*/ 3563596 w 3751603"/>
                <a:gd name="connsiteY55" fmla="*/ 3050849 h 3879791"/>
                <a:gd name="connsiteX56" fmla="*/ 3537959 w 3751603"/>
                <a:gd name="connsiteY56" fmla="*/ 3016666 h 3879791"/>
                <a:gd name="connsiteX57" fmla="*/ 3349951 w 3751603"/>
                <a:gd name="connsiteY57" fmla="*/ 3033757 h 3879791"/>
                <a:gd name="connsiteX58" fmla="*/ 3127760 w 3751603"/>
                <a:gd name="connsiteY58" fmla="*/ 2922662 h 3879791"/>
                <a:gd name="connsiteX59" fmla="*/ 3136306 w 3751603"/>
                <a:gd name="connsiteY59" fmla="*/ 2803021 h 3879791"/>
                <a:gd name="connsiteX60" fmla="*/ 2649196 w 3751603"/>
                <a:gd name="connsiteY60" fmla="*/ 2221907 h 3879791"/>
                <a:gd name="connsiteX61" fmla="*/ 2238998 w 3751603"/>
                <a:gd name="connsiteY61" fmla="*/ 2307365 h 3879791"/>
                <a:gd name="connsiteX62" fmla="*/ 914400 w 3751603"/>
                <a:gd name="connsiteY62" fmla="*/ 2606467 h 3879791"/>
                <a:gd name="connsiteX63" fmla="*/ 897308 w 3751603"/>
                <a:gd name="connsiteY63" fmla="*/ 2623559 h 3879791"/>
                <a:gd name="connsiteX0" fmla="*/ 2401368 w 3751603"/>
                <a:gd name="connsiteY0" fmla="*/ 1495514 h 3879791"/>
                <a:gd name="connsiteX1" fmla="*/ 2375731 w 3751603"/>
                <a:gd name="connsiteY1" fmla="*/ 709301 h 3879791"/>
                <a:gd name="connsiteX2" fmla="*/ 2640650 w 3751603"/>
                <a:gd name="connsiteY2" fmla="*/ 0 h 3879791"/>
                <a:gd name="connsiteX3" fmla="*/ 1367327 w 3751603"/>
                <a:gd name="connsiteY3" fmla="*/ 17092 h 3879791"/>
                <a:gd name="connsiteX4" fmla="*/ 1076770 w 3751603"/>
                <a:gd name="connsiteY4" fmla="*/ 341832 h 3879791"/>
                <a:gd name="connsiteX5" fmla="*/ 854579 w 3751603"/>
                <a:gd name="connsiteY5" fmla="*/ 393107 h 3879791"/>
                <a:gd name="connsiteX6" fmla="*/ 752030 w 3751603"/>
                <a:gd name="connsiteY6" fmla="*/ 307649 h 3879791"/>
                <a:gd name="connsiteX7" fmla="*/ 666572 w 3751603"/>
                <a:gd name="connsiteY7" fmla="*/ 376015 h 3879791"/>
                <a:gd name="connsiteX8" fmla="*/ 495656 w 3751603"/>
                <a:gd name="connsiteY8" fmla="*/ 401653 h 3879791"/>
                <a:gd name="connsiteX9" fmla="*/ 170916 w 3751603"/>
                <a:gd name="connsiteY9" fmla="*/ 1162228 h 3879791"/>
                <a:gd name="connsiteX10" fmla="*/ 333286 w 3751603"/>
                <a:gd name="connsiteY10" fmla="*/ 1222049 h 3879791"/>
                <a:gd name="connsiteX11" fmla="*/ 401652 w 3751603"/>
                <a:gd name="connsiteY11" fmla="*/ 1085316 h 3879791"/>
                <a:gd name="connsiteX12" fmla="*/ 521293 w 3751603"/>
                <a:gd name="connsiteY12" fmla="*/ 1102408 h 3879791"/>
                <a:gd name="connsiteX13" fmla="*/ 658026 w 3751603"/>
                <a:gd name="connsiteY13" fmla="*/ 1068224 h 3879791"/>
                <a:gd name="connsiteX14" fmla="*/ 683663 w 3751603"/>
                <a:gd name="connsiteY14" fmla="*/ 1880075 h 3879791"/>
                <a:gd name="connsiteX15" fmla="*/ 495656 w 3751603"/>
                <a:gd name="connsiteY15" fmla="*/ 1905712 h 3879791"/>
                <a:gd name="connsiteX16" fmla="*/ 401652 w 3751603"/>
                <a:gd name="connsiteY16" fmla="*/ 1897167 h 3879791"/>
                <a:gd name="connsiteX17" fmla="*/ 384560 w 3751603"/>
                <a:gd name="connsiteY17" fmla="*/ 1786071 h 3879791"/>
                <a:gd name="connsiteX18" fmla="*/ 299103 w 3751603"/>
                <a:gd name="connsiteY18" fmla="*/ 1743342 h 3879791"/>
                <a:gd name="connsiteX19" fmla="*/ 230736 w 3751603"/>
                <a:gd name="connsiteY19" fmla="*/ 1777525 h 3879791"/>
                <a:gd name="connsiteX20" fmla="*/ 162370 w 3751603"/>
                <a:gd name="connsiteY20" fmla="*/ 1828800 h 3879791"/>
                <a:gd name="connsiteX21" fmla="*/ 0 w 3751603"/>
                <a:gd name="connsiteY21" fmla="*/ 1862983 h 3879791"/>
                <a:gd name="connsiteX22" fmla="*/ 239282 w 3751603"/>
                <a:gd name="connsiteY22" fmla="*/ 2563739 h 3879791"/>
                <a:gd name="connsiteX23" fmla="*/ 418744 w 3751603"/>
                <a:gd name="connsiteY23" fmla="*/ 2521010 h 3879791"/>
                <a:gd name="connsiteX24" fmla="*/ 538385 w 3751603"/>
                <a:gd name="connsiteY24" fmla="*/ 2845750 h 3879791"/>
                <a:gd name="connsiteX25" fmla="*/ 589660 w 3751603"/>
                <a:gd name="connsiteY25" fmla="*/ 2828658 h 3879791"/>
                <a:gd name="connsiteX26" fmla="*/ 709301 w 3751603"/>
                <a:gd name="connsiteY26" fmla="*/ 2982482 h 3879791"/>
                <a:gd name="connsiteX27" fmla="*/ 794759 w 3751603"/>
                <a:gd name="connsiteY27" fmla="*/ 2948299 h 3879791"/>
                <a:gd name="connsiteX28" fmla="*/ 692209 w 3751603"/>
                <a:gd name="connsiteY28" fmla="*/ 2743200 h 3879791"/>
                <a:gd name="connsiteX29" fmla="*/ 666572 w 3751603"/>
                <a:gd name="connsiteY29" fmla="*/ 2717563 h 3879791"/>
                <a:gd name="connsiteX30" fmla="*/ 743484 w 3751603"/>
                <a:gd name="connsiteY30" fmla="*/ 2649196 h 3879791"/>
                <a:gd name="connsiteX31" fmla="*/ 922946 w 3751603"/>
                <a:gd name="connsiteY31" fmla="*/ 2606467 h 3879791"/>
                <a:gd name="connsiteX32" fmla="*/ 1410056 w 3751603"/>
                <a:gd name="connsiteY32" fmla="*/ 3196127 h 3879791"/>
                <a:gd name="connsiteX33" fmla="*/ 1401510 w 3751603"/>
                <a:gd name="connsiteY33" fmla="*/ 3298677 h 3879791"/>
                <a:gd name="connsiteX34" fmla="*/ 1213503 w 3751603"/>
                <a:gd name="connsiteY34" fmla="*/ 3332860 h 3879791"/>
                <a:gd name="connsiteX35" fmla="*/ 1110953 w 3751603"/>
                <a:gd name="connsiteY35" fmla="*/ 3273039 h 3879791"/>
                <a:gd name="connsiteX36" fmla="*/ 1051132 w 3751603"/>
                <a:gd name="connsiteY36" fmla="*/ 3273039 h 3879791"/>
                <a:gd name="connsiteX37" fmla="*/ 1008403 w 3751603"/>
                <a:gd name="connsiteY37" fmla="*/ 3409772 h 3879791"/>
                <a:gd name="connsiteX38" fmla="*/ 1897166 w 3751603"/>
                <a:gd name="connsiteY38" fmla="*/ 3879791 h 3879791"/>
                <a:gd name="connsiteX39" fmla="*/ 2127903 w 3751603"/>
                <a:gd name="connsiteY39" fmla="*/ 3811424 h 3879791"/>
                <a:gd name="connsiteX40" fmla="*/ 2384276 w 3751603"/>
                <a:gd name="connsiteY40" fmla="*/ 3760150 h 3879791"/>
                <a:gd name="connsiteX41" fmla="*/ 2008261 w 3751603"/>
                <a:gd name="connsiteY41" fmla="*/ 3725967 h 3879791"/>
                <a:gd name="connsiteX42" fmla="*/ 1956987 w 3751603"/>
                <a:gd name="connsiteY42" fmla="*/ 3717421 h 3879791"/>
                <a:gd name="connsiteX43" fmla="*/ 1931349 w 3751603"/>
                <a:gd name="connsiteY43" fmla="*/ 3589234 h 3879791"/>
                <a:gd name="connsiteX44" fmla="*/ 2247544 w 3751603"/>
                <a:gd name="connsiteY44" fmla="*/ 3537959 h 3879791"/>
                <a:gd name="connsiteX45" fmla="*/ 2871387 w 3751603"/>
                <a:gd name="connsiteY45" fmla="*/ 3572142 h 3879791"/>
                <a:gd name="connsiteX46" fmla="*/ 2811566 w 3751603"/>
                <a:gd name="connsiteY46" fmla="*/ 3529413 h 3879791"/>
                <a:gd name="connsiteX47" fmla="*/ 2837203 w 3751603"/>
                <a:gd name="connsiteY47" fmla="*/ 3461047 h 3879791"/>
                <a:gd name="connsiteX48" fmla="*/ 2794474 w 3751603"/>
                <a:gd name="connsiteY48" fmla="*/ 3418318 h 3879791"/>
                <a:gd name="connsiteX49" fmla="*/ 3076486 w 3751603"/>
                <a:gd name="connsiteY49" fmla="*/ 3102124 h 3879791"/>
                <a:gd name="connsiteX50" fmla="*/ 3537959 w 3751603"/>
                <a:gd name="connsiteY50" fmla="*/ 2999574 h 3879791"/>
                <a:gd name="connsiteX51" fmla="*/ 3572142 w 3751603"/>
                <a:gd name="connsiteY51" fmla="*/ 3042303 h 3879791"/>
                <a:gd name="connsiteX52" fmla="*/ 3367043 w 3751603"/>
                <a:gd name="connsiteY52" fmla="*/ 3264494 h 3879791"/>
                <a:gd name="connsiteX53" fmla="*/ 3751603 w 3751603"/>
                <a:gd name="connsiteY53" fmla="*/ 3204673 h 3879791"/>
                <a:gd name="connsiteX54" fmla="*/ 3529413 w 3751603"/>
                <a:gd name="connsiteY54" fmla="*/ 3119215 h 3879791"/>
                <a:gd name="connsiteX55" fmla="*/ 3563596 w 3751603"/>
                <a:gd name="connsiteY55" fmla="*/ 3050849 h 3879791"/>
                <a:gd name="connsiteX56" fmla="*/ 3537959 w 3751603"/>
                <a:gd name="connsiteY56" fmla="*/ 3016666 h 3879791"/>
                <a:gd name="connsiteX57" fmla="*/ 3349951 w 3751603"/>
                <a:gd name="connsiteY57" fmla="*/ 3033757 h 3879791"/>
                <a:gd name="connsiteX58" fmla="*/ 3127760 w 3751603"/>
                <a:gd name="connsiteY58" fmla="*/ 2922662 h 3879791"/>
                <a:gd name="connsiteX59" fmla="*/ 3136306 w 3751603"/>
                <a:gd name="connsiteY59" fmla="*/ 2803021 h 3879791"/>
                <a:gd name="connsiteX60" fmla="*/ 2649196 w 3751603"/>
                <a:gd name="connsiteY60" fmla="*/ 2221907 h 3879791"/>
                <a:gd name="connsiteX61" fmla="*/ 2238998 w 3751603"/>
                <a:gd name="connsiteY61" fmla="*/ 2307365 h 3879791"/>
                <a:gd name="connsiteX62" fmla="*/ 914400 w 3751603"/>
                <a:gd name="connsiteY62" fmla="*/ 2606467 h 3879791"/>
                <a:gd name="connsiteX63" fmla="*/ 897308 w 3751603"/>
                <a:gd name="connsiteY63" fmla="*/ 2623559 h 3879791"/>
                <a:gd name="connsiteX0" fmla="*/ 2401368 w 3751603"/>
                <a:gd name="connsiteY0" fmla="*/ 1495514 h 3879791"/>
                <a:gd name="connsiteX1" fmla="*/ 2375731 w 3751603"/>
                <a:gd name="connsiteY1" fmla="*/ 709301 h 3879791"/>
                <a:gd name="connsiteX2" fmla="*/ 2640650 w 3751603"/>
                <a:gd name="connsiteY2" fmla="*/ 0 h 3879791"/>
                <a:gd name="connsiteX3" fmla="*/ 1367327 w 3751603"/>
                <a:gd name="connsiteY3" fmla="*/ 17092 h 3879791"/>
                <a:gd name="connsiteX4" fmla="*/ 1076770 w 3751603"/>
                <a:gd name="connsiteY4" fmla="*/ 341832 h 3879791"/>
                <a:gd name="connsiteX5" fmla="*/ 854579 w 3751603"/>
                <a:gd name="connsiteY5" fmla="*/ 393107 h 3879791"/>
                <a:gd name="connsiteX6" fmla="*/ 752030 w 3751603"/>
                <a:gd name="connsiteY6" fmla="*/ 307649 h 3879791"/>
                <a:gd name="connsiteX7" fmla="*/ 666572 w 3751603"/>
                <a:gd name="connsiteY7" fmla="*/ 376015 h 3879791"/>
                <a:gd name="connsiteX8" fmla="*/ 495656 w 3751603"/>
                <a:gd name="connsiteY8" fmla="*/ 401653 h 3879791"/>
                <a:gd name="connsiteX9" fmla="*/ 170916 w 3751603"/>
                <a:gd name="connsiteY9" fmla="*/ 1162228 h 3879791"/>
                <a:gd name="connsiteX10" fmla="*/ 333286 w 3751603"/>
                <a:gd name="connsiteY10" fmla="*/ 1222049 h 3879791"/>
                <a:gd name="connsiteX11" fmla="*/ 401652 w 3751603"/>
                <a:gd name="connsiteY11" fmla="*/ 1085316 h 3879791"/>
                <a:gd name="connsiteX12" fmla="*/ 521293 w 3751603"/>
                <a:gd name="connsiteY12" fmla="*/ 1102408 h 3879791"/>
                <a:gd name="connsiteX13" fmla="*/ 658026 w 3751603"/>
                <a:gd name="connsiteY13" fmla="*/ 1068224 h 3879791"/>
                <a:gd name="connsiteX14" fmla="*/ 683663 w 3751603"/>
                <a:gd name="connsiteY14" fmla="*/ 1880075 h 3879791"/>
                <a:gd name="connsiteX15" fmla="*/ 495656 w 3751603"/>
                <a:gd name="connsiteY15" fmla="*/ 1905712 h 3879791"/>
                <a:gd name="connsiteX16" fmla="*/ 401652 w 3751603"/>
                <a:gd name="connsiteY16" fmla="*/ 1897167 h 3879791"/>
                <a:gd name="connsiteX17" fmla="*/ 384560 w 3751603"/>
                <a:gd name="connsiteY17" fmla="*/ 1786071 h 3879791"/>
                <a:gd name="connsiteX18" fmla="*/ 299103 w 3751603"/>
                <a:gd name="connsiteY18" fmla="*/ 1743342 h 3879791"/>
                <a:gd name="connsiteX19" fmla="*/ 230736 w 3751603"/>
                <a:gd name="connsiteY19" fmla="*/ 1777525 h 3879791"/>
                <a:gd name="connsiteX20" fmla="*/ 162370 w 3751603"/>
                <a:gd name="connsiteY20" fmla="*/ 1828800 h 3879791"/>
                <a:gd name="connsiteX21" fmla="*/ 0 w 3751603"/>
                <a:gd name="connsiteY21" fmla="*/ 1862983 h 3879791"/>
                <a:gd name="connsiteX22" fmla="*/ 239282 w 3751603"/>
                <a:gd name="connsiteY22" fmla="*/ 2563739 h 3879791"/>
                <a:gd name="connsiteX23" fmla="*/ 418744 w 3751603"/>
                <a:gd name="connsiteY23" fmla="*/ 2521010 h 3879791"/>
                <a:gd name="connsiteX24" fmla="*/ 538385 w 3751603"/>
                <a:gd name="connsiteY24" fmla="*/ 2845750 h 3879791"/>
                <a:gd name="connsiteX25" fmla="*/ 589660 w 3751603"/>
                <a:gd name="connsiteY25" fmla="*/ 2828658 h 3879791"/>
                <a:gd name="connsiteX26" fmla="*/ 709301 w 3751603"/>
                <a:gd name="connsiteY26" fmla="*/ 2982482 h 3879791"/>
                <a:gd name="connsiteX27" fmla="*/ 794759 w 3751603"/>
                <a:gd name="connsiteY27" fmla="*/ 2948299 h 3879791"/>
                <a:gd name="connsiteX28" fmla="*/ 692209 w 3751603"/>
                <a:gd name="connsiteY28" fmla="*/ 2743200 h 3879791"/>
                <a:gd name="connsiteX29" fmla="*/ 666572 w 3751603"/>
                <a:gd name="connsiteY29" fmla="*/ 2717563 h 3879791"/>
                <a:gd name="connsiteX30" fmla="*/ 743484 w 3751603"/>
                <a:gd name="connsiteY30" fmla="*/ 2649196 h 3879791"/>
                <a:gd name="connsiteX31" fmla="*/ 922946 w 3751603"/>
                <a:gd name="connsiteY31" fmla="*/ 2606467 h 3879791"/>
                <a:gd name="connsiteX32" fmla="*/ 1410056 w 3751603"/>
                <a:gd name="connsiteY32" fmla="*/ 3196127 h 3879791"/>
                <a:gd name="connsiteX33" fmla="*/ 1401510 w 3751603"/>
                <a:gd name="connsiteY33" fmla="*/ 3298677 h 3879791"/>
                <a:gd name="connsiteX34" fmla="*/ 1213503 w 3751603"/>
                <a:gd name="connsiteY34" fmla="*/ 3332860 h 3879791"/>
                <a:gd name="connsiteX35" fmla="*/ 1110953 w 3751603"/>
                <a:gd name="connsiteY35" fmla="*/ 3273039 h 3879791"/>
                <a:gd name="connsiteX36" fmla="*/ 1051132 w 3751603"/>
                <a:gd name="connsiteY36" fmla="*/ 3273039 h 3879791"/>
                <a:gd name="connsiteX37" fmla="*/ 1008403 w 3751603"/>
                <a:gd name="connsiteY37" fmla="*/ 3409772 h 3879791"/>
                <a:gd name="connsiteX38" fmla="*/ 1897166 w 3751603"/>
                <a:gd name="connsiteY38" fmla="*/ 3879791 h 3879791"/>
                <a:gd name="connsiteX39" fmla="*/ 2127903 w 3751603"/>
                <a:gd name="connsiteY39" fmla="*/ 3811424 h 3879791"/>
                <a:gd name="connsiteX40" fmla="*/ 2384276 w 3751603"/>
                <a:gd name="connsiteY40" fmla="*/ 3760150 h 3879791"/>
                <a:gd name="connsiteX41" fmla="*/ 2008261 w 3751603"/>
                <a:gd name="connsiteY41" fmla="*/ 3725967 h 3879791"/>
                <a:gd name="connsiteX42" fmla="*/ 1956987 w 3751603"/>
                <a:gd name="connsiteY42" fmla="*/ 3717421 h 3879791"/>
                <a:gd name="connsiteX43" fmla="*/ 1931349 w 3751603"/>
                <a:gd name="connsiteY43" fmla="*/ 3589234 h 3879791"/>
                <a:gd name="connsiteX44" fmla="*/ 2247544 w 3751603"/>
                <a:gd name="connsiteY44" fmla="*/ 3537959 h 3879791"/>
                <a:gd name="connsiteX45" fmla="*/ 2871387 w 3751603"/>
                <a:gd name="connsiteY45" fmla="*/ 3572142 h 3879791"/>
                <a:gd name="connsiteX46" fmla="*/ 2811566 w 3751603"/>
                <a:gd name="connsiteY46" fmla="*/ 3529413 h 3879791"/>
                <a:gd name="connsiteX47" fmla="*/ 2837203 w 3751603"/>
                <a:gd name="connsiteY47" fmla="*/ 3461047 h 3879791"/>
                <a:gd name="connsiteX48" fmla="*/ 2794474 w 3751603"/>
                <a:gd name="connsiteY48" fmla="*/ 3418318 h 3879791"/>
                <a:gd name="connsiteX49" fmla="*/ 3076486 w 3751603"/>
                <a:gd name="connsiteY49" fmla="*/ 3102124 h 3879791"/>
                <a:gd name="connsiteX50" fmla="*/ 3537959 w 3751603"/>
                <a:gd name="connsiteY50" fmla="*/ 2999574 h 3879791"/>
                <a:gd name="connsiteX51" fmla="*/ 3572142 w 3751603"/>
                <a:gd name="connsiteY51" fmla="*/ 3042303 h 3879791"/>
                <a:gd name="connsiteX52" fmla="*/ 3367043 w 3751603"/>
                <a:gd name="connsiteY52" fmla="*/ 3264494 h 3879791"/>
                <a:gd name="connsiteX53" fmla="*/ 3751603 w 3751603"/>
                <a:gd name="connsiteY53" fmla="*/ 3204673 h 3879791"/>
                <a:gd name="connsiteX54" fmla="*/ 3529413 w 3751603"/>
                <a:gd name="connsiteY54" fmla="*/ 3119215 h 3879791"/>
                <a:gd name="connsiteX55" fmla="*/ 3563596 w 3751603"/>
                <a:gd name="connsiteY55" fmla="*/ 3050849 h 3879791"/>
                <a:gd name="connsiteX56" fmla="*/ 3537959 w 3751603"/>
                <a:gd name="connsiteY56" fmla="*/ 3016666 h 3879791"/>
                <a:gd name="connsiteX57" fmla="*/ 3349951 w 3751603"/>
                <a:gd name="connsiteY57" fmla="*/ 3033757 h 3879791"/>
                <a:gd name="connsiteX58" fmla="*/ 3127760 w 3751603"/>
                <a:gd name="connsiteY58" fmla="*/ 2922662 h 3879791"/>
                <a:gd name="connsiteX59" fmla="*/ 3136306 w 3751603"/>
                <a:gd name="connsiteY59" fmla="*/ 2803021 h 3879791"/>
                <a:gd name="connsiteX60" fmla="*/ 2649196 w 3751603"/>
                <a:gd name="connsiteY60" fmla="*/ 2221907 h 3879791"/>
                <a:gd name="connsiteX61" fmla="*/ 2238998 w 3751603"/>
                <a:gd name="connsiteY61" fmla="*/ 2307365 h 3879791"/>
                <a:gd name="connsiteX62" fmla="*/ 914400 w 3751603"/>
                <a:gd name="connsiteY62" fmla="*/ 2606467 h 3879791"/>
                <a:gd name="connsiteX63" fmla="*/ 897308 w 3751603"/>
                <a:gd name="connsiteY63" fmla="*/ 2623559 h 3879791"/>
                <a:gd name="connsiteX0" fmla="*/ 2401368 w 3751603"/>
                <a:gd name="connsiteY0" fmla="*/ 1495514 h 3879791"/>
                <a:gd name="connsiteX1" fmla="*/ 2375731 w 3751603"/>
                <a:gd name="connsiteY1" fmla="*/ 709301 h 3879791"/>
                <a:gd name="connsiteX2" fmla="*/ 2640650 w 3751603"/>
                <a:gd name="connsiteY2" fmla="*/ 0 h 3879791"/>
                <a:gd name="connsiteX3" fmla="*/ 1367327 w 3751603"/>
                <a:gd name="connsiteY3" fmla="*/ 17092 h 3879791"/>
                <a:gd name="connsiteX4" fmla="*/ 1076770 w 3751603"/>
                <a:gd name="connsiteY4" fmla="*/ 341832 h 3879791"/>
                <a:gd name="connsiteX5" fmla="*/ 854579 w 3751603"/>
                <a:gd name="connsiteY5" fmla="*/ 393107 h 3879791"/>
                <a:gd name="connsiteX6" fmla="*/ 752030 w 3751603"/>
                <a:gd name="connsiteY6" fmla="*/ 307649 h 3879791"/>
                <a:gd name="connsiteX7" fmla="*/ 666572 w 3751603"/>
                <a:gd name="connsiteY7" fmla="*/ 376015 h 3879791"/>
                <a:gd name="connsiteX8" fmla="*/ 495656 w 3751603"/>
                <a:gd name="connsiteY8" fmla="*/ 401653 h 3879791"/>
                <a:gd name="connsiteX9" fmla="*/ 170916 w 3751603"/>
                <a:gd name="connsiteY9" fmla="*/ 1162228 h 3879791"/>
                <a:gd name="connsiteX10" fmla="*/ 333286 w 3751603"/>
                <a:gd name="connsiteY10" fmla="*/ 1222049 h 3879791"/>
                <a:gd name="connsiteX11" fmla="*/ 401652 w 3751603"/>
                <a:gd name="connsiteY11" fmla="*/ 1085316 h 3879791"/>
                <a:gd name="connsiteX12" fmla="*/ 521293 w 3751603"/>
                <a:gd name="connsiteY12" fmla="*/ 1102408 h 3879791"/>
                <a:gd name="connsiteX13" fmla="*/ 658026 w 3751603"/>
                <a:gd name="connsiteY13" fmla="*/ 1068224 h 3879791"/>
                <a:gd name="connsiteX14" fmla="*/ 683663 w 3751603"/>
                <a:gd name="connsiteY14" fmla="*/ 1880075 h 3879791"/>
                <a:gd name="connsiteX15" fmla="*/ 495656 w 3751603"/>
                <a:gd name="connsiteY15" fmla="*/ 1905712 h 3879791"/>
                <a:gd name="connsiteX16" fmla="*/ 401652 w 3751603"/>
                <a:gd name="connsiteY16" fmla="*/ 1897167 h 3879791"/>
                <a:gd name="connsiteX17" fmla="*/ 384560 w 3751603"/>
                <a:gd name="connsiteY17" fmla="*/ 1786071 h 3879791"/>
                <a:gd name="connsiteX18" fmla="*/ 299103 w 3751603"/>
                <a:gd name="connsiteY18" fmla="*/ 1743342 h 3879791"/>
                <a:gd name="connsiteX19" fmla="*/ 230736 w 3751603"/>
                <a:gd name="connsiteY19" fmla="*/ 1777525 h 3879791"/>
                <a:gd name="connsiteX20" fmla="*/ 162370 w 3751603"/>
                <a:gd name="connsiteY20" fmla="*/ 1828800 h 3879791"/>
                <a:gd name="connsiteX21" fmla="*/ 0 w 3751603"/>
                <a:gd name="connsiteY21" fmla="*/ 1862983 h 3879791"/>
                <a:gd name="connsiteX22" fmla="*/ 239282 w 3751603"/>
                <a:gd name="connsiteY22" fmla="*/ 2563739 h 3879791"/>
                <a:gd name="connsiteX23" fmla="*/ 418744 w 3751603"/>
                <a:gd name="connsiteY23" fmla="*/ 2521010 h 3879791"/>
                <a:gd name="connsiteX24" fmla="*/ 538385 w 3751603"/>
                <a:gd name="connsiteY24" fmla="*/ 2845750 h 3879791"/>
                <a:gd name="connsiteX25" fmla="*/ 589660 w 3751603"/>
                <a:gd name="connsiteY25" fmla="*/ 2828658 h 3879791"/>
                <a:gd name="connsiteX26" fmla="*/ 709301 w 3751603"/>
                <a:gd name="connsiteY26" fmla="*/ 2982482 h 3879791"/>
                <a:gd name="connsiteX27" fmla="*/ 794759 w 3751603"/>
                <a:gd name="connsiteY27" fmla="*/ 2948299 h 3879791"/>
                <a:gd name="connsiteX28" fmla="*/ 692209 w 3751603"/>
                <a:gd name="connsiteY28" fmla="*/ 2743200 h 3879791"/>
                <a:gd name="connsiteX29" fmla="*/ 666572 w 3751603"/>
                <a:gd name="connsiteY29" fmla="*/ 2717563 h 3879791"/>
                <a:gd name="connsiteX30" fmla="*/ 743484 w 3751603"/>
                <a:gd name="connsiteY30" fmla="*/ 2649196 h 3879791"/>
                <a:gd name="connsiteX31" fmla="*/ 922946 w 3751603"/>
                <a:gd name="connsiteY31" fmla="*/ 2606467 h 3879791"/>
                <a:gd name="connsiteX32" fmla="*/ 1410056 w 3751603"/>
                <a:gd name="connsiteY32" fmla="*/ 3196127 h 3879791"/>
                <a:gd name="connsiteX33" fmla="*/ 1401510 w 3751603"/>
                <a:gd name="connsiteY33" fmla="*/ 3298677 h 3879791"/>
                <a:gd name="connsiteX34" fmla="*/ 1213503 w 3751603"/>
                <a:gd name="connsiteY34" fmla="*/ 3332860 h 3879791"/>
                <a:gd name="connsiteX35" fmla="*/ 1110953 w 3751603"/>
                <a:gd name="connsiteY35" fmla="*/ 3273039 h 3879791"/>
                <a:gd name="connsiteX36" fmla="*/ 1051132 w 3751603"/>
                <a:gd name="connsiteY36" fmla="*/ 3273039 h 3879791"/>
                <a:gd name="connsiteX37" fmla="*/ 1008403 w 3751603"/>
                <a:gd name="connsiteY37" fmla="*/ 3409772 h 3879791"/>
                <a:gd name="connsiteX38" fmla="*/ 1897166 w 3751603"/>
                <a:gd name="connsiteY38" fmla="*/ 3879791 h 3879791"/>
                <a:gd name="connsiteX39" fmla="*/ 2127903 w 3751603"/>
                <a:gd name="connsiteY39" fmla="*/ 3811424 h 3879791"/>
                <a:gd name="connsiteX40" fmla="*/ 2384276 w 3751603"/>
                <a:gd name="connsiteY40" fmla="*/ 3760150 h 3879791"/>
                <a:gd name="connsiteX41" fmla="*/ 2008261 w 3751603"/>
                <a:gd name="connsiteY41" fmla="*/ 3725967 h 3879791"/>
                <a:gd name="connsiteX42" fmla="*/ 1956987 w 3751603"/>
                <a:gd name="connsiteY42" fmla="*/ 3717421 h 3879791"/>
                <a:gd name="connsiteX43" fmla="*/ 1931349 w 3751603"/>
                <a:gd name="connsiteY43" fmla="*/ 3589234 h 3879791"/>
                <a:gd name="connsiteX44" fmla="*/ 2247544 w 3751603"/>
                <a:gd name="connsiteY44" fmla="*/ 3537959 h 3879791"/>
                <a:gd name="connsiteX45" fmla="*/ 2871387 w 3751603"/>
                <a:gd name="connsiteY45" fmla="*/ 3572142 h 3879791"/>
                <a:gd name="connsiteX46" fmla="*/ 2811566 w 3751603"/>
                <a:gd name="connsiteY46" fmla="*/ 3529413 h 3879791"/>
                <a:gd name="connsiteX47" fmla="*/ 2837203 w 3751603"/>
                <a:gd name="connsiteY47" fmla="*/ 3461047 h 3879791"/>
                <a:gd name="connsiteX48" fmla="*/ 2794474 w 3751603"/>
                <a:gd name="connsiteY48" fmla="*/ 3418318 h 3879791"/>
                <a:gd name="connsiteX49" fmla="*/ 3076486 w 3751603"/>
                <a:gd name="connsiteY49" fmla="*/ 3102124 h 3879791"/>
                <a:gd name="connsiteX50" fmla="*/ 3537959 w 3751603"/>
                <a:gd name="connsiteY50" fmla="*/ 2999574 h 3879791"/>
                <a:gd name="connsiteX51" fmla="*/ 3572142 w 3751603"/>
                <a:gd name="connsiteY51" fmla="*/ 3042303 h 3879791"/>
                <a:gd name="connsiteX52" fmla="*/ 3367043 w 3751603"/>
                <a:gd name="connsiteY52" fmla="*/ 3264494 h 3879791"/>
                <a:gd name="connsiteX53" fmla="*/ 3751603 w 3751603"/>
                <a:gd name="connsiteY53" fmla="*/ 3204673 h 3879791"/>
                <a:gd name="connsiteX54" fmla="*/ 3529413 w 3751603"/>
                <a:gd name="connsiteY54" fmla="*/ 3119215 h 3879791"/>
                <a:gd name="connsiteX55" fmla="*/ 3563596 w 3751603"/>
                <a:gd name="connsiteY55" fmla="*/ 3050849 h 3879791"/>
                <a:gd name="connsiteX56" fmla="*/ 3537959 w 3751603"/>
                <a:gd name="connsiteY56" fmla="*/ 3016666 h 3879791"/>
                <a:gd name="connsiteX57" fmla="*/ 3349951 w 3751603"/>
                <a:gd name="connsiteY57" fmla="*/ 3033757 h 3879791"/>
                <a:gd name="connsiteX58" fmla="*/ 3127760 w 3751603"/>
                <a:gd name="connsiteY58" fmla="*/ 2922662 h 3879791"/>
                <a:gd name="connsiteX59" fmla="*/ 3136306 w 3751603"/>
                <a:gd name="connsiteY59" fmla="*/ 2803021 h 3879791"/>
                <a:gd name="connsiteX60" fmla="*/ 2649196 w 3751603"/>
                <a:gd name="connsiteY60" fmla="*/ 2221907 h 3879791"/>
                <a:gd name="connsiteX61" fmla="*/ 2238998 w 3751603"/>
                <a:gd name="connsiteY61" fmla="*/ 2307365 h 3879791"/>
                <a:gd name="connsiteX62" fmla="*/ 914400 w 3751603"/>
                <a:gd name="connsiteY62" fmla="*/ 2606467 h 3879791"/>
                <a:gd name="connsiteX63" fmla="*/ 897308 w 3751603"/>
                <a:gd name="connsiteY63" fmla="*/ 2623559 h 3879791"/>
                <a:gd name="connsiteX0" fmla="*/ 2401368 w 3751603"/>
                <a:gd name="connsiteY0" fmla="*/ 1495514 h 3879791"/>
                <a:gd name="connsiteX1" fmla="*/ 2375731 w 3751603"/>
                <a:gd name="connsiteY1" fmla="*/ 709301 h 3879791"/>
                <a:gd name="connsiteX2" fmla="*/ 2640650 w 3751603"/>
                <a:gd name="connsiteY2" fmla="*/ 0 h 3879791"/>
                <a:gd name="connsiteX3" fmla="*/ 1367327 w 3751603"/>
                <a:gd name="connsiteY3" fmla="*/ 17092 h 3879791"/>
                <a:gd name="connsiteX4" fmla="*/ 1076770 w 3751603"/>
                <a:gd name="connsiteY4" fmla="*/ 341832 h 3879791"/>
                <a:gd name="connsiteX5" fmla="*/ 854579 w 3751603"/>
                <a:gd name="connsiteY5" fmla="*/ 393107 h 3879791"/>
                <a:gd name="connsiteX6" fmla="*/ 752030 w 3751603"/>
                <a:gd name="connsiteY6" fmla="*/ 307649 h 3879791"/>
                <a:gd name="connsiteX7" fmla="*/ 666572 w 3751603"/>
                <a:gd name="connsiteY7" fmla="*/ 376015 h 3879791"/>
                <a:gd name="connsiteX8" fmla="*/ 495656 w 3751603"/>
                <a:gd name="connsiteY8" fmla="*/ 401653 h 3879791"/>
                <a:gd name="connsiteX9" fmla="*/ 170916 w 3751603"/>
                <a:gd name="connsiteY9" fmla="*/ 1162228 h 3879791"/>
                <a:gd name="connsiteX10" fmla="*/ 333286 w 3751603"/>
                <a:gd name="connsiteY10" fmla="*/ 1222049 h 3879791"/>
                <a:gd name="connsiteX11" fmla="*/ 401652 w 3751603"/>
                <a:gd name="connsiteY11" fmla="*/ 1085316 h 3879791"/>
                <a:gd name="connsiteX12" fmla="*/ 521293 w 3751603"/>
                <a:gd name="connsiteY12" fmla="*/ 1102408 h 3879791"/>
                <a:gd name="connsiteX13" fmla="*/ 658026 w 3751603"/>
                <a:gd name="connsiteY13" fmla="*/ 1068224 h 3879791"/>
                <a:gd name="connsiteX14" fmla="*/ 683663 w 3751603"/>
                <a:gd name="connsiteY14" fmla="*/ 1880075 h 3879791"/>
                <a:gd name="connsiteX15" fmla="*/ 495656 w 3751603"/>
                <a:gd name="connsiteY15" fmla="*/ 1905712 h 3879791"/>
                <a:gd name="connsiteX16" fmla="*/ 401652 w 3751603"/>
                <a:gd name="connsiteY16" fmla="*/ 1897167 h 3879791"/>
                <a:gd name="connsiteX17" fmla="*/ 384560 w 3751603"/>
                <a:gd name="connsiteY17" fmla="*/ 1786071 h 3879791"/>
                <a:gd name="connsiteX18" fmla="*/ 299103 w 3751603"/>
                <a:gd name="connsiteY18" fmla="*/ 1743342 h 3879791"/>
                <a:gd name="connsiteX19" fmla="*/ 230736 w 3751603"/>
                <a:gd name="connsiteY19" fmla="*/ 1777525 h 3879791"/>
                <a:gd name="connsiteX20" fmla="*/ 162370 w 3751603"/>
                <a:gd name="connsiteY20" fmla="*/ 1828800 h 3879791"/>
                <a:gd name="connsiteX21" fmla="*/ 0 w 3751603"/>
                <a:gd name="connsiteY21" fmla="*/ 1862983 h 3879791"/>
                <a:gd name="connsiteX22" fmla="*/ 239282 w 3751603"/>
                <a:gd name="connsiteY22" fmla="*/ 2563739 h 3879791"/>
                <a:gd name="connsiteX23" fmla="*/ 418744 w 3751603"/>
                <a:gd name="connsiteY23" fmla="*/ 2521010 h 3879791"/>
                <a:gd name="connsiteX24" fmla="*/ 538385 w 3751603"/>
                <a:gd name="connsiteY24" fmla="*/ 2845750 h 3879791"/>
                <a:gd name="connsiteX25" fmla="*/ 589660 w 3751603"/>
                <a:gd name="connsiteY25" fmla="*/ 2828658 h 3879791"/>
                <a:gd name="connsiteX26" fmla="*/ 709301 w 3751603"/>
                <a:gd name="connsiteY26" fmla="*/ 2982482 h 3879791"/>
                <a:gd name="connsiteX27" fmla="*/ 794759 w 3751603"/>
                <a:gd name="connsiteY27" fmla="*/ 2948299 h 3879791"/>
                <a:gd name="connsiteX28" fmla="*/ 692209 w 3751603"/>
                <a:gd name="connsiteY28" fmla="*/ 2743200 h 3879791"/>
                <a:gd name="connsiteX29" fmla="*/ 666572 w 3751603"/>
                <a:gd name="connsiteY29" fmla="*/ 2717563 h 3879791"/>
                <a:gd name="connsiteX30" fmla="*/ 743484 w 3751603"/>
                <a:gd name="connsiteY30" fmla="*/ 2649196 h 3879791"/>
                <a:gd name="connsiteX31" fmla="*/ 922946 w 3751603"/>
                <a:gd name="connsiteY31" fmla="*/ 2606467 h 3879791"/>
                <a:gd name="connsiteX32" fmla="*/ 1410056 w 3751603"/>
                <a:gd name="connsiteY32" fmla="*/ 3196127 h 3879791"/>
                <a:gd name="connsiteX33" fmla="*/ 1401510 w 3751603"/>
                <a:gd name="connsiteY33" fmla="*/ 3298677 h 3879791"/>
                <a:gd name="connsiteX34" fmla="*/ 1213503 w 3751603"/>
                <a:gd name="connsiteY34" fmla="*/ 3332860 h 3879791"/>
                <a:gd name="connsiteX35" fmla="*/ 1110953 w 3751603"/>
                <a:gd name="connsiteY35" fmla="*/ 3273039 h 3879791"/>
                <a:gd name="connsiteX36" fmla="*/ 1051132 w 3751603"/>
                <a:gd name="connsiteY36" fmla="*/ 3273039 h 3879791"/>
                <a:gd name="connsiteX37" fmla="*/ 1008403 w 3751603"/>
                <a:gd name="connsiteY37" fmla="*/ 3409772 h 3879791"/>
                <a:gd name="connsiteX38" fmla="*/ 1897166 w 3751603"/>
                <a:gd name="connsiteY38" fmla="*/ 3879791 h 3879791"/>
                <a:gd name="connsiteX39" fmla="*/ 2127903 w 3751603"/>
                <a:gd name="connsiteY39" fmla="*/ 3811424 h 3879791"/>
                <a:gd name="connsiteX40" fmla="*/ 2384276 w 3751603"/>
                <a:gd name="connsiteY40" fmla="*/ 3760150 h 3879791"/>
                <a:gd name="connsiteX41" fmla="*/ 2008261 w 3751603"/>
                <a:gd name="connsiteY41" fmla="*/ 3725967 h 3879791"/>
                <a:gd name="connsiteX42" fmla="*/ 1956987 w 3751603"/>
                <a:gd name="connsiteY42" fmla="*/ 3717421 h 3879791"/>
                <a:gd name="connsiteX43" fmla="*/ 1931349 w 3751603"/>
                <a:gd name="connsiteY43" fmla="*/ 3589234 h 3879791"/>
                <a:gd name="connsiteX44" fmla="*/ 2247544 w 3751603"/>
                <a:gd name="connsiteY44" fmla="*/ 3537959 h 3879791"/>
                <a:gd name="connsiteX45" fmla="*/ 2871387 w 3751603"/>
                <a:gd name="connsiteY45" fmla="*/ 3572142 h 3879791"/>
                <a:gd name="connsiteX46" fmla="*/ 2811566 w 3751603"/>
                <a:gd name="connsiteY46" fmla="*/ 3529413 h 3879791"/>
                <a:gd name="connsiteX47" fmla="*/ 2837203 w 3751603"/>
                <a:gd name="connsiteY47" fmla="*/ 3461047 h 3879791"/>
                <a:gd name="connsiteX48" fmla="*/ 2794474 w 3751603"/>
                <a:gd name="connsiteY48" fmla="*/ 3418318 h 3879791"/>
                <a:gd name="connsiteX49" fmla="*/ 3076486 w 3751603"/>
                <a:gd name="connsiteY49" fmla="*/ 3102124 h 3879791"/>
                <a:gd name="connsiteX50" fmla="*/ 3537959 w 3751603"/>
                <a:gd name="connsiteY50" fmla="*/ 2999574 h 3879791"/>
                <a:gd name="connsiteX51" fmla="*/ 3572142 w 3751603"/>
                <a:gd name="connsiteY51" fmla="*/ 3042303 h 3879791"/>
                <a:gd name="connsiteX52" fmla="*/ 3367043 w 3751603"/>
                <a:gd name="connsiteY52" fmla="*/ 3264494 h 3879791"/>
                <a:gd name="connsiteX53" fmla="*/ 3751603 w 3751603"/>
                <a:gd name="connsiteY53" fmla="*/ 3204673 h 3879791"/>
                <a:gd name="connsiteX54" fmla="*/ 3529413 w 3751603"/>
                <a:gd name="connsiteY54" fmla="*/ 3119215 h 3879791"/>
                <a:gd name="connsiteX55" fmla="*/ 3563596 w 3751603"/>
                <a:gd name="connsiteY55" fmla="*/ 3050849 h 3879791"/>
                <a:gd name="connsiteX56" fmla="*/ 3537959 w 3751603"/>
                <a:gd name="connsiteY56" fmla="*/ 3016666 h 3879791"/>
                <a:gd name="connsiteX57" fmla="*/ 3349951 w 3751603"/>
                <a:gd name="connsiteY57" fmla="*/ 3033757 h 3879791"/>
                <a:gd name="connsiteX58" fmla="*/ 3127760 w 3751603"/>
                <a:gd name="connsiteY58" fmla="*/ 2922662 h 3879791"/>
                <a:gd name="connsiteX59" fmla="*/ 3136306 w 3751603"/>
                <a:gd name="connsiteY59" fmla="*/ 2803021 h 3879791"/>
                <a:gd name="connsiteX60" fmla="*/ 2649196 w 3751603"/>
                <a:gd name="connsiteY60" fmla="*/ 2221907 h 3879791"/>
                <a:gd name="connsiteX61" fmla="*/ 2238998 w 3751603"/>
                <a:gd name="connsiteY61" fmla="*/ 2307365 h 3879791"/>
                <a:gd name="connsiteX62" fmla="*/ 914400 w 3751603"/>
                <a:gd name="connsiteY62" fmla="*/ 2606467 h 3879791"/>
                <a:gd name="connsiteX63" fmla="*/ 897308 w 3751603"/>
                <a:gd name="connsiteY63" fmla="*/ 2623559 h 3879791"/>
                <a:gd name="connsiteX0" fmla="*/ 2170631 w 3751603"/>
                <a:gd name="connsiteY0" fmla="*/ 1649338 h 3879791"/>
                <a:gd name="connsiteX1" fmla="*/ 2375731 w 3751603"/>
                <a:gd name="connsiteY1" fmla="*/ 709301 h 3879791"/>
                <a:gd name="connsiteX2" fmla="*/ 2640650 w 3751603"/>
                <a:gd name="connsiteY2" fmla="*/ 0 h 3879791"/>
                <a:gd name="connsiteX3" fmla="*/ 1367327 w 3751603"/>
                <a:gd name="connsiteY3" fmla="*/ 17092 h 3879791"/>
                <a:gd name="connsiteX4" fmla="*/ 1076770 w 3751603"/>
                <a:gd name="connsiteY4" fmla="*/ 341832 h 3879791"/>
                <a:gd name="connsiteX5" fmla="*/ 854579 w 3751603"/>
                <a:gd name="connsiteY5" fmla="*/ 393107 h 3879791"/>
                <a:gd name="connsiteX6" fmla="*/ 752030 w 3751603"/>
                <a:gd name="connsiteY6" fmla="*/ 307649 h 3879791"/>
                <a:gd name="connsiteX7" fmla="*/ 666572 w 3751603"/>
                <a:gd name="connsiteY7" fmla="*/ 376015 h 3879791"/>
                <a:gd name="connsiteX8" fmla="*/ 495656 w 3751603"/>
                <a:gd name="connsiteY8" fmla="*/ 401653 h 3879791"/>
                <a:gd name="connsiteX9" fmla="*/ 170916 w 3751603"/>
                <a:gd name="connsiteY9" fmla="*/ 1162228 h 3879791"/>
                <a:gd name="connsiteX10" fmla="*/ 333286 w 3751603"/>
                <a:gd name="connsiteY10" fmla="*/ 1222049 h 3879791"/>
                <a:gd name="connsiteX11" fmla="*/ 401652 w 3751603"/>
                <a:gd name="connsiteY11" fmla="*/ 1085316 h 3879791"/>
                <a:gd name="connsiteX12" fmla="*/ 521293 w 3751603"/>
                <a:gd name="connsiteY12" fmla="*/ 1102408 h 3879791"/>
                <a:gd name="connsiteX13" fmla="*/ 658026 w 3751603"/>
                <a:gd name="connsiteY13" fmla="*/ 1068224 h 3879791"/>
                <a:gd name="connsiteX14" fmla="*/ 683663 w 3751603"/>
                <a:gd name="connsiteY14" fmla="*/ 1880075 h 3879791"/>
                <a:gd name="connsiteX15" fmla="*/ 495656 w 3751603"/>
                <a:gd name="connsiteY15" fmla="*/ 1905712 h 3879791"/>
                <a:gd name="connsiteX16" fmla="*/ 401652 w 3751603"/>
                <a:gd name="connsiteY16" fmla="*/ 1897167 h 3879791"/>
                <a:gd name="connsiteX17" fmla="*/ 384560 w 3751603"/>
                <a:gd name="connsiteY17" fmla="*/ 1786071 h 3879791"/>
                <a:gd name="connsiteX18" fmla="*/ 299103 w 3751603"/>
                <a:gd name="connsiteY18" fmla="*/ 1743342 h 3879791"/>
                <a:gd name="connsiteX19" fmla="*/ 230736 w 3751603"/>
                <a:gd name="connsiteY19" fmla="*/ 1777525 h 3879791"/>
                <a:gd name="connsiteX20" fmla="*/ 162370 w 3751603"/>
                <a:gd name="connsiteY20" fmla="*/ 1828800 h 3879791"/>
                <a:gd name="connsiteX21" fmla="*/ 0 w 3751603"/>
                <a:gd name="connsiteY21" fmla="*/ 1862983 h 3879791"/>
                <a:gd name="connsiteX22" fmla="*/ 239282 w 3751603"/>
                <a:gd name="connsiteY22" fmla="*/ 2563739 h 3879791"/>
                <a:gd name="connsiteX23" fmla="*/ 418744 w 3751603"/>
                <a:gd name="connsiteY23" fmla="*/ 2521010 h 3879791"/>
                <a:gd name="connsiteX24" fmla="*/ 538385 w 3751603"/>
                <a:gd name="connsiteY24" fmla="*/ 2845750 h 3879791"/>
                <a:gd name="connsiteX25" fmla="*/ 589660 w 3751603"/>
                <a:gd name="connsiteY25" fmla="*/ 2828658 h 3879791"/>
                <a:gd name="connsiteX26" fmla="*/ 709301 w 3751603"/>
                <a:gd name="connsiteY26" fmla="*/ 2982482 h 3879791"/>
                <a:gd name="connsiteX27" fmla="*/ 794759 w 3751603"/>
                <a:gd name="connsiteY27" fmla="*/ 2948299 h 3879791"/>
                <a:gd name="connsiteX28" fmla="*/ 692209 w 3751603"/>
                <a:gd name="connsiteY28" fmla="*/ 2743200 h 3879791"/>
                <a:gd name="connsiteX29" fmla="*/ 666572 w 3751603"/>
                <a:gd name="connsiteY29" fmla="*/ 2717563 h 3879791"/>
                <a:gd name="connsiteX30" fmla="*/ 743484 w 3751603"/>
                <a:gd name="connsiteY30" fmla="*/ 2649196 h 3879791"/>
                <a:gd name="connsiteX31" fmla="*/ 922946 w 3751603"/>
                <a:gd name="connsiteY31" fmla="*/ 2606467 h 3879791"/>
                <a:gd name="connsiteX32" fmla="*/ 1410056 w 3751603"/>
                <a:gd name="connsiteY32" fmla="*/ 3196127 h 3879791"/>
                <a:gd name="connsiteX33" fmla="*/ 1401510 w 3751603"/>
                <a:gd name="connsiteY33" fmla="*/ 3298677 h 3879791"/>
                <a:gd name="connsiteX34" fmla="*/ 1213503 w 3751603"/>
                <a:gd name="connsiteY34" fmla="*/ 3332860 h 3879791"/>
                <a:gd name="connsiteX35" fmla="*/ 1110953 w 3751603"/>
                <a:gd name="connsiteY35" fmla="*/ 3273039 h 3879791"/>
                <a:gd name="connsiteX36" fmla="*/ 1051132 w 3751603"/>
                <a:gd name="connsiteY36" fmla="*/ 3273039 h 3879791"/>
                <a:gd name="connsiteX37" fmla="*/ 1008403 w 3751603"/>
                <a:gd name="connsiteY37" fmla="*/ 3409772 h 3879791"/>
                <a:gd name="connsiteX38" fmla="*/ 1897166 w 3751603"/>
                <a:gd name="connsiteY38" fmla="*/ 3879791 h 3879791"/>
                <a:gd name="connsiteX39" fmla="*/ 2127903 w 3751603"/>
                <a:gd name="connsiteY39" fmla="*/ 3811424 h 3879791"/>
                <a:gd name="connsiteX40" fmla="*/ 2384276 w 3751603"/>
                <a:gd name="connsiteY40" fmla="*/ 3760150 h 3879791"/>
                <a:gd name="connsiteX41" fmla="*/ 2008261 w 3751603"/>
                <a:gd name="connsiteY41" fmla="*/ 3725967 h 3879791"/>
                <a:gd name="connsiteX42" fmla="*/ 1956987 w 3751603"/>
                <a:gd name="connsiteY42" fmla="*/ 3717421 h 3879791"/>
                <a:gd name="connsiteX43" fmla="*/ 1931349 w 3751603"/>
                <a:gd name="connsiteY43" fmla="*/ 3589234 h 3879791"/>
                <a:gd name="connsiteX44" fmla="*/ 2247544 w 3751603"/>
                <a:gd name="connsiteY44" fmla="*/ 3537959 h 3879791"/>
                <a:gd name="connsiteX45" fmla="*/ 2871387 w 3751603"/>
                <a:gd name="connsiteY45" fmla="*/ 3572142 h 3879791"/>
                <a:gd name="connsiteX46" fmla="*/ 2811566 w 3751603"/>
                <a:gd name="connsiteY46" fmla="*/ 3529413 h 3879791"/>
                <a:gd name="connsiteX47" fmla="*/ 2837203 w 3751603"/>
                <a:gd name="connsiteY47" fmla="*/ 3461047 h 3879791"/>
                <a:gd name="connsiteX48" fmla="*/ 2794474 w 3751603"/>
                <a:gd name="connsiteY48" fmla="*/ 3418318 h 3879791"/>
                <a:gd name="connsiteX49" fmla="*/ 3076486 w 3751603"/>
                <a:gd name="connsiteY49" fmla="*/ 3102124 h 3879791"/>
                <a:gd name="connsiteX50" fmla="*/ 3537959 w 3751603"/>
                <a:gd name="connsiteY50" fmla="*/ 2999574 h 3879791"/>
                <a:gd name="connsiteX51" fmla="*/ 3572142 w 3751603"/>
                <a:gd name="connsiteY51" fmla="*/ 3042303 h 3879791"/>
                <a:gd name="connsiteX52" fmla="*/ 3367043 w 3751603"/>
                <a:gd name="connsiteY52" fmla="*/ 3264494 h 3879791"/>
                <a:gd name="connsiteX53" fmla="*/ 3751603 w 3751603"/>
                <a:gd name="connsiteY53" fmla="*/ 3204673 h 3879791"/>
                <a:gd name="connsiteX54" fmla="*/ 3529413 w 3751603"/>
                <a:gd name="connsiteY54" fmla="*/ 3119215 h 3879791"/>
                <a:gd name="connsiteX55" fmla="*/ 3563596 w 3751603"/>
                <a:gd name="connsiteY55" fmla="*/ 3050849 h 3879791"/>
                <a:gd name="connsiteX56" fmla="*/ 3537959 w 3751603"/>
                <a:gd name="connsiteY56" fmla="*/ 3016666 h 3879791"/>
                <a:gd name="connsiteX57" fmla="*/ 3349951 w 3751603"/>
                <a:gd name="connsiteY57" fmla="*/ 3033757 h 3879791"/>
                <a:gd name="connsiteX58" fmla="*/ 3127760 w 3751603"/>
                <a:gd name="connsiteY58" fmla="*/ 2922662 h 3879791"/>
                <a:gd name="connsiteX59" fmla="*/ 3136306 w 3751603"/>
                <a:gd name="connsiteY59" fmla="*/ 2803021 h 3879791"/>
                <a:gd name="connsiteX60" fmla="*/ 2649196 w 3751603"/>
                <a:gd name="connsiteY60" fmla="*/ 2221907 h 3879791"/>
                <a:gd name="connsiteX61" fmla="*/ 2238998 w 3751603"/>
                <a:gd name="connsiteY61" fmla="*/ 2307365 h 3879791"/>
                <a:gd name="connsiteX62" fmla="*/ 914400 w 3751603"/>
                <a:gd name="connsiteY62" fmla="*/ 2606467 h 3879791"/>
                <a:gd name="connsiteX63" fmla="*/ 897308 w 3751603"/>
                <a:gd name="connsiteY63" fmla="*/ 2623559 h 3879791"/>
                <a:gd name="connsiteX0" fmla="*/ 2170631 w 3751603"/>
                <a:gd name="connsiteY0" fmla="*/ 1649338 h 3879791"/>
                <a:gd name="connsiteX1" fmla="*/ 2247544 w 3751603"/>
                <a:gd name="connsiteY1" fmla="*/ 1264778 h 3879791"/>
                <a:gd name="connsiteX2" fmla="*/ 2375731 w 3751603"/>
                <a:gd name="connsiteY2" fmla="*/ 709301 h 3879791"/>
                <a:gd name="connsiteX3" fmla="*/ 2640650 w 3751603"/>
                <a:gd name="connsiteY3" fmla="*/ 0 h 3879791"/>
                <a:gd name="connsiteX4" fmla="*/ 1367327 w 3751603"/>
                <a:gd name="connsiteY4" fmla="*/ 17092 h 3879791"/>
                <a:gd name="connsiteX5" fmla="*/ 1076770 w 3751603"/>
                <a:gd name="connsiteY5" fmla="*/ 341832 h 3879791"/>
                <a:gd name="connsiteX6" fmla="*/ 854579 w 3751603"/>
                <a:gd name="connsiteY6" fmla="*/ 393107 h 3879791"/>
                <a:gd name="connsiteX7" fmla="*/ 752030 w 3751603"/>
                <a:gd name="connsiteY7" fmla="*/ 307649 h 3879791"/>
                <a:gd name="connsiteX8" fmla="*/ 666572 w 3751603"/>
                <a:gd name="connsiteY8" fmla="*/ 376015 h 3879791"/>
                <a:gd name="connsiteX9" fmla="*/ 495656 w 3751603"/>
                <a:gd name="connsiteY9" fmla="*/ 401653 h 3879791"/>
                <a:gd name="connsiteX10" fmla="*/ 170916 w 3751603"/>
                <a:gd name="connsiteY10" fmla="*/ 1162228 h 3879791"/>
                <a:gd name="connsiteX11" fmla="*/ 333286 w 3751603"/>
                <a:gd name="connsiteY11" fmla="*/ 1222049 h 3879791"/>
                <a:gd name="connsiteX12" fmla="*/ 401652 w 3751603"/>
                <a:gd name="connsiteY12" fmla="*/ 1085316 h 3879791"/>
                <a:gd name="connsiteX13" fmla="*/ 521293 w 3751603"/>
                <a:gd name="connsiteY13" fmla="*/ 1102408 h 3879791"/>
                <a:gd name="connsiteX14" fmla="*/ 658026 w 3751603"/>
                <a:gd name="connsiteY14" fmla="*/ 1068224 h 3879791"/>
                <a:gd name="connsiteX15" fmla="*/ 683663 w 3751603"/>
                <a:gd name="connsiteY15" fmla="*/ 1880075 h 3879791"/>
                <a:gd name="connsiteX16" fmla="*/ 495656 w 3751603"/>
                <a:gd name="connsiteY16" fmla="*/ 1905712 h 3879791"/>
                <a:gd name="connsiteX17" fmla="*/ 401652 w 3751603"/>
                <a:gd name="connsiteY17" fmla="*/ 1897167 h 3879791"/>
                <a:gd name="connsiteX18" fmla="*/ 384560 w 3751603"/>
                <a:gd name="connsiteY18" fmla="*/ 1786071 h 3879791"/>
                <a:gd name="connsiteX19" fmla="*/ 299103 w 3751603"/>
                <a:gd name="connsiteY19" fmla="*/ 1743342 h 3879791"/>
                <a:gd name="connsiteX20" fmla="*/ 230736 w 3751603"/>
                <a:gd name="connsiteY20" fmla="*/ 1777525 h 3879791"/>
                <a:gd name="connsiteX21" fmla="*/ 162370 w 3751603"/>
                <a:gd name="connsiteY21" fmla="*/ 1828800 h 3879791"/>
                <a:gd name="connsiteX22" fmla="*/ 0 w 3751603"/>
                <a:gd name="connsiteY22" fmla="*/ 1862983 h 3879791"/>
                <a:gd name="connsiteX23" fmla="*/ 239282 w 3751603"/>
                <a:gd name="connsiteY23" fmla="*/ 2563739 h 3879791"/>
                <a:gd name="connsiteX24" fmla="*/ 418744 w 3751603"/>
                <a:gd name="connsiteY24" fmla="*/ 2521010 h 3879791"/>
                <a:gd name="connsiteX25" fmla="*/ 538385 w 3751603"/>
                <a:gd name="connsiteY25" fmla="*/ 2845750 h 3879791"/>
                <a:gd name="connsiteX26" fmla="*/ 589660 w 3751603"/>
                <a:gd name="connsiteY26" fmla="*/ 2828658 h 3879791"/>
                <a:gd name="connsiteX27" fmla="*/ 709301 w 3751603"/>
                <a:gd name="connsiteY27" fmla="*/ 2982482 h 3879791"/>
                <a:gd name="connsiteX28" fmla="*/ 794759 w 3751603"/>
                <a:gd name="connsiteY28" fmla="*/ 2948299 h 3879791"/>
                <a:gd name="connsiteX29" fmla="*/ 692209 w 3751603"/>
                <a:gd name="connsiteY29" fmla="*/ 2743200 h 3879791"/>
                <a:gd name="connsiteX30" fmla="*/ 666572 w 3751603"/>
                <a:gd name="connsiteY30" fmla="*/ 2717563 h 3879791"/>
                <a:gd name="connsiteX31" fmla="*/ 743484 w 3751603"/>
                <a:gd name="connsiteY31" fmla="*/ 2649196 h 3879791"/>
                <a:gd name="connsiteX32" fmla="*/ 922946 w 3751603"/>
                <a:gd name="connsiteY32" fmla="*/ 2606467 h 3879791"/>
                <a:gd name="connsiteX33" fmla="*/ 1410056 w 3751603"/>
                <a:gd name="connsiteY33" fmla="*/ 3196127 h 3879791"/>
                <a:gd name="connsiteX34" fmla="*/ 1401510 w 3751603"/>
                <a:gd name="connsiteY34" fmla="*/ 3298677 h 3879791"/>
                <a:gd name="connsiteX35" fmla="*/ 1213503 w 3751603"/>
                <a:gd name="connsiteY35" fmla="*/ 3332860 h 3879791"/>
                <a:gd name="connsiteX36" fmla="*/ 1110953 w 3751603"/>
                <a:gd name="connsiteY36" fmla="*/ 3273039 h 3879791"/>
                <a:gd name="connsiteX37" fmla="*/ 1051132 w 3751603"/>
                <a:gd name="connsiteY37" fmla="*/ 3273039 h 3879791"/>
                <a:gd name="connsiteX38" fmla="*/ 1008403 w 3751603"/>
                <a:gd name="connsiteY38" fmla="*/ 3409772 h 3879791"/>
                <a:gd name="connsiteX39" fmla="*/ 1897166 w 3751603"/>
                <a:gd name="connsiteY39" fmla="*/ 3879791 h 3879791"/>
                <a:gd name="connsiteX40" fmla="*/ 2127903 w 3751603"/>
                <a:gd name="connsiteY40" fmla="*/ 3811424 h 3879791"/>
                <a:gd name="connsiteX41" fmla="*/ 2384276 w 3751603"/>
                <a:gd name="connsiteY41" fmla="*/ 3760150 h 3879791"/>
                <a:gd name="connsiteX42" fmla="*/ 2008261 w 3751603"/>
                <a:gd name="connsiteY42" fmla="*/ 3725967 h 3879791"/>
                <a:gd name="connsiteX43" fmla="*/ 1956987 w 3751603"/>
                <a:gd name="connsiteY43" fmla="*/ 3717421 h 3879791"/>
                <a:gd name="connsiteX44" fmla="*/ 1931349 w 3751603"/>
                <a:gd name="connsiteY44" fmla="*/ 3589234 h 3879791"/>
                <a:gd name="connsiteX45" fmla="*/ 2247544 w 3751603"/>
                <a:gd name="connsiteY45" fmla="*/ 3537959 h 3879791"/>
                <a:gd name="connsiteX46" fmla="*/ 2871387 w 3751603"/>
                <a:gd name="connsiteY46" fmla="*/ 3572142 h 3879791"/>
                <a:gd name="connsiteX47" fmla="*/ 2811566 w 3751603"/>
                <a:gd name="connsiteY47" fmla="*/ 3529413 h 3879791"/>
                <a:gd name="connsiteX48" fmla="*/ 2837203 w 3751603"/>
                <a:gd name="connsiteY48" fmla="*/ 3461047 h 3879791"/>
                <a:gd name="connsiteX49" fmla="*/ 2794474 w 3751603"/>
                <a:gd name="connsiteY49" fmla="*/ 3418318 h 3879791"/>
                <a:gd name="connsiteX50" fmla="*/ 3076486 w 3751603"/>
                <a:gd name="connsiteY50" fmla="*/ 3102124 h 3879791"/>
                <a:gd name="connsiteX51" fmla="*/ 3537959 w 3751603"/>
                <a:gd name="connsiteY51" fmla="*/ 2999574 h 3879791"/>
                <a:gd name="connsiteX52" fmla="*/ 3572142 w 3751603"/>
                <a:gd name="connsiteY52" fmla="*/ 3042303 h 3879791"/>
                <a:gd name="connsiteX53" fmla="*/ 3367043 w 3751603"/>
                <a:gd name="connsiteY53" fmla="*/ 3264494 h 3879791"/>
                <a:gd name="connsiteX54" fmla="*/ 3751603 w 3751603"/>
                <a:gd name="connsiteY54" fmla="*/ 3204673 h 3879791"/>
                <a:gd name="connsiteX55" fmla="*/ 3529413 w 3751603"/>
                <a:gd name="connsiteY55" fmla="*/ 3119215 h 3879791"/>
                <a:gd name="connsiteX56" fmla="*/ 3563596 w 3751603"/>
                <a:gd name="connsiteY56" fmla="*/ 3050849 h 3879791"/>
                <a:gd name="connsiteX57" fmla="*/ 3537959 w 3751603"/>
                <a:gd name="connsiteY57" fmla="*/ 3016666 h 3879791"/>
                <a:gd name="connsiteX58" fmla="*/ 3349951 w 3751603"/>
                <a:gd name="connsiteY58" fmla="*/ 3033757 h 3879791"/>
                <a:gd name="connsiteX59" fmla="*/ 3127760 w 3751603"/>
                <a:gd name="connsiteY59" fmla="*/ 2922662 h 3879791"/>
                <a:gd name="connsiteX60" fmla="*/ 3136306 w 3751603"/>
                <a:gd name="connsiteY60" fmla="*/ 2803021 h 3879791"/>
                <a:gd name="connsiteX61" fmla="*/ 2649196 w 3751603"/>
                <a:gd name="connsiteY61" fmla="*/ 2221907 h 3879791"/>
                <a:gd name="connsiteX62" fmla="*/ 2238998 w 3751603"/>
                <a:gd name="connsiteY62" fmla="*/ 2307365 h 3879791"/>
                <a:gd name="connsiteX63" fmla="*/ 914400 w 3751603"/>
                <a:gd name="connsiteY63" fmla="*/ 2606467 h 3879791"/>
                <a:gd name="connsiteX64" fmla="*/ 897308 w 3751603"/>
                <a:gd name="connsiteY64" fmla="*/ 2623559 h 3879791"/>
                <a:gd name="connsiteX0" fmla="*/ 2170631 w 3751603"/>
                <a:gd name="connsiteY0" fmla="*/ 1649338 h 3879791"/>
                <a:gd name="connsiteX1" fmla="*/ 2358640 w 3751603"/>
                <a:gd name="connsiteY1" fmla="*/ 1478423 h 3879791"/>
                <a:gd name="connsiteX2" fmla="*/ 2375731 w 3751603"/>
                <a:gd name="connsiteY2" fmla="*/ 709301 h 3879791"/>
                <a:gd name="connsiteX3" fmla="*/ 2640650 w 3751603"/>
                <a:gd name="connsiteY3" fmla="*/ 0 h 3879791"/>
                <a:gd name="connsiteX4" fmla="*/ 1367327 w 3751603"/>
                <a:gd name="connsiteY4" fmla="*/ 17092 h 3879791"/>
                <a:gd name="connsiteX5" fmla="*/ 1076770 w 3751603"/>
                <a:gd name="connsiteY5" fmla="*/ 341832 h 3879791"/>
                <a:gd name="connsiteX6" fmla="*/ 854579 w 3751603"/>
                <a:gd name="connsiteY6" fmla="*/ 393107 h 3879791"/>
                <a:gd name="connsiteX7" fmla="*/ 752030 w 3751603"/>
                <a:gd name="connsiteY7" fmla="*/ 307649 h 3879791"/>
                <a:gd name="connsiteX8" fmla="*/ 666572 w 3751603"/>
                <a:gd name="connsiteY8" fmla="*/ 376015 h 3879791"/>
                <a:gd name="connsiteX9" fmla="*/ 495656 w 3751603"/>
                <a:gd name="connsiteY9" fmla="*/ 401653 h 3879791"/>
                <a:gd name="connsiteX10" fmla="*/ 170916 w 3751603"/>
                <a:gd name="connsiteY10" fmla="*/ 1162228 h 3879791"/>
                <a:gd name="connsiteX11" fmla="*/ 333286 w 3751603"/>
                <a:gd name="connsiteY11" fmla="*/ 1222049 h 3879791"/>
                <a:gd name="connsiteX12" fmla="*/ 401652 w 3751603"/>
                <a:gd name="connsiteY12" fmla="*/ 1085316 h 3879791"/>
                <a:gd name="connsiteX13" fmla="*/ 521293 w 3751603"/>
                <a:gd name="connsiteY13" fmla="*/ 1102408 h 3879791"/>
                <a:gd name="connsiteX14" fmla="*/ 658026 w 3751603"/>
                <a:gd name="connsiteY14" fmla="*/ 1068224 h 3879791"/>
                <a:gd name="connsiteX15" fmla="*/ 683663 w 3751603"/>
                <a:gd name="connsiteY15" fmla="*/ 1880075 h 3879791"/>
                <a:gd name="connsiteX16" fmla="*/ 495656 w 3751603"/>
                <a:gd name="connsiteY16" fmla="*/ 1905712 h 3879791"/>
                <a:gd name="connsiteX17" fmla="*/ 401652 w 3751603"/>
                <a:gd name="connsiteY17" fmla="*/ 1897167 h 3879791"/>
                <a:gd name="connsiteX18" fmla="*/ 384560 w 3751603"/>
                <a:gd name="connsiteY18" fmla="*/ 1786071 h 3879791"/>
                <a:gd name="connsiteX19" fmla="*/ 299103 w 3751603"/>
                <a:gd name="connsiteY19" fmla="*/ 1743342 h 3879791"/>
                <a:gd name="connsiteX20" fmla="*/ 230736 w 3751603"/>
                <a:gd name="connsiteY20" fmla="*/ 1777525 h 3879791"/>
                <a:gd name="connsiteX21" fmla="*/ 162370 w 3751603"/>
                <a:gd name="connsiteY21" fmla="*/ 1828800 h 3879791"/>
                <a:gd name="connsiteX22" fmla="*/ 0 w 3751603"/>
                <a:gd name="connsiteY22" fmla="*/ 1862983 h 3879791"/>
                <a:gd name="connsiteX23" fmla="*/ 239282 w 3751603"/>
                <a:gd name="connsiteY23" fmla="*/ 2563739 h 3879791"/>
                <a:gd name="connsiteX24" fmla="*/ 418744 w 3751603"/>
                <a:gd name="connsiteY24" fmla="*/ 2521010 h 3879791"/>
                <a:gd name="connsiteX25" fmla="*/ 538385 w 3751603"/>
                <a:gd name="connsiteY25" fmla="*/ 2845750 h 3879791"/>
                <a:gd name="connsiteX26" fmla="*/ 589660 w 3751603"/>
                <a:gd name="connsiteY26" fmla="*/ 2828658 h 3879791"/>
                <a:gd name="connsiteX27" fmla="*/ 709301 w 3751603"/>
                <a:gd name="connsiteY27" fmla="*/ 2982482 h 3879791"/>
                <a:gd name="connsiteX28" fmla="*/ 794759 w 3751603"/>
                <a:gd name="connsiteY28" fmla="*/ 2948299 h 3879791"/>
                <a:gd name="connsiteX29" fmla="*/ 692209 w 3751603"/>
                <a:gd name="connsiteY29" fmla="*/ 2743200 h 3879791"/>
                <a:gd name="connsiteX30" fmla="*/ 666572 w 3751603"/>
                <a:gd name="connsiteY30" fmla="*/ 2717563 h 3879791"/>
                <a:gd name="connsiteX31" fmla="*/ 743484 w 3751603"/>
                <a:gd name="connsiteY31" fmla="*/ 2649196 h 3879791"/>
                <a:gd name="connsiteX32" fmla="*/ 922946 w 3751603"/>
                <a:gd name="connsiteY32" fmla="*/ 2606467 h 3879791"/>
                <a:gd name="connsiteX33" fmla="*/ 1410056 w 3751603"/>
                <a:gd name="connsiteY33" fmla="*/ 3196127 h 3879791"/>
                <a:gd name="connsiteX34" fmla="*/ 1401510 w 3751603"/>
                <a:gd name="connsiteY34" fmla="*/ 3298677 h 3879791"/>
                <a:gd name="connsiteX35" fmla="*/ 1213503 w 3751603"/>
                <a:gd name="connsiteY35" fmla="*/ 3332860 h 3879791"/>
                <a:gd name="connsiteX36" fmla="*/ 1110953 w 3751603"/>
                <a:gd name="connsiteY36" fmla="*/ 3273039 h 3879791"/>
                <a:gd name="connsiteX37" fmla="*/ 1051132 w 3751603"/>
                <a:gd name="connsiteY37" fmla="*/ 3273039 h 3879791"/>
                <a:gd name="connsiteX38" fmla="*/ 1008403 w 3751603"/>
                <a:gd name="connsiteY38" fmla="*/ 3409772 h 3879791"/>
                <a:gd name="connsiteX39" fmla="*/ 1897166 w 3751603"/>
                <a:gd name="connsiteY39" fmla="*/ 3879791 h 3879791"/>
                <a:gd name="connsiteX40" fmla="*/ 2127903 w 3751603"/>
                <a:gd name="connsiteY40" fmla="*/ 3811424 h 3879791"/>
                <a:gd name="connsiteX41" fmla="*/ 2384276 w 3751603"/>
                <a:gd name="connsiteY41" fmla="*/ 3760150 h 3879791"/>
                <a:gd name="connsiteX42" fmla="*/ 2008261 w 3751603"/>
                <a:gd name="connsiteY42" fmla="*/ 3725967 h 3879791"/>
                <a:gd name="connsiteX43" fmla="*/ 1956987 w 3751603"/>
                <a:gd name="connsiteY43" fmla="*/ 3717421 h 3879791"/>
                <a:gd name="connsiteX44" fmla="*/ 1931349 w 3751603"/>
                <a:gd name="connsiteY44" fmla="*/ 3589234 h 3879791"/>
                <a:gd name="connsiteX45" fmla="*/ 2247544 w 3751603"/>
                <a:gd name="connsiteY45" fmla="*/ 3537959 h 3879791"/>
                <a:gd name="connsiteX46" fmla="*/ 2871387 w 3751603"/>
                <a:gd name="connsiteY46" fmla="*/ 3572142 h 3879791"/>
                <a:gd name="connsiteX47" fmla="*/ 2811566 w 3751603"/>
                <a:gd name="connsiteY47" fmla="*/ 3529413 h 3879791"/>
                <a:gd name="connsiteX48" fmla="*/ 2837203 w 3751603"/>
                <a:gd name="connsiteY48" fmla="*/ 3461047 h 3879791"/>
                <a:gd name="connsiteX49" fmla="*/ 2794474 w 3751603"/>
                <a:gd name="connsiteY49" fmla="*/ 3418318 h 3879791"/>
                <a:gd name="connsiteX50" fmla="*/ 3076486 w 3751603"/>
                <a:gd name="connsiteY50" fmla="*/ 3102124 h 3879791"/>
                <a:gd name="connsiteX51" fmla="*/ 3537959 w 3751603"/>
                <a:gd name="connsiteY51" fmla="*/ 2999574 h 3879791"/>
                <a:gd name="connsiteX52" fmla="*/ 3572142 w 3751603"/>
                <a:gd name="connsiteY52" fmla="*/ 3042303 h 3879791"/>
                <a:gd name="connsiteX53" fmla="*/ 3367043 w 3751603"/>
                <a:gd name="connsiteY53" fmla="*/ 3264494 h 3879791"/>
                <a:gd name="connsiteX54" fmla="*/ 3751603 w 3751603"/>
                <a:gd name="connsiteY54" fmla="*/ 3204673 h 3879791"/>
                <a:gd name="connsiteX55" fmla="*/ 3529413 w 3751603"/>
                <a:gd name="connsiteY55" fmla="*/ 3119215 h 3879791"/>
                <a:gd name="connsiteX56" fmla="*/ 3563596 w 3751603"/>
                <a:gd name="connsiteY56" fmla="*/ 3050849 h 3879791"/>
                <a:gd name="connsiteX57" fmla="*/ 3537959 w 3751603"/>
                <a:gd name="connsiteY57" fmla="*/ 3016666 h 3879791"/>
                <a:gd name="connsiteX58" fmla="*/ 3349951 w 3751603"/>
                <a:gd name="connsiteY58" fmla="*/ 3033757 h 3879791"/>
                <a:gd name="connsiteX59" fmla="*/ 3127760 w 3751603"/>
                <a:gd name="connsiteY59" fmla="*/ 2922662 h 3879791"/>
                <a:gd name="connsiteX60" fmla="*/ 3136306 w 3751603"/>
                <a:gd name="connsiteY60" fmla="*/ 2803021 h 3879791"/>
                <a:gd name="connsiteX61" fmla="*/ 2649196 w 3751603"/>
                <a:gd name="connsiteY61" fmla="*/ 2221907 h 3879791"/>
                <a:gd name="connsiteX62" fmla="*/ 2238998 w 3751603"/>
                <a:gd name="connsiteY62" fmla="*/ 2307365 h 3879791"/>
                <a:gd name="connsiteX63" fmla="*/ 914400 w 3751603"/>
                <a:gd name="connsiteY63" fmla="*/ 2606467 h 3879791"/>
                <a:gd name="connsiteX64" fmla="*/ 897308 w 3751603"/>
                <a:gd name="connsiteY64" fmla="*/ 2623559 h 3879791"/>
                <a:gd name="connsiteX0" fmla="*/ 2170631 w 3751603"/>
                <a:gd name="connsiteY0" fmla="*/ 1649338 h 3879791"/>
                <a:gd name="connsiteX1" fmla="*/ 2358640 w 3751603"/>
                <a:gd name="connsiteY1" fmla="*/ 1478423 h 3879791"/>
                <a:gd name="connsiteX2" fmla="*/ 2375731 w 3751603"/>
                <a:gd name="connsiteY2" fmla="*/ 709301 h 3879791"/>
                <a:gd name="connsiteX3" fmla="*/ 2640650 w 3751603"/>
                <a:gd name="connsiteY3" fmla="*/ 0 h 3879791"/>
                <a:gd name="connsiteX4" fmla="*/ 1367327 w 3751603"/>
                <a:gd name="connsiteY4" fmla="*/ 17092 h 3879791"/>
                <a:gd name="connsiteX5" fmla="*/ 1076770 w 3751603"/>
                <a:gd name="connsiteY5" fmla="*/ 341832 h 3879791"/>
                <a:gd name="connsiteX6" fmla="*/ 854579 w 3751603"/>
                <a:gd name="connsiteY6" fmla="*/ 393107 h 3879791"/>
                <a:gd name="connsiteX7" fmla="*/ 752030 w 3751603"/>
                <a:gd name="connsiteY7" fmla="*/ 307649 h 3879791"/>
                <a:gd name="connsiteX8" fmla="*/ 666572 w 3751603"/>
                <a:gd name="connsiteY8" fmla="*/ 376015 h 3879791"/>
                <a:gd name="connsiteX9" fmla="*/ 495656 w 3751603"/>
                <a:gd name="connsiteY9" fmla="*/ 401653 h 3879791"/>
                <a:gd name="connsiteX10" fmla="*/ 170916 w 3751603"/>
                <a:gd name="connsiteY10" fmla="*/ 1162228 h 3879791"/>
                <a:gd name="connsiteX11" fmla="*/ 333286 w 3751603"/>
                <a:gd name="connsiteY11" fmla="*/ 1222049 h 3879791"/>
                <a:gd name="connsiteX12" fmla="*/ 401652 w 3751603"/>
                <a:gd name="connsiteY12" fmla="*/ 1085316 h 3879791"/>
                <a:gd name="connsiteX13" fmla="*/ 521293 w 3751603"/>
                <a:gd name="connsiteY13" fmla="*/ 1102408 h 3879791"/>
                <a:gd name="connsiteX14" fmla="*/ 658026 w 3751603"/>
                <a:gd name="connsiteY14" fmla="*/ 1068224 h 3879791"/>
                <a:gd name="connsiteX15" fmla="*/ 683663 w 3751603"/>
                <a:gd name="connsiteY15" fmla="*/ 1880075 h 3879791"/>
                <a:gd name="connsiteX16" fmla="*/ 495656 w 3751603"/>
                <a:gd name="connsiteY16" fmla="*/ 1905712 h 3879791"/>
                <a:gd name="connsiteX17" fmla="*/ 401652 w 3751603"/>
                <a:gd name="connsiteY17" fmla="*/ 1897167 h 3879791"/>
                <a:gd name="connsiteX18" fmla="*/ 384560 w 3751603"/>
                <a:gd name="connsiteY18" fmla="*/ 1786071 h 3879791"/>
                <a:gd name="connsiteX19" fmla="*/ 299103 w 3751603"/>
                <a:gd name="connsiteY19" fmla="*/ 1743342 h 3879791"/>
                <a:gd name="connsiteX20" fmla="*/ 230736 w 3751603"/>
                <a:gd name="connsiteY20" fmla="*/ 1777525 h 3879791"/>
                <a:gd name="connsiteX21" fmla="*/ 162370 w 3751603"/>
                <a:gd name="connsiteY21" fmla="*/ 1828800 h 3879791"/>
                <a:gd name="connsiteX22" fmla="*/ 0 w 3751603"/>
                <a:gd name="connsiteY22" fmla="*/ 1862983 h 3879791"/>
                <a:gd name="connsiteX23" fmla="*/ 239282 w 3751603"/>
                <a:gd name="connsiteY23" fmla="*/ 2563739 h 3879791"/>
                <a:gd name="connsiteX24" fmla="*/ 418744 w 3751603"/>
                <a:gd name="connsiteY24" fmla="*/ 2521010 h 3879791"/>
                <a:gd name="connsiteX25" fmla="*/ 538385 w 3751603"/>
                <a:gd name="connsiteY25" fmla="*/ 2845750 h 3879791"/>
                <a:gd name="connsiteX26" fmla="*/ 589660 w 3751603"/>
                <a:gd name="connsiteY26" fmla="*/ 2828658 h 3879791"/>
                <a:gd name="connsiteX27" fmla="*/ 709301 w 3751603"/>
                <a:gd name="connsiteY27" fmla="*/ 2982482 h 3879791"/>
                <a:gd name="connsiteX28" fmla="*/ 794759 w 3751603"/>
                <a:gd name="connsiteY28" fmla="*/ 2948299 h 3879791"/>
                <a:gd name="connsiteX29" fmla="*/ 692209 w 3751603"/>
                <a:gd name="connsiteY29" fmla="*/ 2743200 h 3879791"/>
                <a:gd name="connsiteX30" fmla="*/ 666572 w 3751603"/>
                <a:gd name="connsiteY30" fmla="*/ 2717563 h 3879791"/>
                <a:gd name="connsiteX31" fmla="*/ 743484 w 3751603"/>
                <a:gd name="connsiteY31" fmla="*/ 2649196 h 3879791"/>
                <a:gd name="connsiteX32" fmla="*/ 922946 w 3751603"/>
                <a:gd name="connsiteY32" fmla="*/ 2606467 h 3879791"/>
                <a:gd name="connsiteX33" fmla="*/ 1410056 w 3751603"/>
                <a:gd name="connsiteY33" fmla="*/ 3196127 h 3879791"/>
                <a:gd name="connsiteX34" fmla="*/ 1401510 w 3751603"/>
                <a:gd name="connsiteY34" fmla="*/ 3298677 h 3879791"/>
                <a:gd name="connsiteX35" fmla="*/ 1213503 w 3751603"/>
                <a:gd name="connsiteY35" fmla="*/ 3332860 h 3879791"/>
                <a:gd name="connsiteX36" fmla="*/ 1110953 w 3751603"/>
                <a:gd name="connsiteY36" fmla="*/ 3273039 h 3879791"/>
                <a:gd name="connsiteX37" fmla="*/ 1051132 w 3751603"/>
                <a:gd name="connsiteY37" fmla="*/ 3273039 h 3879791"/>
                <a:gd name="connsiteX38" fmla="*/ 1008403 w 3751603"/>
                <a:gd name="connsiteY38" fmla="*/ 3409772 h 3879791"/>
                <a:gd name="connsiteX39" fmla="*/ 1897166 w 3751603"/>
                <a:gd name="connsiteY39" fmla="*/ 3879791 h 3879791"/>
                <a:gd name="connsiteX40" fmla="*/ 2127903 w 3751603"/>
                <a:gd name="connsiteY40" fmla="*/ 3811424 h 3879791"/>
                <a:gd name="connsiteX41" fmla="*/ 2384276 w 3751603"/>
                <a:gd name="connsiteY41" fmla="*/ 3760150 h 3879791"/>
                <a:gd name="connsiteX42" fmla="*/ 2008261 w 3751603"/>
                <a:gd name="connsiteY42" fmla="*/ 3725967 h 3879791"/>
                <a:gd name="connsiteX43" fmla="*/ 1956987 w 3751603"/>
                <a:gd name="connsiteY43" fmla="*/ 3717421 h 3879791"/>
                <a:gd name="connsiteX44" fmla="*/ 1931349 w 3751603"/>
                <a:gd name="connsiteY44" fmla="*/ 3589234 h 3879791"/>
                <a:gd name="connsiteX45" fmla="*/ 2247544 w 3751603"/>
                <a:gd name="connsiteY45" fmla="*/ 3537959 h 3879791"/>
                <a:gd name="connsiteX46" fmla="*/ 2871387 w 3751603"/>
                <a:gd name="connsiteY46" fmla="*/ 3572142 h 3879791"/>
                <a:gd name="connsiteX47" fmla="*/ 2811566 w 3751603"/>
                <a:gd name="connsiteY47" fmla="*/ 3529413 h 3879791"/>
                <a:gd name="connsiteX48" fmla="*/ 2837203 w 3751603"/>
                <a:gd name="connsiteY48" fmla="*/ 3461047 h 3879791"/>
                <a:gd name="connsiteX49" fmla="*/ 2794474 w 3751603"/>
                <a:gd name="connsiteY49" fmla="*/ 3418318 h 3879791"/>
                <a:gd name="connsiteX50" fmla="*/ 3076486 w 3751603"/>
                <a:gd name="connsiteY50" fmla="*/ 3102124 h 3879791"/>
                <a:gd name="connsiteX51" fmla="*/ 3537959 w 3751603"/>
                <a:gd name="connsiteY51" fmla="*/ 2999574 h 3879791"/>
                <a:gd name="connsiteX52" fmla="*/ 3572142 w 3751603"/>
                <a:gd name="connsiteY52" fmla="*/ 3042303 h 3879791"/>
                <a:gd name="connsiteX53" fmla="*/ 3367043 w 3751603"/>
                <a:gd name="connsiteY53" fmla="*/ 3264494 h 3879791"/>
                <a:gd name="connsiteX54" fmla="*/ 3751603 w 3751603"/>
                <a:gd name="connsiteY54" fmla="*/ 3204673 h 3879791"/>
                <a:gd name="connsiteX55" fmla="*/ 3529413 w 3751603"/>
                <a:gd name="connsiteY55" fmla="*/ 3119215 h 3879791"/>
                <a:gd name="connsiteX56" fmla="*/ 3563596 w 3751603"/>
                <a:gd name="connsiteY56" fmla="*/ 3050849 h 3879791"/>
                <a:gd name="connsiteX57" fmla="*/ 3537959 w 3751603"/>
                <a:gd name="connsiteY57" fmla="*/ 3016666 h 3879791"/>
                <a:gd name="connsiteX58" fmla="*/ 3349951 w 3751603"/>
                <a:gd name="connsiteY58" fmla="*/ 3033757 h 3879791"/>
                <a:gd name="connsiteX59" fmla="*/ 3127760 w 3751603"/>
                <a:gd name="connsiteY59" fmla="*/ 2922662 h 3879791"/>
                <a:gd name="connsiteX60" fmla="*/ 3136306 w 3751603"/>
                <a:gd name="connsiteY60" fmla="*/ 2803021 h 3879791"/>
                <a:gd name="connsiteX61" fmla="*/ 2649196 w 3751603"/>
                <a:gd name="connsiteY61" fmla="*/ 2221907 h 3879791"/>
                <a:gd name="connsiteX62" fmla="*/ 2238998 w 3751603"/>
                <a:gd name="connsiteY62" fmla="*/ 2307365 h 3879791"/>
                <a:gd name="connsiteX63" fmla="*/ 914400 w 3751603"/>
                <a:gd name="connsiteY63" fmla="*/ 2606467 h 3879791"/>
                <a:gd name="connsiteX64" fmla="*/ 897308 w 3751603"/>
                <a:gd name="connsiteY64" fmla="*/ 2623559 h 3879791"/>
                <a:gd name="connsiteX0" fmla="*/ 2170631 w 3751603"/>
                <a:gd name="connsiteY0" fmla="*/ 1649338 h 3879791"/>
                <a:gd name="connsiteX1" fmla="*/ 2358640 w 3751603"/>
                <a:gd name="connsiteY1" fmla="*/ 1478423 h 3879791"/>
                <a:gd name="connsiteX2" fmla="*/ 2375731 w 3751603"/>
                <a:gd name="connsiteY2" fmla="*/ 709301 h 3879791"/>
                <a:gd name="connsiteX3" fmla="*/ 2640650 w 3751603"/>
                <a:gd name="connsiteY3" fmla="*/ 0 h 3879791"/>
                <a:gd name="connsiteX4" fmla="*/ 1367327 w 3751603"/>
                <a:gd name="connsiteY4" fmla="*/ 17092 h 3879791"/>
                <a:gd name="connsiteX5" fmla="*/ 1076770 w 3751603"/>
                <a:gd name="connsiteY5" fmla="*/ 341832 h 3879791"/>
                <a:gd name="connsiteX6" fmla="*/ 854579 w 3751603"/>
                <a:gd name="connsiteY6" fmla="*/ 393107 h 3879791"/>
                <a:gd name="connsiteX7" fmla="*/ 752030 w 3751603"/>
                <a:gd name="connsiteY7" fmla="*/ 307649 h 3879791"/>
                <a:gd name="connsiteX8" fmla="*/ 666572 w 3751603"/>
                <a:gd name="connsiteY8" fmla="*/ 376015 h 3879791"/>
                <a:gd name="connsiteX9" fmla="*/ 495656 w 3751603"/>
                <a:gd name="connsiteY9" fmla="*/ 401653 h 3879791"/>
                <a:gd name="connsiteX10" fmla="*/ 170916 w 3751603"/>
                <a:gd name="connsiteY10" fmla="*/ 1162228 h 3879791"/>
                <a:gd name="connsiteX11" fmla="*/ 333286 w 3751603"/>
                <a:gd name="connsiteY11" fmla="*/ 1222049 h 3879791"/>
                <a:gd name="connsiteX12" fmla="*/ 401652 w 3751603"/>
                <a:gd name="connsiteY12" fmla="*/ 1085316 h 3879791"/>
                <a:gd name="connsiteX13" fmla="*/ 521293 w 3751603"/>
                <a:gd name="connsiteY13" fmla="*/ 1102408 h 3879791"/>
                <a:gd name="connsiteX14" fmla="*/ 658026 w 3751603"/>
                <a:gd name="connsiteY14" fmla="*/ 1068224 h 3879791"/>
                <a:gd name="connsiteX15" fmla="*/ 683663 w 3751603"/>
                <a:gd name="connsiteY15" fmla="*/ 1880075 h 3879791"/>
                <a:gd name="connsiteX16" fmla="*/ 495656 w 3751603"/>
                <a:gd name="connsiteY16" fmla="*/ 1905712 h 3879791"/>
                <a:gd name="connsiteX17" fmla="*/ 401652 w 3751603"/>
                <a:gd name="connsiteY17" fmla="*/ 1897167 h 3879791"/>
                <a:gd name="connsiteX18" fmla="*/ 384560 w 3751603"/>
                <a:gd name="connsiteY18" fmla="*/ 1786071 h 3879791"/>
                <a:gd name="connsiteX19" fmla="*/ 299103 w 3751603"/>
                <a:gd name="connsiteY19" fmla="*/ 1743342 h 3879791"/>
                <a:gd name="connsiteX20" fmla="*/ 230736 w 3751603"/>
                <a:gd name="connsiteY20" fmla="*/ 1777525 h 3879791"/>
                <a:gd name="connsiteX21" fmla="*/ 162370 w 3751603"/>
                <a:gd name="connsiteY21" fmla="*/ 1828800 h 3879791"/>
                <a:gd name="connsiteX22" fmla="*/ 0 w 3751603"/>
                <a:gd name="connsiteY22" fmla="*/ 1862983 h 3879791"/>
                <a:gd name="connsiteX23" fmla="*/ 239282 w 3751603"/>
                <a:gd name="connsiteY23" fmla="*/ 2563739 h 3879791"/>
                <a:gd name="connsiteX24" fmla="*/ 418744 w 3751603"/>
                <a:gd name="connsiteY24" fmla="*/ 2521010 h 3879791"/>
                <a:gd name="connsiteX25" fmla="*/ 538385 w 3751603"/>
                <a:gd name="connsiteY25" fmla="*/ 2845750 h 3879791"/>
                <a:gd name="connsiteX26" fmla="*/ 589660 w 3751603"/>
                <a:gd name="connsiteY26" fmla="*/ 2828658 h 3879791"/>
                <a:gd name="connsiteX27" fmla="*/ 709301 w 3751603"/>
                <a:gd name="connsiteY27" fmla="*/ 2982482 h 3879791"/>
                <a:gd name="connsiteX28" fmla="*/ 794759 w 3751603"/>
                <a:gd name="connsiteY28" fmla="*/ 2948299 h 3879791"/>
                <a:gd name="connsiteX29" fmla="*/ 692209 w 3751603"/>
                <a:gd name="connsiteY29" fmla="*/ 2743200 h 3879791"/>
                <a:gd name="connsiteX30" fmla="*/ 666572 w 3751603"/>
                <a:gd name="connsiteY30" fmla="*/ 2717563 h 3879791"/>
                <a:gd name="connsiteX31" fmla="*/ 743484 w 3751603"/>
                <a:gd name="connsiteY31" fmla="*/ 2649196 h 3879791"/>
                <a:gd name="connsiteX32" fmla="*/ 922946 w 3751603"/>
                <a:gd name="connsiteY32" fmla="*/ 2606467 h 3879791"/>
                <a:gd name="connsiteX33" fmla="*/ 1410056 w 3751603"/>
                <a:gd name="connsiteY33" fmla="*/ 3196127 h 3879791"/>
                <a:gd name="connsiteX34" fmla="*/ 1401510 w 3751603"/>
                <a:gd name="connsiteY34" fmla="*/ 3298677 h 3879791"/>
                <a:gd name="connsiteX35" fmla="*/ 1213503 w 3751603"/>
                <a:gd name="connsiteY35" fmla="*/ 3332860 h 3879791"/>
                <a:gd name="connsiteX36" fmla="*/ 1110953 w 3751603"/>
                <a:gd name="connsiteY36" fmla="*/ 3273039 h 3879791"/>
                <a:gd name="connsiteX37" fmla="*/ 1051132 w 3751603"/>
                <a:gd name="connsiteY37" fmla="*/ 3273039 h 3879791"/>
                <a:gd name="connsiteX38" fmla="*/ 1008403 w 3751603"/>
                <a:gd name="connsiteY38" fmla="*/ 3409772 h 3879791"/>
                <a:gd name="connsiteX39" fmla="*/ 1897166 w 3751603"/>
                <a:gd name="connsiteY39" fmla="*/ 3879791 h 3879791"/>
                <a:gd name="connsiteX40" fmla="*/ 2127903 w 3751603"/>
                <a:gd name="connsiteY40" fmla="*/ 3811424 h 3879791"/>
                <a:gd name="connsiteX41" fmla="*/ 2384276 w 3751603"/>
                <a:gd name="connsiteY41" fmla="*/ 3760150 h 3879791"/>
                <a:gd name="connsiteX42" fmla="*/ 2008261 w 3751603"/>
                <a:gd name="connsiteY42" fmla="*/ 3725967 h 3879791"/>
                <a:gd name="connsiteX43" fmla="*/ 1956987 w 3751603"/>
                <a:gd name="connsiteY43" fmla="*/ 3717421 h 3879791"/>
                <a:gd name="connsiteX44" fmla="*/ 1931349 w 3751603"/>
                <a:gd name="connsiteY44" fmla="*/ 3589234 h 3879791"/>
                <a:gd name="connsiteX45" fmla="*/ 2247544 w 3751603"/>
                <a:gd name="connsiteY45" fmla="*/ 3537959 h 3879791"/>
                <a:gd name="connsiteX46" fmla="*/ 2871387 w 3751603"/>
                <a:gd name="connsiteY46" fmla="*/ 3572142 h 3879791"/>
                <a:gd name="connsiteX47" fmla="*/ 2811566 w 3751603"/>
                <a:gd name="connsiteY47" fmla="*/ 3529413 h 3879791"/>
                <a:gd name="connsiteX48" fmla="*/ 2837203 w 3751603"/>
                <a:gd name="connsiteY48" fmla="*/ 3461047 h 3879791"/>
                <a:gd name="connsiteX49" fmla="*/ 2794474 w 3751603"/>
                <a:gd name="connsiteY49" fmla="*/ 3418318 h 3879791"/>
                <a:gd name="connsiteX50" fmla="*/ 3076486 w 3751603"/>
                <a:gd name="connsiteY50" fmla="*/ 3102124 h 3879791"/>
                <a:gd name="connsiteX51" fmla="*/ 3537959 w 3751603"/>
                <a:gd name="connsiteY51" fmla="*/ 2999574 h 3879791"/>
                <a:gd name="connsiteX52" fmla="*/ 3572142 w 3751603"/>
                <a:gd name="connsiteY52" fmla="*/ 3042303 h 3879791"/>
                <a:gd name="connsiteX53" fmla="*/ 3367043 w 3751603"/>
                <a:gd name="connsiteY53" fmla="*/ 3264494 h 3879791"/>
                <a:gd name="connsiteX54" fmla="*/ 3751603 w 3751603"/>
                <a:gd name="connsiteY54" fmla="*/ 3204673 h 3879791"/>
                <a:gd name="connsiteX55" fmla="*/ 3529413 w 3751603"/>
                <a:gd name="connsiteY55" fmla="*/ 3119215 h 3879791"/>
                <a:gd name="connsiteX56" fmla="*/ 3563596 w 3751603"/>
                <a:gd name="connsiteY56" fmla="*/ 3050849 h 3879791"/>
                <a:gd name="connsiteX57" fmla="*/ 3537959 w 3751603"/>
                <a:gd name="connsiteY57" fmla="*/ 3016666 h 3879791"/>
                <a:gd name="connsiteX58" fmla="*/ 3349951 w 3751603"/>
                <a:gd name="connsiteY58" fmla="*/ 3033757 h 3879791"/>
                <a:gd name="connsiteX59" fmla="*/ 3127760 w 3751603"/>
                <a:gd name="connsiteY59" fmla="*/ 2922662 h 3879791"/>
                <a:gd name="connsiteX60" fmla="*/ 3136306 w 3751603"/>
                <a:gd name="connsiteY60" fmla="*/ 2803021 h 3879791"/>
                <a:gd name="connsiteX61" fmla="*/ 2649196 w 3751603"/>
                <a:gd name="connsiteY61" fmla="*/ 2221907 h 3879791"/>
                <a:gd name="connsiteX62" fmla="*/ 2238998 w 3751603"/>
                <a:gd name="connsiteY62" fmla="*/ 2307365 h 3879791"/>
                <a:gd name="connsiteX63" fmla="*/ 914400 w 3751603"/>
                <a:gd name="connsiteY63" fmla="*/ 2606467 h 3879791"/>
                <a:gd name="connsiteX64" fmla="*/ 897308 w 3751603"/>
                <a:gd name="connsiteY64" fmla="*/ 2623559 h 3879791"/>
                <a:gd name="connsiteX0" fmla="*/ 2179176 w 3751603"/>
                <a:gd name="connsiteY0" fmla="*/ 1555334 h 3879791"/>
                <a:gd name="connsiteX1" fmla="*/ 2358640 w 3751603"/>
                <a:gd name="connsiteY1" fmla="*/ 1478423 h 3879791"/>
                <a:gd name="connsiteX2" fmla="*/ 2375731 w 3751603"/>
                <a:gd name="connsiteY2" fmla="*/ 709301 h 3879791"/>
                <a:gd name="connsiteX3" fmla="*/ 2640650 w 3751603"/>
                <a:gd name="connsiteY3" fmla="*/ 0 h 3879791"/>
                <a:gd name="connsiteX4" fmla="*/ 1367327 w 3751603"/>
                <a:gd name="connsiteY4" fmla="*/ 17092 h 3879791"/>
                <a:gd name="connsiteX5" fmla="*/ 1076770 w 3751603"/>
                <a:gd name="connsiteY5" fmla="*/ 341832 h 3879791"/>
                <a:gd name="connsiteX6" fmla="*/ 854579 w 3751603"/>
                <a:gd name="connsiteY6" fmla="*/ 393107 h 3879791"/>
                <a:gd name="connsiteX7" fmla="*/ 752030 w 3751603"/>
                <a:gd name="connsiteY7" fmla="*/ 307649 h 3879791"/>
                <a:gd name="connsiteX8" fmla="*/ 666572 w 3751603"/>
                <a:gd name="connsiteY8" fmla="*/ 376015 h 3879791"/>
                <a:gd name="connsiteX9" fmla="*/ 495656 w 3751603"/>
                <a:gd name="connsiteY9" fmla="*/ 401653 h 3879791"/>
                <a:gd name="connsiteX10" fmla="*/ 170916 w 3751603"/>
                <a:gd name="connsiteY10" fmla="*/ 1162228 h 3879791"/>
                <a:gd name="connsiteX11" fmla="*/ 333286 w 3751603"/>
                <a:gd name="connsiteY11" fmla="*/ 1222049 h 3879791"/>
                <a:gd name="connsiteX12" fmla="*/ 401652 w 3751603"/>
                <a:gd name="connsiteY12" fmla="*/ 1085316 h 3879791"/>
                <a:gd name="connsiteX13" fmla="*/ 521293 w 3751603"/>
                <a:gd name="connsiteY13" fmla="*/ 1102408 h 3879791"/>
                <a:gd name="connsiteX14" fmla="*/ 658026 w 3751603"/>
                <a:gd name="connsiteY14" fmla="*/ 1068224 h 3879791"/>
                <a:gd name="connsiteX15" fmla="*/ 683663 w 3751603"/>
                <a:gd name="connsiteY15" fmla="*/ 1880075 h 3879791"/>
                <a:gd name="connsiteX16" fmla="*/ 495656 w 3751603"/>
                <a:gd name="connsiteY16" fmla="*/ 1905712 h 3879791"/>
                <a:gd name="connsiteX17" fmla="*/ 401652 w 3751603"/>
                <a:gd name="connsiteY17" fmla="*/ 1897167 h 3879791"/>
                <a:gd name="connsiteX18" fmla="*/ 384560 w 3751603"/>
                <a:gd name="connsiteY18" fmla="*/ 1786071 h 3879791"/>
                <a:gd name="connsiteX19" fmla="*/ 299103 w 3751603"/>
                <a:gd name="connsiteY19" fmla="*/ 1743342 h 3879791"/>
                <a:gd name="connsiteX20" fmla="*/ 230736 w 3751603"/>
                <a:gd name="connsiteY20" fmla="*/ 1777525 h 3879791"/>
                <a:gd name="connsiteX21" fmla="*/ 162370 w 3751603"/>
                <a:gd name="connsiteY21" fmla="*/ 1828800 h 3879791"/>
                <a:gd name="connsiteX22" fmla="*/ 0 w 3751603"/>
                <a:gd name="connsiteY22" fmla="*/ 1862983 h 3879791"/>
                <a:gd name="connsiteX23" fmla="*/ 239282 w 3751603"/>
                <a:gd name="connsiteY23" fmla="*/ 2563739 h 3879791"/>
                <a:gd name="connsiteX24" fmla="*/ 418744 w 3751603"/>
                <a:gd name="connsiteY24" fmla="*/ 2521010 h 3879791"/>
                <a:gd name="connsiteX25" fmla="*/ 538385 w 3751603"/>
                <a:gd name="connsiteY25" fmla="*/ 2845750 h 3879791"/>
                <a:gd name="connsiteX26" fmla="*/ 589660 w 3751603"/>
                <a:gd name="connsiteY26" fmla="*/ 2828658 h 3879791"/>
                <a:gd name="connsiteX27" fmla="*/ 709301 w 3751603"/>
                <a:gd name="connsiteY27" fmla="*/ 2982482 h 3879791"/>
                <a:gd name="connsiteX28" fmla="*/ 794759 w 3751603"/>
                <a:gd name="connsiteY28" fmla="*/ 2948299 h 3879791"/>
                <a:gd name="connsiteX29" fmla="*/ 692209 w 3751603"/>
                <a:gd name="connsiteY29" fmla="*/ 2743200 h 3879791"/>
                <a:gd name="connsiteX30" fmla="*/ 666572 w 3751603"/>
                <a:gd name="connsiteY30" fmla="*/ 2717563 h 3879791"/>
                <a:gd name="connsiteX31" fmla="*/ 743484 w 3751603"/>
                <a:gd name="connsiteY31" fmla="*/ 2649196 h 3879791"/>
                <a:gd name="connsiteX32" fmla="*/ 922946 w 3751603"/>
                <a:gd name="connsiteY32" fmla="*/ 2606467 h 3879791"/>
                <a:gd name="connsiteX33" fmla="*/ 1410056 w 3751603"/>
                <a:gd name="connsiteY33" fmla="*/ 3196127 h 3879791"/>
                <a:gd name="connsiteX34" fmla="*/ 1401510 w 3751603"/>
                <a:gd name="connsiteY34" fmla="*/ 3298677 h 3879791"/>
                <a:gd name="connsiteX35" fmla="*/ 1213503 w 3751603"/>
                <a:gd name="connsiteY35" fmla="*/ 3332860 h 3879791"/>
                <a:gd name="connsiteX36" fmla="*/ 1110953 w 3751603"/>
                <a:gd name="connsiteY36" fmla="*/ 3273039 h 3879791"/>
                <a:gd name="connsiteX37" fmla="*/ 1051132 w 3751603"/>
                <a:gd name="connsiteY37" fmla="*/ 3273039 h 3879791"/>
                <a:gd name="connsiteX38" fmla="*/ 1008403 w 3751603"/>
                <a:gd name="connsiteY38" fmla="*/ 3409772 h 3879791"/>
                <a:gd name="connsiteX39" fmla="*/ 1897166 w 3751603"/>
                <a:gd name="connsiteY39" fmla="*/ 3879791 h 3879791"/>
                <a:gd name="connsiteX40" fmla="*/ 2127903 w 3751603"/>
                <a:gd name="connsiteY40" fmla="*/ 3811424 h 3879791"/>
                <a:gd name="connsiteX41" fmla="*/ 2384276 w 3751603"/>
                <a:gd name="connsiteY41" fmla="*/ 3760150 h 3879791"/>
                <a:gd name="connsiteX42" fmla="*/ 2008261 w 3751603"/>
                <a:gd name="connsiteY42" fmla="*/ 3725967 h 3879791"/>
                <a:gd name="connsiteX43" fmla="*/ 1956987 w 3751603"/>
                <a:gd name="connsiteY43" fmla="*/ 3717421 h 3879791"/>
                <a:gd name="connsiteX44" fmla="*/ 1931349 w 3751603"/>
                <a:gd name="connsiteY44" fmla="*/ 3589234 h 3879791"/>
                <a:gd name="connsiteX45" fmla="*/ 2247544 w 3751603"/>
                <a:gd name="connsiteY45" fmla="*/ 3537959 h 3879791"/>
                <a:gd name="connsiteX46" fmla="*/ 2871387 w 3751603"/>
                <a:gd name="connsiteY46" fmla="*/ 3572142 h 3879791"/>
                <a:gd name="connsiteX47" fmla="*/ 2811566 w 3751603"/>
                <a:gd name="connsiteY47" fmla="*/ 3529413 h 3879791"/>
                <a:gd name="connsiteX48" fmla="*/ 2837203 w 3751603"/>
                <a:gd name="connsiteY48" fmla="*/ 3461047 h 3879791"/>
                <a:gd name="connsiteX49" fmla="*/ 2794474 w 3751603"/>
                <a:gd name="connsiteY49" fmla="*/ 3418318 h 3879791"/>
                <a:gd name="connsiteX50" fmla="*/ 3076486 w 3751603"/>
                <a:gd name="connsiteY50" fmla="*/ 3102124 h 3879791"/>
                <a:gd name="connsiteX51" fmla="*/ 3537959 w 3751603"/>
                <a:gd name="connsiteY51" fmla="*/ 2999574 h 3879791"/>
                <a:gd name="connsiteX52" fmla="*/ 3572142 w 3751603"/>
                <a:gd name="connsiteY52" fmla="*/ 3042303 h 3879791"/>
                <a:gd name="connsiteX53" fmla="*/ 3367043 w 3751603"/>
                <a:gd name="connsiteY53" fmla="*/ 3264494 h 3879791"/>
                <a:gd name="connsiteX54" fmla="*/ 3751603 w 3751603"/>
                <a:gd name="connsiteY54" fmla="*/ 3204673 h 3879791"/>
                <a:gd name="connsiteX55" fmla="*/ 3529413 w 3751603"/>
                <a:gd name="connsiteY55" fmla="*/ 3119215 h 3879791"/>
                <a:gd name="connsiteX56" fmla="*/ 3563596 w 3751603"/>
                <a:gd name="connsiteY56" fmla="*/ 3050849 h 3879791"/>
                <a:gd name="connsiteX57" fmla="*/ 3537959 w 3751603"/>
                <a:gd name="connsiteY57" fmla="*/ 3016666 h 3879791"/>
                <a:gd name="connsiteX58" fmla="*/ 3349951 w 3751603"/>
                <a:gd name="connsiteY58" fmla="*/ 3033757 h 3879791"/>
                <a:gd name="connsiteX59" fmla="*/ 3127760 w 3751603"/>
                <a:gd name="connsiteY59" fmla="*/ 2922662 h 3879791"/>
                <a:gd name="connsiteX60" fmla="*/ 3136306 w 3751603"/>
                <a:gd name="connsiteY60" fmla="*/ 2803021 h 3879791"/>
                <a:gd name="connsiteX61" fmla="*/ 2649196 w 3751603"/>
                <a:gd name="connsiteY61" fmla="*/ 2221907 h 3879791"/>
                <a:gd name="connsiteX62" fmla="*/ 2238998 w 3751603"/>
                <a:gd name="connsiteY62" fmla="*/ 2307365 h 3879791"/>
                <a:gd name="connsiteX63" fmla="*/ 914400 w 3751603"/>
                <a:gd name="connsiteY63" fmla="*/ 2606467 h 3879791"/>
                <a:gd name="connsiteX64" fmla="*/ 897308 w 3751603"/>
                <a:gd name="connsiteY64" fmla="*/ 2623559 h 3879791"/>
                <a:gd name="connsiteX0" fmla="*/ 2179176 w 3751603"/>
                <a:gd name="connsiteY0" fmla="*/ 1555334 h 3879791"/>
                <a:gd name="connsiteX1" fmla="*/ 2358640 w 3751603"/>
                <a:gd name="connsiteY1" fmla="*/ 1478423 h 3879791"/>
                <a:gd name="connsiteX2" fmla="*/ 2375731 w 3751603"/>
                <a:gd name="connsiteY2" fmla="*/ 709301 h 3879791"/>
                <a:gd name="connsiteX3" fmla="*/ 2640650 w 3751603"/>
                <a:gd name="connsiteY3" fmla="*/ 0 h 3879791"/>
                <a:gd name="connsiteX4" fmla="*/ 1367327 w 3751603"/>
                <a:gd name="connsiteY4" fmla="*/ 17092 h 3879791"/>
                <a:gd name="connsiteX5" fmla="*/ 1076770 w 3751603"/>
                <a:gd name="connsiteY5" fmla="*/ 341832 h 3879791"/>
                <a:gd name="connsiteX6" fmla="*/ 854579 w 3751603"/>
                <a:gd name="connsiteY6" fmla="*/ 393107 h 3879791"/>
                <a:gd name="connsiteX7" fmla="*/ 752030 w 3751603"/>
                <a:gd name="connsiteY7" fmla="*/ 307649 h 3879791"/>
                <a:gd name="connsiteX8" fmla="*/ 666572 w 3751603"/>
                <a:gd name="connsiteY8" fmla="*/ 376015 h 3879791"/>
                <a:gd name="connsiteX9" fmla="*/ 495656 w 3751603"/>
                <a:gd name="connsiteY9" fmla="*/ 401653 h 3879791"/>
                <a:gd name="connsiteX10" fmla="*/ 170916 w 3751603"/>
                <a:gd name="connsiteY10" fmla="*/ 1162228 h 3879791"/>
                <a:gd name="connsiteX11" fmla="*/ 333286 w 3751603"/>
                <a:gd name="connsiteY11" fmla="*/ 1222049 h 3879791"/>
                <a:gd name="connsiteX12" fmla="*/ 401652 w 3751603"/>
                <a:gd name="connsiteY12" fmla="*/ 1085316 h 3879791"/>
                <a:gd name="connsiteX13" fmla="*/ 521293 w 3751603"/>
                <a:gd name="connsiteY13" fmla="*/ 1102408 h 3879791"/>
                <a:gd name="connsiteX14" fmla="*/ 658026 w 3751603"/>
                <a:gd name="connsiteY14" fmla="*/ 1068224 h 3879791"/>
                <a:gd name="connsiteX15" fmla="*/ 683663 w 3751603"/>
                <a:gd name="connsiteY15" fmla="*/ 1880075 h 3879791"/>
                <a:gd name="connsiteX16" fmla="*/ 495656 w 3751603"/>
                <a:gd name="connsiteY16" fmla="*/ 1905712 h 3879791"/>
                <a:gd name="connsiteX17" fmla="*/ 401652 w 3751603"/>
                <a:gd name="connsiteY17" fmla="*/ 1897167 h 3879791"/>
                <a:gd name="connsiteX18" fmla="*/ 384560 w 3751603"/>
                <a:gd name="connsiteY18" fmla="*/ 1786071 h 3879791"/>
                <a:gd name="connsiteX19" fmla="*/ 299103 w 3751603"/>
                <a:gd name="connsiteY19" fmla="*/ 1743342 h 3879791"/>
                <a:gd name="connsiteX20" fmla="*/ 230736 w 3751603"/>
                <a:gd name="connsiteY20" fmla="*/ 1777525 h 3879791"/>
                <a:gd name="connsiteX21" fmla="*/ 162370 w 3751603"/>
                <a:gd name="connsiteY21" fmla="*/ 1828800 h 3879791"/>
                <a:gd name="connsiteX22" fmla="*/ 0 w 3751603"/>
                <a:gd name="connsiteY22" fmla="*/ 1862983 h 3879791"/>
                <a:gd name="connsiteX23" fmla="*/ 239282 w 3751603"/>
                <a:gd name="connsiteY23" fmla="*/ 2563739 h 3879791"/>
                <a:gd name="connsiteX24" fmla="*/ 418744 w 3751603"/>
                <a:gd name="connsiteY24" fmla="*/ 2521010 h 3879791"/>
                <a:gd name="connsiteX25" fmla="*/ 538385 w 3751603"/>
                <a:gd name="connsiteY25" fmla="*/ 2845750 h 3879791"/>
                <a:gd name="connsiteX26" fmla="*/ 589660 w 3751603"/>
                <a:gd name="connsiteY26" fmla="*/ 2828658 h 3879791"/>
                <a:gd name="connsiteX27" fmla="*/ 709301 w 3751603"/>
                <a:gd name="connsiteY27" fmla="*/ 2982482 h 3879791"/>
                <a:gd name="connsiteX28" fmla="*/ 794759 w 3751603"/>
                <a:gd name="connsiteY28" fmla="*/ 2948299 h 3879791"/>
                <a:gd name="connsiteX29" fmla="*/ 692209 w 3751603"/>
                <a:gd name="connsiteY29" fmla="*/ 2743200 h 3879791"/>
                <a:gd name="connsiteX30" fmla="*/ 666572 w 3751603"/>
                <a:gd name="connsiteY30" fmla="*/ 2717563 h 3879791"/>
                <a:gd name="connsiteX31" fmla="*/ 743484 w 3751603"/>
                <a:gd name="connsiteY31" fmla="*/ 2649196 h 3879791"/>
                <a:gd name="connsiteX32" fmla="*/ 922946 w 3751603"/>
                <a:gd name="connsiteY32" fmla="*/ 2606467 h 3879791"/>
                <a:gd name="connsiteX33" fmla="*/ 1410056 w 3751603"/>
                <a:gd name="connsiteY33" fmla="*/ 3196127 h 3879791"/>
                <a:gd name="connsiteX34" fmla="*/ 1401510 w 3751603"/>
                <a:gd name="connsiteY34" fmla="*/ 3298677 h 3879791"/>
                <a:gd name="connsiteX35" fmla="*/ 1213503 w 3751603"/>
                <a:gd name="connsiteY35" fmla="*/ 3332860 h 3879791"/>
                <a:gd name="connsiteX36" fmla="*/ 1110953 w 3751603"/>
                <a:gd name="connsiteY36" fmla="*/ 3273039 h 3879791"/>
                <a:gd name="connsiteX37" fmla="*/ 1051132 w 3751603"/>
                <a:gd name="connsiteY37" fmla="*/ 3273039 h 3879791"/>
                <a:gd name="connsiteX38" fmla="*/ 1008403 w 3751603"/>
                <a:gd name="connsiteY38" fmla="*/ 3409772 h 3879791"/>
                <a:gd name="connsiteX39" fmla="*/ 1897166 w 3751603"/>
                <a:gd name="connsiteY39" fmla="*/ 3879791 h 3879791"/>
                <a:gd name="connsiteX40" fmla="*/ 2127903 w 3751603"/>
                <a:gd name="connsiteY40" fmla="*/ 3811424 h 3879791"/>
                <a:gd name="connsiteX41" fmla="*/ 2384276 w 3751603"/>
                <a:gd name="connsiteY41" fmla="*/ 3760150 h 3879791"/>
                <a:gd name="connsiteX42" fmla="*/ 2008261 w 3751603"/>
                <a:gd name="connsiteY42" fmla="*/ 3725967 h 3879791"/>
                <a:gd name="connsiteX43" fmla="*/ 1956987 w 3751603"/>
                <a:gd name="connsiteY43" fmla="*/ 3717421 h 3879791"/>
                <a:gd name="connsiteX44" fmla="*/ 1931349 w 3751603"/>
                <a:gd name="connsiteY44" fmla="*/ 3589234 h 3879791"/>
                <a:gd name="connsiteX45" fmla="*/ 2247544 w 3751603"/>
                <a:gd name="connsiteY45" fmla="*/ 3537959 h 3879791"/>
                <a:gd name="connsiteX46" fmla="*/ 2871387 w 3751603"/>
                <a:gd name="connsiteY46" fmla="*/ 3572142 h 3879791"/>
                <a:gd name="connsiteX47" fmla="*/ 2811566 w 3751603"/>
                <a:gd name="connsiteY47" fmla="*/ 3529413 h 3879791"/>
                <a:gd name="connsiteX48" fmla="*/ 2837203 w 3751603"/>
                <a:gd name="connsiteY48" fmla="*/ 3461047 h 3879791"/>
                <a:gd name="connsiteX49" fmla="*/ 2794474 w 3751603"/>
                <a:gd name="connsiteY49" fmla="*/ 3418318 h 3879791"/>
                <a:gd name="connsiteX50" fmla="*/ 3076486 w 3751603"/>
                <a:gd name="connsiteY50" fmla="*/ 3102124 h 3879791"/>
                <a:gd name="connsiteX51" fmla="*/ 3537959 w 3751603"/>
                <a:gd name="connsiteY51" fmla="*/ 2999574 h 3879791"/>
                <a:gd name="connsiteX52" fmla="*/ 3572142 w 3751603"/>
                <a:gd name="connsiteY52" fmla="*/ 3042303 h 3879791"/>
                <a:gd name="connsiteX53" fmla="*/ 3367043 w 3751603"/>
                <a:gd name="connsiteY53" fmla="*/ 3264494 h 3879791"/>
                <a:gd name="connsiteX54" fmla="*/ 3751603 w 3751603"/>
                <a:gd name="connsiteY54" fmla="*/ 3204673 h 3879791"/>
                <a:gd name="connsiteX55" fmla="*/ 3529413 w 3751603"/>
                <a:gd name="connsiteY55" fmla="*/ 3119215 h 3879791"/>
                <a:gd name="connsiteX56" fmla="*/ 3563596 w 3751603"/>
                <a:gd name="connsiteY56" fmla="*/ 3050849 h 3879791"/>
                <a:gd name="connsiteX57" fmla="*/ 3537959 w 3751603"/>
                <a:gd name="connsiteY57" fmla="*/ 3016666 h 3879791"/>
                <a:gd name="connsiteX58" fmla="*/ 3349951 w 3751603"/>
                <a:gd name="connsiteY58" fmla="*/ 3033757 h 3879791"/>
                <a:gd name="connsiteX59" fmla="*/ 3127760 w 3751603"/>
                <a:gd name="connsiteY59" fmla="*/ 2922662 h 3879791"/>
                <a:gd name="connsiteX60" fmla="*/ 3136306 w 3751603"/>
                <a:gd name="connsiteY60" fmla="*/ 2803021 h 3879791"/>
                <a:gd name="connsiteX61" fmla="*/ 2649196 w 3751603"/>
                <a:gd name="connsiteY61" fmla="*/ 2221907 h 3879791"/>
                <a:gd name="connsiteX62" fmla="*/ 2238998 w 3751603"/>
                <a:gd name="connsiteY62" fmla="*/ 2307365 h 3879791"/>
                <a:gd name="connsiteX63" fmla="*/ 914400 w 3751603"/>
                <a:gd name="connsiteY63" fmla="*/ 2606467 h 3879791"/>
                <a:gd name="connsiteX64" fmla="*/ 897308 w 3751603"/>
                <a:gd name="connsiteY64" fmla="*/ 2623559 h 3879791"/>
                <a:gd name="connsiteX0" fmla="*/ 2256088 w 3751603"/>
                <a:gd name="connsiteY0" fmla="*/ 1811708 h 3879791"/>
                <a:gd name="connsiteX1" fmla="*/ 2358640 w 3751603"/>
                <a:gd name="connsiteY1" fmla="*/ 1478423 h 3879791"/>
                <a:gd name="connsiteX2" fmla="*/ 2375731 w 3751603"/>
                <a:gd name="connsiteY2" fmla="*/ 709301 h 3879791"/>
                <a:gd name="connsiteX3" fmla="*/ 2640650 w 3751603"/>
                <a:gd name="connsiteY3" fmla="*/ 0 h 3879791"/>
                <a:gd name="connsiteX4" fmla="*/ 1367327 w 3751603"/>
                <a:gd name="connsiteY4" fmla="*/ 17092 h 3879791"/>
                <a:gd name="connsiteX5" fmla="*/ 1076770 w 3751603"/>
                <a:gd name="connsiteY5" fmla="*/ 341832 h 3879791"/>
                <a:gd name="connsiteX6" fmla="*/ 854579 w 3751603"/>
                <a:gd name="connsiteY6" fmla="*/ 393107 h 3879791"/>
                <a:gd name="connsiteX7" fmla="*/ 752030 w 3751603"/>
                <a:gd name="connsiteY7" fmla="*/ 307649 h 3879791"/>
                <a:gd name="connsiteX8" fmla="*/ 666572 w 3751603"/>
                <a:gd name="connsiteY8" fmla="*/ 376015 h 3879791"/>
                <a:gd name="connsiteX9" fmla="*/ 495656 w 3751603"/>
                <a:gd name="connsiteY9" fmla="*/ 401653 h 3879791"/>
                <a:gd name="connsiteX10" fmla="*/ 170916 w 3751603"/>
                <a:gd name="connsiteY10" fmla="*/ 1162228 h 3879791"/>
                <a:gd name="connsiteX11" fmla="*/ 333286 w 3751603"/>
                <a:gd name="connsiteY11" fmla="*/ 1222049 h 3879791"/>
                <a:gd name="connsiteX12" fmla="*/ 401652 w 3751603"/>
                <a:gd name="connsiteY12" fmla="*/ 1085316 h 3879791"/>
                <a:gd name="connsiteX13" fmla="*/ 521293 w 3751603"/>
                <a:gd name="connsiteY13" fmla="*/ 1102408 h 3879791"/>
                <a:gd name="connsiteX14" fmla="*/ 658026 w 3751603"/>
                <a:gd name="connsiteY14" fmla="*/ 1068224 h 3879791"/>
                <a:gd name="connsiteX15" fmla="*/ 683663 w 3751603"/>
                <a:gd name="connsiteY15" fmla="*/ 1880075 h 3879791"/>
                <a:gd name="connsiteX16" fmla="*/ 495656 w 3751603"/>
                <a:gd name="connsiteY16" fmla="*/ 1905712 h 3879791"/>
                <a:gd name="connsiteX17" fmla="*/ 401652 w 3751603"/>
                <a:gd name="connsiteY17" fmla="*/ 1897167 h 3879791"/>
                <a:gd name="connsiteX18" fmla="*/ 384560 w 3751603"/>
                <a:gd name="connsiteY18" fmla="*/ 1786071 h 3879791"/>
                <a:gd name="connsiteX19" fmla="*/ 299103 w 3751603"/>
                <a:gd name="connsiteY19" fmla="*/ 1743342 h 3879791"/>
                <a:gd name="connsiteX20" fmla="*/ 230736 w 3751603"/>
                <a:gd name="connsiteY20" fmla="*/ 1777525 h 3879791"/>
                <a:gd name="connsiteX21" fmla="*/ 162370 w 3751603"/>
                <a:gd name="connsiteY21" fmla="*/ 1828800 h 3879791"/>
                <a:gd name="connsiteX22" fmla="*/ 0 w 3751603"/>
                <a:gd name="connsiteY22" fmla="*/ 1862983 h 3879791"/>
                <a:gd name="connsiteX23" fmla="*/ 239282 w 3751603"/>
                <a:gd name="connsiteY23" fmla="*/ 2563739 h 3879791"/>
                <a:gd name="connsiteX24" fmla="*/ 418744 w 3751603"/>
                <a:gd name="connsiteY24" fmla="*/ 2521010 h 3879791"/>
                <a:gd name="connsiteX25" fmla="*/ 538385 w 3751603"/>
                <a:gd name="connsiteY25" fmla="*/ 2845750 h 3879791"/>
                <a:gd name="connsiteX26" fmla="*/ 589660 w 3751603"/>
                <a:gd name="connsiteY26" fmla="*/ 2828658 h 3879791"/>
                <a:gd name="connsiteX27" fmla="*/ 709301 w 3751603"/>
                <a:gd name="connsiteY27" fmla="*/ 2982482 h 3879791"/>
                <a:gd name="connsiteX28" fmla="*/ 794759 w 3751603"/>
                <a:gd name="connsiteY28" fmla="*/ 2948299 h 3879791"/>
                <a:gd name="connsiteX29" fmla="*/ 692209 w 3751603"/>
                <a:gd name="connsiteY29" fmla="*/ 2743200 h 3879791"/>
                <a:gd name="connsiteX30" fmla="*/ 666572 w 3751603"/>
                <a:gd name="connsiteY30" fmla="*/ 2717563 h 3879791"/>
                <a:gd name="connsiteX31" fmla="*/ 743484 w 3751603"/>
                <a:gd name="connsiteY31" fmla="*/ 2649196 h 3879791"/>
                <a:gd name="connsiteX32" fmla="*/ 922946 w 3751603"/>
                <a:gd name="connsiteY32" fmla="*/ 2606467 h 3879791"/>
                <a:gd name="connsiteX33" fmla="*/ 1410056 w 3751603"/>
                <a:gd name="connsiteY33" fmla="*/ 3196127 h 3879791"/>
                <a:gd name="connsiteX34" fmla="*/ 1401510 w 3751603"/>
                <a:gd name="connsiteY34" fmla="*/ 3298677 h 3879791"/>
                <a:gd name="connsiteX35" fmla="*/ 1213503 w 3751603"/>
                <a:gd name="connsiteY35" fmla="*/ 3332860 h 3879791"/>
                <a:gd name="connsiteX36" fmla="*/ 1110953 w 3751603"/>
                <a:gd name="connsiteY36" fmla="*/ 3273039 h 3879791"/>
                <a:gd name="connsiteX37" fmla="*/ 1051132 w 3751603"/>
                <a:gd name="connsiteY37" fmla="*/ 3273039 h 3879791"/>
                <a:gd name="connsiteX38" fmla="*/ 1008403 w 3751603"/>
                <a:gd name="connsiteY38" fmla="*/ 3409772 h 3879791"/>
                <a:gd name="connsiteX39" fmla="*/ 1897166 w 3751603"/>
                <a:gd name="connsiteY39" fmla="*/ 3879791 h 3879791"/>
                <a:gd name="connsiteX40" fmla="*/ 2127903 w 3751603"/>
                <a:gd name="connsiteY40" fmla="*/ 3811424 h 3879791"/>
                <a:gd name="connsiteX41" fmla="*/ 2384276 w 3751603"/>
                <a:gd name="connsiteY41" fmla="*/ 3760150 h 3879791"/>
                <a:gd name="connsiteX42" fmla="*/ 2008261 w 3751603"/>
                <a:gd name="connsiteY42" fmla="*/ 3725967 h 3879791"/>
                <a:gd name="connsiteX43" fmla="*/ 1956987 w 3751603"/>
                <a:gd name="connsiteY43" fmla="*/ 3717421 h 3879791"/>
                <a:gd name="connsiteX44" fmla="*/ 1931349 w 3751603"/>
                <a:gd name="connsiteY44" fmla="*/ 3589234 h 3879791"/>
                <a:gd name="connsiteX45" fmla="*/ 2247544 w 3751603"/>
                <a:gd name="connsiteY45" fmla="*/ 3537959 h 3879791"/>
                <a:gd name="connsiteX46" fmla="*/ 2871387 w 3751603"/>
                <a:gd name="connsiteY46" fmla="*/ 3572142 h 3879791"/>
                <a:gd name="connsiteX47" fmla="*/ 2811566 w 3751603"/>
                <a:gd name="connsiteY47" fmla="*/ 3529413 h 3879791"/>
                <a:gd name="connsiteX48" fmla="*/ 2837203 w 3751603"/>
                <a:gd name="connsiteY48" fmla="*/ 3461047 h 3879791"/>
                <a:gd name="connsiteX49" fmla="*/ 2794474 w 3751603"/>
                <a:gd name="connsiteY49" fmla="*/ 3418318 h 3879791"/>
                <a:gd name="connsiteX50" fmla="*/ 3076486 w 3751603"/>
                <a:gd name="connsiteY50" fmla="*/ 3102124 h 3879791"/>
                <a:gd name="connsiteX51" fmla="*/ 3537959 w 3751603"/>
                <a:gd name="connsiteY51" fmla="*/ 2999574 h 3879791"/>
                <a:gd name="connsiteX52" fmla="*/ 3572142 w 3751603"/>
                <a:gd name="connsiteY52" fmla="*/ 3042303 h 3879791"/>
                <a:gd name="connsiteX53" fmla="*/ 3367043 w 3751603"/>
                <a:gd name="connsiteY53" fmla="*/ 3264494 h 3879791"/>
                <a:gd name="connsiteX54" fmla="*/ 3751603 w 3751603"/>
                <a:gd name="connsiteY54" fmla="*/ 3204673 h 3879791"/>
                <a:gd name="connsiteX55" fmla="*/ 3529413 w 3751603"/>
                <a:gd name="connsiteY55" fmla="*/ 3119215 h 3879791"/>
                <a:gd name="connsiteX56" fmla="*/ 3563596 w 3751603"/>
                <a:gd name="connsiteY56" fmla="*/ 3050849 h 3879791"/>
                <a:gd name="connsiteX57" fmla="*/ 3537959 w 3751603"/>
                <a:gd name="connsiteY57" fmla="*/ 3016666 h 3879791"/>
                <a:gd name="connsiteX58" fmla="*/ 3349951 w 3751603"/>
                <a:gd name="connsiteY58" fmla="*/ 3033757 h 3879791"/>
                <a:gd name="connsiteX59" fmla="*/ 3127760 w 3751603"/>
                <a:gd name="connsiteY59" fmla="*/ 2922662 h 3879791"/>
                <a:gd name="connsiteX60" fmla="*/ 3136306 w 3751603"/>
                <a:gd name="connsiteY60" fmla="*/ 2803021 h 3879791"/>
                <a:gd name="connsiteX61" fmla="*/ 2649196 w 3751603"/>
                <a:gd name="connsiteY61" fmla="*/ 2221907 h 3879791"/>
                <a:gd name="connsiteX62" fmla="*/ 2238998 w 3751603"/>
                <a:gd name="connsiteY62" fmla="*/ 2307365 h 3879791"/>
                <a:gd name="connsiteX63" fmla="*/ 914400 w 3751603"/>
                <a:gd name="connsiteY63" fmla="*/ 2606467 h 3879791"/>
                <a:gd name="connsiteX64" fmla="*/ 897308 w 3751603"/>
                <a:gd name="connsiteY64" fmla="*/ 2623559 h 3879791"/>
                <a:gd name="connsiteX0" fmla="*/ 2315909 w 3751603"/>
                <a:gd name="connsiteY0" fmla="*/ 2102265 h 3879791"/>
                <a:gd name="connsiteX1" fmla="*/ 2358640 w 3751603"/>
                <a:gd name="connsiteY1" fmla="*/ 1478423 h 3879791"/>
                <a:gd name="connsiteX2" fmla="*/ 2375731 w 3751603"/>
                <a:gd name="connsiteY2" fmla="*/ 709301 h 3879791"/>
                <a:gd name="connsiteX3" fmla="*/ 2640650 w 3751603"/>
                <a:gd name="connsiteY3" fmla="*/ 0 h 3879791"/>
                <a:gd name="connsiteX4" fmla="*/ 1367327 w 3751603"/>
                <a:gd name="connsiteY4" fmla="*/ 17092 h 3879791"/>
                <a:gd name="connsiteX5" fmla="*/ 1076770 w 3751603"/>
                <a:gd name="connsiteY5" fmla="*/ 341832 h 3879791"/>
                <a:gd name="connsiteX6" fmla="*/ 854579 w 3751603"/>
                <a:gd name="connsiteY6" fmla="*/ 393107 h 3879791"/>
                <a:gd name="connsiteX7" fmla="*/ 752030 w 3751603"/>
                <a:gd name="connsiteY7" fmla="*/ 307649 h 3879791"/>
                <a:gd name="connsiteX8" fmla="*/ 666572 w 3751603"/>
                <a:gd name="connsiteY8" fmla="*/ 376015 h 3879791"/>
                <a:gd name="connsiteX9" fmla="*/ 495656 w 3751603"/>
                <a:gd name="connsiteY9" fmla="*/ 401653 h 3879791"/>
                <a:gd name="connsiteX10" fmla="*/ 170916 w 3751603"/>
                <a:gd name="connsiteY10" fmla="*/ 1162228 h 3879791"/>
                <a:gd name="connsiteX11" fmla="*/ 333286 w 3751603"/>
                <a:gd name="connsiteY11" fmla="*/ 1222049 h 3879791"/>
                <a:gd name="connsiteX12" fmla="*/ 401652 w 3751603"/>
                <a:gd name="connsiteY12" fmla="*/ 1085316 h 3879791"/>
                <a:gd name="connsiteX13" fmla="*/ 521293 w 3751603"/>
                <a:gd name="connsiteY13" fmla="*/ 1102408 h 3879791"/>
                <a:gd name="connsiteX14" fmla="*/ 658026 w 3751603"/>
                <a:gd name="connsiteY14" fmla="*/ 1068224 h 3879791"/>
                <a:gd name="connsiteX15" fmla="*/ 683663 w 3751603"/>
                <a:gd name="connsiteY15" fmla="*/ 1880075 h 3879791"/>
                <a:gd name="connsiteX16" fmla="*/ 495656 w 3751603"/>
                <a:gd name="connsiteY16" fmla="*/ 1905712 h 3879791"/>
                <a:gd name="connsiteX17" fmla="*/ 401652 w 3751603"/>
                <a:gd name="connsiteY17" fmla="*/ 1897167 h 3879791"/>
                <a:gd name="connsiteX18" fmla="*/ 384560 w 3751603"/>
                <a:gd name="connsiteY18" fmla="*/ 1786071 h 3879791"/>
                <a:gd name="connsiteX19" fmla="*/ 299103 w 3751603"/>
                <a:gd name="connsiteY19" fmla="*/ 1743342 h 3879791"/>
                <a:gd name="connsiteX20" fmla="*/ 230736 w 3751603"/>
                <a:gd name="connsiteY20" fmla="*/ 1777525 h 3879791"/>
                <a:gd name="connsiteX21" fmla="*/ 162370 w 3751603"/>
                <a:gd name="connsiteY21" fmla="*/ 1828800 h 3879791"/>
                <a:gd name="connsiteX22" fmla="*/ 0 w 3751603"/>
                <a:gd name="connsiteY22" fmla="*/ 1862983 h 3879791"/>
                <a:gd name="connsiteX23" fmla="*/ 239282 w 3751603"/>
                <a:gd name="connsiteY23" fmla="*/ 2563739 h 3879791"/>
                <a:gd name="connsiteX24" fmla="*/ 418744 w 3751603"/>
                <a:gd name="connsiteY24" fmla="*/ 2521010 h 3879791"/>
                <a:gd name="connsiteX25" fmla="*/ 538385 w 3751603"/>
                <a:gd name="connsiteY25" fmla="*/ 2845750 h 3879791"/>
                <a:gd name="connsiteX26" fmla="*/ 589660 w 3751603"/>
                <a:gd name="connsiteY26" fmla="*/ 2828658 h 3879791"/>
                <a:gd name="connsiteX27" fmla="*/ 709301 w 3751603"/>
                <a:gd name="connsiteY27" fmla="*/ 2982482 h 3879791"/>
                <a:gd name="connsiteX28" fmla="*/ 794759 w 3751603"/>
                <a:gd name="connsiteY28" fmla="*/ 2948299 h 3879791"/>
                <a:gd name="connsiteX29" fmla="*/ 692209 w 3751603"/>
                <a:gd name="connsiteY29" fmla="*/ 2743200 h 3879791"/>
                <a:gd name="connsiteX30" fmla="*/ 666572 w 3751603"/>
                <a:gd name="connsiteY30" fmla="*/ 2717563 h 3879791"/>
                <a:gd name="connsiteX31" fmla="*/ 743484 w 3751603"/>
                <a:gd name="connsiteY31" fmla="*/ 2649196 h 3879791"/>
                <a:gd name="connsiteX32" fmla="*/ 922946 w 3751603"/>
                <a:gd name="connsiteY32" fmla="*/ 2606467 h 3879791"/>
                <a:gd name="connsiteX33" fmla="*/ 1410056 w 3751603"/>
                <a:gd name="connsiteY33" fmla="*/ 3196127 h 3879791"/>
                <a:gd name="connsiteX34" fmla="*/ 1401510 w 3751603"/>
                <a:gd name="connsiteY34" fmla="*/ 3298677 h 3879791"/>
                <a:gd name="connsiteX35" fmla="*/ 1213503 w 3751603"/>
                <a:gd name="connsiteY35" fmla="*/ 3332860 h 3879791"/>
                <a:gd name="connsiteX36" fmla="*/ 1110953 w 3751603"/>
                <a:gd name="connsiteY36" fmla="*/ 3273039 h 3879791"/>
                <a:gd name="connsiteX37" fmla="*/ 1051132 w 3751603"/>
                <a:gd name="connsiteY37" fmla="*/ 3273039 h 3879791"/>
                <a:gd name="connsiteX38" fmla="*/ 1008403 w 3751603"/>
                <a:gd name="connsiteY38" fmla="*/ 3409772 h 3879791"/>
                <a:gd name="connsiteX39" fmla="*/ 1897166 w 3751603"/>
                <a:gd name="connsiteY39" fmla="*/ 3879791 h 3879791"/>
                <a:gd name="connsiteX40" fmla="*/ 2127903 w 3751603"/>
                <a:gd name="connsiteY40" fmla="*/ 3811424 h 3879791"/>
                <a:gd name="connsiteX41" fmla="*/ 2384276 w 3751603"/>
                <a:gd name="connsiteY41" fmla="*/ 3760150 h 3879791"/>
                <a:gd name="connsiteX42" fmla="*/ 2008261 w 3751603"/>
                <a:gd name="connsiteY42" fmla="*/ 3725967 h 3879791"/>
                <a:gd name="connsiteX43" fmla="*/ 1956987 w 3751603"/>
                <a:gd name="connsiteY43" fmla="*/ 3717421 h 3879791"/>
                <a:gd name="connsiteX44" fmla="*/ 1931349 w 3751603"/>
                <a:gd name="connsiteY44" fmla="*/ 3589234 h 3879791"/>
                <a:gd name="connsiteX45" fmla="*/ 2247544 w 3751603"/>
                <a:gd name="connsiteY45" fmla="*/ 3537959 h 3879791"/>
                <a:gd name="connsiteX46" fmla="*/ 2871387 w 3751603"/>
                <a:gd name="connsiteY46" fmla="*/ 3572142 h 3879791"/>
                <a:gd name="connsiteX47" fmla="*/ 2811566 w 3751603"/>
                <a:gd name="connsiteY47" fmla="*/ 3529413 h 3879791"/>
                <a:gd name="connsiteX48" fmla="*/ 2837203 w 3751603"/>
                <a:gd name="connsiteY48" fmla="*/ 3461047 h 3879791"/>
                <a:gd name="connsiteX49" fmla="*/ 2794474 w 3751603"/>
                <a:gd name="connsiteY49" fmla="*/ 3418318 h 3879791"/>
                <a:gd name="connsiteX50" fmla="*/ 3076486 w 3751603"/>
                <a:gd name="connsiteY50" fmla="*/ 3102124 h 3879791"/>
                <a:gd name="connsiteX51" fmla="*/ 3537959 w 3751603"/>
                <a:gd name="connsiteY51" fmla="*/ 2999574 h 3879791"/>
                <a:gd name="connsiteX52" fmla="*/ 3572142 w 3751603"/>
                <a:gd name="connsiteY52" fmla="*/ 3042303 h 3879791"/>
                <a:gd name="connsiteX53" fmla="*/ 3367043 w 3751603"/>
                <a:gd name="connsiteY53" fmla="*/ 3264494 h 3879791"/>
                <a:gd name="connsiteX54" fmla="*/ 3751603 w 3751603"/>
                <a:gd name="connsiteY54" fmla="*/ 3204673 h 3879791"/>
                <a:gd name="connsiteX55" fmla="*/ 3529413 w 3751603"/>
                <a:gd name="connsiteY55" fmla="*/ 3119215 h 3879791"/>
                <a:gd name="connsiteX56" fmla="*/ 3563596 w 3751603"/>
                <a:gd name="connsiteY56" fmla="*/ 3050849 h 3879791"/>
                <a:gd name="connsiteX57" fmla="*/ 3537959 w 3751603"/>
                <a:gd name="connsiteY57" fmla="*/ 3016666 h 3879791"/>
                <a:gd name="connsiteX58" fmla="*/ 3349951 w 3751603"/>
                <a:gd name="connsiteY58" fmla="*/ 3033757 h 3879791"/>
                <a:gd name="connsiteX59" fmla="*/ 3127760 w 3751603"/>
                <a:gd name="connsiteY59" fmla="*/ 2922662 h 3879791"/>
                <a:gd name="connsiteX60" fmla="*/ 3136306 w 3751603"/>
                <a:gd name="connsiteY60" fmla="*/ 2803021 h 3879791"/>
                <a:gd name="connsiteX61" fmla="*/ 2649196 w 3751603"/>
                <a:gd name="connsiteY61" fmla="*/ 2221907 h 3879791"/>
                <a:gd name="connsiteX62" fmla="*/ 2238998 w 3751603"/>
                <a:gd name="connsiteY62" fmla="*/ 2307365 h 3879791"/>
                <a:gd name="connsiteX63" fmla="*/ 914400 w 3751603"/>
                <a:gd name="connsiteY63" fmla="*/ 2606467 h 3879791"/>
                <a:gd name="connsiteX64" fmla="*/ 897308 w 3751603"/>
                <a:gd name="connsiteY64" fmla="*/ 2623559 h 3879791"/>
                <a:gd name="connsiteX0" fmla="*/ 2315909 w 3751603"/>
                <a:gd name="connsiteY0" fmla="*/ 2102265 h 3879791"/>
                <a:gd name="connsiteX1" fmla="*/ 2358640 w 3751603"/>
                <a:gd name="connsiteY1" fmla="*/ 1478423 h 3879791"/>
                <a:gd name="connsiteX2" fmla="*/ 2375731 w 3751603"/>
                <a:gd name="connsiteY2" fmla="*/ 709301 h 3879791"/>
                <a:gd name="connsiteX3" fmla="*/ 2640650 w 3751603"/>
                <a:gd name="connsiteY3" fmla="*/ 0 h 3879791"/>
                <a:gd name="connsiteX4" fmla="*/ 1367327 w 3751603"/>
                <a:gd name="connsiteY4" fmla="*/ 17092 h 3879791"/>
                <a:gd name="connsiteX5" fmla="*/ 1076770 w 3751603"/>
                <a:gd name="connsiteY5" fmla="*/ 341832 h 3879791"/>
                <a:gd name="connsiteX6" fmla="*/ 854579 w 3751603"/>
                <a:gd name="connsiteY6" fmla="*/ 393107 h 3879791"/>
                <a:gd name="connsiteX7" fmla="*/ 752030 w 3751603"/>
                <a:gd name="connsiteY7" fmla="*/ 307649 h 3879791"/>
                <a:gd name="connsiteX8" fmla="*/ 666572 w 3751603"/>
                <a:gd name="connsiteY8" fmla="*/ 376015 h 3879791"/>
                <a:gd name="connsiteX9" fmla="*/ 495656 w 3751603"/>
                <a:gd name="connsiteY9" fmla="*/ 401653 h 3879791"/>
                <a:gd name="connsiteX10" fmla="*/ 170916 w 3751603"/>
                <a:gd name="connsiteY10" fmla="*/ 1162228 h 3879791"/>
                <a:gd name="connsiteX11" fmla="*/ 333286 w 3751603"/>
                <a:gd name="connsiteY11" fmla="*/ 1222049 h 3879791"/>
                <a:gd name="connsiteX12" fmla="*/ 401652 w 3751603"/>
                <a:gd name="connsiteY12" fmla="*/ 1085316 h 3879791"/>
                <a:gd name="connsiteX13" fmla="*/ 521293 w 3751603"/>
                <a:gd name="connsiteY13" fmla="*/ 1102408 h 3879791"/>
                <a:gd name="connsiteX14" fmla="*/ 658026 w 3751603"/>
                <a:gd name="connsiteY14" fmla="*/ 1068224 h 3879791"/>
                <a:gd name="connsiteX15" fmla="*/ 683663 w 3751603"/>
                <a:gd name="connsiteY15" fmla="*/ 1880075 h 3879791"/>
                <a:gd name="connsiteX16" fmla="*/ 495656 w 3751603"/>
                <a:gd name="connsiteY16" fmla="*/ 1905712 h 3879791"/>
                <a:gd name="connsiteX17" fmla="*/ 401652 w 3751603"/>
                <a:gd name="connsiteY17" fmla="*/ 1897167 h 3879791"/>
                <a:gd name="connsiteX18" fmla="*/ 384560 w 3751603"/>
                <a:gd name="connsiteY18" fmla="*/ 1786071 h 3879791"/>
                <a:gd name="connsiteX19" fmla="*/ 299103 w 3751603"/>
                <a:gd name="connsiteY19" fmla="*/ 1743342 h 3879791"/>
                <a:gd name="connsiteX20" fmla="*/ 230736 w 3751603"/>
                <a:gd name="connsiteY20" fmla="*/ 1777525 h 3879791"/>
                <a:gd name="connsiteX21" fmla="*/ 162370 w 3751603"/>
                <a:gd name="connsiteY21" fmla="*/ 1828800 h 3879791"/>
                <a:gd name="connsiteX22" fmla="*/ 0 w 3751603"/>
                <a:gd name="connsiteY22" fmla="*/ 1862983 h 3879791"/>
                <a:gd name="connsiteX23" fmla="*/ 239282 w 3751603"/>
                <a:gd name="connsiteY23" fmla="*/ 2563739 h 3879791"/>
                <a:gd name="connsiteX24" fmla="*/ 418744 w 3751603"/>
                <a:gd name="connsiteY24" fmla="*/ 2521010 h 3879791"/>
                <a:gd name="connsiteX25" fmla="*/ 538385 w 3751603"/>
                <a:gd name="connsiteY25" fmla="*/ 2845750 h 3879791"/>
                <a:gd name="connsiteX26" fmla="*/ 589660 w 3751603"/>
                <a:gd name="connsiteY26" fmla="*/ 2828658 h 3879791"/>
                <a:gd name="connsiteX27" fmla="*/ 709301 w 3751603"/>
                <a:gd name="connsiteY27" fmla="*/ 2982482 h 3879791"/>
                <a:gd name="connsiteX28" fmla="*/ 794759 w 3751603"/>
                <a:gd name="connsiteY28" fmla="*/ 2948299 h 3879791"/>
                <a:gd name="connsiteX29" fmla="*/ 692209 w 3751603"/>
                <a:gd name="connsiteY29" fmla="*/ 2743200 h 3879791"/>
                <a:gd name="connsiteX30" fmla="*/ 666572 w 3751603"/>
                <a:gd name="connsiteY30" fmla="*/ 2717563 h 3879791"/>
                <a:gd name="connsiteX31" fmla="*/ 743484 w 3751603"/>
                <a:gd name="connsiteY31" fmla="*/ 2649196 h 3879791"/>
                <a:gd name="connsiteX32" fmla="*/ 922946 w 3751603"/>
                <a:gd name="connsiteY32" fmla="*/ 2606467 h 3879791"/>
                <a:gd name="connsiteX33" fmla="*/ 1410056 w 3751603"/>
                <a:gd name="connsiteY33" fmla="*/ 3196127 h 3879791"/>
                <a:gd name="connsiteX34" fmla="*/ 1401510 w 3751603"/>
                <a:gd name="connsiteY34" fmla="*/ 3298677 h 3879791"/>
                <a:gd name="connsiteX35" fmla="*/ 1213503 w 3751603"/>
                <a:gd name="connsiteY35" fmla="*/ 3332860 h 3879791"/>
                <a:gd name="connsiteX36" fmla="*/ 1110953 w 3751603"/>
                <a:gd name="connsiteY36" fmla="*/ 3273039 h 3879791"/>
                <a:gd name="connsiteX37" fmla="*/ 1051132 w 3751603"/>
                <a:gd name="connsiteY37" fmla="*/ 3273039 h 3879791"/>
                <a:gd name="connsiteX38" fmla="*/ 1008403 w 3751603"/>
                <a:gd name="connsiteY38" fmla="*/ 3409772 h 3879791"/>
                <a:gd name="connsiteX39" fmla="*/ 1897166 w 3751603"/>
                <a:gd name="connsiteY39" fmla="*/ 3879791 h 3879791"/>
                <a:gd name="connsiteX40" fmla="*/ 2127903 w 3751603"/>
                <a:gd name="connsiteY40" fmla="*/ 3811424 h 3879791"/>
                <a:gd name="connsiteX41" fmla="*/ 2384276 w 3751603"/>
                <a:gd name="connsiteY41" fmla="*/ 3760150 h 3879791"/>
                <a:gd name="connsiteX42" fmla="*/ 2008261 w 3751603"/>
                <a:gd name="connsiteY42" fmla="*/ 3725967 h 3879791"/>
                <a:gd name="connsiteX43" fmla="*/ 1956987 w 3751603"/>
                <a:gd name="connsiteY43" fmla="*/ 3717421 h 3879791"/>
                <a:gd name="connsiteX44" fmla="*/ 1931349 w 3751603"/>
                <a:gd name="connsiteY44" fmla="*/ 3589234 h 3879791"/>
                <a:gd name="connsiteX45" fmla="*/ 2247544 w 3751603"/>
                <a:gd name="connsiteY45" fmla="*/ 3537959 h 3879791"/>
                <a:gd name="connsiteX46" fmla="*/ 2871387 w 3751603"/>
                <a:gd name="connsiteY46" fmla="*/ 3572142 h 3879791"/>
                <a:gd name="connsiteX47" fmla="*/ 2811566 w 3751603"/>
                <a:gd name="connsiteY47" fmla="*/ 3529413 h 3879791"/>
                <a:gd name="connsiteX48" fmla="*/ 2837203 w 3751603"/>
                <a:gd name="connsiteY48" fmla="*/ 3461047 h 3879791"/>
                <a:gd name="connsiteX49" fmla="*/ 2794474 w 3751603"/>
                <a:gd name="connsiteY49" fmla="*/ 3418318 h 3879791"/>
                <a:gd name="connsiteX50" fmla="*/ 3076486 w 3751603"/>
                <a:gd name="connsiteY50" fmla="*/ 3102124 h 3879791"/>
                <a:gd name="connsiteX51" fmla="*/ 3537959 w 3751603"/>
                <a:gd name="connsiteY51" fmla="*/ 2999574 h 3879791"/>
                <a:gd name="connsiteX52" fmla="*/ 3572142 w 3751603"/>
                <a:gd name="connsiteY52" fmla="*/ 3042303 h 3879791"/>
                <a:gd name="connsiteX53" fmla="*/ 3367043 w 3751603"/>
                <a:gd name="connsiteY53" fmla="*/ 3264494 h 3879791"/>
                <a:gd name="connsiteX54" fmla="*/ 3751603 w 3751603"/>
                <a:gd name="connsiteY54" fmla="*/ 3204673 h 3879791"/>
                <a:gd name="connsiteX55" fmla="*/ 3529413 w 3751603"/>
                <a:gd name="connsiteY55" fmla="*/ 3119215 h 3879791"/>
                <a:gd name="connsiteX56" fmla="*/ 3563596 w 3751603"/>
                <a:gd name="connsiteY56" fmla="*/ 3050849 h 3879791"/>
                <a:gd name="connsiteX57" fmla="*/ 3537959 w 3751603"/>
                <a:gd name="connsiteY57" fmla="*/ 3016666 h 3879791"/>
                <a:gd name="connsiteX58" fmla="*/ 3349951 w 3751603"/>
                <a:gd name="connsiteY58" fmla="*/ 3033757 h 3879791"/>
                <a:gd name="connsiteX59" fmla="*/ 3127760 w 3751603"/>
                <a:gd name="connsiteY59" fmla="*/ 2922662 h 3879791"/>
                <a:gd name="connsiteX60" fmla="*/ 3136306 w 3751603"/>
                <a:gd name="connsiteY60" fmla="*/ 2803021 h 3879791"/>
                <a:gd name="connsiteX61" fmla="*/ 2649196 w 3751603"/>
                <a:gd name="connsiteY61" fmla="*/ 2221907 h 3879791"/>
                <a:gd name="connsiteX62" fmla="*/ 2238998 w 3751603"/>
                <a:gd name="connsiteY62" fmla="*/ 2307365 h 3879791"/>
                <a:gd name="connsiteX63" fmla="*/ 914400 w 3751603"/>
                <a:gd name="connsiteY63" fmla="*/ 2606467 h 3879791"/>
                <a:gd name="connsiteX64" fmla="*/ 897308 w 3751603"/>
                <a:gd name="connsiteY64" fmla="*/ 2623559 h 3879791"/>
                <a:gd name="connsiteX0" fmla="*/ 2315909 w 3751603"/>
                <a:gd name="connsiteY0" fmla="*/ 2102265 h 3879791"/>
                <a:gd name="connsiteX1" fmla="*/ 2350093 w 3751603"/>
                <a:gd name="connsiteY1" fmla="*/ 1734796 h 3879791"/>
                <a:gd name="connsiteX2" fmla="*/ 2358640 w 3751603"/>
                <a:gd name="connsiteY2" fmla="*/ 1478423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2315909 w 3751603"/>
                <a:gd name="connsiteY0" fmla="*/ 2102265 h 3879791"/>
                <a:gd name="connsiteX1" fmla="*/ 2162085 w 3751603"/>
                <a:gd name="connsiteY1" fmla="*/ 1546789 h 3879791"/>
                <a:gd name="connsiteX2" fmla="*/ 2358640 w 3751603"/>
                <a:gd name="connsiteY2" fmla="*/ 1478423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2315909 w 3751603"/>
                <a:gd name="connsiteY0" fmla="*/ 2102265 h 3879791"/>
                <a:gd name="connsiteX1" fmla="*/ 2162085 w 3751603"/>
                <a:gd name="connsiteY1" fmla="*/ 1546789 h 3879791"/>
                <a:gd name="connsiteX2" fmla="*/ 2358640 w 3751603"/>
                <a:gd name="connsiteY2" fmla="*/ 1478423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2315909 w 3751603"/>
                <a:gd name="connsiteY0" fmla="*/ 2102265 h 3879791"/>
                <a:gd name="connsiteX1" fmla="*/ 2162085 w 3751603"/>
                <a:gd name="connsiteY1" fmla="*/ 1546789 h 3879791"/>
                <a:gd name="connsiteX2" fmla="*/ 2358640 w 3751603"/>
                <a:gd name="connsiteY2" fmla="*/ 1478423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2315909 w 3751603"/>
                <a:gd name="connsiteY0" fmla="*/ 2102265 h 3879791"/>
                <a:gd name="connsiteX1" fmla="*/ 2162085 w 3751603"/>
                <a:gd name="connsiteY1" fmla="*/ 1546789 h 3879791"/>
                <a:gd name="connsiteX2" fmla="*/ 2358640 w 3751603"/>
                <a:gd name="connsiteY2" fmla="*/ 1478423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2315909 w 3751603"/>
                <a:gd name="connsiteY0" fmla="*/ 2102265 h 3879791"/>
                <a:gd name="connsiteX1" fmla="*/ 2162085 w 3751603"/>
                <a:gd name="connsiteY1" fmla="*/ 1546789 h 3879791"/>
                <a:gd name="connsiteX2" fmla="*/ 2341549 w 3751603"/>
                <a:gd name="connsiteY2" fmla="*/ 1512606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2315909 w 3751603"/>
                <a:gd name="connsiteY0" fmla="*/ 2102265 h 3879791"/>
                <a:gd name="connsiteX1" fmla="*/ 2162085 w 3751603"/>
                <a:gd name="connsiteY1" fmla="*/ 1546789 h 3879791"/>
                <a:gd name="connsiteX2" fmla="*/ 2367187 w 3751603"/>
                <a:gd name="connsiteY2" fmla="*/ 1486969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2315909 w 3751603"/>
                <a:gd name="connsiteY0" fmla="*/ 2102265 h 3879791"/>
                <a:gd name="connsiteX1" fmla="*/ 2204813 w 3751603"/>
                <a:gd name="connsiteY1" fmla="*/ 1580972 h 3879791"/>
                <a:gd name="connsiteX2" fmla="*/ 2367187 w 3751603"/>
                <a:gd name="connsiteY2" fmla="*/ 1486969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2315909 w 3751603"/>
                <a:gd name="connsiteY0" fmla="*/ 2102265 h 3879791"/>
                <a:gd name="connsiteX1" fmla="*/ 2204813 w 3751603"/>
                <a:gd name="connsiteY1" fmla="*/ 1580972 h 3879791"/>
                <a:gd name="connsiteX2" fmla="*/ 2367187 w 3751603"/>
                <a:gd name="connsiteY2" fmla="*/ 1486969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2315909 w 3751603"/>
                <a:gd name="connsiteY0" fmla="*/ 2102265 h 3879791"/>
                <a:gd name="connsiteX1" fmla="*/ 2204813 w 3751603"/>
                <a:gd name="connsiteY1" fmla="*/ 1555335 h 3879791"/>
                <a:gd name="connsiteX2" fmla="*/ 2367187 w 3751603"/>
                <a:gd name="connsiteY2" fmla="*/ 1486969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1375872 w 3751603"/>
                <a:gd name="connsiteY0" fmla="*/ 2350093 h 3879791"/>
                <a:gd name="connsiteX1" fmla="*/ 2204813 w 3751603"/>
                <a:gd name="connsiteY1" fmla="*/ 1555335 h 3879791"/>
                <a:gd name="connsiteX2" fmla="*/ 2367187 w 3751603"/>
                <a:gd name="connsiteY2" fmla="*/ 1486969 h 3879791"/>
                <a:gd name="connsiteX3" fmla="*/ 2375731 w 3751603"/>
                <a:gd name="connsiteY3" fmla="*/ 709301 h 3879791"/>
                <a:gd name="connsiteX4" fmla="*/ 2640650 w 3751603"/>
                <a:gd name="connsiteY4" fmla="*/ 0 h 3879791"/>
                <a:gd name="connsiteX5" fmla="*/ 1367327 w 3751603"/>
                <a:gd name="connsiteY5" fmla="*/ 17092 h 3879791"/>
                <a:gd name="connsiteX6" fmla="*/ 1076770 w 3751603"/>
                <a:gd name="connsiteY6" fmla="*/ 341832 h 3879791"/>
                <a:gd name="connsiteX7" fmla="*/ 854579 w 3751603"/>
                <a:gd name="connsiteY7" fmla="*/ 393107 h 3879791"/>
                <a:gd name="connsiteX8" fmla="*/ 752030 w 3751603"/>
                <a:gd name="connsiteY8" fmla="*/ 307649 h 3879791"/>
                <a:gd name="connsiteX9" fmla="*/ 666572 w 3751603"/>
                <a:gd name="connsiteY9" fmla="*/ 376015 h 3879791"/>
                <a:gd name="connsiteX10" fmla="*/ 495656 w 3751603"/>
                <a:gd name="connsiteY10" fmla="*/ 401653 h 3879791"/>
                <a:gd name="connsiteX11" fmla="*/ 170916 w 3751603"/>
                <a:gd name="connsiteY11" fmla="*/ 1162228 h 3879791"/>
                <a:gd name="connsiteX12" fmla="*/ 333286 w 3751603"/>
                <a:gd name="connsiteY12" fmla="*/ 1222049 h 3879791"/>
                <a:gd name="connsiteX13" fmla="*/ 401652 w 3751603"/>
                <a:gd name="connsiteY13" fmla="*/ 1085316 h 3879791"/>
                <a:gd name="connsiteX14" fmla="*/ 521293 w 3751603"/>
                <a:gd name="connsiteY14" fmla="*/ 1102408 h 3879791"/>
                <a:gd name="connsiteX15" fmla="*/ 658026 w 3751603"/>
                <a:gd name="connsiteY15" fmla="*/ 1068224 h 3879791"/>
                <a:gd name="connsiteX16" fmla="*/ 683663 w 3751603"/>
                <a:gd name="connsiteY16" fmla="*/ 1880075 h 3879791"/>
                <a:gd name="connsiteX17" fmla="*/ 495656 w 3751603"/>
                <a:gd name="connsiteY17" fmla="*/ 1905712 h 3879791"/>
                <a:gd name="connsiteX18" fmla="*/ 401652 w 3751603"/>
                <a:gd name="connsiteY18" fmla="*/ 1897167 h 3879791"/>
                <a:gd name="connsiteX19" fmla="*/ 384560 w 3751603"/>
                <a:gd name="connsiteY19" fmla="*/ 1786071 h 3879791"/>
                <a:gd name="connsiteX20" fmla="*/ 299103 w 3751603"/>
                <a:gd name="connsiteY20" fmla="*/ 1743342 h 3879791"/>
                <a:gd name="connsiteX21" fmla="*/ 230736 w 3751603"/>
                <a:gd name="connsiteY21" fmla="*/ 1777525 h 3879791"/>
                <a:gd name="connsiteX22" fmla="*/ 162370 w 3751603"/>
                <a:gd name="connsiteY22" fmla="*/ 1828800 h 3879791"/>
                <a:gd name="connsiteX23" fmla="*/ 0 w 3751603"/>
                <a:gd name="connsiteY23" fmla="*/ 1862983 h 3879791"/>
                <a:gd name="connsiteX24" fmla="*/ 239282 w 3751603"/>
                <a:gd name="connsiteY24" fmla="*/ 2563739 h 3879791"/>
                <a:gd name="connsiteX25" fmla="*/ 418744 w 3751603"/>
                <a:gd name="connsiteY25" fmla="*/ 2521010 h 3879791"/>
                <a:gd name="connsiteX26" fmla="*/ 538385 w 3751603"/>
                <a:gd name="connsiteY26" fmla="*/ 2845750 h 3879791"/>
                <a:gd name="connsiteX27" fmla="*/ 589660 w 3751603"/>
                <a:gd name="connsiteY27" fmla="*/ 2828658 h 3879791"/>
                <a:gd name="connsiteX28" fmla="*/ 709301 w 3751603"/>
                <a:gd name="connsiteY28" fmla="*/ 2982482 h 3879791"/>
                <a:gd name="connsiteX29" fmla="*/ 794759 w 3751603"/>
                <a:gd name="connsiteY29" fmla="*/ 2948299 h 3879791"/>
                <a:gd name="connsiteX30" fmla="*/ 692209 w 3751603"/>
                <a:gd name="connsiteY30" fmla="*/ 2743200 h 3879791"/>
                <a:gd name="connsiteX31" fmla="*/ 666572 w 3751603"/>
                <a:gd name="connsiteY31" fmla="*/ 2717563 h 3879791"/>
                <a:gd name="connsiteX32" fmla="*/ 743484 w 3751603"/>
                <a:gd name="connsiteY32" fmla="*/ 2649196 h 3879791"/>
                <a:gd name="connsiteX33" fmla="*/ 922946 w 3751603"/>
                <a:gd name="connsiteY33" fmla="*/ 2606467 h 3879791"/>
                <a:gd name="connsiteX34" fmla="*/ 1410056 w 3751603"/>
                <a:gd name="connsiteY34" fmla="*/ 3196127 h 3879791"/>
                <a:gd name="connsiteX35" fmla="*/ 1401510 w 3751603"/>
                <a:gd name="connsiteY35" fmla="*/ 3298677 h 3879791"/>
                <a:gd name="connsiteX36" fmla="*/ 1213503 w 3751603"/>
                <a:gd name="connsiteY36" fmla="*/ 3332860 h 3879791"/>
                <a:gd name="connsiteX37" fmla="*/ 1110953 w 3751603"/>
                <a:gd name="connsiteY37" fmla="*/ 3273039 h 3879791"/>
                <a:gd name="connsiteX38" fmla="*/ 1051132 w 3751603"/>
                <a:gd name="connsiteY38" fmla="*/ 3273039 h 3879791"/>
                <a:gd name="connsiteX39" fmla="*/ 1008403 w 3751603"/>
                <a:gd name="connsiteY39" fmla="*/ 3409772 h 3879791"/>
                <a:gd name="connsiteX40" fmla="*/ 1897166 w 3751603"/>
                <a:gd name="connsiteY40" fmla="*/ 3879791 h 3879791"/>
                <a:gd name="connsiteX41" fmla="*/ 2127903 w 3751603"/>
                <a:gd name="connsiteY41" fmla="*/ 3811424 h 3879791"/>
                <a:gd name="connsiteX42" fmla="*/ 2384276 w 3751603"/>
                <a:gd name="connsiteY42" fmla="*/ 3760150 h 3879791"/>
                <a:gd name="connsiteX43" fmla="*/ 2008261 w 3751603"/>
                <a:gd name="connsiteY43" fmla="*/ 3725967 h 3879791"/>
                <a:gd name="connsiteX44" fmla="*/ 1956987 w 3751603"/>
                <a:gd name="connsiteY44" fmla="*/ 3717421 h 3879791"/>
                <a:gd name="connsiteX45" fmla="*/ 1931349 w 3751603"/>
                <a:gd name="connsiteY45" fmla="*/ 3589234 h 3879791"/>
                <a:gd name="connsiteX46" fmla="*/ 2247544 w 3751603"/>
                <a:gd name="connsiteY46" fmla="*/ 3537959 h 3879791"/>
                <a:gd name="connsiteX47" fmla="*/ 2871387 w 3751603"/>
                <a:gd name="connsiteY47" fmla="*/ 3572142 h 3879791"/>
                <a:gd name="connsiteX48" fmla="*/ 2811566 w 3751603"/>
                <a:gd name="connsiteY48" fmla="*/ 3529413 h 3879791"/>
                <a:gd name="connsiteX49" fmla="*/ 2837203 w 3751603"/>
                <a:gd name="connsiteY49" fmla="*/ 3461047 h 3879791"/>
                <a:gd name="connsiteX50" fmla="*/ 2794474 w 3751603"/>
                <a:gd name="connsiteY50" fmla="*/ 3418318 h 3879791"/>
                <a:gd name="connsiteX51" fmla="*/ 3076486 w 3751603"/>
                <a:gd name="connsiteY51" fmla="*/ 3102124 h 3879791"/>
                <a:gd name="connsiteX52" fmla="*/ 3537959 w 3751603"/>
                <a:gd name="connsiteY52" fmla="*/ 2999574 h 3879791"/>
                <a:gd name="connsiteX53" fmla="*/ 3572142 w 3751603"/>
                <a:gd name="connsiteY53" fmla="*/ 3042303 h 3879791"/>
                <a:gd name="connsiteX54" fmla="*/ 3367043 w 3751603"/>
                <a:gd name="connsiteY54" fmla="*/ 3264494 h 3879791"/>
                <a:gd name="connsiteX55" fmla="*/ 3751603 w 3751603"/>
                <a:gd name="connsiteY55" fmla="*/ 3204673 h 3879791"/>
                <a:gd name="connsiteX56" fmla="*/ 3529413 w 3751603"/>
                <a:gd name="connsiteY56" fmla="*/ 3119215 h 3879791"/>
                <a:gd name="connsiteX57" fmla="*/ 3563596 w 3751603"/>
                <a:gd name="connsiteY57" fmla="*/ 3050849 h 3879791"/>
                <a:gd name="connsiteX58" fmla="*/ 3537959 w 3751603"/>
                <a:gd name="connsiteY58" fmla="*/ 3016666 h 3879791"/>
                <a:gd name="connsiteX59" fmla="*/ 3349951 w 3751603"/>
                <a:gd name="connsiteY59" fmla="*/ 3033757 h 3879791"/>
                <a:gd name="connsiteX60" fmla="*/ 3127760 w 3751603"/>
                <a:gd name="connsiteY60" fmla="*/ 2922662 h 3879791"/>
                <a:gd name="connsiteX61" fmla="*/ 3136306 w 3751603"/>
                <a:gd name="connsiteY61" fmla="*/ 2803021 h 3879791"/>
                <a:gd name="connsiteX62" fmla="*/ 2649196 w 3751603"/>
                <a:gd name="connsiteY62" fmla="*/ 2221907 h 3879791"/>
                <a:gd name="connsiteX63" fmla="*/ 2238998 w 3751603"/>
                <a:gd name="connsiteY63" fmla="*/ 2307365 h 3879791"/>
                <a:gd name="connsiteX64" fmla="*/ 914400 w 3751603"/>
                <a:gd name="connsiteY64" fmla="*/ 2606467 h 3879791"/>
                <a:gd name="connsiteX65" fmla="*/ 897308 w 3751603"/>
                <a:gd name="connsiteY65" fmla="*/ 2623559 h 3879791"/>
                <a:gd name="connsiteX0" fmla="*/ 1375872 w 3751603"/>
                <a:gd name="connsiteY0" fmla="*/ 2350093 h 3879791"/>
                <a:gd name="connsiteX1" fmla="*/ 1683521 w 3751603"/>
                <a:gd name="connsiteY1" fmla="*/ 2050991 h 3879791"/>
                <a:gd name="connsiteX2" fmla="*/ 2204813 w 3751603"/>
                <a:gd name="connsiteY2" fmla="*/ 1555335 h 3879791"/>
                <a:gd name="connsiteX3" fmla="*/ 2367187 w 3751603"/>
                <a:gd name="connsiteY3" fmla="*/ 1486969 h 3879791"/>
                <a:gd name="connsiteX4" fmla="*/ 2375731 w 3751603"/>
                <a:gd name="connsiteY4" fmla="*/ 709301 h 3879791"/>
                <a:gd name="connsiteX5" fmla="*/ 2640650 w 3751603"/>
                <a:gd name="connsiteY5" fmla="*/ 0 h 3879791"/>
                <a:gd name="connsiteX6" fmla="*/ 1367327 w 3751603"/>
                <a:gd name="connsiteY6" fmla="*/ 17092 h 3879791"/>
                <a:gd name="connsiteX7" fmla="*/ 1076770 w 3751603"/>
                <a:gd name="connsiteY7" fmla="*/ 341832 h 3879791"/>
                <a:gd name="connsiteX8" fmla="*/ 854579 w 3751603"/>
                <a:gd name="connsiteY8" fmla="*/ 393107 h 3879791"/>
                <a:gd name="connsiteX9" fmla="*/ 752030 w 3751603"/>
                <a:gd name="connsiteY9" fmla="*/ 307649 h 3879791"/>
                <a:gd name="connsiteX10" fmla="*/ 666572 w 3751603"/>
                <a:gd name="connsiteY10" fmla="*/ 376015 h 3879791"/>
                <a:gd name="connsiteX11" fmla="*/ 495656 w 3751603"/>
                <a:gd name="connsiteY11" fmla="*/ 401653 h 3879791"/>
                <a:gd name="connsiteX12" fmla="*/ 170916 w 3751603"/>
                <a:gd name="connsiteY12" fmla="*/ 1162228 h 3879791"/>
                <a:gd name="connsiteX13" fmla="*/ 333286 w 3751603"/>
                <a:gd name="connsiteY13" fmla="*/ 1222049 h 3879791"/>
                <a:gd name="connsiteX14" fmla="*/ 401652 w 3751603"/>
                <a:gd name="connsiteY14" fmla="*/ 1085316 h 3879791"/>
                <a:gd name="connsiteX15" fmla="*/ 521293 w 3751603"/>
                <a:gd name="connsiteY15" fmla="*/ 1102408 h 3879791"/>
                <a:gd name="connsiteX16" fmla="*/ 658026 w 3751603"/>
                <a:gd name="connsiteY16" fmla="*/ 1068224 h 3879791"/>
                <a:gd name="connsiteX17" fmla="*/ 683663 w 3751603"/>
                <a:gd name="connsiteY17" fmla="*/ 1880075 h 3879791"/>
                <a:gd name="connsiteX18" fmla="*/ 495656 w 3751603"/>
                <a:gd name="connsiteY18" fmla="*/ 1905712 h 3879791"/>
                <a:gd name="connsiteX19" fmla="*/ 401652 w 3751603"/>
                <a:gd name="connsiteY19" fmla="*/ 1897167 h 3879791"/>
                <a:gd name="connsiteX20" fmla="*/ 384560 w 3751603"/>
                <a:gd name="connsiteY20" fmla="*/ 1786071 h 3879791"/>
                <a:gd name="connsiteX21" fmla="*/ 299103 w 3751603"/>
                <a:gd name="connsiteY21" fmla="*/ 1743342 h 3879791"/>
                <a:gd name="connsiteX22" fmla="*/ 230736 w 3751603"/>
                <a:gd name="connsiteY22" fmla="*/ 1777525 h 3879791"/>
                <a:gd name="connsiteX23" fmla="*/ 162370 w 3751603"/>
                <a:gd name="connsiteY23" fmla="*/ 1828800 h 3879791"/>
                <a:gd name="connsiteX24" fmla="*/ 0 w 3751603"/>
                <a:gd name="connsiteY24" fmla="*/ 1862983 h 3879791"/>
                <a:gd name="connsiteX25" fmla="*/ 239282 w 3751603"/>
                <a:gd name="connsiteY25" fmla="*/ 2563739 h 3879791"/>
                <a:gd name="connsiteX26" fmla="*/ 418744 w 3751603"/>
                <a:gd name="connsiteY26" fmla="*/ 2521010 h 3879791"/>
                <a:gd name="connsiteX27" fmla="*/ 538385 w 3751603"/>
                <a:gd name="connsiteY27" fmla="*/ 2845750 h 3879791"/>
                <a:gd name="connsiteX28" fmla="*/ 589660 w 3751603"/>
                <a:gd name="connsiteY28" fmla="*/ 2828658 h 3879791"/>
                <a:gd name="connsiteX29" fmla="*/ 709301 w 3751603"/>
                <a:gd name="connsiteY29" fmla="*/ 2982482 h 3879791"/>
                <a:gd name="connsiteX30" fmla="*/ 794759 w 3751603"/>
                <a:gd name="connsiteY30" fmla="*/ 2948299 h 3879791"/>
                <a:gd name="connsiteX31" fmla="*/ 692209 w 3751603"/>
                <a:gd name="connsiteY31" fmla="*/ 2743200 h 3879791"/>
                <a:gd name="connsiteX32" fmla="*/ 666572 w 3751603"/>
                <a:gd name="connsiteY32" fmla="*/ 2717563 h 3879791"/>
                <a:gd name="connsiteX33" fmla="*/ 743484 w 3751603"/>
                <a:gd name="connsiteY33" fmla="*/ 2649196 h 3879791"/>
                <a:gd name="connsiteX34" fmla="*/ 922946 w 3751603"/>
                <a:gd name="connsiteY34" fmla="*/ 2606467 h 3879791"/>
                <a:gd name="connsiteX35" fmla="*/ 1410056 w 3751603"/>
                <a:gd name="connsiteY35" fmla="*/ 3196127 h 3879791"/>
                <a:gd name="connsiteX36" fmla="*/ 1401510 w 3751603"/>
                <a:gd name="connsiteY36" fmla="*/ 3298677 h 3879791"/>
                <a:gd name="connsiteX37" fmla="*/ 1213503 w 3751603"/>
                <a:gd name="connsiteY37" fmla="*/ 3332860 h 3879791"/>
                <a:gd name="connsiteX38" fmla="*/ 1110953 w 3751603"/>
                <a:gd name="connsiteY38" fmla="*/ 3273039 h 3879791"/>
                <a:gd name="connsiteX39" fmla="*/ 1051132 w 3751603"/>
                <a:gd name="connsiteY39" fmla="*/ 3273039 h 3879791"/>
                <a:gd name="connsiteX40" fmla="*/ 1008403 w 3751603"/>
                <a:gd name="connsiteY40" fmla="*/ 3409772 h 3879791"/>
                <a:gd name="connsiteX41" fmla="*/ 1897166 w 3751603"/>
                <a:gd name="connsiteY41" fmla="*/ 3879791 h 3879791"/>
                <a:gd name="connsiteX42" fmla="*/ 2127903 w 3751603"/>
                <a:gd name="connsiteY42" fmla="*/ 3811424 h 3879791"/>
                <a:gd name="connsiteX43" fmla="*/ 2384276 w 3751603"/>
                <a:gd name="connsiteY43" fmla="*/ 3760150 h 3879791"/>
                <a:gd name="connsiteX44" fmla="*/ 2008261 w 3751603"/>
                <a:gd name="connsiteY44" fmla="*/ 3725967 h 3879791"/>
                <a:gd name="connsiteX45" fmla="*/ 1956987 w 3751603"/>
                <a:gd name="connsiteY45" fmla="*/ 3717421 h 3879791"/>
                <a:gd name="connsiteX46" fmla="*/ 1931349 w 3751603"/>
                <a:gd name="connsiteY46" fmla="*/ 3589234 h 3879791"/>
                <a:gd name="connsiteX47" fmla="*/ 2247544 w 3751603"/>
                <a:gd name="connsiteY47" fmla="*/ 3537959 h 3879791"/>
                <a:gd name="connsiteX48" fmla="*/ 2871387 w 3751603"/>
                <a:gd name="connsiteY48" fmla="*/ 3572142 h 3879791"/>
                <a:gd name="connsiteX49" fmla="*/ 2811566 w 3751603"/>
                <a:gd name="connsiteY49" fmla="*/ 3529413 h 3879791"/>
                <a:gd name="connsiteX50" fmla="*/ 2837203 w 3751603"/>
                <a:gd name="connsiteY50" fmla="*/ 3461047 h 3879791"/>
                <a:gd name="connsiteX51" fmla="*/ 2794474 w 3751603"/>
                <a:gd name="connsiteY51" fmla="*/ 3418318 h 3879791"/>
                <a:gd name="connsiteX52" fmla="*/ 3076486 w 3751603"/>
                <a:gd name="connsiteY52" fmla="*/ 3102124 h 3879791"/>
                <a:gd name="connsiteX53" fmla="*/ 3537959 w 3751603"/>
                <a:gd name="connsiteY53" fmla="*/ 2999574 h 3879791"/>
                <a:gd name="connsiteX54" fmla="*/ 3572142 w 3751603"/>
                <a:gd name="connsiteY54" fmla="*/ 3042303 h 3879791"/>
                <a:gd name="connsiteX55" fmla="*/ 3367043 w 3751603"/>
                <a:gd name="connsiteY55" fmla="*/ 3264494 h 3879791"/>
                <a:gd name="connsiteX56" fmla="*/ 3751603 w 3751603"/>
                <a:gd name="connsiteY56" fmla="*/ 3204673 h 3879791"/>
                <a:gd name="connsiteX57" fmla="*/ 3529413 w 3751603"/>
                <a:gd name="connsiteY57" fmla="*/ 3119215 h 3879791"/>
                <a:gd name="connsiteX58" fmla="*/ 3563596 w 3751603"/>
                <a:gd name="connsiteY58" fmla="*/ 3050849 h 3879791"/>
                <a:gd name="connsiteX59" fmla="*/ 3537959 w 3751603"/>
                <a:gd name="connsiteY59" fmla="*/ 3016666 h 3879791"/>
                <a:gd name="connsiteX60" fmla="*/ 3349951 w 3751603"/>
                <a:gd name="connsiteY60" fmla="*/ 3033757 h 3879791"/>
                <a:gd name="connsiteX61" fmla="*/ 3127760 w 3751603"/>
                <a:gd name="connsiteY61" fmla="*/ 2922662 h 3879791"/>
                <a:gd name="connsiteX62" fmla="*/ 3136306 w 3751603"/>
                <a:gd name="connsiteY62" fmla="*/ 2803021 h 3879791"/>
                <a:gd name="connsiteX63" fmla="*/ 2649196 w 3751603"/>
                <a:gd name="connsiteY63" fmla="*/ 2221907 h 3879791"/>
                <a:gd name="connsiteX64" fmla="*/ 2238998 w 3751603"/>
                <a:gd name="connsiteY64" fmla="*/ 2307365 h 3879791"/>
                <a:gd name="connsiteX65" fmla="*/ 914400 w 3751603"/>
                <a:gd name="connsiteY65" fmla="*/ 2606467 h 3879791"/>
                <a:gd name="connsiteX66" fmla="*/ 897308 w 3751603"/>
                <a:gd name="connsiteY66" fmla="*/ 2623559 h 3879791"/>
                <a:gd name="connsiteX0" fmla="*/ 1375872 w 3751603"/>
                <a:gd name="connsiteY0" fmla="*/ 2350093 h 3879791"/>
                <a:gd name="connsiteX1" fmla="*/ 2350093 w 3751603"/>
                <a:gd name="connsiteY1" fmla="*/ 2059537 h 3879791"/>
                <a:gd name="connsiteX2" fmla="*/ 2204813 w 3751603"/>
                <a:gd name="connsiteY2" fmla="*/ 1555335 h 3879791"/>
                <a:gd name="connsiteX3" fmla="*/ 2367187 w 3751603"/>
                <a:gd name="connsiteY3" fmla="*/ 1486969 h 3879791"/>
                <a:gd name="connsiteX4" fmla="*/ 2375731 w 3751603"/>
                <a:gd name="connsiteY4" fmla="*/ 709301 h 3879791"/>
                <a:gd name="connsiteX5" fmla="*/ 2640650 w 3751603"/>
                <a:gd name="connsiteY5" fmla="*/ 0 h 3879791"/>
                <a:gd name="connsiteX6" fmla="*/ 1367327 w 3751603"/>
                <a:gd name="connsiteY6" fmla="*/ 17092 h 3879791"/>
                <a:gd name="connsiteX7" fmla="*/ 1076770 w 3751603"/>
                <a:gd name="connsiteY7" fmla="*/ 341832 h 3879791"/>
                <a:gd name="connsiteX8" fmla="*/ 854579 w 3751603"/>
                <a:gd name="connsiteY8" fmla="*/ 393107 h 3879791"/>
                <a:gd name="connsiteX9" fmla="*/ 752030 w 3751603"/>
                <a:gd name="connsiteY9" fmla="*/ 307649 h 3879791"/>
                <a:gd name="connsiteX10" fmla="*/ 666572 w 3751603"/>
                <a:gd name="connsiteY10" fmla="*/ 376015 h 3879791"/>
                <a:gd name="connsiteX11" fmla="*/ 495656 w 3751603"/>
                <a:gd name="connsiteY11" fmla="*/ 401653 h 3879791"/>
                <a:gd name="connsiteX12" fmla="*/ 170916 w 3751603"/>
                <a:gd name="connsiteY12" fmla="*/ 1162228 h 3879791"/>
                <a:gd name="connsiteX13" fmla="*/ 333286 w 3751603"/>
                <a:gd name="connsiteY13" fmla="*/ 1222049 h 3879791"/>
                <a:gd name="connsiteX14" fmla="*/ 401652 w 3751603"/>
                <a:gd name="connsiteY14" fmla="*/ 1085316 h 3879791"/>
                <a:gd name="connsiteX15" fmla="*/ 521293 w 3751603"/>
                <a:gd name="connsiteY15" fmla="*/ 1102408 h 3879791"/>
                <a:gd name="connsiteX16" fmla="*/ 658026 w 3751603"/>
                <a:gd name="connsiteY16" fmla="*/ 1068224 h 3879791"/>
                <a:gd name="connsiteX17" fmla="*/ 683663 w 3751603"/>
                <a:gd name="connsiteY17" fmla="*/ 1880075 h 3879791"/>
                <a:gd name="connsiteX18" fmla="*/ 495656 w 3751603"/>
                <a:gd name="connsiteY18" fmla="*/ 1905712 h 3879791"/>
                <a:gd name="connsiteX19" fmla="*/ 401652 w 3751603"/>
                <a:gd name="connsiteY19" fmla="*/ 1897167 h 3879791"/>
                <a:gd name="connsiteX20" fmla="*/ 384560 w 3751603"/>
                <a:gd name="connsiteY20" fmla="*/ 1786071 h 3879791"/>
                <a:gd name="connsiteX21" fmla="*/ 299103 w 3751603"/>
                <a:gd name="connsiteY21" fmla="*/ 1743342 h 3879791"/>
                <a:gd name="connsiteX22" fmla="*/ 230736 w 3751603"/>
                <a:gd name="connsiteY22" fmla="*/ 1777525 h 3879791"/>
                <a:gd name="connsiteX23" fmla="*/ 162370 w 3751603"/>
                <a:gd name="connsiteY23" fmla="*/ 1828800 h 3879791"/>
                <a:gd name="connsiteX24" fmla="*/ 0 w 3751603"/>
                <a:gd name="connsiteY24" fmla="*/ 1862983 h 3879791"/>
                <a:gd name="connsiteX25" fmla="*/ 239282 w 3751603"/>
                <a:gd name="connsiteY25" fmla="*/ 2563739 h 3879791"/>
                <a:gd name="connsiteX26" fmla="*/ 418744 w 3751603"/>
                <a:gd name="connsiteY26" fmla="*/ 2521010 h 3879791"/>
                <a:gd name="connsiteX27" fmla="*/ 538385 w 3751603"/>
                <a:gd name="connsiteY27" fmla="*/ 2845750 h 3879791"/>
                <a:gd name="connsiteX28" fmla="*/ 589660 w 3751603"/>
                <a:gd name="connsiteY28" fmla="*/ 2828658 h 3879791"/>
                <a:gd name="connsiteX29" fmla="*/ 709301 w 3751603"/>
                <a:gd name="connsiteY29" fmla="*/ 2982482 h 3879791"/>
                <a:gd name="connsiteX30" fmla="*/ 794759 w 3751603"/>
                <a:gd name="connsiteY30" fmla="*/ 2948299 h 3879791"/>
                <a:gd name="connsiteX31" fmla="*/ 692209 w 3751603"/>
                <a:gd name="connsiteY31" fmla="*/ 2743200 h 3879791"/>
                <a:gd name="connsiteX32" fmla="*/ 666572 w 3751603"/>
                <a:gd name="connsiteY32" fmla="*/ 2717563 h 3879791"/>
                <a:gd name="connsiteX33" fmla="*/ 743484 w 3751603"/>
                <a:gd name="connsiteY33" fmla="*/ 2649196 h 3879791"/>
                <a:gd name="connsiteX34" fmla="*/ 922946 w 3751603"/>
                <a:gd name="connsiteY34" fmla="*/ 2606467 h 3879791"/>
                <a:gd name="connsiteX35" fmla="*/ 1410056 w 3751603"/>
                <a:gd name="connsiteY35" fmla="*/ 3196127 h 3879791"/>
                <a:gd name="connsiteX36" fmla="*/ 1401510 w 3751603"/>
                <a:gd name="connsiteY36" fmla="*/ 3298677 h 3879791"/>
                <a:gd name="connsiteX37" fmla="*/ 1213503 w 3751603"/>
                <a:gd name="connsiteY37" fmla="*/ 3332860 h 3879791"/>
                <a:gd name="connsiteX38" fmla="*/ 1110953 w 3751603"/>
                <a:gd name="connsiteY38" fmla="*/ 3273039 h 3879791"/>
                <a:gd name="connsiteX39" fmla="*/ 1051132 w 3751603"/>
                <a:gd name="connsiteY39" fmla="*/ 3273039 h 3879791"/>
                <a:gd name="connsiteX40" fmla="*/ 1008403 w 3751603"/>
                <a:gd name="connsiteY40" fmla="*/ 3409772 h 3879791"/>
                <a:gd name="connsiteX41" fmla="*/ 1897166 w 3751603"/>
                <a:gd name="connsiteY41" fmla="*/ 3879791 h 3879791"/>
                <a:gd name="connsiteX42" fmla="*/ 2127903 w 3751603"/>
                <a:gd name="connsiteY42" fmla="*/ 3811424 h 3879791"/>
                <a:gd name="connsiteX43" fmla="*/ 2384276 w 3751603"/>
                <a:gd name="connsiteY43" fmla="*/ 3760150 h 3879791"/>
                <a:gd name="connsiteX44" fmla="*/ 2008261 w 3751603"/>
                <a:gd name="connsiteY44" fmla="*/ 3725967 h 3879791"/>
                <a:gd name="connsiteX45" fmla="*/ 1956987 w 3751603"/>
                <a:gd name="connsiteY45" fmla="*/ 3717421 h 3879791"/>
                <a:gd name="connsiteX46" fmla="*/ 1931349 w 3751603"/>
                <a:gd name="connsiteY46" fmla="*/ 3589234 h 3879791"/>
                <a:gd name="connsiteX47" fmla="*/ 2247544 w 3751603"/>
                <a:gd name="connsiteY47" fmla="*/ 3537959 h 3879791"/>
                <a:gd name="connsiteX48" fmla="*/ 2871387 w 3751603"/>
                <a:gd name="connsiteY48" fmla="*/ 3572142 h 3879791"/>
                <a:gd name="connsiteX49" fmla="*/ 2811566 w 3751603"/>
                <a:gd name="connsiteY49" fmla="*/ 3529413 h 3879791"/>
                <a:gd name="connsiteX50" fmla="*/ 2837203 w 3751603"/>
                <a:gd name="connsiteY50" fmla="*/ 3461047 h 3879791"/>
                <a:gd name="connsiteX51" fmla="*/ 2794474 w 3751603"/>
                <a:gd name="connsiteY51" fmla="*/ 3418318 h 3879791"/>
                <a:gd name="connsiteX52" fmla="*/ 3076486 w 3751603"/>
                <a:gd name="connsiteY52" fmla="*/ 3102124 h 3879791"/>
                <a:gd name="connsiteX53" fmla="*/ 3537959 w 3751603"/>
                <a:gd name="connsiteY53" fmla="*/ 2999574 h 3879791"/>
                <a:gd name="connsiteX54" fmla="*/ 3572142 w 3751603"/>
                <a:gd name="connsiteY54" fmla="*/ 3042303 h 3879791"/>
                <a:gd name="connsiteX55" fmla="*/ 3367043 w 3751603"/>
                <a:gd name="connsiteY55" fmla="*/ 3264494 h 3879791"/>
                <a:gd name="connsiteX56" fmla="*/ 3751603 w 3751603"/>
                <a:gd name="connsiteY56" fmla="*/ 3204673 h 3879791"/>
                <a:gd name="connsiteX57" fmla="*/ 3529413 w 3751603"/>
                <a:gd name="connsiteY57" fmla="*/ 3119215 h 3879791"/>
                <a:gd name="connsiteX58" fmla="*/ 3563596 w 3751603"/>
                <a:gd name="connsiteY58" fmla="*/ 3050849 h 3879791"/>
                <a:gd name="connsiteX59" fmla="*/ 3537959 w 3751603"/>
                <a:gd name="connsiteY59" fmla="*/ 3016666 h 3879791"/>
                <a:gd name="connsiteX60" fmla="*/ 3349951 w 3751603"/>
                <a:gd name="connsiteY60" fmla="*/ 3033757 h 3879791"/>
                <a:gd name="connsiteX61" fmla="*/ 3127760 w 3751603"/>
                <a:gd name="connsiteY61" fmla="*/ 2922662 h 3879791"/>
                <a:gd name="connsiteX62" fmla="*/ 3136306 w 3751603"/>
                <a:gd name="connsiteY62" fmla="*/ 2803021 h 3879791"/>
                <a:gd name="connsiteX63" fmla="*/ 2649196 w 3751603"/>
                <a:gd name="connsiteY63" fmla="*/ 2221907 h 3879791"/>
                <a:gd name="connsiteX64" fmla="*/ 2238998 w 3751603"/>
                <a:gd name="connsiteY64" fmla="*/ 2307365 h 3879791"/>
                <a:gd name="connsiteX65" fmla="*/ 914400 w 3751603"/>
                <a:gd name="connsiteY65" fmla="*/ 2606467 h 3879791"/>
                <a:gd name="connsiteX66" fmla="*/ 897308 w 3751603"/>
                <a:gd name="connsiteY66" fmla="*/ 2623559 h 3879791"/>
                <a:gd name="connsiteX0" fmla="*/ 1375872 w 3751603"/>
                <a:gd name="connsiteY0" fmla="*/ 2350093 h 3879791"/>
                <a:gd name="connsiteX1" fmla="*/ 2350093 w 3751603"/>
                <a:gd name="connsiteY1" fmla="*/ 2059537 h 3879791"/>
                <a:gd name="connsiteX2" fmla="*/ 2204813 w 3751603"/>
                <a:gd name="connsiteY2" fmla="*/ 1555335 h 3879791"/>
                <a:gd name="connsiteX3" fmla="*/ 2367187 w 3751603"/>
                <a:gd name="connsiteY3" fmla="*/ 1486969 h 3879791"/>
                <a:gd name="connsiteX4" fmla="*/ 2375731 w 3751603"/>
                <a:gd name="connsiteY4" fmla="*/ 709301 h 3879791"/>
                <a:gd name="connsiteX5" fmla="*/ 2640650 w 3751603"/>
                <a:gd name="connsiteY5" fmla="*/ 0 h 3879791"/>
                <a:gd name="connsiteX6" fmla="*/ 1367327 w 3751603"/>
                <a:gd name="connsiteY6" fmla="*/ 17092 h 3879791"/>
                <a:gd name="connsiteX7" fmla="*/ 1076770 w 3751603"/>
                <a:gd name="connsiteY7" fmla="*/ 341832 h 3879791"/>
                <a:gd name="connsiteX8" fmla="*/ 854579 w 3751603"/>
                <a:gd name="connsiteY8" fmla="*/ 393107 h 3879791"/>
                <a:gd name="connsiteX9" fmla="*/ 752030 w 3751603"/>
                <a:gd name="connsiteY9" fmla="*/ 307649 h 3879791"/>
                <a:gd name="connsiteX10" fmla="*/ 666572 w 3751603"/>
                <a:gd name="connsiteY10" fmla="*/ 376015 h 3879791"/>
                <a:gd name="connsiteX11" fmla="*/ 495656 w 3751603"/>
                <a:gd name="connsiteY11" fmla="*/ 401653 h 3879791"/>
                <a:gd name="connsiteX12" fmla="*/ 170916 w 3751603"/>
                <a:gd name="connsiteY12" fmla="*/ 1162228 h 3879791"/>
                <a:gd name="connsiteX13" fmla="*/ 333286 w 3751603"/>
                <a:gd name="connsiteY13" fmla="*/ 1222049 h 3879791"/>
                <a:gd name="connsiteX14" fmla="*/ 401652 w 3751603"/>
                <a:gd name="connsiteY14" fmla="*/ 1085316 h 3879791"/>
                <a:gd name="connsiteX15" fmla="*/ 521293 w 3751603"/>
                <a:gd name="connsiteY15" fmla="*/ 1102408 h 3879791"/>
                <a:gd name="connsiteX16" fmla="*/ 658026 w 3751603"/>
                <a:gd name="connsiteY16" fmla="*/ 1068224 h 3879791"/>
                <a:gd name="connsiteX17" fmla="*/ 683663 w 3751603"/>
                <a:gd name="connsiteY17" fmla="*/ 1880075 h 3879791"/>
                <a:gd name="connsiteX18" fmla="*/ 495656 w 3751603"/>
                <a:gd name="connsiteY18" fmla="*/ 1905712 h 3879791"/>
                <a:gd name="connsiteX19" fmla="*/ 401652 w 3751603"/>
                <a:gd name="connsiteY19" fmla="*/ 1897167 h 3879791"/>
                <a:gd name="connsiteX20" fmla="*/ 384560 w 3751603"/>
                <a:gd name="connsiteY20" fmla="*/ 1786071 h 3879791"/>
                <a:gd name="connsiteX21" fmla="*/ 299103 w 3751603"/>
                <a:gd name="connsiteY21" fmla="*/ 1743342 h 3879791"/>
                <a:gd name="connsiteX22" fmla="*/ 230736 w 3751603"/>
                <a:gd name="connsiteY22" fmla="*/ 1777525 h 3879791"/>
                <a:gd name="connsiteX23" fmla="*/ 162370 w 3751603"/>
                <a:gd name="connsiteY23" fmla="*/ 1828800 h 3879791"/>
                <a:gd name="connsiteX24" fmla="*/ 0 w 3751603"/>
                <a:gd name="connsiteY24" fmla="*/ 1862983 h 3879791"/>
                <a:gd name="connsiteX25" fmla="*/ 239282 w 3751603"/>
                <a:gd name="connsiteY25" fmla="*/ 2563739 h 3879791"/>
                <a:gd name="connsiteX26" fmla="*/ 418744 w 3751603"/>
                <a:gd name="connsiteY26" fmla="*/ 2521010 h 3879791"/>
                <a:gd name="connsiteX27" fmla="*/ 538385 w 3751603"/>
                <a:gd name="connsiteY27" fmla="*/ 2845750 h 3879791"/>
                <a:gd name="connsiteX28" fmla="*/ 589660 w 3751603"/>
                <a:gd name="connsiteY28" fmla="*/ 2828658 h 3879791"/>
                <a:gd name="connsiteX29" fmla="*/ 709301 w 3751603"/>
                <a:gd name="connsiteY29" fmla="*/ 2982482 h 3879791"/>
                <a:gd name="connsiteX30" fmla="*/ 794759 w 3751603"/>
                <a:gd name="connsiteY30" fmla="*/ 2948299 h 3879791"/>
                <a:gd name="connsiteX31" fmla="*/ 692209 w 3751603"/>
                <a:gd name="connsiteY31" fmla="*/ 2743200 h 3879791"/>
                <a:gd name="connsiteX32" fmla="*/ 666572 w 3751603"/>
                <a:gd name="connsiteY32" fmla="*/ 2717563 h 3879791"/>
                <a:gd name="connsiteX33" fmla="*/ 743484 w 3751603"/>
                <a:gd name="connsiteY33" fmla="*/ 2649196 h 3879791"/>
                <a:gd name="connsiteX34" fmla="*/ 922946 w 3751603"/>
                <a:gd name="connsiteY34" fmla="*/ 2606467 h 3879791"/>
                <a:gd name="connsiteX35" fmla="*/ 1410056 w 3751603"/>
                <a:gd name="connsiteY35" fmla="*/ 3196127 h 3879791"/>
                <a:gd name="connsiteX36" fmla="*/ 1401510 w 3751603"/>
                <a:gd name="connsiteY36" fmla="*/ 3298677 h 3879791"/>
                <a:gd name="connsiteX37" fmla="*/ 1213503 w 3751603"/>
                <a:gd name="connsiteY37" fmla="*/ 3332860 h 3879791"/>
                <a:gd name="connsiteX38" fmla="*/ 1110953 w 3751603"/>
                <a:gd name="connsiteY38" fmla="*/ 3273039 h 3879791"/>
                <a:gd name="connsiteX39" fmla="*/ 1051132 w 3751603"/>
                <a:gd name="connsiteY39" fmla="*/ 3273039 h 3879791"/>
                <a:gd name="connsiteX40" fmla="*/ 1008403 w 3751603"/>
                <a:gd name="connsiteY40" fmla="*/ 3409772 h 3879791"/>
                <a:gd name="connsiteX41" fmla="*/ 1897166 w 3751603"/>
                <a:gd name="connsiteY41" fmla="*/ 3879791 h 3879791"/>
                <a:gd name="connsiteX42" fmla="*/ 2127903 w 3751603"/>
                <a:gd name="connsiteY42" fmla="*/ 3811424 h 3879791"/>
                <a:gd name="connsiteX43" fmla="*/ 2384276 w 3751603"/>
                <a:gd name="connsiteY43" fmla="*/ 3760150 h 3879791"/>
                <a:gd name="connsiteX44" fmla="*/ 2008261 w 3751603"/>
                <a:gd name="connsiteY44" fmla="*/ 3725967 h 3879791"/>
                <a:gd name="connsiteX45" fmla="*/ 1956987 w 3751603"/>
                <a:gd name="connsiteY45" fmla="*/ 3717421 h 3879791"/>
                <a:gd name="connsiteX46" fmla="*/ 1931349 w 3751603"/>
                <a:gd name="connsiteY46" fmla="*/ 3589234 h 3879791"/>
                <a:gd name="connsiteX47" fmla="*/ 2247544 w 3751603"/>
                <a:gd name="connsiteY47" fmla="*/ 3537959 h 3879791"/>
                <a:gd name="connsiteX48" fmla="*/ 2871387 w 3751603"/>
                <a:gd name="connsiteY48" fmla="*/ 3572142 h 3879791"/>
                <a:gd name="connsiteX49" fmla="*/ 2811566 w 3751603"/>
                <a:gd name="connsiteY49" fmla="*/ 3529413 h 3879791"/>
                <a:gd name="connsiteX50" fmla="*/ 2837203 w 3751603"/>
                <a:gd name="connsiteY50" fmla="*/ 3461047 h 3879791"/>
                <a:gd name="connsiteX51" fmla="*/ 2794474 w 3751603"/>
                <a:gd name="connsiteY51" fmla="*/ 3418318 h 3879791"/>
                <a:gd name="connsiteX52" fmla="*/ 3076486 w 3751603"/>
                <a:gd name="connsiteY52" fmla="*/ 3102124 h 3879791"/>
                <a:gd name="connsiteX53" fmla="*/ 3537959 w 3751603"/>
                <a:gd name="connsiteY53" fmla="*/ 2999574 h 3879791"/>
                <a:gd name="connsiteX54" fmla="*/ 3572142 w 3751603"/>
                <a:gd name="connsiteY54" fmla="*/ 3042303 h 3879791"/>
                <a:gd name="connsiteX55" fmla="*/ 3367043 w 3751603"/>
                <a:gd name="connsiteY55" fmla="*/ 3264494 h 3879791"/>
                <a:gd name="connsiteX56" fmla="*/ 3751603 w 3751603"/>
                <a:gd name="connsiteY56" fmla="*/ 3204673 h 3879791"/>
                <a:gd name="connsiteX57" fmla="*/ 3529413 w 3751603"/>
                <a:gd name="connsiteY57" fmla="*/ 3119215 h 3879791"/>
                <a:gd name="connsiteX58" fmla="*/ 3563596 w 3751603"/>
                <a:gd name="connsiteY58" fmla="*/ 3050849 h 3879791"/>
                <a:gd name="connsiteX59" fmla="*/ 3537959 w 3751603"/>
                <a:gd name="connsiteY59" fmla="*/ 3016666 h 3879791"/>
                <a:gd name="connsiteX60" fmla="*/ 3349951 w 3751603"/>
                <a:gd name="connsiteY60" fmla="*/ 3033757 h 3879791"/>
                <a:gd name="connsiteX61" fmla="*/ 3127760 w 3751603"/>
                <a:gd name="connsiteY61" fmla="*/ 2922662 h 3879791"/>
                <a:gd name="connsiteX62" fmla="*/ 3136306 w 3751603"/>
                <a:gd name="connsiteY62" fmla="*/ 2803021 h 3879791"/>
                <a:gd name="connsiteX63" fmla="*/ 2649196 w 3751603"/>
                <a:gd name="connsiteY63" fmla="*/ 2221907 h 3879791"/>
                <a:gd name="connsiteX64" fmla="*/ 2238998 w 3751603"/>
                <a:gd name="connsiteY64" fmla="*/ 2307365 h 3879791"/>
                <a:gd name="connsiteX65" fmla="*/ 914400 w 3751603"/>
                <a:gd name="connsiteY65" fmla="*/ 2606467 h 3879791"/>
                <a:gd name="connsiteX66" fmla="*/ 897308 w 3751603"/>
                <a:gd name="connsiteY66" fmla="*/ 2623559 h 3879791"/>
                <a:gd name="connsiteX0" fmla="*/ 1375872 w 3751603"/>
                <a:gd name="connsiteY0" fmla="*/ 2350093 h 3879791"/>
                <a:gd name="connsiteX1" fmla="*/ 2350093 w 3751603"/>
                <a:gd name="connsiteY1" fmla="*/ 2059537 h 3879791"/>
                <a:gd name="connsiteX2" fmla="*/ 2204813 w 3751603"/>
                <a:gd name="connsiteY2" fmla="*/ 1555335 h 3879791"/>
                <a:gd name="connsiteX3" fmla="*/ 2367187 w 3751603"/>
                <a:gd name="connsiteY3" fmla="*/ 1486969 h 3879791"/>
                <a:gd name="connsiteX4" fmla="*/ 2375731 w 3751603"/>
                <a:gd name="connsiteY4" fmla="*/ 709301 h 3879791"/>
                <a:gd name="connsiteX5" fmla="*/ 2640650 w 3751603"/>
                <a:gd name="connsiteY5" fmla="*/ 0 h 3879791"/>
                <a:gd name="connsiteX6" fmla="*/ 1367327 w 3751603"/>
                <a:gd name="connsiteY6" fmla="*/ 17092 h 3879791"/>
                <a:gd name="connsiteX7" fmla="*/ 1076770 w 3751603"/>
                <a:gd name="connsiteY7" fmla="*/ 341832 h 3879791"/>
                <a:gd name="connsiteX8" fmla="*/ 854579 w 3751603"/>
                <a:gd name="connsiteY8" fmla="*/ 393107 h 3879791"/>
                <a:gd name="connsiteX9" fmla="*/ 752030 w 3751603"/>
                <a:gd name="connsiteY9" fmla="*/ 307649 h 3879791"/>
                <a:gd name="connsiteX10" fmla="*/ 666572 w 3751603"/>
                <a:gd name="connsiteY10" fmla="*/ 376015 h 3879791"/>
                <a:gd name="connsiteX11" fmla="*/ 495656 w 3751603"/>
                <a:gd name="connsiteY11" fmla="*/ 401653 h 3879791"/>
                <a:gd name="connsiteX12" fmla="*/ 170916 w 3751603"/>
                <a:gd name="connsiteY12" fmla="*/ 1162228 h 3879791"/>
                <a:gd name="connsiteX13" fmla="*/ 333286 w 3751603"/>
                <a:gd name="connsiteY13" fmla="*/ 1222049 h 3879791"/>
                <a:gd name="connsiteX14" fmla="*/ 401652 w 3751603"/>
                <a:gd name="connsiteY14" fmla="*/ 1085316 h 3879791"/>
                <a:gd name="connsiteX15" fmla="*/ 521293 w 3751603"/>
                <a:gd name="connsiteY15" fmla="*/ 1102408 h 3879791"/>
                <a:gd name="connsiteX16" fmla="*/ 658026 w 3751603"/>
                <a:gd name="connsiteY16" fmla="*/ 1068224 h 3879791"/>
                <a:gd name="connsiteX17" fmla="*/ 683663 w 3751603"/>
                <a:gd name="connsiteY17" fmla="*/ 1880075 h 3879791"/>
                <a:gd name="connsiteX18" fmla="*/ 495656 w 3751603"/>
                <a:gd name="connsiteY18" fmla="*/ 1905712 h 3879791"/>
                <a:gd name="connsiteX19" fmla="*/ 401652 w 3751603"/>
                <a:gd name="connsiteY19" fmla="*/ 1897167 h 3879791"/>
                <a:gd name="connsiteX20" fmla="*/ 384560 w 3751603"/>
                <a:gd name="connsiteY20" fmla="*/ 1786071 h 3879791"/>
                <a:gd name="connsiteX21" fmla="*/ 299103 w 3751603"/>
                <a:gd name="connsiteY21" fmla="*/ 1743342 h 3879791"/>
                <a:gd name="connsiteX22" fmla="*/ 230736 w 3751603"/>
                <a:gd name="connsiteY22" fmla="*/ 1777525 h 3879791"/>
                <a:gd name="connsiteX23" fmla="*/ 162370 w 3751603"/>
                <a:gd name="connsiteY23" fmla="*/ 1828800 h 3879791"/>
                <a:gd name="connsiteX24" fmla="*/ 0 w 3751603"/>
                <a:gd name="connsiteY24" fmla="*/ 1862983 h 3879791"/>
                <a:gd name="connsiteX25" fmla="*/ 239282 w 3751603"/>
                <a:gd name="connsiteY25" fmla="*/ 2563739 h 3879791"/>
                <a:gd name="connsiteX26" fmla="*/ 418744 w 3751603"/>
                <a:gd name="connsiteY26" fmla="*/ 2521010 h 3879791"/>
                <a:gd name="connsiteX27" fmla="*/ 538385 w 3751603"/>
                <a:gd name="connsiteY27" fmla="*/ 2845750 h 3879791"/>
                <a:gd name="connsiteX28" fmla="*/ 589660 w 3751603"/>
                <a:gd name="connsiteY28" fmla="*/ 2828658 h 3879791"/>
                <a:gd name="connsiteX29" fmla="*/ 709301 w 3751603"/>
                <a:gd name="connsiteY29" fmla="*/ 2982482 h 3879791"/>
                <a:gd name="connsiteX30" fmla="*/ 794759 w 3751603"/>
                <a:gd name="connsiteY30" fmla="*/ 2948299 h 3879791"/>
                <a:gd name="connsiteX31" fmla="*/ 692209 w 3751603"/>
                <a:gd name="connsiteY31" fmla="*/ 2743200 h 3879791"/>
                <a:gd name="connsiteX32" fmla="*/ 666572 w 3751603"/>
                <a:gd name="connsiteY32" fmla="*/ 2717563 h 3879791"/>
                <a:gd name="connsiteX33" fmla="*/ 743484 w 3751603"/>
                <a:gd name="connsiteY33" fmla="*/ 2649196 h 3879791"/>
                <a:gd name="connsiteX34" fmla="*/ 922946 w 3751603"/>
                <a:gd name="connsiteY34" fmla="*/ 2606467 h 3879791"/>
                <a:gd name="connsiteX35" fmla="*/ 1410056 w 3751603"/>
                <a:gd name="connsiteY35" fmla="*/ 3196127 h 3879791"/>
                <a:gd name="connsiteX36" fmla="*/ 1401510 w 3751603"/>
                <a:gd name="connsiteY36" fmla="*/ 3298677 h 3879791"/>
                <a:gd name="connsiteX37" fmla="*/ 1213503 w 3751603"/>
                <a:gd name="connsiteY37" fmla="*/ 3332860 h 3879791"/>
                <a:gd name="connsiteX38" fmla="*/ 1110953 w 3751603"/>
                <a:gd name="connsiteY38" fmla="*/ 3273039 h 3879791"/>
                <a:gd name="connsiteX39" fmla="*/ 1051132 w 3751603"/>
                <a:gd name="connsiteY39" fmla="*/ 3273039 h 3879791"/>
                <a:gd name="connsiteX40" fmla="*/ 1008403 w 3751603"/>
                <a:gd name="connsiteY40" fmla="*/ 3409772 h 3879791"/>
                <a:gd name="connsiteX41" fmla="*/ 1897166 w 3751603"/>
                <a:gd name="connsiteY41" fmla="*/ 3879791 h 3879791"/>
                <a:gd name="connsiteX42" fmla="*/ 2127903 w 3751603"/>
                <a:gd name="connsiteY42" fmla="*/ 3811424 h 3879791"/>
                <a:gd name="connsiteX43" fmla="*/ 2384276 w 3751603"/>
                <a:gd name="connsiteY43" fmla="*/ 3760150 h 3879791"/>
                <a:gd name="connsiteX44" fmla="*/ 2008261 w 3751603"/>
                <a:gd name="connsiteY44" fmla="*/ 3725967 h 3879791"/>
                <a:gd name="connsiteX45" fmla="*/ 1956987 w 3751603"/>
                <a:gd name="connsiteY45" fmla="*/ 3717421 h 3879791"/>
                <a:gd name="connsiteX46" fmla="*/ 1931349 w 3751603"/>
                <a:gd name="connsiteY46" fmla="*/ 3589234 h 3879791"/>
                <a:gd name="connsiteX47" fmla="*/ 2247544 w 3751603"/>
                <a:gd name="connsiteY47" fmla="*/ 3537959 h 3879791"/>
                <a:gd name="connsiteX48" fmla="*/ 2871387 w 3751603"/>
                <a:gd name="connsiteY48" fmla="*/ 3572142 h 3879791"/>
                <a:gd name="connsiteX49" fmla="*/ 2811566 w 3751603"/>
                <a:gd name="connsiteY49" fmla="*/ 3529413 h 3879791"/>
                <a:gd name="connsiteX50" fmla="*/ 2837203 w 3751603"/>
                <a:gd name="connsiteY50" fmla="*/ 3461047 h 3879791"/>
                <a:gd name="connsiteX51" fmla="*/ 2794474 w 3751603"/>
                <a:gd name="connsiteY51" fmla="*/ 3418318 h 3879791"/>
                <a:gd name="connsiteX52" fmla="*/ 3076486 w 3751603"/>
                <a:gd name="connsiteY52" fmla="*/ 3102124 h 3879791"/>
                <a:gd name="connsiteX53" fmla="*/ 3537959 w 3751603"/>
                <a:gd name="connsiteY53" fmla="*/ 2999574 h 3879791"/>
                <a:gd name="connsiteX54" fmla="*/ 3572142 w 3751603"/>
                <a:gd name="connsiteY54" fmla="*/ 3042303 h 3879791"/>
                <a:gd name="connsiteX55" fmla="*/ 3367043 w 3751603"/>
                <a:gd name="connsiteY55" fmla="*/ 3264494 h 3879791"/>
                <a:gd name="connsiteX56" fmla="*/ 3751603 w 3751603"/>
                <a:gd name="connsiteY56" fmla="*/ 3204673 h 3879791"/>
                <a:gd name="connsiteX57" fmla="*/ 3529413 w 3751603"/>
                <a:gd name="connsiteY57" fmla="*/ 3119215 h 3879791"/>
                <a:gd name="connsiteX58" fmla="*/ 3563596 w 3751603"/>
                <a:gd name="connsiteY58" fmla="*/ 3050849 h 3879791"/>
                <a:gd name="connsiteX59" fmla="*/ 3537959 w 3751603"/>
                <a:gd name="connsiteY59" fmla="*/ 3016666 h 3879791"/>
                <a:gd name="connsiteX60" fmla="*/ 3349951 w 3751603"/>
                <a:gd name="connsiteY60" fmla="*/ 3033757 h 3879791"/>
                <a:gd name="connsiteX61" fmla="*/ 3127760 w 3751603"/>
                <a:gd name="connsiteY61" fmla="*/ 2922662 h 3879791"/>
                <a:gd name="connsiteX62" fmla="*/ 3136306 w 3751603"/>
                <a:gd name="connsiteY62" fmla="*/ 2803021 h 3879791"/>
                <a:gd name="connsiteX63" fmla="*/ 2649196 w 3751603"/>
                <a:gd name="connsiteY63" fmla="*/ 2221907 h 3879791"/>
                <a:gd name="connsiteX64" fmla="*/ 2238998 w 3751603"/>
                <a:gd name="connsiteY64" fmla="*/ 2307365 h 3879791"/>
                <a:gd name="connsiteX65" fmla="*/ 914400 w 3751603"/>
                <a:gd name="connsiteY65" fmla="*/ 2606467 h 3879791"/>
                <a:gd name="connsiteX66" fmla="*/ 897308 w 3751603"/>
                <a:gd name="connsiteY66" fmla="*/ 2623559 h 3879791"/>
                <a:gd name="connsiteX0" fmla="*/ 1375872 w 3751603"/>
                <a:gd name="connsiteY0" fmla="*/ 2350093 h 3879791"/>
                <a:gd name="connsiteX1" fmla="*/ 2350093 w 3751603"/>
                <a:gd name="connsiteY1" fmla="*/ 2059537 h 3879791"/>
                <a:gd name="connsiteX2" fmla="*/ 2204813 w 3751603"/>
                <a:gd name="connsiteY2" fmla="*/ 1555335 h 3879791"/>
                <a:gd name="connsiteX3" fmla="*/ 2367187 w 3751603"/>
                <a:gd name="connsiteY3" fmla="*/ 1486969 h 3879791"/>
                <a:gd name="connsiteX4" fmla="*/ 2375731 w 3751603"/>
                <a:gd name="connsiteY4" fmla="*/ 709301 h 3879791"/>
                <a:gd name="connsiteX5" fmla="*/ 2640650 w 3751603"/>
                <a:gd name="connsiteY5" fmla="*/ 0 h 3879791"/>
                <a:gd name="connsiteX6" fmla="*/ 1367327 w 3751603"/>
                <a:gd name="connsiteY6" fmla="*/ 17092 h 3879791"/>
                <a:gd name="connsiteX7" fmla="*/ 1076770 w 3751603"/>
                <a:gd name="connsiteY7" fmla="*/ 341832 h 3879791"/>
                <a:gd name="connsiteX8" fmla="*/ 854579 w 3751603"/>
                <a:gd name="connsiteY8" fmla="*/ 393107 h 3879791"/>
                <a:gd name="connsiteX9" fmla="*/ 752030 w 3751603"/>
                <a:gd name="connsiteY9" fmla="*/ 307649 h 3879791"/>
                <a:gd name="connsiteX10" fmla="*/ 666572 w 3751603"/>
                <a:gd name="connsiteY10" fmla="*/ 376015 h 3879791"/>
                <a:gd name="connsiteX11" fmla="*/ 495656 w 3751603"/>
                <a:gd name="connsiteY11" fmla="*/ 401653 h 3879791"/>
                <a:gd name="connsiteX12" fmla="*/ 170916 w 3751603"/>
                <a:gd name="connsiteY12" fmla="*/ 1162228 h 3879791"/>
                <a:gd name="connsiteX13" fmla="*/ 333286 w 3751603"/>
                <a:gd name="connsiteY13" fmla="*/ 1222049 h 3879791"/>
                <a:gd name="connsiteX14" fmla="*/ 401652 w 3751603"/>
                <a:gd name="connsiteY14" fmla="*/ 1085316 h 3879791"/>
                <a:gd name="connsiteX15" fmla="*/ 521293 w 3751603"/>
                <a:gd name="connsiteY15" fmla="*/ 1102408 h 3879791"/>
                <a:gd name="connsiteX16" fmla="*/ 658026 w 3751603"/>
                <a:gd name="connsiteY16" fmla="*/ 1068224 h 3879791"/>
                <a:gd name="connsiteX17" fmla="*/ 683663 w 3751603"/>
                <a:gd name="connsiteY17" fmla="*/ 1880075 h 3879791"/>
                <a:gd name="connsiteX18" fmla="*/ 495656 w 3751603"/>
                <a:gd name="connsiteY18" fmla="*/ 1905712 h 3879791"/>
                <a:gd name="connsiteX19" fmla="*/ 401652 w 3751603"/>
                <a:gd name="connsiteY19" fmla="*/ 1897167 h 3879791"/>
                <a:gd name="connsiteX20" fmla="*/ 384560 w 3751603"/>
                <a:gd name="connsiteY20" fmla="*/ 1786071 h 3879791"/>
                <a:gd name="connsiteX21" fmla="*/ 299103 w 3751603"/>
                <a:gd name="connsiteY21" fmla="*/ 1743342 h 3879791"/>
                <a:gd name="connsiteX22" fmla="*/ 230736 w 3751603"/>
                <a:gd name="connsiteY22" fmla="*/ 1777525 h 3879791"/>
                <a:gd name="connsiteX23" fmla="*/ 162370 w 3751603"/>
                <a:gd name="connsiteY23" fmla="*/ 1828800 h 3879791"/>
                <a:gd name="connsiteX24" fmla="*/ 0 w 3751603"/>
                <a:gd name="connsiteY24" fmla="*/ 1862983 h 3879791"/>
                <a:gd name="connsiteX25" fmla="*/ 239282 w 3751603"/>
                <a:gd name="connsiteY25" fmla="*/ 2563739 h 3879791"/>
                <a:gd name="connsiteX26" fmla="*/ 418744 w 3751603"/>
                <a:gd name="connsiteY26" fmla="*/ 2521010 h 3879791"/>
                <a:gd name="connsiteX27" fmla="*/ 538385 w 3751603"/>
                <a:gd name="connsiteY27" fmla="*/ 2845750 h 3879791"/>
                <a:gd name="connsiteX28" fmla="*/ 589660 w 3751603"/>
                <a:gd name="connsiteY28" fmla="*/ 2828658 h 3879791"/>
                <a:gd name="connsiteX29" fmla="*/ 709301 w 3751603"/>
                <a:gd name="connsiteY29" fmla="*/ 2982482 h 3879791"/>
                <a:gd name="connsiteX30" fmla="*/ 794759 w 3751603"/>
                <a:gd name="connsiteY30" fmla="*/ 2948299 h 3879791"/>
                <a:gd name="connsiteX31" fmla="*/ 692209 w 3751603"/>
                <a:gd name="connsiteY31" fmla="*/ 2743200 h 3879791"/>
                <a:gd name="connsiteX32" fmla="*/ 666572 w 3751603"/>
                <a:gd name="connsiteY32" fmla="*/ 2717563 h 3879791"/>
                <a:gd name="connsiteX33" fmla="*/ 743484 w 3751603"/>
                <a:gd name="connsiteY33" fmla="*/ 2649196 h 3879791"/>
                <a:gd name="connsiteX34" fmla="*/ 922946 w 3751603"/>
                <a:gd name="connsiteY34" fmla="*/ 2606467 h 3879791"/>
                <a:gd name="connsiteX35" fmla="*/ 1410056 w 3751603"/>
                <a:gd name="connsiteY35" fmla="*/ 3196127 h 3879791"/>
                <a:gd name="connsiteX36" fmla="*/ 1401510 w 3751603"/>
                <a:gd name="connsiteY36" fmla="*/ 3298677 h 3879791"/>
                <a:gd name="connsiteX37" fmla="*/ 1213503 w 3751603"/>
                <a:gd name="connsiteY37" fmla="*/ 3332860 h 3879791"/>
                <a:gd name="connsiteX38" fmla="*/ 1110953 w 3751603"/>
                <a:gd name="connsiteY38" fmla="*/ 3273039 h 3879791"/>
                <a:gd name="connsiteX39" fmla="*/ 1051132 w 3751603"/>
                <a:gd name="connsiteY39" fmla="*/ 3273039 h 3879791"/>
                <a:gd name="connsiteX40" fmla="*/ 1008403 w 3751603"/>
                <a:gd name="connsiteY40" fmla="*/ 3409772 h 3879791"/>
                <a:gd name="connsiteX41" fmla="*/ 1897166 w 3751603"/>
                <a:gd name="connsiteY41" fmla="*/ 3879791 h 3879791"/>
                <a:gd name="connsiteX42" fmla="*/ 2127903 w 3751603"/>
                <a:gd name="connsiteY42" fmla="*/ 3811424 h 3879791"/>
                <a:gd name="connsiteX43" fmla="*/ 2384276 w 3751603"/>
                <a:gd name="connsiteY43" fmla="*/ 3760150 h 3879791"/>
                <a:gd name="connsiteX44" fmla="*/ 2008261 w 3751603"/>
                <a:gd name="connsiteY44" fmla="*/ 3725967 h 3879791"/>
                <a:gd name="connsiteX45" fmla="*/ 1956987 w 3751603"/>
                <a:gd name="connsiteY45" fmla="*/ 3717421 h 3879791"/>
                <a:gd name="connsiteX46" fmla="*/ 1931349 w 3751603"/>
                <a:gd name="connsiteY46" fmla="*/ 3589234 h 3879791"/>
                <a:gd name="connsiteX47" fmla="*/ 2247544 w 3751603"/>
                <a:gd name="connsiteY47" fmla="*/ 3537959 h 3879791"/>
                <a:gd name="connsiteX48" fmla="*/ 2871387 w 3751603"/>
                <a:gd name="connsiteY48" fmla="*/ 3572142 h 3879791"/>
                <a:gd name="connsiteX49" fmla="*/ 2811566 w 3751603"/>
                <a:gd name="connsiteY49" fmla="*/ 3529413 h 3879791"/>
                <a:gd name="connsiteX50" fmla="*/ 2837203 w 3751603"/>
                <a:gd name="connsiteY50" fmla="*/ 3461047 h 3879791"/>
                <a:gd name="connsiteX51" fmla="*/ 2794474 w 3751603"/>
                <a:gd name="connsiteY51" fmla="*/ 3418318 h 3879791"/>
                <a:gd name="connsiteX52" fmla="*/ 3076486 w 3751603"/>
                <a:gd name="connsiteY52" fmla="*/ 3102124 h 3879791"/>
                <a:gd name="connsiteX53" fmla="*/ 3537959 w 3751603"/>
                <a:gd name="connsiteY53" fmla="*/ 2999574 h 3879791"/>
                <a:gd name="connsiteX54" fmla="*/ 3572142 w 3751603"/>
                <a:gd name="connsiteY54" fmla="*/ 3042303 h 3879791"/>
                <a:gd name="connsiteX55" fmla="*/ 3367043 w 3751603"/>
                <a:gd name="connsiteY55" fmla="*/ 3264494 h 3879791"/>
                <a:gd name="connsiteX56" fmla="*/ 3751603 w 3751603"/>
                <a:gd name="connsiteY56" fmla="*/ 3204673 h 3879791"/>
                <a:gd name="connsiteX57" fmla="*/ 3529413 w 3751603"/>
                <a:gd name="connsiteY57" fmla="*/ 3119215 h 3879791"/>
                <a:gd name="connsiteX58" fmla="*/ 3563596 w 3751603"/>
                <a:gd name="connsiteY58" fmla="*/ 3050849 h 3879791"/>
                <a:gd name="connsiteX59" fmla="*/ 3537959 w 3751603"/>
                <a:gd name="connsiteY59" fmla="*/ 3016666 h 3879791"/>
                <a:gd name="connsiteX60" fmla="*/ 3349951 w 3751603"/>
                <a:gd name="connsiteY60" fmla="*/ 3033757 h 3879791"/>
                <a:gd name="connsiteX61" fmla="*/ 3127760 w 3751603"/>
                <a:gd name="connsiteY61" fmla="*/ 2922662 h 3879791"/>
                <a:gd name="connsiteX62" fmla="*/ 3136306 w 3751603"/>
                <a:gd name="connsiteY62" fmla="*/ 2803021 h 3879791"/>
                <a:gd name="connsiteX63" fmla="*/ 2649196 w 3751603"/>
                <a:gd name="connsiteY63" fmla="*/ 2221907 h 3879791"/>
                <a:gd name="connsiteX64" fmla="*/ 2238998 w 3751603"/>
                <a:gd name="connsiteY64" fmla="*/ 2307365 h 3879791"/>
                <a:gd name="connsiteX65" fmla="*/ 914400 w 3751603"/>
                <a:gd name="connsiteY65" fmla="*/ 2606467 h 3879791"/>
                <a:gd name="connsiteX66" fmla="*/ 897308 w 3751603"/>
                <a:gd name="connsiteY66" fmla="*/ 2623559 h 3879791"/>
                <a:gd name="connsiteX0" fmla="*/ 1375872 w 3751603"/>
                <a:gd name="connsiteY0" fmla="*/ 2324455 h 3879791"/>
                <a:gd name="connsiteX1" fmla="*/ 2350093 w 3751603"/>
                <a:gd name="connsiteY1" fmla="*/ 2059537 h 3879791"/>
                <a:gd name="connsiteX2" fmla="*/ 2204813 w 3751603"/>
                <a:gd name="connsiteY2" fmla="*/ 1555335 h 3879791"/>
                <a:gd name="connsiteX3" fmla="*/ 2367187 w 3751603"/>
                <a:gd name="connsiteY3" fmla="*/ 1486969 h 3879791"/>
                <a:gd name="connsiteX4" fmla="*/ 2375731 w 3751603"/>
                <a:gd name="connsiteY4" fmla="*/ 709301 h 3879791"/>
                <a:gd name="connsiteX5" fmla="*/ 2640650 w 3751603"/>
                <a:gd name="connsiteY5" fmla="*/ 0 h 3879791"/>
                <a:gd name="connsiteX6" fmla="*/ 1367327 w 3751603"/>
                <a:gd name="connsiteY6" fmla="*/ 17092 h 3879791"/>
                <a:gd name="connsiteX7" fmla="*/ 1076770 w 3751603"/>
                <a:gd name="connsiteY7" fmla="*/ 341832 h 3879791"/>
                <a:gd name="connsiteX8" fmla="*/ 854579 w 3751603"/>
                <a:gd name="connsiteY8" fmla="*/ 393107 h 3879791"/>
                <a:gd name="connsiteX9" fmla="*/ 752030 w 3751603"/>
                <a:gd name="connsiteY9" fmla="*/ 307649 h 3879791"/>
                <a:gd name="connsiteX10" fmla="*/ 666572 w 3751603"/>
                <a:gd name="connsiteY10" fmla="*/ 376015 h 3879791"/>
                <a:gd name="connsiteX11" fmla="*/ 495656 w 3751603"/>
                <a:gd name="connsiteY11" fmla="*/ 401653 h 3879791"/>
                <a:gd name="connsiteX12" fmla="*/ 170916 w 3751603"/>
                <a:gd name="connsiteY12" fmla="*/ 1162228 h 3879791"/>
                <a:gd name="connsiteX13" fmla="*/ 333286 w 3751603"/>
                <a:gd name="connsiteY13" fmla="*/ 1222049 h 3879791"/>
                <a:gd name="connsiteX14" fmla="*/ 401652 w 3751603"/>
                <a:gd name="connsiteY14" fmla="*/ 1085316 h 3879791"/>
                <a:gd name="connsiteX15" fmla="*/ 521293 w 3751603"/>
                <a:gd name="connsiteY15" fmla="*/ 1102408 h 3879791"/>
                <a:gd name="connsiteX16" fmla="*/ 658026 w 3751603"/>
                <a:gd name="connsiteY16" fmla="*/ 1068224 h 3879791"/>
                <a:gd name="connsiteX17" fmla="*/ 683663 w 3751603"/>
                <a:gd name="connsiteY17" fmla="*/ 1880075 h 3879791"/>
                <a:gd name="connsiteX18" fmla="*/ 495656 w 3751603"/>
                <a:gd name="connsiteY18" fmla="*/ 1905712 h 3879791"/>
                <a:gd name="connsiteX19" fmla="*/ 401652 w 3751603"/>
                <a:gd name="connsiteY19" fmla="*/ 1897167 h 3879791"/>
                <a:gd name="connsiteX20" fmla="*/ 384560 w 3751603"/>
                <a:gd name="connsiteY20" fmla="*/ 1786071 h 3879791"/>
                <a:gd name="connsiteX21" fmla="*/ 299103 w 3751603"/>
                <a:gd name="connsiteY21" fmla="*/ 1743342 h 3879791"/>
                <a:gd name="connsiteX22" fmla="*/ 230736 w 3751603"/>
                <a:gd name="connsiteY22" fmla="*/ 1777525 h 3879791"/>
                <a:gd name="connsiteX23" fmla="*/ 162370 w 3751603"/>
                <a:gd name="connsiteY23" fmla="*/ 1828800 h 3879791"/>
                <a:gd name="connsiteX24" fmla="*/ 0 w 3751603"/>
                <a:gd name="connsiteY24" fmla="*/ 1862983 h 3879791"/>
                <a:gd name="connsiteX25" fmla="*/ 239282 w 3751603"/>
                <a:gd name="connsiteY25" fmla="*/ 2563739 h 3879791"/>
                <a:gd name="connsiteX26" fmla="*/ 418744 w 3751603"/>
                <a:gd name="connsiteY26" fmla="*/ 2521010 h 3879791"/>
                <a:gd name="connsiteX27" fmla="*/ 538385 w 3751603"/>
                <a:gd name="connsiteY27" fmla="*/ 2845750 h 3879791"/>
                <a:gd name="connsiteX28" fmla="*/ 589660 w 3751603"/>
                <a:gd name="connsiteY28" fmla="*/ 2828658 h 3879791"/>
                <a:gd name="connsiteX29" fmla="*/ 709301 w 3751603"/>
                <a:gd name="connsiteY29" fmla="*/ 2982482 h 3879791"/>
                <a:gd name="connsiteX30" fmla="*/ 794759 w 3751603"/>
                <a:gd name="connsiteY30" fmla="*/ 2948299 h 3879791"/>
                <a:gd name="connsiteX31" fmla="*/ 692209 w 3751603"/>
                <a:gd name="connsiteY31" fmla="*/ 2743200 h 3879791"/>
                <a:gd name="connsiteX32" fmla="*/ 666572 w 3751603"/>
                <a:gd name="connsiteY32" fmla="*/ 2717563 h 3879791"/>
                <a:gd name="connsiteX33" fmla="*/ 743484 w 3751603"/>
                <a:gd name="connsiteY33" fmla="*/ 2649196 h 3879791"/>
                <a:gd name="connsiteX34" fmla="*/ 922946 w 3751603"/>
                <a:gd name="connsiteY34" fmla="*/ 2606467 h 3879791"/>
                <a:gd name="connsiteX35" fmla="*/ 1410056 w 3751603"/>
                <a:gd name="connsiteY35" fmla="*/ 3196127 h 3879791"/>
                <a:gd name="connsiteX36" fmla="*/ 1401510 w 3751603"/>
                <a:gd name="connsiteY36" fmla="*/ 3298677 h 3879791"/>
                <a:gd name="connsiteX37" fmla="*/ 1213503 w 3751603"/>
                <a:gd name="connsiteY37" fmla="*/ 3332860 h 3879791"/>
                <a:gd name="connsiteX38" fmla="*/ 1110953 w 3751603"/>
                <a:gd name="connsiteY38" fmla="*/ 3273039 h 3879791"/>
                <a:gd name="connsiteX39" fmla="*/ 1051132 w 3751603"/>
                <a:gd name="connsiteY39" fmla="*/ 3273039 h 3879791"/>
                <a:gd name="connsiteX40" fmla="*/ 1008403 w 3751603"/>
                <a:gd name="connsiteY40" fmla="*/ 3409772 h 3879791"/>
                <a:gd name="connsiteX41" fmla="*/ 1897166 w 3751603"/>
                <a:gd name="connsiteY41" fmla="*/ 3879791 h 3879791"/>
                <a:gd name="connsiteX42" fmla="*/ 2127903 w 3751603"/>
                <a:gd name="connsiteY42" fmla="*/ 3811424 h 3879791"/>
                <a:gd name="connsiteX43" fmla="*/ 2384276 w 3751603"/>
                <a:gd name="connsiteY43" fmla="*/ 3760150 h 3879791"/>
                <a:gd name="connsiteX44" fmla="*/ 2008261 w 3751603"/>
                <a:gd name="connsiteY44" fmla="*/ 3725967 h 3879791"/>
                <a:gd name="connsiteX45" fmla="*/ 1956987 w 3751603"/>
                <a:gd name="connsiteY45" fmla="*/ 3717421 h 3879791"/>
                <a:gd name="connsiteX46" fmla="*/ 1931349 w 3751603"/>
                <a:gd name="connsiteY46" fmla="*/ 3589234 h 3879791"/>
                <a:gd name="connsiteX47" fmla="*/ 2247544 w 3751603"/>
                <a:gd name="connsiteY47" fmla="*/ 3537959 h 3879791"/>
                <a:gd name="connsiteX48" fmla="*/ 2871387 w 3751603"/>
                <a:gd name="connsiteY48" fmla="*/ 3572142 h 3879791"/>
                <a:gd name="connsiteX49" fmla="*/ 2811566 w 3751603"/>
                <a:gd name="connsiteY49" fmla="*/ 3529413 h 3879791"/>
                <a:gd name="connsiteX50" fmla="*/ 2837203 w 3751603"/>
                <a:gd name="connsiteY50" fmla="*/ 3461047 h 3879791"/>
                <a:gd name="connsiteX51" fmla="*/ 2794474 w 3751603"/>
                <a:gd name="connsiteY51" fmla="*/ 3418318 h 3879791"/>
                <a:gd name="connsiteX52" fmla="*/ 3076486 w 3751603"/>
                <a:gd name="connsiteY52" fmla="*/ 3102124 h 3879791"/>
                <a:gd name="connsiteX53" fmla="*/ 3537959 w 3751603"/>
                <a:gd name="connsiteY53" fmla="*/ 2999574 h 3879791"/>
                <a:gd name="connsiteX54" fmla="*/ 3572142 w 3751603"/>
                <a:gd name="connsiteY54" fmla="*/ 3042303 h 3879791"/>
                <a:gd name="connsiteX55" fmla="*/ 3367043 w 3751603"/>
                <a:gd name="connsiteY55" fmla="*/ 3264494 h 3879791"/>
                <a:gd name="connsiteX56" fmla="*/ 3751603 w 3751603"/>
                <a:gd name="connsiteY56" fmla="*/ 3204673 h 3879791"/>
                <a:gd name="connsiteX57" fmla="*/ 3529413 w 3751603"/>
                <a:gd name="connsiteY57" fmla="*/ 3119215 h 3879791"/>
                <a:gd name="connsiteX58" fmla="*/ 3563596 w 3751603"/>
                <a:gd name="connsiteY58" fmla="*/ 3050849 h 3879791"/>
                <a:gd name="connsiteX59" fmla="*/ 3537959 w 3751603"/>
                <a:gd name="connsiteY59" fmla="*/ 3016666 h 3879791"/>
                <a:gd name="connsiteX60" fmla="*/ 3349951 w 3751603"/>
                <a:gd name="connsiteY60" fmla="*/ 3033757 h 3879791"/>
                <a:gd name="connsiteX61" fmla="*/ 3127760 w 3751603"/>
                <a:gd name="connsiteY61" fmla="*/ 2922662 h 3879791"/>
                <a:gd name="connsiteX62" fmla="*/ 3136306 w 3751603"/>
                <a:gd name="connsiteY62" fmla="*/ 2803021 h 3879791"/>
                <a:gd name="connsiteX63" fmla="*/ 2649196 w 3751603"/>
                <a:gd name="connsiteY63" fmla="*/ 2221907 h 3879791"/>
                <a:gd name="connsiteX64" fmla="*/ 2238998 w 3751603"/>
                <a:gd name="connsiteY64" fmla="*/ 2307365 h 3879791"/>
                <a:gd name="connsiteX65" fmla="*/ 914400 w 3751603"/>
                <a:gd name="connsiteY65" fmla="*/ 2606467 h 3879791"/>
                <a:gd name="connsiteX66" fmla="*/ 897308 w 3751603"/>
                <a:gd name="connsiteY66" fmla="*/ 2623559 h 3879791"/>
                <a:gd name="connsiteX0" fmla="*/ 1110952 w 3751603"/>
                <a:gd name="connsiteY0" fmla="*/ 1837344 h 3879791"/>
                <a:gd name="connsiteX1" fmla="*/ 2350093 w 3751603"/>
                <a:gd name="connsiteY1" fmla="*/ 2059537 h 3879791"/>
                <a:gd name="connsiteX2" fmla="*/ 2204813 w 3751603"/>
                <a:gd name="connsiteY2" fmla="*/ 1555335 h 3879791"/>
                <a:gd name="connsiteX3" fmla="*/ 2367187 w 3751603"/>
                <a:gd name="connsiteY3" fmla="*/ 1486969 h 3879791"/>
                <a:gd name="connsiteX4" fmla="*/ 2375731 w 3751603"/>
                <a:gd name="connsiteY4" fmla="*/ 709301 h 3879791"/>
                <a:gd name="connsiteX5" fmla="*/ 2640650 w 3751603"/>
                <a:gd name="connsiteY5" fmla="*/ 0 h 3879791"/>
                <a:gd name="connsiteX6" fmla="*/ 1367327 w 3751603"/>
                <a:gd name="connsiteY6" fmla="*/ 17092 h 3879791"/>
                <a:gd name="connsiteX7" fmla="*/ 1076770 w 3751603"/>
                <a:gd name="connsiteY7" fmla="*/ 341832 h 3879791"/>
                <a:gd name="connsiteX8" fmla="*/ 854579 w 3751603"/>
                <a:gd name="connsiteY8" fmla="*/ 393107 h 3879791"/>
                <a:gd name="connsiteX9" fmla="*/ 752030 w 3751603"/>
                <a:gd name="connsiteY9" fmla="*/ 307649 h 3879791"/>
                <a:gd name="connsiteX10" fmla="*/ 666572 w 3751603"/>
                <a:gd name="connsiteY10" fmla="*/ 376015 h 3879791"/>
                <a:gd name="connsiteX11" fmla="*/ 495656 w 3751603"/>
                <a:gd name="connsiteY11" fmla="*/ 401653 h 3879791"/>
                <a:gd name="connsiteX12" fmla="*/ 170916 w 3751603"/>
                <a:gd name="connsiteY12" fmla="*/ 1162228 h 3879791"/>
                <a:gd name="connsiteX13" fmla="*/ 333286 w 3751603"/>
                <a:gd name="connsiteY13" fmla="*/ 1222049 h 3879791"/>
                <a:gd name="connsiteX14" fmla="*/ 401652 w 3751603"/>
                <a:gd name="connsiteY14" fmla="*/ 1085316 h 3879791"/>
                <a:gd name="connsiteX15" fmla="*/ 521293 w 3751603"/>
                <a:gd name="connsiteY15" fmla="*/ 1102408 h 3879791"/>
                <a:gd name="connsiteX16" fmla="*/ 658026 w 3751603"/>
                <a:gd name="connsiteY16" fmla="*/ 1068224 h 3879791"/>
                <a:gd name="connsiteX17" fmla="*/ 683663 w 3751603"/>
                <a:gd name="connsiteY17" fmla="*/ 1880075 h 3879791"/>
                <a:gd name="connsiteX18" fmla="*/ 495656 w 3751603"/>
                <a:gd name="connsiteY18" fmla="*/ 1905712 h 3879791"/>
                <a:gd name="connsiteX19" fmla="*/ 401652 w 3751603"/>
                <a:gd name="connsiteY19" fmla="*/ 1897167 h 3879791"/>
                <a:gd name="connsiteX20" fmla="*/ 384560 w 3751603"/>
                <a:gd name="connsiteY20" fmla="*/ 1786071 h 3879791"/>
                <a:gd name="connsiteX21" fmla="*/ 299103 w 3751603"/>
                <a:gd name="connsiteY21" fmla="*/ 1743342 h 3879791"/>
                <a:gd name="connsiteX22" fmla="*/ 230736 w 3751603"/>
                <a:gd name="connsiteY22" fmla="*/ 1777525 h 3879791"/>
                <a:gd name="connsiteX23" fmla="*/ 162370 w 3751603"/>
                <a:gd name="connsiteY23" fmla="*/ 1828800 h 3879791"/>
                <a:gd name="connsiteX24" fmla="*/ 0 w 3751603"/>
                <a:gd name="connsiteY24" fmla="*/ 1862983 h 3879791"/>
                <a:gd name="connsiteX25" fmla="*/ 239282 w 3751603"/>
                <a:gd name="connsiteY25" fmla="*/ 2563739 h 3879791"/>
                <a:gd name="connsiteX26" fmla="*/ 418744 w 3751603"/>
                <a:gd name="connsiteY26" fmla="*/ 2521010 h 3879791"/>
                <a:gd name="connsiteX27" fmla="*/ 538385 w 3751603"/>
                <a:gd name="connsiteY27" fmla="*/ 2845750 h 3879791"/>
                <a:gd name="connsiteX28" fmla="*/ 589660 w 3751603"/>
                <a:gd name="connsiteY28" fmla="*/ 2828658 h 3879791"/>
                <a:gd name="connsiteX29" fmla="*/ 709301 w 3751603"/>
                <a:gd name="connsiteY29" fmla="*/ 2982482 h 3879791"/>
                <a:gd name="connsiteX30" fmla="*/ 794759 w 3751603"/>
                <a:gd name="connsiteY30" fmla="*/ 2948299 h 3879791"/>
                <a:gd name="connsiteX31" fmla="*/ 692209 w 3751603"/>
                <a:gd name="connsiteY31" fmla="*/ 2743200 h 3879791"/>
                <a:gd name="connsiteX32" fmla="*/ 666572 w 3751603"/>
                <a:gd name="connsiteY32" fmla="*/ 2717563 h 3879791"/>
                <a:gd name="connsiteX33" fmla="*/ 743484 w 3751603"/>
                <a:gd name="connsiteY33" fmla="*/ 2649196 h 3879791"/>
                <a:gd name="connsiteX34" fmla="*/ 922946 w 3751603"/>
                <a:gd name="connsiteY34" fmla="*/ 2606467 h 3879791"/>
                <a:gd name="connsiteX35" fmla="*/ 1410056 w 3751603"/>
                <a:gd name="connsiteY35" fmla="*/ 3196127 h 3879791"/>
                <a:gd name="connsiteX36" fmla="*/ 1401510 w 3751603"/>
                <a:gd name="connsiteY36" fmla="*/ 3298677 h 3879791"/>
                <a:gd name="connsiteX37" fmla="*/ 1213503 w 3751603"/>
                <a:gd name="connsiteY37" fmla="*/ 3332860 h 3879791"/>
                <a:gd name="connsiteX38" fmla="*/ 1110953 w 3751603"/>
                <a:gd name="connsiteY38" fmla="*/ 3273039 h 3879791"/>
                <a:gd name="connsiteX39" fmla="*/ 1051132 w 3751603"/>
                <a:gd name="connsiteY39" fmla="*/ 3273039 h 3879791"/>
                <a:gd name="connsiteX40" fmla="*/ 1008403 w 3751603"/>
                <a:gd name="connsiteY40" fmla="*/ 3409772 h 3879791"/>
                <a:gd name="connsiteX41" fmla="*/ 1897166 w 3751603"/>
                <a:gd name="connsiteY41" fmla="*/ 3879791 h 3879791"/>
                <a:gd name="connsiteX42" fmla="*/ 2127903 w 3751603"/>
                <a:gd name="connsiteY42" fmla="*/ 3811424 h 3879791"/>
                <a:gd name="connsiteX43" fmla="*/ 2384276 w 3751603"/>
                <a:gd name="connsiteY43" fmla="*/ 3760150 h 3879791"/>
                <a:gd name="connsiteX44" fmla="*/ 2008261 w 3751603"/>
                <a:gd name="connsiteY44" fmla="*/ 3725967 h 3879791"/>
                <a:gd name="connsiteX45" fmla="*/ 1956987 w 3751603"/>
                <a:gd name="connsiteY45" fmla="*/ 3717421 h 3879791"/>
                <a:gd name="connsiteX46" fmla="*/ 1931349 w 3751603"/>
                <a:gd name="connsiteY46" fmla="*/ 3589234 h 3879791"/>
                <a:gd name="connsiteX47" fmla="*/ 2247544 w 3751603"/>
                <a:gd name="connsiteY47" fmla="*/ 3537959 h 3879791"/>
                <a:gd name="connsiteX48" fmla="*/ 2871387 w 3751603"/>
                <a:gd name="connsiteY48" fmla="*/ 3572142 h 3879791"/>
                <a:gd name="connsiteX49" fmla="*/ 2811566 w 3751603"/>
                <a:gd name="connsiteY49" fmla="*/ 3529413 h 3879791"/>
                <a:gd name="connsiteX50" fmla="*/ 2837203 w 3751603"/>
                <a:gd name="connsiteY50" fmla="*/ 3461047 h 3879791"/>
                <a:gd name="connsiteX51" fmla="*/ 2794474 w 3751603"/>
                <a:gd name="connsiteY51" fmla="*/ 3418318 h 3879791"/>
                <a:gd name="connsiteX52" fmla="*/ 3076486 w 3751603"/>
                <a:gd name="connsiteY52" fmla="*/ 3102124 h 3879791"/>
                <a:gd name="connsiteX53" fmla="*/ 3537959 w 3751603"/>
                <a:gd name="connsiteY53" fmla="*/ 2999574 h 3879791"/>
                <a:gd name="connsiteX54" fmla="*/ 3572142 w 3751603"/>
                <a:gd name="connsiteY54" fmla="*/ 3042303 h 3879791"/>
                <a:gd name="connsiteX55" fmla="*/ 3367043 w 3751603"/>
                <a:gd name="connsiteY55" fmla="*/ 3264494 h 3879791"/>
                <a:gd name="connsiteX56" fmla="*/ 3751603 w 3751603"/>
                <a:gd name="connsiteY56" fmla="*/ 3204673 h 3879791"/>
                <a:gd name="connsiteX57" fmla="*/ 3529413 w 3751603"/>
                <a:gd name="connsiteY57" fmla="*/ 3119215 h 3879791"/>
                <a:gd name="connsiteX58" fmla="*/ 3563596 w 3751603"/>
                <a:gd name="connsiteY58" fmla="*/ 3050849 h 3879791"/>
                <a:gd name="connsiteX59" fmla="*/ 3537959 w 3751603"/>
                <a:gd name="connsiteY59" fmla="*/ 3016666 h 3879791"/>
                <a:gd name="connsiteX60" fmla="*/ 3349951 w 3751603"/>
                <a:gd name="connsiteY60" fmla="*/ 3033757 h 3879791"/>
                <a:gd name="connsiteX61" fmla="*/ 3127760 w 3751603"/>
                <a:gd name="connsiteY61" fmla="*/ 2922662 h 3879791"/>
                <a:gd name="connsiteX62" fmla="*/ 3136306 w 3751603"/>
                <a:gd name="connsiteY62" fmla="*/ 2803021 h 3879791"/>
                <a:gd name="connsiteX63" fmla="*/ 2649196 w 3751603"/>
                <a:gd name="connsiteY63" fmla="*/ 2221907 h 3879791"/>
                <a:gd name="connsiteX64" fmla="*/ 2238998 w 3751603"/>
                <a:gd name="connsiteY64" fmla="*/ 2307365 h 3879791"/>
                <a:gd name="connsiteX65" fmla="*/ 914400 w 3751603"/>
                <a:gd name="connsiteY65" fmla="*/ 2606467 h 3879791"/>
                <a:gd name="connsiteX66" fmla="*/ 897308 w 3751603"/>
                <a:gd name="connsiteY66" fmla="*/ 2623559 h 3879791"/>
                <a:gd name="connsiteX0" fmla="*/ 1110952 w 3751603"/>
                <a:gd name="connsiteY0" fmla="*/ 1837344 h 3879791"/>
                <a:gd name="connsiteX1" fmla="*/ 1683521 w 3751603"/>
                <a:gd name="connsiteY1" fmla="*/ 1939896 h 3879791"/>
                <a:gd name="connsiteX2" fmla="*/ 2350093 w 3751603"/>
                <a:gd name="connsiteY2" fmla="*/ 2059537 h 3879791"/>
                <a:gd name="connsiteX3" fmla="*/ 2204813 w 3751603"/>
                <a:gd name="connsiteY3" fmla="*/ 1555335 h 3879791"/>
                <a:gd name="connsiteX4" fmla="*/ 2367187 w 3751603"/>
                <a:gd name="connsiteY4" fmla="*/ 1486969 h 3879791"/>
                <a:gd name="connsiteX5" fmla="*/ 2375731 w 3751603"/>
                <a:gd name="connsiteY5" fmla="*/ 709301 h 3879791"/>
                <a:gd name="connsiteX6" fmla="*/ 2640650 w 3751603"/>
                <a:gd name="connsiteY6" fmla="*/ 0 h 3879791"/>
                <a:gd name="connsiteX7" fmla="*/ 1367327 w 3751603"/>
                <a:gd name="connsiteY7" fmla="*/ 17092 h 3879791"/>
                <a:gd name="connsiteX8" fmla="*/ 1076770 w 3751603"/>
                <a:gd name="connsiteY8" fmla="*/ 341832 h 3879791"/>
                <a:gd name="connsiteX9" fmla="*/ 854579 w 3751603"/>
                <a:gd name="connsiteY9" fmla="*/ 393107 h 3879791"/>
                <a:gd name="connsiteX10" fmla="*/ 752030 w 3751603"/>
                <a:gd name="connsiteY10" fmla="*/ 307649 h 3879791"/>
                <a:gd name="connsiteX11" fmla="*/ 666572 w 3751603"/>
                <a:gd name="connsiteY11" fmla="*/ 376015 h 3879791"/>
                <a:gd name="connsiteX12" fmla="*/ 495656 w 3751603"/>
                <a:gd name="connsiteY12" fmla="*/ 401653 h 3879791"/>
                <a:gd name="connsiteX13" fmla="*/ 170916 w 3751603"/>
                <a:gd name="connsiteY13" fmla="*/ 1162228 h 3879791"/>
                <a:gd name="connsiteX14" fmla="*/ 333286 w 3751603"/>
                <a:gd name="connsiteY14" fmla="*/ 1222049 h 3879791"/>
                <a:gd name="connsiteX15" fmla="*/ 401652 w 3751603"/>
                <a:gd name="connsiteY15" fmla="*/ 1085316 h 3879791"/>
                <a:gd name="connsiteX16" fmla="*/ 521293 w 3751603"/>
                <a:gd name="connsiteY16" fmla="*/ 1102408 h 3879791"/>
                <a:gd name="connsiteX17" fmla="*/ 658026 w 3751603"/>
                <a:gd name="connsiteY17" fmla="*/ 1068224 h 3879791"/>
                <a:gd name="connsiteX18" fmla="*/ 683663 w 3751603"/>
                <a:gd name="connsiteY18" fmla="*/ 1880075 h 3879791"/>
                <a:gd name="connsiteX19" fmla="*/ 495656 w 3751603"/>
                <a:gd name="connsiteY19" fmla="*/ 1905712 h 3879791"/>
                <a:gd name="connsiteX20" fmla="*/ 401652 w 3751603"/>
                <a:gd name="connsiteY20" fmla="*/ 1897167 h 3879791"/>
                <a:gd name="connsiteX21" fmla="*/ 384560 w 3751603"/>
                <a:gd name="connsiteY21" fmla="*/ 1786071 h 3879791"/>
                <a:gd name="connsiteX22" fmla="*/ 299103 w 3751603"/>
                <a:gd name="connsiteY22" fmla="*/ 1743342 h 3879791"/>
                <a:gd name="connsiteX23" fmla="*/ 230736 w 3751603"/>
                <a:gd name="connsiteY23" fmla="*/ 1777525 h 3879791"/>
                <a:gd name="connsiteX24" fmla="*/ 162370 w 3751603"/>
                <a:gd name="connsiteY24" fmla="*/ 1828800 h 3879791"/>
                <a:gd name="connsiteX25" fmla="*/ 0 w 3751603"/>
                <a:gd name="connsiteY25" fmla="*/ 1862983 h 3879791"/>
                <a:gd name="connsiteX26" fmla="*/ 239282 w 3751603"/>
                <a:gd name="connsiteY26" fmla="*/ 2563739 h 3879791"/>
                <a:gd name="connsiteX27" fmla="*/ 418744 w 3751603"/>
                <a:gd name="connsiteY27" fmla="*/ 2521010 h 3879791"/>
                <a:gd name="connsiteX28" fmla="*/ 538385 w 3751603"/>
                <a:gd name="connsiteY28" fmla="*/ 2845750 h 3879791"/>
                <a:gd name="connsiteX29" fmla="*/ 589660 w 3751603"/>
                <a:gd name="connsiteY29" fmla="*/ 2828658 h 3879791"/>
                <a:gd name="connsiteX30" fmla="*/ 709301 w 3751603"/>
                <a:gd name="connsiteY30" fmla="*/ 2982482 h 3879791"/>
                <a:gd name="connsiteX31" fmla="*/ 794759 w 3751603"/>
                <a:gd name="connsiteY31" fmla="*/ 2948299 h 3879791"/>
                <a:gd name="connsiteX32" fmla="*/ 692209 w 3751603"/>
                <a:gd name="connsiteY32" fmla="*/ 2743200 h 3879791"/>
                <a:gd name="connsiteX33" fmla="*/ 666572 w 3751603"/>
                <a:gd name="connsiteY33" fmla="*/ 2717563 h 3879791"/>
                <a:gd name="connsiteX34" fmla="*/ 743484 w 3751603"/>
                <a:gd name="connsiteY34" fmla="*/ 2649196 h 3879791"/>
                <a:gd name="connsiteX35" fmla="*/ 922946 w 3751603"/>
                <a:gd name="connsiteY35" fmla="*/ 2606467 h 3879791"/>
                <a:gd name="connsiteX36" fmla="*/ 1410056 w 3751603"/>
                <a:gd name="connsiteY36" fmla="*/ 3196127 h 3879791"/>
                <a:gd name="connsiteX37" fmla="*/ 1401510 w 3751603"/>
                <a:gd name="connsiteY37" fmla="*/ 3298677 h 3879791"/>
                <a:gd name="connsiteX38" fmla="*/ 1213503 w 3751603"/>
                <a:gd name="connsiteY38" fmla="*/ 3332860 h 3879791"/>
                <a:gd name="connsiteX39" fmla="*/ 1110953 w 3751603"/>
                <a:gd name="connsiteY39" fmla="*/ 3273039 h 3879791"/>
                <a:gd name="connsiteX40" fmla="*/ 1051132 w 3751603"/>
                <a:gd name="connsiteY40" fmla="*/ 3273039 h 3879791"/>
                <a:gd name="connsiteX41" fmla="*/ 1008403 w 3751603"/>
                <a:gd name="connsiteY41" fmla="*/ 3409772 h 3879791"/>
                <a:gd name="connsiteX42" fmla="*/ 1897166 w 3751603"/>
                <a:gd name="connsiteY42" fmla="*/ 3879791 h 3879791"/>
                <a:gd name="connsiteX43" fmla="*/ 2127903 w 3751603"/>
                <a:gd name="connsiteY43" fmla="*/ 3811424 h 3879791"/>
                <a:gd name="connsiteX44" fmla="*/ 2384276 w 3751603"/>
                <a:gd name="connsiteY44" fmla="*/ 3760150 h 3879791"/>
                <a:gd name="connsiteX45" fmla="*/ 2008261 w 3751603"/>
                <a:gd name="connsiteY45" fmla="*/ 3725967 h 3879791"/>
                <a:gd name="connsiteX46" fmla="*/ 1956987 w 3751603"/>
                <a:gd name="connsiteY46" fmla="*/ 3717421 h 3879791"/>
                <a:gd name="connsiteX47" fmla="*/ 1931349 w 3751603"/>
                <a:gd name="connsiteY47" fmla="*/ 3589234 h 3879791"/>
                <a:gd name="connsiteX48" fmla="*/ 2247544 w 3751603"/>
                <a:gd name="connsiteY48" fmla="*/ 3537959 h 3879791"/>
                <a:gd name="connsiteX49" fmla="*/ 2871387 w 3751603"/>
                <a:gd name="connsiteY49" fmla="*/ 3572142 h 3879791"/>
                <a:gd name="connsiteX50" fmla="*/ 2811566 w 3751603"/>
                <a:gd name="connsiteY50" fmla="*/ 3529413 h 3879791"/>
                <a:gd name="connsiteX51" fmla="*/ 2837203 w 3751603"/>
                <a:gd name="connsiteY51" fmla="*/ 3461047 h 3879791"/>
                <a:gd name="connsiteX52" fmla="*/ 2794474 w 3751603"/>
                <a:gd name="connsiteY52" fmla="*/ 3418318 h 3879791"/>
                <a:gd name="connsiteX53" fmla="*/ 3076486 w 3751603"/>
                <a:gd name="connsiteY53" fmla="*/ 3102124 h 3879791"/>
                <a:gd name="connsiteX54" fmla="*/ 3537959 w 3751603"/>
                <a:gd name="connsiteY54" fmla="*/ 2999574 h 3879791"/>
                <a:gd name="connsiteX55" fmla="*/ 3572142 w 3751603"/>
                <a:gd name="connsiteY55" fmla="*/ 3042303 h 3879791"/>
                <a:gd name="connsiteX56" fmla="*/ 3367043 w 3751603"/>
                <a:gd name="connsiteY56" fmla="*/ 3264494 h 3879791"/>
                <a:gd name="connsiteX57" fmla="*/ 3751603 w 3751603"/>
                <a:gd name="connsiteY57" fmla="*/ 3204673 h 3879791"/>
                <a:gd name="connsiteX58" fmla="*/ 3529413 w 3751603"/>
                <a:gd name="connsiteY58" fmla="*/ 3119215 h 3879791"/>
                <a:gd name="connsiteX59" fmla="*/ 3563596 w 3751603"/>
                <a:gd name="connsiteY59" fmla="*/ 3050849 h 3879791"/>
                <a:gd name="connsiteX60" fmla="*/ 3537959 w 3751603"/>
                <a:gd name="connsiteY60" fmla="*/ 3016666 h 3879791"/>
                <a:gd name="connsiteX61" fmla="*/ 3349951 w 3751603"/>
                <a:gd name="connsiteY61" fmla="*/ 3033757 h 3879791"/>
                <a:gd name="connsiteX62" fmla="*/ 3127760 w 3751603"/>
                <a:gd name="connsiteY62" fmla="*/ 2922662 h 3879791"/>
                <a:gd name="connsiteX63" fmla="*/ 3136306 w 3751603"/>
                <a:gd name="connsiteY63" fmla="*/ 2803021 h 3879791"/>
                <a:gd name="connsiteX64" fmla="*/ 2649196 w 3751603"/>
                <a:gd name="connsiteY64" fmla="*/ 2221907 h 3879791"/>
                <a:gd name="connsiteX65" fmla="*/ 2238998 w 3751603"/>
                <a:gd name="connsiteY65" fmla="*/ 2307365 h 3879791"/>
                <a:gd name="connsiteX66" fmla="*/ 914400 w 3751603"/>
                <a:gd name="connsiteY66" fmla="*/ 2606467 h 3879791"/>
                <a:gd name="connsiteX67" fmla="*/ 897308 w 3751603"/>
                <a:gd name="connsiteY67" fmla="*/ 2623559 h 3879791"/>
                <a:gd name="connsiteX0" fmla="*/ 1110952 w 3751603"/>
                <a:gd name="connsiteY0" fmla="*/ 1837344 h 3879791"/>
                <a:gd name="connsiteX1" fmla="*/ 1358781 w 3751603"/>
                <a:gd name="connsiteY1" fmla="*/ 2298820 h 3879791"/>
                <a:gd name="connsiteX2" fmla="*/ 2350093 w 3751603"/>
                <a:gd name="connsiteY2" fmla="*/ 2059537 h 3879791"/>
                <a:gd name="connsiteX3" fmla="*/ 2204813 w 3751603"/>
                <a:gd name="connsiteY3" fmla="*/ 1555335 h 3879791"/>
                <a:gd name="connsiteX4" fmla="*/ 2367187 w 3751603"/>
                <a:gd name="connsiteY4" fmla="*/ 1486969 h 3879791"/>
                <a:gd name="connsiteX5" fmla="*/ 2375731 w 3751603"/>
                <a:gd name="connsiteY5" fmla="*/ 709301 h 3879791"/>
                <a:gd name="connsiteX6" fmla="*/ 2640650 w 3751603"/>
                <a:gd name="connsiteY6" fmla="*/ 0 h 3879791"/>
                <a:gd name="connsiteX7" fmla="*/ 1367327 w 3751603"/>
                <a:gd name="connsiteY7" fmla="*/ 17092 h 3879791"/>
                <a:gd name="connsiteX8" fmla="*/ 1076770 w 3751603"/>
                <a:gd name="connsiteY8" fmla="*/ 341832 h 3879791"/>
                <a:gd name="connsiteX9" fmla="*/ 854579 w 3751603"/>
                <a:gd name="connsiteY9" fmla="*/ 393107 h 3879791"/>
                <a:gd name="connsiteX10" fmla="*/ 752030 w 3751603"/>
                <a:gd name="connsiteY10" fmla="*/ 307649 h 3879791"/>
                <a:gd name="connsiteX11" fmla="*/ 666572 w 3751603"/>
                <a:gd name="connsiteY11" fmla="*/ 376015 h 3879791"/>
                <a:gd name="connsiteX12" fmla="*/ 495656 w 3751603"/>
                <a:gd name="connsiteY12" fmla="*/ 401653 h 3879791"/>
                <a:gd name="connsiteX13" fmla="*/ 170916 w 3751603"/>
                <a:gd name="connsiteY13" fmla="*/ 1162228 h 3879791"/>
                <a:gd name="connsiteX14" fmla="*/ 333286 w 3751603"/>
                <a:gd name="connsiteY14" fmla="*/ 1222049 h 3879791"/>
                <a:gd name="connsiteX15" fmla="*/ 401652 w 3751603"/>
                <a:gd name="connsiteY15" fmla="*/ 1085316 h 3879791"/>
                <a:gd name="connsiteX16" fmla="*/ 521293 w 3751603"/>
                <a:gd name="connsiteY16" fmla="*/ 1102408 h 3879791"/>
                <a:gd name="connsiteX17" fmla="*/ 658026 w 3751603"/>
                <a:gd name="connsiteY17" fmla="*/ 1068224 h 3879791"/>
                <a:gd name="connsiteX18" fmla="*/ 683663 w 3751603"/>
                <a:gd name="connsiteY18" fmla="*/ 1880075 h 3879791"/>
                <a:gd name="connsiteX19" fmla="*/ 495656 w 3751603"/>
                <a:gd name="connsiteY19" fmla="*/ 1905712 h 3879791"/>
                <a:gd name="connsiteX20" fmla="*/ 401652 w 3751603"/>
                <a:gd name="connsiteY20" fmla="*/ 1897167 h 3879791"/>
                <a:gd name="connsiteX21" fmla="*/ 384560 w 3751603"/>
                <a:gd name="connsiteY21" fmla="*/ 1786071 h 3879791"/>
                <a:gd name="connsiteX22" fmla="*/ 299103 w 3751603"/>
                <a:gd name="connsiteY22" fmla="*/ 1743342 h 3879791"/>
                <a:gd name="connsiteX23" fmla="*/ 230736 w 3751603"/>
                <a:gd name="connsiteY23" fmla="*/ 1777525 h 3879791"/>
                <a:gd name="connsiteX24" fmla="*/ 162370 w 3751603"/>
                <a:gd name="connsiteY24" fmla="*/ 1828800 h 3879791"/>
                <a:gd name="connsiteX25" fmla="*/ 0 w 3751603"/>
                <a:gd name="connsiteY25" fmla="*/ 1862983 h 3879791"/>
                <a:gd name="connsiteX26" fmla="*/ 239282 w 3751603"/>
                <a:gd name="connsiteY26" fmla="*/ 2563739 h 3879791"/>
                <a:gd name="connsiteX27" fmla="*/ 418744 w 3751603"/>
                <a:gd name="connsiteY27" fmla="*/ 2521010 h 3879791"/>
                <a:gd name="connsiteX28" fmla="*/ 538385 w 3751603"/>
                <a:gd name="connsiteY28" fmla="*/ 2845750 h 3879791"/>
                <a:gd name="connsiteX29" fmla="*/ 589660 w 3751603"/>
                <a:gd name="connsiteY29" fmla="*/ 2828658 h 3879791"/>
                <a:gd name="connsiteX30" fmla="*/ 709301 w 3751603"/>
                <a:gd name="connsiteY30" fmla="*/ 2982482 h 3879791"/>
                <a:gd name="connsiteX31" fmla="*/ 794759 w 3751603"/>
                <a:gd name="connsiteY31" fmla="*/ 2948299 h 3879791"/>
                <a:gd name="connsiteX32" fmla="*/ 692209 w 3751603"/>
                <a:gd name="connsiteY32" fmla="*/ 2743200 h 3879791"/>
                <a:gd name="connsiteX33" fmla="*/ 666572 w 3751603"/>
                <a:gd name="connsiteY33" fmla="*/ 2717563 h 3879791"/>
                <a:gd name="connsiteX34" fmla="*/ 743484 w 3751603"/>
                <a:gd name="connsiteY34" fmla="*/ 2649196 h 3879791"/>
                <a:gd name="connsiteX35" fmla="*/ 922946 w 3751603"/>
                <a:gd name="connsiteY35" fmla="*/ 2606467 h 3879791"/>
                <a:gd name="connsiteX36" fmla="*/ 1410056 w 3751603"/>
                <a:gd name="connsiteY36" fmla="*/ 3196127 h 3879791"/>
                <a:gd name="connsiteX37" fmla="*/ 1401510 w 3751603"/>
                <a:gd name="connsiteY37" fmla="*/ 3298677 h 3879791"/>
                <a:gd name="connsiteX38" fmla="*/ 1213503 w 3751603"/>
                <a:gd name="connsiteY38" fmla="*/ 3332860 h 3879791"/>
                <a:gd name="connsiteX39" fmla="*/ 1110953 w 3751603"/>
                <a:gd name="connsiteY39" fmla="*/ 3273039 h 3879791"/>
                <a:gd name="connsiteX40" fmla="*/ 1051132 w 3751603"/>
                <a:gd name="connsiteY40" fmla="*/ 3273039 h 3879791"/>
                <a:gd name="connsiteX41" fmla="*/ 1008403 w 3751603"/>
                <a:gd name="connsiteY41" fmla="*/ 3409772 h 3879791"/>
                <a:gd name="connsiteX42" fmla="*/ 1897166 w 3751603"/>
                <a:gd name="connsiteY42" fmla="*/ 3879791 h 3879791"/>
                <a:gd name="connsiteX43" fmla="*/ 2127903 w 3751603"/>
                <a:gd name="connsiteY43" fmla="*/ 3811424 h 3879791"/>
                <a:gd name="connsiteX44" fmla="*/ 2384276 w 3751603"/>
                <a:gd name="connsiteY44" fmla="*/ 3760150 h 3879791"/>
                <a:gd name="connsiteX45" fmla="*/ 2008261 w 3751603"/>
                <a:gd name="connsiteY45" fmla="*/ 3725967 h 3879791"/>
                <a:gd name="connsiteX46" fmla="*/ 1956987 w 3751603"/>
                <a:gd name="connsiteY46" fmla="*/ 3717421 h 3879791"/>
                <a:gd name="connsiteX47" fmla="*/ 1931349 w 3751603"/>
                <a:gd name="connsiteY47" fmla="*/ 3589234 h 3879791"/>
                <a:gd name="connsiteX48" fmla="*/ 2247544 w 3751603"/>
                <a:gd name="connsiteY48" fmla="*/ 3537959 h 3879791"/>
                <a:gd name="connsiteX49" fmla="*/ 2871387 w 3751603"/>
                <a:gd name="connsiteY49" fmla="*/ 3572142 h 3879791"/>
                <a:gd name="connsiteX50" fmla="*/ 2811566 w 3751603"/>
                <a:gd name="connsiteY50" fmla="*/ 3529413 h 3879791"/>
                <a:gd name="connsiteX51" fmla="*/ 2837203 w 3751603"/>
                <a:gd name="connsiteY51" fmla="*/ 3461047 h 3879791"/>
                <a:gd name="connsiteX52" fmla="*/ 2794474 w 3751603"/>
                <a:gd name="connsiteY52" fmla="*/ 3418318 h 3879791"/>
                <a:gd name="connsiteX53" fmla="*/ 3076486 w 3751603"/>
                <a:gd name="connsiteY53" fmla="*/ 3102124 h 3879791"/>
                <a:gd name="connsiteX54" fmla="*/ 3537959 w 3751603"/>
                <a:gd name="connsiteY54" fmla="*/ 2999574 h 3879791"/>
                <a:gd name="connsiteX55" fmla="*/ 3572142 w 3751603"/>
                <a:gd name="connsiteY55" fmla="*/ 3042303 h 3879791"/>
                <a:gd name="connsiteX56" fmla="*/ 3367043 w 3751603"/>
                <a:gd name="connsiteY56" fmla="*/ 3264494 h 3879791"/>
                <a:gd name="connsiteX57" fmla="*/ 3751603 w 3751603"/>
                <a:gd name="connsiteY57" fmla="*/ 3204673 h 3879791"/>
                <a:gd name="connsiteX58" fmla="*/ 3529413 w 3751603"/>
                <a:gd name="connsiteY58" fmla="*/ 3119215 h 3879791"/>
                <a:gd name="connsiteX59" fmla="*/ 3563596 w 3751603"/>
                <a:gd name="connsiteY59" fmla="*/ 3050849 h 3879791"/>
                <a:gd name="connsiteX60" fmla="*/ 3537959 w 3751603"/>
                <a:gd name="connsiteY60" fmla="*/ 3016666 h 3879791"/>
                <a:gd name="connsiteX61" fmla="*/ 3349951 w 3751603"/>
                <a:gd name="connsiteY61" fmla="*/ 3033757 h 3879791"/>
                <a:gd name="connsiteX62" fmla="*/ 3127760 w 3751603"/>
                <a:gd name="connsiteY62" fmla="*/ 2922662 h 3879791"/>
                <a:gd name="connsiteX63" fmla="*/ 3136306 w 3751603"/>
                <a:gd name="connsiteY63" fmla="*/ 2803021 h 3879791"/>
                <a:gd name="connsiteX64" fmla="*/ 2649196 w 3751603"/>
                <a:gd name="connsiteY64" fmla="*/ 2221907 h 3879791"/>
                <a:gd name="connsiteX65" fmla="*/ 2238998 w 3751603"/>
                <a:gd name="connsiteY65" fmla="*/ 2307365 h 3879791"/>
                <a:gd name="connsiteX66" fmla="*/ 914400 w 3751603"/>
                <a:gd name="connsiteY66" fmla="*/ 2606467 h 3879791"/>
                <a:gd name="connsiteX67" fmla="*/ 897308 w 3751603"/>
                <a:gd name="connsiteY67" fmla="*/ 2623559 h 3879791"/>
                <a:gd name="connsiteX0" fmla="*/ 1110952 w 3751603"/>
                <a:gd name="connsiteY0" fmla="*/ 1837344 h 3879791"/>
                <a:gd name="connsiteX1" fmla="*/ 1358781 w 3751603"/>
                <a:gd name="connsiteY1" fmla="*/ 2298820 h 3879791"/>
                <a:gd name="connsiteX2" fmla="*/ 2350093 w 3751603"/>
                <a:gd name="connsiteY2" fmla="*/ 2059537 h 3879791"/>
                <a:gd name="connsiteX3" fmla="*/ 2204813 w 3751603"/>
                <a:gd name="connsiteY3" fmla="*/ 1555335 h 3879791"/>
                <a:gd name="connsiteX4" fmla="*/ 2367187 w 3751603"/>
                <a:gd name="connsiteY4" fmla="*/ 1486969 h 3879791"/>
                <a:gd name="connsiteX5" fmla="*/ 2375731 w 3751603"/>
                <a:gd name="connsiteY5" fmla="*/ 709301 h 3879791"/>
                <a:gd name="connsiteX6" fmla="*/ 2640650 w 3751603"/>
                <a:gd name="connsiteY6" fmla="*/ 0 h 3879791"/>
                <a:gd name="connsiteX7" fmla="*/ 1367327 w 3751603"/>
                <a:gd name="connsiteY7" fmla="*/ 17092 h 3879791"/>
                <a:gd name="connsiteX8" fmla="*/ 1076770 w 3751603"/>
                <a:gd name="connsiteY8" fmla="*/ 341832 h 3879791"/>
                <a:gd name="connsiteX9" fmla="*/ 854579 w 3751603"/>
                <a:gd name="connsiteY9" fmla="*/ 393107 h 3879791"/>
                <a:gd name="connsiteX10" fmla="*/ 752030 w 3751603"/>
                <a:gd name="connsiteY10" fmla="*/ 307649 h 3879791"/>
                <a:gd name="connsiteX11" fmla="*/ 666572 w 3751603"/>
                <a:gd name="connsiteY11" fmla="*/ 376015 h 3879791"/>
                <a:gd name="connsiteX12" fmla="*/ 495656 w 3751603"/>
                <a:gd name="connsiteY12" fmla="*/ 401653 h 3879791"/>
                <a:gd name="connsiteX13" fmla="*/ 170916 w 3751603"/>
                <a:gd name="connsiteY13" fmla="*/ 1162228 h 3879791"/>
                <a:gd name="connsiteX14" fmla="*/ 333286 w 3751603"/>
                <a:gd name="connsiteY14" fmla="*/ 1222049 h 3879791"/>
                <a:gd name="connsiteX15" fmla="*/ 401652 w 3751603"/>
                <a:gd name="connsiteY15" fmla="*/ 1085316 h 3879791"/>
                <a:gd name="connsiteX16" fmla="*/ 521293 w 3751603"/>
                <a:gd name="connsiteY16" fmla="*/ 1102408 h 3879791"/>
                <a:gd name="connsiteX17" fmla="*/ 658026 w 3751603"/>
                <a:gd name="connsiteY17" fmla="*/ 1068224 h 3879791"/>
                <a:gd name="connsiteX18" fmla="*/ 683663 w 3751603"/>
                <a:gd name="connsiteY18" fmla="*/ 1880075 h 3879791"/>
                <a:gd name="connsiteX19" fmla="*/ 495656 w 3751603"/>
                <a:gd name="connsiteY19" fmla="*/ 1905712 h 3879791"/>
                <a:gd name="connsiteX20" fmla="*/ 401652 w 3751603"/>
                <a:gd name="connsiteY20" fmla="*/ 1897167 h 3879791"/>
                <a:gd name="connsiteX21" fmla="*/ 384560 w 3751603"/>
                <a:gd name="connsiteY21" fmla="*/ 1786071 h 3879791"/>
                <a:gd name="connsiteX22" fmla="*/ 299103 w 3751603"/>
                <a:gd name="connsiteY22" fmla="*/ 1743342 h 3879791"/>
                <a:gd name="connsiteX23" fmla="*/ 230736 w 3751603"/>
                <a:gd name="connsiteY23" fmla="*/ 1777525 h 3879791"/>
                <a:gd name="connsiteX24" fmla="*/ 162370 w 3751603"/>
                <a:gd name="connsiteY24" fmla="*/ 1828800 h 3879791"/>
                <a:gd name="connsiteX25" fmla="*/ 0 w 3751603"/>
                <a:gd name="connsiteY25" fmla="*/ 1862983 h 3879791"/>
                <a:gd name="connsiteX26" fmla="*/ 239282 w 3751603"/>
                <a:gd name="connsiteY26" fmla="*/ 2563739 h 3879791"/>
                <a:gd name="connsiteX27" fmla="*/ 418744 w 3751603"/>
                <a:gd name="connsiteY27" fmla="*/ 2521010 h 3879791"/>
                <a:gd name="connsiteX28" fmla="*/ 538385 w 3751603"/>
                <a:gd name="connsiteY28" fmla="*/ 2845750 h 3879791"/>
                <a:gd name="connsiteX29" fmla="*/ 589660 w 3751603"/>
                <a:gd name="connsiteY29" fmla="*/ 2828658 h 3879791"/>
                <a:gd name="connsiteX30" fmla="*/ 709301 w 3751603"/>
                <a:gd name="connsiteY30" fmla="*/ 2982482 h 3879791"/>
                <a:gd name="connsiteX31" fmla="*/ 794759 w 3751603"/>
                <a:gd name="connsiteY31" fmla="*/ 2948299 h 3879791"/>
                <a:gd name="connsiteX32" fmla="*/ 692209 w 3751603"/>
                <a:gd name="connsiteY32" fmla="*/ 2743200 h 3879791"/>
                <a:gd name="connsiteX33" fmla="*/ 666572 w 3751603"/>
                <a:gd name="connsiteY33" fmla="*/ 2717563 h 3879791"/>
                <a:gd name="connsiteX34" fmla="*/ 743484 w 3751603"/>
                <a:gd name="connsiteY34" fmla="*/ 2649196 h 3879791"/>
                <a:gd name="connsiteX35" fmla="*/ 922946 w 3751603"/>
                <a:gd name="connsiteY35" fmla="*/ 2606467 h 3879791"/>
                <a:gd name="connsiteX36" fmla="*/ 1410056 w 3751603"/>
                <a:gd name="connsiteY36" fmla="*/ 3196127 h 3879791"/>
                <a:gd name="connsiteX37" fmla="*/ 1401510 w 3751603"/>
                <a:gd name="connsiteY37" fmla="*/ 3298677 h 3879791"/>
                <a:gd name="connsiteX38" fmla="*/ 1213503 w 3751603"/>
                <a:gd name="connsiteY38" fmla="*/ 3332860 h 3879791"/>
                <a:gd name="connsiteX39" fmla="*/ 1110953 w 3751603"/>
                <a:gd name="connsiteY39" fmla="*/ 3273039 h 3879791"/>
                <a:gd name="connsiteX40" fmla="*/ 1051132 w 3751603"/>
                <a:gd name="connsiteY40" fmla="*/ 3273039 h 3879791"/>
                <a:gd name="connsiteX41" fmla="*/ 1008403 w 3751603"/>
                <a:gd name="connsiteY41" fmla="*/ 3409772 h 3879791"/>
                <a:gd name="connsiteX42" fmla="*/ 1897166 w 3751603"/>
                <a:gd name="connsiteY42" fmla="*/ 3879791 h 3879791"/>
                <a:gd name="connsiteX43" fmla="*/ 2127903 w 3751603"/>
                <a:gd name="connsiteY43" fmla="*/ 3811424 h 3879791"/>
                <a:gd name="connsiteX44" fmla="*/ 2384276 w 3751603"/>
                <a:gd name="connsiteY44" fmla="*/ 3760150 h 3879791"/>
                <a:gd name="connsiteX45" fmla="*/ 2008261 w 3751603"/>
                <a:gd name="connsiteY45" fmla="*/ 3725967 h 3879791"/>
                <a:gd name="connsiteX46" fmla="*/ 1956987 w 3751603"/>
                <a:gd name="connsiteY46" fmla="*/ 3717421 h 3879791"/>
                <a:gd name="connsiteX47" fmla="*/ 1931349 w 3751603"/>
                <a:gd name="connsiteY47" fmla="*/ 3589234 h 3879791"/>
                <a:gd name="connsiteX48" fmla="*/ 2247544 w 3751603"/>
                <a:gd name="connsiteY48" fmla="*/ 3537959 h 3879791"/>
                <a:gd name="connsiteX49" fmla="*/ 2871387 w 3751603"/>
                <a:gd name="connsiteY49" fmla="*/ 3572142 h 3879791"/>
                <a:gd name="connsiteX50" fmla="*/ 2811566 w 3751603"/>
                <a:gd name="connsiteY50" fmla="*/ 3529413 h 3879791"/>
                <a:gd name="connsiteX51" fmla="*/ 2837203 w 3751603"/>
                <a:gd name="connsiteY51" fmla="*/ 3461047 h 3879791"/>
                <a:gd name="connsiteX52" fmla="*/ 2794474 w 3751603"/>
                <a:gd name="connsiteY52" fmla="*/ 3418318 h 3879791"/>
                <a:gd name="connsiteX53" fmla="*/ 3076486 w 3751603"/>
                <a:gd name="connsiteY53" fmla="*/ 3102124 h 3879791"/>
                <a:gd name="connsiteX54" fmla="*/ 3537959 w 3751603"/>
                <a:gd name="connsiteY54" fmla="*/ 2999574 h 3879791"/>
                <a:gd name="connsiteX55" fmla="*/ 3572142 w 3751603"/>
                <a:gd name="connsiteY55" fmla="*/ 3042303 h 3879791"/>
                <a:gd name="connsiteX56" fmla="*/ 3367043 w 3751603"/>
                <a:gd name="connsiteY56" fmla="*/ 3264494 h 3879791"/>
                <a:gd name="connsiteX57" fmla="*/ 3751603 w 3751603"/>
                <a:gd name="connsiteY57" fmla="*/ 3204673 h 3879791"/>
                <a:gd name="connsiteX58" fmla="*/ 3529413 w 3751603"/>
                <a:gd name="connsiteY58" fmla="*/ 3119215 h 3879791"/>
                <a:gd name="connsiteX59" fmla="*/ 3563596 w 3751603"/>
                <a:gd name="connsiteY59" fmla="*/ 3050849 h 3879791"/>
                <a:gd name="connsiteX60" fmla="*/ 3537959 w 3751603"/>
                <a:gd name="connsiteY60" fmla="*/ 3016666 h 3879791"/>
                <a:gd name="connsiteX61" fmla="*/ 3349951 w 3751603"/>
                <a:gd name="connsiteY61" fmla="*/ 3033757 h 3879791"/>
                <a:gd name="connsiteX62" fmla="*/ 3127760 w 3751603"/>
                <a:gd name="connsiteY62" fmla="*/ 2922662 h 3879791"/>
                <a:gd name="connsiteX63" fmla="*/ 3136306 w 3751603"/>
                <a:gd name="connsiteY63" fmla="*/ 2803021 h 3879791"/>
                <a:gd name="connsiteX64" fmla="*/ 2649196 w 3751603"/>
                <a:gd name="connsiteY64" fmla="*/ 2221907 h 3879791"/>
                <a:gd name="connsiteX65" fmla="*/ 2238998 w 3751603"/>
                <a:gd name="connsiteY65" fmla="*/ 2307365 h 3879791"/>
                <a:gd name="connsiteX66" fmla="*/ 914400 w 3751603"/>
                <a:gd name="connsiteY66" fmla="*/ 2606467 h 3879791"/>
                <a:gd name="connsiteX67" fmla="*/ 897308 w 3751603"/>
                <a:gd name="connsiteY67" fmla="*/ 2623559 h 3879791"/>
                <a:gd name="connsiteX0" fmla="*/ 1110952 w 3751603"/>
                <a:gd name="connsiteY0" fmla="*/ 1837344 h 3879791"/>
                <a:gd name="connsiteX1" fmla="*/ 1358781 w 3751603"/>
                <a:gd name="connsiteY1" fmla="*/ 2298820 h 3879791"/>
                <a:gd name="connsiteX2" fmla="*/ 2350093 w 3751603"/>
                <a:gd name="connsiteY2" fmla="*/ 2059537 h 3879791"/>
                <a:gd name="connsiteX3" fmla="*/ 2204813 w 3751603"/>
                <a:gd name="connsiteY3" fmla="*/ 1555335 h 3879791"/>
                <a:gd name="connsiteX4" fmla="*/ 2367187 w 3751603"/>
                <a:gd name="connsiteY4" fmla="*/ 1486969 h 3879791"/>
                <a:gd name="connsiteX5" fmla="*/ 2375731 w 3751603"/>
                <a:gd name="connsiteY5" fmla="*/ 709301 h 3879791"/>
                <a:gd name="connsiteX6" fmla="*/ 2640650 w 3751603"/>
                <a:gd name="connsiteY6" fmla="*/ 0 h 3879791"/>
                <a:gd name="connsiteX7" fmla="*/ 1367327 w 3751603"/>
                <a:gd name="connsiteY7" fmla="*/ 17092 h 3879791"/>
                <a:gd name="connsiteX8" fmla="*/ 1076770 w 3751603"/>
                <a:gd name="connsiteY8" fmla="*/ 341832 h 3879791"/>
                <a:gd name="connsiteX9" fmla="*/ 854579 w 3751603"/>
                <a:gd name="connsiteY9" fmla="*/ 393107 h 3879791"/>
                <a:gd name="connsiteX10" fmla="*/ 752030 w 3751603"/>
                <a:gd name="connsiteY10" fmla="*/ 307649 h 3879791"/>
                <a:gd name="connsiteX11" fmla="*/ 666572 w 3751603"/>
                <a:gd name="connsiteY11" fmla="*/ 376015 h 3879791"/>
                <a:gd name="connsiteX12" fmla="*/ 495656 w 3751603"/>
                <a:gd name="connsiteY12" fmla="*/ 401653 h 3879791"/>
                <a:gd name="connsiteX13" fmla="*/ 170916 w 3751603"/>
                <a:gd name="connsiteY13" fmla="*/ 1162228 h 3879791"/>
                <a:gd name="connsiteX14" fmla="*/ 333286 w 3751603"/>
                <a:gd name="connsiteY14" fmla="*/ 1222049 h 3879791"/>
                <a:gd name="connsiteX15" fmla="*/ 401652 w 3751603"/>
                <a:gd name="connsiteY15" fmla="*/ 1085316 h 3879791"/>
                <a:gd name="connsiteX16" fmla="*/ 521293 w 3751603"/>
                <a:gd name="connsiteY16" fmla="*/ 1102408 h 3879791"/>
                <a:gd name="connsiteX17" fmla="*/ 658026 w 3751603"/>
                <a:gd name="connsiteY17" fmla="*/ 1068224 h 3879791"/>
                <a:gd name="connsiteX18" fmla="*/ 683663 w 3751603"/>
                <a:gd name="connsiteY18" fmla="*/ 1880075 h 3879791"/>
                <a:gd name="connsiteX19" fmla="*/ 495656 w 3751603"/>
                <a:gd name="connsiteY19" fmla="*/ 1905712 h 3879791"/>
                <a:gd name="connsiteX20" fmla="*/ 401652 w 3751603"/>
                <a:gd name="connsiteY20" fmla="*/ 1897167 h 3879791"/>
                <a:gd name="connsiteX21" fmla="*/ 384560 w 3751603"/>
                <a:gd name="connsiteY21" fmla="*/ 1786071 h 3879791"/>
                <a:gd name="connsiteX22" fmla="*/ 299103 w 3751603"/>
                <a:gd name="connsiteY22" fmla="*/ 1743342 h 3879791"/>
                <a:gd name="connsiteX23" fmla="*/ 230736 w 3751603"/>
                <a:gd name="connsiteY23" fmla="*/ 1777525 h 3879791"/>
                <a:gd name="connsiteX24" fmla="*/ 162370 w 3751603"/>
                <a:gd name="connsiteY24" fmla="*/ 1828800 h 3879791"/>
                <a:gd name="connsiteX25" fmla="*/ 0 w 3751603"/>
                <a:gd name="connsiteY25" fmla="*/ 1862983 h 3879791"/>
                <a:gd name="connsiteX26" fmla="*/ 239282 w 3751603"/>
                <a:gd name="connsiteY26" fmla="*/ 2563739 h 3879791"/>
                <a:gd name="connsiteX27" fmla="*/ 418744 w 3751603"/>
                <a:gd name="connsiteY27" fmla="*/ 2521010 h 3879791"/>
                <a:gd name="connsiteX28" fmla="*/ 538385 w 3751603"/>
                <a:gd name="connsiteY28" fmla="*/ 2845750 h 3879791"/>
                <a:gd name="connsiteX29" fmla="*/ 589660 w 3751603"/>
                <a:gd name="connsiteY29" fmla="*/ 2828658 h 3879791"/>
                <a:gd name="connsiteX30" fmla="*/ 709301 w 3751603"/>
                <a:gd name="connsiteY30" fmla="*/ 2982482 h 3879791"/>
                <a:gd name="connsiteX31" fmla="*/ 794759 w 3751603"/>
                <a:gd name="connsiteY31" fmla="*/ 2948299 h 3879791"/>
                <a:gd name="connsiteX32" fmla="*/ 692209 w 3751603"/>
                <a:gd name="connsiteY32" fmla="*/ 2743200 h 3879791"/>
                <a:gd name="connsiteX33" fmla="*/ 666572 w 3751603"/>
                <a:gd name="connsiteY33" fmla="*/ 2717563 h 3879791"/>
                <a:gd name="connsiteX34" fmla="*/ 743484 w 3751603"/>
                <a:gd name="connsiteY34" fmla="*/ 2649196 h 3879791"/>
                <a:gd name="connsiteX35" fmla="*/ 922946 w 3751603"/>
                <a:gd name="connsiteY35" fmla="*/ 2606467 h 3879791"/>
                <a:gd name="connsiteX36" fmla="*/ 1410056 w 3751603"/>
                <a:gd name="connsiteY36" fmla="*/ 3196127 h 3879791"/>
                <a:gd name="connsiteX37" fmla="*/ 1401510 w 3751603"/>
                <a:gd name="connsiteY37" fmla="*/ 3298677 h 3879791"/>
                <a:gd name="connsiteX38" fmla="*/ 1213503 w 3751603"/>
                <a:gd name="connsiteY38" fmla="*/ 3332860 h 3879791"/>
                <a:gd name="connsiteX39" fmla="*/ 1110953 w 3751603"/>
                <a:gd name="connsiteY39" fmla="*/ 3273039 h 3879791"/>
                <a:gd name="connsiteX40" fmla="*/ 1051132 w 3751603"/>
                <a:gd name="connsiteY40" fmla="*/ 3273039 h 3879791"/>
                <a:gd name="connsiteX41" fmla="*/ 1008403 w 3751603"/>
                <a:gd name="connsiteY41" fmla="*/ 3409772 h 3879791"/>
                <a:gd name="connsiteX42" fmla="*/ 1897166 w 3751603"/>
                <a:gd name="connsiteY42" fmla="*/ 3879791 h 3879791"/>
                <a:gd name="connsiteX43" fmla="*/ 2127903 w 3751603"/>
                <a:gd name="connsiteY43" fmla="*/ 3811424 h 3879791"/>
                <a:gd name="connsiteX44" fmla="*/ 2384276 w 3751603"/>
                <a:gd name="connsiteY44" fmla="*/ 3760150 h 3879791"/>
                <a:gd name="connsiteX45" fmla="*/ 2008261 w 3751603"/>
                <a:gd name="connsiteY45" fmla="*/ 3725967 h 3879791"/>
                <a:gd name="connsiteX46" fmla="*/ 1956987 w 3751603"/>
                <a:gd name="connsiteY46" fmla="*/ 3717421 h 3879791"/>
                <a:gd name="connsiteX47" fmla="*/ 1931349 w 3751603"/>
                <a:gd name="connsiteY47" fmla="*/ 3589234 h 3879791"/>
                <a:gd name="connsiteX48" fmla="*/ 2247544 w 3751603"/>
                <a:gd name="connsiteY48" fmla="*/ 3537959 h 3879791"/>
                <a:gd name="connsiteX49" fmla="*/ 2871387 w 3751603"/>
                <a:gd name="connsiteY49" fmla="*/ 3572142 h 3879791"/>
                <a:gd name="connsiteX50" fmla="*/ 2811566 w 3751603"/>
                <a:gd name="connsiteY50" fmla="*/ 3529413 h 3879791"/>
                <a:gd name="connsiteX51" fmla="*/ 2837203 w 3751603"/>
                <a:gd name="connsiteY51" fmla="*/ 3461047 h 3879791"/>
                <a:gd name="connsiteX52" fmla="*/ 2794474 w 3751603"/>
                <a:gd name="connsiteY52" fmla="*/ 3418318 h 3879791"/>
                <a:gd name="connsiteX53" fmla="*/ 3076486 w 3751603"/>
                <a:gd name="connsiteY53" fmla="*/ 3102124 h 3879791"/>
                <a:gd name="connsiteX54" fmla="*/ 3537959 w 3751603"/>
                <a:gd name="connsiteY54" fmla="*/ 2999574 h 3879791"/>
                <a:gd name="connsiteX55" fmla="*/ 3572142 w 3751603"/>
                <a:gd name="connsiteY55" fmla="*/ 3042303 h 3879791"/>
                <a:gd name="connsiteX56" fmla="*/ 3367043 w 3751603"/>
                <a:gd name="connsiteY56" fmla="*/ 3264494 h 3879791"/>
                <a:gd name="connsiteX57" fmla="*/ 3751603 w 3751603"/>
                <a:gd name="connsiteY57" fmla="*/ 3204673 h 3879791"/>
                <a:gd name="connsiteX58" fmla="*/ 3529413 w 3751603"/>
                <a:gd name="connsiteY58" fmla="*/ 3119215 h 3879791"/>
                <a:gd name="connsiteX59" fmla="*/ 3563596 w 3751603"/>
                <a:gd name="connsiteY59" fmla="*/ 3050849 h 3879791"/>
                <a:gd name="connsiteX60" fmla="*/ 3537959 w 3751603"/>
                <a:gd name="connsiteY60" fmla="*/ 3016666 h 3879791"/>
                <a:gd name="connsiteX61" fmla="*/ 3349951 w 3751603"/>
                <a:gd name="connsiteY61" fmla="*/ 3033757 h 3879791"/>
                <a:gd name="connsiteX62" fmla="*/ 3127760 w 3751603"/>
                <a:gd name="connsiteY62" fmla="*/ 2922662 h 3879791"/>
                <a:gd name="connsiteX63" fmla="*/ 3136306 w 3751603"/>
                <a:gd name="connsiteY63" fmla="*/ 2803021 h 3879791"/>
                <a:gd name="connsiteX64" fmla="*/ 2649196 w 3751603"/>
                <a:gd name="connsiteY64" fmla="*/ 2221907 h 3879791"/>
                <a:gd name="connsiteX65" fmla="*/ 2238998 w 3751603"/>
                <a:gd name="connsiteY65" fmla="*/ 2307365 h 3879791"/>
                <a:gd name="connsiteX66" fmla="*/ 914400 w 3751603"/>
                <a:gd name="connsiteY66" fmla="*/ 2606467 h 3879791"/>
                <a:gd name="connsiteX67" fmla="*/ 897308 w 3751603"/>
                <a:gd name="connsiteY67" fmla="*/ 2623559 h 3879791"/>
                <a:gd name="connsiteX0" fmla="*/ 1162227 w 3751603"/>
                <a:gd name="connsiteY0" fmla="*/ 1786069 h 3879791"/>
                <a:gd name="connsiteX1" fmla="*/ 1358781 w 3751603"/>
                <a:gd name="connsiteY1" fmla="*/ 2298820 h 3879791"/>
                <a:gd name="connsiteX2" fmla="*/ 2350093 w 3751603"/>
                <a:gd name="connsiteY2" fmla="*/ 2059537 h 3879791"/>
                <a:gd name="connsiteX3" fmla="*/ 2204813 w 3751603"/>
                <a:gd name="connsiteY3" fmla="*/ 1555335 h 3879791"/>
                <a:gd name="connsiteX4" fmla="*/ 2367187 w 3751603"/>
                <a:gd name="connsiteY4" fmla="*/ 1486969 h 3879791"/>
                <a:gd name="connsiteX5" fmla="*/ 2375731 w 3751603"/>
                <a:gd name="connsiteY5" fmla="*/ 709301 h 3879791"/>
                <a:gd name="connsiteX6" fmla="*/ 2640650 w 3751603"/>
                <a:gd name="connsiteY6" fmla="*/ 0 h 3879791"/>
                <a:gd name="connsiteX7" fmla="*/ 1367327 w 3751603"/>
                <a:gd name="connsiteY7" fmla="*/ 17092 h 3879791"/>
                <a:gd name="connsiteX8" fmla="*/ 1076770 w 3751603"/>
                <a:gd name="connsiteY8" fmla="*/ 341832 h 3879791"/>
                <a:gd name="connsiteX9" fmla="*/ 854579 w 3751603"/>
                <a:gd name="connsiteY9" fmla="*/ 393107 h 3879791"/>
                <a:gd name="connsiteX10" fmla="*/ 752030 w 3751603"/>
                <a:gd name="connsiteY10" fmla="*/ 307649 h 3879791"/>
                <a:gd name="connsiteX11" fmla="*/ 666572 w 3751603"/>
                <a:gd name="connsiteY11" fmla="*/ 376015 h 3879791"/>
                <a:gd name="connsiteX12" fmla="*/ 495656 w 3751603"/>
                <a:gd name="connsiteY12" fmla="*/ 401653 h 3879791"/>
                <a:gd name="connsiteX13" fmla="*/ 170916 w 3751603"/>
                <a:gd name="connsiteY13" fmla="*/ 1162228 h 3879791"/>
                <a:gd name="connsiteX14" fmla="*/ 333286 w 3751603"/>
                <a:gd name="connsiteY14" fmla="*/ 1222049 h 3879791"/>
                <a:gd name="connsiteX15" fmla="*/ 401652 w 3751603"/>
                <a:gd name="connsiteY15" fmla="*/ 1085316 h 3879791"/>
                <a:gd name="connsiteX16" fmla="*/ 521293 w 3751603"/>
                <a:gd name="connsiteY16" fmla="*/ 1102408 h 3879791"/>
                <a:gd name="connsiteX17" fmla="*/ 658026 w 3751603"/>
                <a:gd name="connsiteY17" fmla="*/ 1068224 h 3879791"/>
                <a:gd name="connsiteX18" fmla="*/ 683663 w 3751603"/>
                <a:gd name="connsiteY18" fmla="*/ 1880075 h 3879791"/>
                <a:gd name="connsiteX19" fmla="*/ 495656 w 3751603"/>
                <a:gd name="connsiteY19" fmla="*/ 1905712 h 3879791"/>
                <a:gd name="connsiteX20" fmla="*/ 401652 w 3751603"/>
                <a:gd name="connsiteY20" fmla="*/ 1897167 h 3879791"/>
                <a:gd name="connsiteX21" fmla="*/ 384560 w 3751603"/>
                <a:gd name="connsiteY21" fmla="*/ 1786071 h 3879791"/>
                <a:gd name="connsiteX22" fmla="*/ 299103 w 3751603"/>
                <a:gd name="connsiteY22" fmla="*/ 1743342 h 3879791"/>
                <a:gd name="connsiteX23" fmla="*/ 230736 w 3751603"/>
                <a:gd name="connsiteY23" fmla="*/ 1777525 h 3879791"/>
                <a:gd name="connsiteX24" fmla="*/ 162370 w 3751603"/>
                <a:gd name="connsiteY24" fmla="*/ 1828800 h 3879791"/>
                <a:gd name="connsiteX25" fmla="*/ 0 w 3751603"/>
                <a:gd name="connsiteY25" fmla="*/ 1862983 h 3879791"/>
                <a:gd name="connsiteX26" fmla="*/ 239282 w 3751603"/>
                <a:gd name="connsiteY26" fmla="*/ 2563739 h 3879791"/>
                <a:gd name="connsiteX27" fmla="*/ 418744 w 3751603"/>
                <a:gd name="connsiteY27" fmla="*/ 2521010 h 3879791"/>
                <a:gd name="connsiteX28" fmla="*/ 538385 w 3751603"/>
                <a:gd name="connsiteY28" fmla="*/ 2845750 h 3879791"/>
                <a:gd name="connsiteX29" fmla="*/ 589660 w 3751603"/>
                <a:gd name="connsiteY29" fmla="*/ 2828658 h 3879791"/>
                <a:gd name="connsiteX30" fmla="*/ 709301 w 3751603"/>
                <a:gd name="connsiteY30" fmla="*/ 2982482 h 3879791"/>
                <a:gd name="connsiteX31" fmla="*/ 794759 w 3751603"/>
                <a:gd name="connsiteY31" fmla="*/ 2948299 h 3879791"/>
                <a:gd name="connsiteX32" fmla="*/ 692209 w 3751603"/>
                <a:gd name="connsiteY32" fmla="*/ 2743200 h 3879791"/>
                <a:gd name="connsiteX33" fmla="*/ 666572 w 3751603"/>
                <a:gd name="connsiteY33" fmla="*/ 2717563 h 3879791"/>
                <a:gd name="connsiteX34" fmla="*/ 743484 w 3751603"/>
                <a:gd name="connsiteY34" fmla="*/ 2649196 h 3879791"/>
                <a:gd name="connsiteX35" fmla="*/ 922946 w 3751603"/>
                <a:gd name="connsiteY35" fmla="*/ 2606467 h 3879791"/>
                <a:gd name="connsiteX36" fmla="*/ 1410056 w 3751603"/>
                <a:gd name="connsiteY36" fmla="*/ 3196127 h 3879791"/>
                <a:gd name="connsiteX37" fmla="*/ 1401510 w 3751603"/>
                <a:gd name="connsiteY37" fmla="*/ 3298677 h 3879791"/>
                <a:gd name="connsiteX38" fmla="*/ 1213503 w 3751603"/>
                <a:gd name="connsiteY38" fmla="*/ 3332860 h 3879791"/>
                <a:gd name="connsiteX39" fmla="*/ 1110953 w 3751603"/>
                <a:gd name="connsiteY39" fmla="*/ 3273039 h 3879791"/>
                <a:gd name="connsiteX40" fmla="*/ 1051132 w 3751603"/>
                <a:gd name="connsiteY40" fmla="*/ 3273039 h 3879791"/>
                <a:gd name="connsiteX41" fmla="*/ 1008403 w 3751603"/>
                <a:gd name="connsiteY41" fmla="*/ 3409772 h 3879791"/>
                <a:gd name="connsiteX42" fmla="*/ 1897166 w 3751603"/>
                <a:gd name="connsiteY42" fmla="*/ 3879791 h 3879791"/>
                <a:gd name="connsiteX43" fmla="*/ 2127903 w 3751603"/>
                <a:gd name="connsiteY43" fmla="*/ 3811424 h 3879791"/>
                <a:gd name="connsiteX44" fmla="*/ 2384276 w 3751603"/>
                <a:gd name="connsiteY44" fmla="*/ 3760150 h 3879791"/>
                <a:gd name="connsiteX45" fmla="*/ 2008261 w 3751603"/>
                <a:gd name="connsiteY45" fmla="*/ 3725967 h 3879791"/>
                <a:gd name="connsiteX46" fmla="*/ 1956987 w 3751603"/>
                <a:gd name="connsiteY46" fmla="*/ 3717421 h 3879791"/>
                <a:gd name="connsiteX47" fmla="*/ 1931349 w 3751603"/>
                <a:gd name="connsiteY47" fmla="*/ 3589234 h 3879791"/>
                <a:gd name="connsiteX48" fmla="*/ 2247544 w 3751603"/>
                <a:gd name="connsiteY48" fmla="*/ 3537959 h 3879791"/>
                <a:gd name="connsiteX49" fmla="*/ 2871387 w 3751603"/>
                <a:gd name="connsiteY49" fmla="*/ 3572142 h 3879791"/>
                <a:gd name="connsiteX50" fmla="*/ 2811566 w 3751603"/>
                <a:gd name="connsiteY50" fmla="*/ 3529413 h 3879791"/>
                <a:gd name="connsiteX51" fmla="*/ 2837203 w 3751603"/>
                <a:gd name="connsiteY51" fmla="*/ 3461047 h 3879791"/>
                <a:gd name="connsiteX52" fmla="*/ 2794474 w 3751603"/>
                <a:gd name="connsiteY52" fmla="*/ 3418318 h 3879791"/>
                <a:gd name="connsiteX53" fmla="*/ 3076486 w 3751603"/>
                <a:gd name="connsiteY53" fmla="*/ 3102124 h 3879791"/>
                <a:gd name="connsiteX54" fmla="*/ 3537959 w 3751603"/>
                <a:gd name="connsiteY54" fmla="*/ 2999574 h 3879791"/>
                <a:gd name="connsiteX55" fmla="*/ 3572142 w 3751603"/>
                <a:gd name="connsiteY55" fmla="*/ 3042303 h 3879791"/>
                <a:gd name="connsiteX56" fmla="*/ 3367043 w 3751603"/>
                <a:gd name="connsiteY56" fmla="*/ 3264494 h 3879791"/>
                <a:gd name="connsiteX57" fmla="*/ 3751603 w 3751603"/>
                <a:gd name="connsiteY57" fmla="*/ 3204673 h 3879791"/>
                <a:gd name="connsiteX58" fmla="*/ 3529413 w 3751603"/>
                <a:gd name="connsiteY58" fmla="*/ 3119215 h 3879791"/>
                <a:gd name="connsiteX59" fmla="*/ 3563596 w 3751603"/>
                <a:gd name="connsiteY59" fmla="*/ 3050849 h 3879791"/>
                <a:gd name="connsiteX60" fmla="*/ 3537959 w 3751603"/>
                <a:gd name="connsiteY60" fmla="*/ 3016666 h 3879791"/>
                <a:gd name="connsiteX61" fmla="*/ 3349951 w 3751603"/>
                <a:gd name="connsiteY61" fmla="*/ 3033757 h 3879791"/>
                <a:gd name="connsiteX62" fmla="*/ 3127760 w 3751603"/>
                <a:gd name="connsiteY62" fmla="*/ 2922662 h 3879791"/>
                <a:gd name="connsiteX63" fmla="*/ 3136306 w 3751603"/>
                <a:gd name="connsiteY63" fmla="*/ 2803021 h 3879791"/>
                <a:gd name="connsiteX64" fmla="*/ 2649196 w 3751603"/>
                <a:gd name="connsiteY64" fmla="*/ 2221907 h 3879791"/>
                <a:gd name="connsiteX65" fmla="*/ 2238998 w 3751603"/>
                <a:gd name="connsiteY65" fmla="*/ 2307365 h 3879791"/>
                <a:gd name="connsiteX66" fmla="*/ 914400 w 3751603"/>
                <a:gd name="connsiteY66" fmla="*/ 2606467 h 3879791"/>
                <a:gd name="connsiteX67" fmla="*/ 897308 w 3751603"/>
                <a:gd name="connsiteY67" fmla="*/ 2623559 h 3879791"/>
                <a:gd name="connsiteX0" fmla="*/ 1162227 w 3751603"/>
                <a:gd name="connsiteY0" fmla="*/ 1786069 h 3879791"/>
                <a:gd name="connsiteX1" fmla="*/ 1358781 w 3751603"/>
                <a:gd name="connsiteY1" fmla="*/ 2298820 h 3879791"/>
                <a:gd name="connsiteX2" fmla="*/ 2350093 w 3751603"/>
                <a:gd name="connsiteY2" fmla="*/ 2059537 h 3879791"/>
                <a:gd name="connsiteX3" fmla="*/ 2204813 w 3751603"/>
                <a:gd name="connsiteY3" fmla="*/ 1555335 h 3879791"/>
                <a:gd name="connsiteX4" fmla="*/ 2367187 w 3751603"/>
                <a:gd name="connsiteY4" fmla="*/ 1486969 h 3879791"/>
                <a:gd name="connsiteX5" fmla="*/ 2375731 w 3751603"/>
                <a:gd name="connsiteY5" fmla="*/ 709301 h 3879791"/>
                <a:gd name="connsiteX6" fmla="*/ 2640650 w 3751603"/>
                <a:gd name="connsiteY6" fmla="*/ 0 h 3879791"/>
                <a:gd name="connsiteX7" fmla="*/ 1367327 w 3751603"/>
                <a:gd name="connsiteY7" fmla="*/ 17092 h 3879791"/>
                <a:gd name="connsiteX8" fmla="*/ 1076770 w 3751603"/>
                <a:gd name="connsiteY8" fmla="*/ 341832 h 3879791"/>
                <a:gd name="connsiteX9" fmla="*/ 854579 w 3751603"/>
                <a:gd name="connsiteY9" fmla="*/ 393107 h 3879791"/>
                <a:gd name="connsiteX10" fmla="*/ 752030 w 3751603"/>
                <a:gd name="connsiteY10" fmla="*/ 307649 h 3879791"/>
                <a:gd name="connsiteX11" fmla="*/ 666572 w 3751603"/>
                <a:gd name="connsiteY11" fmla="*/ 376015 h 3879791"/>
                <a:gd name="connsiteX12" fmla="*/ 495656 w 3751603"/>
                <a:gd name="connsiteY12" fmla="*/ 401653 h 3879791"/>
                <a:gd name="connsiteX13" fmla="*/ 170916 w 3751603"/>
                <a:gd name="connsiteY13" fmla="*/ 1162228 h 3879791"/>
                <a:gd name="connsiteX14" fmla="*/ 333286 w 3751603"/>
                <a:gd name="connsiteY14" fmla="*/ 1222049 h 3879791"/>
                <a:gd name="connsiteX15" fmla="*/ 401652 w 3751603"/>
                <a:gd name="connsiteY15" fmla="*/ 1085316 h 3879791"/>
                <a:gd name="connsiteX16" fmla="*/ 521293 w 3751603"/>
                <a:gd name="connsiteY16" fmla="*/ 1102408 h 3879791"/>
                <a:gd name="connsiteX17" fmla="*/ 658026 w 3751603"/>
                <a:gd name="connsiteY17" fmla="*/ 1068224 h 3879791"/>
                <a:gd name="connsiteX18" fmla="*/ 683663 w 3751603"/>
                <a:gd name="connsiteY18" fmla="*/ 1880075 h 3879791"/>
                <a:gd name="connsiteX19" fmla="*/ 495656 w 3751603"/>
                <a:gd name="connsiteY19" fmla="*/ 1905712 h 3879791"/>
                <a:gd name="connsiteX20" fmla="*/ 401652 w 3751603"/>
                <a:gd name="connsiteY20" fmla="*/ 1897167 h 3879791"/>
                <a:gd name="connsiteX21" fmla="*/ 384560 w 3751603"/>
                <a:gd name="connsiteY21" fmla="*/ 1786071 h 3879791"/>
                <a:gd name="connsiteX22" fmla="*/ 299103 w 3751603"/>
                <a:gd name="connsiteY22" fmla="*/ 1743342 h 3879791"/>
                <a:gd name="connsiteX23" fmla="*/ 230736 w 3751603"/>
                <a:gd name="connsiteY23" fmla="*/ 1777525 h 3879791"/>
                <a:gd name="connsiteX24" fmla="*/ 162370 w 3751603"/>
                <a:gd name="connsiteY24" fmla="*/ 1828800 h 3879791"/>
                <a:gd name="connsiteX25" fmla="*/ 0 w 3751603"/>
                <a:gd name="connsiteY25" fmla="*/ 1862983 h 3879791"/>
                <a:gd name="connsiteX26" fmla="*/ 239282 w 3751603"/>
                <a:gd name="connsiteY26" fmla="*/ 2563739 h 3879791"/>
                <a:gd name="connsiteX27" fmla="*/ 418744 w 3751603"/>
                <a:gd name="connsiteY27" fmla="*/ 2521010 h 3879791"/>
                <a:gd name="connsiteX28" fmla="*/ 538385 w 3751603"/>
                <a:gd name="connsiteY28" fmla="*/ 2845750 h 3879791"/>
                <a:gd name="connsiteX29" fmla="*/ 589660 w 3751603"/>
                <a:gd name="connsiteY29" fmla="*/ 2828658 h 3879791"/>
                <a:gd name="connsiteX30" fmla="*/ 709301 w 3751603"/>
                <a:gd name="connsiteY30" fmla="*/ 2982482 h 3879791"/>
                <a:gd name="connsiteX31" fmla="*/ 794759 w 3751603"/>
                <a:gd name="connsiteY31" fmla="*/ 2948299 h 3879791"/>
                <a:gd name="connsiteX32" fmla="*/ 692209 w 3751603"/>
                <a:gd name="connsiteY32" fmla="*/ 2743200 h 3879791"/>
                <a:gd name="connsiteX33" fmla="*/ 666572 w 3751603"/>
                <a:gd name="connsiteY33" fmla="*/ 2717563 h 3879791"/>
                <a:gd name="connsiteX34" fmla="*/ 743484 w 3751603"/>
                <a:gd name="connsiteY34" fmla="*/ 2649196 h 3879791"/>
                <a:gd name="connsiteX35" fmla="*/ 922946 w 3751603"/>
                <a:gd name="connsiteY35" fmla="*/ 2606467 h 3879791"/>
                <a:gd name="connsiteX36" fmla="*/ 1410056 w 3751603"/>
                <a:gd name="connsiteY36" fmla="*/ 3196127 h 3879791"/>
                <a:gd name="connsiteX37" fmla="*/ 1401510 w 3751603"/>
                <a:gd name="connsiteY37" fmla="*/ 3298677 h 3879791"/>
                <a:gd name="connsiteX38" fmla="*/ 1213503 w 3751603"/>
                <a:gd name="connsiteY38" fmla="*/ 3332860 h 3879791"/>
                <a:gd name="connsiteX39" fmla="*/ 1110953 w 3751603"/>
                <a:gd name="connsiteY39" fmla="*/ 3273039 h 3879791"/>
                <a:gd name="connsiteX40" fmla="*/ 1051132 w 3751603"/>
                <a:gd name="connsiteY40" fmla="*/ 3273039 h 3879791"/>
                <a:gd name="connsiteX41" fmla="*/ 1008403 w 3751603"/>
                <a:gd name="connsiteY41" fmla="*/ 3409772 h 3879791"/>
                <a:gd name="connsiteX42" fmla="*/ 1897166 w 3751603"/>
                <a:gd name="connsiteY42" fmla="*/ 3879791 h 3879791"/>
                <a:gd name="connsiteX43" fmla="*/ 2127903 w 3751603"/>
                <a:gd name="connsiteY43" fmla="*/ 3811424 h 3879791"/>
                <a:gd name="connsiteX44" fmla="*/ 2384276 w 3751603"/>
                <a:gd name="connsiteY44" fmla="*/ 3760150 h 3879791"/>
                <a:gd name="connsiteX45" fmla="*/ 2008261 w 3751603"/>
                <a:gd name="connsiteY45" fmla="*/ 3725967 h 3879791"/>
                <a:gd name="connsiteX46" fmla="*/ 1956987 w 3751603"/>
                <a:gd name="connsiteY46" fmla="*/ 3717421 h 3879791"/>
                <a:gd name="connsiteX47" fmla="*/ 1931349 w 3751603"/>
                <a:gd name="connsiteY47" fmla="*/ 3589234 h 3879791"/>
                <a:gd name="connsiteX48" fmla="*/ 2247544 w 3751603"/>
                <a:gd name="connsiteY48" fmla="*/ 3537959 h 3879791"/>
                <a:gd name="connsiteX49" fmla="*/ 2871387 w 3751603"/>
                <a:gd name="connsiteY49" fmla="*/ 3572142 h 3879791"/>
                <a:gd name="connsiteX50" fmla="*/ 2811566 w 3751603"/>
                <a:gd name="connsiteY50" fmla="*/ 3529413 h 3879791"/>
                <a:gd name="connsiteX51" fmla="*/ 2837203 w 3751603"/>
                <a:gd name="connsiteY51" fmla="*/ 3461047 h 3879791"/>
                <a:gd name="connsiteX52" fmla="*/ 2794474 w 3751603"/>
                <a:gd name="connsiteY52" fmla="*/ 3418318 h 3879791"/>
                <a:gd name="connsiteX53" fmla="*/ 3076486 w 3751603"/>
                <a:gd name="connsiteY53" fmla="*/ 3102124 h 3879791"/>
                <a:gd name="connsiteX54" fmla="*/ 3537959 w 3751603"/>
                <a:gd name="connsiteY54" fmla="*/ 2999574 h 3879791"/>
                <a:gd name="connsiteX55" fmla="*/ 3572142 w 3751603"/>
                <a:gd name="connsiteY55" fmla="*/ 3042303 h 3879791"/>
                <a:gd name="connsiteX56" fmla="*/ 3367043 w 3751603"/>
                <a:gd name="connsiteY56" fmla="*/ 3264494 h 3879791"/>
                <a:gd name="connsiteX57" fmla="*/ 3751603 w 3751603"/>
                <a:gd name="connsiteY57" fmla="*/ 3204673 h 3879791"/>
                <a:gd name="connsiteX58" fmla="*/ 3529413 w 3751603"/>
                <a:gd name="connsiteY58" fmla="*/ 3119215 h 3879791"/>
                <a:gd name="connsiteX59" fmla="*/ 3563596 w 3751603"/>
                <a:gd name="connsiteY59" fmla="*/ 3050849 h 3879791"/>
                <a:gd name="connsiteX60" fmla="*/ 3537959 w 3751603"/>
                <a:gd name="connsiteY60" fmla="*/ 3016666 h 3879791"/>
                <a:gd name="connsiteX61" fmla="*/ 3349951 w 3751603"/>
                <a:gd name="connsiteY61" fmla="*/ 3033757 h 3879791"/>
                <a:gd name="connsiteX62" fmla="*/ 3127760 w 3751603"/>
                <a:gd name="connsiteY62" fmla="*/ 2922662 h 3879791"/>
                <a:gd name="connsiteX63" fmla="*/ 3136306 w 3751603"/>
                <a:gd name="connsiteY63" fmla="*/ 2803021 h 3879791"/>
                <a:gd name="connsiteX64" fmla="*/ 2649196 w 3751603"/>
                <a:gd name="connsiteY64" fmla="*/ 2221907 h 3879791"/>
                <a:gd name="connsiteX65" fmla="*/ 2238998 w 3751603"/>
                <a:gd name="connsiteY65" fmla="*/ 2307365 h 3879791"/>
                <a:gd name="connsiteX66" fmla="*/ 914400 w 3751603"/>
                <a:gd name="connsiteY66" fmla="*/ 2606467 h 3879791"/>
                <a:gd name="connsiteX67" fmla="*/ 897308 w 3751603"/>
                <a:gd name="connsiteY67" fmla="*/ 2623559 h 3879791"/>
                <a:gd name="connsiteX0" fmla="*/ 1187864 w 3751603"/>
                <a:gd name="connsiteY0" fmla="*/ 1786069 h 3879791"/>
                <a:gd name="connsiteX1" fmla="*/ 1358781 w 3751603"/>
                <a:gd name="connsiteY1" fmla="*/ 2298820 h 3879791"/>
                <a:gd name="connsiteX2" fmla="*/ 2350093 w 3751603"/>
                <a:gd name="connsiteY2" fmla="*/ 2059537 h 3879791"/>
                <a:gd name="connsiteX3" fmla="*/ 2204813 w 3751603"/>
                <a:gd name="connsiteY3" fmla="*/ 1555335 h 3879791"/>
                <a:gd name="connsiteX4" fmla="*/ 2367187 w 3751603"/>
                <a:gd name="connsiteY4" fmla="*/ 1486969 h 3879791"/>
                <a:gd name="connsiteX5" fmla="*/ 2375731 w 3751603"/>
                <a:gd name="connsiteY5" fmla="*/ 709301 h 3879791"/>
                <a:gd name="connsiteX6" fmla="*/ 2640650 w 3751603"/>
                <a:gd name="connsiteY6" fmla="*/ 0 h 3879791"/>
                <a:gd name="connsiteX7" fmla="*/ 1367327 w 3751603"/>
                <a:gd name="connsiteY7" fmla="*/ 17092 h 3879791"/>
                <a:gd name="connsiteX8" fmla="*/ 1076770 w 3751603"/>
                <a:gd name="connsiteY8" fmla="*/ 341832 h 3879791"/>
                <a:gd name="connsiteX9" fmla="*/ 854579 w 3751603"/>
                <a:gd name="connsiteY9" fmla="*/ 393107 h 3879791"/>
                <a:gd name="connsiteX10" fmla="*/ 752030 w 3751603"/>
                <a:gd name="connsiteY10" fmla="*/ 307649 h 3879791"/>
                <a:gd name="connsiteX11" fmla="*/ 666572 w 3751603"/>
                <a:gd name="connsiteY11" fmla="*/ 376015 h 3879791"/>
                <a:gd name="connsiteX12" fmla="*/ 495656 w 3751603"/>
                <a:gd name="connsiteY12" fmla="*/ 401653 h 3879791"/>
                <a:gd name="connsiteX13" fmla="*/ 170916 w 3751603"/>
                <a:gd name="connsiteY13" fmla="*/ 1162228 h 3879791"/>
                <a:gd name="connsiteX14" fmla="*/ 333286 w 3751603"/>
                <a:gd name="connsiteY14" fmla="*/ 1222049 h 3879791"/>
                <a:gd name="connsiteX15" fmla="*/ 401652 w 3751603"/>
                <a:gd name="connsiteY15" fmla="*/ 1085316 h 3879791"/>
                <a:gd name="connsiteX16" fmla="*/ 521293 w 3751603"/>
                <a:gd name="connsiteY16" fmla="*/ 1102408 h 3879791"/>
                <a:gd name="connsiteX17" fmla="*/ 658026 w 3751603"/>
                <a:gd name="connsiteY17" fmla="*/ 1068224 h 3879791"/>
                <a:gd name="connsiteX18" fmla="*/ 683663 w 3751603"/>
                <a:gd name="connsiteY18" fmla="*/ 1880075 h 3879791"/>
                <a:gd name="connsiteX19" fmla="*/ 495656 w 3751603"/>
                <a:gd name="connsiteY19" fmla="*/ 1905712 h 3879791"/>
                <a:gd name="connsiteX20" fmla="*/ 401652 w 3751603"/>
                <a:gd name="connsiteY20" fmla="*/ 1897167 h 3879791"/>
                <a:gd name="connsiteX21" fmla="*/ 384560 w 3751603"/>
                <a:gd name="connsiteY21" fmla="*/ 1786071 h 3879791"/>
                <a:gd name="connsiteX22" fmla="*/ 299103 w 3751603"/>
                <a:gd name="connsiteY22" fmla="*/ 1743342 h 3879791"/>
                <a:gd name="connsiteX23" fmla="*/ 230736 w 3751603"/>
                <a:gd name="connsiteY23" fmla="*/ 1777525 h 3879791"/>
                <a:gd name="connsiteX24" fmla="*/ 162370 w 3751603"/>
                <a:gd name="connsiteY24" fmla="*/ 1828800 h 3879791"/>
                <a:gd name="connsiteX25" fmla="*/ 0 w 3751603"/>
                <a:gd name="connsiteY25" fmla="*/ 1862983 h 3879791"/>
                <a:gd name="connsiteX26" fmla="*/ 239282 w 3751603"/>
                <a:gd name="connsiteY26" fmla="*/ 2563739 h 3879791"/>
                <a:gd name="connsiteX27" fmla="*/ 418744 w 3751603"/>
                <a:gd name="connsiteY27" fmla="*/ 2521010 h 3879791"/>
                <a:gd name="connsiteX28" fmla="*/ 538385 w 3751603"/>
                <a:gd name="connsiteY28" fmla="*/ 2845750 h 3879791"/>
                <a:gd name="connsiteX29" fmla="*/ 589660 w 3751603"/>
                <a:gd name="connsiteY29" fmla="*/ 2828658 h 3879791"/>
                <a:gd name="connsiteX30" fmla="*/ 709301 w 3751603"/>
                <a:gd name="connsiteY30" fmla="*/ 2982482 h 3879791"/>
                <a:gd name="connsiteX31" fmla="*/ 794759 w 3751603"/>
                <a:gd name="connsiteY31" fmla="*/ 2948299 h 3879791"/>
                <a:gd name="connsiteX32" fmla="*/ 692209 w 3751603"/>
                <a:gd name="connsiteY32" fmla="*/ 2743200 h 3879791"/>
                <a:gd name="connsiteX33" fmla="*/ 666572 w 3751603"/>
                <a:gd name="connsiteY33" fmla="*/ 2717563 h 3879791"/>
                <a:gd name="connsiteX34" fmla="*/ 743484 w 3751603"/>
                <a:gd name="connsiteY34" fmla="*/ 2649196 h 3879791"/>
                <a:gd name="connsiteX35" fmla="*/ 922946 w 3751603"/>
                <a:gd name="connsiteY35" fmla="*/ 2606467 h 3879791"/>
                <a:gd name="connsiteX36" fmla="*/ 1410056 w 3751603"/>
                <a:gd name="connsiteY36" fmla="*/ 3196127 h 3879791"/>
                <a:gd name="connsiteX37" fmla="*/ 1401510 w 3751603"/>
                <a:gd name="connsiteY37" fmla="*/ 3298677 h 3879791"/>
                <a:gd name="connsiteX38" fmla="*/ 1213503 w 3751603"/>
                <a:gd name="connsiteY38" fmla="*/ 3332860 h 3879791"/>
                <a:gd name="connsiteX39" fmla="*/ 1110953 w 3751603"/>
                <a:gd name="connsiteY39" fmla="*/ 3273039 h 3879791"/>
                <a:gd name="connsiteX40" fmla="*/ 1051132 w 3751603"/>
                <a:gd name="connsiteY40" fmla="*/ 3273039 h 3879791"/>
                <a:gd name="connsiteX41" fmla="*/ 1008403 w 3751603"/>
                <a:gd name="connsiteY41" fmla="*/ 3409772 h 3879791"/>
                <a:gd name="connsiteX42" fmla="*/ 1897166 w 3751603"/>
                <a:gd name="connsiteY42" fmla="*/ 3879791 h 3879791"/>
                <a:gd name="connsiteX43" fmla="*/ 2127903 w 3751603"/>
                <a:gd name="connsiteY43" fmla="*/ 3811424 h 3879791"/>
                <a:gd name="connsiteX44" fmla="*/ 2384276 w 3751603"/>
                <a:gd name="connsiteY44" fmla="*/ 3760150 h 3879791"/>
                <a:gd name="connsiteX45" fmla="*/ 2008261 w 3751603"/>
                <a:gd name="connsiteY45" fmla="*/ 3725967 h 3879791"/>
                <a:gd name="connsiteX46" fmla="*/ 1956987 w 3751603"/>
                <a:gd name="connsiteY46" fmla="*/ 3717421 h 3879791"/>
                <a:gd name="connsiteX47" fmla="*/ 1931349 w 3751603"/>
                <a:gd name="connsiteY47" fmla="*/ 3589234 h 3879791"/>
                <a:gd name="connsiteX48" fmla="*/ 2247544 w 3751603"/>
                <a:gd name="connsiteY48" fmla="*/ 3537959 h 3879791"/>
                <a:gd name="connsiteX49" fmla="*/ 2871387 w 3751603"/>
                <a:gd name="connsiteY49" fmla="*/ 3572142 h 3879791"/>
                <a:gd name="connsiteX50" fmla="*/ 2811566 w 3751603"/>
                <a:gd name="connsiteY50" fmla="*/ 3529413 h 3879791"/>
                <a:gd name="connsiteX51" fmla="*/ 2837203 w 3751603"/>
                <a:gd name="connsiteY51" fmla="*/ 3461047 h 3879791"/>
                <a:gd name="connsiteX52" fmla="*/ 2794474 w 3751603"/>
                <a:gd name="connsiteY52" fmla="*/ 3418318 h 3879791"/>
                <a:gd name="connsiteX53" fmla="*/ 3076486 w 3751603"/>
                <a:gd name="connsiteY53" fmla="*/ 3102124 h 3879791"/>
                <a:gd name="connsiteX54" fmla="*/ 3537959 w 3751603"/>
                <a:gd name="connsiteY54" fmla="*/ 2999574 h 3879791"/>
                <a:gd name="connsiteX55" fmla="*/ 3572142 w 3751603"/>
                <a:gd name="connsiteY55" fmla="*/ 3042303 h 3879791"/>
                <a:gd name="connsiteX56" fmla="*/ 3367043 w 3751603"/>
                <a:gd name="connsiteY56" fmla="*/ 3264494 h 3879791"/>
                <a:gd name="connsiteX57" fmla="*/ 3751603 w 3751603"/>
                <a:gd name="connsiteY57" fmla="*/ 3204673 h 3879791"/>
                <a:gd name="connsiteX58" fmla="*/ 3529413 w 3751603"/>
                <a:gd name="connsiteY58" fmla="*/ 3119215 h 3879791"/>
                <a:gd name="connsiteX59" fmla="*/ 3563596 w 3751603"/>
                <a:gd name="connsiteY59" fmla="*/ 3050849 h 3879791"/>
                <a:gd name="connsiteX60" fmla="*/ 3537959 w 3751603"/>
                <a:gd name="connsiteY60" fmla="*/ 3016666 h 3879791"/>
                <a:gd name="connsiteX61" fmla="*/ 3349951 w 3751603"/>
                <a:gd name="connsiteY61" fmla="*/ 3033757 h 3879791"/>
                <a:gd name="connsiteX62" fmla="*/ 3127760 w 3751603"/>
                <a:gd name="connsiteY62" fmla="*/ 2922662 h 3879791"/>
                <a:gd name="connsiteX63" fmla="*/ 3136306 w 3751603"/>
                <a:gd name="connsiteY63" fmla="*/ 2803021 h 3879791"/>
                <a:gd name="connsiteX64" fmla="*/ 2649196 w 3751603"/>
                <a:gd name="connsiteY64" fmla="*/ 2221907 h 3879791"/>
                <a:gd name="connsiteX65" fmla="*/ 2238998 w 3751603"/>
                <a:gd name="connsiteY65" fmla="*/ 2307365 h 3879791"/>
                <a:gd name="connsiteX66" fmla="*/ 914400 w 3751603"/>
                <a:gd name="connsiteY66" fmla="*/ 2606467 h 3879791"/>
                <a:gd name="connsiteX67" fmla="*/ 897308 w 3751603"/>
                <a:gd name="connsiteY67" fmla="*/ 2623559 h 3879791"/>
                <a:gd name="connsiteX0" fmla="*/ 1187864 w 3751603"/>
                <a:gd name="connsiteY0" fmla="*/ 1786069 h 3879791"/>
                <a:gd name="connsiteX1" fmla="*/ 1358781 w 3751603"/>
                <a:gd name="connsiteY1" fmla="*/ 2298820 h 3879791"/>
                <a:gd name="connsiteX2" fmla="*/ 2350093 w 3751603"/>
                <a:gd name="connsiteY2" fmla="*/ 2059537 h 3879791"/>
                <a:gd name="connsiteX3" fmla="*/ 2204813 w 3751603"/>
                <a:gd name="connsiteY3" fmla="*/ 1555335 h 3879791"/>
                <a:gd name="connsiteX4" fmla="*/ 2367187 w 3751603"/>
                <a:gd name="connsiteY4" fmla="*/ 1486969 h 3879791"/>
                <a:gd name="connsiteX5" fmla="*/ 2375731 w 3751603"/>
                <a:gd name="connsiteY5" fmla="*/ 709301 h 3879791"/>
                <a:gd name="connsiteX6" fmla="*/ 2640650 w 3751603"/>
                <a:gd name="connsiteY6" fmla="*/ 0 h 3879791"/>
                <a:gd name="connsiteX7" fmla="*/ 1367327 w 3751603"/>
                <a:gd name="connsiteY7" fmla="*/ 17092 h 3879791"/>
                <a:gd name="connsiteX8" fmla="*/ 1076770 w 3751603"/>
                <a:gd name="connsiteY8" fmla="*/ 341832 h 3879791"/>
                <a:gd name="connsiteX9" fmla="*/ 854579 w 3751603"/>
                <a:gd name="connsiteY9" fmla="*/ 393107 h 3879791"/>
                <a:gd name="connsiteX10" fmla="*/ 752030 w 3751603"/>
                <a:gd name="connsiteY10" fmla="*/ 307649 h 3879791"/>
                <a:gd name="connsiteX11" fmla="*/ 666572 w 3751603"/>
                <a:gd name="connsiteY11" fmla="*/ 376015 h 3879791"/>
                <a:gd name="connsiteX12" fmla="*/ 495656 w 3751603"/>
                <a:gd name="connsiteY12" fmla="*/ 401653 h 3879791"/>
                <a:gd name="connsiteX13" fmla="*/ 170916 w 3751603"/>
                <a:gd name="connsiteY13" fmla="*/ 1162228 h 3879791"/>
                <a:gd name="connsiteX14" fmla="*/ 333286 w 3751603"/>
                <a:gd name="connsiteY14" fmla="*/ 1222049 h 3879791"/>
                <a:gd name="connsiteX15" fmla="*/ 401652 w 3751603"/>
                <a:gd name="connsiteY15" fmla="*/ 1085316 h 3879791"/>
                <a:gd name="connsiteX16" fmla="*/ 521293 w 3751603"/>
                <a:gd name="connsiteY16" fmla="*/ 1102408 h 3879791"/>
                <a:gd name="connsiteX17" fmla="*/ 658026 w 3751603"/>
                <a:gd name="connsiteY17" fmla="*/ 1068224 h 3879791"/>
                <a:gd name="connsiteX18" fmla="*/ 683663 w 3751603"/>
                <a:gd name="connsiteY18" fmla="*/ 1880075 h 3879791"/>
                <a:gd name="connsiteX19" fmla="*/ 495656 w 3751603"/>
                <a:gd name="connsiteY19" fmla="*/ 1905712 h 3879791"/>
                <a:gd name="connsiteX20" fmla="*/ 401652 w 3751603"/>
                <a:gd name="connsiteY20" fmla="*/ 1897167 h 3879791"/>
                <a:gd name="connsiteX21" fmla="*/ 384560 w 3751603"/>
                <a:gd name="connsiteY21" fmla="*/ 1786071 h 3879791"/>
                <a:gd name="connsiteX22" fmla="*/ 299103 w 3751603"/>
                <a:gd name="connsiteY22" fmla="*/ 1743342 h 3879791"/>
                <a:gd name="connsiteX23" fmla="*/ 230736 w 3751603"/>
                <a:gd name="connsiteY23" fmla="*/ 1777525 h 3879791"/>
                <a:gd name="connsiteX24" fmla="*/ 162370 w 3751603"/>
                <a:gd name="connsiteY24" fmla="*/ 1828800 h 3879791"/>
                <a:gd name="connsiteX25" fmla="*/ 0 w 3751603"/>
                <a:gd name="connsiteY25" fmla="*/ 1862983 h 3879791"/>
                <a:gd name="connsiteX26" fmla="*/ 239282 w 3751603"/>
                <a:gd name="connsiteY26" fmla="*/ 2563739 h 3879791"/>
                <a:gd name="connsiteX27" fmla="*/ 418744 w 3751603"/>
                <a:gd name="connsiteY27" fmla="*/ 2521010 h 3879791"/>
                <a:gd name="connsiteX28" fmla="*/ 538385 w 3751603"/>
                <a:gd name="connsiteY28" fmla="*/ 2845750 h 3879791"/>
                <a:gd name="connsiteX29" fmla="*/ 589660 w 3751603"/>
                <a:gd name="connsiteY29" fmla="*/ 2828658 h 3879791"/>
                <a:gd name="connsiteX30" fmla="*/ 709301 w 3751603"/>
                <a:gd name="connsiteY30" fmla="*/ 2982482 h 3879791"/>
                <a:gd name="connsiteX31" fmla="*/ 794759 w 3751603"/>
                <a:gd name="connsiteY31" fmla="*/ 2948299 h 3879791"/>
                <a:gd name="connsiteX32" fmla="*/ 692209 w 3751603"/>
                <a:gd name="connsiteY32" fmla="*/ 2743200 h 3879791"/>
                <a:gd name="connsiteX33" fmla="*/ 666572 w 3751603"/>
                <a:gd name="connsiteY33" fmla="*/ 2717563 h 3879791"/>
                <a:gd name="connsiteX34" fmla="*/ 743484 w 3751603"/>
                <a:gd name="connsiteY34" fmla="*/ 2649196 h 3879791"/>
                <a:gd name="connsiteX35" fmla="*/ 922946 w 3751603"/>
                <a:gd name="connsiteY35" fmla="*/ 2606467 h 3879791"/>
                <a:gd name="connsiteX36" fmla="*/ 1410056 w 3751603"/>
                <a:gd name="connsiteY36" fmla="*/ 3196127 h 3879791"/>
                <a:gd name="connsiteX37" fmla="*/ 1401510 w 3751603"/>
                <a:gd name="connsiteY37" fmla="*/ 3298677 h 3879791"/>
                <a:gd name="connsiteX38" fmla="*/ 1213503 w 3751603"/>
                <a:gd name="connsiteY38" fmla="*/ 3332860 h 3879791"/>
                <a:gd name="connsiteX39" fmla="*/ 1110953 w 3751603"/>
                <a:gd name="connsiteY39" fmla="*/ 3273039 h 3879791"/>
                <a:gd name="connsiteX40" fmla="*/ 1051132 w 3751603"/>
                <a:gd name="connsiteY40" fmla="*/ 3273039 h 3879791"/>
                <a:gd name="connsiteX41" fmla="*/ 1008403 w 3751603"/>
                <a:gd name="connsiteY41" fmla="*/ 3409772 h 3879791"/>
                <a:gd name="connsiteX42" fmla="*/ 1897166 w 3751603"/>
                <a:gd name="connsiteY42" fmla="*/ 3879791 h 3879791"/>
                <a:gd name="connsiteX43" fmla="*/ 2127903 w 3751603"/>
                <a:gd name="connsiteY43" fmla="*/ 3811424 h 3879791"/>
                <a:gd name="connsiteX44" fmla="*/ 2384276 w 3751603"/>
                <a:gd name="connsiteY44" fmla="*/ 3760150 h 3879791"/>
                <a:gd name="connsiteX45" fmla="*/ 2008261 w 3751603"/>
                <a:gd name="connsiteY45" fmla="*/ 3725967 h 3879791"/>
                <a:gd name="connsiteX46" fmla="*/ 1956987 w 3751603"/>
                <a:gd name="connsiteY46" fmla="*/ 3717421 h 3879791"/>
                <a:gd name="connsiteX47" fmla="*/ 1931349 w 3751603"/>
                <a:gd name="connsiteY47" fmla="*/ 3589234 h 3879791"/>
                <a:gd name="connsiteX48" fmla="*/ 2247544 w 3751603"/>
                <a:gd name="connsiteY48" fmla="*/ 3537959 h 3879791"/>
                <a:gd name="connsiteX49" fmla="*/ 2871387 w 3751603"/>
                <a:gd name="connsiteY49" fmla="*/ 3572142 h 3879791"/>
                <a:gd name="connsiteX50" fmla="*/ 2811566 w 3751603"/>
                <a:gd name="connsiteY50" fmla="*/ 3529413 h 3879791"/>
                <a:gd name="connsiteX51" fmla="*/ 2837203 w 3751603"/>
                <a:gd name="connsiteY51" fmla="*/ 3461047 h 3879791"/>
                <a:gd name="connsiteX52" fmla="*/ 2794474 w 3751603"/>
                <a:gd name="connsiteY52" fmla="*/ 3418318 h 3879791"/>
                <a:gd name="connsiteX53" fmla="*/ 3076486 w 3751603"/>
                <a:gd name="connsiteY53" fmla="*/ 3102124 h 3879791"/>
                <a:gd name="connsiteX54" fmla="*/ 3537959 w 3751603"/>
                <a:gd name="connsiteY54" fmla="*/ 2999574 h 3879791"/>
                <a:gd name="connsiteX55" fmla="*/ 3572142 w 3751603"/>
                <a:gd name="connsiteY55" fmla="*/ 3042303 h 3879791"/>
                <a:gd name="connsiteX56" fmla="*/ 3367043 w 3751603"/>
                <a:gd name="connsiteY56" fmla="*/ 3264494 h 3879791"/>
                <a:gd name="connsiteX57" fmla="*/ 3751603 w 3751603"/>
                <a:gd name="connsiteY57" fmla="*/ 3204673 h 3879791"/>
                <a:gd name="connsiteX58" fmla="*/ 3529413 w 3751603"/>
                <a:gd name="connsiteY58" fmla="*/ 3119215 h 3879791"/>
                <a:gd name="connsiteX59" fmla="*/ 3563596 w 3751603"/>
                <a:gd name="connsiteY59" fmla="*/ 3050849 h 3879791"/>
                <a:gd name="connsiteX60" fmla="*/ 3537959 w 3751603"/>
                <a:gd name="connsiteY60" fmla="*/ 3016666 h 3879791"/>
                <a:gd name="connsiteX61" fmla="*/ 3349951 w 3751603"/>
                <a:gd name="connsiteY61" fmla="*/ 3033757 h 3879791"/>
                <a:gd name="connsiteX62" fmla="*/ 3127760 w 3751603"/>
                <a:gd name="connsiteY62" fmla="*/ 2922662 h 3879791"/>
                <a:gd name="connsiteX63" fmla="*/ 3136306 w 3751603"/>
                <a:gd name="connsiteY63" fmla="*/ 2803021 h 3879791"/>
                <a:gd name="connsiteX64" fmla="*/ 2649196 w 3751603"/>
                <a:gd name="connsiteY64" fmla="*/ 2221907 h 3879791"/>
                <a:gd name="connsiteX65" fmla="*/ 2238998 w 3751603"/>
                <a:gd name="connsiteY65" fmla="*/ 2307365 h 3879791"/>
                <a:gd name="connsiteX66" fmla="*/ 914400 w 3751603"/>
                <a:gd name="connsiteY66" fmla="*/ 2606467 h 3879791"/>
                <a:gd name="connsiteX67" fmla="*/ 897308 w 3751603"/>
                <a:gd name="connsiteY67" fmla="*/ 2623559 h 3879791"/>
                <a:gd name="connsiteX0" fmla="*/ 1110952 w 3751603"/>
                <a:gd name="connsiteY0" fmla="*/ 1803161 h 3879791"/>
                <a:gd name="connsiteX1" fmla="*/ 1358781 w 3751603"/>
                <a:gd name="connsiteY1" fmla="*/ 2298820 h 3879791"/>
                <a:gd name="connsiteX2" fmla="*/ 2350093 w 3751603"/>
                <a:gd name="connsiteY2" fmla="*/ 2059537 h 3879791"/>
                <a:gd name="connsiteX3" fmla="*/ 2204813 w 3751603"/>
                <a:gd name="connsiteY3" fmla="*/ 1555335 h 3879791"/>
                <a:gd name="connsiteX4" fmla="*/ 2367187 w 3751603"/>
                <a:gd name="connsiteY4" fmla="*/ 1486969 h 3879791"/>
                <a:gd name="connsiteX5" fmla="*/ 2375731 w 3751603"/>
                <a:gd name="connsiteY5" fmla="*/ 709301 h 3879791"/>
                <a:gd name="connsiteX6" fmla="*/ 2640650 w 3751603"/>
                <a:gd name="connsiteY6" fmla="*/ 0 h 3879791"/>
                <a:gd name="connsiteX7" fmla="*/ 1367327 w 3751603"/>
                <a:gd name="connsiteY7" fmla="*/ 17092 h 3879791"/>
                <a:gd name="connsiteX8" fmla="*/ 1076770 w 3751603"/>
                <a:gd name="connsiteY8" fmla="*/ 341832 h 3879791"/>
                <a:gd name="connsiteX9" fmla="*/ 854579 w 3751603"/>
                <a:gd name="connsiteY9" fmla="*/ 393107 h 3879791"/>
                <a:gd name="connsiteX10" fmla="*/ 752030 w 3751603"/>
                <a:gd name="connsiteY10" fmla="*/ 307649 h 3879791"/>
                <a:gd name="connsiteX11" fmla="*/ 666572 w 3751603"/>
                <a:gd name="connsiteY11" fmla="*/ 376015 h 3879791"/>
                <a:gd name="connsiteX12" fmla="*/ 495656 w 3751603"/>
                <a:gd name="connsiteY12" fmla="*/ 401653 h 3879791"/>
                <a:gd name="connsiteX13" fmla="*/ 170916 w 3751603"/>
                <a:gd name="connsiteY13" fmla="*/ 1162228 h 3879791"/>
                <a:gd name="connsiteX14" fmla="*/ 333286 w 3751603"/>
                <a:gd name="connsiteY14" fmla="*/ 1222049 h 3879791"/>
                <a:gd name="connsiteX15" fmla="*/ 401652 w 3751603"/>
                <a:gd name="connsiteY15" fmla="*/ 1085316 h 3879791"/>
                <a:gd name="connsiteX16" fmla="*/ 521293 w 3751603"/>
                <a:gd name="connsiteY16" fmla="*/ 1102408 h 3879791"/>
                <a:gd name="connsiteX17" fmla="*/ 658026 w 3751603"/>
                <a:gd name="connsiteY17" fmla="*/ 1068224 h 3879791"/>
                <a:gd name="connsiteX18" fmla="*/ 683663 w 3751603"/>
                <a:gd name="connsiteY18" fmla="*/ 1880075 h 3879791"/>
                <a:gd name="connsiteX19" fmla="*/ 495656 w 3751603"/>
                <a:gd name="connsiteY19" fmla="*/ 1905712 h 3879791"/>
                <a:gd name="connsiteX20" fmla="*/ 401652 w 3751603"/>
                <a:gd name="connsiteY20" fmla="*/ 1897167 h 3879791"/>
                <a:gd name="connsiteX21" fmla="*/ 384560 w 3751603"/>
                <a:gd name="connsiteY21" fmla="*/ 1786071 h 3879791"/>
                <a:gd name="connsiteX22" fmla="*/ 299103 w 3751603"/>
                <a:gd name="connsiteY22" fmla="*/ 1743342 h 3879791"/>
                <a:gd name="connsiteX23" fmla="*/ 230736 w 3751603"/>
                <a:gd name="connsiteY23" fmla="*/ 1777525 h 3879791"/>
                <a:gd name="connsiteX24" fmla="*/ 162370 w 3751603"/>
                <a:gd name="connsiteY24" fmla="*/ 1828800 h 3879791"/>
                <a:gd name="connsiteX25" fmla="*/ 0 w 3751603"/>
                <a:gd name="connsiteY25" fmla="*/ 1862983 h 3879791"/>
                <a:gd name="connsiteX26" fmla="*/ 239282 w 3751603"/>
                <a:gd name="connsiteY26" fmla="*/ 2563739 h 3879791"/>
                <a:gd name="connsiteX27" fmla="*/ 418744 w 3751603"/>
                <a:gd name="connsiteY27" fmla="*/ 2521010 h 3879791"/>
                <a:gd name="connsiteX28" fmla="*/ 538385 w 3751603"/>
                <a:gd name="connsiteY28" fmla="*/ 2845750 h 3879791"/>
                <a:gd name="connsiteX29" fmla="*/ 589660 w 3751603"/>
                <a:gd name="connsiteY29" fmla="*/ 2828658 h 3879791"/>
                <a:gd name="connsiteX30" fmla="*/ 709301 w 3751603"/>
                <a:gd name="connsiteY30" fmla="*/ 2982482 h 3879791"/>
                <a:gd name="connsiteX31" fmla="*/ 794759 w 3751603"/>
                <a:gd name="connsiteY31" fmla="*/ 2948299 h 3879791"/>
                <a:gd name="connsiteX32" fmla="*/ 692209 w 3751603"/>
                <a:gd name="connsiteY32" fmla="*/ 2743200 h 3879791"/>
                <a:gd name="connsiteX33" fmla="*/ 666572 w 3751603"/>
                <a:gd name="connsiteY33" fmla="*/ 2717563 h 3879791"/>
                <a:gd name="connsiteX34" fmla="*/ 743484 w 3751603"/>
                <a:gd name="connsiteY34" fmla="*/ 2649196 h 3879791"/>
                <a:gd name="connsiteX35" fmla="*/ 922946 w 3751603"/>
                <a:gd name="connsiteY35" fmla="*/ 2606467 h 3879791"/>
                <a:gd name="connsiteX36" fmla="*/ 1410056 w 3751603"/>
                <a:gd name="connsiteY36" fmla="*/ 3196127 h 3879791"/>
                <a:gd name="connsiteX37" fmla="*/ 1401510 w 3751603"/>
                <a:gd name="connsiteY37" fmla="*/ 3298677 h 3879791"/>
                <a:gd name="connsiteX38" fmla="*/ 1213503 w 3751603"/>
                <a:gd name="connsiteY38" fmla="*/ 3332860 h 3879791"/>
                <a:gd name="connsiteX39" fmla="*/ 1110953 w 3751603"/>
                <a:gd name="connsiteY39" fmla="*/ 3273039 h 3879791"/>
                <a:gd name="connsiteX40" fmla="*/ 1051132 w 3751603"/>
                <a:gd name="connsiteY40" fmla="*/ 3273039 h 3879791"/>
                <a:gd name="connsiteX41" fmla="*/ 1008403 w 3751603"/>
                <a:gd name="connsiteY41" fmla="*/ 3409772 h 3879791"/>
                <a:gd name="connsiteX42" fmla="*/ 1897166 w 3751603"/>
                <a:gd name="connsiteY42" fmla="*/ 3879791 h 3879791"/>
                <a:gd name="connsiteX43" fmla="*/ 2127903 w 3751603"/>
                <a:gd name="connsiteY43" fmla="*/ 3811424 h 3879791"/>
                <a:gd name="connsiteX44" fmla="*/ 2384276 w 3751603"/>
                <a:gd name="connsiteY44" fmla="*/ 3760150 h 3879791"/>
                <a:gd name="connsiteX45" fmla="*/ 2008261 w 3751603"/>
                <a:gd name="connsiteY45" fmla="*/ 3725967 h 3879791"/>
                <a:gd name="connsiteX46" fmla="*/ 1956987 w 3751603"/>
                <a:gd name="connsiteY46" fmla="*/ 3717421 h 3879791"/>
                <a:gd name="connsiteX47" fmla="*/ 1931349 w 3751603"/>
                <a:gd name="connsiteY47" fmla="*/ 3589234 h 3879791"/>
                <a:gd name="connsiteX48" fmla="*/ 2247544 w 3751603"/>
                <a:gd name="connsiteY48" fmla="*/ 3537959 h 3879791"/>
                <a:gd name="connsiteX49" fmla="*/ 2871387 w 3751603"/>
                <a:gd name="connsiteY49" fmla="*/ 3572142 h 3879791"/>
                <a:gd name="connsiteX50" fmla="*/ 2811566 w 3751603"/>
                <a:gd name="connsiteY50" fmla="*/ 3529413 h 3879791"/>
                <a:gd name="connsiteX51" fmla="*/ 2837203 w 3751603"/>
                <a:gd name="connsiteY51" fmla="*/ 3461047 h 3879791"/>
                <a:gd name="connsiteX52" fmla="*/ 2794474 w 3751603"/>
                <a:gd name="connsiteY52" fmla="*/ 3418318 h 3879791"/>
                <a:gd name="connsiteX53" fmla="*/ 3076486 w 3751603"/>
                <a:gd name="connsiteY53" fmla="*/ 3102124 h 3879791"/>
                <a:gd name="connsiteX54" fmla="*/ 3537959 w 3751603"/>
                <a:gd name="connsiteY54" fmla="*/ 2999574 h 3879791"/>
                <a:gd name="connsiteX55" fmla="*/ 3572142 w 3751603"/>
                <a:gd name="connsiteY55" fmla="*/ 3042303 h 3879791"/>
                <a:gd name="connsiteX56" fmla="*/ 3367043 w 3751603"/>
                <a:gd name="connsiteY56" fmla="*/ 3264494 h 3879791"/>
                <a:gd name="connsiteX57" fmla="*/ 3751603 w 3751603"/>
                <a:gd name="connsiteY57" fmla="*/ 3204673 h 3879791"/>
                <a:gd name="connsiteX58" fmla="*/ 3529413 w 3751603"/>
                <a:gd name="connsiteY58" fmla="*/ 3119215 h 3879791"/>
                <a:gd name="connsiteX59" fmla="*/ 3563596 w 3751603"/>
                <a:gd name="connsiteY59" fmla="*/ 3050849 h 3879791"/>
                <a:gd name="connsiteX60" fmla="*/ 3537959 w 3751603"/>
                <a:gd name="connsiteY60" fmla="*/ 3016666 h 3879791"/>
                <a:gd name="connsiteX61" fmla="*/ 3349951 w 3751603"/>
                <a:gd name="connsiteY61" fmla="*/ 3033757 h 3879791"/>
                <a:gd name="connsiteX62" fmla="*/ 3127760 w 3751603"/>
                <a:gd name="connsiteY62" fmla="*/ 2922662 h 3879791"/>
                <a:gd name="connsiteX63" fmla="*/ 3136306 w 3751603"/>
                <a:gd name="connsiteY63" fmla="*/ 2803021 h 3879791"/>
                <a:gd name="connsiteX64" fmla="*/ 2649196 w 3751603"/>
                <a:gd name="connsiteY64" fmla="*/ 2221907 h 3879791"/>
                <a:gd name="connsiteX65" fmla="*/ 2238998 w 3751603"/>
                <a:gd name="connsiteY65" fmla="*/ 2307365 h 3879791"/>
                <a:gd name="connsiteX66" fmla="*/ 914400 w 3751603"/>
                <a:gd name="connsiteY66" fmla="*/ 2606467 h 3879791"/>
                <a:gd name="connsiteX67" fmla="*/ 897308 w 3751603"/>
                <a:gd name="connsiteY67" fmla="*/ 2623559 h 3879791"/>
                <a:gd name="connsiteX0" fmla="*/ 1110952 w 3751603"/>
                <a:gd name="connsiteY0" fmla="*/ 1803161 h 3879791"/>
                <a:gd name="connsiteX1" fmla="*/ 1170774 w 3751603"/>
                <a:gd name="connsiteY1" fmla="*/ 1974079 h 3879791"/>
                <a:gd name="connsiteX2" fmla="*/ 1358781 w 3751603"/>
                <a:gd name="connsiteY2" fmla="*/ 2298820 h 3879791"/>
                <a:gd name="connsiteX3" fmla="*/ 2350093 w 3751603"/>
                <a:gd name="connsiteY3" fmla="*/ 2059537 h 3879791"/>
                <a:gd name="connsiteX4" fmla="*/ 2204813 w 3751603"/>
                <a:gd name="connsiteY4" fmla="*/ 1555335 h 3879791"/>
                <a:gd name="connsiteX5" fmla="*/ 2367187 w 3751603"/>
                <a:gd name="connsiteY5" fmla="*/ 1486969 h 3879791"/>
                <a:gd name="connsiteX6" fmla="*/ 2375731 w 3751603"/>
                <a:gd name="connsiteY6" fmla="*/ 709301 h 3879791"/>
                <a:gd name="connsiteX7" fmla="*/ 2640650 w 3751603"/>
                <a:gd name="connsiteY7" fmla="*/ 0 h 3879791"/>
                <a:gd name="connsiteX8" fmla="*/ 1367327 w 3751603"/>
                <a:gd name="connsiteY8" fmla="*/ 17092 h 3879791"/>
                <a:gd name="connsiteX9" fmla="*/ 1076770 w 3751603"/>
                <a:gd name="connsiteY9" fmla="*/ 341832 h 3879791"/>
                <a:gd name="connsiteX10" fmla="*/ 854579 w 3751603"/>
                <a:gd name="connsiteY10" fmla="*/ 393107 h 3879791"/>
                <a:gd name="connsiteX11" fmla="*/ 752030 w 3751603"/>
                <a:gd name="connsiteY11" fmla="*/ 307649 h 3879791"/>
                <a:gd name="connsiteX12" fmla="*/ 666572 w 3751603"/>
                <a:gd name="connsiteY12" fmla="*/ 376015 h 3879791"/>
                <a:gd name="connsiteX13" fmla="*/ 495656 w 3751603"/>
                <a:gd name="connsiteY13" fmla="*/ 401653 h 3879791"/>
                <a:gd name="connsiteX14" fmla="*/ 170916 w 3751603"/>
                <a:gd name="connsiteY14" fmla="*/ 1162228 h 3879791"/>
                <a:gd name="connsiteX15" fmla="*/ 333286 w 3751603"/>
                <a:gd name="connsiteY15" fmla="*/ 1222049 h 3879791"/>
                <a:gd name="connsiteX16" fmla="*/ 401652 w 3751603"/>
                <a:gd name="connsiteY16" fmla="*/ 1085316 h 3879791"/>
                <a:gd name="connsiteX17" fmla="*/ 521293 w 3751603"/>
                <a:gd name="connsiteY17" fmla="*/ 1102408 h 3879791"/>
                <a:gd name="connsiteX18" fmla="*/ 658026 w 3751603"/>
                <a:gd name="connsiteY18" fmla="*/ 1068224 h 3879791"/>
                <a:gd name="connsiteX19" fmla="*/ 683663 w 3751603"/>
                <a:gd name="connsiteY19" fmla="*/ 1880075 h 3879791"/>
                <a:gd name="connsiteX20" fmla="*/ 495656 w 3751603"/>
                <a:gd name="connsiteY20" fmla="*/ 1905712 h 3879791"/>
                <a:gd name="connsiteX21" fmla="*/ 401652 w 3751603"/>
                <a:gd name="connsiteY21" fmla="*/ 1897167 h 3879791"/>
                <a:gd name="connsiteX22" fmla="*/ 384560 w 3751603"/>
                <a:gd name="connsiteY22" fmla="*/ 1786071 h 3879791"/>
                <a:gd name="connsiteX23" fmla="*/ 299103 w 3751603"/>
                <a:gd name="connsiteY23" fmla="*/ 1743342 h 3879791"/>
                <a:gd name="connsiteX24" fmla="*/ 230736 w 3751603"/>
                <a:gd name="connsiteY24" fmla="*/ 1777525 h 3879791"/>
                <a:gd name="connsiteX25" fmla="*/ 162370 w 3751603"/>
                <a:gd name="connsiteY25" fmla="*/ 1828800 h 3879791"/>
                <a:gd name="connsiteX26" fmla="*/ 0 w 3751603"/>
                <a:gd name="connsiteY26" fmla="*/ 1862983 h 3879791"/>
                <a:gd name="connsiteX27" fmla="*/ 239282 w 3751603"/>
                <a:gd name="connsiteY27" fmla="*/ 2563739 h 3879791"/>
                <a:gd name="connsiteX28" fmla="*/ 418744 w 3751603"/>
                <a:gd name="connsiteY28" fmla="*/ 2521010 h 3879791"/>
                <a:gd name="connsiteX29" fmla="*/ 538385 w 3751603"/>
                <a:gd name="connsiteY29" fmla="*/ 2845750 h 3879791"/>
                <a:gd name="connsiteX30" fmla="*/ 589660 w 3751603"/>
                <a:gd name="connsiteY30" fmla="*/ 2828658 h 3879791"/>
                <a:gd name="connsiteX31" fmla="*/ 709301 w 3751603"/>
                <a:gd name="connsiteY31" fmla="*/ 2982482 h 3879791"/>
                <a:gd name="connsiteX32" fmla="*/ 794759 w 3751603"/>
                <a:gd name="connsiteY32" fmla="*/ 2948299 h 3879791"/>
                <a:gd name="connsiteX33" fmla="*/ 692209 w 3751603"/>
                <a:gd name="connsiteY33" fmla="*/ 2743200 h 3879791"/>
                <a:gd name="connsiteX34" fmla="*/ 666572 w 3751603"/>
                <a:gd name="connsiteY34" fmla="*/ 2717563 h 3879791"/>
                <a:gd name="connsiteX35" fmla="*/ 743484 w 3751603"/>
                <a:gd name="connsiteY35" fmla="*/ 2649196 h 3879791"/>
                <a:gd name="connsiteX36" fmla="*/ 922946 w 3751603"/>
                <a:gd name="connsiteY36" fmla="*/ 2606467 h 3879791"/>
                <a:gd name="connsiteX37" fmla="*/ 1410056 w 3751603"/>
                <a:gd name="connsiteY37" fmla="*/ 3196127 h 3879791"/>
                <a:gd name="connsiteX38" fmla="*/ 1401510 w 3751603"/>
                <a:gd name="connsiteY38" fmla="*/ 3298677 h 3879791"/>
                <a:gd name="connsiteX39" fmla="*/ 1213503 w 3751603"/>
                <a:gd name="connsiteY39" fmla="*/ 3332860 h 3879791"/>
                <a:gd name="connsiteX40" fmla="*/ 1110953 w 3751603"/>
                <a:gd name="connsiteY40" fmla="*/ 3273039 h 3879791"/>
                <a:gd name="connsiteX41" fmla="*/ 1051132 w 3751603"/>
                <a:gd name="connsiteY41" fmla="*/ 3273039 h 3879791"/>
                <a:gd name="connsiteX42" fmla="*/ 1008403 w 3751603"/>
                <a:gd name="connsiteY42" fmla="*/ 3409772 h 3879791"/>
                <a:gd name="connsiteX43" fmla="*/ 1897166 w 3751603"/>
                <a:gd name="connsiteY43" fmla="*/ 3879791 h 3879791"/>
                <a:gd name="connsiteX44" fmla="*/ 2127903 w 3751603"/>
                <a:gd name="connsiteY44" fmla="*/ 3811424 h 3879791"/>
                <a:gd name="connsiteX45" fmla="*/ 2384276 w 3751603"/>
                <a:gd name="connsiteY45" fmla="*/ 3760150 h 3879791"/>
                <a:gd name="connsiteX46" fmla="*/ 2008261 w 3751603"/>
                <a:gd name="connsiteY46" fmla="*/ 3725967 h 3879791"/>
                <a:gd name="connsiteX47" fmla="*/ 1956987 w 3751603"/>
                <a:gd name="connsiteY47" fmla="*/ 3717421 h 3879791"/>
                <a:gd name="connsiteX48" fmla="*/ 1931349 w 3751603"/>
                <a:gd name="connsiteY48" fmla="*/ 3589234 h 3879791"/>
                <a:gd name="connsiteX49" fmla="*/ 2247544 w 3751603"/>
                <a:gd name="connsiteY49" fmla="*/ 3537959 h 3879791"/>
                <a:gd name="connsiteX50" fmla="*/ 2871387 w 3751603"/>
                <a:gd name="connsiteY50" fmla="*/ 3572142 h 3879791"/>
                <a:gd name="connsiteX51" fmla="*/ 2811566 w 3751603"/>
                <a:gd name="connsiteY51" fmla="*/ 3529413 h 3879791"/>
                <a:gd name="connsiteX52" fmla="*/ 2837203 w 3751603"/>
                <a:gd name="connsiteY52" fmla="*/ 3461047 h 3879791"/>
                <a:gd name="connsiteX53" fmla="*/ 2794474 w 3751603"/>
                <a:gd name="connsiteY53" fmla="*/ 3418318 h 3879791"/>
                <a:gd name="connsiteX54" fmla="*/ 3076486 w 3751603"/>
                <a:gd name="connsiteY54" fmla="*/ 3102124 h 3879791"/>
                <a:gd name="connsiteX55" fmla="*/ 3537959 w 3751603"/>
                <a:gd name="connsiteY55" fmla="*/ 2999574 h 3879791"/>
                <a:gd name="connsiteX56" fmla="*/ 3572142 w 3751603"/>
                <a:gd name="connsiteY56" fmla="*/ 3042303 h 3879791"/>
                <a:gd name="connsiteX57" fmla="*/ 3367043 w 3751603"/>
                <a:gd name="connsiteY57" fmla="*/ 3264494 h 3879791"/>
                <a:gd name="connsiteX58" fmla="*/ 3751603 w 3751603"/>
                <a:gd name="connsiteY58" fmla="*/ 3204673 h 3879791"/>
                <a:gd name="connsiteX59" fmla="*/ 3529413 w 3751603"/>
                <a:gd name="connsiteY59" fmla="*/ 3119215 h 3879791"/>
                <a:gd name="connsiteX60" fmla="*/ 3563596 w 3751603"/>
                <a:gd name="connsiteY60" fmla="*/ 3050849 h 3879791"/>
                <a:gd name="connsiteX61" fmla="*/ 3537959 w 3751603"/>
                <a:gd name="connsiteY61" fmla="*/ 3016666 h 3879791"/>
                <a:gd name="connsiteX62" fmla="*/ 3349951 w 3751603"/>
                <a:gd name="connsiteY62" fmla="*/ 3033757 h 3879791"/>
                <a:gd name="connsiteX63" fmla="*/ 3127760 w 3751603"/>
                <a:gd name="connsiteY63" fmla="*/ 2922662 h 3879791"/>
                <a:gd name="connsiteX64" fmla="*/ 3136306 w 3751603"/>
                <a:gd name="connsiteY64" fmla="*/ 2803021 h 3879791"/>
                <a:gd name="connsiteX65" fmla="*/ 2649196 w 3751603"/>
                <a:gd name="connsiteY65" fmla="*/ 2221907 h 3879791"/>
                <a:gd name="connsiteX66" fmla="*/ 2238998 w 3751603"/>
                <a:gd name="connsiteY66" fmla="*/ 2307365 h 3879791"/>
                <a:gd name="connsiteX67" fmla="*/ 914400 w 3751603"/>
                <a:gd name="connsiteY67" fmla="*/ 2606467 h 3879791"/>
                <a:gd name="connsiteX68" fmla="*/ 897308 w 3751603"/>
                <a:gd name="connsiteY68" fmla="*/ 2623559 h 3879791"/>
                <a:gd name="connsiteX0" fmla="*/ 1110952 w 3751603"/>
                <a:gd name="connsiteY0" fmla="*/ 1803161 h 3879791"/>
                <a:gd name="connsiteX1" fmla="*/ 1179319 w 3751603"/>
                <a:gd name="connsiteY1" fmla="*/ 1786072 h 3879791"/>
                <a:gd name="connsiteX2" fmla="*/ 1358781 w 3751603"/>
                <a:gd name="connsiteY2" fmla="*/ 2298820 h 3879791"/>
                <a:gd name="connsiteX3" fmla="*/ 2350093 w 3751603"/>
                <a:gd name="connsiteY3" fmla="*/ 2059537 h 3879791"/>
                <a:gd name="connsiteX4" fmla="*/ 2204813 w 3751603"/>
                <a:gd name="connsiteY4" fmla="*/ 1555335 h 3879791"/>
                <a:gd name="connsiteX5" fmla="*/ 2367187 w 3751603"/>
                <a:gd name="connsiteY5" fmla="*/ 1486969 h 3879791"/>
                <a:gd name="connsiteX6" fmla="*/ 2375731 w 3751603"/>
                <a:gd name="connsiteY6" fmla="*/ 709301 h 3879791"/>
                <a:gd name="connsiteX7" fmla="*/ 2640650 w 3751603"/>
                <a:gd name="connsiteY7" fmla="*/ 0 h 3879791"/>
                <a:gd name="connsiteX8" fmla="*/ 1367327 w 3751603"/>
                <a:gd name="connsiteY8" fmla="*/ 17092 h 3879791"/>
                <a:gd name="connsiteX9" fmla="*/ 1076770 w 3751603"/>
                <a:gd name="connsiteY9" fmla="*/ 341832 h 3879791"/>
                <a:gd name="connsiteX10" fmla="*/ 854579 w 3751603"/>
                <a:gd name="connsiteY10" fmla="*/ 393107 h 3879791"/>
                <a:gd name="connsiteX11" fmla="*/ 752030 w 3751603"/>
                <a:gd name="connsiteY11" fmla="*/ 307649 h 3879791"/>
                <a:gd name="connsiteX12" fmla="*/ 666572 w 3751603"/>
                <a:gd name="connsiteY12" fmla="*/ 376015 h 3879791"/>
                <a:gd name="connsiteX13" fmla="*/ 495656 w 3751603"/>
                <a:gd name="connsiteY13" fmla="*/ 401653 h 3879791"/>
                <a:gd name="connsiteX14" fmla="*/ 170916 w 3751603"/>
                <a:gd name="connsiteY14" fmla="*/ 1162228 h 3879791"/>
                <a:gd name="connsiteX15" fmla="*/ 333286 w 3751603"/>
                <a:gd name="connsiteY15" fmla="*/ 1222049 h 3879791"/>
                <a:gd name="connsiteX16" fmla="*/ 401652 w 3751603"/>
                <a:gd name="connsiteY16" fmla="*/ 1085316 h 3879791"/>
                <a:gd name="connsiteX17" fmla="*/ 521293 w 3751603"/>
                <a:gd name="connsiteY17" fmla="*/ 1102408 h 3879791"/>
                <a:gd name="connsiteX18" fmla="*/ 658026 w 3751603"/>
                <a:gd name="connsiteY18" fmla="*/ 1068224 h 3879791"/>
                <a:gd name="connsiteX19" fmla="*/ 683663 w 3751603"/>
                <a:gd name="connsiteY19" fmla="*/ 1880075 h 3879791"/>
                <a:gd name="connsiteX20" fmla="*/ 495656 w 3751603"/>
                <a:gd name="connsiteY20" fmla="*/ 1905712 h 3879791"/>
                <a:gd name="connsiteX21" fmla="*/ 401652 w 3751603"/>
                <a:gd name="connsiteY21" fmla="*/ 1897167 h 3879791"/>
                <a:gd name="connsiteX22" fmla="*/ 384560 w 3751603"/>
                <a:gd name="connsiteY22" fmla="*/ 1786071 h 3879791"/>
                <a:gd name="connsiteX23" fmla="*/ 299103 w 3751603"/>
                <a:gd name="connsiteY23" fmla="*/ 1743342 h 3879791"/>
                <a:gd name="connsiteX24" fmla="*/ 230736 w 3751603"/>
                <a:gd name="connsiteY24" fmla="*/ 1777525 h 3879791"/>
                <a:gd name="connsiteX25" fmla="*/ 162370 w 3751603"/>
                <a:gd name="connsiteY25" fmla="*/ 1828800 h 3879791"/>
                <a:gd name="connsiteX26" fmla="*/ 0 w 3751603"/>
                <a:gd name="connsiteY26" fmla="*/ 1862983 h 3879791"/>
                <a:gd name="connsiteX27" fmla="*/ 239282 w 3751603"/>
                <a:gd name="connsiteY27" fmla="*/ 2563739 h 3879791"/>
                <a:gd name="connsiteX28" fmla="*/ 418744 w 3751603"/>
                <a:gd name="connsiteY28" fmla="*/ 2521010 h 3879791"/>
                <a:gd name="connsiteX29" fmla="*/ 538385 w 3751603"/>
                <a:gd name="connsiteY29" fmla="*/ 2845750 h 3879791"/>
                <a:gd name="connsiteX30" fmla="*/ 589660 w 3751603"/>
                <a:gd name="connsiteY30" fmla="*/ 2828658 h 3879791"/>
                <a:gd name="connsiteX31" fmla="*/ 709301 w 3751603"/>
                <a:gd name="connsiteY31" fmla="*/ 2982482 h 3879791"/>
                <a:gd name="connsiteX32" fmla="*/ 794759 w 3751603"/>
                <a:gd name="connsiteY32" fmla="*/ 2948299 h 3879791"/>
                <a:gd name="connsiteX33" fmla="*/ 692209 w 3751603"/>
                <a:gd name="connsiteY33" fmla="*/ 2743200 h 3879791"/>
                <a:gd name="connsiteX34" fmla="*/ 666572 w 3751603"/>
                <a:gd name="connsiteY34" fmla="*/ 2717563 h 3879791"/>
                <a:gd name="connsiteX35" fmla="*/ 743484 w 3751603"/>
                <a:gd name="connsiteY35" fmla="*/ 2649196 h 3879791"/>
                <a:gd name="connsiteX36" fmla="*/ 922946 w 3751603"/>
                <a:gd name="connsiteY36" fmla="*/ 2606467 h 3879791"/>
                <a:gd name="connsiteX37" fmla="*/ 1410056 w 3751603"/>
                <a:gd name="connsiteY37" fmla="*/ 3196127 h 3879791"/>
                <a:gd name="connsiteX38" fmla="*/ 1401510 w 3751603"/>
                <a:gd name="connsiteY38" fmla="*/ 3298677 h 3879791"/>
                <a:gd name="connsiteX39" fmla="*/ 1213503 w 3751603"/>
                <a:gd name="connsiteY39" fmla="*/ 3332860 h 3879791"/>
                <a:gd name="connsiteX40" fmla="*/ 1110953 w 3751603"/>
                <a:gd name="connsiteY40" fmla="*/ 3273039 h 3879791"/>
                <a:gd name="connsiteX41" fmla="*/ 1051132 w 3751603"/>
                <a:gd name="connsiteY41" fmla="*/ 3273039 h 3879791"/>
                <a:gd name="connsiteX42" fmla="*/ 1008403 w 3751603"/>
                <a:gd name="connsiteY42" fmla="*/ 3409772 h 3879791"/>
                <a:gd name="connsiteX43" fmla="*/ 1897166 w 3751603"/>
                <a:gd name="connsiteY43" fmla="*/ 3879791 h 3879791"/>
                <a:gd name="connsiteX44" fmla="*/ 2127903 w 3751603"/>
                <a:gd name="connsiteY44" fmla="*/ 3811424 h 3879791"/>
                <a:gd name="connsiteX45" fmla="*/ 2384276 w 3751603"/>
                <a:gd name="connsiteY45" fmla="*/ 3760150 h 3879791"/>
                <a:gd name="connsiteX46" fmla="*/ 2008261 w 3751603"/>
                <a:gd name="connsiteY46" fmla="*/ 3725967 h 3879791"/>
                <a:gd name="connsiteX47" fmla="*/ 1956987 w 3751603"/>
                <a:gd name="connsiteY47" fmla="*/ 3717421 h 3879791"/>
                <a:gd name="connsiteX48" fmla="*/ 1931349 w 3751603"/>
                <a:gd name="connsiteY48" fmla="*/ 3589234 h 3879791"/>
                <a:gd name="connsiteX49" fmla="*/ 2247544 w 3751603"/>
                <a:gd name="connsiteY49" fmla="*/ 3537959 h 3879791"/>
                <a:gd name="connsiteX50" fmla="*/ 2871387 w 3751603"/>
                <a:gd name="connsiteY50" fmla="*/ 3572142 h 3879791"/>
                <a:gd name="connsiteX51" fmla="*/ 2811566 w 3751603"/>
                <a:gd name="connsiteY51" fmla="*/ 3529413 h 3879791"/>
                <a:gd name="connsiteX52" fmla="*/ 2837203 w 3751603"/>
                <a:gd name="connsiteY52" fmla="*/ 3461047 h 3879791"/>
                <a:gd name="connsiteX53" fmla="*/ 2794474 w 3751603"/>
                <a:gd name="connsiteY53" fmla="*/ 3418318 h 3879791"/>
                <a:gd name="connsiteX54" fmla="*/ 3076486 w 3751603"/>
                <a:gd name="connsiteY54" fmla="*/ 3102124 h 3879791"/>
                <a:gd name="connsiteX55" fmla="*/ 3537959 w 3751603"/>
                <a:gd name="connsiteY55" fmla="*/ 2999574 h 3879791"/>
                <a:gd name="connsiteX56" fmla="*/ 3572142 w 3751603"/>
                <a:gd name="connsiteY56" fmla="*/ 3042303 h 3879791"/>
                <a:gd name="connsiteX57" fmla="*/ 3367043 w 3751603"/>
                <a:gd name="connsiteY57" fmla="*/ 3264494 h 3879791"/>
                <a:gd name="connsiteX58" fmla="*/ 3751603 w 3751603"/>
                <a:gd name="connsiteY58" fmla="*/ 3204673 h 3879791"/>
                <a:gd name="connsiteX59" fmla="*/ 3529413 w 3751603"/>
                <a:gd name="connsiteY59" fmla="*/ 3119215 h 3879791"/>
                <a:gd name="connsiteX60" fmla="*/ 3563596 w 3751603"/>
                <a:gd name="connsiteY60" fmla="*/ 3050849 h 3879791"/>
                <a:gd name="connsiteX61" fmla="*/ 3537959 w 3751603"/>
                <a:gd name="connsiteY61" fmla="*/ 3016666 h 3879791"/>
                <a:gd name="connsiteX62" fmla="*/ 3349951 w 3751603"/>
                <a:gd name="connsiteY62" fmla="*/ 3033757 h 3879791"/>
                <a:gd name="connsiteX63" fmla="*/ 3127760 w 3751603"/>
                <a:gd name="connsiteY63" fmla="*/ 2922662 h 3879791"/>
                <a:gd name="connsiteX64" fmla="*/ 3136306 w 3751603"/>
                <a:gd name="connsiteY64" fmla="*/ 2803021 h 3879791"/>
                <a:gd name="connsiteX65" fmla="*/ 2649196 w 3751603"/>
                <a:gd name="connsiteY65" fmla="*/ 2221907 h 3879791"/>
                <a:gd name="connsiteX66" fmla="*/ 2238998 w 3751603"/>
                <a:gd name="connsiteY66" fmla="*/ 2307365 h 3879791"/>
                <a:gd name="connsiteX67" fmla="*/ 914400 w 3751603"/>
                <a:gd name="connsiteY67" fmla="*/ 2606467 h 3879791"/>
                <a:gd name="connsiteX68" fmla="*/ 897308 w 3751603"/>
                <a:gd name="connsiteY68" fmla="*/ 2623559 h 3879791"/>
                <a:gd name="connsiteX0" fmla="*/ 1110952 w 3751603"/>
                <a:gd name="connsiteY0" fmla="*/ 1803161 h 3879791"/>
                <a:gd name="connsiteX1" fmla="*/ 1179319 w 3751603"/>
                <a:gd name="connsiteY1" fmla="*/ 1786072 h 3879791"/>
                <a:gd name="connsiteX2" fmla="*/ 1358781 w 3751603"/>
                <a:gd name="connsiteY2" fmla="*/ 2298820 h 3879791"/>
                <a:gd name="connsiteX3" fmla="*/ 2350093 w 3751603"/>
                <a:gd name="connsiteY3" fmla="*/ 2059537 h 3879791"/>
                <a:gd name="connsiteX4" fmla="*/ 2204813 w 3751603"/>
                <a:gd name="connsiteY4" fmla="*/ 1555335 h 3879791"/>
                <a:gd name="connsiteX5" fmla="*/ 2367187 w 3751603"/>
                <a:gd name="connsiteY5" fmla="*/ 1486969 h 3879791"/>
                <a:gd name="connsiteX6" fmla="*/ 2375731 w 3751603"/>
                <a:gd name="connsiteY6" fmla="*/ 709301 h 3879791"/>
                <a:gd name="connsiteX7" fmla="*/ 2640650 w 3751603"/>
                <a:gd name="connsiteY7" fmla="*/ 0 h 3879791"/>
                <a:gd name="connsiteX8" fmla="*/ 1367327 w 3751603"/>
                <a:gd name="connsiteY8" fmla="*/ 17092 h 3879791"/>
                <a:gd name="connsiteX9" fmla="*/ 1076770 w 3751603"/>
                <a:gd name="connsiteY9" fmla="*/ 341832 h 3879791"/>
                <a:gd name="connsiteX10" fmla="*/ 854579 w 3751603"/>
                <a:gd name="connsiteY10" fmla="*/ 393107 h 3879791"/>
                <a:gd name="connsiteX11" fmla="*/ 752030 w 3751603"/>
                <a:gd name="connsiteY11" fmla="*/ 307649 h 3879791"/>
                <a:gd name="connsiteX12" fmla="*/ 666572 w 3751603"/>
                <a:gd name="connsiteY12" fmla="*/ 376015 h 3879791"/>
                <a:gd name="connsiteX13" fmla="*/ 495656 w 3751603"/>
                <a:gd name="connsiteY13" fmla="*/ 401653 h 3879791"/>
                <a:gd name="connsiteX14" fmla="*/ 170916 w 3751603"/>
                <a:gd name="connsiteY14" fmla="*/ 1162228 h 3879791"/>
                <a:gd name="connsiteX15" fmla="*/ 333286 w 3751603"/>
                <a:gd name="connsiteY15" fmla="*/ 1222049 h 3879791"/>
                <a:gd name="connsiteX16" fmla="*/ 401652 w 3751603"/>
                <a:gd name="connsiteY16" fmla="*/ 1085316 h 3879791"/>
                <a:gd name="connsiteX17" fmla="*/ 521293 w 3751603"/>
                <a:gd name="connsiteY17" fmla="*/ 1102408 h 3879791"/>
                <a:gd name="connsiteX18" fmla="*/ 658026 w 3751603"/>
                <a:gd name="connsiteY18" fmla="*/ 1068224 h 3879791"/>
                <a:gd name="connsiteX19" fmla="*/ 683663 w 3751603"/>
                <a:gd name="connsiteY19" fmla="*/ 1880075 h 3879791"/>
                <a:gd name="connsiteX20" fmla="*/ 495656 w 3751603"/>
                <a:gd name="connsiteY20" fmla="*/ 1905712 h 3879791"/>
                <a:gd name="connsiteX21" fmla="*/ 401652 w 3751603"/>
                <a:gd name="connsiteY21" fmla="*/ 1897167 h 3879791"/>
                <a:gd name="connsiteX22" fmla="*/ 384560 w 3751603"/>
                <a:gd name="connsiteY22" fmla="*/ 1786071 h 3879791"/>
                <a:gd name="connsiteX23" fmla="*/ 299103 w 3751603"/>
                <a:gd name="connsiteY23" fmla="*/ 1743342 h 3879791"/>
                <a:gd name="connsiteX24" fmla="*/ 230736 w 3751603"/>
                <a:gd name="connsiteY24" fmla="*/ 1777525 h 3879791"/>
                <a:gd name="connsiteX25" fmla="*/ 162370 w 3751603"/>
                <a:gd name="connsiteY25" fmla="*/ 1828800 h 3879791"/>
                <a:gd name="connsiteX26" fmla="*/ 0 w 3751603"/>
                <a:gd name="connsiteY26" fmla="*/ 1862983 h 3879791"/>
                <a:gd name="connsiteX27" fmla="*/ 239282 w 3751603"/>
                <a:gd name="connsiteY27" fmla="*/ 2563739 h 3879791"/>
                <a:gd name="connsiteX28" fmla="*/ 418744 w 3751603"/>
                <a:gd name="connsiteY28" fmla="*/ 2521010 h 3879791"/>
                <a:gd name="connsiteX29" fmla="*/ 538385 w 3751603"/>
                <a:gd name="connsiteY29" fmla="*/ 2845750 h 3879791"/>
                <a:gd name="connsiteX30" fmla="*/ 589660 w 3751603"/>
                <a:gd name="connsiteY30" fmla="*/ 2828658 h 3879791"/>
                <a:gd name="connsiteX31" fmla="*/ 709301 w 3751603"/>
                <a:gd name="connsiteY31" fmla="*/ 2982482 h 3879791"/>
                <a:gd name="connsiteX32" fmla="*/ 794759 w 3751603"/>
                <a:gd name="connsiteY32" fmla="*/ 2948299 h 3879791"/>
                <a:gd name="connsiteX33" fmla="*/ 692209 w 3751603"/>
                <a:gd name="connsiteY33" fmla="*/ 2743200 h 3879791"/>
                <a:gd name="connsiteX34" fmla="*/ 666572 w 3751603"/>
                <a:gd name="connsiteY34" fmla="*/ 2717563 h 3879791"/>
                <a:gd name="connsiteX35" fmla="*/ 743484 w 3751603"/>
                <a:gd name="connsiteY35" fmla="*/ 2649196 h 3879791"/>
                <a:gd name="connsiteX36" fmla="*/ 922946 w 3751603"/>
                <a:gd name="connsiteY36" fmla="*/ 2606467 h 3879791"/>
                <a:gd name="connsiteX37" fmla="*/ 1410056 w 3751603"/>
                <a:gd name="connsiteY37" fmla="*/ 3196127 h 3879791"/>
                <a:gd name="connsiteX38" fmla="*/ 1401510 w 3751603"/>
                <a:gd name="connsiteY38" fmla="*/ 3298677 h 3879791"/>
                <a:gd name="connsiteX39" fmla="*/ 1213503 w 3751603"/>
                <a:gd name="connsiteY39" fmla="*/ 3332860 h 3879791"/>
                <a:gd name="connsiteX40" fmla="*/ 1110953 w 3751603"/>
                <a:gd name="connsiteY40" fmla="*/ 3273039 h 3879791"/>
                <a:gd name="connsiteX41" fmla="*/ 1051132 w 3751603"/>
                <a:gd name="connsiteY41" fmla="*/ 3273039 h 3879791"/>
                <a:gd name="connsiteX42" fmla="*/ 1008403 w 3751603"/>
                <a:gd name="connsiteY42" fmla="*/ 3409772 h 3879791"/>
                <a:gd name="connsiteX43" fmla="*/ 1897166 w 3751603"/>
                <a:gd name="connsiteY43" fmla="*/ 3879791 h 3879791"/>
                <a:gd name="connsiteX44" fmla="*/ 2127903 w 3751603"/>
                <a:gd name="connsiteY44" fmla="*/ 3811424 h 3879791"/>
                <a:gd name="connsiteX45" fmla="*/ 2384276 w 3751603"/>
                <a:gd name="connsiteY45" fmla="*/ 3760150 h 3879791"/>
                <a:gd name="connsiteX46" fmla="*/ 2008261 w 3751603"/>
                <a:gd name="connsiteY46" fmla="*/ 3725967 h 3879791"/>
                <a:gd name="connsiteX47" fmla="*/ 1956987 w 3751603"/>
                <a:gd name="connsiteY47" fmla="*/ 3717421 h 3879791"/>
                <a:gd name="connsiteX48" fmla="*/ 1931349 w 3751603"/>
                <a:gd name="connsiteY48" fmla="*/ 3589234 h 3879791"/>
                <a:gd name="connsiteX49" fmla="*/ 2247544 w 3751603"/>
                <a:gd name="connsiteY49" fmla="*/ 3537959 h 3879791"/>
                <a:gd name="connsiteX50" fmla="*/ 2871387 w 3751603"/>
                <a:gd name="connsiteY50" fmla="*/ 3572142 h 3879791"/>
                <a:gd name="connsiteX51" fmla="*/ 2811566 w 3751603"/>
                <a:gd name="connsiteY51" fmla="*/ 3529413 h 3879791"/>
                <a:gd name="connsiteX52" fmla="*/ 2837203 w 3751603"/>
                <a:gd name="connsiteY52" fmla="*/ 3461047 h 3879791"/>
                <a:gd name="connsiteX53" fmla="*/ 2794474 w 3751603"/>
                <a:gd name="connsiteY53" fmla="*/ 3418318 h 3879791"/>
                <a:gd name="connsiteX54" fmla="*/ 3076486 w 3751603"/>
                <a:gd name="connsiteY54" fmla="*/ 3102124 h 3879791"/>
                <a:gd name="connsiteX55" fmla="*/ 3537959 w 3751603"/>
                <a:gd name="connsiteY55" fmla="*/ 2999574 h 3879791"/>
                <a:gd name="connsiteX56" fmla="*/ 3572142 w 3751603"/>
                <a:gd name="connsiteY56" fmla="*/ 3042303 h 3879791"/>
                <a:gd name="connsiteX57" fmla="*/ 3367043 w 3751603"/>
                <a:gd name="connsiteY57" fmla="*/ 3264494 h 3879791"/>
                <a:gd name="connsiteX58" fmla="*/ 3751603 w 3751603"/>
                <a:gd name="connsiteY58" fmla="*/ 3204673 h 3879791"/>
                <a:gd name="connsiteX59" fmla="*/ 3529413 w 3751603"/>
                <a:gd name="connsiteY59" fmla="*/ 3119215 h 3879791"/>
                <a:gd name="connsiteX60" fmla="*/ 3563596 w 3751603"/>
                <a:gd name="connsiteY60" fmla="*/ 3050849 h 3879791"/>
                <a:gd name="connsiteX61" fmla="*/ 3537959 w 3751603"/>
                <a:gd name="connsiteY61" fmla="*/ 3016666 h 3879791"/>
                <a:gd name="connsiteX62" fmla="*/ 3349951 w 3751603"/>
                <a:gd name="connsiteY62" fmla="*/ 3033757 h 3879791"/>
                <a:gd name="connsiteX63" fmla="*/ 3127760 w 3751603"/>
                <a:gd name="connsiteY63" fmla="*/ 2922662 h 3879791"/>
                <a:gd name="connsiteX64" fmla="*/ 3136306 w 3751603"/>
                <a:gd name="connsiteY64" fmla="*/ 2803021 h 3879791"/>
                <a:gd name="connsiteX65" fmla="*/ 2649196 w 3751603"/>
                <a:gd name="connsiteY65" fmla="*/ 2221907 h 3879791"/>
                <a:gd name="connsiteX66" fmla="*/ 2238998 w 3751603"/>
                <a:gd name="connsiteY66" fmla="*/ 2307365 h 3879791"/>
                <a:gd name="connsiteX67" fmla="*/ 914400 w 3751603"/>
                <a:gd name="connsiteY67" fmla="*/ 2606467 h 3879791"/>
                <a:gd name="connsiteX68" fmla="*/ 897308 w 3751603"/>
                <a:gd name="connsiteY68" fmla="*/ 2623559 h 3879791"/>
                <a:gd name="connsiteX0" fmla="*/ 1110952 w 3751603"/>
                <a:gd name="connsiteY0" fmla="*/ 1803161 h 3879791"/>
                <a:gd name="connsiteX1" fmla="*/ 1179319 w 3751603"/>
                <a:gd name="connsiteY1" fmla="*/ 1786072 h 3879791"/>
                <a:gd name="connsiteX2" fmla="*/ 1358781 w 3751603"/>
                <a:gd name="connsiteY2" fmla="*/ 2298820 h 3879791"/>
                <a:gd name="connsiteX3" fmla="*/ 2350093 w 3751603"/>
                <a:gd name="connsiteY3" fmla="*/ 2059537 h 3879791"/>
                <a:gd name="connsiteX4" fmla="*/ 2204813 w 3751603"/>
                <a:gd name="connsiteY4" fmla="*/ 1555335 h 3879791"/>
                <a:gd name="connsiteX5" fmla="*/ 2367187 w 3751603"/>
                <a:gd name="connsiteY5" fmla="*/ 1486969 h 3879791"/>
                <a:gd name="connsiteX6" fmla="*/ 2375731 w 3751603"/>
                <a:gd name="connsiteY6" fmla="*/ 709301 h 3879791"/>
                <a:gd name="connsiteX7" fmla="*/ 2640650 w 3751603"/>
                <a:gd name="connsiteY7" fmla="*/ 0 h 3879791"/>
                <a:gd name="connsiteX8" fmla="*/ 1367327 w 3751603"/>
                <a:gd name="connsiteY8" fmla="*/ 17092 h 3879791"/>
                <a:gd name="connsiteX9" fmla="*/ 1076770 w 3751603"/>
                <a:gd name="connsiteY9" fmla="*/ 341832 h 3879791"/>
                <a:gd name="connsiteX10" fmla="*/ 854579 w 3751603"/>
                <a:gd name="connsiteY10" fmla="*/ 393107 h 3879791"/>
                <a:gd name="connsiteX11" fmla="*/ 752030 w 3751603"/>
                <a:gd name="connsiteY11" fmla="*/ 307649 h 3879791"/>
                <a:gd name="connsiteX12" fmla="*/ 666572 w 3751603"/>
                <a:gd name="connsiteY12" fmla="*/ 376015 h 3879791"/>
                <a:gd name="connsiteX13" fmla="*/ 495656 w 3751603"/>
                <a:gd name="connsiteY13" fmla="*/ 401653 h 3879791"/>
                <a:gd name="connsiteX14" fmla="*/ 170916 w 3751603"/>
                <a:gd name="connsiteY14" fmla="*/ 1162228 h 3879791"/>
                <a:gd name="connsiteX15" fmla="*/ 333286 w 3751603"/>
                <a:gd name="connsiteY15" fmla="*/ 1222049 h 3879791"/>
                <a:gd name="connsiteX16" fmla="*/ 401652 w 3751603"/>
                <a:gd name="connsiteY16" fmla="*/ 1085316 h 3879791"/>
                <a:gd name="connsiteX17" fmla="*/ 521293 w 3751603"/>
                <a:gd name="connsiteY17" fmla="*/ 1102408 h 3879791"/>
                <a:gd name="connsiteX18" fmla="*/ 658026 w 3751603"/>
                <a:gd name="connsiteY18" fmla="*/ 1068224 h 3879791"/>
                <a:gd name="connsiteX19" fmla="*/ 683663 w 3751603"/>
                <a:gd name="connsiteY19" fmla="*/ 1880075 h 3879791"/>
                <a:gd name="connsiteX20" fmla="*/ 495656 w 3751603"/>
                <a:gd name="connsiteY20" fmla="*/ 1905712 h 3879791"/>
                <a:gd name="connsiteX21" fmla="*/ 401652 w 3751603"/>
                <a:gd name="connsiteY21" fmla="*/ 1897167 h 3879791"/>
                <a:gd name="connsiteX22" fmla="*/ 384560 w 3751603"/>
                <a:gd name="connsiteY22" fmla="*/ 1786071 h 3879791"/>
                <a:gd name="connsiteX23" fmla="*/ 299103 w 3751603"/>
                <a:gd name="connsiteY23" fmla="*/ 1743342 h 3879791"/>
                <a:gd name="connsiteX24" fmla="*/ 230736 w 3751603"/>
                <a:gd name="connsiteY24" fmla="*/ 1777525 h 3879791"/>
                <a:gd name="connsiteX25" fmla="*/ 162370 w 3751603"/>
                <a:gd name="connsiteY25" fmla="*/ 1828800 h 3879791"/>
                <a:gd name="connsiteX26" fmla="*/ 0 w 3751603"/>
                <a:gd name="connsiteY26" fmla="*/ 1862983 h 3879791"/>
                <a:gd name="connsiteX27" fmla="*/ 239282 w 3751603"/>
                <a:gd name="connsiteY27" fmla="*/ 2563739 h 3879791"/>
                <a:gd name="connsiteX28" fmla="*/ 418744 w 3751603"/>
                <a:gd name="connsiteY28" fmla="*/ 2521010 h 3879791"/>
                <a:gd name="connsiteX29" fmla="*/ 538385 w 3751603"/>
                <a:gd name="connsiteY29" fmla="*/ 2845750 h 3879791"/>
                <a:gd name="connsiteX30" fmla="*/ 589660 w 3751603"/>
                <a:gd name="connsiteY30" fmla="*/ 2828658 h 3879791"/>
                <a:gd name="connsiteX31" fmla="*/ 709301 w 3751603"/>
                <a:gd name="connsiteY31" fmla="*/ 2982482 h 3879791"/>
                <a:gd name="connsiteX32" fmla="*/ 794759 w 3751603"/>
                <a:gd name="connsiteY32" fmla="*/ 2948299 h 3879791"/>
                <a:gd name="connsiteX33" fmla="*/ 692209 w 3751603"/>
                <a:gd name="connsiteY33" fmla="*/ 2743200 h 3879791"/>
                <a:gd name="connsiteX34" fmla="*/ 666572 w 3751603"/>
                <a:gd name="connsiteY34" fmla="*/ 2717563 h 3879791"/>
                <a:gd name="connsiteX35" fmla="*/ 743484 w 3751603"/>
                <a:gd name="connsiteY35" fmla="*/ 2649196 h 3879791"/>
                <a:gd name="connsiteX36" fmla="*/ 922946 w 3751603"/>
                <a:gd name="connsiteY36" fmla="*/ 2606467 h 3879791"/>
                <a:gd name="connsiteX37" fmla="*/ 1410056 w 3751603"/>
                <a:gd name="connsiteY37" fmla="*/ 3196127 h 3879791"/>
                <a:gd name="connsiteX38" fmla="*/ 1401510 w 3751603"/>
                <a:gd name="connsiteY38" fmla="*/ 3298677 h 3879791"/>
                <a:gd name="connsiteX39" fmla="*/ 1213503 w 3751603"/>
                <a:gd name="connsiteY39" fmla="*/ 3332860 h 3879791"/>
                <a:gd name="connsiteX40" fmla="*/ 1110953 w 3751603"/>
                <a:gd name="connsiteY40" fmla="*/ 3273039 h 3879791"/>
                <a:gd name="connsiteX41" fmla="*/ 1051132 w 3751603"/>
                <a:gd name="connsiteY41" fmla="*/ 3273039 h 3879791"/>
                <a:gd name="connsiteX42" fmla="*/ 1008403 w 3751603"/>
                <a:gd name="connsiteY42" fmla="*/ 3409772 h 3879791"/>
                <a:gd name="connsiteX43" fmla="*/ 1897166 w 3751603"/>
                <a:gd name="connsiteY43" fmla="*/ 3879791 h 3879791"/>
                <a:gd name="connsiteX44" fmla="*/ 2127903 w 3751603"/>
                <a:gd name="connsiteY44" fmla="*/ 3811424 h 3879791"/>
                <a:gd name="connsiteX45" fmla="*/ 2384276 w 3751603"/>
                <a:gd name="connsiteY45" fmla="*/ 3760150 h 3879791"/>
                <a:gd name="connsiteX46" fmla="*/ 2008261 w 3751603"/>
                <a:gd name="connsiteY46" fmla="*/ 3725967 h 3879791"/>
                <a:gd name="connsiteX47" fmla="*/ 1956987 w 3751603"/>
                <a:gd name="connsiteY47" fmla="*/ 3717421 h 3879791"/>
                <a:gd name="connsiteX48" fmla="*/ 1931349 w 3751603"/>
                <a:gd name="connsiteY48" fmla="*/ 3589234 h 3879791"/>
                <a:gd name="connsiteX49" fmla="*/ 2247544 w 3751603"/>
                <a:gd name="connsiteY49" fmla="*/ 3537959 h 3879791"/>
                <a:gd name="connsiteX50" fmla="*/ 2871387 w 3751603"/>
                <a:gd name="connsiteY50" fmla="*/ 3572142 h 3879791"/>
                <a:gd name="connsiteX51" fmla="*/ 2811566 w 3751603"/>
                <a:gd name="connsiteY51" fmla="*/ 3529413 h 3879791"/>
                <a:gd name="connsiteX52" fmla="*/ 2837203 w 3751603"/>
                <a:gd name="connsiteY52" fmla="*/ 3461047 h 3879791"/>
                <a:gd name="connsiteX53" fmla="*/ 2794474 w 3751603"/>
                <a:gd name="connsiteY53" fmla="*/ 3418318 h 3879791"/>
                <a:gd name="connsiteX54" fmla="*/ 3076486 w 3751603"/>
                <a:gd name="connsiteY54" fmla="*/ 3102124 h 3879791"/>
                <a:gd name="connsiteX55" fmla="*/ 3537959 w 3751603"/>
                <a:gd name="connsiteY55" fmla="*/ 2999574 h 3879791"/>
                <a:gd name="connsiteX56" fmla="*/ 3572142 w 3751603"/>
                <a:gd name="connsiteY56" fmla="*/ 3042303 h 3879791"/>
                <a:gd name="connsiteX57" fmla="*/ 3367043 w 3751603"/>
                <a:gd name="connsiteY57" fmla="*/ 3264494 h 3879791"/>
                <a:gd name="connsiteX58" fmla="*/ 3751603 w 3751603"/>
                <a:gd name="connsiteY58" fmla="*/ 3204673 h 3879791"/>
                <a:gd name="connsiteX59" fmla="*/ 3529413 w 3751603"/>
                <a:gd name="connsiteY59" fmla="*/ 3119215 h 3879791"/>
                <a:gd name="connsiteX60" fmla="*/ 3563596 w 3751603"/>
                <a:gd name="connsiteY60" fmla="*/ 3050849 h 3879791"/>
                <a:gd name="connsiteX61" fmla="*/ 3537959 w 3751603"/>
                <a:gd name="connsiteY61" fmla="*/ 3016666 h 3879791"/>
                <a:gd name="connsiteX62" fmla="*/ 3349951 w 3751603"/>
                <a:gd name="connsiteY62" fmla="*/ 3033757 h 3879791"/>
                <a:gd name="connsiteX63" fmla="*/ 3127760 w 3751603"/>
                <a:gd name="connsiteY63" fmla="*/ 2922662 h 3879791"/>
                <a:gd name="connsiteX64" fmla="*/ 3136306 w 3751603"/>
                <a:gd name="connsiteY64" fmla="*/ 2803021 h 3879791"/>
                <a:gd name="connsiteX65" fmla="*/ 2649196 w 3751603"/>
                <a:gd name="connsiteY65" fmla="*/ 2221907 h 3879791"/>
                <a:gd name="connsiteX66" fmla="*/ 2238998 w 3751603"/>
                <a:gd name="connsiteY66" fmla="*/ 2307365 h 3879791"/>
                <a:gd name="connsiteX67" fmla="*/ 914400 w 3751603"/>
                <a:gd name="connsiteY67" fmla="*/ 2606467 h 3879791"/>
                <a:gd name="connsiteX68" fmla="*/ 897308 w 3751603"/>
                <a:gd name="connsiteY68" fmla="*/ 2623559 h 3879791"/>
                <a:gd name="connsiteX0" fmla="*/ 1110952 w 3751603"/>
                <a:gd name="connsiteY0" fmla="*/ 1803161 h 3879791"/>
                <a:gd name="connsiteX1" fmla="*/ 1179319 w 3751603"/>
                <a:gd name="connsiteY1" fmla="*/ 1786072 h 3879791"/>
                <a:gd name="connsiteX2" fmla="*/ 1358781 w 3751603"/>
                <a:gd name="connsiteY2" fmla="*/ 2298820 h 3879791"/>
                <a:gd name="connsiteX3" fmla="*/ 2350093 w 3751603"/>
                <a:gd name="connsiteY3" fmla="*/ 2059537 h 3879791"/>
                <a:gd name="connsiteX4" fmla="*/ 2204813 w 3751603"/>
                <a:gd name="connsiteY4" fmla="*/ 1555335 h 3879791"/>
                <a:gd name="connsiteX5" fmla="*/ 2367187 w 3751603"/>
                <a:gd name="connsiteY5" fmla="*/ 1486969 h 3879791"/>
                <a:gd name="connsiteX6" fmla="*/ 2375731 w 3751603"/>
                <a:gd name="connsiteY6" fmla="*/ 709301 h 3879791"/>
                <a:gd name="connsiteX7" fmla="*/ 2640650 w 3751603"/>
                <a:gd name="connsiteY7" fmla="*/ 0 h 3879791"/>
                <a:gd name="connsiteX8" fmla="*/ 1367327 w 3751603"/>
                <a:gd name="connsiteY8" fmla="*/ 17092 h 3879791"/>
                <a:gd name="connsiteX9" fmla="*/ 1076770 w 3751603"/>
                <a:gd name="connsiteY9" fmla="*/ 341832 h 3879791"/>
                <a:gd name="connsiteX10" fmla="*/ 854579 w 3751603"/>
                <a:gd name="connsiteY10" fmla="*/ 393107 h 3879791"/>
                <a:gd name="connsiteX11" fmla="*/ 752030 w 3751603"/>
                <a:gd name="connsiteY11" fmla="*/ 307649 h 3879791"/>
                <a:gd name="connsiteX12" fmla="*/ 666572 w 3751603"/>
                <a:gd name="connsiteY12" fmla="*/ 376015 h 3879791"/>
                <a:gd name="connsiteX13" fmla="*/ 495656 w 3751603"/>
                <a:gd name="connsiteY13" fmla="*/ 401653 h 3879791"/>
                <a:gd name="connsiteX14" fmla="*/ 170916 w 3751603"/>
                <a:gd name="connsiteY14" fmla="*/ 1162228 h 3879791"/>
                <a:gd name="connsiteX15" fmla="*/ 333286 w 3751603"/>
                <a:gd name="connsiteY15" fmla="*/ 1222049 h 3879791"/>
                <a:gd name="connsiteX16" fmla="*/ 401652 w 3751603"/>
                <a:gd name="connsiteY16" fmla="*/ 1085316 h 3879791"/>
                <a:gd name="connsiteX17" fmla="*/ 521293 w 3751603"/>
                <a:gd name="connsiteY17" fmla="*/ 1102408 h 3879791"/>
                <a:gd name="connsiteX18" fmla="*/ 658026 w 3751603"/>
                <a:gd name="connsiteY18" fmla="*/ 1068224 h 3879791"/>
                <a:gd name="connsiteX19" fmla="*/ 683663 w 3751603"/>
                <a:gd name="connsiteY19" fmla="*/ 1880075 h 3879791"/>
                <a:gd name="connsiteX20" fmla="*/ 495656 w 3751603"/>
                <a:gd name="connsiteY20" fmla="*/ 1905712 h 3879791"/>
                <a:gd name="connsiteX21" fmla="*/ 401652 w 3751603"/>
                <a:gd name="connsiteY21" fmla="*/ 1897167 h 3879791"/>
                <a:gd name="connsiteX22" fmla="*/ 384560 w 3751603"/>
                <a:gd name="connsiteY22" fmla="*/ 1786071 h 3879791"/>
                <a:gd name="connsiteX23" fmla="*/ 299103 w 3751603"/>
                <a:gd name="connsiteY23" fmla="*/ 1743342 h 3879791"/>
                <a:gd name="connsiteX24" fmla="*/ 230736 w 3751603"/>
                <a:gd name="connsiteY24" fmla="*/ 1777525 h 3879791"/>
                <a:gd name="connsiteX25" fmla="*/ 162370 w 3751603"/>
                <a:gd name="connsiteY25" fmla="*/ 1828800 h 3879791"/>
                <a:gd name="connsiteX26" fmla="*/ 0 w 3751603"/>
                <a:gd name="connsiteY26" fmla="*/ 1862983 h 3879791"/>
                <a:gd name="connsiteX27" fmla="*/ 239282 w 3751603"/>
                <a:gd name="connsiteY27" fmla="*/ 2563739 h 3879791"/>
                <a:gd name="connsiteX28" fmla="*/ 418744 w 3751603"/>
                <a:gd name="connsiteY28" fmla="*/ 2521010 h 3879791"/>
                <a:gd name="connsiteX29" fmla="*/ 538385 w 3751603"/>
                <a:gd name="connsiteY29" fmla="*/ 2845750 h 3879791"/>
                <a:gd name="connsiteX30" fmla="*/ 589660 w 3751603"/>
                <a:gd name="connsiteY30" fmla="*/ 2828658 h 3879791"/>
                <a:gd name="connsiteX31" fmla="*/ 709301 w 3751603"/>
                <a:gd name="connsiteY31" fmla="*/ 2982482 h 3879791"/>
                <a:gd name="connsiteX32" fmla="*/ 794759 w 3751603"/>
                <a:gd name="connsiteY32" fmla="*/ 2948299 h 3879791"/>
                <a:gd name="connsiteX33" fmla="*/ 692209 w 3751603"/>
                <a:gd name="connsiteY33" fmla="*/ 2743200 h 3879791"/>
                <a:gd name="connsiteX34" fmla="*/ 666572 w 3751603"/>
                <a:gd name="connsiteY34" fmla="*/ 2717563 h 3879791"/>
                <a:gd name="connsiteX35" fmla="*/ 743484 w 3751603"/>
                <a:gd name="connsiteY35" fmla="*/ 2649196 h 3879791"/>
                <a:gd name="connsiteX36" fmla="*/ 922946 w 3751603"/>
                <a:gd name="connsiteY36" fmla="*/ 2606467 h 3879791"/>
                <a:gd name="connsiteX37" fmla="*/ 1410056 w 3751603"/>
                <a:gd name="connsiteY37" fmla="*/ 3196127 h 3879791"/>
                <a:gd name="connsiteX38" fmla="*/ 1401510 w 3751603"/>
                <a:gd name="connsiteY38" fmla="*/ 3298677 h 3879791"/>
                <a:gd name="connsiteX39" fmla="*/ 1213503 w 3751603"/>
                <a:gd name="connsiteY39" fmla="*/ 3332860 h 3879791"/>
                <a:gd name="connsiteX40" fmla="*/ 1110953 w 3751603"/>
                <a:gd name="connsiteY40" fmla="*/ 3273039 h 3879791"/>
                <a:gd name="connsiteX41" fmla="*/ 1051132 w 3751603"/>
                <a:gd name="connsiteY41" fmla="*/ 3273039 h 3879791"/>
                <a:gd name="connsiteX42" fmla="*/ 1008403 w 3751603"/>
                <a:gd name="connsiteY42" fmla="*/ 3409772 h 3879791"/>
                <a:gd name="connsiteX43" fmla="*/ 1897166 w 3751603"/>
                <a:gd name="connsiteY43" fmla="*/ 3879791 h 3879791"/>
                <a:gd name="connsiteX44" fmla="*/ 2127903 w 3751603"/>
                <a:gd name="connsiteY44" fmla="*/ 3811424 h 3879791"/>
                <a:gd name="connsiteX45" fmla="*/ 2384276 w 3751603"/>
                <a:gd name="connsiteY45" fmla="*/ 3760150 h 3879791"/>
                <a:gd name="connsiteX46" fmla="*/ 2008261 w 3751603"/>
                <a:gd name="connsiteY46" fmla="*/ 3725967 h 3879791"/>
                <a:gd name="connsiteX47" fmla="*/ 1956987 w 3751603"/>
                <a:gd name="connsiteY47" fmla="*/ 3717421 h 3879791"/>
                <a:gd name="connsiteX48" fmla="*/ 1931349 w 3751603"/>
                <a:gd name="connsiteY48" fmla="*/ 3589234 h 3879791"/>
                <a:gd name="connsiteX49" fmla="*/ 2247544 w 3751603"/>
                <a:gd name="connsiteY49" fmla="*/ 3537959 h 3879791"/>
                <a:gd name="connsiteX50" fmla="*/ 2871387 w 3751603"/>
                <a:gd name="connsiteY50" fmla="*/ 3572142 h 3879791"/>
                <a:gd name="connsiteX51" fmla="*/ 2811566 w 3751603"/>
                <a:gd name="connsiteY51" fmla="*/ 3529413 h 3879791"/>
                <a:gd name="connsiteX52" fmla="*/ 2837203 w 3751603"/>
                <a:gd name="connsiteY52" fmla="*/ 3461047 h 3879791"/>
                <a:gd name="connsiteX53" fmla="*/ 2794474 w 3751603"/>
                <a:gd name="connsiteY53" fmla="*/ 3418318 h 3879791"/>
                <a:gd name="connsiteX54" fmla="*/ 3076486 w 3751603"/>
                <a:gd name="connsiteY54" fmla="*/ 3102124 h 3879791"/>
                <a:gd name="connsiteX55" fmla="*/ 3537959 w 3751603"/>
                <a:gd name="connsiteY55" fmla="*/ 2999574 h 3879791"/>
                <a:gd name="connsiteX56" fmla="*/ 3572142 w 3751603"/>
                <a:gd name="connsiteY56" fmla="*/ 3042303 h 3879791"/>
                <a:gd name="connsiteX57" fmla="*/ 3367043 w 3751603"/>
                <a:gd name="connsiteY57" fmla="*/ 3264494 h 3879791"/>
                <a:gd name="connsiteX58" fmla="*/ 3751603 w 3751603"/>
                <a:gd name="connsiteY58" fmla="*/ 3204673 h 3879791"/>
                <a:gd name="connsiteX59" fmla="*/ 3529413 w 3751603"/>
                <a:gd name="connsiteY59" fmla="*/ 3119215 h 3879791"/>
                <a:gd name="connsiteX60" fmla="*/ 3563596 w 3751603"/>
                <a:gd name="connsiteY60" fmla="*/ 3050849 h 3879791"/>
                <a:gd name="connsiteX61" fmla="*/ 3537959 w 3751603"/>
                <a:gd name="connsiteY61" fmla="*/ 3016666 h 3879791"/>
                <a:gd name="connsiteX62" fmla="*/ 3349951 w 3751603"/>
                <a:gd name="connsiteY62" fmla="*/ 3033757 h 3879791"/>
                <a:gd name="connsiteX63" fmla="*/ 3127760 w 3751603"/>
                <a:gd name="connsiteY63" fmla="*/ 2922662 h 3879791"/>
                <a:gd name="connsiteX64" fmla="*/ 3136306 w 3751603"/>
                <a:gd name="connsiteY64" fmla="*/ 2803021 h 3879791"/>
                <a:gd name="connsiteX65" fmla="*/ 2649196 w 3751603"/>
                <a:gd name="connsiteY65" fmla="*/ 2221907 h 3879791"/>
                <a:gd name="connsiteX66" fmla="*/ 2238998 w 3751603"/>
                <a:gd name="connsiteY66" fmla="*/ 2307365 h 3879791"/>
                <a:gd name="connsiteX67" fmla="*/ 914400 w 3751603"/>
                <a:gd name="connsiteY67" fmla="*/ 2606467 h 3879791"/>
                <a:gd name="connsiteX68" fmla="*/ 897308 w 3751603"/>
                <a:gd name="connsiteY68" fmla="*/ 2623559 h 3879791"/>
                <a:gd name="connsiteX0" fmla="*/ 1222048 w 3751603"/>
                <a:gd name="connsiteY0" fmla="*/ 2298817 h 3879791"/>
                <a:gd name="connsiteX1" fmla="*/ 1179319 w 3751603"/>
                <a:gd name="connsiteY1" fmla="*/ 1786072 h 3879791"/>
                <a:gd name="connsiteX2" fmla="*/ 1358781 w 3751603"/>
                <a:gd name="connsiteY2" fmla="*/ 2298820 h 3879791"/>
                <a:gd name="connsiteX3" fmla="*/ 2350093 w 3751603"/>
                <a:gd name="connsiteY3" fmla="*/ 2059537 h 3879791"/>
                <a:gd name="connsiteX4" fmla="*/ 2204813 w 3751603"/>
                <a:gd name="connsiteY4" fmla="*/ 1555335 h 3879791"/>
                <a:gd name="connsiteX5" fmla="*/ 2367187 w 3751603"/>
                <a:gd name="connsiteY5" fmla="*/ 1486969 h 3879791"/>
                <a:gd name="connsiteX6" fmla="*/ 2375731 w 3751603"/>
                <a:gd name="connsiteY6" fmla="*/ 709301 h 3879791"/>
                <a:gd name="connsiteX7" fmla="*/ 2640650 w 3751603"/>
                <a:gd name="connsiteY7" fmla="*/ 0 h 3879791"/>
                <a:gd name="connsiteX8" fmla="*/ 1367327 w 3751603"/>
                <a:gd name="connsiteY8" fmla="*/ 17092 h 3879791"/>
                <a:gd name="connsiteX9" fmla="*/ 1076770 w 3751603"/>
                <a:gd name="connsiteY9" fmla="*/ 341832 h 3879791"/>
                <a:gd name="connsiteX10" fmla="*/ 854579 w 3751603"/>
                <a:gd name="connsiteY10" fmla="*/ 393107 h 3879791"/>
                <a:gd name="connsiteX11" fmla="*/ 752030 w 3751603"/>
                <a:gd name="connsiteY11" fmla="*/ 307649 h 3879791"/>
                <a:gd name="connsiteX12" fmla="*/ 666572 w 3751603"/>
                <a:gd name="connsiteY12" fmla="*/ 376015 h 3879791"/>
                <a:gd name="connsiteX13" fmla="*/ 495656 w 3751603"/>
                <a:gd name="connsiteY13" fmla="*/ 401653 h 3879791"/>
                <a:gd name="connsiteX14" fmla="*/ 170916 w 3751603"/>
                <a:gd name="connsiteY14" fmla="*/ 1162228 h 3879791"/>
                <a:gd name="connsiteX15" fmla="*/ 333286 w 3751603"/>
                <a:gd name="connsiteY15" fmla="*/ 1222049 h 3879791"/>
                <a:gd name="connsiteX16" fmla="*/ 401652 w 3751603"/>
                <a:gd name="connsiteY16" fmla="*/ 1085316 h 3879791"/>
                <a:gd name="connsiteX17" fmla="*/ 521293 w 3751603"/>
                <a:gd name="connsiteY17" fmla="*/ 1102408 h 3879791"/>
                <a:gd name="connsiteX18" fmla="*/ 658026 w 3751603"/>
                <a:gd name="connsiteY18" fmla="*/ 1068224 h 3879791"/>
                <a:gd name="connsiteX19" fmla="*/ 683663 w 3751603"/>
                <a:gd name="connsiteY19" fmla="*/ 1880075 h 3879791"/>
                <a:gd name="connsiteX20" fmla="*/ 495656 w 3751603"/>
                <a:gd name="connsiteY20" fmla="*/ 1905712 h 3879791"/>
                <a:gd name="connsiteX21" fmla="*/ 401652 w 3751603"/>
                <a:gd name="connsiteY21" fmla="*/ 1897167 h 3879791"/>
                <a:gd name="connsiteX22" fmla="*/ 384560 w 3751603"/>
                <a:gd name="connsiteY22" fmla="*/ 1786071 h 3879791"/>
                <a:gd name="connsiteX23" fmla="*/ 299103 w 3751603"/>
                <a:gd name="connsiteY23" fmla="*/ 1743342 h 3879791"/>
                <a:gd name="connsiteX24" fmla="*/ 230736 w 3751603"/>
                <a:gd name="connsiteY24" fmla="*/ 1777525 h 3879791"/>
                <a:gd name="connsiteX25" fmla="*/ 162370 w 3751603"/>
                <a:gd name="connsiteY25" fmla="*/ 1828800 h 3879791"/>
                <a:gd name="connsiteX26" fmla="*/ 0 w 3751603"/>
                <a:gd name="connsiteY26" fmla="*/ 1862983 h 3879791"/>
                <a:gd name="connsiteX27" fmla="*/ 239282 w 3751603"/>
                <a:gd name="connsiteY27" fmla="*/ 2563739 h 3879791"/>
                <a:gd name="connsiteX28" fmla="*/ 418744 w 3751603"/>
                <a:gd name="connsiteY28" fmla="*/ 2521010 h 3879791"/>
                <a:gd name="connsiteX29" fmla="*/ 538385 w 3751603"/>
                <a:gd name="connsiteY29" fmla="*/ 2845750 h 3879791"/>
                <a:gd name="connsiteX30" fmla="*/ 589660 w 3751603"/>
                <a:gd name="connsiteY30" fmla="*/ 2828658 h 3879791"/>
                <a:gd name="connsiteX31" fmla="*/ 709301 w 3751603"/>
                <a:gd name="connsiteY31" fmla="*/ 2982482 h 3879791"/>
                <a:gd name="connsiteX32" fmla="*/ 794759 w 3751603"/>
                <a:gd name="connsiteY32" fmla="*/ 2948299 h 3879791"/>
                <a:gd name="connsiteX33" fmla="*/ 692209 w 3751603"/>
                <a:gd name="connsiteY33" fmla="*/ 2743200 h 3879791"/>
                <a:gd name="connsiteX34" fmla="*/ 666572 w 3751603"/>
                <a:gd name="connsiteY34" fmla="*/ 2717563 h 3879791"/>
                <a:gd name="connsiteX35" fmla="*/ 743484 w 3751603"/>
                <a:gd name="connsiteY35" fmla="*/ 2649196 h 3879791"/>
                <a:gd name="connsiteX36" fmla="*/ 922946 w 3751603"/>
                <a:gd name="connsiteY36" fmla="*/ 2606467 h 3879791"/>
                <a:gd name="connsiteX37" fmla="*/ 1410056 w 3751603"/>
                <a:gd name="connsiteY37" fmla="*/ 3196127 h 3879791"/>
                <a:gd name="connsiteX38" fmla="*/ 1401510 w 3751603"/>
                <a:gd name="connsiteY38" fmla="*/ 3298677 h 3879791"/>
                <a:gd name="connsiteX39" fmla="*/ 1213503 w 3751603"/>
                <a:gd name="connsiteY39" fmla="*/ 3332860 h 3879791"/>
                <a:gd name="connsiteX40" fmla="*/ 1110953 w 3751603"/>
                <a:gd name="connsiteY40" fmla="*/ 3273039 h 3879791"/>
                <a:gd name="connsiteX41" fmla="*/ 1051132 w 3751603"/>
                <a:gd name="connsiteY41" fmla="*/ 3273039 h 3879791"/>
                <a:gd name="connsiteX42" fmla="*/ 1008403 w 3751603"/>
                <a:gd name="connsiteY42" fmla="*/ 3409772 h 3879791"/>
                <a:gd name="connsiteX43" fmla="*/ 1897166 w 3751603"/>
                <a:gd name="connsiteY43" fmla="*/ 3879791 h 3879791"/>
                <a:gd name="connsiteX44" fmla="*/ 2127903 w 3751603"/>
                <a:gd name="connsiteY44" fmla="*/ 3811424 h 3879791"/>
                <a:gd name="connsiteX45" fmla="*/ 2384276 w 3751603"/>
                <a:gd name="connsiteY45" fmla="*/ 3760150 h 3879791"/>
                <a:gd name="connsiteX46" fmla="*/ 2008261 w 3751603"/>
                <a:gd name="connsiteY46" fmla="*/ 3725967 h 3879791"/>
                <a:gd name="connsiteX47" fmla="*/ 1956987 w 3751603"/>
                <a:gd name="connsiteY47" fmla="*/ 3717421 h 3879791"/>
                <a:gd name="connsiteX48" fmla="*/ 1931349 w 3751603"/>
                <a:gd name="connsiteY48" fmla="*/ 3589234 h 3879791"/>
                <a:gd name="connsiteX49" fmla="*/ 2247544 w 3751603"/>
                <a:gd name="connsiteY49" fmla="*/ 3537959 h 3879791"/>
                <a:gd name="connsiteX50" fmla="*/ 2871387 w 3751603"/>
                <a:gd name="connsiteY50" fmla="*/ 3572142 h 3879791"/>
                <a:gd name="connsiteX51" fmla="*/ 2811566 w 3751603"/>
                <a:gd name="connsiteY51" fmla="*/ 3529413 h 3879791"/>
                <a:gd name="connsiteX52" fmla="*/ 2837203 w 3751603"/>
                <a:gd name="connsiteY52" fmla="*/ 3461047 h 3879791"/>
                <a:gd name="connsiteX53" fmla="*/ 2794474 w 3751603"/>
                <a:gd name="connsiteY53" fmla="*/ 3418318 h 3879791"/>
                <a:gd name="connsiteX54" fmla="*/ 3076486 w 3751603"/>
                <a:gd name="connsiteY54" fmla="*/ 3102124 h 3879791"/>
                <a:gd name="connsiteX55" fmla="*/ 3537959 w 3751603"/>
                <a:gd name="connsiteY55" fmla="*/ 2999574 h 3879791"/>
                <a:gd name="connsiteX56" fmla="*/ 3572142 w 3751603"/>
                <a:gd name="connsiteY56" fmla="*/ 3042303 h 3879791"/>
                <a:gd name="connsiteX57" fmla="*/ 3367043 w 3751603"/>
                <a:gd name="connsiteY57" fmla="*/ 3264494 h 3879791"/>
                <a:gd name="connsiteX58" fmla="*/ 3751603 w 3751603"/>
                <a:gd name="connsiteY58" fmla="*/ 3204673 h 3879791"/>
                <a:gd name="connsiteX59" fmla="*/ 3529413 w 3751603"/>
                <a:gd name="connsiteY59" fmla="*/ 3119215 h 3879791"/>
                <a:gd name="connsiteX60" fmla="*/ 3563596 w 3751603"/>
                <a:gd name="connsiteY60" fmla="*/ 3050849 h 3879791"/>
                <a:gd name="connsiteX61" fmla="*/ 3537959 w 3751603"/>
                <a:gd name="connsiteY61" fmla="*/ 3016666 h 3879791"/>
                <a:gd name="connsiteX62" fmla="*/ 3349951 w 3751603"/>
                <a:gd name="connsiteY62" fmla="*/ 3033757 h 3879791"/>
                <a:gd name="connsiteX63" fmla="*/ 3127760 w 3751603"/>
                <a:gd name="connsiteY63" fmla="*/ 2922662 h 3879791"/>
                <a:gd name="connsiteX64" fmla="*/ 3136306 w 3751603"/>
                <a:gd name="connsiteY64" fmla="*/ 2803021 h 3879791"/>
                <a:gd name="connsiteX65" fmla="*/ 2649196 w 3751603"/>
                <a:gd name="connsiteY65" fmla="*/ 2221907 h 3879791"/>
                <a:gd name="connsiteX66" fmla="*/ 2238998 w 3751603"/>
                <a:gd name="connsiteY66" fmla="*/ 2307365 h 3879791"/>
                <a:gd name="connsiteX67" fmla="*/ 914400 w 3751603"/>
                <a:gd name="connsiteY67" fmla="*/ 2606467 h 3879791"/>
                <a:gd name="connsiteX68" fmla="*/ 897308 w 3751603"/>
                <a:gd name="connsiteY68" fmla="*/ 2623559 h 3879791"/>
                <a:gd name="connsiteX0" fmla="*/ 1222048 w 3751603"/>
                <a:gd name="connsiteY0" fmla="*/ 2298817 h 3879791"/>
                <a:gd name="connsiteX1" fmla="*/ 1196411 w 3751603"/>
                <a:gd name="connsiteY1" fmla="*/ 2102266 h 3879791"/>
                <a:gd name="connsiteX2" fmla="*/ 1179319 w 3751603"/>
                <a:gd name="connsiteY2" fmla="*/ 1786072 h 3879791"/>
                <a:gd name="connsiteX3" fmla="*/ 1358781 w 3751603"/>
                <a:gd name="connsiteY3" fmla="*/ 2298820 h 3879791"/>
                <a:gd name="connsiteX4" fmla="*/ 2350093 w 3751603"/>
                <a:gd name="connsiteY4" fmla="*/ 2059537 h 3879791"/>
                <a:gd name="connsiteX5" fmla="*/ 2204813 w 3751603"/>
                <a:gd name="connsiteY5" fmla="*/ 1555335 h 3879791"/>
                <a:gd name="connsiteX6" fmla="*/ 2367187 w 3751603"/>
                <a:gd name="connsiteY6" fmla="*/ 1486969 h 3879791"/>
                <a:gd name="connsiteX7" fmla="*/ 2375731 w 3751603"/>
                <a:gd name="connsiteY7" fmla="*/ 709301 h 3879791"/>
                <a:gd name="connsiteX8" fmla="*/ 2640650 w 3751603"/>
                <a:gd name="connsiteY8" fmla="*/ 0 h 3879791"/>
                <a:gd name="connsiteX9" fmla="*/ 1367327 w 3751603"/>
                <a:gd name="connsiteY9" fmla="*/ 17092 h 3879791"/>
                <a:gd name="connsiteX10" fmla="*/ 1076770 w 3751603"/>
                <a:gd name="connsiteY10" fmla="*/ 341832 h 3879791"/>
                <a:gd name="connsiteX11" fmla="*/ 854579 w 3751603"/>
                <a:gd name="connsiteY11" fmla="*/ 393107 h 3879791"/>
                <a:gd name="connsiteX12" fmla="*/ 752030 w 3751603"/>
                <a:gd name="connsiteY12" fmla="*/ 307649 h 3879791"/>
                <a:gd name="connsiteX13" fmla="*/ 666572 w 3751603"/>
                <a:gd name="connsiteY13" fmla="*/ 376015 h 3879791"/>
                <a:gd name="connsiteX14" fmla="*/ 495656 w 3751603"/>
                <a:gd name="connsiteY14" fmla="*/ 401653 h 3879791"/>
                <a:gd name="connsiteX15" fmla="*/ 170916 w 3751603"/>
                <a:gd name="connsiteY15" fmla="*/ 1162228 h 3879791"/>
                <a:gd name="connsiteX16" fmla="*/ 333286 w 3751603"/>
                <a:gd name="connsiteY16" fmla="*/ 1222049 h 3879791"/>
                <a:gd name="connsiteX17" fmla="*/ 401652 w 3751603"/>
                <a:gd name="connsiteY17" fmla="*/ 1085316 h 3879791"/>
                <a:gd name="connsiteX18" fmla="*/ 521293 w 3751603"/>
                <a:gd name="connsiteY18" fmla="*/ 1102408 h 3879791"/>
                <a:gd name="connsiteX19" fmla="*/ 658026 w 3751603"/>
                <a:gd name="connsiteY19" fmla="*/ 1068224 h 3879791"/>
                <a:gd name="connsiteX20" fmla="*/ 683663 w 3751603"/>
                <a:gd name="connsiteY20" fmla="*/ 1880075 h 3879791"/>
                <a:gd name="connsiteX21" fmla="*/ 495656 w 3751603"/>
                <a:gd name="connsiteY21" fmla="*/ 1905712 h 3879791"/>
                <a:gd name="connsiteX22" fmla="*/ 401652 w 3751603"/>
                <a:gd name="connsiteY22" fmla="*/ 1897167 h 3879791"/>
                <a:gd name="connsiteX23" fmla="*/ 384560 w 3751603"/>
                <a:gd name="connsiteY23" fmla="*/ 1786071 h 3879791"/>
                <a:gd name="connsiteX24" fmla="*/ 299103 w 3751603"/>
                <a:gd name="connsiteY24" fmla="*/ 1743342 h 3879791"/>
                <a:gd name="connsiteX25" fmla="*/ 230736 w 3751603"/>
                <a:gd name="connsiteY25" fmla="*/ 1777525 h 3879791"/>
                <a:gd name="connsiteX26" fmla="*/ 162370 w 3751603"/>
                <a:gd name="connsiteY26" fmla="*/ 1828800 h 3879791"/>
                <a:gd name="connsiteX27" fmla="*/ 0 w 3751603"/>
                <a:gd name="connsiteY27" fmla="*/ 1862983 h 3879791"/>
                <a:gd name="connsiteX28" fmla="*/ 239282 w 3751603"/>
                <a:gd name="connsiteY28" fmla="*/ 2563739 h 3879791"/>
                <a:gd name="connsiteX29" fmla="*/ 418744 w 3751603"/>
                <a:gd name="connsiteY29" fmla="*/ 2521010 h 3879791"/>
                <a:gd name="connsiteX30" fmla="*/ 538385 w 3751603"/>
                <a:gd name="connsiteY30" fmla="*/ 2845750 h 3879791"/>
                <a:gd name="connsiteX31" fmla="*/ 589660 w 3751603"/>
                <a:gd name="connsiteY31" fmla="*/ 2828658 h 3879791"/>
                <a:gd name="connsiteX32" fmla="*/ 709301 w 3751603"/>
                <a:gd name="connsiteY32" fmla="*/ 2982482 h 3879791"/>
                <a:gd name="connsiteX33" fmla="*/ 794759 w 3751603"/>
                <a:gd name="connsiteY33" fmla="*/ 2948299 h 3879791"/>
                <a:gd name="connsiteX34" fmla="*/ 692209 w 3751603"/>
                <a:gd name="connsiteY34" fmla="*/ 2743200 h 3879791"/>
                <a:gd name="connsiteX35" fmla="*/ 666572 w 3751603"/>
                <a:gd name="connsiteY35" fmla="*/ 2717563 h 3879791"/>
                <a:gd name="connsiteX36" fmla="*/ 743484 w 3751603"/>
                <a:gd name="connsiteY36" fmla="*/ 2649196 h 3879791"/>
                <a:gd name="connsiteX37" fmla="*/ 922946 w 3751603"/>
                <a:gd name="connsiteY37" fmla="*/ 2606467 h 3879791"/>
                <a:gd name="connsiteX38" fmla="*/ 1410056 w 3751603"/>
                <a:gd name="connsiteY38" fmla="*/ 3196127 h 3879791"/>
                <a:gd name="connsiteX39" fmla="*/ 1401510 w 3751603"/>
                <a:gd name="connsiteY39" fmla="*/ 3298677 h 3879791"/>
                <a:gd name="connsiteX40" fmla="*/ 1213503 w 3751603"/>
                <a:gd name="connsiteY40" fmla="*/ 3332860 h 3879791"/>
                <a:gd name="connsiteX41" fmla="*/ 1110953 w 3751603"/>
                <a:gd name="connsiteY41" fmla="*/ 3273039 h 3879791"/>
                <a:gd name="connsiteX42" fmla="*/ 1051132 w 3751603"/>
                <a:gd name="connsiteY42" fmla="*/ 3273039 h 3879791"/>
                <a:gd name="connsiteX43" fmla="*/ 1008403 w 3751603"/>
                <a:gd name="connsiteY43" fmla="*/ 3409772 h 3879791"/>
                <a:gd name="connsiteX44" fmla="*/ 1897166 w 3751603"/>
                <a:gd name="connsiteY44" fmla="*/ 3879791 h 3879791"/>
                <a:gd name="connsiteX45" fmla="*/ 2127903 w 3751603"/>
                <a:gd name="connsiteY45" fmla="*/ 3811424 h 3879791"/>
                <a:gd name="connsiteX46" fmla="*/ 2384276 w 3751603"/>
                <a:gd name="connsiteY46" fmla="*/ 3760150 h 3879791"/>
                <a:gd name="connsiteX47" fmla="*/ 2008261 w 3751603"/>
                <a:gd name="connsiteY47" fmla="*/ 3725967 h 3879791"/>
                <a:gd name="connsiteX48" fmla="*/ 1956987 w 3751603"/>
                <a:gd name="connsiteY48" fmla="*/ 3717421 h 3879791"/>
                <a:gd name="connsiteX49" fmla="*/ 1931349 w 3751603"/>
                <a:gd name="connsiteY49" fmla="*/ 3589234 h 3879791"/>
                <a:gd name="connsiteX50" fmla="*/ 2247544 w 3751603"/>
                <a:gd name="connsiteY50" fmla="*/ 3537959 h 3879791"/>
                <a:gd name="connsiteX51" fmla="*/ 2871387 w 3751603"/>
                <a:gd name="connsiteY51" fmla="*/ 3572142 h 3879791"/>
                <a:gd name="connsiteX52" fmla="*/ 2811566 w 3751603"/>
                <a:gd name="connsiteY52" fmla="*/ 3529413 h 3879791"/>
                <a:gd name="connsiteX53" fmla="*/ 2837203 w 3751603"/>
                <a:gd name="connsiteY53" fmla="*/ 3461047 h 3879791"/>
                <a:gd name="connsiteX54" fmla="*/ 2794474 w 3751603"/>
                <a:gd name="connsiteY54" fmla="*/ 3418318 h 3879791"/>
                <a:gd name="connsiteX55" fmla="*/ 3076486 w 3751603"/>
                <a:gd name="connsiteY55" fmla="*/ 3102124 h 3879791"/>
                <a:gd name="connsiteX56" fmla="*/ 3537959 w 3751603"/>
                <a:gd name="connsiteY56" fmla="*/ 2999574 h 3879791"/>
                <a:gd name="connsiteX57" fmla="*/ 3572142 w 3751603"/>
                <a:gd name="connsiteY57" fmla="*/ 3042303 h 3879791"/>
                <a:gd name="connsiteX58" fmla="*/ 3367043 w 3751603"/>
                <a:gd name="connsiteY58" fmla="*/ 3264494 h 3879791"/>
                <a:gd name="connsiteX59" fmla="*/ 3751603 w 3751603"/>
                <a:gd name="connsiteY59" fmla="*/ 3204673 h 3879791"/>
                <a:gd name="connsiteX60" fmla="*/ 3529413 w 3751603"/>
                <a:gd name="connsiteY60" fmla="*/ 3119215 h 3879791"/>
                <a:gd name="connsiteX61" fmla="*/ 3563596 w 3751603"/>
                <a:gd name="connsiteY61" fmla="*/ 3050849 h 3879791"/>
                <a:gd name="connsiteX62" fmla="*/ 3537959 w 3751603"/>
                <a:gd name="connsiteY62" fmla="*/ 3016666 h 3879791"/>
                <a:gd name="connsiteX63" fmla="*/ 3349951 w 3751603"/>
                <a:gd name="connsiteY63" fmla="*/ 3033757 h 3879791"/>
                <a:gd name="connsiteX64" fmla="*/ 3127760 w 3751603"/>
                <a:gd name="connsiteY64" fmla="*/ 2922662 h 3879791"/>
                <a:gd name="connsiteX65" fmla="*/ 3136306 w 3751603"/>
                <a:gd name="connsiteY65" fmla="*/ 2803021 h 3879791"/>
                <a:gd name="connsiteX66" fmla="*/ 2649196 w 3751603"/>
                <a:gd name="connsiteY66" fmla="*/ 2221907 h 3879791"/>
                <a:gd name="connsiteX67" fmla="*/ 2238998 w 3751603"/>
                <a:gd name="connsiteY67" fmla="*/ 2307365 h 3879791"/>
                <a:gd name="connsiteX68" fmla="*/ 914400 w 3751603"/>
                <a:gd name="connsiteY68" fmla="*/ 2606467 h 3879791"/>
                <a:gd name="connsiteX69" fmla="*/ 897308 w 3751603"/>
                <a:gd name="connsiteY69" fmla="*/ 2623559 h 3879791"/>
                <a:gd name="connsiteX0" fmla="*/ 1222048 w 3751603"/>
                <a:gd name="connsiteY0" fmla="*/ 2298817 h 3879791"/>
                <a:gd name="connsiteX1" fmla="*/ 1051133 w 3751603"/>
                <a:gd name="connsiteY1" fmla="*/ 1811709 h 3879791"/>
                <a:gd name="connsiteX2" fmla="*/ 1179319 w 3751603"/>
                <a:gd name="connsiteY2" fmla="*/ 1786072 h 3879791"/>
                <a:gd name="connsiteX3" fmla="*/ 1358781 w 3751603"/>
                <a:gd name="connsiteY3" fmla="*/ 2298820 h 3879791"/>
                <a:gd name="connsiteX4" fmla="*/ 2350093 w 3751603"/>
                <a:gd name="connsiteY4" fmla="*/ 2059537 h 3879791"/>
                <a:gd name="connsiteX5" fmla="*/ 2204813 w 3751603"/>
                <a:gd name="connsiteY5" fmla="*/ 1555335 h 3879791"/>
                <a:gd name="connsiteX6" fmla="*/ 2367187 w 3751603"/>
                <a:gd name="connsiteY6" fmla="*/ 1486969 h 3879791"/>
                <a:gd name="connsiteX7" fmla="*/ 2375731 w 3751603"/>
                <a:gd name="connsiteY7" fmla="*/ 709301 h 3879791"/>
                <a:gd name="connsiteX8" fmla="*/ 2640650 w 3751603"/>
                <a:gd name="connsiteY8" fmla="*/ 0 h 3879791"/>
                <a:gd name="connsiteX9" fmla="*/ 1367327 w 3751603"/>
                <a:gd name="connsiteY9" fmla="*/ 17092 h 3879791"/>
                <a:gd name="connsiteX10" fmla="*/ 1076770 w 3751603"/>
                <a:gd name="connsiteY10" fmla="*/ 341832 h 3879791"/>
                <a:gd name="connsiteX11" fmla="*/ 854579 w 3751603"/>
                <a:gd name="connsiteY11" fmla="*/ 393107 h 3879791"/>
                <a:gd name="connsiteX12" fmla="*/ 752030 w 3751603"/>
                <a:gd name="connsiteY12" fmla="*/ 307649 h 3879791"/>
                <a:gd name="connsiteX13" fmla="*/ 666572 w 3751603"/>
                <a:gd name="connsiteY13" fmla="*/ 376015 h 3879791"/>
                <a:gd name="connsiteX14" fmla="*/ 495656 w 3751603"/>
                <a:gd name="connsiteY14" fmla="*/ 401653 h 3879791"/>
                <a:gd name="connsiteX15" fmla="*/ 170916 w 3751603"/>
                <a:gd name="connsiteY15" fmla="*/ 1162228 h 3879791"/>
                <a:gd name="connsiteX16" fmla="*/ 333286 w 3751603"/>
                <a:gd name="connsiteY16" fmla="*/ 1222049 h 3879791"/>
                <a:gd name="connsiteX17" fmla="*/ 401652 w 3751603"/>
                <a:gd name="connsiteY17" fmla="*/ 1085316 h 3879791"/>
                <a:gd name="connsiteX18" fmla="*/ 521293 w 3751603"/>
                <a:gd name="connsiteY18" fmla="*/ 1102408 h 3879791"/>
                <a:gd name="connsiteX19" fmla="*/ 658026 w 3751603"/>
                <a:gd name="connsiteY19" fmla="*/ 1068224 h 3879791"/>
                <a:gd name="connsiteX20" fmla="*/ 683663 w 3751603"/>
                <a:gd name="connsiteY20" fmla="*/ 1880075 h 3879791"/>
                <a:gd name="connsiteX21" fmla="*/ 495656 w 3751603"/>
                <a:gd name="connsiteY21" fmla="*/ 1905712 h 3879791"/>
                <a:gd name="connsiteX22" fmla="*/ 401652 w 3751603"/>
                <a:gd name="connsiteY22" fmla="*/ 1897167 h 3879791"/>
                <a:gd name="connsiteX23" fmla="*/ 384560 w 3751603"/>
                <a:gd name="connsiteY23" fmla="*/ 1786071 h 3879791"/>
                <a:gd name="connsiteX24" fmla="*/ 299103 w 3751603"/>
                <a:gd name="connsiteY24" fmla="*/ 1743342 h 3879791"/>
                <a:gd name="connsiteX25" fmla="*/ 230736 w 3751603"/>
                <a:gd name="connsiteY25" fmla="*/ 1777525 h 3879791"/>
                <a:gd name="connsiteX26" fmla="*/ 162370 w 3751603"/>
                <a:gd name="connsiteY26" fmla="*/ 1828800 h 3879791"/>
                <a:gd name="connsiteX27" fmla="*/ 0 w 3751603"/>
                <a:gd name="connsiteY27" fmla="*/ 1862983 h 3879791"/>
                <a:gd name="connsiteX28" fmla="*/ 239282 w 3751603"/>
                <a:gd name="connsiteY28" fmla="*/ 2563739 h 3879791"/>
                <a:gd name="connsiteX29" fmla="*/ 418744 w 3751603"/>
                <a:gd name="connsiteY29" fmla="*/ 2521010 h 3879791"/>
                <a:gd name="connsiteX30" fmla="*/ 538385 w 3751603"/>
                <a:gd name="connsiteY30" fmla="*/ 2845750 h 3879791"/>
                <a:gd name="connsiteX31" fmla="*/ 589660 w 3751603"/>
                <a:gd name="connsiteY31" fmla="*/ 2828658 h 3879791"/>
                <a:gd name="connsiteX32" fmla="*/ 709301 w 3751603"/>
                <a:gd name="connsiteY32" fmla="*/ 2982482 h 3879791"/>
                <a:gd name="connsiteX33" fmla="*/ 794759 w 3751603"/>
                <a:gd name="connsiteY33" fmla="*/ 2948299 h 3879791"/>
                <a:gd name="connsiteX34" fmla="*/ 692209 w 3751603"/>
                <a:gd name="connsiteY34" fmla="*/ 2743200 h 3879791"/>
                <a:gd name="connsiteX35" fmla="*/ 666572 w 3751603"/>
                <a:gd name="connsiteY35" fmla="*/ 2717563 h 3879791"/>
                <a:gd name="connsiteX36" fmla="*/ 743484 w 3751603"/>
                <a:gd name="connsiteY36" fmla="*/ 2649196 h 3879791"/>
                <a:gd name="connsiteX37" fmla="*/ 922946 w 3751603"/>
                <a:gd name="connsiteY37" fmla="*/ 2606467 h 3879791"/>
                <a:gd name="connsiteX38" fmla="*/ 1410056 w 3751603"/>
                <a:gd name="connsiteY38" fmla="*/ 3196127 h 3879791"/>
                <a:gd name="connsiteX39" fmla="*/ 1401510 w 3751603"/>
                <a:gd name="connsiteY39" fmla="*/ 3298677 h 3879791"/>
                <a:gd name="connsiteX40" fmla="*/ 1213503 w 3751603"/>
                <a:gd name="connsiteY40" fmla="*/ 3332860 h 3879791"/>
                <a:gd name="connsiteX41" fmla="*/ 1110953 w 3751603"/>
                <a:gd name="connsiteY41" fmla="*/ 3273039 h 3879791"/>
                <a:gd name="connsiteX42" fmla="*/ 1051132 w 3751603"/>
                <a:gd name="connsiteY42" fmla="*/ 3273039 h 3879791"/>
                <a:gd name="connsiteX43" fmla="*/ 1008403 w 3751603"/>
                <a:gd name="connsiteY43" fmla="*/ 3409772 h 3879791"/>
                <a:gd name="connsiteX44" fmla="*/ 1897166 w 3751603"/>
                <a:gd name="connsiteY44" fmla="*/ 3879791 h 3879791"/>
                <a:gd name="connsiteX45" fmla="*/ 2127903 w 3751603"/>
                <a:gd name="connsiteY45" fmla="*/ 3811424 h 3879791"/>
                <a:gd name="connsiteX46" fmla="*/ 2384276 w 3751603"/>
                <a:gd name="connsiteY46" fmla="*/ 3760150 h 3879791"/>
                <a:gd name="connsiteX47" fmla="*/ 2008261 w 3751603"/>
                <a:gd name="connsiteY47" fmla="*/ 3725967 h 3879791"/>
                <a:gd name="connsiteX48" fmla="*/ 1956987 w 3751603"/>
                <a:gd name="connsiteY48" fmla="*/ 3717421 h 3879791"/>
                <a:gd name="connsiteX49" fmla="*/ 1931349 w 3751603"/>
                <a:gd name="connsiteY49" fmla="*/ 3589234 h 3879791"/>
                <a:gd name="connsiteX50" fmla="*/ 2247544 w 3751603"/>
                <a:gd name="connsiteY50" fmla="*/ 3537959 h 3879791"/>
                <a:gd name="connsiteX51" fmla="*/ 2871387 w 3751603"/>
                <a:gd name="connsiteY51" fmla="*/ 3572142 h 3879791"/>
                <a:gd name="connsiteX52" fmla="*/ 2811566 w 3751603"/>
                <a:gd name="connsiteY52" fmla="*/ 3529413 h 3879791"/>
                <a:gd name="connsiteX53" fmla="*/ 2837203 w 3751603"/>
                <a:gd name="connsiteY53" fmla="*/ 3461047 h 3879791"/>
                <a:gd name="connsiteX54" fmla="*/ 2794474 w 3751603"/>
                <a:gd name="connsiteY54" fmla="*/ 3418318 h 3879791"/>
                <a:gd name="connsiteX55" fmla="*/ 3076486 w 3751603"/>
                <a:gd name="connsiteY55" fmla="*/ 3102124 h 3879791"/>
                <a:gd name="connsiteX56" fmla="*/ 3537959 w 3751603"/>
                <a:gd name="connsiteY56" fmla="*/ 2999574 h 3879791"/>
                <a:gd name="connsiteX57" fmla="*/ 3572142 w 3751603"/>
                <a:gd name="connsiteY57" fmla="*/ 3042303 h 3879791"/>
                <a:gd name="connsiteX58" fmla="*/ 3367043 w 3751603"/>
                <a:gd name="connsiteY58" fmla="*/ 3264494 h 3879791"/>
                <a:gd name="connsiteX59" fmla="*/ 3751603 w 3751603"/>
                <a:gd name="connsiteY59" fmla="*/ 3204673 h 3879791"/>
                <a:gd name="connsiteX60" fmla="*/ 3529413 w 3751603"/>
                <a:gd name="connsiteY60" fmla="*/ 3119215 h 3879791"/>
                <a:gd name="connsiteX61" fmla="*/ 3563596 w 3751603"/>
                <a:gd name="connsiteY61" fmla="*/ 3050849 h 3879791"/>
                <a:gd name="connsiteX62" fmla="*/ 3537959 w 3751603"/>
                <a:gd name="connsiteY62" fmla="*/ 3016666 h 3879791"/>
                <a:gd name="connsiteX63" fmla="*/ 3349951 w 3751603"/>
                <a:gd name="connsiteY63" fmla="*/ 3033757 h 3879791"/>
                <a:gd name="connsiteX64" fmla="*/ 3127760 w 3751603"/>
                <a:gd name="connsiteY64" fmla="*/ 2922662 h 3879791"/>
                <a:gd name="connsiteX65" fmla="*/ 3136306 w 3751603"/>
                <a:gd name="connsiteY65" fmla="*/ 2803021 h 3879791"/>
                <a:gd name="connsiteX66" fmla="*/ 2649196 w 3751603"/>
                <a:gd name="connsiteY66" fmla="*/ 2221907 h 3879791"/>
                <a:gd name="connsiteX67" fmla="*/ 2238998 w 3751603"/>
                <a:gd name="connsiteY67" fmla="*/ 2307365 h 3879791"/>
                <a:gd name="connsiteX68" fmla="*/ 914400 w 3751603"/>
                <a:gd name="connsiteY68" fmla="*/ 2606467 h 3879791"/>
                <a:gd name="connsiteX69" fmla="*/ 897308 w 3751603"/>
                <a:gd name="connsiteY69" fmla="*/ 2623559 h 3879791"/>
                <a:gd name="connsiteX0" fmla="*/ 1222048 w 3751603"/>
                <a:gd name="connsiteY0" fmla="*/ 2298817 h 3879791"/>
                <a:gd name="connsiteX1" fmla="*/ 1051133 w 3751603"/>
                <a:gd name="connsiteY1" fmla="*/ 1811709 h 3879791"/>
                <a:gd name="connsiteX2" fmla="*/ 1179319 w 3751603"/>
                <a:gd name="connsiteY2" fmla="*/ 1786072 h 3879791"/>
                <a:gd name="connsiteX3" fmla="*/ 1358781 w 3751603"/>
                <a:gd name="connsiteY3" fmla="*/ 2298820 h 3879791"/>
                <a:gd name="connsiteX4" fmla="*/ 2350093 w 3751603"/>
                <a:gd name="connsiteY4" fmla="*/ 2059537 h 3879791"/>
                <a:gd name="connsiteX5" fmla="*/ 2204813 w 3751603"/>
                <a:gd name="connsiteY5" fmla="*/ 1555335 h 3879791"/>
                <a:gd name="connsiteX6" fmla="*/ 2367187 w 3751603"/>
                <a:gd name="connsiteY6" fmla="*/ 1486969 h 3879791"/>
                <a:gd name="connsiteX7" fmla="*/ 2375731 w 3751603"/>
                <a:gd name="connsiteY7" fmla="*/ 709301 h 3879791"/>
                <a:gd name="connsiteX8" fmla="*/ 2640650 w 3751603"/>
                <a:gd name="connsiteY8" fmla="*/ 0 h 3879791"/>
                <a:gd name="connsiteX9" fmla="*/ 1367327 w 3751603"/>
                <a:gd name="connsiteY9" fmla="*/ 17092 h 3879791"/>
                <a:gd name="connsiteX10" fmla="*/ 1076770 w 3751603"/>
                <a:gd name="connsiteY10" fmla="*/ 341832 h 3879791"/>
                <a:gd name="connsiteX11" fmla="*/ 854579 w 3751603"/>
                <a:gd name="connsiteY11" fmla="*/ 393107 h 3879791"/>
                <a:gd name="connsiteX12" fmla="*/ 752030 w 3751603"/>
                <a:gd name="connsiteY12" fmla="*/ 307649 h 3879791"/>
                <a:gd name="connsiteX13" fmla="*/ 666572 w 3751603"/>
                <a:gd name="connsiteY13" fmla="*/ 376015 h 3879791"/>
                <a:gd name="connsiteX14" fmla="*/ 495656 w 3751603"/>
                <a:gd name="connsiteY14" fmla="*/ 401653 h 3879791"/>
                <a:gd name="connsiteX15" fmla="*/ 170916 w 3751603"/>
                <a:gd name="connsiteY15" fmla="*/ 1162228 h 3879791"/>
                <a:gd name="connsiteX16" fmla="*/ 333286 w 3751603"/>
                <a:gd name="connsiteY16" fmla="*/ 1222049 h 3879791"/>
                <a:gd name="connsiteX17" fmla="*/ 401652 w 3751603"/>
                <a:gd name="connsiteY17" fmla="*/ 1085316 h 3879791"/>
                <a:gd name="connsiteX18" fmla="*/ 521293 w 3751603"/>
                <a:gd name="connsiteY18" fmla="*/ 1102408 h 3879791"/>
                <a:gd name="connsiteX19" fmla="*/ 658026 w 3751603"/>
                <a:gd name="connsiteY19" fmla="*/ 1068224 h 3879791"/>
                <a:gd name="connsiteX20" fmla="*/ 683663 w 3751603"/>
                <a:gd name="connsiteY20" fmla="*/ 1880075 h 3879791"/>
                <a:gd name="connsiteX21" fmla="*/ 495656 w 3751603"/>
                <a:gd name="connsiteY21" fmla="*/ 1905712 h 3879791"/>
                <a:gd name="connsiteX22" fmla="*/ 401652 w 3751603"/>
                <a:gd name="connsiteY22" fmla="*/ 1897167 h 3879791"/>
                <a:gd name="connsiteX23" fmla="*/ 384560 w 3751603"/>
                <a:gd name="connsiteY23" fmla="*/ 1786071 h 3879791"/>
                <a:gd name="connsiteX24" fmla="*/ 299103 w 3751603"/>
                <a:gd name="connsiteY24" fmla="*/ 1743342 h 3879791"/>
                <a:gd name="connsiteX25" fmla="*/ 230736 w 3751603"/>
                <a:gd name="connsiteY25" fmla="*/ 1777525 h 3879791"/>
                <a:gd name="connsiteX26" fmla="*/ 162370 w 3751603"/>
                <a:gd name="connsiteY26" fmla="*/ 1828800 h 3879791"/>
                <a:gd name="connsiteX27" fmla="*/ 0 w 3751603"/>
                <a:gd name="connsiteY27" fmla="*/ 1862983 h 3879791"/>
                <a:gd name="connsiteX28" fmla="*/ 239282 w 3751603"/>
                <a:gd name="connsiteY28" fmla="*/ 2563739 h 3879791"/>
                <a:gd name="connsiteX29" fmla="*/ 418744 w 3751603"/>
                <a:gd name="connsiteY29" fmla="*/ 2521010 h 3879791"/>
                <a:gd name="connsiteX30" fmla="*/ 538385 w 3751603"/>
                <a:gd name="connsiteY30" fmla="*/ 2845750 h 3879791"/>
                <a:gd name="connsiteX31" fmla="*/ 589660 w 3751603"/>
                <a:gd name="connsiteY31" fmla="*/ 2828658 h 3879791"/>
                <a:gd name="connsiteX32" fmla="*/ 709301 w 3751603"/>
                <a:gd name="connsiteY32" fmla="*/ 2982482 h 3879791"/>
                <a:gd name="connsiteX33" fmla="*/ 794759 w 3751603"/>
                <a:gd name="connsiteY33" fmla="*/ 2948299 h 3879791"/>
                <a:gd name="connsiteX34" fmla="*/ 692209 w 3751603"/>
                <a:gd name="connsiteY34" fmla="*/ 2743200 h 3879791"/>
                <a:gd name="connsiteX35" fmla="*/ 666572 w 3751603"/>
                <a:gd name="connsiteY35" fmla="*/ 2717563 h 3879791"/>
                <a:gd name="connsiteX36" fmla="*/ 743484 w 3751603"/>
                <a:gd name="connsiteY36" fmla="*/ 2649196 h 3879791"/>
                <a:gd name="connsiteX37" fmla="*/ 922946 w 3751603"/>
                <a:gd name="connsiteY37" fmla="*/ 2606467 h 3879791"/>
                <a:gd name="connsiteX38" fmla="*/ 1410056 w 3751603"/>
                <a:gd name="connsiteY38" fmla="*/ 3196127 h 3879791"/>
                <a:gd name="connsiteX39" fmla="*/ 1401510 w 3751603"/>
                <a:gd name="connsiteY39" fmla="*/ 3298677 h 3879791"/>
                <a:gd name="connsiteX40" fmla="*/ 1213503 w 3751603"/>
                <a:gd name="connsiteY40" fmla="*/ 3332860 h 3879791"/>
                <a:gd name="connsiteX41" fmla="*/ 1110953 w 3751603"/>
                <a:gd name="connsiteY41" fmla="*/ 3273039 h 3879791"/>
                <a:gd name="connsiteX42" fmla="*/ 1051132 w 3751603"/>
                <a:gd name="connsiteY42" fmla="*/ 3273039 h 3879791"/>
                <a:gd name="connsiteX43" fmla="*/ 1008403 w 3751603"/>
                <a:gd name="connsiteY43" fmla="*/ 3409772 h 3879791"/>
                <a:gd name="connsiteX44" fmla="*/ 1897166 w 3751603"/>
                <a:gd name="connsiteY44" fmla="*/ 3879791 h 3879791"/>
                <a:gd name="connsiteX45" fmla="*/ 2127903 w 3751603"/>
                <a:gd name="connsiteY45" fmla="*/ 3811424 h 3879791"/>
                <a:gd name="connsiteX46" fmla="*/ 2384276 w 3751603"/>
                <a:gd name="connsiteY46" fmla="*/ 3760150 h 3879791"/>
                <a:gd name="connsiteX47" fmla="*/ 2008261 w 3751603"/>
                <a:gd name="connsiteY47" fmla="*/ 3725967 h 3879791"/>
                <a:gd name="connsiteX48" fmla="*/ 1956987 w 3751603"/>
                <a:gd name="connsiteY48" fmla="*/ 3717421 h 3879791"/>
                <a:gd name="connsiteX49" fmla="*/ 1931349 w 3751603"/>
                <a:gd name="connsiteY49" fmla="*/ 3589234 h 3879791"/>
                <a:gd name="connsiteX50" fmla="*/ 2247544 w 3751603"/>
                <a:gd name="connsiteY50" fmla="*/ 3537959 h 3879791"/>
                <a:gd name="connsiteX51" fmla="*/ 2871387 w 3751603"/>
                <a:gd name="connsiteY51" fmla="*/ 3572142 h 3879791"/>
                <a:gd name="connsiteX52" fmla="*/ 2811566 w 3751603"/>
                <a:gd name="connsiteY52" fmla="*/ 3529413 h 3879791"/>
                <a:gd name="connsiteX53" fmla="*/ 2837203 w 3751603"/>
                <a:gd name="connsiteY53" fmla="*/ 3461047 h 3879791"/>
                <a:gd name="connsiteX54" fmla="*/ 2794474 w 3751603"/>
                <a:gd name="connsiteY54" fmla="*/ 3418318 h 3879791"/>
                <a:gd name="connsiteX55" fmla="*/ 3076486 w 3751603"/>
                <a:gd name="connsiteY55" fmla="*/ 3102124 h 3879791"/>
                <a:gd name="connsiteX56" fmla="*/ 3537959 w 3751603"/>
                <a:gd name="connsiteY56" fmla="*/ 2999574 h 3879791"/>
                <a:gd name="connsiteX57" fmla="*/ 3572142 w 3751603"/>
                <a:gd name="connsiteY57" fmla="*/ 3042303 h 3879791"/>
                <a:gd name="connsiteX58" fmla="*/ 3367043 w 3751603"/>
                <a:gd name="connsiteY58" fmla="*/ 3264494 h 3879791"/>
                <a:gd name="connsiteX59" fmla="*/ 3751603 w 3751603"/>
                <a:gd name="connsiteY59" fmla="*/ 3204673 h 3879791"/>
                <a:gd name="connsiteX60" fmla="*/ 3529413 w 3751603"/>
                <a:gd name="connsiteY60" fmla="*/ 3119215 h 3879791"/>
                <a:gd name="connsiteX61" fmla="*/ 3563596 w 3751603"/>
                <a:gd name="connsiteY61" fmla="*/ 3050849 h 3879791"/>
                <a:gd name="connsiteX62" fmla="*/ 3537959 w 3751603"/>
                <a:gd name="connsiteY62" fmla="*/ 3016666 h 3879791"/>
                <a:gd name="connsiteX63" fmla="*/ 3349951 w 3751603"/>
                <a:gd name="connsiteY63" fmla="*/ 3033757 h 3879791"/>
                <a:gd name="connsiteX64" fmla="*/ 3127760 w 3751603"/>
                <a:gd name="connsiteY64" fmla="*/ 2922662 h 3879791"/>
                <a:gd name="connsiteX65" fmla="*/ 3136306 w 3751603"/>
                <a:gd name="connsiteY65" fmla="*/ 2803021 h 3879791"/>
                <a:gd name="connsiteX66" fmla="*/ 2649196 w 3751603"/>
                <a:gd name="connsiteY66" fmla="*/ 2221907 h 3879791"/>
                <a:gd name="connsiteX67" fmla="*/ 2238998 w 3751603"/>
                <a:gd name="connsiteY67" fmla="*/ 2307365 h 3879791"/>
                <a:gd name="connsiteX68" fmla="*/ 914400 w 3751603"/>
                <a:gd name="connsiteY68" fmla="*/ 2606467 h 3879791"/>
                <a:gd name="connsiteX69" fmla="*/ 897308 w 3751603"/>
                <a:gd name="connsiteY69" fmla="*/ 2623559 h 3879791"/>
                <a:gd name="connsiteX0" fmla="*/ 1222048 w 3751603"/>
                <a:gd name="connsiteY0" fmla="*/ 2298817 h 3879791"/>
                <a:gd name="connsiteX1" fmla="*/ 1051133 w 3751603"/>
                <a:gd name="connsiteY1" fmla="*/ 1811709 h 3879791"/>
                <a:gd name="connsiteX2" fmla="*/ 1179319 w 3751603"/>
                <a:gd name="connsiteY2" fmla="*/ 1786072 h 3879791"/>
                <a:gd name="connsiteX3" fmla="*/ 1358781 w 3751603"/>
                <a:gd name="connsiteY3" fmla="*/ 2298820 h 3879791"/>
                <a:gd name="connsiteX4" fmla="*/ 2350093 w 3751603"/>
                <a:gd name="connsiteY4" fmla="*/ 2059537 h 3879791"/>
                <a:gd name="connsiteX5" fmla="*/ 2204813 w 3751603"/>
                <a:gd name="connsiteY5" fmla="*/ 1555335 h 3879791"/>
                <a:gd name="connsiteX6" fmla="*/ 2367187 w 3751603"/>
                <a:gd name="connsiteY6" fmla="*/ 1486969 h 3879791"/>
                <a:gd name="connsiteX7" fmla="*/ 2375731 w 3751603"/>
                <a:gd name="connsiteY7" fmla="*/ 709301 h 3879791"/>
                <a:gd name="connsiteX8" fmla="*/ 2640650 w 3751603"/>
                <a:gd name="connsiteY8" fmla="*/ 0 h 3879791"/>
                <a:gd name="connsiteX9" fmla="*/ 1367327 w 3751603"/>
                <a:gd name="connsiteY9" fmla="*/ 17092 h 3879791"/>
                <a:gd name="connsiteX10" fmla="*/ 1076770 w 3751603"/>
                <a:gd name="connsiteY10" fmla="*/ 341832 h 3879791"/>
                <a:gd name="connsiteX11" fmla="*/ 854579 w 3751603"/>
                <a:gd name="connsiteY11" fmla="*/ 393107 h 3879791"/>
                <a:gd name="connsiteX12" fmla="*/ 752030 w 3751603"/>
                <a:gd name="connsiteY12" fmla="*/ 307649 h 3879791"/>
                <a:gd name="connsiteX13" fmla="*/ 666572 w 3751603"/>
                <a:gd name="connsiteY13" fmla="*/ 376015 h 3879791"/>
                <a:gd name="connsiteX14" fmla="*/ 495656 w 3751603"/>
                <a:gd name="connsiteY14" fmla="*/ 401653 h 3879791"/>
                <a:gd name="connsiteX15" fmla="*/ 170916 w 3751603"/>
                <a:gd name="connsiteY15" fmla="*/ 1162228 h 3879791"/>
                <a:gd name="connsiteX16" fmla="*/ 333286 w 3751603"/>
                <a:gd name="connsiteY16" fmla="*/ 1222049 h 3879791"/>
                <a:gd name="connsiteX17" fmla="*/ 401652 w 3751603"/>
                <a:gd name="connsiteY17" fmla="*/ 1085316 h 3879791"/>
                <a:gd name="connsiteX18" fmla="*/ 521293 w 3751603"/>
                <a:gd name="connsiteY18" fmla="*/ 1102408 h 3879791"/>
                <a:gd name="connsiteX19" fmla="*/ 658026 w 3751603"/>
                <a:gd name="connsiteY19" fmla="*/ 1068224 h 3879791"/>
                <a:gd name="connsiteX20" fmla="*/ 683663 w 3751603"/>
                <a:gd name="connsiteY20" fmla="*/ 1880075 h 3879791"/>
                <a:gd name="connsiteX21" fmla="*/ 495656 w 3751603"/>
                <a:gd name="connsiteY21" fmla="*/ 1905712 h 3879791"/>
                <a:gd name="connsiteX22" fmla="*/ 401652 w 3751603"/>
                <a:gd name="connsiteY22" fmla="*/ 1897167 h 3879791"/>
                <a:gd name="connsiteX23" fmla="*/ 384560 w 3751603"/>
                <a:gd name="connsiteY23" fmla="*/ 1786071 h 3879791"/>
                <a:gd name="connsiteX24" fmla="*/ 299103 w 3751603"/>
                <a:gd name="connsiteY24" fmla="*/ 1743342 h 3879791"/>
                <a:gd name="connsiteX25" fmla="*/ 230736 w 3751603"/>
                <a:gd name="connsiteY25" fmla="*/ 1777525 h 3879791"/>
                <a:gd name="connsiteX26" fmla="*/ 162370 w 3751603"/>
                <a:gd name="connsiteY26" fmla="*/ 1828800 h 3879791"/>
                <a:gd name="connsiteX27" fmla="*/ 0 w 3751603"/>
                <a:gd name="connsiteY27" fmla="*/ 1862983 h 3879791"/>
                <a:gd name="connsiteX28" fmla="*/ 239282 w 3751603"/>
                <a:gd name="connsiteY28" fmla="*/ 2563739 h 3879791"/>
                <a:gd name="connsiteX29" fmla="*/ 418744 w 3751603"/>
                <a:gd name="connsiteY29" fmla="*/ 2521010 h 3879791"/>
                <a:gd name="connsiteX30" fmla="*/ 538385 w 3751603"/>
                <a:gd name="connsiteY30" fmla="*/ 2845750 h 3879791"/>
                <a:gd name="connsiteX31" fmla="*/ 589660 w 3751603"/>
                <a:gd name="connsiteY31" fmla="*/ 2828658 h 3879791"/>
                <a:gd name="connsiteX32" fmla="*/ 709301 w 3751603"/>
                <a:gd name="connsiteY32" fmla="*/ 2982482 h 3879791"/>
                <a:gd name="connsiteX33" fmla="*/ 794759 w 3751603"/>
                <a:gd name="connsiteY33" fmla="*/ 2948299 h 3879791"/>
                <a:gd name="connsiteX34" fmla="*/ 692209 w 3751603"/>
                <a:gd name="connsiteY34" fmla="*/ 2743200 h 3879791"/>
                <a:gd name="connsiteX35" fmla="*/ 666572 w 3751603"/>
                <a:gd name="connsiteY35" fmla="*/ 2717563 h 3879791"/>
                <a:gd name="connsiteX36" fmla="*/ 743484 w 3751603"/>
                <a:gd name="connsiteY36" fmla="*/ 2649196 h 3879791"/>
                <a:gd name="connsiteX37" fmla="*/ 922946 w 3751603"/>
                <a:gd name="connsiteY37" fmla="*/ 2606467 h 3879791"/>
                <a:gd name="connsiteX38" fmla="*/ 1410056 w 3751603"/>
                <a:gd name="connsiteY38" fmla="*/ 3196127 h 3879791"/>
                <a:gd name="connsiteX39" fmla="*/ 1401510 w 3751603"/>
                <a:gd name="connsiteY39" fmla="*/ 3298677 h 3879791"/>
                <a:gd name="connsiteX40" fmla="*/ 1213503 w 3751603"/>
                <a:gd name="connsiteY40" fmla="*/ 3332860 h 3879791"/>
                <a:gd name="connsiteX41" fmla="*/ 1110953 w 3751603"/>
                <a:gd name="connsiteY41" fmla="*/ 3273039 h 3879791"/>
                <a:gd name="connsiteX42" fmla="*/ 1051132 w 3751603"/>
                <a:gd name="connsiteY42" fmla="*/ 3273039 h 3879791"/>
                <a:gd name="connsiteX43" fmla="*/ 1008403 w 3751603"/>
                <a:gd name="connsiteY43" fmla="*/ 3409772 h 3879791"/>
                <a:gd name="connsiteX44" fmla="*/ 1897166 w 3751603"/>
                <a:gd name="connsiteY44" fmla="*/ 3879791 h 3879791"/>
                <a:gd name="connsiteX45" fmla="*/ 2127903 w 3751603"/>
                <a:gd name="connsiteY45" fmla="*/ 3811424 h 3879791"/>
                <a:gd name="connsiteX46" fmla="*/ 2384276 w 3751603"/>
                <a:gd name="connsiteY46" fmla="*/ 3760150 h 3879791"/>
                <a:gd name="connsiteX47" fmla="*/ 2008261 w 3751603"/>
                <a:gd name="connsiteY47" fmla="*/ 3725967 h 3879791"/>
                <a:gd name="connsiteX48" fmla="*/ 1956987 w 3751603"/>
                <a:gd name="connsiteY48" fmla="*/ 3717421 h 3879791"/>
                <a:gd name="connsiteX49" fmla="*/ 1931349 w 3751603"/>
                <a:gd name="connsiteY49" fmla="*/ 3589234 h 3879791"/>
                <a:gd name="connsiteX50" fmla="*/ 2247544 w 3751603"/>
                <a:gd name="connsiteY50" fmla="*/ 3537959 h 3879791"/>
                <a:gd name="connsiteX51" fmla="*/ 2871387 w 3751603"/>
                <a:gd name="connsiteY51" fmla="*/ 3572142 h 3879791"/>
                <a:gd name="connsiteX52" fmla="*/ 2811566 w 3751603"/>
                <a:gd name="connsiteY52" fmla="*/ 3529413 h 3879791"/>
                <a:gd name="connsiteX53" fmla="*/ 2837203 w 3751603"/>
                <a:gd name="connsiteY53" fmla="*/ 3461047 h 3879791"/>
                <a:gd name="connsiteX54" fmla="*/ 2794474 w 3751603"/>
                <a:gd name="connsiteY54" fmla="*/ 3418318 h 3879791"/>
                <a:gd name="connsiteX55" fmla="*/ 3076486 w 3751603"/>
                <a:gd name="connsiteY55" fmla="*/ 3102124 h 3879791"/>
                <a:gd name="connsiteX56" fmla="*/ 3537959 w 3751603"/>
                <a:gd name="connsiteY56" fmla="*/ 2999574 h 3879791"/>
                <a:gd name="connsiteX57" fmla="*/ 3572142 w 3751603"/>
                <a:gd name="connsiteY57" fmla="*/ 3042303 h 3879791"/>
                <a:gd name="connsiteX58" fmla="*/ 3367043 w 3751603"/>
                <a:gd name="connsiteY58" fmla="*/ 3264494 h 3879791"/>
                <a:gd name="connsiteX59" fmla="*/ 3751603 w 3751603"/>
                <a:gd name="connsiteY59" fmla="*/ 3204673 h 3879791"/>
                <a:gd name="connsiteX60" fmla="*/ 3529413 w 3751603"/>
                <a:gd name="connsiteY60" fmla="*/ 3119215 h 3879791"/>
                <a:gd name="connsiteX61" fmla="*/ 3563596 w 3751603"/>
                <a:gd name="connsiteY61" fmla="*/ 3050849 h 3879791"/>
                <a:gd name="connsiteX62" fmla="*/ 3537959 w 3751603"/>
                <a:gd name="connsiteY62" fmla="*/ 3016666 h 3879791"/>
                <a:gd name="connsiteX63" fmla="*/ 3349951 w 3751603"/>
                <a:gd name="connsiteY63" fmla="*/ 3033757 h 3879791"/>
                <a:gd name="connsiteX64" fmla="*/ 3127760 w 3751603"/>
                <a:gd name="connsiteY64" fmla="*/ 2922662 h 3879791"/>
                <a:gd name="connsiteX65" fmla="*/ 3136306 w 3751603"/>
                <a:gd name="connsiteY65" fmla="*/ 2803021 h 3879791"/>
                <a:gd name="connsiteX66" fmla="*/ 2649196 w 3751603"/>
                <a:gd name="connsiteY66" fmla="*/ 2221907 h 3879791"/>
                <a:gd name="connsiteX67" fmla="*/ 2238998 w 3751603"/>
                <a:gd name="connsiteY67" fmla="*/ 2307365 h 3879791"/>
                <a:gd name="connsiteX68" fmla="*/ 914400 w 3751603"/>
                <a:gd name="connsiteY68" fmla="*/ 2606467 h 3879791"/>
                <a:gd name="connsiteX69" fmla="*/ 897308 w 3751603"/>
                <a:gd name="connsiteY69" fmla="*/ 2623559 h 3879791"/>
                <a:gd name="connsiteX0" fmla="*/ 1222048 w 3751603"/>
                <a:gd name="connsiteY0" fmla="*/ 2298817 h 3879791"/>
                <a:gd name="connsiteX1" fmla="*/ 1051133 w 3751603"/>
                <a:gd name="connsiteY1" fmla="*/ 1845892 h 3879791"/>
                <a:gd name="connsiteX2" fmla="*/ 1179319 w 3751603"/>
                <a:gd name="connsiteY2" fmla="*/ 1786072 h 3879791"/>
                <a:gd name="connsiteX3" fmla="*/ 1358781 w 3751603"/>
                <a:gd name="connsiteY3" fmla="*/ 2298820 h 3879791"/>
                <a:gd name="connsiteX4" fmla="*/ 2350093 w 3751603"/>
                <a:gd name="connsiteY4" fmla="*/ 2059537 h 3879791"/>
                <a:gd name="connsiteX5" fmla="*/ 2204813 w 3751603"/>
                <a:gd name="connsiteY5" fmla="*/ 1555335 h 3879791"/>
                <a:gd name="connsiteX6" fmla="*/ 2367187 w 3751603"/>
                <a:gd name="connsiteY6" fmla="*/ 1486969 h 3879791"/>
                <a:gd name="connsiteX7" fmla="*/ 2375731 w 3751603"/>
                <a:gd name="connsiteY7" fmla="*/ 709301 h 3879791"/>
                <a:gd name="connsiteX8" fmla="*/ 2640650 w 3751603"/>
                <a:gd name="connsiteY8" fmla="*/ 0 h 3879791"/>
                <a:gd name="connsiteX9" fmla="*/ 1367327 w 3751603"/>
                <a:gd name="connsiteY9" fmla="*/ 17092 h 3879791"/>
                <a:gd name="connsiteX10" fmla="*/ 1076770 w 3751603"/>
                <a:gd name="connsiteY10" fmla="*/ 341832 h 3879791"/>
                <a:gd name="connsiteX11" fmla="*/ 854579 w 3751603"/>
                <a:gd name="connsiteY11" fmla="*/ 393107 h 3879791"/>
                <a:gd name="connsiteX12" fmla="*/ 752030 w 3751603"/>
                <a:gd name="connsiteY12" fmla="*/ 307649 h 3879791"/>
                <a:gd name="connsiteX13" fmla="*/ 666572 w 3751603"/>
                <a:gd name="connsiteY13" fmla="*/ 376015 h 3879791"/>
                <a:gd name="connsiteX14" fmla="*/ 495656 w 3751603"/>
                <a:gd name="connsiteY14" fmla="*/ 401653 h 3879791"/>
                <a:gd name="connsiteX15" fmla="*/ 170916 w 3751603"/>
                <a:gd name="connsiteY15" fmla="*/ 1162228 h 3879791"/>
                <a:gd name="connsiteX16" fmla="*/ 333286 w 3751603"/>
                <a:gd name="connsiteY16" fmla="*/ 1222049 h 3879791"/>
                <a:gd name="connsiteX17" fmla="*/ 401652 w 3751603"/>
                <a:gd name="connsiteY17" fmla="*/ 1085316 h 3879791"/>
                <a:gd name="connsiteX18" fmla="*/ 521293 w 3751603"/>
                <a:gd name="connsiteY18" fmla="*/ 1102408 h 3879791"/>
                <a:gd name="connsiteX19" fmla="*/ 658026 w 3751603"/>
                <a:gd name="connsiteY19" fmla="*/ 1068224 h 3879791"/>
                <a:gd name="connsiteX20" fmla="*/ 683663 w 3751603"/>
                <a:gd name="connsiteY20" fmla="*/ 1880075 h 3879791"/>
                <a:gd name="connsiteX21" fmla="*/ 495656 w 3751603"/>
                <a:gd name="connsiteY21" fmla="*/ 1905712 h 3879791"/>
                <a:gd name="connsiteX22" fmla="*/ 401652 w 3751603"/>
                <a:gd name="connsiteY22" fmla="*/ 1897167 h 3879791"/>
                <a:gd name="connsiteX23" fmla="*/ 384560 w 3751603"/>
                <a:gd name="connsiteY23" fmla="*/ 1786071 h 3879791"/>
                <a:gd name="connsiteX24" fmla="*/ 299103 w 3751603"/>
                <a:gd name="connsiteY24" fmla="*/ 1743342 h 3879791"/>
                <a:gd name="connsiteX25" fmla="*/ 230736 w 3751603"/>
                <a:gd name="connsiteY25" fmla="*/ 1777525 h 3879791"/>
                <a:gd name="connsiteX26" fmla="*/ 162370 w 3751603"/>
                <a:gd name="connsiteY26" fmla="*/ 1828800 h 3879791"/>
                <a:gd name="connsiteX27" fmla="*/ 0 w 3751603"/>
                <a:gd name="connsiteY27" fmla="*/ 1862983 h 3879791"/>
                <a:gd name="connsiteX28" fmla="*/ 239282 w 3751603"/>
                <a:gd name="connsiteY28" fmla="*/ 2563739 h 3879791"/>
                <a:gd name="connsiteX29" fmla="*/ 418744 w 3751603"/>
                <a:gd name="connsiteY29" fmla="*/ 2521010 h 3879791"/>
                <a:gd name="connsiteX30" fmla="*/ 538385 w 3751603"/>
                <a:gd name="connsiteY30" fmla="*/ 2845750 h 3879791"/>
                <a:gd name="connsiteX31" fmla="*/ 589660 w 3751603"/>
                <a:gd name="connsiteY31" fmla="*/ 2828658 h 3879791"/>
                <a:gd name="connsiteX32" fmla="*/ 709301 w 3751603"/>
                <a:gd name="connsiteY32" fmla="*/ 2982482 h 3879791"/>
                <a:gd name="connsiteX33" fmla="*/ 794759 w 3751603"/>
                <a:gd name="connsiteY33" fmla="*/ 2948299 h 3879791"/>
                <a:gd name="connsiteX34" fmla="*/ 692209 w 3751603"/>
                <a:gd name="connsiteY34" fmla="*/ 2743200 h 3879791"/>
                <a:gd name="connsiteX35" fmla="*/ 666572 w 3751603"/>
                <a:gd name="connsiteY35" fmla="*/ 2717563 h 3879791"/>
                <a:gd name="connsiteX36" fmla="*/ 743484 w 3751603"/>
                <a:gd name="connsiteY36" fmla="*/ 2649196 h 3879791"/>
                <a:gd name="connsiteX37" fmla="*/ 922946 w 3751603"/>
                <a:gd name="connsiteY37" fmla="*/ 2606467 h 3879791"/>
                <a:gd name="connsiteX38" fmla="*/ 1410056 w 3751603"/>
                <a:gd name="connsiteY38" fmla="*/ 3196127 h 3879791"/>
                <a:gd name="connsiteX39" fmla="*/ 1401510 w 3751603"/>
                <a:gd name="connsiteY39" fmla="*/ 3298677 h 3879791"/>
                <a:gd name="connsiteX40" fmla="*/ 1213503 w 3751603"/>
                <a:gd name="connsiteY40" fmla="*/ 3332860 h 3879791"/>
                <a:gd name="connsiteX41" fmla="*/ 1110953 w 3751603"/>
                <a:gd name="connsiteY41" fmla="*/ 3273039 h 3879791"/>
                <a:gd name="connsiteX42" fmla="*/ 1051132 w 3751603"/>
                <a:gd name="connsiteY42" fmla="*/ 3273039 h 3879791"/>
                <a:gd name="connsiteX43" fmla="*/ 1008403 w 3751603"/>
                <a:gd name="connsiteY43" fmla="*/ 3409772 h 3879791"/>
                <a:gd name="connsiteX44" fmla="*/ 1897166 w 3751603"/>
                <a:gd name="connsiteY44" fmla="*/ 3879791 h 3879791"/>
                <a:gd name="connsiteX45" fmla="*/ 2127903 w 3751603"/>
                <a:gd name="connsiteY45" fmla="*/ 3811424 h 3879791"/>
                <a:gd name="connsiteX46" fmla="*/ 2384276 w 3751603"/>
                <a:gd name="connsiteY46" fmla="*/ 3760150 h 3879791"/>
                <a:gd name="connsiteX47" fmla="*/ 2008261 w 3751603"/>
                <a:gd name="connsiteY47" fmla="*/ 3725967 h 3879791"/>
                <a:gd name="connsiteX48" fmla="*/ 1956987 w 3751603"/>
                <a:gd name="connsiteY48" fmla="*/ 3717421 h 3879791"/>
                <a:gd name="connsiteX49" fmla="*/ 1931349 w 3751603"/>
                <a:gd name="connsiteY49" fmla="*/ 3589234 h 3879791"/>
                <a:gd name="connsiteX50" fmla="*/ 2247544 w 3751603"/>
                <a:gd name="connsiteY50" fmla="*/ 3537959 h 3879791"/>
                <a:gd name="connsiteX51" fmla="*/ 2871387 w 3751603"/>
                <a:gd name="connsiteY51" fmla="*/ 3572142 h 3879791"/>
                <a:gd name="connsiteX52" fmla="*/ 2811566 w 3751603"/>
                <a:gd name="connsiteY52" fmla="*/ 3529413 h 3879791"/>
                <a:gd name="connsiteX53" fmla="*/ 2837203 w 3751603"/>
                <a:gd name="connsiteY53" fmla="*/ 3461047 h 3879791"/>
                <a:gd name="connsiteX54" fmla="*/ 2794474 w 3751603"/>
                <a:gd name="connsiteY54" fmla="*/ 3418318 h 3879791"/>
                <a:gd name="connsiteX55" fmla="*/ 3076486 w 3751603"/>
                <a:gd name="connsiteY55" fmla="*/ 3102124 h 3879791"/>
                <a:gd name="connsiteX56" fmla="*/ 3537959 w 3751603"/>
                <a:gd name="connsiteY56" fmla="*/ 2999574 h 3879791"/>
                <a:gd name="connsiteX57" fmla="*/ 3572142 w 3751603"/>
                <a:gd name="connsiteY57" fmla="*/ 3042303 h 3879791"/>
                <a:gd name="connsiteX58" fmla="*/ 3367043 w 3751603"/>
                <a:gd name="connsiteY58" fmla="*/ 3264494 h 3879791"/>
                <a:gd name="connsiteX59" fmla="*/ 3751603 w 3751603"/>
                <a:gd name="connsiteY59" fmla="*/ 3204673 h 3879791"/>
                <a:gd name="connsiteX60" fmla="*/ 3529413 w 3751603"/>
                <a:gd name="connsiteY60" fmla="*/ 3119215 h 3879791"/>
                <a:gd name="connsiteX61" fmla="*/ 3563596 w 3751603"/>
                <a:gd name="connsiteY61" fmla="*/ 3050849 h 3879791"/>
                <a:gd name="connsiteX62" fmla="*/ 3537959 w 3751603"/>
                <a:gd name="connsiteY62" fmla="*/ 3016666 h 3879791"/>
                <a:gd name="connsiteX63" fmla="*/ 3349951 w 3751603"/>
                <a:gd name="connsiteY63" fmla="*/ 3033757 h 3879791"/>
                <a:gd name="connsiteX64" fmla="*/ 3127760 w 3751603"/>
                <a:gd name="connsiteY64" fmla="*/ 2922662 h 3879791"/>
                <a:gd name="connsiteX65" fmla="*/ 3136306 w 3751603"/>
                <a:gd name="connsiteY65" fmla="*/ 2803021 h 3879791"/>
                <a:gd name="connsiteX66" fmla="*/ 2649196 w 3751603"/>
                <a:gd name="connsiteY66" fmla="*/ 2221907 h 3879791"/>
                <a:gd name="connsiteX67" fmla="*/ 2238998 w 3751603"/>
                <a:gd name="connsiteY67" fmla="*/ 2307365 h 3879791"/>
                <a:gd name="connsiteX68" fmla="*/ 914400 w 3751603"/>
                <a:gd name="connsiteY68" fmla="*/ 2606467 h 3879791"/>
                <a:gd name="connsiteX69" fmla="*/ 897308 w 3751603"/>
                <a:gd name="connsiteY69" fmla="*/ 2623559 h 3879791"/>
                <a:gd name="connsiteX0" fmla="*/ 1222048 w 3751603"/>
                <a:gd name="connsiteY0" fmla="*/ 2298817 h 3879791"/>
                <a:gd name="connsiteX1" fmla="*/ 1068224 w 3751603"/>
                <a:gd name="connsiteY1" fmla="*/ 1820254 h 3879791"/>
                <a:gd name="connsiteX2" fmla="*/ 1179319 w 3751603"/>
                <a:gd name="connsiteY2" fmla="*/ 1786072 h 3879791"/>
                <a:gd name="connsiteX3" fmla="*/ 1358781 w 3751603"/>
                <a:gd name="connsiteY3" fmla="*/ 2298820 h 3879791"/>
                <a:gd name="connsiteX4" fmla="*/ 2350093 w 3751603"/>
                <a:gd name="connsiteY4" fmla="*/ 2059537 h 3879791"/>
                <a:gd name="connsiteX5" fmla="*/ 2204813 w 3751603"/>
                <a:gd name="connsiteY5" fmla="*/ 1555335 h 3879791"/>
                <a:gd name="connsiteX6" fmla="*/ 2367187 w 3751603"/>
                <a:gd name="connsiteY6" fmla="*/ 1486969 h 3879791"/>
                <a:gd name="connsiteX7" fmla="*/ 2375731 w 3751603"/>
                <a:gd name="connsiteY7" fmla="*/ 709301 h 3879791"/>
                <a:gd name="connsiteX8" fmla="*/ 2640650 w 3751603"/>
                <a:gd name="connsiteY8" fmla="*/ 0 h 3879791"/>
                <a:gd name="connsiteX9" fmla="*/ 1367327 w 3751603"/>
                <a:gd name="connsiteY9" fmla="*/ 17092 h 3879791"/>
                <a:gd name="connsiteX10" fmla="*/ 1076770 w 3751603"/>
                <a:gd name="connsiteY10" fmla="*/ 341832 h 3879791"/>
                <a:gd name="connsiteX11" fmla="*/ 854579 w 3751603"/>
                <a:gd name="connsiteY11" fmla="*/ 393107 h 3879791"/>
                <a:gd name="connsiteX12" fmla="*/ 752030 w 3751603"/>
                <a:gd name="connsiteY12" fmla="*/ 307649 h 3879791"/>
                <a:gd name="connsiteX13" fmla="*/ 666572 w 3751603"/>
                <a:gd name="connsiteY13" fmla="*/ 376015 h 3879791"/>
                <a:gd name="connsiteX14" fmla="*/ 495656 w 3751603"/>
                <a:gd name="connsiteY14" fmla="*/ 401653 h 3879791"/>
                <a:gd name="connsiteX15" fmla="*/ 170916 w 3751603"/>
                <a:gd name="connsiteY15" fmla="*/ 1162228 h 3879791"/>
                <a:gd name="connsiteX16" fmla="*/ 333286 w 3751603"/>
                <a:gd name="connsiteY16" fmla="*/ 1222049 h 3879791"/>
                <a:gd name="connsiteX17" fmla="*/ 401652 w 3751603"/>
                <a:gd name="connsiteY17" fmla="*/ 1085316 h 3879791"/>
                <a:gd name="connsiteX18" fmla="*/ 521293 w 3751603"/>
                <a:gd name="connsiteY18" fmla="*/ 1102408 h 3879791"/>
                <a:gd name="connsiteX19" fmla="*/ 658026 w 3751603"/>
                <a:gd name="connsiteY19" fmla="*/ 1068224 h 3879791"/>
                <a:gd name="connsiteX20" fmla="*/ 683663 w 3751603"/>
                <a:gd name="connsiteY20" fmla="*/ 1880075 h 3879791"/>
                <a:gd name="connsiteX21" fmla="*/ 495656 w 3751603"/>
                <a:gd name="connsiteY21" fmla="*/ 1905712 h 3879791"/>
                <a:gd name="connsiteX22" fmla="*/ 401652 w 3751603"/>
                <a:gd name="connsiteY22" fmla="*/ 1897167 h 3879791"/>
                <a:gd name="connsiteX23" fmla="*/ 384560 w 3751603"/>
                <a:gd name="connsiteY23" fmla="*/ 1786071 h 3879791"/>
                <a:gd name="connsiteX24" fmla="*/ 299103 w 3751603"/>
                <a:gd name="connsiteY24" fmla="*/ 1743342 h 3879791"/>
                <a:gd name="connsiteX25" fmla="*/ 230736 w 3751603"/>
                <a:gd name="connsiteY25" fmla="*/ 1777525 h 3879791"/>
                <a:gd name="connsiteX26" fmla="*/ 162370 w 3751603"/>
                <a:gd name="connsiteY26" fmla="*/ 1828800 h 3879791"/>
                <a:gd name="connsiteX27" fmla="*/ 0 w 3751603"/>
                <a:gd name="connsiteY27" fmla="*/ 1862983 h 3879791"/>
                <a:gd name="connsiteX28" fmla="*/ 239282 w 3751603"/>
                <a:gd name="connsiteY28" fmla="*/ 2563739 h 3879791"/>
                <a:gd name="connsiteX29" fmla="*/ 418744 w 3751603"/>
                <a:gd name="connsiteY29" fmla="*/ 2521010 h 3879791"/>
                <a:gd name="connsiteX30" fmla="*/ 538385 w 3751603"/>
                <a:gd name="connsiteY30" fmla="*/ 2845750 h 3879791"/>
                <a:gd name="connsiteX31" fmla="*/ 589660 w 3751603"/>
                <a:gd name="connsiteY31" fmla="*/ 2828658 h 3879791"/>
                <a:gd name="connsiteX32" fmla="*/ 709301 w 3751603"/>
                <a:gd name="connsiteY32" fmla="*/ 2982482 h 3879791"/>
                <a:gd name="connsiteX33" fmla="*/ 794759 w 3751603"/>
                <a:gd name="connsiteY33" fmla="*/ 2948299 h 3879791"/>
                <a:gd name="connsiteX34" fmla="*/ 692209 w 3751603"/>
                <a:gd name="connsiteY34" fmla="*/ 2743200 h 3879791"/>
                <a:gd name="connsiteX35" fmla="*/ 666572 w 3751603"/>
                <a:gd name="connsiteY35" fmla="*/ 2717563 h 3879791"/>
                <a:gd name="connsiteX36" fmla="*/ 743484 w 3751603"/>
                <a:gd name="connsiteY36" fmla="*/ 2649196 h 3879791"/>
                <a:gd name="connsiteX37" fmla="*/ 922946 w 3751603"/>
                <a:gd name="connsiteY37" fmla="*/ 2606467 h 3879791"/>
                <a:gd name="connsiteX38" fmla="*/ 1410056 w 3751603"/>
                <a:gd name="connsiteY38" fmla="*/ 3196127 h 3879791"/>
                <a:gd name="connsiteX39" fmla="*/ 1401510 w 3751603"/>
                <a:gd name="connsiteY39" fmla="*/ 3298677 h 3879791"/>
                <a:gd name="connsiteX40" fmla="*/ 1213503 w 3751603"/>
                <a:gd name="connsiteY40" fmla="*/ 3332860 h 3879791"/>
                <a:gd name="connsiteX41" fmla="*/ 1110953 w 3751603"/>
                <a:gd name="connsiteY41" fmla="*/ 3273039 h 3879791"/>
                <a:gd name="connsiteX42" fmla="*/ 1051132 w 3751603"/>
                <a:gd name="connsiteY42" fmla="*/ 3273039 h 3879791"/>
                <a:gd name="connsiteX43" fmla="*/ 1008403 w 3751603"/>
                <a:gd name="connsiteY43" fmla="*/ 3409772 h 3879791"/>
                <a:gd name="connsiteX44" fmla="*/ 1897166 w 3751603"/>
                <a:gd name="connsiteY44" fmla="*/ 3879791 h 3879791"/>
                <a:gd name="connsiteX45" fmla="*/ 2127903 w 3751603"/>
                <a:gd name="connsiteY45" fmla="*/ 3811424 h 3879791"/>
                <a:gd name="connsiteX46" fmla="*/ 2384276 w 3751603"/>
                <a:gd name="connsiteY46" fmla="*/ 3760150 h 3879791"/>
                <a:gd name="connsiteX47" fmla="*/ 2008261 w 3751603"/>
                <a:gd name="connsiteY47" fmla="*/ 3725967 h 3879791"/>
                <a:gd name="connsiteX48" fmla="*/ 1956987 w 3751603"/>
                <a:gd name="connsiteY48" fmla="*/ 3717421 h 3879791"/>
                <a:gd name="connsiteX49" fmla="*/ 1931349 w 3751603"/>
                <a:gd name="connsiteY49" fmla="*/ 3589234 h 3879791"/>
                <a:gd name="connsiteX50" fmla="*/ 2247544 w 3751603"/>
                <a:gd name="connsiteY50" fmla="*/ 3537959 h 3879791"/>
                <a:gd name="connsiteX51" fmla="*/ 2871387 w 3751603"/>
                <a:gd name="connsiteY51" fmla="*/ 3572142 h 3879791"/>
                <a:gd name="connsiteX52" fmla="*/ 2811566 w 3751603"/>
                <a:gd name="connsiteY52" fmla="*/ 3529413 h 3879791"/>
                <a:gd name="connsiteX53" fmla="*/ 2837203 w 3751603"/>
                <a:gd name="connsiteY53" fmla="*/ 3461047 h 3879791"/>
                <a:gd name="connsiteX54" fmla="*/ 2794474 w 3751603"/>
                <a:gd name="connsiteY54" fmla="*/ 3418318 h 3879791"/>
                <a:gd name="connsiteX55" fmla="*/ 3076486 w 3751603"/>
                <a:gd name="connsiteY55" fmla="*/ 3102124 h 3879791"/>
                <a:gd name="connsiteX56" fmla="*/ 3537959 w 3751603"/>
                <a:gd name="connsiteY56" fmla="*/ 2999574 h 3879791"/>
                <a:gd name="connsiteX57" fmla="*/ 3572142 w 3751603"/>
                <a:gd name="connsiteY57" fmla="*/ 3042303 h 3879791"/>
                <a:gd name="connsiteX58" fmla="*/ 3367043 w 3751603"/>
                <a:gd name="connsiteY58" fmla="*/ 3264494 h 3879791"/>
                <a:gd name="connsiteX59" fmla="*/ 3751603 w 3751603"/>
                <a:gd name="connsiteY59" fmla="*/ 3204673 h 3879791"/>
                <a:gd name="connsiteX60" fmla="*/ 3529413 w 3751603"/>
                <a:gd name="connsiteY60" fmla="*/ 3119215 h 3879791"/>
                <a:gd name="connsiteX61" fmla="*/ 3563596 w 3751603"/>
                <a:gd name="connsiteY61" fmla="*/ 3050849 h 3879791"/>
                <a:gd name="connsiteX62" fmla="*/ 3537959 w 3751603"/>
                <a:gd name="connsiteY62" fmla="*/ 3016666 h 3879791"/>
                <a:gd name="connsiteX63" fmla="*/ 3349951 w 3751603"/>
                <a:gd name="connsiteY63" fmla="*/ 3033757 h 3879791"/>
                <a:gd name="connsiteX64" fmla="*/ 3127760 w 3751603"/>
                <a:gd name="connsiteY64" fmla="*/ 2922662 h 3879791"/>
                <a:gd name="connsiteX65" fmla="*/ 3136306 w 3751603"/>
                <a:gd name="connsiteY65" fmla="*/ 2803021 h 3879791"/>
                <a:gd name="connsiteX66" fmla="*/ 2649196 w 3751603"/>
                <a:gd name="connsiteY66" fmla="*/ 2221907 h 3879791"/>
                <a:gd name="connsiteX67" fmla="*/ 2238998 w 3751603"/>
                <a:gd name="connsiteY67" fmla="*/ 2307365 h 3879791"/>
                <a:gd name="connsiteX68" fmla="*/ 914400 w 3751603"/>
                <a:gd name="connsiteY68" fmla="*/ 2606467 h 3879791"/>
                <a:gd name="connsiteX69" fmla="*/ 897308 w 3751603"/>
                <a:gd name="connsiteY69" fmla="*/ 2623559 h 3879791"/>
                <a:gd name="connsiteX0" fmla="*/ 435835 w 3751603"/>
                <a:gd name="connsiteY0" fmla="*/ 2529554 h 3879791"/>
                <a:gd name="connsiteX1" fmla="*/ 1068224 w 3751603"/>
                <a:gd name="connsiteY1" fmla="*/ 1820254 h 3879791"/>
                <a:gd name="connsiteX2" fmla="*/ 1179319 w 3751603"/>
                <a:gd name="connsiteY2" fmla="*/ 1786072 h 3879791"/>
                <a:gd name="connsiteX3" fmla="*/ 1358781 w 3751603"/>
                <a:gd name="connsiteY3" fmla="*/ 2298820 h 3879791"/>
                <a:gd name="connsiteX4" fmla="*/ 2350093 w 3751603"/>
                <a:gd name="connsiteY4" fmla="*/ 2059537 h 3879791"/>
                <a:gd name="connsiteX5" fmla="*/ 2204813 w 3751603"/>
                <a:gd name="connsiteY5" fmla="*/ 1555335 h 3879791"/>
                <a:gd name="connsiteX6" fmla="*/ 2367187 w 3751603"/>
                <a:gd name="connsiteY6" fmla="*/ 1486969 h 3879791"/>
                <a:gd name="connsiteX7" fmla="*/ 2375731 w 3751603"/>
                <a:gd name="connsiteY7" fmla="*/ 709301 h 3879791"/>
                <a:gd name="connsiteX8" fmla="*/ 2640650 w 3751603"/>
                <a:gd name="connsiteY8" fmla="*/ 0 h 3879791"/>
                <a:gd name="connsiteX9" fmla="*/ 1367327 w 3751603"/>
                <a:gd name="connsiteY9" fmla="*/ 17092 h 3879791"/>
                <a:gd name="connsiteX10" fmla="*/ 1076770 w 3751603"/>
                <a:gd name="connsiteY10" fmla="*/ 341832 h 3879791"/>
                <a:gd name="connsiteX11" fmla="*/ 854579 w 3751603"/>
                <a:gd name="connsiteY11" fmla="*/ 393107 h 3879791"/>
                <a:gd name="connsiteX12" fmla="*/ 752030 w 3751603"/>
                <a:gd name="connsiteY12" fmla="*/ 307649 h 3879791"/>
                <a:gd name="connsiteX13" fmla="*/ 666572 w 3751603"/>
                <a:gd name="connsiteY13" fmla="*/ 376015 h 3879791"/>
                <a:gd name="connsiteX14" fmla="*/ 495656 w 3751603"/>
                <a:gd name="connsiteY14" fmla="*/ 401653 h 3879791"/>
                <a:gd name="connsiteX15" fmla="*/ 170916 w 3751603"/>
                <a:gd name="connsiteY15" fmla="*/ 1162228 h 3879791"/>
                <a:gd name="connsiteX16" fmla="*/ 333286 w 3751603"/>
                <a:gd name="connsiteY16" fmla="*/ 1222049 h 3879791"/>
                <a:gd name="connsiteX17" fmla="*/ 401652 w 3751603"/>
                <a:gd name="connsiteY17" fmla="*/ 1085316 h 3879791"/>
                <a:gd name="connsiteX18" fmla="*/ 521293 w 3751603"/>
                <a:gd name="connsiteY18" fmla="*/ 1102408 h 3879791"/>
                <a:gd name="connsiteX19" fmla="*/ 658026 w 3751603"/>
                <a:gd name="connsiteY19" fmla="*/ 1068224 h 3879791"/>
                <a:gd name="connsiteX20" fmla="*/ 683663 w 3751603"/>
                <a:gd name="connsiteY20" fmla="*/ 1880075 h 3879791"/>
                <a:gd name="connsiteX21" fmla="*/ 495656 w 3751603"/>
                <a:gd name="connsiteY21" fmla="*/ 1905712 h 3879791"/>
                <a:gd name="connsiteX22" fmla="*/ 401652 w 3751603"/>
                <a:gd name="connsiteY22" fmla="*/ 1897167 h 3879791"/>
                <a:gd name="connsiteX23" fmla="*/ 384560 w 3751603"/>
                <a:gd name="connsiteY23" fmla="*/ 1786071 h 3879791"/>
                <a:gd name="connsiteX24" fmla="*/ 299103 w 3751603"/>
                <a:gd name="connsiteY24" fmla="*/ 1743342 h 3879791"/>
                <a:gd name="connsiteX25" fmla="*/ 230736 w 3751603"/>
                <a:gd name="connsiteY25" fmla="*/ 1777525 h 3879791"/>
                <a:gd name="connsiteX26" fmla="*/ 162370 w 3751603"/>
                <a:gd name="connsiteY26" fmla="*/ 1828800 h 3879791"/>
                <a:gd name="connsiteX27" fmla="*/ 0 w 3751603"/>
                <a:gd name="connsiteY27" fmla="*/ 1862983 h 3879791"/>
                <a:gd name="connsiteX28" fmla="*/ 239282 w 3751603"/>
                <a:gd name="connsiteY28" fmla="*/ 2563739 h 3879791"/>
                <a:gd name="connsiteX29" fmla="*/ 418744 w 3751603"/>
                <a:gd name="connsiteY29" fmla="*/ 2521010 h 3879791"/>
                <a:gd name="connsiteX30" fmla="*/ 538385 w 3751603"/>
                <a:gd name="connsiteY30" fmla="*/ 2845750 h 3879791"/>
                <a:gd name="connsiteX31" fmla="*/ 589660 w 3751603"/>
                <a:gd name="connsiteY31" fmla="*/ 2828658 h 3879791"/>
                <a:gd name="connsiteX32" fmla="*/ 709301 w 3751603"/>
                <a:gd name="connsiteY32" fmla="*/ 2982482 h 3879791"/>
                <a:gd name="connsiteX33" fmla="*/ 794759 w 3751603"/>
                <a:gd name="connsiteY33" fmla="*/ 2948299 h 3879791"/>
                <a:gd name="connsiteX34" fmla="*/ 692209 w 3751603"/>
                <a:gd name="connsiteY34" fmla="*/ 2743200 h 3879791"/>
                <a:gd name="connsiteX35" fmla="*/ 666572 w 3751603"/>
                <a:gd name="connsiteY35" fmla="*/ 2717563 h 3879791"/>
                <a:gd name="connsiteX36" fmla="*/ 743484 w 3751603"/>
                <a:gd name="connsiteY36" fmla="*/ 2649196 h 3879791"/>
                <a:gd name="connsiteX37" fmla="*/ 922946 w 3751603"/>
                <a:gd name="connsiteY37" fmla="*/ 2606467 h 3879791"/>
                <a:gd name="connsiteX38" fmla="*/ 1410056 w 3751603"/>
                <a:gd name="connsiteY38" fmla="*/ 3196127 h 3879791"/>
                <a:gd name="connsiteX39" fmla="*/ 1401510 w 3751603"/>
                <a:gd name="connsiteY39" fmla="*/ 3298677 h 3879791"/>
                <a:gd name="connsiteX40" fmla="*/ 1213503 w 3751603"/>
                <a:gd name="connsiteY40" fmla="*/ 3332860 h 3879791"/>
                <a:gd name="connsiteX41" fmla="*/ 1110953 w 3751603"/>
                <a:gd name="connsiteY41" fmla="*/ 3273039 h 3879791"/>
                <a:gd name="connsiteX42" fmla="*/ 1051132 w 3751603"/>
                <a:gd name="connsiteY42" fmla="*/ 3273039 h 3879791"/>
                <a:gd name="connsiteX43" fmla="*/ 1008403 w 3751603"/>
                <a:gd name="connsiteY43" fmla="*/ 3409772 h 3879791"/>
                <a:gd name="connsiteX44" fmla="*/ 1897166 w 3751603"/>
                <a:gd name="connsiteY44" fmla="*/ 3879791 h 3879791"/>
                <a:gd name="connsiteX45" fmla="*/ 2127903 w 3751603"/>
                <a:gd name="connsiteY45" fmla="*/ 3811424 h 3879791"/>
                <a:gd name="connsiteX46" fmla="*/ 2384276 w 3751603"/>
                <a:gd name="connsiteY46" fmla="*/ 3760150 h 3879791"/>
                <a:gd name="connsiteX47" fmla="*/ 2008261 w 3751603"/>
                <a:gd name="connsiteY47" fmla="*/ 3725967 h 3879791"/>
                <a:gd name="connsiteX48" fmla="*/ 1956987 w 3751603"/>
                <a:gd name="connsiteY48" fmla="*/ 3717421 h 3879791"/>
                <a:gd name="connsiteX49" fmla="*/ 1931349 w 3751603"/>
                <a:gd name="connsiteY49" fmla="*/ 3589234 h 3879791"/>
                <a:gd name="connsiteX50" fmla="*/ 2247544 w 3751603"/>
                <a:gd name="connsiteY50" fmla="*/ 3537959 h 3879791"/>
                <a:gd name="connsiteX51" fmla="*/ 2871387 w 3751603"/>
                <a:gd name="connsiteY51" fmla="*/ 3572142 h 3879791"/>
                <a:gd name="connsiteX52" fmla="*/ 2811566 w 3751603"/>
                <a:gd name="connsiteY52" fmla="*/ 3529413 h 3879791"/>
                <a:gd name="connsiteX53" fmla="*/ 2837203 w 3751603"/>
                <a:gd name="connsiteY53" fmla="*/ 3461047 h 3879791"/>
                <a:gd name="connsiteX54" fmla="*/ 2794474 w 3751603"/>
                <a:gd name="connsiteY54" fmla="*/ 3418318 h 3879791"/>
                <a:gd name="connsiteX55" fmla="*/ 3076486 w 3751603"/>
                <a:gd name="connsiteY55" fmla="*/ 3102124 h 3879791"/>
                <a:gd name="connsiteX56" fmla="*/ 3537959 w 3751603"/>
                <a:gd name="connsiteY56" fmla="*/ 2999574 h 3879791"/>
                <a:gd name="connsiteX57" fmla="*/ 3572142 w 3751603"/>
                <a:gd name="connsiteY57" fmla="*/ 3042303 h 3879791"/>
                <a:gd name="connsiteX58" fmla="*/ 3367043 w 3751603"/>
                <a:gd name="connsiteY58" fmla="*/ 3264494 h 3879791"/>
                <a:gd name="connsiteX59" fmla="*/ 3751603 w 3751603"/>
                <a:gd name="connsiteY59" fmla="*/ 3204673 h 3879791"/>
                <a:gd name="connsiteX60" fmla="*/ 3529413 w 3751603"/>
                <a:gd name="connsiteY60" fmla="*/ 3119215 h 3879791"/>
                <a:gd name="connsiteX61" fmla="*/ 3563596 w 3751603"/>
                <a:gd name="connsiteY61" fmla="*/ 3050849 h 3879791"/>
                <a:gd name="connsiteX62" fmla="*/ 3537959 w 3751603"/>
                <a:gd name="connsiteY62" fmla="*/ 3016666 h 3879791"/>
                <a:gd name="connsiteX63" fmla="*/ 3349951 w 3751603"/>
                <a:gd name="connsiteY63" fmla="*/ 3033757 h 3879791"/>
                <a:gd name="connsiteX64" fmla="*/ 3127760 w 3751603"/>
                <a:gd name="connsiteY64" fmla="*/ 2922662 h 3879791"/>
                <a:gd name="connsiteX65" fmla="*/ 3136306 w 3751603"/>
                <a:gd name="connsiteY65" fmla="*/ 2803021 h 3879791"/>
                <a:gd name="connsiteX66" fmla="*/ 2649196 w 3751603"/>
                <a:gd name="connsiteY66" fmla="*/ 2221907 h 3879791"/>
                <a:gd name="connsiteX67" fmla="*/ 2238998 w 3751603"/>
                <a:gd name="connsiteY67" fmla="*/ 2307365 h 3879791"/>
                <a:gd name="connsiteX68" fmla="*/ 914400 w 3751603"/>
                <a:gd name="connsiteY68" fmla="*/ 2606467 h 3879791"/>
                <a:gd name="connsiteX69" fmla="*/ 897308 w 3751603"/>
                <a:gd name="connsiteY69" fmla="*/ 2623559 h 3879791"/>
                <a:gd name="connsiteX0" fmla="*/ 435835 w 3751603"/>
                <a:gd name="connsiteY0" fmla="*/ 2529554 h 3879791"/>
                <a:gd name="connsiteX1" fmla="*/ 743484 w 3751603"/>
                <a:gd name="connsiteY1" fmla="*/ 2179178 h 3879791"/>
                <a:gd name="connsiteX2" fmla="*/ 1068224 w 3751603"/>
                <a:gd name="connsiteY2" fmla="*/ 1820254 h 3879791"/>
                <a:gd name="connsiteX3" fmla="*/ 1179319 w 3751603"/>
                <a:gd name="connsiteY3" fmla="*/ 1786072 h 3879791"/>
                <a:gd name="connsiteX4" fmla="*/ 1358781 w 3751603"/>
                <a:gd name="connsiteY4" fmla="*/ 2298820 h 3879791"/>
                <a:gd name="connsiteX5" fmla="*/ 2350093 w 3751603"/>
                <a:gd name="connsiteY5" fmla="*/ 2059537 h 3879791"/>
                <a:gd name="connsiteX6" fmla="*/ 2204813 w 3751603"/>
                <a:gd name="connsiteY6" fmla="*/ 1555335 h 3879791"/>
                <a:gd name="connsiteX7" fmla="*/ 2367187 w 3751603"/>
                <a:gd name="connsiteY7" fmla="*/ 1486969 h 3879791"/>
                <a:gd name="connsiteX8" fmla="*/ 2375731 w 3751603"/>
                <a:gd name="connsiteY8" fmla="*/ 709301 h 3879791"/>
                <a:gd name="connsiteX9" fmla="*/ 2640650 w 3751603"/>
                <a:gd name="connsiteY9" fmla="*/ 0 h 3879791"/>
                <a:gd name="connsiteX10" fmla="*/ 1367327 w 3751603"/>
                <a:gd name="connsiteY10" fmla="*/ 17092 h 3879791"/>
                <a:gd name="connsiteX11" fmla="*/ 1076770 w 3751603"/>
                <a:gd name="connsiteY11" fmla="*/ 341832 h 3879791"/>
                <a:gd name="connsiteX12" fmla="*/ 854579 w 3751603"/>
                <a:gd name="connsiteY12" fmla="*/ 393107 h 3879791"/>
                <a:gd name="connsiteX13" fmla="*/ 752030 w 3751603"/>
                <a:gd name="connsiteY13" fmla="*/ 307649 h 3879791"/>
                <a:gd name="connsiteX14" fmla="*/ 666572 w 3751603"/>
                <a:gd name="connsiteY14" fmla="*/ 376015 h 3879791"/>
                <a:gd name="connsiteX15" fmla="*/ 495656 w 3751603"/>
                <a:gd name="connsiteY15" fmla="*/ 401653 h 3879791"/>
                <a:gd name="connsiteX16" fmla="*/ 170916 w 3751603"/>
                <a:gd name="connsiteY16" fmla="*/ 1162228 h 3879791"/>
                <a:gd name="connsiteX17" fmla="*/ 333286 w 3751603"/>
                <a:gd name="connsiteY17" fmla="*/ 1222049 h 3879791"/>
                <a:gd name="connsiteX18" fmla="*/ 401652 w 3751603"/>
                <a:gd name="connsiteY18" fmla="*/ 1085316 h 3879791"/>
                <a:gd name="connsiteX19" fmla="*/ 521293 w 3751603"/>
                <a:gd name="connsiteY19" fmla="*/ 1102408 h 3879791"/>
                <a:gd name="connsiteX20" fmla="*/ 658026 w 3751603"/>
                <a:gd name="connsiteY20" fmla="*/ 1068224 h 3879791"/>
                <a:gd name="connsiteX21" fmla="*/ 683663 w 3751603"/>
                <a:gd name="connsiteY21" fmla="*/ 1880075 h 3879791"/>
                <a:gd name="connsiteX22" fmla="*/ 495656 w 3751603"/>
                <a:gd name="connsiteY22" fmla="*/ 1905712 h 3879791"/>
                <a:gd name="connsiteX23" fmla="*/ 401652 w 3751603"/>
                <a:gd name="connsiteY23" fmla="*/ 1897167 h 3879791"/>
                <a:gd name="connsiteX24" fmla="*/ 384560 w 3751603"/>
                <a:gd name="connsiteY24" fmla="*/ 1786071 h 3879791"/>
                <a:gd name="connsiteX25" fmla="*/ 299103 w 3751603"/>
                <a:gd name="connsiteY25" fmla="*/ 1743342 h 3879791"/>
                <a:gd name="connsiteX26" fmla="*/ 230736 w 3751603"/>
                <a:gd name="connsiteY26" fmla="*/ 1777525 h 3879791"/>
                <a:gd name="connsiteX27" fmla="*/ 162370 w 3751603"/>
                <a:gd name="connsiteY27" fmla="*/ 1828800 h 3879791"/>
                <a:gd name="connsiteX28" fmla="*/ 0 w 3751603"/>
                <a:gd name="connsiteY28" fmla="*/ 1862983 h 3879791"/>
                <a:gd name="connsiteX29" fmla="*/ 239282 w 3751603"/>
                <a:gd name="connsiteY29" fmla="*/ 2563739 h 3879791"/>
                <a:gd name="connsiteX30" fmla="*/ 418744 w 3751603"/>
                <a:gd name="connsiteY30" fmla="*/ 2521010 h 3879791"/>
                <a:gd name="connsiteX31" fmla="*/ 538385 w 3751603"/>
                <a:gd name="connsiteY31" fmla="*/ 2845750 h 3879791"/>
                <a:gd name="connsiteX32" fmla="*/ 589660 w 3751603"/>
                <a:gd name="connsiteY32" fmla="*/ 2828658 h 3879791"/>
                <a:gd name="connsiteX33" fmla="*/ 709301 w 3751603"/>
                <a:gd name="connsiteY33" fmla="*/ 2982482 h 3879791"/>
                <a:gd name="connsiteX34" fmla="*/ 794759 w 3751603"/>
                <a:gd name="connsiteY34" fmla="*/ 2948299 h 3879791"/>
                <a:gd name="connsiteX35" fmla="*/ 692209 w 3751603"/>
                <a:gd name="connsiteY35" fmla="*/ 2743200 h 3879791"/>
                <a:gd name="connsiteX36" fmla="*/ 666572 w 3751603"/>
                <a:gd name="connsiteY36" fmla="*/ 2717563 h 3879791"/>
                <a:gd name="connsiteX37" fmla="*/ 743484 w 3751603"/>
                <a:gd name="connsiteY37" fmla="*/ 2649196 h 3879791"/>
                <a:gd name="connsiteX38" fmla="*/ 922946 w 3751603"/>
                <a:gd name="connsiteY38" fmla="*/ 2606467 h 3879791"/>
                <a:gd name="connsiteX39" fmla="*/ 1410056 w 3751603"/>
                <a:gd name="connsiteY39" fmla="*/ 3196127 h 3879791"/>
                <a:gd name="connsiteX40" fmla="*/ 1401510 w 3751603"/>
                <a:gd name="connsiteY40" fmla="*/ 3298677 h 3879791"/>
                <a:gd name="connsiteX41" fmla="*/ 1213503 w 3751603"/>
                <a:gd name="connsiteY41" fmla="*/ 3332860 h 3879791"/>
                <a:gd name="connsiteX42" fmla="*/ 1110953 w 3751603"/>
                <a:gd name="connsiteY42" fmla="*/ 3273039 h 3879791"/>
                <a:gd name="connsiteX43" fmla="*/ 1051132 w 3751603"/>
                <a:gd name="connsiteY43" fmla="*/ 3273039 h 3879791"/>
                <a:gd name="connsiteX44" fmla="*/ 1008403 w 3751603"/>
                <a:gd name="connsiteY44" fmla="*/ 3409772 h 3879791"/>
                <a:gd name="connsiteX45" fmla="*/ 1897166 w 3751603"/>
                <a:gd name="connsiteY45" fmla="*/ 3879791 h 3879791"/>
                <a:gd name="connsiteX46" fmla="*/ 2127903 w 3751603"/>
                <a:gd name="connsiteY46" fmla="*/ 3811424 h 3879791"/>
                <a:gd name="connsiteX47" fmla="*/ 2384276 w 3751603"/>
                <a:gd name="connsiteY47" fmla="*/ 3760150 h 3879791"/>
                <a:gd name="connsiteX48" fmla="*/ 2008261 w 3751603"/>
                <a:gd name="connsiteY48" fmla="*/ 3725967 h 3879791"/>
                <a:gd name="connsiteX49" fmla="*/ 1956987 w 3751603"/>
                <a:gd name="connsiteY49" fmla="*/ 3717421 h 3879791"/>
                <a:gd name="connsiteX50" fmla="*/ 1931349 w 3751603"/>
                <a:gd name="connsiteY50" fmla="*/ 3589234 h 3879791"/>
                <a:gd name="connsiteX51" fmla="*/ 2247544 w 3751603"/>
                <a:gd name="connsiteY51" fmla="*/ 3537959 h 3879791"/>
                <a:gd name="connsiteX52" fmla="*/ 2871387 w 3751603"/>
                <a:gd name="connsiteY52" fmla="*/ 3572142 h 3879791"/>
                <a:gd name="connsiteX53" fmla="*/ 2811566 w 3751603"/>
                <a:gd name="connsiteY53" fmla="*/ 3529413 h 3879791"/>
                <a:gd name="connsiteX54" fmla="*/ 2837203 w 3751603"/>
                <a:gd name="connsiteY54" fmla="*/ 3461047 h 3879791"/>
                <a:gd name="connsiteX55" fmla="*/ 2794474 w 3751603"/>
                <a:gd name="connsiteY55" fmla="*/ 3418318 h 3879791"/>
                <a:gd name="connsiteX56" fmla="*/ 3076486 w 3751603"/>
                <a:gd name="connsiteY56" fmla="*/ 3102124 h 3879791"/>
                <a:gd name="connsiteX57" fmla="*/ 3537959 w 3751603"/>
                <a:gd name="connsiteY57" fmla="*/ 2999574 h 3879791"/>
                <a:gd name="connsiteX58" fmla="*/ 3572142 w 3751603"/>
                <a:gd name="connsiteY58" fmla="*/ 3042303 h 3879791"/>
                <a:gd name="connsiteX59" fmla="*/ 3367043 w 3751603"/>
                <a:gd name="connsiteY59" fmla="*/ 3264494 h 3879791"/>
                <a:gd name="connsiteX60" fmla="*/ 3751603 w 3751603"/>
                <a:gd name="connsiteY60" fmla="*/ 3204673 h 3879791"/>
                <a:gd name="connsiteX61" fmla="*/ 3529413 w 3751603"/>
                <a:gd name="connsiteY61" fmla="*/ 3119215 h 3879791"/>
                <a:gd name="connsiteX62" fmla="*/ 3563596 w 3751603"/>
                <a:gd name="connsiteY62" fmla="*/ 3050849 h 3879791"/>
                <a:gd name="connsiteX63" fmla="*/ 3537959 w 3751603"/>
                <a:gd name="connsiteY63" fmla="*/ 3016666 h 3879791"/>
                <a:gd name="connsiteX64" fmla="*/ 3349951 w 3751603"/>
                <a:gd name="connsiteY64" fmla="*/ 3033757 h 3879791"/>
                <a:gd name="connsiteX65" fmla="*/ 3127760 w 3751603"/>
                <a:gd name="connsiteY65" fmla="*/ 2922662 h 3879791"/>
                <a:gd name="connsiteX66" fmla="*/ 3136306 w 3751603"/>
                <a:gd name="connsiteY66" fmla="*/ 2803021 h 3879791"/>
                <a:gd name="connsiteX67" fmla="*/ 2649196 w 3751603"/>
                <a:gd name="connsiteY67" fmla="*/ 2221907 h 3879791"/>
                <a:gd name="connsiteX68" fmla="*/ 2238998 w 3751603"/>
                <a:gd name="connsiteY68" fmla="*/ 2307365 h 3879791"/>
                <a:gd name="connsiteX69" fmla="*/ 914400 w 3751603"/>
                <a:gd name="connsiteY69" fmla="*/ 2606467 h 3879791"/>
                <a:gd name="connsiteX70" fmla="*/ 897308 w 3751603"/>
                <a:gd name="connsiteY70" fmla="*/ 2623559 h 3879791"/>
                <a:gd name="connsiteX0" fmla="*/ 435835 w 3751603"/>
                <a:gd name="connsiteY0" fmla="*/ 2529554 h 3879791"/>
                <a:gd name="connsiteX1" fmla="*/ 1213503 w 3751603"/>
                <a:gd name="connsiteY1" fmla="*/ 2324456 h 3879791"/>
                <a:gd name="connsiteX2" fmla="*/ 1068224 w 3751603"/>
                <a:gd name="connsiteY2" fmla="*/ 1820254 h 3879791"/>
                <a:gd name="connsiteX3" fmla="*/ 1179319 w 3751603"/>
                <a:gd name="connsiteY3" fmla="*/ 1786072 h 3879791"/>
                <a:gd name="connsiteX4" fmla="*/ 1358781 w 3751603"/>
                <a:gd name="connsiteY4" fmla="*/ 2298820 h 3879791"/>
                <a:gd name="connsiteX5" fmla="*/ 2350093 w 3751603"/>
                <a:gd name="connsiteY5" fmla="*/ 2059537 h 3879791"/>
                <a:gd name="connsiteX6" fmla="*/ 2204813 w 3751603"/>
                <a:gd name="connsiteY6" fmla="*/ 1555335 h 3879791"/>
                <a:gd name="connsiteX7" fmla="*/ 2367187 w 3751603"/>
                <a:gd name="connsiteY7" fmla="*/ 1486969 h 3879791"/>
                <a:gd name="connsiteX8" fmla="*/ 2375731 w 3751603"/>
                <a:gd name="connsiteY8" fmla="*/ 709301 h 3879791"/>
                <a:gd name="connsiteX9" fmla="*/ 2640650 w 3751603"/>
                <a:gd name="connsiteY9" fmla="*/ 0 h 3879791"/>
                <a:gd name="connsiteX10" fmla="*/ 1367327 w 3751603"/>
                <a:gd name="connsiteY10" fmla="*/ 17092 h 3879791"/>
                <a:gd name="connsiteX11" fmla="*/ 1076770 w 3751603"/>
                <a:gd name="connsiteY11" fmla="*/ 341832 h 3879791"/>
                <a:gd name="connsiteX12" fmla="*/ 854579 w 3751603"/>
                <a:gd name="connsiteY12" fmla="*/ 393107 h 3879791"/>
                <a:gd name="connsiteX13" fmla="*/ 752030 w 3751603"/>
                <a:gd name="connsiteY13" fmla="*/ 307649 h 3879791"/>
                <a:gd name="connsiteX14" fmla="*/ 666572 w 3751603"/>
                <a:gd name="connsiteY14" fmla="*/ 376015 h 3879791"/>
                <a:gd name="connsiteX15" fmla="*/ 495656 w 3751603"/>
                <a:gd name="connsiteY15" fmla="*/ 401653 h 3879791"/>
                <a:gd name="connsiteX16" fmla="*/ 170916 w 3751603"/>
                <a:gd name="connsiteY16" fmla="*/ 1162228 h 3879791"/>
                <a:gd name="connsiteX17" fmla="*/ 333286 w 3751603"/>
                <a:gd name="connsiteY17" fmla="*/ 1222049 h 3879791"/>
                <a:gd name="connsiteX18" fmla="*/ 401652 w 3751603"/>
                <a:gd name="connsiteY18" fmla="*/ 1085316 h 3879791"/>
                <a:gd name="connsiteX19" fmla="*/ 521293 w 3751603"/>
                <a:gd name="connsiteY19" fmla="*/ 1102408 h 3879791"/>
                <a:gd name="connsiteX20" fmla="*/ 658026 w 3751603"/>
                <a:gd name="connsiteY20" fmla="*/ 1068224 h 3879791"/>
                <a:gd name="connsiteX21" fmla="*/ 683663 w 3751603"/>
                <a:gd name="connsiteY21" fmla="*/ 1880075 h 3879791"/>
                <a:gd name="connsiteX22" fmla="*/ 495656 w 3751603"/>
                <a:gd name="connsiteY22" fmla="*/ 1905712 h 3879791"/>
                <a:gd name="connsiteX23" fmla="*/ 401652 w 3751603"/>
                <a:gd name="connsiteY23" fmla="*/ 1897167 h 3879791"/>
                <a:gd name="connsiteX24" fmla="*/ 384560 w 3751603"/>
                <a:gd name="connsiteY24" fmla="*/ 1786071 h 3879791"/>
                <a:gd name="connsiteX25" fmla="*/ 299103 w 3751603"/>
                <a:gd name="connsiteY25" fmla="*/ 1743342 h 3879791"/>
                <a:gd name="connsiteX26" fmla="*/ 230736 w 3751603"/>
                <a:gd name="connsiteY26" fmla="*/ 1777525 h 3879791"/>
                <a:gd name="connsiteX27" fmla="*/ 162370 w 3751603"/>
                <a:gd name="connsiteY27" fmla="*/ 1828800 h 3879791"/>
                <a:gd name="connsiteX28" fmla="*/ 0 w 3751603"/>
                <a:gd name="connsiteY28" fmla="*/ 1862983 h 3879791"/>
                <a:gd name="connsiteX29" fmla="*/ 239282 w 3751603"/>
                <a:gd name="connsiteY29" fmla="*/ 2563739 h 3879791"/>
                <a:gd name="connsiteX30" fmla="*/ 418744 w 3751603"/>
                <a:gd name="connsiteY30" fmla="*/ 2521010 h 3879791"/>
                <a:gd name="connsiteX31" fmla="*/ 538385 w 3751603"/>
                <a:gd name="connsiteY31" fmla="*/ 2845750 h 3879791"/>
                <a:gd name="connsiteX32" fmla="*/ 589660 w 3751603"/>
                <a:gd name="connsiteY32" fmla="*/ 2828658 h 3879791"/>
                <a:gd name="connsiteX33" fmla="*/ 709301 w 3751603"/>
                <a:gd name="connsiteY33" fmla="*/ 2982482 h 3879791"/>
                <a:gd name="connsiteX34" fmla="*/ 794759 w 3751603"/>
                <a:gd name="connsiteY34" fmla="*/ 2948299 h 3879791"/>
                <a:gd name="connsiteX35" fmla="*/ 692209 w 3751603"/>
                <a:gd name="connsiteY35" fmla="*/ 2743200 h 3879791"/>
                <a:gd name="connsiteX36" fmla="*/ 666572 w 3751603"/>
                <a:gd name="connsiteY36" fmla="*/ 2717563 h 3879791"/>
                <a:gd name="connsiteX37" fmla="*/ 743484 w 3751603"/>
                <a:gd name="connsiteY37" fmla="*/ 2649196 h 3879791"/>
                <a:gd name="connsiteX38" fmla="*/ 922946 w 3751603"/>
                <a:gd name="connsiteY38" fmla="*/ 2606467 h 3879791"/>
                <a:gd name="connsiteX39" fmla="*/ 1410056 w 3751603"/>
                <a:gd name="connsiteY39" fmla="*/ 3196127 h 3879791"/>
                <a:gd name="connsiteX40" fmla="*/ 1401510 w 3751603"/>
                <a:gd name="connsiteY40" fmla="*/ 3298677 h 3879791"/>
                <a:gd name="connsiteX41" fmla="*/ 1213503 w 3751603"/>
                <a:gd name="connsiteY41" fmla="*/ 3332860 h 3879791"/>
                <a:gd name="connsiteX42" fmla="*/ 1110953 w 3751603"/>
                <a:gd name="connsiteY42" fmla="*/ 3273039 h 3879791"/>
                <a:gd name="connsiteX43" fmla="*/ 1051132 w 3751603"/>
                <a:gd name="connsiteY43" fmla="*/ 3273039 h 3879791"/>
                <a:gd name="connsiteX44" fmla="*/ 1008403 w 3751603"/>
                <a:gd name="connsiteY44" fmla="*/ 3409772 h 3879791"/>
                <a:gd name="connsiteX45" fmla="*/ 1897166 w 3751603"/>
                <a:gd name="connsiteY45" fmla="*/ 3879791 h 3879791"/>
                <a:gd name="connsiteX46" fmla="*/ 2127903 w 3751603"/>
                <a:gd name="connsiteY46" fmla="*/ 3811424 h 3879791"/>
                <a:gd name="connsiteX47" fmla="*/ 2384276 w 3751603"/>
                <a:gd name="connsiteY47" fmla="*/ 3760150 h 3879791"/>
                <a:gd name="connsiteX48" fmla="*/ 2008261 w 3751603"/>
                <a:gd name="connsiteY48" fmla="*/ 3725967 h 3879791"/>
                <a:gd name="connsiteX49" fmla="*/ 1956987 w 3751603"/>
                <a:gd name="connsiteY49" fmla="*/ 3717421 h 3879791"/>
                <a:gd name="connsiteX50" fmla="*/ 1931349 w 3751603"/>
                <a:gd name="connsiteY50" fmla="*/ 3589234 h 3879791"/>
                <a:gd name="connsiteX51" fmla="*/ 2247544 w 3751603"/>
                <a:gd name="connsiteY51" fmla="*/ 3537959 h 3879791"/>
                <a:gd name="connsiteX52" fmla="*/ 2871387 w 3751603"/>
                <a:gd name="connsiteY52" fmla="*/ 3572142 h 3879791"/>
                <a:gd name="connsiteX53" fmla="*/ 2811566 w 3751603"/>
                <a:gd name="connsiteY53" fmla="*/ 3529413 h 3879791"/>
                <a:gd name="connsiteX54" fmla="*/ 2837203 w 3751603"/>
                <a:gd name="connsiteY54" fmla="*/ 3461047 h 3879791"/>
                <a:gd name="connsiteX55" fmla="*/ 2794474 w 3751603"/>
                <a:gd name="connsiteY55" fmla="*/ 3418318 h 3879791"/>
                <a:gd name="connsiteX56" fmla="*/ 3076486 w 3751603"/>
                <a:gd name="connsiteY56" fmla="*/ 3102124 h 3879791"/>
                <a:gd name="connsiteX57" fmla="*/ 3537959 w 3751603"/>
                <a:gd name="connsiteY57" fmla="*/ 2999574 h 3879791"/>
                <a:gd name="connsiteX58" fmla="*/ 3572142 w 3751603"/>
                <a:gd name="connsiteY58" fmla="*/ 3042303 h 3879791"/>
                <a:gd name="connsiteX59" fmla="*/ 3367043 w 3751603"/>
                <a:gd name="connsiteY59" fmla="*/ 3264494 h 3879791"/>
                <a:gd name="connsiteX60" fmla="*/ 3751603 w 3751603"/>
                <a:gd name="connsiteY60" fmla="*/ 3204673 h 3879791"/>
                <a:gd name="connsiteX61" fmla="*/ 3529413 w 3751603"/>
                <a:gd name="connsiteY61" fmla="*/ 3119215 h 3879791"/>
                <a:gd name="connsiteX62" fmla="*/ 3563596 w 3751603"/>
                <a:gd name="connsiteY62" fmla="*/ 3050849 h 3879791"/>
                <a:gd name="connsiteX63" fmla="*/ 3537959 w 3751603"/>
                <a:gd name="connsiteY63" fmla="*/ 3016666 h 3879791"/>
                <a:gd name="connsiteX64" fmla="*/ 3349951 w 3751603"/>
                <a:gd name="connsiteY64" fmla="*/ 3033757 h 3879791"/>
                <a:gd name="connsiteX65" fmla="*/ 3127760 w 3751603"/>
                <a:gd name="connsiteY65" fmla="*/ 2922662 h 3879791"/>
                <a:gd name="connsiteX66" fmla="*/ 3136306 w 3751603"/>
                <a:gd name="connsiteY66" fmla="*/ 2803021 h 3879791"/>
                <a:gd name="connsiteX67" fmla="*/ 2649196 w 3751603"/>
                <a:gd name="connsiteY67" fmla="*/ 2221907 h 3879791"/>
                <a:gd name="connsiteX68" fmla="*/ 2238998 w 3751603"/>
                <a:gd name="connsiteY68" fmla="*/ 2307365 h 3879791"/>
                <a:gd name="connsiteX69" fmla="*/ 914400 w 3751603"/>
                <a:gd name="connsiteY69" fmla="*/ 2606467 h 3879791"/>
                <a:gd name="connsiteX70" fmla="*/ 897308 w 3751603"/>
                <a:gd name="connsiteY70" fmla="*/ 2623559 h 3879791"/>
                <a:gd name="connsiteX0" fmla="*/ 435835 w 3751603"/>
                <a:gd name="connsiteY0" fmla="*/ 2529554 h 3879791"/>
                <a:gd name="connsiteX1" fmla="*/ 1213503 w 3751603"/>
                <a:gd name="connsiteY1" fmla="*/ 2324456 h 3879791"/>
                <a:gd name="connsiteX2" fmla="*/ 1068224 w 3751603"/>
                <a:gd name="connsiteY2" fmla="*/ 1820254 h 3879791"/>
                <a:gd name="connsiteX3" fmla="*/ 1179319 w 3751603"/>
                <a:gd name="connsiteY3" fmla="*/ 1786072 h 3879791"/>
                <a:gd name="connsiteX4" fmla="*/ 1358781 w 3751603"/>
                <a:gd name="connsiteY4" fmla="*/ 2298820 h 3879791"/>
                <a:gd name="connsiteX5" fmla="*/ 2350093 w 3751603"/>
                <a:gd name="connsiteY5" fmla="*/ 2059537 h 3879791"/>
                <a:gd name="connsiteX6" fmla="*/ 2204813 w 3751603"/>
                <a:gd name="connsiteY6" fmla="*/ 1555335 h 3879791"/>
                <a:gd name="connsiteX7" fmla="*/ 2367187 w 3751603"/>
                <a:gd name="connsiteY7" fmla="*/ 1486969 h 3879791"/>
                <a:gd name="connsiteX8" fmla="*/ 2375731 w 3751603"/>
                <a:gd name="connsiteY8" fmla="*/ 709301 h 3879791"/>
                <a:gd name="connsiteX9" fmla="*/ 2640650 w 3751603"/>
                <a:gd name="connsiteY9" fmla="*/ 0 h 3879791"/>
                <a:gd name="connsiteX10" fmla="*/ 1367327 w 3751603"/>
                <a:gd name="connsiteY10" fmla="*/ 17092 h 3879791"/>
                <a:gd name="connsiteX11" fmla="*/ 1076770 w 3751603"/>
                <a:gd name="connsiteY11" fmla="*/ 341832 h 3879791"/>
                <a:gd name="connsiteX12" fmla="*/ 854579 w 3751603"/>
                <a:gd name="connsiteY12" fmla="*/ 393107 h 3879791"/>
                <a:gd name="connsiteX13" fmla="*/ 752030 w 3751603"/>
                <a:gd name="connsiteY13" fmla="*/ 307649 h 3879791"/>
                <a:gd name="connsiteX14" fmla="*/ 666572 w 3751603"/>
                <a:gd name="connsiteY14" fmla="*/ 376015 h 3879791"/>
                <a:gd name="connsiteX15" fmla="*/ 495656 w 3751603"/>
                <a:gd name="connsiteY15" fmla="*/ 401653 h 3879791"/>
                <a:gd name="connsiteX16" fmla="*/ 170916 w 3751603"/>
                <a:gd name="connsiteY16" fmla="*/ 1162228 h 3879791"/>
                <a:gd name="connsiteX17" fmla="*/ 333286 w 3751603"/>
                <a:gd name="connsiteY17" fmla="*/ 1222049 h 3879791"/>
                <a:gd name="connsiteX18" fmla="*/ 401652 w 3751603"/>
                <a:gd name="connsiteY18" fmla="*/ 1085316 h 3879791"/>
                <a:gd name="connsiteX19" fmla="*/ 521293 w 3751603"/>
                <a:gd name="connsiteY19" fmla="*/ 1102408 h 3879791"/>
                <a:gd name="connsiteX20" fmla="*/ 658026 w 3751603"/>
                <a:gd name="connsiteY20" fmla="*/ 1068224 h 3879791"/>
                <a:gd name="connsiteX21" fmla="*/ 683663 w 3751603"/>
                <a:gd name="connsiteY21" fmla="*/ 1880075 h 3879791"/>
                <a:gd name="connsiteX22" fmla="*/ 495656 w 3751603"/>
                <a:gd name="connsiteY22" fmla="*/ 1905712 h 3879791"/>
                <a:gd name="connsiteX23" fmla="*/ 401652 w 3751603"/>
                <a:gd name="connsiteY23" fmla="*/ 1897167 h 3879791"/>
                <a:gd name="connsiteX24" fmla="*/ 384560 w 3751603"/>
                <a:gd name="connsiteY24" fmla="*/ 1786071 h 3879791"/>
                <a:gd name="connsiteX25" fmla="*/ 299103 w 3751603"/>
                <a:gd name="connsiteY25" fmla="*/ 1743342 h 3879791"/>
                <a:gd name="connsiteX26" fmla="*/ 230736 w 3751603"/>
                <a:gd name="connsiteY26" fmla="*/ 1777525 h 3879791"/>
                <a:gd name="connsiteX27" fmla="*/ 162370 w 3751603"/>
                <a:gd name="connsiteY27" fmla="*/ 1828800 h 3879791"/>
                <a:gd name="connsiteX28" fmla="*/ 0 w 3751603"/>
                <a:gd name="connsiteY28" fmla="*/ 1862983 h 3879791"/>
                <a:gd name="connsiteX29" fmla="*/ 239282 w 3751603"/>
                <a:gd name="connsiteY29" fmla="*/ 2563739 h 3879791"/>
                <a:gd name="connsiteX30" fmla="*/ 418744 w 3751603"/>
                <a:gd name="connsiteY30" fmla="*/ 2521010 h 3879791"/>
                <a:gd name="connsiteX31" fmla="*/ 538385 w 3751603"/>
                <a:gd name="connsiteY31" fmla="*/ 2845750 h 3879791"/>
                <a:gd name="connsiteX32" fmla="*/ 589660 w 3751603"/>
                <a:gd name="connsiteY32" fmla="*/ 2828658 h 3879791"/>
                <a:gd name="connsiteX33" fmla="*/ 709301 w 3751603"/>
                <a:gd name="connsiteY33" fmla="*/ 2982482 h 3879791"/>
                <a:gd name="connsiteX34" fmla="*/ 794759 w 3751603"/>
                <a:gd name="connsiteY34" fmla="*/ 2948299 h 3879791"/>
                <a:gd name="connsiteX35" fmla="*/ 692209 w 3751603"/>
                <a:gd name="connsiteY35" fmla="*/ 2743200 h 3879791"/>
                <a:gd name="connsiteX36" fmla="*/ 666572 w 3751603"/>
                <a:gd name="connsiteY36" fmla="*/ 2717563 h 3879791"/>
                <a:gd name="connsiteX37" fmla="*/ 743484 w 3751603"/>
                <a:gd name="connsiteY37" fmla="*/ 2649196 h 3879791"/>
                <a:gd name="connsiteX38" fmla="*/ 922946 w 3751603"/>
                <a:gd name="connsiteY38" fmla="*/ 2606467 h 3879791"/>
                <a:gd name="connsiteX39" fmla="*/ 1410056 w 3751603"/>
                <a:gd name="connsiteY39" fmla="*/ 3196127 h 3879791"/>
                <a:gd name="connsiteX40" fmla="*/ 1401510 w 3751603"/>
                <a:gd name="connsiteY40" fmla="*/ 3298677 h 3879791"/>
                <a:gd name="connsiteX41" fmla="*/ 1213503 w 3751603"/>
                <a:gd name="connsiteY41" fmla="*/ 3332860 h 3879791"/>
                <a:gd name="connsiteX42" fmla="*/ 1110953 w 3751603"/>
                <a:gd name="connsiteY42" fmla="*/ 3273039 h 3879791"/>
                <a:gd name="connsiteX43" fmla="*/ 1051132 w 3751603"/>
                <a:gd name="connsiteY43" fmla="*/ 3273039 h 3879791"/>
                <a:gd name="connsiteX44" fmla="*/ 1008403 w 3751603"/>
                <a:gd name="connsiteY44" fmla="*/ 3409772 h 3879791"/>
                <a:gd name="connsiteX45" fmla="*/ 1897166 w 3751603"/>
                <a:gd name="connsiteY45" fmla="*/ 3879791 h 3879791"/>
                <a:gd name="connsiteX46" fmla="*/ 2127903 w 3751603"/>
                <a:gd name="connsiteY46" fmla="*/ 3811424 h 3879791"/>
                <a:gd name="connsiteX47" fmla="*/ 2384276 w 3751603"/>
                <a:gd name="connsiteY47" fmla="*/ 3760150 h 3879791"/>
                <a:gd name="connsiteX48" fmla="*/ 2008261 w 3751603"/>
                <a:gd name="connsiteY48" fmla="*/ 3725967 h 3879791"/>
                <a:gd name="connsiteX49" fmla="*/ 1956987 w 3751603"/>
                <a:gd name="connsiteY49" fmla="*/ 3717421 h 3879791"/>
                <a:gd name="connsiteX50" fmla="*/ 1931349 w 3751603"/>
                <a:gd name="connsiteY50" fmla="*/ 3589234 h 3879791"/>
                <a:gd name="connsiteX51" fmla="*/ 2247544 w 3751603"/>
                <a:gd name="connsiteY51" fmla="*/ 3537959 h 3879791"/>
                <a:gd name="connsiteX52" fmla="*/ 2871387 w 3751603"/>
                <a:gd name="connsiteY52" fmla="*/ 3572142 h 3879791"/>
                <a:gd name="connsiteX53" fmla="*/ 2811566 w 3751603"/>
                <a:gd name="connsiteY53" fmla="*/ 3529413 h 3879791"/>
                <a:gd name="connsiteX54" fmla="*/ 2837203 w 3751603"/>
                <a:gd name="connsiteY54" fmla="*/ 3461047 h 3879791"/>
                <a:gd name="connsiteX55" fmla="*/ 2794474 w 3751603"/>
                <a:gd name="connsiteY55" fmla="*/ 3418318 h 3879791"/>
                <a:gd name="connsiteX56" fmla="*/ 3076486 w 3751603"/>
                <a:gd name="connsiteY56" fmla="*/ 3102124 h 3879791"/>
                <a:gd name="connsiteX57" fmla="*/ 3537959 w 3751603"/>
                <a:gd name="connsiteY57" fmla="*/ 2999574 h 3879791"/>
                <a:gd name="connsiteX58" fmla="*/ 3572142 w 3751603"/>
                <a:gd name="connsiteY58" fmla="*/ 3042303 h 3879791"/>
                <a:gd name="connsiteX59" fmla="*/ 3367043 w 3751603"/>
                <a:gd name="connsiteY59" fmla="*/ 3264494 h 3879791"/>
                <a:gd name="connsiteX60" fmla="*/ 3751603 w 3751603"/>
                <a:gd name="connsiteY60" fmla="*/ 3204673 h 3879791"/>
                <a:gd name="connsiteX61" fmla="*/ 3529413 w 3751603"/>
                <a:gd name="connsiteY61" fmla="*/ 3119215 h 3879791"/>
                <a:gd name="connsiteX62" fmla="*/ 3563596 w 3751603"/>
                <a:gd name="connsiteY62" fmla="*/ 3050849 h 3879791"/>
                <a:gd name="connsiteX63" fmla="*/ 3537959 w 3751603"/>
                <a:gd name="connsiteY63" fmla="*/ 3016666 h 3879791"/>
                <a:gd name="connsiteX64" fmla="*/ 3349951 w 3751603"/>
                <a:gd name="connsiteY64" fmla="*/ 3033757 h 3879791"/>
                <a:gd name="connsiteX65" fmla="*/ 3127760 w 3751603"/>
                <a:gd name="connsiteY65" fmla="*/ 2922662 h 3879791"/>
                <a:gd name="connsiteX66" fmla="*/ 3136306 w 3751603"/>
                <a:gd name="connsiteY66" fmla="*/ 2803021 h 3879791"/>
                <a:gd name="connsiteX67" fmla="*/ 2649196 w 3751603"/>
                <a:gd name="connsiteY67" fmla="*/ 2221907 h 3879791"/>
                <a:gd name="connsiteX68" fmla="*/ 2238998 w 3751603"/>
                <a:gd name="connsiteY68" fmla="*/ 2307365 h 3879791"/>
                <a:gd name="connsiteX69" fmla="*/ 914400 w 3751603"/>
                <a:gd name="connsiteY69" fmla="*/ 2606467 h 3879791"/>
                <a:gd name="connsiteX70" fmla="*/ 897308 w 3751603"/>
                <a:gd name="connsiteY70" fmla="*/ 2623559 h 3879791"/>
                <a:gd name="connsiteX0" fmla="*/ 435835 w 3751603"/>
                <a:gd name="connsiteY0" fmla="*/ 2529554 h 3879791"/>
                <a:gd name="connsiteX1" fmla="*/ 1213503 w 3751603"/>
                <a:gd name="connsiteY1" fmla="*/ 2324456 h 3879791"/>
                <a:gd name="connsiteX2" fmla="*/ 1068224 w 3751603"/>
                <a:gd name="connsiteY2" fmla="*/ 1820254 h 3879791"/>
                <a:gd name="connsiteX3" fmla="*/ 1179319 w 3751603"/>
                <a:gd name="connsiteY3" fmla="*/ 1786072 h 3879791"/>
                <a:gd name="connsiteX4" fmla="*/ 1358781 w 3751603"/>
                <a:gd name="connsiteY4" fmla="*/ 2298820 h 3879791"/>
                <a:gd name="connsiteX5" fmla="*/ 2350093 w 3751603"/>
                <a:gd name="connsiteY5" fmla="*/ 2059537 h 3879791"/>
                <a:gd name="connsiteX6" fmla="*/ 2204813 w 3751603"/>
                <a:gd name="connsiteY6" fmla="*/ 1555335 h 3879791"/>
                <a:gd name="connsiteX7" fmla="*/ 2367187 w 3751603"/>
                <a:gd name="connsiteY7" fmla="*/ 1486969 h 3879791"/>
                <a:gd name="connsiteX8" fmla="*/ 2375731 w 3751603"/>
                <a:gd name="connsiteY8" fmla="*/ 709301 h 3879791"/>
                <a:gd name="connsiteX9" fmla="*/ 2640650 w 3751603"/>
                <a:gd name="connsiteY9" fmla="*/ 0 h 3879791"/>
                <a:gd name="connsiteX10" fmla="*/ 1367327 w 3751603"/>
                <a:gd name="connsiteY10" fmla="*/ 17092 h 3879791"/>
                <a:gd name="connsiteX11" fmla="*/ 1076770 w 3751603"/>
                <a:gd name="connsiteY11" fmla="*/ 341832 h 3879791"/>
                <a:gd name="connsiteX12" fmla="*/ 854579 w 3751603"/>
                <a:gd name="connsiteY12" fmla="*/ 393107 h 3879791"/>
                <a:gd name="connsiteX13" fmla="*/ 752030 w 3751603"/>
                <a:gd name="connsiteY13" fmla="*/ 307649 h 3879791"/>
                <a:gd name="connsiteX14" fmla="*/ 666572 w 3751603"/>
                <a:gd name="connsiteY14" fmla="*/ 376015 h 3879791"/>
                <a:gd name="connsiteX15" fmla="*/ 495656 w 3751603"/>
                <a:gd name="connsiteY15" fmla="*/ 401653 h 3879791"/>
                <a:gd name="connsiteX16" fmla="*/ 170916 w 3751603"/>
                <a:gd name="connsiteY16" fmla="*/ 1162228 h 3879791"/>
                <a:gd name="connsiteX17" fmla="*/ 333286 w 3751603"/>
                <a:gd name="connsiteY17" fmla="*/ 1222049 h 3879791"/>
                <a:gd name="connsiteX18" fmla="*/ 401652 w 3751603"/>
                <a:gd name="connsiteY18" fmla="*/ 1085316 h 3879791"/>
                <a:gd name="connsiteX19" fmla="*/ 521293 w 3751603"/>
                <a:gd name="connsiteY19" fmla="*/ 1102408 h 3879791"/>
                <a:gd name="connsiteX20" fmla="*/ 658026 w 3751603"/>
                <a:gd name="connsiteY20" fmla="*/ 1068224 h 3879791"/>
                <a:gd name="connsiteX21" fmla="*/ 683663 w 3751603"/>
                <a:gd name="connsiteY21" fmla="*/ 1880075 h 3879791"/>
                <a:gd name="connsiteX22" fmla="*/ 495656 w 3751603"/>
                <a:gd name="connsiteY22" fmla="*/ 1905712 h 3879791"/>
                <a:gd name="connsiteX23" fmla="*/ 401652 w 3751603"/>
                <a:gd name="connsiteY23" fmla="*/ 1897167 h 3879791"/>
                <a:gd name="connsiteX24" fmla="*/ 384560 w 3751603"/>
                <a:gd name="connsiteY24" fmla="*/ 1786071 h 3879791"/>
                <a:gd name="connsiteX25" fmla="*/ 299103 w 3751603"/>
                <a:gd name="connsiteY25" fmla="*/ 1743342 h 3879791"/>
                <a:gd name="connsiteX26" fmla="*/ 230736 w 3751603"/>
                <a:gd name="connsiteY26" fmla="*/ 1777525 h 3879791"/>
                <a:gd name="connsiteX27" fmla="*/ 162370 w 3751603"/>
                <a:gd name="connsiteY27" fmla="*/ 1828800 h 3879791"/>
                <a:gd name="connsiteX28" fmla="*/ 0 w 3751603"/>
                <a:gd name="connsiteY28" fmla="*/ 1862983 h 3879791"/>
                <a:gd name="connsiteX29" fmla="*/ 239282 w 3751603"/>
                <a:gd name="connsiteY29" fmla="*/ 2563739 h 3879791"/>
                <a:gd name="connsiteX30" fmla="*/ 418744 w 3751603"/>
                <a:gd name="connsiteY30" fmla="*/ 2521010 h 3879791"/>
                <a:gd name="connsiteX31" fmla="*/ 538385 w 3751603"/>
                <a:gd name="connsiteY31" fmla="*/ 2845750 h 3879791"/>
                <a:gd name="connsiteX32" fmla="*/ 589660 w 3751603"/>
                <a:gd name="connsiteY32" fmla="*/ 2828658 h 3879791"/>
                <a:gd name="connsiteX33" fmla="*/ 709301 w 3751603"/>
                <a:gd name="connsiteY33" fmla="*/ 2982482 h 3879791"/>
                <a:gd name="connsiteX34" fmla="*/ 794759 w 3751603"/>
                <a:gd name="connsiteY34" fmla="*/ 2948299 h 3879791"/>
                <a:gd name="connsiteX35" fmla="*/ 692209 w 3751603"/>
                <a:gd name="connsiteY35" fmla="*/ 2743200 h 3879791"/>
                <a:gd name="connsiteX36" fmla="*/ 666572 w 3751603"/>
                <a:gd name="connsiteY36" fmla="*/ 2717563 h 3879791"/>
                <a:gd name="connsiteX37" fmla="*/ 743484 w 3751603"/>
                <a:gd name="connsiteY37" fmla="*/ 2649196 h 3879791"/>
                <a:gd name="connsiteX38" fmla="*/ 922946 w 3751603"/>
                <a:gd name="connsiteY38" fmla="*/ 2606467 h 3879791"/>
                <a:gd name="connsiteX39" fmla="*/ 1410056 w 3751603"/>
                <a:gd name="connsiteY39" fmla="*/ 3196127 h 3879791"/>
                <a:gd name="connsiteX40" fmla="*/ 1401510 w 3751603"/>
                <a:gd name="connsiteY40" fmla="*/ 3298677 h 3879791"/>
                <a:gd name="connsiteX41" fmla="*/ 1213503 w 3751603"/>
                <a:gd name="connsiteY41" fmla="*/ 3332860 h 3879791"/>
                <a:gd name="connsiteX42" fmla="*/ 1110953 w 3751603"/>
                <a:gd name="connsiteY42" fmla="*/ 3273039 h 3879791"/>
                <a:gd name="connsiteX43" fmla="*/ 1051132 w 3751603"/>
                <a:gd name="connsiteY43" fmla="*/ 3273039 h 3879791"/>
                <a:gd name="connsiteX44" fmla="*/ 1008403 w 3751603"/>
                <a:gd name="connsiteY44" fmla="*/ 3409772 h 3879791"/>
                <a:gd name="connsiteX45" fmla="*/ 1897166 w 3751603"/>
                <a:gd name="connsiteY45" fmla="*/ 3879791 h 3879791"/>
                <a:gd name="connsiteX46" fmla="*/ 2127903 w 3751603"/>
                <a:gd name="connsiteY46" fmla="*/ 3811424 h 3879791"/>
                <a:gd name="connsiteX47" fmla="*/ 2384276 w 3751603"/>
                <a:gd name="connsiteY47" fmla="*/ 3760150 h 3879791"/>
                <a:gd name="connsiteX48" fmla="*/ 2008261 w 3751603"/>
                <a:gd name="connsiteY48" fmla="*/ 3725967 h 3879791"/>
                <a:gd name="connsiteX49" fmla="*/ 1956987 w 3751603"/>
                <a:gd name="connsiteY49" fmla="*/ 3717421 h 3879791"/>
                <a:gd name="connsiteX50" fmla="*/ 1931349 w 3751603"/>
                <a:gd name="connsiteY50" fmla="*/ 3589234 h 3879791"/>
                <a:gd name="connsiteX51" fmla="*/ 2247544 w 3751603"/>
                <a:gd name="connsiteY51" fmla="*/ 3537959 h 3879791"/>
                <a:gd name="connsiteX52" fmla="*/ 2871387 w 3751603"/>
                <a:gd name="connsiteY52" fmla="*/ 3572142 h 3879791"/>
                <a:gd name="connsiteX53" fmla="*/ 2811566 w 3751603"/>
                <a:gd name="connsiteY53" fmla="*/ 3529413 h 3879791"/>
                <a:gd name="connsiteX54" fmla="*/ 2837203 w 3751603"/>
                <a:gd name="connsiteY54" fmla="*/ 3461047 h 3879791"/>
                <a:gd name="connsiteX55" fmla="*/ 2794474 w 3751603"/>
                <a:gd name="connsiteY55" fmla="*/ 3418318 h 3879791"/>
                <a:gd name="connsiteX56" fmla="*/ 3076486 w 3751603"/>
                <a:gd name="connsiteY56" fmla="*/ 3102124 h 3879791"/>
                <a:gd name="connsiteX57" fmla="*/ 3537959 w 3751603"/>
                <a:gd name="connsiteY57" fmla="*/ 2999574 h 3879791"/>
                <a:gd name="connsiteX58" fmla="*/ 3572142 w 3751603"/>
                <a:gd name="connsiteY58" fmla="*/ 3042303 h 3879791"/>
                <a:gd name="connsiteX59" fmla="*/ 3367043 w 3751603"/>
                <a:gd name="connsiteY59" fmla="*/ 3264494 h 3879791"/>
                <a:gd name="connsiteX60" fmla="*/ 3751603 w 3751603"/>
                <a:gd name="connsiteY60" fmla="*/ 3204673 h 3879791"/>
                <a:gd name="connsiteX61" fmla="*/ 3529413 w 3751603"/>
                <a:gd name="connsiteY61" fmla="*/ 3119215 h 3879791"/>
                <a:gd name="connsiteX62" fmla="*/ 3563596 w 3751603"/>
                <a:gd name="connsiteY62" fmla="*/ 3050849 h 3879791"/>
                <a:gd name="connsiteX63" fmla="*/ 3537959 w 3751603"/>
                <a:gd name="connsiteY63" fmla="*/ 3016666 h 3879791"/>
                <a:gd name="connsiteX64" fmla="*/ 3349951 w 3751603"/>
                <a:gd name="connsiteY64" fmla="*/ 3033757 h 3879791"/>
                <a:gd name="connsiteX65" fmla="*/ 3127760 w 3751603"/>
                <a:gd name="connsiteY65" fmla="*/ 2922662 h 3879791"/>
                <a:gd name="connsiteX66" fmla="*/ 3136306 w 3751603"/>
                <a:gd name="connsiteY66" fmla="*/ 2803021 h 3879791"/>
                <a:gd name="connsiteX67" fmla="*/ 2649196 w 3751603"/>
                <a:gd name="connsiteY67" fmla="*/ 2221907 h 3879791"/>
                <a:gd name="connsiteX68" fmla="*/ 2238998 w 3751603"/>
                <a:gd name="connsiteY68" fmla="*/ 2307365 h 3879791"/>
                <a:gd name="connsiteX69" fmla="*/ 914400 w 3751603"/>
                <a:gd name="connsiteY69" fmla="*/ 2606467 h 3879791"/>
                <a:gd name="connsiteX70" fmla="*/ 897308 w 3751603"/>
                <a:gd name="connsiteY70" fmla="*/ 2623559 h 3879791"/>
                <a:gd name="connsiteX0" fmla="*/ 435835 w 3751603"/>
                <a:gd name="connsiteY0" fmla="*/ 2529554 h 3879791"/>
                <a:gd name="connsiteX1" fmla="*/ 1213503 w 3751603"/>
                <a:gd name="connsiteY1" fmla="*/ 2324456 h 3879791"/>
                <a:gd name="connsiteX2" fmla="*/ 1068224 w 3751603"/>
                <a:gd name="connsiteY2" fmla="*/ 1820254 h 3879791"/>
                <a:gd name="connsiteX3" fmla="*/ 1179319 w 3751603"/>
                <a:gd name="connsiteY3" fmla="*/ 1786072 h 3879791"/>
                <a:gd name="connsiteX4" fmla="*/ 1358781 w 3751603"/>
                <a:gd name="connsiteY4" fmla="*/ 2298820 h 3879791"/>
                <a:gd name="connsiteX5" fmla="*/ 2350093 w 3751603"/>
                <a:gd name="connsiteY5" fmla="*/ 2059537 h 3879791"/>
                <a:gd name="connsiteX6" fmla="*/ 2204813 w 3751603"/>
                <a:gd name="connsiteY6" fmla="*/ 1555335 h 3879791"/>
                <a:gd name="connsiteX7" fmla="*/ 2367187 w 3751603"/>
                <a:gd name="connsiteY7" fmla="*/ 1486969 h 3879791"/>
                <a:gd name="connsiteX8" fmla="*/ 2375731 w 3751603"/>
                <a:gd name="connsiteY8" fmla="*/ 709301 h 3879791"/>
                <a:gd name="connsiteX9" fmla="*/ 2640650 w 3751603"/>
                <a:gd name="connsiteY9" fmla="*/ 0 h 3879791"/>
                <a:gd name="connsiteX10" fmla="*/ 1367327 w 3751603"/>
                <a:gd name="connsiteY10" fmla="*/ 17092 h 3879791"/>
                <a:gd name="connsiteX11" fmla="*/ 1076770 w 3751603"/>
                <a:gd name="connsiteY11" fmla="*/ 341832 h 3879791"/>
                <a:gd name="connsiteX12" fmla="*/ 854579 w 3751603"/>
                <a:gd name="connsiteY12" fmla="*/ 393107 h 3879791"/>
                <a:gd name="connsiteX13" fmla="*/ 752030 w 3751603"/>
                <a:gd name="connsiteY13" fmla="*/ 307649 h 3879791"/>
                <a:gd name="connsiteX14" fmla="*/ 666572 w 3751603"/>
                <a:gd name="connsiteY14" fmla="*/ 376015 h 3879791"/>
                <a:gd name="connsiteX15" fmla="*/ 495656 w 3751603"/>
                <a:gd name="connsiteY15" fmla="*/ 401653 h 3879791"/>
                <a:gd name="connsiteX16" fmla="*/ 170916 w 3751603"/>
                <a:gd name="connsiteY16" fmla="*/ 1162228 h 3879791"/>
                <a:gd name="connsiteX17" fmla="*/ 333286 w 3751603"/>
                <a:gd name="connsiteY17" fmla="*/ 1222049 h 3879791"/>
                <a:gd name="connsiteX18" fmla="*/ 401652 w 3751603"/>
                <a:gd name="connsiteY18" fmla="*/ 1085316 h 3879791"/>
                <a:gd name="connsiteX19" fmla="*/ 521293 w 3751603"/>
                <a:gd name="connsiteY19" fmla="*/ 1102408 h 3879791"/>
                <a:gd name="connsiteX20" fmla="*/ 658026 w 3751603"/>
                <a:gd name="connsiteY20" fmla="*/ 1068224 h 3879791"/>
                <a:gd name="connsiteX21" fmla="*/ 683663 w 3751603"/>
                <a:gd name="connsiteY21" fmla="*/ 1880075 h 3879791"/>
                <a:gd name="connsiteX22" fmla="*/ 495656 w 3751603"/>
                <a:gd name="connsiteY22" fmla="*/ 1905712 h 3879791"/>
                <a:gd name="connsiteX23" fmla="*/ 401652 w 3751603"/>
                <a:gd name="connsiteY23" fmla="*/ 1897167 h 3879791"/>
                <a:gd name="connsiteX24" fmla="*/ 384560 w 3751603"/>
                <a:gd name="connsiteY24" fmla="*/ 1786071 h 3879791"/>
                <a:gd name="connsiteX25" fmla="*/ 299103 w 3751603"/>
                <a:gd name="connsiteY25" fmla="*/ 1743342 h 3879791"/>
                <a:gd name="connsiteX26" fmla="*/ 230736 w 3751603"/>
                <a:gd name="connsiteY26" fmla="*/ 1777525 h 3879791"/>
                <a:gd name="connsiteX27" fmla="*/ 162370 w 3751603"/>
                <a:gd name="connsiteY27" fmla="*/ 1828800 h 3879791"/>
                <a:gd name="connsiteX28" fmla="*/ 0 w 3751603"/>
                <a:gd name="connsiteY28" fmla="*/ 1862983 h 3879791"/>
                <a:gd name="connsiteX29" fmla="*/ 239282 w 3751603"/>
                <a:gd name="connsiteY29" fmla="*/ 2563739 h 3879791"/>
                <a:gd name="connsiteX30" fmla="*/ 418744 w 3751603"/>
                <a:gd name="connsiteY30" fmla="*/ 2521010 h 3879791"/>
                <a:gd name="connsiteX31" fmla="*/ 538385 w 3751603"/>
                <a:gd name="connsiteY31" fmla="*/ 2845750 h 3879791"/>
                <a:gd name="connsiteX32" fmla="*/ 589660 w 3751603"/>
                <a:gd name="connsiteY32" fmla="*/ 2828658 h 3879791"/>
                <a:gd name="connsiteX33" fmla="*/ 709301 w 3751603"/>
                <a:gd name="connsiteY33" fmla="*/ 2982482 h 3879791"/>
                <a:gd name="connsiteX34" fmla="*/ 794759 w 3751603"/>
                <a:gd name="connsiteY34" fmla="*/ 2948299 h 3879791"/>
                <a:gd name="connsiteX35" fmla="*/ 692209 w 3751603"/>
                <a:gd name="connsiteY35" fmla="*/ 2743200 h 3879791"/>
                <a:gd name="connsiteX36" fmla="*/ 666572 w 3751603"/>
                <a:gd name="connsiteY36" fmla="*/ 2717563 h 3879791"/>
                <a:gd name="connsiteX37" fmla="*/ 743484 w 3751603"/>
                <a:gd name="connsiteY37" fmla="*/ 2649196 h 3879791"/>
                <a:gd name="connsiteX38" fmla="*/ 922946 w 3751603"/>
                <a:gd name="connsiteY38" fmla="*/ 2606467 h 3879791"/>
                <a:gd name="connsiteX39" fmla="*/ 1410056 w 3751603"/>
                <a:gd name="connsiteY39" fmla="*/ 3196127 h 3879791"/>
                <a:gd name="connsiteX40" fmla="*/ 1401510 w 3751603"/>
                <a:gd name="connsiteY40" fmla="*/ 3298677 h 3879791"/>
                <a:gd name="connsiteX41" fmla="*/ 1213503 w 3751603"/>
                <a:gd name="connsiteY41" fmla="*/ 3332860 h 3879791"/>
                <a:gd name="connsiteX42" fmla="*/ 1110953 w 3751603"/>
                <a:gd name="connsiteY42" fmla="*/ 3273039 h 3879791"/>
                <a:gd name="connsiteX43" fmla="*/ 1051132 w 3751603"/>
                <a:gd name="connsiteY43" fmla="*/ 3273039 h 3879791"/>
                <a:gd name="connsiteX44" fmla="*/ 1008403 w 3751603"/>
                <a:gd name="connsiteY44" fmla="*/ 3409772 h 3879791"/>
                <a:gd name="connsiteX45" fmla="*/ 1897166 w 3751603"/>
                <a:gd name="connsiteY45" fmla="*/ 3879791 h 3879791"/>
                <a:gd name="connsiteX46" fmla="*/ 2127903 w 3751603"/>
                <a:gd name="connsiteY46" fmla="*/ 3811424 h 3879791"/>
                <a:gd name="connsiteX47" fmla="*/ 2384276 w 3751603"/>
                <a:gd name="connsiteY47" fmla="*/ 3760150 h 3879791"/>
                <a:gd name="connsiteX48" fmla="*/ 2008261 w 3751603"/>
                <a:gd name="connsiteY48" fmla="*/ 3725967 h 3879791"/>
                <a:gd name="connsiteX49" fmla="*/ 1956987 w 3751603"/>
                <a:gd name="connsiteY49" fmla="*/ 3717421 h 3879791"/>
                <a:gd name="connsiteX50" fmla="*/ 1931349 w 3751603"/>
                <a:gd name="connsiteY50" fmla="*/ 3589234 h 3879791"/>
                <a:gd name="connsiteX51" fmla="*/ 2247544 w 3751603"/>
                <a:gd name="connsiteY51" fmla="*/ 3537959 h 3879791"/>
                <a:gd name="connsiteX52" fmla="*/ 2871387 w 3751603"/>
                <a:gd name="connsiteY52" fmla="*/ 3572142 h 3879791"/>
                <a:gd name="connsiteX53" fmla="*/ 2811566 w 3751603"/>
                <a:gd name="connsiteY53" fmla="*/ 3529413 h 3879791"/>
                <a:gd name="connsiteX54" fmla="*/ 2837203 w 3751603"/>
                <a:gd name="connsiteY54" fmla="*/ 3461047 h 3879791"/>
                <a:gd name="connsiteX55" fmla="*/ 2794474 w 3751603"/>
                <a:gd name="connsiteY55" fmla="*/ 3418318 h 3879791"/>
                <a:gd name="connsiteX56" fmla="*/ 3076486 w 3751603"/>
                <a:gd name="connsiteY56" fmla="*/ 3102124 h 3879791"/>
                <a:gd name="connsiteX57" fmla="*/ 3537959 w 3751603"/>
                <a:gd name="connsiteY57" fmla="*/ 2999574 h 3879791"/>
                <a:gd name="connsiteX58" fmla="*/ 3572142 w 3751603"/>
                <a:gd name="connsiteY58" fmla="*/ 3042303 h 3879791"/>
                <a:gd name="connsiteX59" fmla="*/ 3367043 w 3751603"/>
                <a:gd name="connsiteY59" fmla="*/ 3264494 h 3879791"/>
                <a:gd name="connsiteX60" fmla="*/ 3751603 w 3751603"/>
                <a:gd name="connsiteY60" fmla="*/ 3204673 h 3879791"/>
                <a:gd name="connsiteX61" fmla="*/ 3529413 w 3751603"/>
                <a:gd name="connsiteY61" fmla="*/ 3119215 h 3879791"/>
                <a:gd name="connsiteX62" fmla="*/ 3563596 w 3751603"/>
                <a:gd name="connsiteY62" fmla="*/ 3050849 h 3879791"/>
                <a:gd name="connsiteX63" fmla="*/ 3537959 w 3751603"/>
                <a:gd name="connsiteY63" fmla="*/ 3016666 h 3879791"/>
                <a:gd name="connsiteX64" fmla="*/ 3349951 w 3751603"/>
                <a:gd name="connsiteY64" fmla="*/ 3033757 h 3879791"/>
                <a:gd name="connsiteX65" fmla="*/ 3127760 w 3751603"/>
                <a:gd name="connsiteY65" fmla="*/ 2922662 h 3879791"/>
                <a:gd name="connsiteX66" fmla="*/ 3136306 w 3751603"/>
                <a:gd name="connsiteY66" fmla="*/ 2803021 h 3879791"/>
                <a:gd name="connsiteX67" fmla="*/ 2649196 w 3751603"/>
                <a:gd name="connsiteY67" fmla="*/ 2221907 h 3879791"/>
                <a:gd name="connsiteX68" fmla="*/ 2238998 w 3751603"/>
                <a:gd name="connsiteY68" fmla="*/ 2307365 h 3879791"/>
                <a:gd name="connsiteX69" fmla="*/ 914400 w 3751603"/>
                <a:gd name="connsiteY69" fmla="*/ 2606467 h 3879791"/>
                <a:gd name="connsiteX70" fmla="*/ 897308 w 3751603"/>
                <a:gd name="connsiteY70" fmla="*/ 2623559 h 387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51603" h="3879791">
                  <a:moveTo>
                    <a:pt x="435835" y="2529554"/>
                  </a:moveTo>
                  <a:cubicBezTo>
                    <a:pt x="695058" y="2461188"/>
                    <a:pt x="1185017" y="2307364"/>
                    <a:pt x="1213503" y="2324456"/>
                  </a:cubicBezTo>
                  <a:cubicBezTo>
                    <a:pt x="1233443" y="2300243"/>
                    <a:pt x="1063951" y="1843043"/>
                    <a:pt x="1068224" y="1820254"/>
                  </a:cubicBezTo>
                  <a:cubicBezTo>
                    <a:pt x="1061102" y="1777525"/>
                    <a:pt x="1152257" y="1753313"/>
                    <a:pt x="1179319" y="1786072"/>
                  </a:cubicBezTo>
                  <a:cubicBezTo>
                    <a:pt x="1169349" y="1800316"/>
                    <a:pt x="1367327" y="2310215"/>
                    <a:pt x="1358781" y="2298820"/>
                  </a:cubicBezTo>
                  <a:cubicBezTo>
                    <a:pt x="1385843" y="2310215"/>
                    <a:pt x="2357215" y="2063809"/>
                    <a:pt x="2350093" y="2059537"/>
                  </a:cubicBezTo>
                  <a:cubicBezTo>
                    <a:pt x="2360063" y="2029626"/>
                    <a:pt x="2167781" y="1589518"/>
                    <a:pt x="2204813" y="1555335"/>
                  </a:cubicBezTo>
                  <a:cubicBezTo>
                    <a:pt x="2203390" y="1528273"/>
                    <a:pt x="2371460" y="1529698"/>
                    <a:pt x="2367187" y="1486969"/>
                  </a:cubicBezTo>
                  <a:cubicBezTo>
                    <a:pt x="2384279" y="1449937"/>
                    <a:pt x="2361488" y="740635"/>
                    <a:pt x="2375731" y="709301"/>
                  </a:cubicBezTo>
                  <a:cubicBezTo>
                    <a:pt x="2355791" y="673694"/>
                    <a:pt x="2636376" y="25638"/>
                    <a:pt x="2640650" y="0"/>
                  </a:cubicBezTo>
                  <a:cubicBezTo>
                    <a:pt x="2603618" y="0"/>
                    <a:pt x="1518303" y="38457"/>
                    <a:pt x="1367327" y="17092"/>
                  </a:cubicBezTo>
                  <a:cubicBezTo>
                    <a:pt x="1343114" y="-1425"/>
                    <a:pt x="1095285" y="324741"/>
                    <a:pt x="1076770" y="341832"/>
                  </a:cubicBezTo>
                  <a:cubicBezTo>
                    <a:pt x="1088165" y="378864"/>
                    <a:pt x="901581" y="383137"/>
                    <a:pt x="854579" y="393107"/>
                  </a:cubicBezTo>
                  <a:cubicBezTo>
                    <a:pt x="807577" y="403077"/>
                    <a:pt x="830366" y="267769"/>
                    <a:pt x="752030" y="307649"/>
                  </a:cubicBezTo>
                  <a:cubicBezTo>
                    <a:pt x="673694" y="347529"/>
                    <a:pt x="709301" y="370318"/>
                    <a:pt x="666572" y="376015"/>
                  </a:cubicBezTo>
                  <a:lnTo>
                    <a:pt x="495656" y="401653"/>
                  </a:lnTo>
                  <a:lnTo>
                    <a:pt x="170916" y="1162228"/>
                  </a:lnTo>
                  <a:lnTo>
                    <a:pt x="333286" y="1222049"/>
                  </a:lnTo>
                  <a:lnTo>
                    <a:pt x="401652" y="1085316"/>
                  </a:lnTo>
                  <a:lnTo>
                    <a:pt x="521293" y="1102408"/>
                  </a:lnTo>
                  <a:lnTo>
                    <a:pt x="658026" y="1068224"/>
                  </a:lnTo>
                  <a:lnTo>
                    <a:pt x="683663" y="1880075"/>
                  </a:lnTo>
                  <a:lnTo>
                    <a:pt x="495656" y="1905712"/>
                  </a:lnTo>
                  <a:lnTo>
                    <a:pt x="401652" y="1897167"/>
                  </a:lnTo>
                  <a:lnTo>
                    <a:pt x="384560" y="1786071"/>
                  </a:lnTo>
                  <a:lnTo>
                    <a:pt x="299103" y="1743342"/>
                  </a:lnTo>
                  <a:lnTo>
                    <a:pt x="230736" y="1777525"/>
                  </a:lnTo>
                  <a:lnTo>
                    <a:pt x="162370" y="1828800"/>
                  </a:lnTo>
                  <a:lnTo>
                    <a:pt x="0" y="1862983"/>
                  </a:lnTo>
                  <a:lnTo>
                    <a:pt x="239282" y="2563739"/>
                  </a:lnTo>
                  <a:lnTo>
                    <a:pt x="418744" y="2521010"/>
                  </a:lnTo>
                  <a:lnTo>
                    <a:pt x="538385" y="2845750"/>
                  </a:lnTo>
                  <a:lnTo>
                    <a:pt x="589660" y="2828658"/>
                  </a:lnTo>
                  <a:lnTo>
                    <a:pt x="709301" y="2982482"/>
                  </a:lnTo>
                  <a:lnTo>
                    <a:pt x="794759" y="2948299"/>
                  </a:lnTo>
                  <a:lnTo>
                    <a:pt x="692209" y="2743200"/>
                  </a:lnTo>
                  <a:lnTo>
                    <a:pt x="666572" y="2717563"/>
                  </a:lnTo>
                  <a:lnTo>
                    <a:pt x="743484" y="2649196"/>
                  </a:lnTo>
                  <a:lnTo>
                    <a:pt x="922946" y="2606467"/>
                  </a:lnTo>
                  <a:lnTo>
                    <a:pt x="1410056" y="3196127"/>
                  </a:lnTo>
                  <a:lnTo>
                    <a:pt x="1401510" y="3298677"/>
                  </a:lnTo>
                  <a:lnTo>
                    <a:pt x="1213503" y="3332860"/>
                  </a:lnTo>
                  <a:lnTo>
                    <a:pt x="1110953" y="3273039"/>
                  </a:lnTo>
                  <a:lnTo>
                    <a:pt x="1051132" y="3273039"/>
                  </a:lnTo>
                  <a:lnTo>
                    <a:pt x="1008403" y="3409772"/>
                  </a:lnTo>
                  <a:lnTo>
                    <a:pt x="1897166" y="3879791"/>
                  </a:lnTo>
                  <a:lnTo>
                    <a:pt x="2127903" y="3811424"/>
                  </a:lnTo>
                  <a:lnTo>
                    <a:pt x="2384276" y="3760150"/>
                  </a:lnTo>
                  <a:lnTo>
                    <a:pt x="2008261" y="3725967"/>
                  </a:lnTo>
                  <a:lnTo>
                    <a:pt x="1956987" y="3717421"/>
                  </a:lnTo>
                  <a:lnTo>
                    <a:pt x="1931349" y="3589234"/>
                  </a:lnTo>
                  <a:lnTo>
                    <a:pt x="2247544" y="3537959"/>
                  </a:lnTo>
                  <a:lnTo>
                    <a:pt x="2871387" y="3572142"/>
                  </a:lnTo>
                  <a:lnTo>
                    <a:pt x="2811566" y="3529413"/>
                  </a:lnTo>
                  <a:lnTo>
                    <a:pt x="2837203" y="3461047"/>
                  </a:lnTo>
                  <a:lnTo>
                    <a:pt x="2794474" y="3418318"/>
                  </a:lnTo>
                  <a:lnTo>
                    <a:pt x="3076486" y="3102124"/>
                  </a:lnTo>
                  <a:lnTo>
                    <a:pt x="3537959" y="2999574"/>
                  </a:lnTo>
                  <a:lnTo>
                    <a:pt x="3572142" y="3042303"/>
                  </a:lnTo>
                  <a:lnTo>
                    <a:pt x="3367043" y="3264494"/>
                  </a:lnTo>
                  <a:lnTo>
                    <a:pt x="3751603" y="3204673"/>
                  </a:lnTo>
                  <a:lnTo>
                    <a:pt x="3529413" y="3119215"/>
                  </a:lnTo>
                  <a:lnTo>
                    <a:pt x="3563596" y="3050849"/>
                  </a:lnTo>
                  <a:lnTo>
                    <a:pt x="3537959" y="3016666"/>
                  </a:lnTo>
                  <a:lnTo>
                    <a:pt x="3349951" y="3033757"/>
                  </a:lnTo>
                  <a:lnTo>
                    <a:pt x="3127760" y="2922662"/>
                  </a:lnTo>
                  <a:lnTo>
                    <a:pt x="3136306" y="2803021"/>
                  </a:lnTo>
                  <a:lnTo>
                    <a:pt x="2649196" y="2221907"/>
                  </a:lnTo>
                  <a:lnTo>
                    <a:pt x="2238998" y="2307365"/>
                  </a:lnTo>
                  <a:lnTo>
                    <a:pt x="914400" y="2606467"/>
                  </a:lnTo>
                  <a:lnTo>
                    <a:pt x="897308" y="2623559"/>
                  </a:lnTo>
                </a:path>
              </a:pathLst>
            </a:custGeom>
            <a:solidFill>
              <a:srgbClr val="FFC000">
                <a:alpha val="37000"/>
              </a:srgbClr>
            </a:solidFill>
            <a:ln>
              <a:solidFill>
                <a:srgbClr val="FFFF00">
                  <a:alpha val="1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580112" y="1268760"/>
            <a:ext cx="17329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BIS78 in phase-1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97231" y="3964414"/>
            <a:ext cx="33018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full BI layer proposed for phase-2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cxnSp>
        <p:nvCxnSpPr>
          <p:cNvPr id="6" name="Straight Arrow Connector 5"/>
          <p:cNvCxnSpPr>
            <a:stCxn id="47" idx="1"/>
          </p:cNvCxnSpPr>
          <p:nvPr/>
        </p:nvCxnSpPr>
        <p:spPr>
          <a:xfrm flipH="1">
            <a:off x="2763362" y="1453426"/>
            <a:ext cx="2816750" cy="37708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7" idx="1"/>
          </p:cNvCxnSpPr>
          <p:nvPr/>
        </p:nvCxnSpPr>
        <p:spPr>
          <a:xfrm flipH="1">
            <a:off x="3048134" y="1453426"/>
            <a:ext cx="2531978" cy="116070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8" idx="0"/>
          </p:cNvCxnSpPr>
          <p:nvPr/>
        </p:nvCxnSpPr>
        <p:spPr>
          <a:xfrm flipV="1">
            <a:off x="3048134" y="2380239"/>
            <a:ext cx="581346" cy="158417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7"/>
          <p:cNvSpPr txBox="1">
            <a:spLocks/>
          </p:cNvSpPr>
          <p:nvPr/>
        </p:nvSpPr>
        <p:spPr>
          <a:xfrm>
            <a:off x="160028" y="4192626"/>
            <a:ext cx="5852131" cy="261833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en-US" sz="1800" b="1" dirty="0" smtClean="0">
                <a:latin typeface="Calibri"/>
                <a:cs typeface="Calibri"/>
              </a:rPr>
              <a:t>BI project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sz="1800" dirty="0" smtClean="0">
                <a:latin typeface="Calibri"/>
                <a:cs typeface="Calibri"/>
              </a:rPr>
              <a:t>To increase barrel trigger acceptance (73% </a:t>
            </a:r>
            <a:r>
              <a:rPr lang="en-US" sz="1800" dirty="0" smtClean="0">
                <a:latin typeface="Calibri"/>
                <a:cs typeface="Calibri"/>
                <a:sym typeface="Wingdings"/>
              </a:rPr>
              <a:t> 96%), increase redundancy to safely operate the present chambers</a:t>
            </a:r>
            <a:endParaRPr lang="en-US" sz="1800" dirty="0" smtClean="0">
              <a:latin typeface="Calibri"/>
              <a:cs typeface="Calibri"/>
            </a:endParaRPr>
          </a:p>
          <a:p>
            <a:pPr>
              <a:buClr>
                <a:srgbClr val="0000FF"/>
              </a:buClr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cs typeface="Calibri"/>
              </a:rPr>
              <a:t>96 BIS </a:t>
            </a:r>
            <a:r>
              <a:rPr lang="en-US" sz="1800" dirty="0" smtClean="0">
                <a:latin typeface="Calibri"/>
                <a:cs typeface="Calibri"/>
              </a:rPr>
              <a:t>1820x916 mm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buClr>
                <a:srgbClr val="0000FF"/>
              </a:buClr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cs typeface="Calibri"/>
              </a:rPr>
              <a:t>      116 BIL(BIM,BIR) </a:t>
            </a:r>
            <a:r>
              <a:rPr lang="en-US" sz="1800" dirty="0" smtClean="0">
                <a:latin typeface="Calibri"/>
                <a:cs typeface="Calibri"/>
              </a:rPr>
              <a:t>2820x1096 mm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</a:p>
          <a:p>
            <a:pPr>
              <a:buClr>
                <a:srgbClr val="0000FF"/>
              </a:buClr>
            </a:pPr>
            <a:r>
              <a:rPr lang="en-US" sz="1800" dirty="0" smtClean="0">
                <a:latin typeface="Calibri"/>
                <a:cs typeface="Calibri"/>
              </a:rPr>
              <a:t>3 independent layers measuring Eta and Phi </a:t>
            </a:r>
          </a:p>
          <a:p>
            <a:pPr>
              <a:buClr>
                <a:srgbClr val="0000FF"/>
              </a:buClr>
            </a:pPr>
            <a:r>
              <a:rPr lang="en-US" sz="1800" dirty="0" smtClean="0">
                <a:latin typeface="Calibri"/>
                <a:cs typeface="Calibri"/>
              </a:rPr>
              <a:t>Total surface 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  <a:cs typeface="Calibri"/>
              </a:rPr>
              <a:t>1800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m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5880570" y="1628799"/>
            <a:ext cx="3263429" cy="3357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en-US" sz="1800" b="1" dirty="0" smtClean="0">
                <a:latin typeface="Calibri"/>
                <a:cs typeface="Calibri"/>
              </a:rPr>
              <a:t>BIS78 project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sz="1800" dirty="0" smtClean="0">
                <a:latin typeface="Calibri"/>
                <a:cs typeface="Calibri"/>
              </a:rPr>
              <a:t>To</a:t>
            </a:r>
            <a:r>
              <a:rPr lang="en-US" sz="1800" i="1" dirty="0" smtClean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suppress fake triggers in the region 1.0 &lt; |eta| &lt; 1.3</a:t>
            </a:r>
          </a:p>
          <a:p>
            <a:pPr>
              <a:buClr>
                <a:srgbClr val="0000FF"/>
              </a:buClr>
            </a:pP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16 BIS7 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cs typeface="Calibri"/>
              </a:rPr>
              <a:t>1820 </a:t>
            </a:r>
            <a:r>
              <a:rPr lang="en-GB" sz="1800" dirty="0">
                <a:solidFill>
                  <a:prstClr val="black"/>
                </a:solidFill>
                <a:latin typeface="Calibri"/>
                <a:cs typeface="Calibri"/>
              </a:rPr>
              <a:t>x 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cs typeface="Calibri"/>
              </a:rPr>
              <a:t>1180 mm</a:t>
            </a:r>
            <a:r>
              <a:rPr lang="en-GB" sz="1800" baseline="30000" dirty="0" smtClean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lang="en-US" sz="1800" baseline="30000" dirty="0" smtClean="0">
                <a:latin typeface="Calibri"/>
                <a:cs typeface="Calibri"/>
              </a:rPr>
              <a:t> 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buClr>
                <a:srgbClr val="0000FF"/>
              </a:buClr>
              <a:buNone/>
            </a:pPr>
            <a:r>
              <a:rPr lang="en-US" sz="1800" dirty="0" smtClean="0">
                <a:latin typeface="Calibri"/>
                <a:cs typeface="Calibri"/>
              </a:rPr>
              <a:t>       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16 BIS8 </a:t>
            </a:r>
            <a:r>
              <a:rPr lang="en-GB" sz="1800" dirty="0">
                <a:solidFill>
                  <a:prstClr val="black"/>
                </a:solidFill>
                <a:latin typeface="Calibri"/>
                <a:cs typeface="Calibri"/>
              </a:rPr>
              <a:t>1820 x 440 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cs typeface="Calibri"/>
              </a:rPr>
              <a:t>mm</a:t>
            </a:r>
            <a:r>
              <a:rPr lang="en-GB" sz="1800" baseline="30000" dirty="0" smtClean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endParaRPr lang="en-US" sz="1800" dirty="0">
              <a:latin typeface="Calibri"/>
              <a:cs typeface="Calibri"/>
            </a:endParaRPr>
          </a:p>
          <a:p>
            <a:pPr>
              <a:buClr>
                <a:srgbClr val="0000FF"/>
              </a:buClr>
            </a:pPr>
            <a:r>
              <a:rPr lang="en-US" sz="1800" dirty="0">
                <a:latin typeface="Calibri"/>
                <a:cs typeface="Calibri"/>
              </a:rPr>
              <a:t>3 independent layers </a:t>
            </a:r>
            <a:r>
              <a:rPr lang="en-US" sz="1800" dirty="0" smtClean="0">
                <a:latin typeface="Calibri"/>
                <a:cs typeface="Calibri"/>
              </a:rPr>
              <a:t> measuring </a:t>
            </a:r>
            <a:r>
              <a:rPr lang="en-US" sz="1800" dirty="0">
                <a:latin typeface="Calibri"/>
                <a:cs typeface="Calibri"/>
              </a:rPr>
              <a:t>Eta and Phi </a:t>
            </a:r>
            <a:endParaRPr lang="en-US" sz="1800" dirty="0" smtClean="0">
              <a:latin typeface="Calibri"/>
              <a:cs typeface="Calibri"/>
            </a:endParaRPr>
          </a:p>
          <a:p>
            <a:pPr>
              <a:buClr>
                <a:srgbClr val="0000FF"/>
              </a:buClr>
            </a:pPr>
            <a:r>
              <a:rPr lang="en-US" sz="1800" dirty="0" smtClean="0">
                <a:latin typeface="Calibri"/>
                <a:cs typeface="Calibri"/>
              </a:rPr>
              <a:t>Total surface 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  <a:cs typeface="Calibri"/>
              </a:rPr>
              <a:t>150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m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5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188640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3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242928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5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263" t="12201" r="24800"/>
          <a:stretch/>
        </p:blipFill>
        <p:spPr>
          <a:xfrm>
            <a:off x="0" y="261455"/>
            <a:ext cx="9144000" cy="6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28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0232" t="12201" r="26769"/>
          <a:stretch/>
        </p:blipFill>
        <p:spPr>
          <a:xfrm>
            <a:off x="3959" y="-1"/>
            <a:ext cx="908464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56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0232" t="12201" r="26769"/>
          <a:stretch/>
        </p:blipFill>
        <p:spPr>
          <a:xfrm>
            <a:off x="25640" y="7147"/>
            <a:ext cx="9075178" cy="685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1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0232" t="12201" r="26769"/>
          <a:stretch/>
        </p:blipFill>
        <p:spPr>
          <a:xfrm>
            <a:off x="13802" y="-1"/>
            <a:ext cx="908464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33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/>
              <a:t>Richieste missioni ATLAS RMTV 2020</a:t>
            </a:r>
            <a:endParaRPr lang="it-IT" sz="3200" dirty="0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015902"/>
              </p:ext>
            </p:extLst>
          </p:nvPr>
        </p:nvGraphicFramePr>
        <p:xfrm>
          <a:off x="611560" y="1417645"/>
          <a:ext cx="7920880" cy="4603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13947">
                  <a:extLst>
                    <a:ext uri="{9D8B030D-6E8A-4147-A177-3AD203B41FA5}">
                      <a16:colId xmlns:a16="http://schemas.microsoft.com/office/drawing/2014/main" val="1608191404"/>
                    </a:ext>
                  </a:extLst>
                </a:gridCol>
                <a:gridCol w="806933">
                  <a:extLst>
                    <a:ext uri="{9D8B030D-6E8A-4147-A177-3AD203B41FA5}">
                      <a16:colId xmlns:a16="http://schemas.microsoft.com/office/drawing/2014/main" val="3165959386"/>
                    </a:ext>
                  </a:extLst>
                </a:gridCol>
              </a:tblGrid>
              <a:tr h="47023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DESCRIZIONE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 smtClean="0">
                          <a:effectLst/>
                        </a:rPr>
                        <a:t>RICHIESTA (</a:t>
                      </a:r>
                      <a:r>
                        <a:rPr lang="it-IT" sz="1100" u="none" strike="noStrike" dirty="0" err="1" smtClean="0">
                          <a:effectLst/>
                        </a:rPr>
                        <a:t>kE</a:t>
                      </a:r>
                      <a:r>
                        <a:rPr lang="it-IT" sz="1100" u="none" strike="noStrike" dirty="0" smtClean="0">
                          <a:effectLst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4630554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Installazione servizi BIS7/8 2m.u. fisici e 6 m.u. tecnici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1511410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Milestone weeks-shifts 1.5 m.u.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 dirty="0" smtClean="0">
                          <a:effectLst/>
                        </a:rPr>
                        <a:t>5.5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552782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Missioni interne (riunioni di collaborazioni, contatti con le Ditte) 1keux19.7FTE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288599"/>
                  </a:ext>
                </a:extLst>
              </a:tr>
              <a:tr h="4702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Riunioni di collaborazione (ATLAS week, physics week, muon week, TDAQ weeks) 1m.u. x19.7FTE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73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1373622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Manutenzione: sistema DCS 3 m.u. fisici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1301014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Costruzione camere BIS7/8 4 m.u fisici e 11 m.u. tecnici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55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6861993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Commissioning camere BIS7/8 2 m.u. 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 dirty="0" smtClean="0">
                          <a:effectLst/>
                        </a:rPr>
                        <a:t>7.5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7848902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Progettazione chip di Front-end BI 14 m.u. fisici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52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3147781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Manutenzione: sistema di potenza 9 m.u. tecnici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4056492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Manutenzione: sistema del gas 13 m.u. tecnici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48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8573263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DCS camere BIS7/8 4 m.u. fisici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2476079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Trigger e DAQ 3 m.u. fisici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6753415"/>
                  </a:ext>
                </a:extLst>
              </a:tr>
              <a:tr h="25979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Test di ageing alla GIF++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5,5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1777128"/>
                  </a:ext>
                </a:extLst>
              </a:tr>
              <a:tr h="27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Responsabilita' del Gruppo Roma Tor Vergata (su fisica e  su rivelatore)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121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2878803"/>
                  </a:ext>
                </a:extLst>
              </a:tr>
              <a:tr h="27278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TOTALE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u="none" strike="noStrike" dirty="0" smtClean="0">
                          <a:effectLst/>
                        </a:rPr>
                        <a:t>498.5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801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4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Consumo: 30 </a:t>
            </a:r>
            <a:r>
              <a:rPr lang="it-IT" dirty="0" err="1" smtClean="0"/>
              <a:t>kEuro</a:t>
            </a:r>
            <a:r>
              <a:rPr lang="it-IT" dirty="0" smtClean="0"/>
              <a:t> (metabolismo)</a:t>
            </a:r>
          </a:p>
          <a:p>
            <a:r>
              <a:rPr lang="it-IT" dirty="0" smtClean="0"/>
              <a:t>Apparati: 40 </a:t>
            </a:r>
            <a:r>
              <a:rPr lang="it-IT" dirty="0" err="1" smtClean="0"/>
              <a:t>kEuro</a:t>
            </a:r>
            <a:r>
              <a:rPr lang="it-IT" dirty="0"/>
              <a:t> </a:t>
            </a:r>
            <a:r>
              <a:rPr lang="it-IT" dirty="0" smtClean="0"/>
              <a:t>(valvole </a:t>
            </a:r>
            <a:r>
              <a:rPr lang="it-IT" dirty="0"/>
              <a:t>di non ritorno per ridurre le perdite di gas sulle linee di </a:t>
            </a:r>
            <a:r>
              <a:rPr lang="it-IT" dirty="0" smtClean="0"/>
              <a:t>uscita)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Altre richieste ATLAS RMTV 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4413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it-IT" dirty="0" smtClean="0"/>
              <a:t>La sezione di Roma 2 (Tor Vergata) è presente nella collaborazione ATLAS fin dal 1992</a:t>
            </a:r>
          </a:p>
          <a:p>
            <a:pPr algn="just"/>
            <a:r>
              <a:rPr lang="it-IT" dirty="0" smtClean="0"/>
              <a:t>Fin da allora il gruppo ATLAS di Roma 2 si è occupato della messa a punto delle camere a elettrodi resistivi piani (RPC) per il sistema di trigger </a:t>
            </a:r>
            <a:r>
              <a:rPr lang="it-IT" dirty="0" err="1" smtClean="0"/>
              <a:t>muonico</a:t>
            </a:r>
            <a:r>
              <a:rPr lang="it-IT" dirty="0" smtClean="0"/>
              <a:t> di livello 1, e del monitoraggio e controllo di questo </a:t>
            </a:r>
            <a:r>
              <a:rPr lang="it-IT" dirty="0" err="1" smtClean="0"/>
              <a:t>subdetector</a:t>
            </a:r>
            <a:endParaRPr lang="it-IT" dirty="0" smtClean="0"/>
          </a:p>
          <a:p>
            <a:pPr algn="just"/>
            <a:r>
              <a:rPr lang="it-IT" dirty="0" smtClean="0"/>
              <a:t>Novembre 2009 – febbraio 2013: </a:t>
            </a:r>
            <a:r>
              <a:rPr lang="it-IT" dirty="0" err="1" smtClean="0"/>
              <a:t>Run</a:t>
            </a:r>
            <a:r>
              <a:rPr lang="it-IT" dirty="0" smtClean="0"/>
              <a:t> 1(7-8 </a:t>
            </a:r>
            <a:r>
              <a:rPr lang="it-IT" dirty="0" err="1" smtClean="0"/>
              <a:t>TeV</a:t>
            </a:r>
            <a:r>
              <a:rPr lang="it-IT" dirty="0" smtClean="0"/>
              <a:t>)</a:t>
            </a:r>
          </a:p>
          <a:p>
            <a:pPr algn="just"/>
            <a:r>
              <a:rPr lang="it-IT" dirty="0" smtClean="0"/>
              <a:t>Febbraio 2013 – Dicembre 2014: Long </a:t>
            </a:r>
            <a:r>
              <a:rPr lang="it-IT" dirty="0" err="1" smtClean="0"/>
              <a:t>Shutdown</a:t>
            </a:r>
            <a:r>
              <a:rPr lang="it-IT" dirty="0" smtClean="0"/>
              <a:t> 1 (LS1)</a:t>
            </a:r>
          </a:p>
          <a:p>
            <a:pPr algn="just"/>
            <a:r>
              <a:rPr lang="it-IT" dirty="0" smtClean="0"/>
              <a:t>Aprile 2015 – Dicembre 2015: </a:t>
            </a:r>
            <a:r>
              <a:rPr lang="it-IT" dirty="0" err="1" smtClean="0"/>
              <a:t>run</a:t>
            </a:r>
            <a:r>
              <a:rPr lang="it-IT" dirty="0" smtClean="0"/>
              <a:t> di fisica @ 13 </a:t>
            </a:r>
            <a:r>
              <a:rPr lang="it-IT" dirty="0" err="1" smtClean="0"/>
              <a:t>TeV</a:t>
            </a:r>
            <a:endParaRPr lang="it-IT" dirty="0" smtClean="0"/>
          </a:p>
          <a:p>
            <a:pPr algn="just"/>
            <a:r>
              <a:rPr lang="it-IT" dirty="0" smtClean="0"/>
              <a:t>Dicembre 2015 – Maggio 2016: stop per upgrade</a:t>
            </a:r>
          </a:p>
          <a:p>
            <a:pPr algn="just"/>
            <a:r>
              <a:rPr lang="it-IT" dirty="0" smtClean="0"/>
              <a:t>Maggio 2016: inizio nuovo </a:t>
            </a:r>
            <a:r>
              <a:rPr lang="it-IT" dirty="0" err="1" smtClean="0"/>
              <a:t>run</a:t>
            </a:r>
            <a:r>
              <a:rPr lang="it-IT" dirty="0" smtClean="0"/>
              <a:t> di fisica   @ 10</a:t>
            </a:r>
            <a:r>
              <a:rPr lang="it-IT" baseline="30000" dirty="0" smtClean="0"/>
              <a:t>34 </a:t>
            </a:r>
            <a:r>
              <a:rPr lang="it-IT" dirty="0" smtClean="0"/>
              <a:t>cm</a:t>
            </a:r>
            <a:r>
              <a:rPr lang="it-IT" baseline="30000" dirty="0" smtClean="0"/>
              <a:t>-2</a:t>
            </a:r>
            <a:r>
              <a:rPr lang="it-IT" dirty="0" smtClean="0"/>
              <a:t> s</a:t>
            </a:r>
            <a:r>
              <a:rPr lang="it-IT" baseline="30000" dirty="0" smtClean="0"/>
              <a:t>-1   </a:t>
            </a:r>
          </a:p>
          <a:p>
            <a:pPr algn="just"/>
            <a:r>
              <a:rPr lang="it-IT" dirty="0" smtClean="0"/>
              <a:t>Presa dati fino alla fine del 2018 (poi LS 2 fino a inizio 2021)</a:t>
            </a:r>
          </a:p>
          <a:p>
            <a:pPr algn="just"/>
            <a:r>
              <a:rPr lang="it-IT" dirty="0" smtClean="0"/>
              <a:t>Upgrade di parti dell’apparato durante LS2</a:t>
            </a:r>
          </a:p>
          <a:p>
            <a:pPr algn="just"/>
            <a:endParaRPr lang="it-IT" dirty="0" smtClean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Premessa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355976" y="6407944"/>
            <a:ext cx="2374777" cy="365125"/>
          </a:xfrm>
        </p:spPr>
        <p:txBody>
          <a:bodyPr/>
          <a:lstStyle/>
          <a:p>
            <a:r>
              <a:rPr lang="it-IT" smtClean="0"/>
              <a:t>Roma Tor Vergata - 19 luglio 2019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Consumo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pPr marL="109728" indent="0">
              <a:buNone/>
            </a:pPr>
            <a:endParaRPr lang="it-IT" dirty="0" smtClean="0"/>
          </a:p>
          <a:p>
            <a:r>
              <a:rPr lang="it-IT" dirty="0" smtClean="0"/>
              <a:t>Altro consumo: 5 </a:t>
            </a:r>
            <a:r>
              <a:rPr lang="it-IT" dirty="0" err="1" smtClean="0"/>
              <a:t>kEuro</a:t>
            </a:r>
            <a:r>
              <a:rPr lang="it-IT" dirty="0" smtClean="0"/>
              <a:t> (eco-gas)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Richieste FASE2_ATLAS RMTV 2020</a:t>
            </a:r>
            <a:endParaRPr lang="it-IT" sz="3600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504711"/>
              </p:ext>
            </p:extLst>
          </p:nvPr>
        </p:nvGraphicFramePr>
        <p:xfrm>
          <a:off x="611560" y="1988840"/>
          <a:ext cx="8075240" cy="2016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6299">
                  <a:extLst>
                    <a:ext uri="{9D8B030D-6E8A-4147-A177-3AD203B41FA5}">
                      <a16:colId xmlns:a16="http://schemas.microsoft.com/office/drawing/2014/main" val="2720694969"/>
                    </a:ext>
                  </a:extLst>
                </a:gridCol>
                <a:gridCol w="988941">
                  <a:extLst>
                    <a:ext uri="{9D8B030D-6E8A-4147-A177-3AD203B41FA5}">
                      <a16:colId xmlns:a16="http://schemas.microsoft.com/office/drawing/2014/main" val="431940285"/>
                    </a:ext>
                  </a:extLst>
                </a:gridCol>
              </a:tblGrid>
              <a:tr h="41850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DESCRIZIONE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RICHIESTA (kE)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5019440"/>
                  </a:ext>
                </a:extLst>
              </a:tr>
              <a:tr h="23121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80  schede  di front-end per prototipi BI-RPC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5668507"/>
                  </a:ext>
                </a:extLst>
              </a:tr>
              <a:tr h="41850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Prototipo prefinale e finale per chip di Front-end per camere BI-RPC: richiesta di 2 giri di fonderia multiproject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468272"/>
                  </a:ext>
                </a:extLst>
              </a:tr>
              <a:tr h="23121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30 pannelli di strisce per realizzazione di prototipi camere RPC BI (BIS e BIL)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8590526"/>
                  </a:ext>
                </a:extLst>
              </a:tr>
              <a:tr h="23121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Nuovo prototipo scheda di Front-end per camere RPC BIS/BIL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061747"/>
                  </a:ext>
                </a:extLst>
              </a:tr>
              <a:tr h="24277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Cavi, nastro di rame per assemblaggio camere BI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1808783"/>
                  </a:ext>
                </a:extLst>
              </a:tr>
              <a:tr h="24277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TOTALE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u="none" strike="noStrike" dirty="0">
                          <a:effectLst/>
                        </a:rPr>
                        <a:t>35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9031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759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Anagrafica </a:t>
            </a:r>
            <a:r>
              <a:rPr lang="it-IT" dirty="0" smtClean="0"/>
              <a:t>2020 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ATLAS + FASE2_ATLAS</a:t>
            </a: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89804"/>
              </p:ext>
            </p:extLst>
          </p:nvPr>
        </p:nvGraphicFramePr>
        <p:xfrm>
          <a:off x="2699792" y="1416985"/>
          <a:ext cx="6282344" cy="4525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1336947862"/>
                    </a:ext>
                  </a:extLst>
                </a:gridCol>
                <a:gridCol w="898378">
                  <a:extLst>
                    <a:ext uri="{9D8B030D-6E8A-4147-A177-3AD203B41FA5}">
                      <a16:colId xmlns:a16="http://schemas.microsoft.com/office/drawing/2014/main" val="3460629965"/>
                    </a:ext>
                  </a:extLst>
                </a:gridCol>
                <a:gridCol w="2197966">
                  <a:extLst>
                    <a:ext uri="{9D8B030D-6E8A-4147-A177-3AD203B41FA5}">
                      <a16:colId xmlns:a16="http://schemas.microsoft.com/office/drawing/2014/main" val="238167163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13963799"/>
                    </a:ext>
                  </a:extLst>
                </a:gridCol>
                <a:gridCol w="1025760">
                  <a:extLst>
                    <a:ext uri="{9D8B030D-6E8A-4147-A177-3AD203B41FA5}">
                      <a16:colId xmlns:a16="http://schemas.microsoft.com/office/drawing/2014/main" val="4181693475"/>
                    </a:ext>
                  </a:extLst>
                </a:gridCol>
              </a:tblGrid>
              <a:tr h="15606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u="none" strike="noStrike">
                          <a:effectLst/>
                        </a:rPr>
                        <a:t> </a:t>
                      </a:r>
                      <a:endParaRPr lang="it-IT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 dirty="0">
                          <a:effectLst/>
                        </a:rPr>
                        <a:t>Contratto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>
                          <a:effectLst/>
                        </a:rPr>
                        <a:t>Qualifica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u="none" strike="noStrike">
                          <a:effectLst/>
                        </a:rPr>
                        <a:t>% ATLAS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 dirty="0">
                          <a:effectLst/>
                        </a:rPr>
                        <a:t>% FASE2_ATLAS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353987022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AIELLI Giulio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Associato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Ricercatore Universitario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20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80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44502424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CAMARRI Paolo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Associato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Prof. 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20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80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424753749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CARDARELLI Roberto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Dipendente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Primo Ricercatore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50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50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39414977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CERRITO Lucio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Associato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Prof. Ordinario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90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10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405127927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DI CIACCIO Anna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Associato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Prof. Ordinario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50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50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913667832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LIBERTI Barbara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Dipendente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Ricercatore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20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50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374458498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VANADIA Marco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Dipendente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Ricercatore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100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4141488067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2076706767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ALUNNO CAMELIA Elio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Dottorando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10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90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2951475952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BRUNO Salvatore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Dottorando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100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311109604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CALTABIANO Alessandro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Dottorando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>
                          <a:effectLst/>
                        </a:rPr>
                        <a:t>10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90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05266438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 dirty="0">
                          <a:effectLst/>
                        </a:rPr>
                        <a:t>DE SANCTIS Umberto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Ricercatore Tempo Determinato Tipo B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>
                          <a:effectLst/>
                        </a:rPr>
                        <a:t>100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708526272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DE SANTIS Maurizio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Dottorando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100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272734841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DELL'ASTA Lidia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Ricercatore Tempo Determinato Tipo A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>
                          <a:effectLst/>
                        </a:rPr>
                        <a:t>100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88602189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GIULI Francesco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Assegnista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>
                          <a:effectLst/>
                        </a:rPr>
                        <a:t>100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64822315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LOFFREDO Salvatore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Ricercatore Tempo Determinato Tipo A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>
                          <a:effectLst/>
                        </a:rPr>
                        <a:t>50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50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767063029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MARCOCCIA Lorenzo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Dottorando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>
                          <a:effectLst/>
                        </a:rPr>
                        <a:t>100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359858142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PIZZIMENTO Luca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Dottorando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>
                          <a:effectLst/>
                        </a:rPr>
                        <a:t>10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 dirty="0">
                          <a:effectLst/>
                        </a:rPr>
                        <a:t>90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041396108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PROTO Giorgia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Laureando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>
                          <a:effectLst/>
                        </a:rPr>
                        <a:t>10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 dirty="0">
                          <a:effectLst/>
                        </a:rPr>
                        <a:t>90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022878519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REBUSTINI Gianmaria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dirty="0">
                          <a:effectLst/>
                        </a:rPr>
                        <a:t>Laureando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10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 dirty="0">
                          <a:effectLst/>
                        </a:rPr>
                        <a:t>90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899854614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ROCCHI Alessandro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Dottorando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10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 dirty="0">
                          <a:effectLst/>
                        </a:rPr>
                        <a:t>90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1679493385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382710231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DI STANTE Luigi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Tecnico Categoria B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baseline="0" dirty="0">
                          <a:effectLst/>
                        </a:rPr>
                        <a:t>100</a:t>
                      </a:r>
                      <a:endParaRPr lang="it-IT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extLst>
                  <a:ext uri="{0D108BD9-81ED-4DB2-BD59-A6C34878D82A}">
                    <a16:rowId xmlns:a16="http://schemas.microsoft.com/office/drawing/2014/main" val="47078542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NOBILI Giovanni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Dipendente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Collaboratore Tecnico E.R.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baseline="0" dirty="0">
                          <a:effectLst/>
                        </a:rPr>
                        <a:t>10</a:t>
                      </a:r>
                      <a:endParaRPr lang="it-IT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extLst>
                  <a:ext uri="{0D108BD9-81ED-4DB2-BD59-A6C34878D82A}">
                    <a16:rowId xmlns:a16="http://schemas.microsoft.com/office/drawing/2014/main" val="480383692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PASTORI Enrico</a:t>
                      </a:r>
                      <a:endParaRPr lang="it-IT" sz="900" b="0" i="0" u="none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Dipendente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Collaboratore Tecnico E.R.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50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baseline="0" dirty="0">
                          <a:effectLst/>
                        </a:rPr>
                        <a:t>50</a:t>
                      </a:r>
                      <a:endParaRPr lang="it-IT" sz="9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extLst>
                  <a:ext uri="{0D108BD9-81ED-4DB2-BD59-A6C34878D82A}">
                    <a16:rowId xmlns:a16="http://schemas.microsoft.com/office/drawing/2014/main" val="84423013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TRAVAGLINI Marco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Tecnico Categoria D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40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60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385635909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TUSI Enrico Maria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Tecnico Categoria B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35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effectLst/>
                        </a:rPr>
                        <a:t>35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93734137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VITALI Gianni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Associato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Tecnico Categoria C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900" u="none" strike="noStrike" dirty="0">
                          <a:effectLst/>
                        </a:rPr>
                        <a:t>20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" marR="7432" marT="743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 dirty="0">
                          <a:effectLst/>
                        </a:rPr>
                        <a:t>0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2" marR="7432" marT="7432" marB="0" anchor="b"/>
                </a:tc>
                <a:extLst>
                  <a:ext uri="{0D108BD9-81ED-4DB2-BD59-A6C34878D82A}">
                    <a16:rowId xmlns:a16="http://schemas.microsoft.com/office/drawing/2014/main" val="2428941977"/>
                  </a:ext>
                </a:extLst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539552" y="1916832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Staff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39552" y="3356992"/>
            <a:ext cx="1433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Laureandi, </a:t>
            </a:r>
          </a:p>
          <a:p>
            <a:r>
              <a:rPr lang="it-IT" dirty="0" smtClean="0"/>
              <a:t>Dottorandi</a:t>
            </a:r>
          </a:p>
          <a:p>
            <a:r>
              <a:rPr lang="it-IT" dirty="0"/>
              <a:t>e</a:t>
            </a:r>
            <a:r>
              <a:rPr lang="it-IT" dirty="0" smtClean="0"/>
              <a:t> RTD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39552" y="52292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Tecnici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267744" y="6021288"/>
            <a:ext cx="64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TOTALE: 19.7 FTE Ricercatori + 4 FTE Tecnici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4613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653103" y="387650"/>
            <a:ext cx="8228763" cy="657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3991" b="1" spc="-1" dirty="0" err="1">
                <a:solidFill>
                  <a:srgbClr val="333333"/>
                </a:solidFill>
                <a:latin typeface="Open Sans"/>
              </a:rPr>
              <a:t>Esperimento</a:t>
            </a:r>
            <a:r>
              <a:rPr lang="en-US" sz="3991" b="1" spc="-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sz="3991" b="1" spc="-1" dirty="0" err="1">
                <a:solidFill>
                  <a:srgbClr val="333333"/>
                </a:solidFill>
                <a:latin typeface="Open Sans"/>
              </a:rPr>
              <a:t>LHCb</a:t>
            </a:r>
            <a:r>
              <a:rPr lang="en-US" sz="3991" b="1" spc="-1" dirty="0">
                <a:solidFill>
                  <a:srgbClr val="333333"/>
                </a:solidFill>
                <a:latin typeface="Open Sans"/>
              </a:rPr>
              <a:t> al </a:t>
            </a:r>
            <a:r>
              <a:rPr lang="en-US" sz="3991" b="1" spc="-1" dirty="0" smtClean="0">
                <a:solidFill>
                  <a:srgbClr val="333333"/>
                </a:solidFill>
                <a:latin typeface="Open Sans"/>
              </a:rPr>
              <a:t>CERN</a:t>
            </a:r>
          </a:p>
          <a:p>
            <a:pPr>
              <a:lnSpc>
                <a:spcPct val="100000"/>
              </a:lnSpc>
            </a:pPr>
            <a:r>
              <a:rPr lang="en-US" sz="3991" b="1" spc="-1" dirty="0">
                <a:solidFill>
                  <a:srgbClr val="333333"/>
                </a:solidFill>
                <a:latin typeface="Open Sans"/>
              </a:rPr>
              <a:t>		</a:t>
            </a:r>
            <a:endParaRPr lang="en-US" sz="3991" spc="-1" dirty="0">
              <a:latin typeface="Arial"/>
            </a:endParaRPr>
          </a:p>
        </p:txBody>
      </p:sp>
      <p:pic>
        <p:nvPicPr>
          <p:cNvPr id="79" name="Immagine 78"/>
          <p:cNvPicPr/>
          <p:nvPr/>
        </p:nvPicPr>
        <p:blipFill>
          <a:blip r:embed="rId2"/>
          <a:stretch/>
        </p:blipFill>
        <p:spPr>
          <a:xfrm>
            <a:off x="1327104" y="1149820"/>
            <a:ext cx="6488899" cy="3487567"/>
          </a:xfrm>
          <a:prstGeom prst="rect">
            <a:avLst/>
          </a:prstGeom>
          <a:ln>
            <a:noFill/>
          </a:ln>
        </p:spPr>
      </p:pic>
      <p:sp>
        <p:nvSpPr>
          <p:cNvPr id="80" name="CustomShape 2"/>
          <p:cNvSpPr/>
          <p:nvPr/>
        </p:nvSpPr>
        <p:spPr>
          <a:xfrm>
            <a:off x="384351" y="4848013"/>
            <a:ext cx="8446899" cy="16422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540" spc="-1">
                <a:solidFill>
                  <a:srgbClr val="0000FF"/>
                </a:solidFill>
                <a:latin typeface="Arial"/>
              </a:rPr>
              <a:t>Scopo dell‘esperimento è la verifica del modello standard delle interazioni fondamentali attraverso misure di decadimenti rari (con o senza violazione di CP) di adroni con beauty</a:t>
            </a:r>
            <a:endParaRPr lang="en-US" sz="2540" spc="-1"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6192064" y="6237488"/>
            <a:ext cx="2730621" cy="313816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en-US" sz="1633" spc="-1">
                <a:solidFill>
                  <a:srgbClr val="800000"/>
                </a:solidFill>
                <a:latin typeface="Arial"/>
              </a:rPr>
              <a:t>~485 pubblicazioni dal 2011</a:t>
            </a:r>
            <a:endParaRPr lang="en-US" sz="1633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122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653103" y="273357"/>
            <a:ext cx="8032506" cy="11448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903" b="1" spc="-1" dirty="0" err="1" smtClean="0">
                <a:solidFill>
                  <a:srgbClr val="333333"/>
                </a:solidFill>
                <a:latin typeface="Open Sans"/>
              </a:rPr>
              <a:t>L’attività</a:t>
            </a:r>
            <a:r>
              <a:rPr lang="en-US" sz="2903" b="1" spc="-1" dirty="0" smtClean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sz="2903" b="1" spc="-1" dirty="0">
                <a:solidFill>
                  <a:srgbClr val="333333"/>
                </a:solidFill>
                <a:latin typeface="Open Sans"/>
              </a:rPr>
              <a:t>del </a:t>
            </a:r>
            <a:r>
              <a:rPr lang="en-US" sz="2903" b="1" spc="-1" dirty="0" err="1">
                <a:solidFill>
                  <a:srgbClr val="333333"/>
                </a:solidFill>
                <a:latin typeface="Open Sans"/>
              </a:rPr>
              <a:t>gruppo</a:t>
            </a:r>
            <a:r>
              <a:rPr lang="en-US" sz="2903" b="1" spc="-1" dirty="0">
                <a:solidFill>
                  <a:srgbClr val="333333"/>
                </a:solidFill>
                <a:latin typeface="Open Sans"/>
              </a:rPr>
              <a:t> di </a:t>
            </a:r>
            <a:r>
              <a:rPr lang="en-US" sz="2903" b="1" spc="-1" dirty="0" smtClean="0">
                <a:solidFill>
                  <a:srgbClr val="333333"/>
                </a:solidFill>
                <a:latin typeface="Open Sans"/>
              </a:rPr>
              <a:t>Roma2</a:t>
            </a:r>
          </a:p>
          <a:p>
            <a:pPr>
              <a:lnSpc>
                <a:spcPct val="100000"/>
              </a:lnSpc>
            </a:pPr>
            <a:r>
              <a:rPr lang="en-US" sz="2903" b="1" spc="-1" dirty="0" smtClean="0">
                <a:solidFill>
                  <a:srgbClr val="333333"/>
                </a:solidFill>
                <a:latin typeface="Open Sans"/>
              </a:rPr>
              <a:t>(</a:t>
            </a:r>
            <a:r>
              <a:rPr lang="en-US" sz="2903" b="1" spc="-1" dirty="0" err="1" smtClean="0">
                <a:solidFill>
                  <a:srgbClr val="333333"/>
                </a:solidFill>
                <a:latin typeface="Open Sans"/>
              </a:rPr>
              <a:t>Responsabile</a:t>
            </a:r>
            <a:r>
              <a:rPr lang="en-US" sz="2903" b="1" spc="-1" dirty="0" smtClean="0">
                <a:solidFill>
                  <a:srgbClr val="333333"/>
                </a:solidFill>
                <a:latin typeface="Open Sans"/>
              </a:rPr>
              <a:t> Locale: E. </a:t>
            </a:r>
            <a:r>
              <a:rPr lang="en-US" sz="2903" b="1" spc="-1" dirty="0" err="1" smtClean="0">
                <a:solidFill>
                  <a:srgbClr val="333333"/>
                </a:solidFill>
                <a:latin typeface="Open Sans"/>
              </a:rPr>
              <a:t>Santovetti</a:t>
            </a:r>
            <a:r>
              <a:rPr lang="en-US" sz="2903" b="1" spc="-1" dirty="0" smtClean="0">
                <a:solidFill>
                  <a:srgbClr val="333333"/>
                </a:solidFill>
                <a:latin typeface="Open Sans"/>
              </a:rPr>
              <a:t>)</a:t>
            </a:r>
            <a:r>
              <a:rPr lang="en-US" sz="2903" b="1" spc="-1" dirty="0">
                <a:solidFill>
                  <a:srgbClr val="333333"/>
                </a:solidFill>
                <a:latin typeface="Open Sans"/>
              </a:rPr>
              <a:t>		</a:t>
            </a:r>
            <a:endParaRPr lang="en-US" sz="2903" spc="-1" dirty="0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384351" y="1991016"/>
            <a:ext cx="8446899" cy="3733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540" spc="-1">
                <a:solidFill>
                  <a:srgbClr val="0000CC"/>
                </a:solidFill>
                <a:latin typeface="Arial"/>
              </a:rPr>
              <a:t>Il nostro gruppo è impegnato nel progetto di </a:t>
            </a:r>
            <a:r>
              <a:rPr lang="en-US" sz="2540" b="1" spc="-1">
                <a:solidFill>
                  <a:srgbClr val="0000CC"/>
                </a:solidFill>
                <a:latin typeface="Arial"/>
              </a:rPr>
              <a:t>upgrade</a:t>
            </a:r>
            <a:r>
              <a:rPr lang="en-US" sz="2540" spc="-1">
                <a:solidFill>
                  <a:srgbClr val="0000CC"/>
                </a:solidFill>
                <a:latin typeface="Arial"/>
              </a:rPr>
              <a:t> dell‘esperimento (Run3, 2019 → 2025, luminosità  x5). In particolare partecipa alla realizzazione del nuovo sistema di </a:t>
            </a:r>
            <a:r>
              <a:rPr lang="en-US" sz="2540" b="1" spc="-1">
                <a:solidFill>
                  <a:srgbClr val="0000CC"/>
                </a:solidFill>
                <a:latin typeface="Arial"/>
              </a:rPr>
              <a:t>acquisizione dati</a:t>
            </a:r>
            <a:r>
              <a:rPr lang="en-US" sz="2540" spc="-1">
                <a:solidFill>
                  <a:srgbClr val="0000CC"/>
                </a:solidFill>
                <a:latin typeface="Arial"/>
              </a:rPr>
              <a:t> per il rivelatore di muoni</a:t>
            </a:r>
            <a:endParaRPr lang="en-US" sz="254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540" spc="-1">
                <a:solidFill>
                  <a:srgbClr val="0000CC"/>
                </a:solidFill>
                <a:latin typeface="Arial"/>
              </a:rPr>
              <a:t>Partecipa alla presa dati ed alla ordinaria manutenzione del rivelatore di muoni, di cui ha partecipato alla costuzione.</a:t>
            </a:r>
            <a:endParaRPr lang="en-US" sz="254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540" spc="-1">
                <a:solidFill>
                  <a:srgbClr val="0000CC"/>
                </a:solidFill>
                <a:latin typeface="Arial"/>
              </a:rPr>
              <a:t>Ha preso parte alla fase di </a:t>
            </a:r>
            <a:r>
              <a:rPr lang="en-US" sz="2540" b="1" spc="-1">
                <a:solidFill>
                  <a:srgbClr val="0000CC"/>
                </a:solidFill>
                <a:latin typeface="Arial"/>
              </a:rPr>
              <a:t>analisi</a:t>
            </a:r>
            <a:r>
              <a:rPr lang="en-US" sz="2540" spc="-1">
                <a:solidFill>
                  <a:srgbClr val="0000CC"/>
                </a:solidFill>
                <a:latin typeface="Arial"/>
              </a:rPr>
              <a:t>, portando avanti diverse misure di massa e Branching fractions</a:t>
            </a:r>
            <a:endParaRPr lang="en-US" sz="254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582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653103" y="273357"/>
            <a:ext cx="8032506" cy="11448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903" b="1" spc="-1">
                <a:solidFill>
                  <a:srgbClr val="333333"/>
                </a:solidFill>
                <a:latin typeface="Open Sans"/>
              </a:rPr>
              <a:t>Il gruppo		</a:t>
            </a:r>
            <a:endParaRPr lang="en-US" sz="2903" spc="-1">
              <a:latin typeface="Arial"/>
            </a:endParaRPr>
          </a:p>
        </p:txBody>
      </p:sp>
      <p:graphicFrame>
        <p:nvGraphicFramePr>
          <p:cNvPr id="85" name="Table 2"/>
          <p:cNvGraphicFramePr/>
          <p:nvPr/>
        </p:nvGraphicFramePr>
        <p:xfrm>
          <a:off x="1522709" y="2146128"/>
          <a:ext cx="6098671" cy="2612083"/>
        </p:xfrm>
        <a:graphic>
          <a:graphicData uri="http://schemas.openxmlformats.org/drawingml/2006/table">
            <a:tbl>
              <a:tblPr/>
              <a:tblGrid>
                <a:gridCol w="3357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Giovanni Carboni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Ass. senior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600"/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Alessia Satta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Ric INFN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Emanuele Santovetti*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PA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Giovanni Paoluzzi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Tecnico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40%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6" name="CustomShape 3"/>
          <p:cNvSpPr/>
          <p:nvPr/>
        </p:nvSpPr>
        <p:spPr>
          <a:xfrm>
            <a:off x="7118816" y="5030881"/>
            <a:ext cx="915650" cy="3899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en-US" sz="2177" b="1" spc="-1">
                <a:solidFill>
                  <a:srgbClr val="800000"/>
                </a:solidFill>
                <a:latin typeface="Arial"/>
              </a:rPr>
              <a:t>2 FTE</a:t>
            </a:r>
            <a:endParaRPr lang="en-US" sz="2177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7066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653103" y="273357"/>
            <a:ext cx="8032506" cy="11448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903" b="1" spc="-1">
                <a:solidFill>
                  <a:srgbClr val="333333"/>
                </a:solidFill>
                <a:latin typeface="Open Sans"/>
              </a:rPr>
              <a:t>Le richieste		</a:t>
            </a:r>
            <a:endParaRPr lang="en-US" sz="2903" spc="-1">
              <a:latin typeface="Arial"/>
            </a:endParaRPr>
          </a:p>
        </p:txBody>
      </p:sp>
      <p:graphicFrame>
        <p:nvGraphicFramePr>
          <p:cNvPr id="88" name="Table 2"/>
          <p:cNvGraphicFramePr/>
          <p:nvPr/>
        </p:nvGraphicFramePr>
        <p:xfrm>
          <a:off x="2305778" y="2776372"/>
          <a:ext cx="4604045" cy="1305878"/>
        </p:xfrm>
        <a:graphic>
          <a:graphicData uri="http://schemas.openxmlformats.org/drawingml/2006/table">
            <a:tbl>
              <a:tblPr/>
              <a:tblGrid>
                <a:gridCol w="2301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Missioni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 KE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Consumo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3.0 KE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9" name="CustomShape 3"/>
          <p:cNvSpPr/>
          <p:nvPr/>
        </p:nvSpPr>
        <p:spPr>
          <a:xfrm>
            <a:off x="379127" y="4848013"/>
            <a:ext cx="8446899" cy="16422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FF"/>
                </a:solidFill>
                <a:latin typeface="Arial"/>
              </a:rPr>
              <a:t>Le richieste di missioni sono per le riunioni di collaborazione e per test beam e test del nuovo sistema di acquisizione</a:t>
            </a:r>
            <a:endParaRPr lang="en-US" sz="2177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9165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G. Di </a:t>
            </a:r>
            <a:r>
              <a:rPr lang="en-US" dirty="0" err="1"/>
              <a:t>Sciascio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INFN Roma Tor </a:t>
            </a:r>
            <a:r>
              <a:rPr lang="en-US" dirty="0" err="1"/>
              <a:t>Vergata</a:t>
            </a:r>
            <a:endParaRPr lang="en-US" dirty="0"/>
          </a:p>
          <a:p>
            <a:endParaRPr lang="en-US" dirty="0"/>
          </a:p>
          <a:p>
            <a:r>
              <a:rPr lang="en-US" dirty="0"/>
              <a:t>18/07/2019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 GMINUS2</a:t>
            </a:r>
          </a:p>
        </p:txBody>
      </p:sp>
    </p:spTree>
    <p:extLst>
      <p:ext uri="{BB962C8B-B14F-4D97-AF65-F5344CB8AC3E}">
        <p14:creationId xmlns:p14="http://schemas.microsoft.com/office/powerpoint/2010/main" val="42406898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5785" y="844119"/>
            <a:ext cx="4087406" cy="3715626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err="1"/>
              <a:t>Messa</a:t>
            </a:r>
            <a:r>
              <a:rPr lang="en-US" sz="2000" dirty="0"/>
              <a:t> a </a:t>
            </a:r>
            <a:r>
              <a:rPr lang="en-US" sz="2000" dirty="0" err="1"/>
              <a:t>punto</a:t>
            </a:r>
            <a:r>
              <a:rPr lang="en-US" sz="2000" dirty="0"/>
              <a:t> e </a:t>
            </a:r>
            <a:r>
              <a:rPr lang="en-US" sz="2000" dirty="0" err="1"/>
              <a:t>mantenimento</a:t>
            </a:r>
            <a:r>
              <a:rPr lang="en-US" sz="2000" dirty="0"/>
              <a:t> </a:t>
            </a:r>
            <a:r>
              <a:rPr lang="en-US" sz="2000" dirty="0" err="1"/>
              <a:t>sistema</a:t>
            </a:r>
            <a:r>
              <a:rPr lang="en-US" sz="2000" dirty="0"/>
              <a:t> laser </a:t>
            </a:r>
          </a:p>
          <a:p>
            <a:r>
              <a:rPr lang="en-US" sz="2000" dirty="0" err="1"/>
              <a:t>Partecipazione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presa </a:t>
            </a:r>
            <a:r>
              <a:rPr lang="en-US" sz="2000" dirty="0" err="1"/>
              <a:t>dati</a:t>
            </a:r>
            <a:r>
              <a:rPr lang="en-US" sz="2000" dirty="0"/>
              <a:t> RUN2 (</a:t>
            </a:r>
            <a:r>
              <a:rPr lang="en-US" sz="2000" dirty="0" err="1"/>
              <a:t>Ottobre</a:t>
            </a:r>
            <a:r>
              <a:rPr lang="en-US" sz="2000" dirty="0"/>
              <a:t> 2018-Luglio 2019)</a:t>
            </a:r>
          </a:p>
          <a:p>
            <a:r>
              <a:rPr lang="en-US" sz="2000" dirty="0" err="1"/>
              <a:t>Messa</a:t>
            </a:r>
            <a:r>
              <a:rPr lang="en-US" sz="2000" dirty="0"/>
              <a:t> a </a:t>
            </a:r>
            <a:r>
              <a:rPr lang="en-US" sz="2000" dirty="0" err="1"/>
              <a:t>punto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correzioni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fluttuazioni</a:t>
            </a:r>
            <a:r>
              <a:rPr lang="en-US" sz="2000" dirty="0"/>
              <a:t> di Guadagno  (4x10</a:t>
            </a:r>
            <a:r>
              <a:rPr lang="en-US" sz="2000" baseline="30000" dirty="0"/>
              <a:t>-4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Organizzazione</a:t>
            </a:r>
            <a:r>
              <a:rPr lang="en-US" sz="2000" dirty="0"/>
              <a:t> Physics week </a:t>
            </a:r>
            <a:r>
              <a:rPr lang="en-US" sz="2000" dirty="0" err="1"/>
              <a:t>all’Isola</a:t>
            </a:r>
            <a:r>
              <a:rPr lang="en-US" sz="2000" dirty="0"/>
              <a:t> </a:t>
            </a:r>
            <a:r>
              <a:rPr lang="en-US" sz="2000" dirty="0" err="1"/>
              <a:t>d’Elba</a:t>
            </a:r>
            <a:r>
              <a:rPr lang="en-US" sz="2000" dirty="0"/>
              <a:t> (~100 </a:t>
            </a:r>
            <a:r>
              <a:rPr lang="en-US" sz="2000" dirty="0" err="1"/>
              <a:t>partecipanti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Venanzoni</a:t>
            </a:r>
            <a:r>
              <a:rPr lang="en-US" sz="2000" dirty="0"/>
              <a:t>  Run </a:t>
            </a:r>
            <a:r>
              <a:rPr lang="en-US" sz="2000" dirty="0" err="1"/>
              <a:t>Coor</a:t>
            </a:r>
            <a:r>
              <a:rPr lang="en-US" sz="2000" dirty="0"/>
              <a:t> Run 2</a:t>
            </a:r>
          </a:p>
          <a:p>
            <a:r>
              <a:rPr lang="en-US" sz="2000" dirty="0" err="1"/>
              <a:t>Sottomissione</a:t>
            </a:r>
            <a:r>
              <a:rPr lang="en-US" sz="2000" dirty="0"/>
              <a:t> </a:t>
            </a:r>
            <a:r>
              <a:rPr lang="en-US" sz="2000" dirty="0" err="1"/>
              <a:t>articolo</a:t>
            </a:r>
            <a:r>
              <a:rPr lang="en-US" sz="2000" dirty="0"/>
              <a:t> review (33p) Sistema </a:t>
            </a:r>
            <a:r>
              <a:rPr lang="en-US" sz="2000" dirty="0" err="1"/>
              <a:t>calibrazione</a:t>
            </a:r>
            <a:r>
              <a:rPr lang="en-US" sz="2000" dirty="0"/>
              <a:t> laser a JINST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ATTIVITA’ 2019 -I	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909783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September 7, 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Graziano Venanzoni</a:t>
            </a:r>
            <a:endParaRPr lang="en-US" b="1" dirty="0"/>
          </a:p>
        </p:txBody>
      </p:sp>
      <p:pic>
        <p:nvPicPr>
          <p:cNvPr id="6" name="Picture 5" descr="http://vms.fnal.gov/stillphotos/2017/0100/17-0188-23.jpg">
            <a:extLst>
              <a:ext uri="{FF2B5EF4-FFF2-40B4-BE49-F238E27FC236}">
                <a16:creationId xmlns:a16="http://schemas.microsoft.com/office/drawing/2014/main" id="{7EE243FC-7D0D-7846-AC6B-01C22B8402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9" y="679629"/>
            <a:ext cx="4739254" cy="371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6B840F-D3BC-6448-8FB3-99A5D8064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995" b="24140"/>
          <a:stretch/>
        </p:blipFill>
        <p:spPr>
          <a:xfrm>
            <a:off x="3976" y="4956313"/>
            <a:ext cx="9140024" cy="1836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F3EC9D-C745-314A-A414-6EED070C3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47"/>
          <a:stretch/>
        </p:blipFill>
        <p:spPr>
          <a:xfrm>
            <a:off x="4345252" y="2714846"/>
            <a:ext cx="4769001" cy="19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57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8709" y="1439901"/>
            <a:ext cx="4221058" cy="220567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err="1"/>
              <a:t>Analisi</a:t>
            </a:r>
            <a:r>
              <a:rPr lang="en-US" sz="2000" dirty="0"/>
              <a:t> </a:t>
            </a:r>
            <a:r>
              <a:rPr lang="en-US" sz="2000" dirty="0" err="1"/>
              <a:t>dati</a:t>
            </a:r>
            <a:r>
              <a:rPr lang="en-US" sz="2000" dirty="0"/>
              <a:t> RUN1 (x1.4 BNL)</a:t>
            </a:r>
          </a:p>
          <a:p>
            <a:r>
              <a:rPr lang="en-US" sz="2000" dirty="0"/>
              <a:t>In </a:t>
            </a:r>
            <a:r>
              <a:rPr lang="en-US" sz="2000" dirty="0" err="1"/>
              <a:t>Febbraio</a:t>
            </a:r>
            <a:r>
              <a:rPr lang="en-US" sz="2000" dirty="0"/>
              <a:t> Unblinding di un low-statistics data set (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baseline="-25000" dirty="0">
                <a:latin typeface="+mj-lt"/>
              </a:rPr>
              <a:t>stat</a:t>
            </a:r>
            <a:r>
              <a:rPr lang="en-US" sz="2000" dirty="0"/>
              <a:t>~1ppm)</a:t>
            </a:r>
          </a:p>
          <a:p>
            <a:r>
              <a:rPr lang="en-US" sz="2000" dirty="0"/>
              <a:t>Goal RUN1: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baseline="-25000" dirty="0">
                <a:latin typeface="+mj-lt"/>
              </a:rPr>
              <a:t>tot</a:t>
            </a:r>
            <a:r>
              <a:rPr lang="en-US" sz="2000" dirty="0"/>
              <a:t>~0.4ppm (~BNL) </a:t>
            </a:r>
          </a:p>
          <a:p>
            <a:r>
              <a:rPr lang="en-US" sz="2000" dirty="0" err="1"/>
              <a:t>Analisi</a:t>
            </a:r>
            <a:r>
              <a:rPr lang="en-US" sz="2000" dirty="0"/>
              <a:t> in progress;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aspetta</a:t>
            </a:r>
            <a:r>
              <a:rPr lang="en-US" sz="2000" dirty="0"/>
              <a:t> </a:t>
            </a:r>
            <a:r>
              <a:rPr lang="en-US" sz="2000" dirty="0" err="1"/>
              <a:t>pubblicazione</a:t>
            </a:r>
            <a:r>
              <a:rPr lang="en-US" sz="2000" dirty="0"/>
              <a:t> </a:t>
            </a:r>
            <a:r>
              <a:rPr lang="en-US" sz="2000" dirty="0" err="1"/>
              <a:t>risultato</a:t>
            </a:r>
            <a:r>
              <a:rPr lang="en-US" sz="2000" dirty="0"/>
              <a:t> per la fine </a:t>
            </a:r>
            <a:r>
              <a:rPr lang="en-US" sz="2000" dirty="0" err="1"/>
              <a:t>dell’anno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ATTIVITA’ 2019 -II	</a:t>
            </a:r>
          </a:p>
        </p:txBody>
      </p:sp>
      <p:pic>
        <p:nvPicPr>
          <p:cNvPr id="8" name="22Apr2018-TWiggle.png" descr="22Apr2018-TWiggle.png">
            <a:extLst>
              <a:ext uri="{FF2B5EF4-FFF2-40B4-BE49-F238E27FC236}">
                <a16:creationId xmlns:a16="http://schemas.microsoft.com/office/drawing/2014/main" id="{8BBBE301-4F65-AB4A-9792-27F3B834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0" y="669410"/>
            <a:ext cx="4675301" cy="302583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rrow">
            <a:extLst>
              <a:ext uri="{FF2B5EF4-FFF2-40B4-BE49-F238E27FC236}">
                <a16:creationId xmlns:a16="http://schemas.microsoft.com/office/drawing/2014/main" id="{2416F434-8F8C-E34F-8B30-BFA9C93724E4}"/>
              </a:ext>
            </a:extLst>
          </p:cNvPr>
          <p:cNvSpPr/>
          <p:nvPr/>
        </p:nvSpPr>
        <p:spPr>
          <a:xfrm>
            <a:off x="4161609" y="4892048"/>
            <a:ext cx="410391" cy="262227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2">
                  <a:hueOff val="-554920"/>
                  <a:satOff val="-21482"/>
                  <a:lumOff val="-6228"/>
                </a:schemeClr>
              </a:gs>
              <a:gs pos="100000">
                <a:schemeClr val="accent2">
                  <a:hueOff val="-2473792"/>
                  <a:satOff val="-50209"/>
                  <a:lumOff val="23543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59BD3-B661-DB47-B9EB-10F66C2EC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06"/>
          <a:stretch/>
        </p:blipFill>
        <p:spPr>
          <a:xfrm>
            <a:off x="178709" y="3756855"/>
            <a:ext cx="4393291" cy="2943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6C5FE-B6C1-C341-BE02-AF08928C3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45572"/>
            <a:ext cx="4396617" cy="29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9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966" y="828316"/>
            <a:ext cx="7324189" cy="5059363"/>
          </a:xfrm>
        </p:spPr>
        <p:txBody>
          <a:bodyPr/>
          <a:lstStyle/>
          <a:p>
            <a:r>
              <a:rPr lang="en-US" dirty="0"/>
              <a:t>Presa </a:t>
            </a:r>
            <a:r>
              <a:rPr lang="en-US" dirty="0" err="1"/>
              <a:t>dati</a:t>
            </a:r>
            <a:r>
              <a:rPr lang="en-US" dirty="0"/>
              <a:t> RUN3 (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pensa</a:t>
            </a:r>
            <a:r>
              <a:rPr lang="en-US" dirty="0"/>
              <a:t> di </a:t>
            </a:r>
            <a:r>
              <a:rPr lang="en-US" dirty="0" err="1"/>
              <a:t>raggiungere</a:t>
            </a:r>
            <a:r>
              <a:rPr lang="en-US" dirty="0"/>
              <a:t> &gt;x10 BNL)</a:t>
            </a:r>
          </a:p>
          <a:p>
            <a:r>
              <a:rPr lang="en-US" dirty="0" err="1"/>
              <a:t>Mantenimento</a:t>
            </a:r>
            <a:r>
              <a:rPr lang="en-US" dirty="0"/>
              <a:t>  </a:t>
            </a:r>
            <a:r>
              <a:rPr lang="en-US" dirty="0" err="1"/>
              <a:t>sistema</a:t>
            </a:r>
            <a:r>
              <a:rPr lang="en-US" dirty="0"/>
              <a:t> di </a:t>
            </a:r>
            <a:r>
              <a:rPr lang="en-US" dirty="0" err="1"/>
              <a:t>calibrazione</a:t>
            </a:r>
            <a:endParaRPr lang="en-US" dirty="0"/>
          </a:p>
          <a:p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Run 2-3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ATTIVITA’ 2020	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E0DE5E-8B6F-8946-B669-9444E5DBF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" y="2291641"/>
            <a:ext cx="5568576" cy="42240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3D2B83-63F8-D242-878C-10C73FE3FBDB}"/>
              </a:ext>
            </a:extLst>
          </p:cNvPr>
          <p:cNvSpPr txBox="1"/>
          <p:nvPr/>
        </p:nvSpPr>
        <p:spPr>
          <a:xfrm>
            <a:off x="5799030" y="4299702"/>
            <a:ext cx="2465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344FF"/>
                </a:solidFill>
              </a:rPr>
              <a:t>Gets very close to </a:t>
            </a:r>
          </a:p>
          <a:p>
            <a:r>
              <a:rPr lang="en-US" dirty="0">
                <a:solidFill>
                  <a:srgbClr val="1344FF"/>
                </a:solidFill>
              </a:rPr>
              <a:t>21.5 BNL goal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D367B2-2CEF-8044-AAF0-392F14D6275A}"/>
              </a:ext>
            </a:extLst>
          </p:cNvPr>
          <p:cNvSpPr txBox="1"/>
          <p:nvPr/>
        </p:nvSpPr>
        <p:spPr>
          <a:xfrm>
            <a:off x="5631542" y="2396689"/>
            <a:ext cx="25657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Run-3 start Oct-1 and</a:t>
            </a:r>
          </a:p>
          <a:p>
            <a:r>
              <a:rPr lang="en-US" dirty="0">
                <a:solidFill>
                  <a:srgbClr val="FF0000"/>
                </a:solidFill>
              </a:rPr>
              <a:t>End early : May-15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Run-4 shared with Mu2e</a:t>
            </a:r>
          </a:p>
          <a:p>
            <a:r>
              <a:rPr lang="en-US" dirty="0">
                <a:solidFill>
                  <a:srgbClr val="FF0000"/>
                </a:solidFill>
              </a:rPr>
              <a:t>6 months g-2 &amp; 3 months</a:t>
            </a:r>
          </a:p>
          <a:p>
            <a:r>
              <a:rPr lang="en-US" dirty="0">
                <a:solidFill>
                  <a:srgbClr val="FF0000"/>
                </a:solidFill>
              </a:rPr>
              <a:t>Mu2e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FBAE8-0FA6-EF49-907B-F630E3CD6DB6}"/>
              </a:ext>
            </a:extLst>
          </p:cNvPr>
          <p:cNvSpPr txBox="1"/>
          <p:nvPr/>
        </p:nvSpPr>
        <p:spPr>
          <a:xfrm>
            <a:off x="2749360" y="4640856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Run-3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3EABB4-59ED-064E-9262-57603EB14C0D}"/>
              </a:ext>
            </a:extLst>
          </p:cNvPr>
          <p:cNvSpPr txBox="1"/>
          <p:nvPr/>
        </p:nvSpPr>
        <p:spPr>
          <a:xfrm>
            <a:off x="3982325" y="2917133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Run-4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AB4248-3BB9-7F43-8A90-EE3D0F66E44F}"/>
              </a:ext>
            </a:extLst>
          </p:cNvPr>
          <p:cNvSpPr txBox="1"/>
          <p:nvPr/>
        </p:nvSpPr>
        <p:spPr>
          <a:xfrm>
            <a:off x="1041096" y="531297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Run-2</a:t>
            </a:r>
          </a:p>
        </p:txBody>
      </p:sp>
    </p:spTree>
    <p:extLst>
      <p:ext uri="{BB962C8B-B14F-4D97-AF65-F5344CB8AC3E}">
        <p14:creationId xmlns:p14="http://schemas.microsoft.com/office/powerpoint/2010/main" val="845526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7476" t="14651" r="28147" b="300"/>
          <a:stretch/>
        </p:blipFill>
        <p:spPr>
          <a:xfrm>
            <a:off x="0" y="8652"/>
            <a:ext cx="9217024" cy="68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F2186A-3A26-0A4F-9111-C2282D5F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842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it-IT" dirty="0"/>
              <a:t>Contributo di Roma2: </a:t>
            </a:r>
            <a:br>
              <a:rPr lang="it-IT" dirty="0"/>
            </a:br>
            <a:r>
              <a:rPr lang="it-IT" dirty="0"/>
              <a:t>(1) Work on the </a:t>
            </a:r>
            <a:r>
              <a:rPr lang="it-IT" dirty="0" err="1"/>
              <a:t>calibration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10E6B5-5BD8-6645-83DF-6537B4382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7399"/>
            <a:ext cx="7886700" cy="4024427"/>
          </a:xfrm>
        </p:spPr>
        <p:txBody>
          <a:bodyPr>
            <a:noAutofit/>
          </a:bodyPr>
          <a:lstStyle/>
          <a:p>
            <a:r>
              <a:rPr lang="it-IT" sz="1600" dirty="0" err="1"/>
              <a:t>Developing</a:t>
            </a:r>
            <a:r>
              <a:rPr lang="it-IT" sz="1600" dirty="0"/>
              <a:t> and </a:t>
            </a:r>
            <a:r>
              <a:rPr lang="it-IT" sz="1600" dirty="0" err="1"/>
              <a:t>testing</a:t>
            </a:r>
            <a:r>
              <a:rPr lang="it-IT" sz="1600" dirty="0"/>
              <a:t> </a:t>
            </a:r>
            <a:r>
              <a:rPr lang="it-IT" sz="1600" dirty="0" err="1"/>
              <a:t>upgrades</a:t>
            </a:r>
            <a:r>
              <a:rPr lang="it-IT" sz="1600" dirty="0"/>
              <a:t> of the Laser Data </a:t>
            </a:r>
            <a:r>
              <a:rPr lang="it-IT" sz="1600" dirty="0" err="1"/>
              <a:t>Quality</a:t>
            </a:r>
            <a:r>
              <a:rPr lang="it-IT" sz="1600" dirty="0"/>
              <a:t> Monitor software for the online </a:t>
            </a:r>
            <a:r>
              <a:rPr lang="it-IT" sz="1600" dirty="0" err="1"/>
              <a:t>monitoring</a:t>
            </a:r>
            <a:r>
              <a:rPr lang="it-IT" sz="1600" dirty="0"/>
              <a:t> of </a:t>
            </a:r>
            <a:r>
              <a:rPr lang="it-IT" sz="1600" dirty="0" err="1"/>
              <a:t>WFDs</a:t>
            </a:r>
            <a:r>
              <a:rPr lang="it-IT" sz="1600" dirty="0"/>
              <a:t> laser </a:t>
            </a:r>
            <a:r>
              <a:rPr lang="it-IT" sz="1600" dirty="0" err="1"/>
              <a:t>signals</a:t>
            </a:r>
            <a:r>
              <a:rPr lang="it-IT" sz="1600" dirty="0"/>
              <a:t>;</a:t>
            </a:r>
          </a:p>
          <a:p>
            <a:endParaRPr lang="it-IT" sz="1600" dirty="0"/>
          </a:p>
          <a:p>
            <a:r>
              <a:rPr lang="it-IT" sz="1600" dirty="0" err="1"/>
              <a:t>Developing</a:t>
            </a:r>
            <a:r>
              <a:rPr lang="it-IT" sz="1600" dirty="0"/>
              <a:t> and </a:t>
            </a:r>
            <a:r>
              <a:rPr lang="it-IT" sz="1600" dirty="0" err="1"/>
              <a:t>testing</a:t>
            </a:r>
            <a:r>
              <a:rPr lang="it-IT" sz="1600" dirty="0"/>
              <a:t> on the offline software to </a:t>
            </a:r>
            <a:r>
              <a:rPr lang="it-IT" sz="1600" dirty="0" err="1"/>
              <a:t>reconstruct</a:t>
            </a:r>
            <a:r>
              <a:rPr lang="it-IT" sz="1600" dirty="0"/>
              <a:t> </a:t>
            </a:r>
            <a:r>
              <a:rPr lang="it-IT" sz="1600" dirty="0" err="1"/>
              <a:t>WFDs</a:t>
            </a:r>
            <a:r>
              <a:rPr lang="it-IT" sz="1600" dirty="0"/>
              <a:t> laser </a:t>
            </a:r>
            <a:r>
              <a:rPr lang="it-IT" sz="1600" dirty="0" err="1"/>
              <a:t>signals</a:t>
            </a:r>
            <a:r>
              <a:rPr lang="it-IT" sz="1600" dirty="0"/>
              <a:t>;</a:t>
            </a:r>
          </a:p>
          <a:p>
            <a:endParaRPr lang="it-IT" sz="1600" dirty="0"/>
          </a:p>
          <a:p>
            <a:r>
              <a:rPr lang="it-IT" sz="1600" dirty="0" err="1"/>
              <a:t>working</a:t>
            </a:r>
            <a:r>
              <a:rPr lang="it-IT" sz="1600" dirty="0"/>
              <a:t> with gm2 software </a:t>
            </a:r>
            <a:r>
              <a:rPr lang="it-IT" sz="1600" dirty="0" err="1"/>
              <a:t>experts</a:t>
            </a:r>
            <a:r>
              <a:rPr lang="it-IT" sz="1600" dirty="0"/>
              <a:t> for </a:t>
            </a:r>
            <a:r>
              <a:rPr lang="it-IT" sz="1600" dirty="0" err="1"/>
              <a:t>learning</a:t>
            </a:r>
            <a:r>
              <a:rPr lang="it-IT" sz="1600" dirty="0"/>
              <a:t> on  </a:t>
            </a:r>
            <a:r>
              <a:rPr lang="it-IT" sz="1600" dirty="0" err="1"/>
              <a:t>simulation</a:t>
            </a:r>
            <a:r>
              <a:rPr lang="it-IT" sz="1600" dirty="0"/>
              <a:t> and </a:t>
            </a:r>
            <a:r>
              <a:rPr lang="it-IT" sz="1600" dirty="0" err="1"/>
              <a:t>implementation</a:t>
            </a:r>
            <a:r>
              <a:rPr lang="it-IT" sz="1600" dirty="0"/>
              <a:t> of </a:t>
            </a:r>
            <a:r>
              <a:rPr lang="it-IT" sz="1600" dirty="0" err="1"/>
              <a:t>calibration</a:t>
            </a:r>
            <a:r>
              <a:rPr lang="it-IT" sz="1600" dirty="0"/>
              <a:t> </a:t>
            </a:r>
            <a:r>
              <a:rPr lang="it-IT" sz="1600" dirty="0" err="1"/>
              <a:t>procedures</a:t>
            </a:r>
            <a:r>
              <a:rPr lang="it-IT" sz="1600" dirty="0"/>
              <a:t>;</a:t>
            </a:r>
          </a:p>
          <a:p>
            <a:endParaRPr lang="it-IT" sz="1600" dirty="0"/>
          </a:p>
          <a:p>
            <a:r>
              <a:rPr lang="it-IT" sz="1600" dirty="0"/>
              <a:t> </a:t>
            </a:r>
            <a:r>
              <a:rPr lang="it-IT" sz="1600" dirty="0" err="1"/>
              <a:t>Studies</a:t>
            </a:r>
            <a:r>
              <a:rPr lang="it-IT" sz="1600" dirty="0"/>
              <a:t> on </a:t>
            </a:r>
            <a:r>
              <a:rPr lang="it-IT" sz="1600" dirty="0" err="1"/>
              <a:t>environmental</a:t>
            </a:r>
            <a:r>
              <a:rPr lang="it-IT" sz="1600" dirty="0"/>
              <a:t> </a:t>
            </a:r>
            <a:r>
              <a:rPr lang="it-IT" sz="1600" dirty="0" err="1"/>
              <a:t>temperatures</a:t>
            </a:r>
            <a:r>
              <a:rPr lang="it-IT" sz="1600" dirty="0"/>
              <a:t> of the g-2 </a:t>
            </a:r>
            <a:r>
              <a:rPr lang="it-IT" sz="1600" dirty="0" err="1"/>
              <a:t>experiment</a:t>
            </a:r>
            <a:r>
              <a:rPr lang="it-IT" sz="1600" dirty="0"/>
              <a:t>;</a:t>
            </a:r>
          </a:p>
          <a:p>
            <a:endParaRPr lang="it-IT" sz="1600" dirty="0"/>
          </a:p>
          <a:p>
            <a:r>
              <a:rPr lang="it-IT" sz="1600" dirty="0" err="1"/>
              <a:t>Working</a:t>
            </a:r>
            <a:r>
              <a:rPr lang="it-IT" sz="1600" dirty="0"/>
              <a:t> on Slow Control hardware, </a:t>
            </a:r>
            <a:r>
              <a:rPr lang="it-IT" sz="1600" dirty="0" err="1"/>
              <a:t>developing</a:t>
            </a:r>
            <a:r>
              <a:rPr lang="it-IT" sz="1600" dirty="0"/>
              <a:t> and </a:t>
            </a:r>
            <a:r>
              <a:rPr lang="it-IT" sz="1600" dirty="0" err="1"/>
              <a:t>testing</a:t>
            </a:r>
            <a:r>
              <a:rPr lang="it-IT" sz="1600" dirty="0"/>
              <a:t> </a:t>
            </a:r>
            <a:r>
              <a:rPr lang="it-IT" sz="1600" dirty="0" err="1"/>
              <a:t>upgrades</a:t>
            </a:r>
            <a:r>
              <a:rPr lang="it-IT" sz="1600" dirty="0"/>
              <a:t> on Slow Control software </a:t>
            </a:r>
            <a:r>
              <a:rPr lang="it-IT" sz="1600" dirty="0" err="1"/>
              <a:t>frameworks</a:t>
            </a:r>
            <a:r>
              <a:rPr lang="it-IT" sz="1600" dirty="0"/>
              <a:t>;</a:t>
            </a:r>
          </a:p>
          <a:p>
            <a:endParaRPr lang="it-IT" sz="1600" dirty="0"/>
          </a:p>
          <a:p>
            <a:r>
              <a:rPr lang="it-IT" sz="1600" dirty="0"/>
              <a:t>Test of the new </a:t>
            </a:r>
            <a:r>
              <a:rPr lang="it-IT" sz="1600" dirty="0" err="1"/>
              <a:t>Laser’s</a:t>
            </a:r>
            <a:r>
              <a:rPr lang="it-IT" sz="1600" dirty="0"/>
              <a:t> Local </a:t>
            </a:r>
            <a:r>
              <a:rPr lang="it-IT" sz="1600" dirty="0" err="1"/>
              <a:t>Monitor’s</a:t>
            </a:r>
            <a:r>
              <a:rPr lang="it-IT" sz="1600" dirty="0"/>
              <a:t> PMT;</a:t>
            </a:r>
          </a:p>
          <a:p>
            <a:endParaRPr lang="it-IT" sz="1600" dirty="0"/>
          </a:p>
          <a:p>
            <a:pPr marL="0" indent="0">
              <a:buNone/>
            </a:pPr>
            <a:r>
              <a:rPr lang="it-IT" sz="1600" dirty="0" smtClean="0"/>
              <a:t>                               Total </a:t>
            </a:r>
            <a:r>
              <a:rPr lang="it-IT" sz="1600" dirty="0"/>
              <a:t>of 114 </a:t>
            </a:r>
            <a:r>
              <a:rPr lang="it-IT" sz="1600" dirty="0" err="1"/>
              <a:t>shift</a:t>
            </a:r>
            <a:r>
              <a:rPr lang="it-IT" sz="1600" dirty="0"/>
              <a:t> </a:t>
            </a:r>
            <a:r>
              <a:rPr lang="it-IT" sz="1600" dirty="0" err="1"/>
              <a:t>points</a:t>
            </a:r>
            <a:r>
              <a:rPr lang="it-IT" sz="1600" dirty="0"/>
              <a:t> in the </a:t>
            </a:r>
            <a:r>
              <a:rPr lang="it-IT" sz="1600" dirty="0" err="1"/>
              <a:t>experiment</a:t>
            </a:r>
            <a:r>
              <a:rPr lang="it-IT" sz="1600" dirty="0"/>
              <a:t> control room.</a:t>
            </a:r>
          </a:p>
        </p:txBody>
      </p:sp>
    </p:spTree>
    <p:extLst>
      <p:ext uri="{BB962C8B-B14F-4D97-AF65-F5344CB8AC3E}">
        <p14:creationId xmlns:p14="http://schemas.microsoft.com/office/powerpoint/2010/main" val="2301138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83ABC8-BCB7-6F41-A250-22AE29D77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765" y="1595101"/>
            <a:ext cx="7886700" cy="128289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Relative unblinding to check consistency between analysis groups;</a:t>
            </a:r>
          </a:p>
          <a:p>
            <a:r>
              <a:rPr lang="en-GB" dirty="0" err="1"/>
              <a:t>Analyzed</a:t>
            </a:r>
            <a:r>
              <a:rPr lang="en-GB" dirty="0"/>
              <a:t> 60 h and 9 d datasets (0.3-0.4 of Run1 data);</a:t>
            </a:r>
          </a:p>
          <a:p>
            <a:r>
              <a:rPr lang="en-GB" dirty="0"/>
              <a:t>Systematics under analysis (Lost Muons, Gain, Pile Up);</a:t>
            </a:r>
          </a:p>
          <a:p>
            <a:r>
              <a:rPr lang="en-GB" dirty="0"/>
              <a:t>Towards the Run 1 analysis ~BNL statistical power.</a:t>
            </a:r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olo 1">
                <a:extLst>
                  <a:ext uri="{FF2B5EF4-FFF2-40B4-BE49-F238E27FC236}">
                    <a16:creationId xmlns:a16="http://schemas.microsoft.com/office/drawing/2014/main" id="{814E093F-1563-504E-902E-5957AB1FF8D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14299" y="306994"/>
                <a:ext cx="5927922" cy="994172"/>
              </a:xfrm>
            </p:spPr>
            <p:txBody>
              <a:bodyPr>
                <a:normAutofit fontScale="90000"/>
              </a:bodyPr>
              <a:lstStyle/>
              <a:p>
                <a:r>
                  <a:rPr lang="it-IT" dirty="0"/>
                  <a:t>Contributo di Roma2: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/>
                  <a:t> Analysis</a:t>
                </a:r>
              </a:p>
            </p:txBody>
          </p:sp>
        </mc:Choice>
        <mc:Fallback xmlns="">
          <p:sp>
            <p:nvSpPr>
              <p:cNvPr id="4" name="Titolo 1">
                <a:extLst>
                  <a:ext uri="{FF2B5EF4-FFF2-40B4-BE49-F238E27FC236}">
                    <a16:creationId xmlns:a16="http://schemas.microsoft.com/office/drawing/2014/main" id="{814E093F-1563-504E-902E-5957AB1FF8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14299" y="306994"/>
                <a:ext cx="5927922" cy="994172"/>
              </a:xfrm>
              <a:blipFill>
                <a:blip r:embed="rId2"/>
                <a:stretch>
                  <a:fillRect t="-28205" b="-43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id="{EA633694-F23F-B04E-8F7F-95163930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86831" y="2258699"/>
            <a:ext cx="2728298" cy="47019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3AA788-6568-5E4B-82F3-3CC2057050D4}"/>
              </a:ext>
            </a:extLst>
          </p:cNvPr>
          <p:cNvSpPr txBox="1"/>
          <p:nvPr/>
        </p:nvSpPr>
        <p:spPr>
          <a:xfrm>
            <a:off x="1859644" y="3232297"/>
            <a:ext cx="10279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60h Dataset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4B7EA84-9C99-4F4B-8B3F-070261080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33253" y="2266243"/>
            <a:ext cx="2739671" cy="470196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6AA528-D30A-AC4B-AA3E-0BB31FCCD399}"/>
              </a:ext>
            </a:extLst>
          </p:cNvPr>
          <p:cNvSpPr txBox="1"/>
          <p:nvPr/>
        </p:nvSpPr>
        <p:spPr>
          <a:xfrm>
            <a:off x="6436679" y="3245529"/>
            <a:ext cx="9398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9d Dataset</a:t>
            </a:r>
          </a:p>
        </p:txBody>
      </p:sp>
    </p:spTree>
    <p:extLst>
      <p:ext uri="{BB962C8B-B14F-4D97-AF65-F5344CB8AC3E}">
        <p14:creationId xmlns:p14="http://schemas.microsoft.com/office/powerpoint/2010/main" val="11116655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1044" y="185057"/>
            <a:ext cx="4477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richieste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EE4E3-8207-FA40-B589-EE5E5D6B7717}"/>
              </a:ext>
            </a:extLst>
          </p:cNvPr>
          <p:cNvSpPr txBox="1"/>
          <p:nvPr/>
        </p:nvSpPr>
        <p:spPr>
          <a:xfrm>
            <a:off x="464500" y="1028253"/>
            <a:ext cx="7948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G. Di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Sciascio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(90%)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S. </a:t>
            </a:r>
            <a:r>
              <a:rPr lang="it-IT" sz="2400" dirty="0" err="1">
                <a:solidFill>
                  <a:prstClr val="black"/>
                </a:solidFill>
                <a:latin typeface="Calibri"/>
                <a:sym typeface="Wingdings" pitchFamily="2" charset="2"/>
              </a:rPr>
              <a:t>Miozzi</a:t>
            </a:r>
            <a:r>
              <a:rPr lang="it-IT" sz="2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 (90%)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M. Sorbara (100%)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A. Gioiosa (100%</a:t>
            </a:r>
            <a:r>
              <a:rPr lang="it-IT" sz="2400" u="sng" dirty="0">
                <a:solidFill>
                  <a:prstClr val="black"/>
                </a:solidFill>
                <a:latin typeface="Calibri"/>
                <a:sym typeface="Wingdings" pitchFamily="2" charset="2"/>
              </a:rPr>
              <a:t>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N. </a:t>
            </a:r>
            <a:r>
              <a:rPr kumimoji="0" lang="it-IT" sz="24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Fratianni</a:t>
            </a:r>
            <a:r>
              <a:rPr kumimoji="0" lang="it-IT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(100%) </a:t>
            </a:r>
            <a:r>
              <a:rPr kumimoji="0" lang="it-IT" sz="1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dottorando nuova associazione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AE70F-A95B-5D4B-91B6-FD9FD0300B0E}"/>
              </a:ext>
            </a:extLst>
          </p:cNvPr>
          <p:cNvSpPr txBox="1"/>
          <p:nvPr/>
        </p:nvSpPr>
        <p:spPr>
          <a:xfrm>
            <a:off x="752802" y="3518443"/>
            <a:ext cx="377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TOT</a:t>
            </a:r>
            <a:r>
              <a:rPr lang="en-GB" sz="2400" baseline="-25000" dirty="0"/>
              <a:t>RICERCATORI </a:t>
            </a:r>
            <a:r>
              <a:rPr lang="en-GB" sz="2400" dirty="0"/>
              <a:t>= 5; TOT</a:t>
            </a:r>
            <a:r>
              <a:rPr lang="en-GB" sz="2400" baseline="-25000" dirty="0"/>
              <a:t>FTE </a:t>
            </a:r>
            <a:r>
              <a:rPr lang="en-GB" sz="2400" dirty="0"/>
              <a:t>= 4.8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1F1AD-4BDF-A54E-BEB1-1784A24AABE4}"/>
              </a:ext>
            </a:extLst>
          </p:cNvPr>
          <p:cNvSpPr txBox="1"/>
          <p:nvPr/>
        </p:nvSpPr>
        <p:spPr>
          <a:xfrm>
            <a:off x="1911848" y="4514784"/>
            <a:ext cx="52360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RICHIESTE:</a:t>
            </a:r>
          </a:p>
          <a:p>
            <a:endParaRPr lang="it-IT" sz="2400" dirty="0"/>
          </a:p>
          <a:p>
            <a:r>
              <a:rPr lang="it-IT" sz="2400" dirty="0"/>
              <a:t>MISSIONI: 50 k</a:t>
            </a:r>
          </a:p>
          <a:p>
            <a:r>
              <a:rPr lang="it-IT" sz="2400" dirty="0"/>
              <a:t>CONSUMO: 6 k</a:t>
            </a:r>
          </a:p>
          <a:p>
            <a:r>
              <a:rPr lang="it-IT" sz="2400" dirty="0"/>
              <a:t>INVENTARIABILE: 3 k</a:t>
            </a:r>
          </a:p>
        </p:txBody>
      </p:sp>
    </p:spTree>
    <p:extLst>
      <p:ext uri="{BB962C8B-B14F-4D97-AF65-F5344CB8AC3E}">
        <p14:creationId xmlns:p14="http://schemas.microsoft.com/office/powerpoint/2010/main" val="1894665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piè di pagina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lnSpc>
                <a:spcPct val="66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r>
              <a:rPr lang="it-IT" altLang="it-IT" smtClean="0">
                <a:solidFill>
                  <a:srgbClr val="000000"/>
                </a:solidFill>
              </a:rPr>
              <a:t>Roma Tor Vergata - 19 luglio 2019</a:t>
            </a:r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3077" name="Rectangle 1"/>
          <p:cNvSpPr>
            <a:spLocks noGrp="1" noChangeArrowheads="1"/>
          </p:cNvSpPr>
          <p:nvPr>
            <p:ph type="title"/>
          </p:nvPr>
        </p:nvSpPr>
        <p:spPr>
          <a:xfrm>
            <a:off x="1084263" y="2020888"/>
            <a:ext cx="6935787" cy="693737"/>
          </a:xfrm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it-IT" dirty="0" smtClean="0"/>
              <a:t>NA62</a:t>
            </a:r>
            <a:br>
              <a:rPr lang="en-US" altLang="it-IT" dirty="0" smtClean="0"/>
            </a:br>
            <a:r>
              <a:rPr lang="it-IT" dirty="0"/>
              <a:t>(</a:t>
            </a:r>
            <a:r>
              <a:rPr lang="it-IT" dirty="0" err="1"/>
              <a:t>Resp</a:t>
            </a:r>
            <a:r>
              <a:rPr lang="it-IT" dirty="0"/>
              <a:t>. </a:t>
            </a:r>
            <a:r>
              <a:rPr lang="it-IT" dirty="0" err="1"/>
              <a:t>Loc</a:t>
            </a:r>
            <a:r>
              <a:rPr lang="it-IT" dirty="0" smtClean="0"/>
              <a:t>.: </a:t>
            </a:r>
            <a:r>
              <a:rPr lang="it-IT" dirty="0"/>
              <a:t>A. </a:t>
            </a:r>
            <a:r>
              <a:rPr lang="it-IT" dirty="0" err="1"/>
              <a:t>Salamon</a:t>
            </a:r>
            <a:r>
              <a:rPr lang="it-IT" dirty="0"/>
              <a:t>)</a:t>
            </a:r>
            <a:endParaRPr lang="en-US" altLang="it-IT" dirty="0" smtClean="0"/>
          </a:p>
        </p:txBody>
      </p:sp>
      <p:sp>
        <p:nvSpPr>
          <p:cNvPr id="307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825" y="2743200"/>
            <a:ext cx="8621713" cy="2514600"/>
          </a:xfrm>
        </p:spPr>
        <p:txBody>
          <a:bodyPr lIns="0" tIns="0" rIns="0" bIns="0" anchor="ctr"/>
          <a:lstStyle/>
          <a:p>
            <a:pPr marL="0" indent="0" algn="ctr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it-IT" dirty="0" smtClean="0"/>
              <a:t>R. </a:t>
            </a:r>
            <a:r>
              <a:rPr lang="en-US" altLang="it-IT" dirty="0" err="1" smtClean="0"/>
              <a:t>Ammendola</a:t>
            </a:r>
            <a:r>
              <a:rPr lang="en-US" altLang="it-IT" dirty="0" smtClean="0"/>
              <a:t>, V. </a:t>
            </a:r>
            <a:r>
              <a:rPr lang="en-US" altLang="it-IT" dirty="0" err="1" smtClean="0"/>
              <a:t>Bonaiuto</a:t>
            </a:r>
            <a:r>
              <a:rPr lang="en-US" altLang="it-IT" dirty="0" smtClean="0"/>
              <a:t>,</a:t>
            </a:r>
          </a:p>
          <a:p>
            <a:pPr marL="0" indent="0" algn="ctr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it-IT" dirty="0" smtClean="0"/>
              <a:t>G. </a:t>
            </a:r>
            <a:r>
              <a:rPr lang="en-US" altLang="it-IT" dirty="0" err="1" smtClean="0"/>
              <a:t>Paoluzzi</a:t>
            </a:r>
            <a:r>
              <a:rPr lang="en-US" altLang="it-IT" dirty="0" smtClean="0"/>
              <a:t>, A. </a:t>
            </a:r>
            <a:r>
              <a:rPr lang="en-US" altLang="it-IT" dirty="0" err="1" smtClean="0"/>
              <a:t>Salamon</a:t>
            </a:r>
            <a:r>
              <a:rPr lang="en-US" altLang="it-IT" dirty="0" smtClean="0"/>
              <a:t>, F. </a:t>
            </a:r>
            <a:r>
              <a:rPr lang="en-US" altLang="it-IT" dirty="0" err="1" smtClean="0"/>
              <a:t>Sargeni</a:t>
            </a:r>
            <a:endParaRPr lang="en-US" altLang="it-IT" dirty="0" smtClean="0"/>
          </a:p>
        </p:txBody>
      </p:sp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93675"/>
            <a:ext cx="7397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193675"/>
            <a:ext cx="887413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697" t="13158" r="25735" b="574"/>
          <a:stretch/>
        </p:blipFill>
        <p:spPr>
          <a:xfrm>
            <a:off x="467544" y="284348"/>
            <a:ext cx="8136904" cy="60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83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413" t="13655" r="25588" b="970"/>
          <a:stretch/>
        </p:blipFill>
        <p:spPr>
          <a:xfrm>
            <a:off x="624238" y="360202"/>
            <a:ext cx="7908202" cy="580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45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413" t="13247" r="25588" b="969"/>
          <a:stretch/>
        </p:blipFill>
        <p:spPr>
          <a:xfrm>
            <a:off x="526846" y="82419"/>
            <a:ext cx="8149610" cy="60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34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413" t="13009" r="25588" b="569"/>
          <a:stretch/>
        </p:blipFill>
        <p:spPr>
          <a:xfrm>
            <a:off x="539552" y="116633"/>
            <a:ext cx="8256678" cy="61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6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413" t="13146" r="25588" b="2022"/>
          <a:stretch/>
        </p:blipFill>
        <p:spPr>
          <a:xfrm>
            <a:off x="179512" y="27855"/>
            <a:ext cx="8784976" cy="64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181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813" t="11631" r="25975" b="1139"/>
          <a:stretch/>
        </p:blipFill>
        <p:spPr>
          <a:xfrm>
            <a:off x="213115" y="-3685"/>
            <a:ext cx="8312125" cy="63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16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0387" t="12201" r="26925"/>
          <a:stretch/>
        </p:blipFill>
        <p:spPr>
          <a:xfrm>
            <a:off x="100073" y="53534"/>
            <a:ext cx="8857100" cy="67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413" t="12200" r="25588" b="2024"/>
          <a:stretch/>
        </p:blipFill>
        <p:spPr>
          <a:xfrm>
            <a:off x="226416" y="69826"/>
            <a:ext cx="8594056" cy="63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844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413" t="12200" r="25588" b="2024"/>
          <a:stretch/>
        </p:blipFill>
        <p:spPr>
          <a:xfrm>
            <a:off x="395536" y="0"/>
            <a:ext cx="8555006" cy="630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854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Roma Tor Vergata - 19 luglio 2019</a:t>
            </a:r>
            <a:endParaRPr lang="en-US" alt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413" t="12201" r="25588" b="570"/>
          <a:stretch/>
        </p:blipFill>
        <p:spPr>
          <a:xfrm>
            <a:off x="419539" y="2079"/>
            <a:ext cx="8313644" cy="62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123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82803" y="13407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it-IT" b="1" dirty="0" smtClean="0"/>
              <a:t>FTE (Ricercatori + Tecnologi) = 27.45</a:t>
            </a:r>
          </a:p>
          <a:p>
            <a:r>
              <a:rPr lang="it-IT" b="1" dirty="0" smtClean="0"/>
              <a:t>Richieste per fondi DOT1 (algoritmo):</a:t>
            </a:r>
          </a:p>
          <a:p>
            <a:pPr lvl="1"/>
            <a:r>
              <a:rPr lang="it-IT" b="1" dirty="0" smtClean="0"/>
              <a:t>Missioni          15 </a:t>
            </a:r>
            <a:r>
              <a:rPr lang="it-IT" b="1" dirty="0" err="1" smtClean="0"/>
              <a:t>kEuro</a:t>
            </a:r>
            <a:endParaRPr lang="it-IT" b="1" dirty="0" smtClean="0"/>
          </a:p>
          <a:p>
            <a:pPr lvl="1"/>
            <a:r>
              <a:rPr lang="it-IT" b="1" dirty="0" smtClean="0"/>
              <a:t>Consumo        12 </a:t>
            </a:r>
            <a:r>
              <a:rPr lang="it-IT" b="1" dirty="0" err="1" smtClean="0"/>
              <a:t>kEuro</a:t>
            </a:r>
            <a:endParaRPr lang="it-IT" b="1" dirty="0" smtClean="0"/>
          </a:p>
          <a:p>
            <a:pPr lvl="1"/>
            <a:r>
              <a:rPr lang="it-IT" b="1" dirty="0" smtClean="0"/>
              <a:t>Inventario  </a:t>
            </a:r>
            <a:r>
              <a:rPr lang="it-IT" b="1" dirty="0"/>
              <a:t> </a:t>
            </a:r>
            <a:r>
              <a:rPr lang="it-IT" b="1" dirty="0" smtClean="0"/>
              <a:t>    21.5 </a:t>
            </a:r>
            <a:r>
              <a:rPr lang="it-IT" b="1" dirty="0" err="1" smtClean="0"/>
              <a:t>kEuro</a:t>
            </a:r>
            <a:endParaRPr lang="it-IT" b="1" dirty="0" smtClean="0"/>
          </a:p>
          <a:p>
            <a:pPr lvl="1"/>
            <a:r>
              <a:rPr lang="it-IT" b="1" dirty="0" smtClean="0"/>
              <a:t>Seminari           2 </a:t>
            </a:r>
            <a:r>
              <a:rPr lang="it-IT" b="1" dirty="0" err="1" smtClean="0"/>
              <a:t>kEuro</a:t>
            </a:r>
            <a:endParaRPr lang="it-IT" b="1" dirty="0" smtClean="0"/>
          </a:p>
          <a:p>
            <a:pPr lvl="1"/>
            <a:r>
              <a:rPr lang="it-IT" b="1" dirty="0" smtClean="0"/>
              <a:t>Pubblicazioni    2 </a:t>
            </a:r>
            <a:r>
              <a:rPr lang="it-IT" b="1" dirty="0" err="1" smtClean="0"/>
              <a:t>kEuro</a:t>
            </a:r>
            <a:endParaRPr lang="it-IT" b="1" dirty="0" smtClean="0"/>
          </a:p>
          <a:p>
            <a:pPr lvl="1"/>
            <a:endParaRPr lang="it-IT" b="1" dirty="0"/>
          </a:p>
          <a:p>
            <a:pPr marL="393192" lvl="1" indent="0">
              <a:buNone/>
            </a:pPr>
            <a:r>
              <a:rPr lang="it-IT" b="1" dirty="0" smtClean="0"/>
              <a:t>Totale richieste DOT1 2020:   52.5   </a:t>
            </a:r>
            <a:r>
              <a:rPr lang="it-IT" b="1" dirty="0" err="1" smtClean="0"/>
              <a:t>kEuro</a:t>
            </a:r>
            <a:r>
              <a:rPr lang="it-IT" b="1" dirty="0" smtClean="0"/>
              <a:t> </a:t>
            </a:r>
          </a:p>
          <a:p>
            <a:pPr marL="393192" lvl="1" indent="0">
              <a:buNone/>
            </a:pPr>
            <a:r>
              <a:rPr lang="it-IT" b="1" dirty="0" smtClean="0"/>
              <a:t>(esattamente come lo scorso anno)</a:t>
            </a:r>
          </a:p>
          <a:p>
            <a:pPr lvl="1"/>
            <a:endParaRPr lang="it-IT" dirty="0"/>
          </a:p>
          <a:p>
            <a:r>
              <a:rPr lang="it-IT" dirty="0" smtClean="0"/>
              <a:t>Preventivi 2019: 26.65 FTE </a:t>
            </a:r>
          </a:p>
          <a:p>
            <a:pPr lvl="1"/>
            <a:endParaRPr lang="it-IT" dirty="0"/>
          </a:p>
          <a:p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355976" y="6407944"/>
            <a:ext cx="2374777" cy="365125"/>
          </a:xfrm>
        </p:spPr>
        <p:txBody>
          <a:bodyPr/>
          <a:lstStyle/>
          <a:p>
            <a:r>
              <a:rPr lang="it-IT" smtClean="0"/>
              <a:t>Roma Tor Vergata - 19 luglio 2019</a:t>
            </a:r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it-IT" sz="3000" dirty="0" smtClean="0"/>
              <a:t>Preventivi Roma Tor Vergata 2020 in sintesi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val="20460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9840" t="16723" r="11144" b="279"/>
          <a:stretch/>
        </p:blipFill>
        <p:spPr>
          <a:xfrm>
            <a:off x="0" y="6071"/>
            <a:ext cx="9793087" cy="68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dirty="0" smtClean="0"/>
              <a:t>Riepilogo richieste 2020 Gruppo 1 RMTV</a:t>
            </a:r>
            <a:endParaRPr lang="it-IT" sz="3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7507" t="6837" r="17591" b="58531"/>
          <a:stretch/>
        </p:blipFill>
        <p:spPr>
          <a:xfrm>
            <a:off x="179512" y="1700808"/>
            <a:ext cx="872652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200" dirty="0" smtClean="0"/>
              <a:t>Andamento «storico» FTE Gruppo 1 a Roma Tor Vergata</a:t>
            </a:r>
            <a:endParaRPr lang="it-IT" sz="2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1" y="1052736"/>
            <a:ext cx="7965021" cy="5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49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0686" t="12270" r="26746" b="1462"/>
          <a:stretch/>
        </p:blipFill>
        <p:spPr>
          <a:xfrm>
            <a:off x="251520" y="0"/>
            <a:ext cx="8539908" cy="63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0232" t="12201" r="26769"/>
          <a:stretch/>
        </p:blipFill>
        <p:spPr>
          <a:xfrm>
            <a:off x="57806" y="-1"/>
            <a:ext cx="8978690" cy="67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5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Roma Tor Vergata - 19 luglio 2019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0232" t="12201" r="26769"/>
          <a:stretch/>
        </p:blipFill>
        <p:spPr>
          <a:xfrm>
            <a:off x="32734" y="0"/>
            <a:ext cx="908464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le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Vial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2683</TotalTime>
  <Words>1822</Words>
  <Application>Microsoft Office PowerPoint</Application>
  <PresentationFormat>Presentazione su schermo (4:3)</PresentationFormat>
  <Paragraphs>424</Paragraphs>
  <Slides>66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84" baseType="lpstr">
      <vt:lpstr>ＭＳ Ｐゴシック</vt:lpstr>
      <vt:lpstr>Arial</vt:lpstr>
      <vt:lpstr>Calibri</vt:lpstr>
      <vt:lpstr>Cambria Math</vt:lpstr>
      <vt:lpstr>DejaVu LGC Sans</vt:lpstr>
      <vt:lpstr>Gill Sans</vt:lpstr>
      <vt:lpstr>Helvetica</vt:lpstr>
      <vt:lpstr>Lucida Sans Unicode</vt:lpstr>
      <vt:lpstr>Mangal</vt:lpstr>
      <vt:lpstr>Open Sans</vt:lpstr>
      <vt:lpstr>Symbol</vt:lpstr>
      <vt:lpstr>Times New Roman</vt:lpstr>
      <vt:lpstr>Trebuchet MS</vt:lpstr>
      <vt:lpstr>Verdana</vt:lpstr>
      <vt:lpstr>Wingdings</vt:lpstr>
      <vt:lpstr>Wingdings 2</vt:lpstr>
      <vt:lpstr>Wingdings 3</vt:lpstr>
      <vt:lpstr>Viale</vt:lpstr>
      <vt:lpstr>Preventivi INFN 2020 anagrafiche e richieste Sezione di Roma Tor Vergata Sigle di CSN1 </vt:lpstr>
      <vt:lpstr>Sigle di CSN1 a RMTV nel 2020</vt:lpstr>
      <vt:lpstr>L’esperimento ATLAS a LHC (Resp. Loc.: A. Di Ciaccio)</vt:lpstr>
      <vt:lpstr>Premessa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ATLAS Detector Upgrade</vt:lpstr>
      <vt:lpstr>RPC upgrades: BI Phase2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Richieste missioni ATLAS RMTV 2020</vt:lpstr>
      <vt:lpstr>Altre richieste ATLAS RMTV 2020</vt:lpstr>
      <vt:lpstr>Richieste FASE2_ATLAS RMTV 2020</vt:lpstr>
      <vt:lpstr>Anagrafica 2020  ATLAS + FASE2_ATLAS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ATTIVITA’ 2019 -I </vt:lpstr>
      <vt:lpstr>ATTIVITA’ 2019 -II </vt:lpstr>
      <vt:lpstr>ATTIVITA’ 2020 </vt:lpstr>
      <vt:lpstr>Contributo di Roma2:  (1) Work on the calibration system</vt:lpstr>
      <vt:lpstr>Contributo di Roma2: 〖(2)  ω〗_a Analysis</vt:lpstr>
      <vt:lpstr>Presentazione standard di PowerPoint</vt:lpstr>
      <vt:lpstr>NA62 (Resp. Loc.: A. Salamon)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Preventivi Roma Tor Vergata 2020 in sintesi</vt:lpstr>
      <vt:lpstr>Presentazione standard di PowerPoint</vt:lpstr>
      <vt:lpstr>Riepilogo richieste 2020 Gruppo 1 RMTV</vt:lpstr>
      <vt:lpstr>Andamento «storico» FTE Gruppo 1 a Roma Tor Vergata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L’esperimento ATLAS</dc:title>
  <dc:creator>camarri</dc:creator>
  <cp:lastModifiedBy>paolo camarri</cp:lastModifiedBy>
  <cp:revision>284</cp:revision>
  <cp:lastPrinted>2019-07-18T14:52:07Z</cp:lastPrinted>
  <dcterms:created xsi:type="dcterms:W3CDTF">2014-07-13T14:28:37Z</dcterms:created>
  <dcterms:modified xsi:type="dcterms:W3CDTF">2019-07-19T05:23:49Z</dcterms:modified>
</cp:coreProperties>
</file>