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6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8332-3E4A-2F48-9E96-8A317CC9A9CF}" type="datetimeFigureOut">
              <a:rPr lang="en-US" smtClean="0"/>
              <a:t>24/05/19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C9BB-FAFA-A747-A248-0AEE37199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6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8332-3E4A-2F48-9E96-8A317CC9A9CF}" type="datetimeFigureOut">
              <a:rPr lang="en-US" smtClean="0"/>
              <a:t>24/05/19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C9BB-FAFA-A747-A248-0AEE37199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89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8332-3E4A-2F48-9E96-8A317CC9A9CF}" type="datetimeFigureOut">
              <a:rPr lang="en-US" smtClean="0"/>
              <a:t>24/05/19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C9BB-FAFA-A747-A248-0AEE37199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72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8332-3E4A-2F48-9E96-8A317CC9A9CF}" type="datetimeFigureOut">
              <a:rPr lang="en-US" smtClean="0"/>
              <a:t>24/05/19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C9BB-FAFA-A747-A248-0AEE37199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8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8332-3E4A-2F48-9E96-8A317CC9A9CF}" type="datetimeFigureOut">
              <a:rPr lang="en-US" smtClean="0"/>
              <a:t>24/05/19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C9BB-FAFA-A747-A248-0AEE37199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36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8332-3E4A-2F48-9E96-8A317CC9A9CF}" type="datetimeFigureOut">
              <a:rPr lang="en-US" smtClean="0"/>
              <a:t>24/05/19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C9BB-FAFA-A747-A248-0AEE37199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07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8332-3E4A-2F48-9E96-8A317CC9A9CF}" type="datetimeFigureOut">
              <a:rPr lang="en-US" smtClean="0"/>
              <a:t>24/05/19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C9BB-FAFA-A747-A248-0AEE37199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26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8332-3E4A-2F48-9E96-8A317CC9A9CF}" type="datetimeFigureOut">
              <a:rPr lang="en-US" smtClean="0"/>
              <a:t>24/05/19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C9BB-FAFA-A747-A248-0AEE37199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034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8332-3E4A-2F48-9E96-8A317CC9A9CF}" type="datetimeFigureOut">
              <a:rPr lang="en-US" smtClean="0"/>
              <a:t>24/05/19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C9BB-FAFA-A747-A248-0AEE37199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9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8332-3E4A-2F48-9E96-8A317CC9A9CF}" type="datetimeFigureOut">
              <a:rPr lang="en-US" smtClean="0"/>
              <a:t>24/05/19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C9BB-FAFA-A747-A248-0AEE37199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21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8332-3E4A-2F48-9E96-8A317CC9A9CF}" type="datetimeFigureOut">
              <a:rPr lang="en-US" smtClean="0"/>
              <a:t>24/05/19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C9BB-FAFA-A747-A248-0AEE37199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91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B8332-3E4A-2F48-9E96-8A317CC9A9CF}" type="datetimeFigureOut">
              <a:rPr lang="en-US" smtClean="0"/>
              <a:t>24/05/19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8C9BB-FAFA-A747-A248-0AEE37199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59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D_perspectiv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37" y="898483"/>
            <a:ext cx="3263641" cy="2830364"/>
          </a:xfrm>
          <a:prstGeom prst="rect">
            <a:avLst/>
          </a:prstGeom>
        </p:spPr>
      </p:pic>
      <p:pic>
        <p:nvPicPr>
          <p:cNvPr id="8" name="Picture 7" descr="3D_Bvecto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313" y="1282284"/>
            <a:ext cx="2821086" cy="2446563"/>
          </a:xfrm>
          <a:prstGeom prst="rect">
            <a:avLst/>
          </a:prstGeom>
        </p:spPr>
      </p:pic>
      <p:pic>
        <p:nvPicPr>
          <p:cNvPr id="9" name="Picture 8" descr="3D_Bvector_y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40" y="4198453"/>
            <a:ext cx="2772447" cy="2446563"/>
          </a:xfrm>
          <a:prstGeom prst="rect">
            <a:avLst/>
          </a:prstGeom>
        </p:spPr>
      </p:pic>
      <p:pic>
        <p:nvPicPr>
          <p:cNvPr id="10" name="Picture 9" descr="3D_Bmag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64" y="4232774"/>
            <a:ext cx="2821086" cy="244656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857453" y="188122"/>
            <a:ext cx="484840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NepTune</a:t>
            </a:r>
            <a:r>
              <a:rPr lang="en-US" sz="3200" dirty="0" smtClean="0"/>
              <a:t> - RF Coil geometry</a:t>
            </a:r>
            <a:endParaRPr lang="en-US" sz="32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561903" y="1304244"/>
            <a:ext cx="0" cy="176759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857454" y="1098310"/>
            <a:ext cx="837258" cy="20593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26369" y="772898"/>
            <a:ext cx="787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16mm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749404" y="1956364"/>
            <a:ext cx="787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22mm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29717" y="813056"/>
            <a:ext cx="1952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 vector </a:t>
            </a:r>
            <a:r>
              <a:rPr lang="mr-IN" sz="2400" dirty="0" smtClean="0"/>
              <a:t>–</a:t>
            </a:r>
            <a:r>
              <a:rPr lang="en-US" sz="2400" dirty="0" smtClean="0"/>
              <a:t> x=0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729717" y="3714437"/>
            <a:ext cx="1958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 vector </a:t>
            </a:r>
            <a:r>
              <a:rPr lang="mr-IN" sz="2400" dirty="0" smtClean="0"/>
              <a:t>–</a:t>
            </a:r>
            <a:r>
              <a:rPr lang="en-US" sz="2400" dirty="0" smtClean="0"/>
              <a:t> y=0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717164" y="3739539"/>
            <a:ext cx="2628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Bz</a:t>
            </a:r>
            <a:r>
              <a:rPr lang="en-US" sz="2400" dirty="0" smtClean="0"/>
              <a:t> magnitude </a:t>
            </a:r>
            <a:r>
              <a:rPr lang="mr-IN" sz="2400" dirty="0" smtClean="0"/>
              <a:t>–</a:t>
            </a:r>
            <a:r>
              <a:rPr lang="en-US" sz="2400" dirty="0" smtClean="0"/>
              <a:t> x=0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4233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D_smal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92" y="479884"/>
            <a:ext cx="2387667" cy="2070684"/>
          </a:xfrm>
          <a:prstGeom prst="rect">
            <a:avLst/>
          </a:prstGeom>
        </p:spPr>
      </p:pic>
      <p:pic>
        <p:nvPicPr>
          <p:cNvPr id="3" name="Picture 2" descr="3D_mediu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92" y="2579344"/>
            <a:ext cx="2387667" cy="2070684"/>
          </a:xfrm>
          <a:prstGeom prst="rect">
            <a:avLst/>
          </a:prstGeom>
        </p:spPr>
      </p:pic>
      <p:pic>
        <p:nvPicPr>
          <p:cNvPr id="4" name="Picture 3" descr="3D_larg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92" y="4650028"/>
            <a:ext cx="2387667" cy="2070684"/>
          </a:xfrm>
          <a:prstGeom prst="rect">
            <a:avLst/>
          </a:prstGeom>
        </p:spPr>
      </p:pic>
      <p:pic>
        <p:nvPicPr>
          <p:cNvPr id="5" name="Picture 4" descr="Bz_y_small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820" y="4587295"/>
            <a:ext cx="3839295" cy="2133417"/>
          </a:xfrm>
          <a:prstGeom prst="rect">
            <a:avLst/>
          </a:prstGeom>
        </p:spPr>
      </p:pic>
      <p:pic>
        <p:nvPicPr>
          <p:cNvPr id="6" name="Picture 5" descr="Bz_y_mediu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820" y="2516611"/>
            <a:ext cx="3839295" cy="2133417"/>
          </a:xfrm>
          <a:prstGeom prst="rect">
            <a:avLst/>
          </a:prstGeom>
        </p:spPr>
      </p:pic>
      <p:pic>
        <p:nvPicPr>
          <p:cNvPr id="7" name="Picture 6" descr="Bz_y_large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820" y="445927"/>
            <a:ext cx="3839295" cy="213341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93374" y="33672"/>
            <a:ext cx="39348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Wire radius  variations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018360" y="1149793"/>
            <a:ext cx="1542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R=0.25mm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018360" y="3224235"/>
            <a:ext cx="1542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R=0.50mm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018360" y="5281515"/>
            <a:ext cx="1542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R=1.00mm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6394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screte_Sp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71" y="1350490"/>
            <a:ext cx="3852769" cy="2464763"/>
          </a:xfrm>
          <a:prstGeom prst="rect">
            <a:avLst/>
          </a:prstGeom>
        </p:spPr>
      </p:pic>
      <p:pic>
        <p:nvPicPr>
          <p:cNvPr id="5" name="Picture 4" descr="Impedance_broa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214" y="1024430"/>
            <a:ext cx="4817003" cy="2464763"/>
          </a:xfrm>
          <a:prstGeom prst="rect">
            <a:avLst/>
          </a:prstGeom>
        </p:spPr>
      </p:pic>
      <p:pic>
        <p:nvPicPr>
          <p:cNvPr id="6" name="Picture 5" descr="Impedance_zoo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054" y="4096465"/>
            <a:ext cx="4249993" cy="2367989"/>
          </a:xfrm>
          <a:prstGeom prst="rect">
            <a:avLst/>
          </a:prstGeom>
        </p:spPr>
      </p:pic>
      <p:pic>
        <p:nvPicPr>
          <p:cNvPr id="7" name="Picture 6" descr="S11mag_zoo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71" y="4096465"/>
            <a:ext cx="4249993" cy="236798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58549" y="17160"/>
            <a:ext cx="75210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Searching for its natural resonant frequency</a:t>
            </a:r>
          </a:p>
          <a:p>
            <a:pPr algn="ctr"/>
            <a:r>
              <a:rPr lang="en-US" sz="1600" dirty="0" smtClean="0"/>
              <a:t>Discrete Voltage Generator is needed - Driven frequency solver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858549" y="1024430"/>
            <a:ext cx="2396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Discrete Voltage Port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473530" y="942330"/>
            <a:ext cx="26145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Broad Band Impedance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953179" y="3828834"/>
            <a:ext cx="2134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Impedance - Zoom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1232004" y="3896410"/>
            <a:ext cx="23998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Reflection coefficient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6163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screte_Sp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71" y="1024430"/>
            <a:ext cx="3852769" cy="2464763"/>
          </a:xfrm>
          <a:prstGeom prst="rect">
            <a:avLst/>
          </a:prstGeom>
        </p:spPr>
      </p:pic>
      <p:pic>
        <p:nvPicPr>
          <p:cNvPr id="2" name="Picture 1" descr="S11mag_broa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997" y="904303"/>
            <a:ext cx="5034003" cy="2804820"/>
          </a:xfrm>
          <a:prstGeom prst="rect">
            <a:avLst/>
          </a:prstGeom>
        </p:spPr>
      </p:pic>
      <p:pic>
        <p:nvPicPr>
          <p:cNvPr id="3" name="Picture 2" descr="3D_Hvector_AT_14p8MHz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71" y="4050017"/>
            <a:ext cx="3506043" cy="2557868"/>
          </a:xfrm>
          <a:prstGeom prst="rect">
            <a:avLst/>
          </a:prstGeom>
        </p:spPr>
      </p:pic>
      <p:pic>
        <p:nvPicPr>
          <p:cNvPr id="8" name="Picture 7" descr="Hz_y_AT_14p8MHz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568" y="4050017"/>
            <a:ext cx="5271432" cy="255786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46384" y="34321"/>
            <a:ext cx="638007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Driven RF Magnetic Field @ 14.8MHz</a:t>
            </a:r>
            <a:endParaRPr lang="en-US" sz="3200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599891" y="1184115"/>
            <a:ext cx="0" cy="72076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445417" y="1904881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14.8 MHz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41024" y="3649907"/>
            <a:ext cx="2403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 vector @ 14.8 MHz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4599891" y="3812013"/>
            <a:ext cx="36599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Hz real @ 14.8 MHz along y, z </a:t>
            </a:r>
            <a:r>
              <a:rPr lang="en-US" sz="2000" dirty="0" err="1" smtClean="0"/>
              <a:t>var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858549" y="704248"/>
            <a:ext cx="2396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Discrete Voltage Port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5503342" y="824375"/>
            <a:ext cx="23998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Reflection coefficient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40543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ttura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757" y="1241667"/>
            <a:ext cx="6159295" cy="2559707"/>
          </a:xfrm>
          <a:prstGeom prst="rect">
            <a:avLst/>
          </a:prstGeom>
        </p:spPr>
      </p:pic>
      <p:pic>
        <p:nvPicPr>
          <p:cNvPr id="3" name="Picture 2" descr="Cattura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422" y="4041628"/>
            <a:ext cx="3846883" cy="2576115"/>
          </a:xfrm>
          <a:prstGeom prst="rect">
            <a:avLst/>
          </a:prstGeom>
        </p:spPr>
      </p:pic>
      <p:pic>
        <p:nvPicPr>
          <p:cNvPr id="4" name="Picture 3" descr="Cattura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7133" y="4058789"/>
            <a:ext cx="3894429" cy="260204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77516" y="33672"/>
            <a:ext cx="775404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Microwave Office (NI) </a:t>
            </a:r>
            <a:r>
              <a:rPr lang="mr-IN" sz="3200" dirty="0" smtClean="0"/>
              <a:t>–</a:t>
            </a:r>
            <a:r>
              <a:rPr lang="en-US" sz="3200" dirty="0" smtClean="0"/>
              <a:t> Tuning and Matching 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853688" y="1057001"/>
            <a:ext cx="5314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 on the tuning and matching a resonant circuit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664046" y="1819075"/>
            <a:ext cx="2150988" cy="161921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15034" y="1393973"/>
            <a:ext cx="1244761" cy="956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RF coil equivalent circuit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621556" y="2865902"/>
            <a:ext cx="688749" cy="25741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66734" y="3202137"/>
            <a:ext cx="1770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Tuning Capacitor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277985" y="2625647"/>
            <a:ext cx="688749" cy="25741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77516" y="2938652"/>
            <a:ext cx="1829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Matching </a:t>
            </a:r>
            <a:r>
              <a:rPr lang="en-US" dirty="0" err="1" smtClean="0"/>
              <a:t>netwok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249573" y="3841573"/>
            <a:ext cx="23998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Reflection coefficient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87700" y="3677158"/>
            <a:ext cx="13449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Impedance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33096" y="5388447"/>
            <a:ext cx="15638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Q is about 80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04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904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124</Words>
  <Application>Microsoft Macintosh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Sapienza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 Ficcadenti</dc:creator>
  <cp:lastModifiedBy>Luca Ficcadenti</cp:lastModifiedBy>
  <cp:revision>8</cp:revision>
  <dcterms:created xsi:type="dcterms:W3CDTF">2019-05-24T06:11:02Z</dcterms:created>
  <dcterms:modified xsi:type="dcterms:W3CDTF">2019-05-24T07:25:53Z</dcterms:modified>
</cp:coreProperties>
</file>