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2" autoAdjust="0"/>
    <p:restoredTop sz="94660"/>
  </p:normalViewPr>
  <p:slideViewPr>
    <p:cSldViewPr snapToGrid="0">
      <p:cViewPr>
        <p:scale>
          <a:sx n="75" d="100"/>
          <a:sy n="75" d="100"/>
        </p:scale>
        <p:origin x="444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23D7-FF17-436D-9416-C48AFA93081E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B19F3-0EAA-4E84-B3B3-3EC44BC6F0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223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23D7-FF17-436D-9416-C48AFA93081E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B19F3-0EAA-4E84-B3B3-3EC44BC6F0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255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23D7-FF17-436D-9416-C48AFA93081E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B19F3-0EAA-4E84-B3B3-3EC44BC6F0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575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23D7-FF17-436D-9416-C48AFA93081E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B19F3-0EAA-4E84-B3B3-3EC44BC6F0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6175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23D7-FF17-436D-9416-C48AFA93081E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B19F3-0EAA-4E84-B3B3-3EC44BC6F0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744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23D7-FF17-436D-9416-C48AFA93081E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B19F3-0EAA-4E84-B3B3-3EC44BC6F0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032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23D7-FF17-436D-9416-C48AFA93081E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B19F3-0EAA-4E84-B3B3-3EC44BC6F0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95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23D7-FF17-436D-9416-C48AFA93081E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B19F3-0EAA-4E84-B3B3-3EC44BC6F0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85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23D7-FF17-436D-9416-C48AFA93081E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B19F3-0EAA-4E84-B3B3-3EC44BC6F0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883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23D7-FF17-436D-9416-C48AFA93081E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B19F3-0EAA-4E84-B3B3-3EC44BC6F0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26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23D7-FF17-436D-9416-C48AFA93081E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B19F3-0EAA-4E84-B3B3-3EC44BC6F0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84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A23D7-FF17-436D-9416-C48AFA93081E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B19F3-0EAA-4E84-B3B3-3EC44BC6F0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116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5355" y="1094625"/>
            <a:ext cx="9146667" cy="528666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901828" y="308610"/>
            <a:ext cx="7552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solidFill>
                  <a:srgbClr val="FF0000"/>
                </a:solidFill>
              </a:rPr>
              <a:t>Nuovo Pixel 50x50 (versione senza orecchio)</a:t>
            </a:r>
            <a:endParaRPr lang="it-IT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259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901828" y="308610"/>
            <a:ext cx="72224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solidFill>
                  <a:srgbClr val="FF0000"/>
                </a:solidFill>
              </a:rPr>
              <a:t>Nuovo Pixel 50x50 (versione con orecchio)</a:t>
            </a:r>
            <a:endParaRPr lang="it-IT" sz="3200" dirty="0">
              <a:solidFill>
                <a:srgbClr val="FF000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34" y="1193714"/>
            <a:ext cx="9800000" cy="566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038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901828" y="308610"/>
            <a:ext cx="77609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solidFill>
                  <a:srgbClr val="FF0000"/>
                </a:solidFill>
              </a:rPr>
              <a:t>Nuovo Pixel 25x100 (versioni senza orecchio)</a:t>
            </a:r>
            <a:endParaRPr lang="it-IT" sz="3200" dirty="0">
              <a:solidFill>
                <a:srgbClr val="FF000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55" y="1634490"/>
            <a:ext cx="8573920" cy="4955626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9865" y="2194560"/>
            <a:ext cx="2573546" cy="402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5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901828" y="308610"/>
            <a:ext cx="74308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solidFill>
                  <a:srgbClr val="FF0000"/>
                </a:solidFill>
              </a:rPr>
              <a:t>Nuovo Pixel 25x100 (versioni con orecchio)</a:t>
            </a:r>
            <a:endParaRPr lang="it-IT" sz="3200" dirty="0">
              <a:solidFill>
                <a:srgbClr val="FF0000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629" y="1405283"/>
            <a:ext cx="3952381" cy="5533333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9138" y="1069025"/>
            <a:ext cx="3582212" cy="578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6691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32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Infomove Srl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Infomove Srl</dc:creator>
  <cp:lastModifiedBy>Infomove Srl</cp:lastModifiedBy>
  <cp:revision>6</cp:revision>
  <dcterms:created xsi:type="dcterms:W3CDTF">2019-05-22T09:07:23Z</dcterms:created>
  <dcterms:modified xsi:type="dcterms:W3CDTF">2019-05-22T12:00:38Z</dcterms:modified>
</cp:coreProperties>
</file>