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2" autoAdjust="0"/>
    <p:restoredTop sz="94660"/>
  </p:normalViewPr>
  <p:slideViewPr>
    <p:cSldViewPr snapToGrid="0">
      <p:cViewPr>
        <p:scale>
          <a:sx n="75" d="100"/>
          <a:sy n="75" d="100"/>
        </p:scale>
        <p:origin x="444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23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5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75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17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4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3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85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83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26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84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23D7-FF17-436D-9416-C48AFA93081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B19F3-0EAA-4E84-B3B3-3EC44BC6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16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355" y="1094625"/>
            <a:ext cx="9146667" cy="528666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01828" y="308610"/>
            <a:ext cx="7552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Nuovo Pixel 50x50 (versione senza orecchio)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5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901828" y="308610"/>
            <a:ext cx="7222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Nuovo Pixel 50x50 (versione con orecchio)</a:t>
            </a:r>
            <a:endParaRPr lang="it-IT" sz="3200" dirty="0">
              <a:solidFill>
                <a:srgbClr val="FF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34" y="1193714"/>
            <a:ext cx="9800000" cy="566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3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901828" y="308610"/>
            <a:ext cx="7760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Nuovo Pixel 25x100 (versioni senza orecchio)</a:t>
            </a:r>
            <a:endParaRPr lang="it-IT" sz="3200" dirty="0">
              <a:solidFill>
                <a:srgbClr val="FF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55" y="1634490"/>
            <a:ext cx="8573920" cy="495562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9865" y="2194560"/>
            <a:ext cx="2573546" cy="402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901828" y="308610"/>
            <a:ext cx="7430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Nuovo Pixel 25x100 (versioni con orecchio)</a:t>
            </a:r>
            <a:endParaRPr lang="it-IT" sz="3200" dirty="0">
              <a:solidFill>
                <a:srgbClr val="FF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629" y="1405283"/>
            <a:ext cx="3952381" cy="553333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138" y="1069025"/>
            <a:ext cx="3582212" cy="578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669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32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Infomove Srl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Infomove Srl</dc:creator>
  <cp:lastModifiedBy>Infomove Srl</cp:lastModifiedBy>
  <cp:revision>6</cp:revision>
  <dcterms:created xsi:type="dcterms:W3CDTF">2019-05-22T09:07:23Z</dcterms:created>
  <dcterms:modified xsi:type="dcterms:W3CDTF">2019-05-22T12:00:38Z</dcterms:modified>
</cp:coreProperties>
</file>