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4" r:id="rId4"/>
    <p:sldId id="265" r:id="rId5"/>
    <p:sldId id="267" r:id="rId6"/>
    <p:sldId id="259" r:id="rId7"/>
    <p:sldId id="258" r:id="rId8"/>
    <p:sldId id="26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bio Gargano" userId="d0940c83-ef2a-40fe-9394-abeb94dcaa94" providerId="ADAL" clId="{50DC0430-A7F5-489F-B15B-B2FC1BC19093}"/>
    <pc:docChg chg="custSel addSld delSld modSld sldOrd">
      <pc:chgData name="Fabio Gargano" userId="d0940c83-ef2a-40fe-9394-abeb94dcaa94" providerId="ADAL" clId="{50DC0430-A7F5-489F-B15B-B2FC1BC19093}" dt="2019-10-08T20:25:31.132" v="155" actId="1076"/>
      <pc:docMkLst>
        <pc:docMk/>
      </pc:docMkLst>
      <pc:sldChg chg="modSp">
        <pc:chgData name="Fabio Gargano" userId="d0940c83-ef2a-40fe-9394-abeb94dcaa94" providerId="ADAL" clId="{50DC0430-A7F5-489F-B15B-B2FC1BC19093}" dt="2019-10-08T19:52:01.084" v="18" actId="20577"/>
        <pc:sldMkLst>
          <pc:docMk/>
          <pc:sldMk cId="3741179309" sldId="256"/>
        </pc:sldMkLst>
        <pc:spChg chg="mod">
          <ac:chgData name="Fabio Gargano" userId="d0940c83-ef2a-40fe-9394-abeb94dcaa94" providerId="ADAL" clId="{50DC0430-A7F5-489F-B15B-B2FC1BC19093}" dt="2019-10-08T19:52:01.084" v="18" actId="20577"/>
          <ac:spMkLst>
            <pc:docMk/>
            <pc:sldMk cId="3741179309" sldId="256"/>
            <ac:spMk id="2" creationId="{00000000-0000-0000-0000-000000000000}"/>
          </ac:spMkLst>
        </pc:spChg>
      </pc:sldChg>
      <pc:sldChg chg="del">
        <pc:chgData name="Fabio Gargano" userId="d0940c83-ef2a-40fe-9394-abeb94dcaa94" providerId="ADAL" clId="{50DC0430-A7F5-489F-B15B-B2FC1BC19093}" dt="2019-10-08T19:55:31.177" v="35" actId="2696"/>
        <pc:sldMkLst>
          <pc:docMk/>
          <pc:sldMk cId="1941265824" sldId="257"/>
        </pc:sldMkLst>
      </pc:sldChg>
      <pc:sldChg chg="addSp delSp modSp ord">
        <pc:chgData name="Fabio Gargano" userId="d0940c83-ef2a-40fe-9394-abeb94dcaa94" providerId="ADAL" clId="{50DC0430-A7F5-489F-B15B-B2FC1BC19093}" dt="2019-10-08T20:00:33.405" v="47"/>
        <pc:sldMkLst>
          <pc:docMk/>
          <pc:sldMk cId="3700503697" sldId="261"/>
        </pc:sldMkLst>
        <pc:spChg chg="mod">
          <ac:chgData name="Fabio Gargano" userId="d0940c83-ef2a-40fe-9394-abeb94dcaa94" providerId="ADAL" clId="{50DC0430-A7F5-489F-B15B-B2FC1BC19093}" dt="2019-10-08T19:53:47.882" v="26" actId="27636"/>
          <ac:spMkLst>
            <pc:docMk/>
            <pc:sldMk cId="3700503697" sldId="261"/>
            <ac:spMk id="3" creationId="{00000000-0000-0000-0000-000000000000}"/>
          </ac:spMkLst>
        </pc:spChg>
        <pc:spChg chg="add del">
          <ac:chgData name="Fabio Gargano" userId="d0940c83-ef2a-40fe-9394-abeb94dcaa94" providerId="ADAL" clId="{50DC0430-A7F5-489F-B15B-B2FC1BC19093}" dt="2019-10-08T19:53:36.710" v="20"/>
          <ac:spMkLst>
            <pc:docMk/>
            <pc:sldMk cId="3700503697" sldId="261"/>
            <ac:spMk id="4" creationId="{099B39EF-B663-424B-86A0-D59431B1D82F}"/>
          </ac:spMkLst>
        </pc:spChg>
        <pc:spChg chg="add del">
          <ac:chgData name="Fabio Gargano" userId="d0940c83-ef2a-40fe-9394-abeb94dcaa94" providerId="ADAL" clId="{50DC0430-A7F5-489F-B15B-B2FC1BC19093}" dt="2019-10-08T19:53:36.710" v="20"/>
          <ac:spMkLst>
            <pc:docMk/>
            <pc:sldMk cId="3700503697" sldId="261"/>
            <ac:spMk id="5" creationId="{4C791696-D9D3-41EE-8FCB-8E4BA5E84C0C}"/>
          </ac:spMkLst>
        </pc:spChg>
        <pc:spChg chg="add del">
          <ac:chgData name="Fabio Gargano" userId="d0940c83-ef2a-40fe-9394-abeb94dcaa94" providerId="ADAL" clId="{50DC0430-A7F5-489F-B15B-B2FC1BC19093}" dt="2019-10-08T19:53:44.715" v="24"/>
          <ac:spMkLst>
            <pc:docMk/>
            <pc:sldMk cId="3700503697" sldId="261"/>
            <ac:spMk id="6" creationId="{FC24CC73-BDD8-4540-A72B-64DDEC259BB4}"/>
          </ac:spMkLst>
        </pc:spChg>
        <pc:spChg chg="add del">
          <ac:chgData name="Fabio Gargano" userId="d0940c83-ef2a-40fe-9394-abeb94dcaa94" providerId="ADAL" clId="{50DC0430-A7F5-489F-B15B-B2FC1BC19093}" dt="2019-10-08T19:53:44.715" v="24"/>
          <ac:spMkLst>
            <pc:docMk/>
            <pc:sldMk cId="3700503697" sldId="261"/>
            <ac:spMk id="9" creationId="{CCBADACE-36F9-41D8-A5C9-10365DEC9562}"/>
          </ac:spMkLst>
        </pc:spChg>
      </pc:sldChg>
      <pc:sldChg chg="modSp ord">
        <pc:chgData name="Fabio Gargano" userId="d0940c83-ef2a-40fe-9394-abeb94dcaa94" providerId="ADAL" clId="{50DC0430-A7F5-489F-B15B-B2FC1BC19093}" dt="2019-10-08T20:00:33.405" v="47"/>
        <pc:sldMkLst>
          <pc:docMk/>
          <pc:sldMk cId="453563118" sldId="262"/>
        </pc:sldMkLst>
        <pc:spChg chg="mod">
          <ac:chgData name="Fabio Gargano" userId="d0940c83-ef2a-40fe-9394-abeb94dcaa94" providerId="ADAL" clId="{50DC0430-A7F5-489F-B15B-B2FC1BC19093}" dt="2019-10-08T19:54:55.539" v="34" actId="6549"/>
          <ac:spMkLst>
            <pc:docMk/>
            <pc:sldMk cId="453563118" sldId="262"/>
            <ac:spMk id="3" creationId="{00000000-0000-0000-0000-000000000000}"/>
          </ac:spMkLst>
        </pc:spChg>
      </pc:sldChg>
      <pc:sldChg chg="modSp add ord">
        <pc:chgData name="Fabio Gargano" userId="d0940c83-ef2a-40fe-9394-abeb94dcaa94" providerId="ADAL" clId="{50DC0430-A7F5-489F-B15B-B2FC1BC19093}" dt="2019-10-08T20:00:35.453" v="48"/>
        <pc:sldMkLst>
          <pc:docMk/>
          <pc:sldMk cId="2630080832" sldId="266"/>
        </pc:sldMkLst>
        <pc:spChg chg="mod">
          <ac:chgData name="Fabio Gargano" userId="d0940c83-ef2a-40fe-9394-abeb94dcaa94" providerId="ADAL" clId="{50DC0430-A7F5-489F-B15B-B2FC1BC19093}" dt="2019-10-08T19:56:01.940" v="46" actId="20577"/>
          <ac:spMkLst>
            <pc:docMk/>
            <pc:sldMk cId="2630080832" sldId="266"/>
            <ac:spMk id="2" creationId="{85A120A2-D57F-4EB6-8F63-28497223A7F2}"/>
          </ac:spMkLst>
        </pc:spChg>
      </pc:sldChg>
      <pc:sldChg chg="addSp delSp modSp add ord modAnim">
        <pc:chgData name="Fabio Gargano" userId="d0940c83-ef2a-40fe-9394-abeb94dcaa94" providerId="ADAL" clId="{50DC0430-A7F5-489F-B15B-B2FC1BC19093}" dt="2019-10-08T20:22:29.797" v="73"/>
        <pc:sldMkLst>
          <pc:docMk/>
          <pc:sldMk cId="1564405421" sldId="267"/>
        </pc:sldMkLst>
        <pc:spChg chg="mod">
          <ac:chgData name="Fabio Gargano" userId="d0940c83-ef2a-40fe-9394-abeb94dcaa94" providerId="ADAL" clId="{50DC0430-A7F5-489F-B15B-B2FC1BC19093}" dt="2019-10-08T20:00:46.900" v="70" actId="20577"/>
          <ac:spMkLst>
            <pc:docMk/>
            <pc:sldMk cId="1564405421" sldId="267"/>
            <ac:spMk id="2" creationId="{8E587AA0-0B33-4464-8A92-781C17AB93CA}"/>
          </ac:spMkLst>
        </pc:spChg>
        <pc:spChg chg="del">
          <ac:chgData name="Fabio Gargano" userId="d0940c83-ef2a-40fe-9394-abeb94dcaa94" providerId="ADAL" clId="{50DC0430-A7F5-489F-B15B-B2FC1BC19093}" dt="2019-10-08T20:18:55.959" v="71"/>
          <ac:spMkLst>
            <pc:docMk/>
            <pc:sldMk cId="1564405421" sldId="267"/>
            <ac:spMk id="3" creationId="{172E819B-BCB2-4D95-A051-0FCDAF13EE45}"/>
          </ac:spMkLst>
        </pc:spChg>
        <pc:picChg chg="add mod">
          <ac:chgData name="Fabio Gargano" userId="d0940c83-ef2a-40fe-9394-abeb94dcaa94" providerId="ADAL" clId="{50DC0430-A7F5-489F-B15B-B2FC1BC19093}" dt="2019-10-08T20:19:00.879" v="72" actId="14100"/>
          <ac:picMkLst>
            <pc:docMk/>
            <pc:sldMk cId="1564405421" sldId="267"/>
            <ac:picMk id="4" creationId="{7B0EC10D-BD02-4E80-8084-E45F7E7BAD0D}"/>
          </ac:picMkLst>
        </pc:picChg>
      </pc:sldChg>
      <pc:sldChg chg="addSp modSp add">
        <pc:chgData name="Fabio Gargano" userId="d0940c83-ef2a-40fe-9394-abeb94dcaa94" providerId="ADAL" clId="{50DC0430-A7F5-489F-B15B-B2FC1BC19093}" dt="2019-10-08T20:23:30.422" v="131" actId="1076"/>
        <pc:sldMkLst>
          <pc:docMk/>
          <pc:sldMk cId="3408963501" sldId="268"/>
        </pc:sldMkLst>
        <pc:spChg chg="mod">
          <ac:chgData name="Fabio Gargano" userId="d0940c83-ef2a-40fe-9394-abeb94dcaa94" providerId="ADAL" clId="{50DC0430-A7F5-489F-B15B-B2FC1BC19093}" dt="2019-10-08T20:22:44.525" v="96" actId="20577"/>
          <ac:spMkLst>
            <pc:docMk/>
            <pc:sldMk cId="3408963501" sldId="268"/>
            <ac:spMk id="2" creationId="{2854480B-4DE6-49F2-8F3D-4C9488158655}"/>
          </ac:spMkLst>
        </pc:spChg>
        <pc:spChg chg="mod">
          <ac:chgData name="Fabio Gargano" userId="d0940c83-ef2a-40fe-9394-abeb94dcaa94" providerId="ADAL" clId="{50DC0430-A7F5-489F-B15B-B2FC1BC19093}" dt="2019-10-08T20:23:27.142" v="129" actId="14100"/>
          <ac:spMkLst>
            <pc:docMk/>
            <pc:sldMk cId="3408963501" sldId="268"/>
            <ac:spMk id="3" creationId="{3DD0C6A7-21BC-4C7B-AE3D-9F8F6E869703}"/>
          </ac:spMkLst>
        </pc:spChg>
        <pc:picChg chg="add mod">
          <ac:chgData name="Fabio Gargano" userId="d0940c83-ef2a-40fe-9394-abeb94dcaa94" providerId="ADAL" clId="{50DC0430-A7F5-489F-B15B-B2FC1BC19093}" dt="2019-10-08T20:23:30.422" v="131" actId="1076"/>
          <ac:picMkLst>
            <pc:docMk/>
            <pc:sldMk cId="3408963501" sldId="268"/>
            <ac:picMk id="4" creationId="{7BB520ED-AEF7-4868-A9ED-B557131B91E6}"/>
          </ac:picMkLst>
        </pc:picChg>
      </pc:sldChg>
      <pc:sldChg chg="addSp delSp modSp add">
        <pc:chgData name="Fabio Gargano" userId="d0940c83-ef2a-40fe-9394-abeb94dcaa94" providerId="ADAL" clId="{50DC0430-A7F5-489F-B15B-B2FC1BC19093}" dt="2019-10-08T20:25:31.132" v="155" actId="1076"/>
        <pc:sldMkLst>
          <pc:docMk/>
          <pc:sldMk cId="2095955487" sldId="269"/>
        </pc:sldMkLst>
        <pc:spChg chg="del">
          <ac:chgData name="Fabio Gargano" userId="d0940c83-ef2a-40fe-9394-abeb94dcaa94" providerId="ADAL" clId="{50DC0430-A7F5-489F-B15B-B2FC1BC19093}" dt="2019-10-08T20:23:54.980" v="134" actId="478"/>
          <ac:spMkLst>
            <pc:docMk/>
            <pc:sldMk cId="2095955487" sldId="269"/>
            <ac:spMk id="2" creationId="{57DE4974-801A-4D39-A9E5-DF9AF0F1B558}"/>
          </ac:spMkLst>
        </pc:spChg>
        <pc:spChg chg="mod">
          <ac:chgData name="Fabio Gargano" userId="d0940c83-ef2a-40fe-9394-abeb94dcaa94" providerId="ADAL" clId="{50DC0430-A7F5-489F-B15B-B2FC1BC19093}" dt="2019-10-08T20:24:01.564" v="136" actId="14100"/>
          <ac:spMkLst>
            <pc:docMk/>
            <pc:sldMk cId="2095955487" sldId="269"/>
            <ac:spMk id="3" creationId="{0F1D9AE6-0EA3-4D03-81E5-F56418E53AC9}"/>
          </ac:spMkLst>
        </pc:spChg>
        <pc:spChg chg="add mod">
          <ac:chgData name="Fabio Gargano" userId="d0940c83-ef2a-40fe-9394-abeb94dcaa94" providerId="ADAL" clId="{50DC0430-A7F5-489F-B15B-B2FC1BC19093}" dt="2019-10-08T20:25:31.132" v="155" actId="1076"/>
          <ac:spMkLst>
            <pc:docMk/>
            <pc:sldMk cId="2095955487" sldId="269"/>
            <ac:spMk id="5" creationId="{00BCD755-DF11-4EE3-A687-B7D1B5F92D06}"/>
          </ac:spMkLst>
        </pc:spChg>
        <pc:picChg chg="add mod">
          <ac:chgData name="Fabio Gargano" userId="d0940c83-ef2a-40fe-9394-abeb94dcaa94" providerId="ADAL" clId="{50DC0430-A7F5-489F-B15B-B2FC1BC19093}" dt="2019-10-08T20:24:41.345" v="139" actId="1076"/>
          <ac:picMkLst>
            <pc:docMk/>
            <pc:sldMk cId="2095955487" sldId="269"/>
            <ac:picMk id="4" creationId="{B57BF862-01EB-4AFA-8710-23CB9803E723}"/>
          </ac:picMkLst>
        </pc:picChg>
      </pc:sldChg>
    </pc:docChg>
  </pc:docChgLst>
  <pc:docChgLst>
    <pc:chgData name=" " userId="d0940c83-ef2a-40fe-9394-abeb94dcaa94" providerId="ADAL" clId="{69AE046A-9A00-4994-B411-2CD0A1F18634}"/>
    <pc:docChg chg="modSld sldOrd">
      <pc:chgData name=" " userId="d0940c83-ef2a-40fe-9394-abeb94dcaa94" providerId="ADAL" clId="{69AE046A-9A00-4994-B411-2CD0A1F18634}" dt="2019-10-11T13:19:18.760" v="0"/>
      <pc:docMkLst>
        <pc:docMk/>
      </pc:docMkLst>
      <pc:sldChg chg="ord">
        <pc:chgData name=" " userId="d0940c83-ef2a-40fe-9394-abeb94dcaa94" providerId="ADAL" clId="{69AE046A-9A00-4994-B411-2CD0A1F18634}" dt="2019-10-11T13:19:18.760" v="0"/>
        <pc:sldMkLst>
          <pc:docMk/>
          <pc:sldMk cId="2132227596" sldId="258"/>
        </pc:sldMkLst>
      </pc:sldChg>
      <pc:sldChg chg="ord">
        <pc:chgData name=" " userId="d0940c83-ef2a-40fe-9394-abeb94dcaa94" providerId="ADAL" clId="{69AE046A-9A00-4994-B411-2CD0A1F18634}" dt="2019-10-11T13:19:18.760" v="0"/>
        <pc:sldMkLst>
          <pc:docMk/>
          <pc:sldMk cId="4155860034" sldId="259"/>
        </pc:sldMkLst>
      </pc:sldChg>
      <pc:sldChg chg="ord">
        <pc:chgData name=" " userId="d0940c83-ef2a-40fe-9394-abeb94dcaa94" providerId="ADAL" clId="{69AE046A-9A00-4994-B411-2CD0A1F18634}" dt="2019-10-11T13:19:18.760" v="0"/>
        <pc:sldMkLst>
          <pc:docMk/>
          <pc:sldMk cId="2210137974" sldId="260"/>
        </pc:sldMkLst>
      </pc:sldChg>
    </pc:docChg>
  </pc:docChgLst>
  <pc:docChgLst>
    <pc:chgData name="Leonardo Di Venere" userId="S::ldivenere@infn.it::849804b8-de3e-4836-96f0-419f971c6dc1" providerId="AD" clId="Web-{1B4E56D6-4951-EC36-FCF5-3DC80DD3AD28}"/>
  </pc:docChgLst>
  <pc:docChgLst>
    <pc:chgData name="Fabio Gargano" userId="d0940c83-ef2a-40fe-9394-abeb94dcaa94" providerId="ADAL" clId="{D2AC7218-F4B0-4558-9CB3-08D22BA17ED3}"/>
    <pc:docChg chg="delSld">
      <pc:chgData name="Fabio Gargano" userId="d0940c83-ef2a-40fe-9394-abeb94dcaa94" providerId="ADAL" clId="{D2AC7218-F4B0-4558-9CB3-08D22BA17ED3}" dt="2019-10-30T14:16:45.726" v="4" actId="2696"/>
      <pc:docMkLst>
        <pc:docMk/>
      </pc:docMkLst>
      <pc:sldChg chg="del">
        <pc:chgData name="Fabio Gargano" userId="d0940c83-ef2a-40fe-9394-abeb94dcaa94" providerId="ADAL" clId="{D2AC7218-F4B0-4558-9CB3-08D22BA17ED3}" dt="2019-10-29T17:48:00.922" v="0" actId="2696"/>
        <pc:sldMkLst>
          <pc:docMk/>
          <pc:sldMk cId="3700503697" sldId="261"/>
        </pc:sldMkLst>
      </pc:sldChg>
      <pc:sldChg chg="del">
        <pc:chgData name="Fabio Gargano" userId="d0940c83-ef2a-40fe-9394-abeb94dcaa94" providerId="ADAL" clId="{D2AC7218-F4B0-4558-9CB3-08D22BA17ED3}" dt="2019-10-29T17:48:00.948" v="1" actId="2696"/>
        <pc:sldMkLst>
          <pc:docMk/>
          <pc:sldMk cId="453563118" sldId="262"/>
        </pc:sldMkLst>
      </pc:sldChg>
      <pc:sldChg chg="del">
        <pc:chgData name="Fabio Gargano" userId="d0940c83-ef2a-40fe-9394-abeb94dcaa94" providerId="ADAL" clId="{D2AC7218-F4B0-4558-9CB3-08D22BA17ED3}" dt="2019-10-30T14:16:45.726" v="4" actId="2696"/>
        <pc:sldMkLst>
          <pc:docMk/>
          <pc:sldMk cId="2630080832" sldId="266"/>
        </pc:sldMkLst>
      </pc:sldChg>
      <pc:sldChg chg="del">
        <pc:chgData name="Fabio Gargano" userId="d0940c83-ef2a-40fe-9394-abeb94dcaa94" providerId="ADAL" clId="{D2AC7218-F4B0-4558-9CB3-08D22BA17ED3}" dt="2019-10-29T17:48:09.768" v="2" actId="2696"/>
        <pc:sldMkLst>
          <pc:docMk/>
          <pc:sldMk cId="3408963501" sldId="268"/>
        </pc:sldMkLst>
      </pc:sldChg>
      <pc:sldChg chg="del">
        <pc:chgData name="Fabio Gargano" userId="d0940c83-ef2a-40fe-9394-abeb94dcaa94" providerId="ADAL" clId="{D2AC7218-F4B0-4558-9CB3-08D22BA17ED3}" dt="2019-10-29T17:48:09.784" v="3" actId="2696"/>
        <pc:sldMkLst>
          <pc:docMk/>
          <pc:sldMk cId="2095955487" sldId="269"/>
        </pc:sldMkLst>
      </pc:sldChg>
    </pc:docChg>
  </pc:docChgLst>
  <pc:docChgLst>
    <pc:chgData name="Fabio Gargano" userId="d0940c83-ef2a-40fe-9394-abeb94dcaa94" providerId="ADAL" clId="{B41A77A2-3AE3-4D12-BE90-7CE6FCDAAD85}"/>
    <pc:docChg chg="modSld">
      <pc:chgData name="Fabio Gargano" userId="d0940c83-ef2a-40fe-9394-abeb94dcaa94" providerId="ADAL" clId="{B41A77A2-3AE3-4D12-BE90-7CE6FCDAAD85}" dt="2019-07-15T19:28:45.976" v="0" actId="1076"/>
      <pc:docMkLst>
        <pc:docMk/>
      </pc:docMkLst>
      <pc:sldChg chg="modSp">
        <pc:chgData name="Fabio Gargano" userId="d0940c83-ef2a-40fe-9394-abeb94dcaa94" providerId="ADAL" clId="{B41A77A2-3AE3-4D12-BE90-7CE6FCDAAD85}" dt="2019-07-15T19:28:45.976" v="0" actId="1076"/>
        <pc:sldMkLst>
          <pc:docMk/>
          <pc:sldMk cId="3700503697" sldId="261"/>
        </pc:sldMkLst>
        <pc:spChg chg="mod">
          <ac:chgData name="Fabio Gargano" userId="d0940c83-ef2a-40fe-9394-abeb94dcaa94" providerId="ADAL" clId="{B41A77A2-3AE3-4D12-BE90-7CE6FCDAAD85}" dt="2019-07-15T19:28:45.976" v="0" actId="1076"/>
          <ac:spMkLst>
            <pc:docMk/>
            <pc:sldMk cId="3700503697" sldId="261"/>
            <ac:spMk id="3" creationId="{00000000-0000-0000-0000-000000000000}"/>
          </ac:spMkLst>
        </pc:spChg>
      </pc:sldChg>
    </pc:docChg>
  </pc:docChgLst>
  <pc:docChgLst>
    <pc:chgData name="Fabio Gargano" userId="d0940c83-ef2a-40fe-9394-abeb94dcaa94" providerId="ADAL" clId="{9E2CB69E-0E82-463C-BFA8-5A697DEC1A98}"/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30/10/2019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2945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30/10/2019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929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30/10/2019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1674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30/10/2019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5961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30/10/2019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8975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30/10/2019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5045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30/10/2019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6976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30/10/2019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0621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30/10/2019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8902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30/10/2019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2362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30/10/2019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5534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30/10/2019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7504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30/10/2019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1862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30/10/2019</a:t>
            </a:fld>
            <a:endParaRPr lang="it-IT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203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30/10/2019</a:t>
            </a:fld>
            <a:endParaRPr lang="it-I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7920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30/10/2019</a:t>
            </a:fld>
            <a:endParaRPr lang="it-IT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134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30/10/2019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2327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8DC9AC-0B35-4CA7-948D-FB8AAB8F7A60}" type="datetimeFigureOut">
              <a:rPr lang="it-IT" smtClean="0"/>
              <a:t>30/10/2019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72792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Lezione – 11/10/19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1179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Motore omopolare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460" y="1479666"/>
            <a:ext cx="2840427" cy="48425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75571" y="1606370"/>
            <a:ext cx="6266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La pila è un generatore di tensione che fa scorrere una corrente I nel filo di rame.</a:t>
            </a:r>
          </a:p>
          <a:p>
            <a:endParaRPr lang="en-US"/>
          </a:p>
          <a:p>
            <a:r>
              <a:rPr lang="it-IT"/>
              <a:t>Il magnete sul fondo della pila genera un campo magnetico B</a:t>
            </a:r>
          </a:p>
          <a:p>
            <a:endParaRPr lang="it-IT"/>
          </a:p>
          <a:p>
            <a:r>
              <a:rPr lang="it-IT"/>
              <a:t>L’interazione fra il campo magnetico B e la corrente I genera una forza </a:t>
            </a:r>
            <a:r>
              <a:rPr lang="it-IT" b="1"/>
              <a:t>F</a:t>
            </a:r>
            <a:r>
              <a:rPr lang="it-IT"/>
              <a:t>=</a:t>
            </a:r>
            <a:r>
              <a:rPr lang="it-IT" b="1"/>
              <a:t>I</a:t>
            </a:r>
            <a:r>
              <a:rPr lang="it-IT"/>
              <a:t> L X </a:t>
            </a:r>
            <a:r>
              <a:rPr lang="it-IT" b="1"/>
              <a:t>B </a:t>
            </a:r>
            <a:r>
              <a:rPr lang="it-IT"/>
              <a:t>che mette in moto la spira </a:t>
            </a:r>
            <a:endParaRPr lang="it-IT" b="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002" y="4190012"/>
            <a:ext cx="317182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06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Correnti</a:t>
            </a:r>
            <a:r>
              <a:rPr lang="en-US"/>
              <a:t> </a:t>
            </a:r>
            <a:r>
              <a:rPr lang="en-US" err="1"/>
              <a:t>Parassite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201" y="1687158"/>
            <a:ext cx="8946541" cy="4879897"/>
          </a:xfrm>
        </p:spPr>
        <p:txBody>
          <a:bodyPr>
            <a:normAutofit/>
          </a:bodyPr>
          <a:lstStyle/>
          <a:p>
            <a:r>
              <a:rPr lang="it-IT"/>
              <a:t>Le correnti parassite o correnti di Foucault sono delle correnti indotte in masse metalliche conduttrici che si trovano immerse in un campo magnetico variabile o che, muovendosi, attraversano un campo magnetico costante o variabile. In ogni caso è la variazione del flusso magnetico che genera queste correnti. Il fenomeno fu scoperto dal fisico francese Jean Bernard Léon Foucault nel 1851.</a:t>
            </a:r>
          </a:p>
          <a:p>
            <a:endParaRPr lang="en-US"/>
          </a:p>
          <a:p>
            <a:r>
              <a:rPr lang="en-US" err="1"/>
              <a:t>Freno</a:t>
            </a:r>
            <a:r>
              <a:rPr lang="en-US"/>
              <a:t> </a:t>
            </a:r>
            <a:r>
              <a:rPr lang="en-US" err="1"/>
              <a:t>Magnetico</a:t>
            </a:r>
            <a:r>
              <a:rPr lang="en-US"/>
              <a:t>:</a:t>
            </a:r>
          </a:p>
          <a:p>
            <a:pPr lvl="1"/>
            <a:r>
              <a:rPr lang="it-IT"/>
              <a:t>Un freno magnetico, come un comune freno ad attrito, è un dispositivo utilizzato per rallentare un mobile. A differenza dei freni ad attrito, che applicano una forza fra due parti in movimento relativo, i freni magnetici rallentano un mobile generando correnti parassite per induzione elettromagnetica. La forza di rallentamento interviene senza contatto fra le parti, ed è dovuta alla trasformazione in calore delle correnti indotte.</a:t>
            </a:r>
            <a:endParaRPr lang="en-US"/>
          </a:p>
          <a:p>
            <a:endParaRPr lang="en-US"/>
          </a:p>
          <a:p>
            <a:pPr marL="0" indent="0">
              <a:buNone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6927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Paracadute</a:t>
            </a:r>
            <a:r>
              <a:rPr lang="en-US"/>
              <a:t> </a:t>
            </a:r>
            <a:r>
              <a:rPr lang="en-US" err="1"/>
              <a:t>Magentico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1975" y="1624293"/>
            <a:ext cx="5849328" cy="4805082"/>
          </a:xfrm>
        </p:spPr>
        <p:txBody>
          <a:bodyPr>
            <a:normAutofit fontScale="92500"/>
          </a:bodyPr>
          <a:lstStyle/>
          <a:p>
            <a:r>
              <a:rPr lang="it-IT"/>
              <a:t>Il magnete in caduta libera all’interno di un cilindro di materiale conduttore (rame, ottone, alluminio) genera una forza elettromotrice indotta che fa circolare corrente nel tubo cilindrico e questo porta all’instaurarsi di  una campo magnetico che si oppone alla caduta del corpo</a:t>
            </a:r>
          </a:p>
          <a:p>
            <a:r>
              <a:rPr lang="it-IT"/>
              <a:t>Il corpo non cade quindi soggetto alla sola forza peso, ma vi è una seconda forza che lo rallenta (simile all’attrito viscoso) ed il corpo cade con velocità costante (velocità limite) come un paracadute in aria</a:t>
            </a:r>
          </a:p>
          <a:p>
            <a:r>
              <a:rPr lang="it-IT"/>
              <a:t>Lo stesso effetto è visibile se il magnete (sferico o cilindrico) rotola su di un piano inclinato realizzato con materiale conduttore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2433917"/>
            <a:ext cx="3357321" cy="310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52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87AA0-0B33-4464-8A92-781C17AB9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Cannone</a:t>
            </a:r>
            <a:r>
              <a:rPr lang="en-US" dirty="0"/>
              <a:t> </a:t>
            </a:r>
            <a:r>
              <a:rPr lang="en-US" dirty="0" err="1"/>
              <a:t>magnetico</a:t>
            </a:r>
            <a:endParaRPr lang="en-US" dirty="0"/>
          </a:p>
        </p:txBody>
      </p:sp>
      <p:pic>
        <p:nvPicPr>
          <p:cNvPr id="4" name="Magnetic Cannon Explained">
            <a:hlinkClick r:id="" action="ppaction://media"/>
            <a:extLst>
              <a:ext uri="{FF2B5EF4-FFF2-40B4-BE49-F238E27FC236}">
                <a16:creationId xmlns:a16="http://schemas.microsoft.com/office/drawing/2014/main" id="{7B0EC10D-BD02-4E80-8084-E45F7E7BAD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964" y="1381125"/>
            <a:ext cx="8653549" cy="4867275"/>
          </a:xfrm>
        </p:spPr>
      </p:pic>
    </p:spTree>
    <p:extLst>
      <p:ext uri="{BB962C8B-B14F-4D97-AF65-F5344CB8AC3E}">
        <p14:creationId xmlns:p14="http://schemas.microsoft.com/office/powerpoint/2010/main" val="156440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Filtro polarizzatore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2829" y="1409824"/>
            <a:ext cx="8946541" cy="4195481"/>
          </a:xfrm>
        </p:spPr>
        <p:txBody>
          <a:bodyPr/>
          <a:lstStyle/>
          <a:p>
            <a:r>
              <a:rPr lang="it-IT"/>
              <a:t>Un polarizzatore (anche detto filtro polarizzante o lente polarizzata) è un filtro che blocca la radiazione elettromagnetica a seconda della sua polarizzazione.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92" y="4268822"/>
            <a:ext cx="2476500" cy="1857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793" y="4268822"/>
            <a:ext cx="4727457" cy="2446459"/>
          </a:xfrm>
          <a:prstGeom prst="rect">
            <a:avLst/>
          </a:prstGeom>
        </p:spPr>
      </p:pic>
      <p:pic>
        <p:nvPicPr>
          <p:cNvPr id="2052" name="Picture 4" descr="Image result for polarizzato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210" y="3100436"/>
            <a:ext cx="3663669" cy="19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860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26478"/>
          </a:xfrm>
        </p:spPr>
        <p:txBody>
          <a:bodyPr/>
          <a:lstStyle/>
          <a:p>
            <a:r>
              <a:rPr lang="it-IT"/>
              <a:t>Birifrangenza e nastro adesiva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279196"/>
            <a:ext cx="8946541" cy="1604682"/>
          </a:xfrm>
        </p:spPr>
        <p:txBody>
          <a:bodyPr>
            <a:normAutofit fontScale="92500"/>
          </a:bodyPr>
          <a:lstStyle/>
          <a:p>
            <a:r>
              <a:rPr lang="it-IT"/>
              <a:t>Un materiale birifrangente presente indici di rifrazione diversi nelle varie direzioni di propagazione della luce</a:t>
            </a:r>
          </a:p>
          <a:p>
            <a:r>
              <a:rPr lang="it-IT"/>
              <a:t>Un esempio di materiale birifrangente è il nastro adesivo trasparente</a:t>
            </a:r>
          </a:p>
          <a:p>
            <a:r>
              <a:rPr lang="it-IT"/>
              <a:t>La luce che attraversa un materiale birifrangente ne esce polarizzata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47302" y="2812244"/>
            <a:ext cx="9404723" cy="7549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/>
              <a:t>Luce polarizzata	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05484" y="3567165"/>
            <a:ext cx="8946541" cy="2329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it-IT"/>
              <a:t>Una semplice sorgente di luce polarizzata è lo schermo del cellullare</a:t>
            </a:r>
          </a:p>
          <a:p>
            <a:r>
              <a:rPr lang="it-IT"/>
              <a:t>Lo schermo ha un sottile filtro polarizzatore per permettere di vedere meglio lo schermo anche in piena luce </a:t>
            </a:r>
          </a:p>
          <a:p>
            <a:pPr lvl="1"/>
            <a:r>
              <a:rPr lang="it-IT"/>
              <a:t>Simili agli occhiali Polaroid “da guida” che eliminano la luce riflessa (polarizzata per riflessione)</a:t>
            </a:r>
          </a:p>
        </p:txBody>
      </p:sp>
    </p:spTree>
    <p:extLst>
      <p:ext uri="{BB962C8B-B14F-4D97-AF65-F5344CB8AC3E}">
        <p14:creationId xmlns:p14="http://schemas.microsoft.com/office/powerpoint/2010/main" val="2132227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8970" y="1600742"/>
            <a:ext cx="548137" cy="40665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extBox 5"/>
          <p:cNvSpPr txBox="1"/>
          <p:nvPr/>
        </p:nvSpPr>
        <p:spPr>
          <a:xfrm>
            <a:off x="381837" y="854110"/>
            <a:ext cx="2190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Sorgente di luce polarizzata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024554" y="1600742"/>
            <a:ext cx="20097" cy="2498985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096569" y="2526865"/>
            <a:ext cx="20097" cy="2498985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168584" y="3634006"/>
            <a:ext cx="20097" cy="2498985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792486" y="1600742"/>
            <a:ext cx="548137" cy="406652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4372707" y="854109"/>
            <a:ext cx="2190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Filtro polarizzatore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306286" y="1939332"/>
            <a:ext cx="4873450" cy="5024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287866" y="3106613"/>
            <a:ext cx="4873450" cy="50242"/>
          </a:xfrm>
          <a:prstGeom prst="straightConnector1">
            <a:avLst/>
          </a:prstGeom>
          <a:ln w="317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287866" y="3790593"/>
            <a:ext cx="4873450" cy="50242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339786" y="4354281"/>
            <a:ext cx="4873450" cy="50242"/>
          </a:xfrm>
          <a:prstGeom prst="straightConnector1">
            <a:avLst/>
          </a:prstGeom>
          <a:ln w="317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203038" y="5403151"/>
            <a:ext cx="4873450" cy="5024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025185" y="1682803"/>
            <a:ext cx="18420" cy="844062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034395" y="2526865"/>
            <a:ext cx="9210" cy="1107141"/>
          </a:xfrm>
          <a:prstGeom prst="line">
            <a:avLst/>
          </a:prstGeom>
          <a:ln w="539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025185" y="3635678"/>
            <a:ext cx="25727" cy="393711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7025185" y="4099727"/>
            <a:ext cx="21122" cy="926123"/>
          </a:xfrm>
          <a:prstGeom prst="line">
            <a:avLst/>
          </a:prstGeom>
          <a:ln w="539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025185" y="5096188"/>
            <a:ext cx="18420" cy="844062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025185" y="943731"/>
            <a:ext cx="2190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Immagine colorata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048730" y="1939332"/>
            <a:ext cx="31350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Il colore dipende sia dalla orientazione del nastro adesivo che dallo spessore del nastro, ovvero dal numero di pezzi di nastro sovrapposti </a:t>
            </a:r>
          </a:p>
        </p:txBody>
      </p:sp>
    </p:spTree>
    <p:extLst>
      <p:ext uri="{BB962C8B-B14F-4D97-AF65-F5344CB8AC3E}">
        <p14:creationId xmlns:p14="http://schemas.microsoft.com/office/powerpoint/2010/main" val="22101379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MyColor_01">
      <a:dk1>
        <a:srgbClr val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462</Words>
  <Application>Microsoft Office PowerPoint</Application>
  <PresentationFormat>Widescreen</PresentationFormat>
  <Paragraphs>31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Ion</vt:lpstr>
      <vt:lpstr>Lezione – 11/10/19</vt:lpstr>
      <vt:lpstr>Motore omopolare</vt:lpstr>
      <vt:lpstr>Correnti Parassite</vt:lpstr>
      <vt:lpstr>Paracadute Magentico</vt:lpstr>
      <vt:lpstr>Cannone magnetico</vt:lpstr>
      <vt:lpstr>Filtro polarizzatore</vt:lpstr>
      <vt:lpstr>Birifrangenza e nastro adesiva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Fabio Gargano</dc:creator>
  <cp:lastModifiedBy>Fabio Gargano</cp:lastModifiedBy>
  <cp:revision>1</cp:revision>
  <dcterms:created xsi:type="dcterms:W3CDTF">2018-10-09T18:47:44Z</dcterms:created>
  <dcterms:modified xsi:type="dcterms:W3CDTF">2019-10-30T14:16:52Z</dcterms:modified>
</cp:coreProperties>
</file>