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65" r:id="rId3"/>
    <p:sldId id="266" r:id="rId4"/>
    <p:sldId id="258" r:id="rId5"/>
    <p:sldId id="269" r:id="rId6"/>
    <p:sldId id="270" r:id="rId7"/>
    <p:sldId id="272" r:id="rId8"/>
    <p:sldId id="267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Scialla" initials="LS" lastIdx="1" clrIdx="0">
    <p:extLst>
      <p:ext uri="{19B8F6BF-5375-455C-9EA6-DF929625EA0E}">
        <p15:presenceInfo xmlns:p15="http://schemas.microsoft.com/office/powerpoint/2012/main" userId="9eaa9d1eab9114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B6C9DE-846D-4B44-952A-B758B99407AD}" v="569" dt="2019-05-20T15:24:11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2857" autoAdjust="0"/>
  </p:normalViewPr>
  <p:slideViewPr>
    <p:cSldViewPr>
      <p:cViewPr varScale="1">
        <p:scale>
          <a:sx n="79" d="100"/>
          <a:sy n="79" d="100"/>
        </p:scale>
        <p:origin x="172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Scialla" userId="9eaa9d1eab911480" providerId="LiveId" clId="{ECB6C9DE-846D-4B44-952A-B758B99407AD}"/>
    <pc:docChg chg="undo custSel mod addSld delSld modSld modMainMaster">
      <pc:chgData name="Lorenzo Scialla" userId="9eaa9d1eab911480" providerId="LiveId" clId="{ECB6C9DE-846D-4B44-952A-B758B99407AD}" dt="2019-05-20T15:24:42.908" v="2321" actId="14100"/>
      <pc:docMkLst>
        <pc:docMk/>
      </pc:docMkLst>
      <pc:sldChg chg="addSp delSp modSp setBg addCm delCm">
        <pc:chgData name="Lorenzo Scialla" userId="9eaa9d1eab911480" providerId="LiveId" clId="{ECB6C9DE-846D-4B44-952A-B758B99407AD}" dt="2019-05-20T15:23:23.018" v="2306" actId="403"/>
        <pc:sldMkLst>
          <pc:docMk/>
          <pc:sldMk cId="0" sldId="256"/>
        </pc:sldMkLst>
        <pc:spChg chg="mod">
          <ac:chgData name="Lorenzo Scialla" userId="9eaa9d1eab911480" providerId="LiveId" clId="{ECB6C9DE-846D-4B44-952A-B758B99407AD}" dt="2019-05-20T15:20:47.553" v="2302" actId="114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Lorenzo Scialla" userId="9eaa9d1eab911480" providerId="LiveId" clId="{ECB6C9DE-846D-4B44-952A-B758B99407AD}" dt="2019-05-20T14:11:34.287" v="18" actId="478"/>
          <ac:spMkLst>
            <pc:docMk/>
            <pc:sldMk cId="0" sldId="256"/>
            <ac:spMk id="3" creationId="{00000000-0000-0000-0000-000000000000}"/>
          </ac:spMkLst>
        </pc:spChg>
        <pc:spChg chg="mod">
          <ac:chgData name="Lorenzo Scialla" userId="9eaa9d1eab911480" providerId="LiveId" clId="{ECB6C9DE-846D-4B44-952A-B758B99407AD}" dt="2019-05-20T15:23:23.018" v="2306" actId="403"/>
          <ac:spMkLst>
            <pc:docMk/>
            <pc:sldMk cId="0" sldId="256"/>
            <ac:spMk id="6" creationId="{00000000-0000-0000-0000-000000000000}"/>
          </ac:spMkLst>
        </pc:spChg>
        <pc:spChg chg="add del mod">
          <ac:chgData name="Lorenzo Scialla" userId="9eaa9d1eab911480" providerId="LiveId" clId="{ECB6C9DE-846D-4B44-952A-B758B99407AD}" dt="2019-05-20T14:12:06.645" v="65" actId="478"/>
          <ac:spMkLst>
            <pc:docMk/>
            <pc:sldMk cId="0" sldId="256"/>
            <ac:spMk id="7" creationId="{CD2440EF-ABEA-4DDA-A9C3-D22149C90B50}"/>
          </ac:spMkLst>
        </pc:spChg>
        <pc:spChg chg="del">
          <ac:chgData name="Lorenzo Scialla" userId="9eaa9d1eab911480" providerId="LiveId" clId="{ECB6C9DE-846D-4B44-952A-B758B99407AD}" dt="2019-05-20T14:11:31.188" v="16" actId="478"/>
          <ac:spMkLst>
            <pc:docMk/>
            <pc:sldMk cId="0" sldId="256"/>
            <ac:spMk id="8" creationId="{00000000-0000-0000-0000-000000000000}"/>
          </ac:spMkLst>
        </pc:spChg>
        <pc:spChg chg="mod">
          <ac:chgData name="Lorenzo Scialla" userId="9eaa9d1eab911480" providerId="LiveId" clId="{ECB6C9DE-846D-4B44-952A-B758B99407AD}" dt="2019-05-20T14:18:08.651" v="98" actId="1076"/>
          <ac:spMkLst>
            <pc:docMk/>
            <pc:sldMk cId="0" sldId="256"/>
            <ac:spMk id="10" creationId="{00000000-0000-0000-0000-000000000000}"/>
          </ac:spMkLst>
        </pc:spChg>
        <pc:picChg chg="del mod">
          <ac:chgData name="Lorenzo Scialla" userId="9eaa9d1eab911480" providerId="LiveId" clId="{ECB6C9DE-846D-4B44-952A-B758B99407AD}" dt="2019-05-20T14:25:55.158" v="254" actId="478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Lorenzo Scialla" userId="9eaa9d1eab911480" providerId="LiveId" clId="{ECB6C9DE-846D-4B44-952A-B758B99407AD}" dt="2019-05-20T14:17:50.111" v="94" actId="1076"/>
          <ac:picMkLst>
            <pc:docMk/>
            <pc:sldMk cId="0" sldId="256"/>
            <ac:picMk id="41986" creationId="{00000000-0000-0000-0000-000000000000}"/>
          </ac:picMkLst>
        </pc:picChg>
        <pc:cxnChg chg="del">
          <ac:chgData name="Lorenzo Scialla" userId="9eaa9d1eab911480" providerId="LiveId" clId="{ECB6C9DE-846D-4B44-952A-B758B99407AD}" dt="2019-05-20T14:17:41.005" v="92" actId="478"/>
          <ac:cxnSpMkLst>
            <pc:docMk/>
            <pc:sldMk cId="0" sldId="256"/>
            <ac:cxnSpMk id="12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40.250" v="91" actId="478"/>
          <ac:cxnSpMkLst>
            <pc:docMk/>
            <pc:sldMk cId="0" sldId="256"/>
            <ac:cxnSpMk id="14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37.533" v="89" actId="478"/>
          <ac:cxnSpMkLst>
            <pc:docMk/>
            <pc:sldMk cId="0" sldId="256"/>
            <ac:cxnSpMk id="16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38.364" v="90" actId="478"/>
          <ac:cxnSpMkLst>
            <pc:docMk/>
            <pc:sldMk cId="0" sldId="256"/>
            <ac:cxnSpMk id="18" creationId="{00000000-0000-0000-0000-000000000000}"/>
          </ac:cxnSpMkLst>
        </pc:cxnChg>
      </pc:sldChg>
      <pc:sldChg chg="del">
        <pc:chgData name="Lorenzo Scialla" userId="9eaa9d1eab911480" providerId="LiveId" clId="{ECB6C9DE-846D-4B44-952A-B758B99407AD}" dt="2019-05-20T14:32:18.994" v="383" actId="2696"/>
        <pc:sldMkLst>
          <pc:docMk/>
          <pc:sldMk cId="538687696" sldId="257"/>
        </pc:sldMkLst>
      </pc:sldChg>
      <pc:sldChg chg="addSp delSp modSp modTransition setBg delAnim">
        <pc:chgData name="Lorenzo Scialla" userId="9eaa9d1eab911480" providerId="LiveId" clId="{ECB6C9DE-846D-4B44-952A-B758B99407AD}" dt="2019-05-20T15:15:33.283" v="2276"/>
        <pc:sldMkLst>
          <pc:docMk/>
          <pc:sldMk cId="2625664221" sldId="258"/>
        </pc:sldMkLst>
        <pc:spChg chg="del mod">
          <ac:chgData name="Lorenzo Scialla" userId="9eaa9d1eab911480" providerId="LiveId" clId="{ECB6C9DE-846D-4B44-952A-B758B99407AD}" dt="2019-05-20T14:33:25.714" v="392" actId="478"/>
          <ac:spMkLst>
            <pc:docMk/>
            <pc:sldMk cId="2625664221" sldId="258"/>
            <ac:spMk id="3" creationId="{00000000-0000-0000-0000-000000000000}"/>
          </ac:spMkLst>
        </pc:spChg>
        <pc:spChg chg="del">
          <ac:chgData name="Lorenzo Scialla" userId="9eaa9d1eab911480" providerId="LiveId" clId="{ECB6C9DE-846D-4B44-952A-B758B99407AD}" dt="2019-05-20T14:33:33.977" v="396" actId="478"/>
          <ac:spMkLst>
            <pc:docMk/>
            <pc:sldMk cId="2625664221" sldId="258"/>
            <ac:spMk id="4" creationId="{00000000-0000-0000-0000-000000000000}"/>
          </ac:spMkLst>
        </pc:spChg>
        <pc:spChg chg="add mod">
          <ac:chgData name="Lorenzo Scialla" userId="9eaa9d1eab911480" providerId="LiveId" clId="{ECB6C9DE-846D-4B44-952A-B758B99407AD}" dt="2019-05-20T14:49:59.983" v="1148" actId="1035"/>
          <ac:spMkLst>
            <pc:docMk/>
            <pc:sldMk cId="2625664221" sldId="258"/>
            <ac:spMk id="5" creationId="{B0682B03-BF57-4DBE-9864-DE185E111F25}"/>
          </ac:spMkLst>
        </pc:spChg>
        <pc:spChg chg="add del mod">
          <ac:chgData name="Lorenzo Scialla" userId="9eaa9d1eab911480" providerId="LiveId" clId="{ECB6C9DE-846D-4B44-952A-B758B99407AD}" dt="2019-05-20T14:33:29.304" v="394" actId="478"/>
          <ac:spMkLst>
            <pc:docMk/>
            <pc:sldMk cId="2625664221" sldId="258"/>
            <ac:spMk id="7" creationId="{80DD94CA-13A7-416A-AB72-A514C58AC404}"/>
          </ac:spMkLst>
        </pc:spChg>
        <pc:spChg chg="add mod">
          <ac:chgData name="Lorenzo Scialla" userId="9eaa9d1eab911480" providerId="LiveId" clId="{ECB6C9DE-846D-4B44-952A-B758B99407AD}" dt="2019-05-20T14:44:41.955" v="825" actId="121"/>
          <ac:spMkLst>
            <pc:docMk/>
            <pc:sldMk cId="2625664221" sldId="258"/>
            <ac:spMk id="8" creationId="{2B90217E-7043-4078-A325-DE7B8BA82745}"/>
          </ac:spMkLst>
        </pc:spChg>
        <pc:spChg chg="del">
          <ac:chgData name="Lorenzo Scialla" userId="9eaa9d1eab911480" providerId="LiveId" clId="{ECB6C9DE-846D-4B44-952A-B758B99407AD}" dt="2019-05-20T14:41:03.211" v="751" actId="478"/>
          <ac:spMkLst>
            <pc:docMk/>
            <pc:sldMk cId="2625664221" sldId="258"/>
            <ac:spMk id="10" creationId="{58D0266C-6D5C-4709-8B4D-A47CB1BD080F}"/>
          </ac:spMkLst>
        </pc:spChg>
        <pc:picChg chg="mod">
          <ac:chgData name="Lorenzo Scialla" userId="9eaa9d1eab911480" providerId="LiveId" clId="{ECB6C9DE-846D-4B44-952A-B758B99407AD}" dt="2019-05-20T14:39:14.157" v="736" actId="14861"/>
          <ac:picMkLst>
            <pc:docMk/>
            <pc:sldMk cId="2625664221" sldId="258"/>
            <ac:picMk id="2" creationId="{00000000-0000-0000-0000-000000000000}"/>
          </ac:picMkLst>
        </pc:picChg>
        <pc:picChg chg="del">
          <ac:chgData name="Lorenzo Scialla" userId="9eaa9d1eab911480" providerId="LiveId" clId="{ECB6C9DE-846D-4B44-952A-B758B99407AD}" dt="2019-05-20T14:33:18.332" v="389" actId="478"/>
          <ac:picMkLst>
            <pc:docMk/>
            <pc:sldMk cId="2625664221" sldId="258"/>
            <ac:picMk id="13" creationId="{BFBC8EF9-CD3E-41EE-A920-75C9E69F8F8F}"/>
          </ac:picMkLst>
        </pc:picChg>
      </pc:sldChg>
      <pc:sldChg chg="del">
        <pc:chgData name="Lorenzo Scialla" userId="9eaa9d1eab911480" providerId="LiveId" clId="{ECB6C9DE-846D-4B44-952A-B758B99407AD}" dt="2019-05-20T14:32:27.214" v="385" actId="2696"/>
        <pc:sldMkLst>
          <pc:docMk/>
          <pc:sldMk cId="3254188298" sldId="259"/>
        </pc:sldMkLst>
      </pc:sldChg>
      <pc:sldChg chg="del">
        <pc:chgData name="Lorenzo Scialla" userId="9eaa9d1eab911480" providerId="LiveId" clId="{ECB6C9DE-846D-4B44-952A-B758B99407AD}" dt="2019-05-20T15:13:48.369" v="2272" actId="2696"/>
        <pc:sldMkLst>
          <pc:docMk/>
          <pc:sldMk cId="2862821363" sldId="260"/>
        </pc:sldMkLst>
      </pc:sldChg>
      <pc:sldChg chg="del">
        <pc:chgData name="Lorenzo Scialla" userId="9eaa9d1eab911480" providerId="LiveId" clId="{ECB6C9DE-846D-4B44-952A-B758B99407AD}" dt="2019-05-20T14:54:02.466" v="1265" actId="2696"/>
        <pc:sldMkLst>
          <pc:docMk/>
          <pc:sldMk cId="587053358" sldId="263"/>
        </pc:sldMkLst>
      </pc:sldChg>
      <pc:sldChg chg="del">
        <pc:chgData name="Lorenzo Scialla" userId="9eaa9d1eab911480" providerId="LiveId" clId="{ECB6C9DE-846D-4B44-952A-B758B99407AD}" dt="2019-05-20T14:54:04.084" v="1266" actId="2696"/>
        <pc:sldMkLst>
          <pc:docMk/>
          <pc:sldMk cId="478137311" sldId="264"/>
        </pc:sldMkLst>
      </pc:sldChg>
      <pc:sldChg chg="addSp delSp modSp add modTransition setBg">
        <pc:chgData name="Lorenzo Scialla" userId="9eaa9d1eab911480" providerId="LiveId" clId="{ECB6C9DE-846D-4B44-952A-B758B99407AD}" dt="2019-05-20T15:23:33.955" v="2307" actId="20577"/>
        <pc:sldMkLst>
          <pc:docMk/>
          <pc:sldMk cId="2079438050" sldId="265"/>
        </pc:sldMkLst>
        <pc:spChg chg="mod">
          <ac:chgData name="Lorenzo Scialla" userId="9eaa9d1eab911480" providerId="LiveId" clId="{ECB6C9DE-846D-4B44-952A-B758B99407AD}" dt="2019-05-20T15:20:21.904" v="2300" actId="20577"/>
          <ac:spMkLst>
            <pc:docMk/>
            <pc:sldMk cId="2079438050" sldId="265"/>
            <ac:spMk id="2" creationId="{00000000-0000-0000-0000-000000000000}"/>
          </ac:spMkLst>
        </pc:spChg>
        <pc:spChg chg="add mod">
          <ac:chgData name="Lorenzo Scialla" userId="9eaa9d1eab911480" providerId="LiveId" clId="{ECB6C9DE-846D-4B44-952A-B758B99407AD}" dt="2019-05-20T14:22:46.886" v="219" actId="403"/>
          <ac:spMkLst>
            <pc:docMk/>
            <pc:sldMk cId="2079438050" sldId="265"/>
            <ac:spMk id="3" creationId="{550D00C6-28D6-4B62-979D-778AAA72CD93}"/>
          </ac:spMkLst>
        </pc:spChg>
        <pc:spChg chg="mod">
          <ac:chgData name="Lorenzo Scialla" userId="9eaa9d1eab911480" providerId="LiveId" clId="{ECB6C9DE-846D-4B44-952A-B758B99407AD}" dt="2019-05-20T15:23:33.955" v="2307" actId="20577"/>
          <ac:spMkLst>
            <pc:docMk/>
            <pc:sldMk cId="2079438050" sldId="265"/>
            <ac:spMk id="6" creationId="{00000000-0000-0000-0000-000000000000}"/>
          </ac:spMkLst>
        </pc:spChg>
        <pc:spChg chg="del">
          <ac:chgData name="Lorenzo Scialla" userId="9eaa9d1eab911480" providerId="LiveId" clId="{ECB6C9DE-846D-4B44-952A-B758B99407AD}" dt="2019-05-20T14:24:59.567" v="246" actId="478"/>
          <ac:spMkLst>
            <pc:docMk/>
            <pc:sldMk cId="2079438050" sldId="265"/>
            <ac:spMk id="10" creationId="{00000000-0000-0000-0000-000000000000}"/>
          </ac:spMkLst>
        </pc:spChg>
        <pc:picChg chg="del">
          <ac:chgData name="Lorenzo Scialla" userId="9eaa9d1eab911480" providerId="LiveId" clId="{ECB6C9DE-846D-4B44-952A-B758B99407AD}" dt="2019-05-20T14:25:53.039" v="253" actId="478"/>
          <ac:picMkLst>
            <pc:docMk/>
            <pc:sldMk cId="2079438050" sldId="265"/>
            <ac:picMk id="5" creationId="{00000000-0000-0000-0000-000000000000}"/>
          </ac:picMkLst>
        </pc:picChg>
        <pc:picChg chg="del">
          <ac:chgData name="Lorenzo Scialla" userId="9eaa9d1eab911480" providerId="LiveId" clId="{ECB6C9DE-846D-4B44-952A-B758B99407AD}" dt="2019-05-20T14:17:31.102" v="84" actId="478"/>
          <ac:picMkLst>
            <pc:docMk/>
            <pc:sldMk cId="2079438050" sldId="265"/>
            <ac:picMk id="41986" creationId="{00000000-0000-0000-0000-000000000000}"/>
          </ac:picMkLst>
        </pc:picChg>
        <pc:cxnChg chg="del">
          <ac:chgData name="Lorenzo Scialla" userId="9eaa9d1eab911480" providerId="LiveId" clId="{ECB6C9DE-846D-4B44-952A-B758B99407AD}" dt="2019-05-20T14:17:34.449" v="87" actId="478"/>
          <ac:cxnSpMkLst>
            <pc:docMk/>
            <pc:sldMk cId="2079438050" sldId="265"/>
            <ac:cxnSpMk id="12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35.064" v="88" actId="478"/>
          <ac:cxnSpMkLst>
            <pc:docMk/>
            <pc:sldMk cId="2079438050" sldId="265"/>
            <ac:cxnSpMk id="14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32.994" v="86" actId="478"/>
          <ac:cxnSpMkLst>
            <pc:docMk/>
            <pc:sldMk cId="2079438050" sldId="265"/>
            <ac:cxnSpMk id="16" creationId="{00000000-0000-0000-0000-000000000000}"/>
          </ac:cxnSpMkLst>
        </pc:cxnChg>
        <pc:cxnChg chg="del">
          <ac:chgData name="Lorenzo Scialla" userId="9eaa9d1eab911480" providerId="LiveId" clId="{ECB6C9DE-846D-4B44-952A-B758B99407AD}" dt="2019-05-20T14:17:32.491" v="85" actId="478"/>
          <ac:cxnSpMkLst>
            <pc:docMk/>
            <pc:sldMk cId="2079438050" sldId="265"/>
            <ac:cxnSpMk id="18" creationId="{00000000-0000-0000-0000-000000000000}"/>
          </ac:cxnSpMkLst>
        </pc:cxnChg>
      </pc:sldChg>
      <pc:sldChg chg="addSp delSp modSp add modTransition setBg">
        <pc:chgData name="Lorenzo Scialla" userId="9eaa9d1eab911480" providerId="LiveId" clId="{ECB6C9DE-846D-4B44-952A-B758B99407AD}" dt="2019-05-20T15:23:49.446" v="2308" actId="14100"/>
        <pc:sldMkLst>
          <pc:docMk/>
          <pc:sldMk cId="1109674958" sldId="266"/>
        </pc:sldMkLst>
        <pc:spChg chg="mod">
          <ac:chgData name="Lorenzo Scialla" userId="9eaa9d1eab911480" providerId="LiveId" clId="{ECB6C9DE-846D-4B44-952A-B758B99407AD}" dt="2019-05-20T15:20:29.568" v="2301" actId="114"/>
          <ac:spMkLst>
            <pc:docMk/>
            <pc:sldMk cId="1109674958" sldId="266"/>
            <ac:spMk id="2" creationId="{00000000-0000-0000-0000-000000000000}"/>
          </ac:spMkLst>
        </pc:spChg>
        <pc:spChg chg="mod">
          <ac:chgData name="Lorenzo Scialla" userId="9eaa9d1eab911480" providerId="LiveId" clId="{ECB6C9DE-846D-4B44-952A-B758B99407AD}" dt="2019-05-20T14:29:43.640" v="352"/>
          <ac:spMkLst>
            <pc:docMk/>
            <pc:sldMk cId="1109674958" sldId="266"/>
            <ac:spMk id="3" creationId="{550D00C6-28D6-4B62-979D-778AAA72CD93}"/>
          </ac:spMkLst>
        </pc:spChg>
        <pc:spChg chg="del">
          <ac:chgData name="Lorenzo Scialla" userId="9eaa9d1eab911480" providerId="LiveId" clId="{ECB6C9DE-846D-4B44-952A-B758B99407AD}" dt="2019-05-20T14:25:34.151" v="248" actId="478"/>
          <ac:spMkLst>
            <pc:docMk/>
            <pc:sldMk cId="1109674958" sldId="266"/>
            <ac:spMk id="6" creationId="{00000000-0000-0000-0000-000000000000}"/>
          </ac:spMkLst>
        </pc:spChg>
        <pc:picChg chg="del">
          <ac:chgData name="Lorenzo Scialla" userId="9eaa9d1eab911480" providerId="LiveId" clId="{ECB6C9DE-846D-4B44-952A-B758B99407AD}" dt="2019-05-20T14:25:51.208" v="252" actId="478"/>
          <ac:picMkLst>
            <pc:docMk/>
            <pc:sldMk cId="1109674958" sldId="266"/>
            <ac:picMk id="5" creationId="{00000000-0000-0000-0000-000000000000}"/>
          </ac:picMkLst>
        </pc:picChg>
        <pc:picChg chg="add mod">
          <ac:chgData name="Lorenzo Scialla" userId="9eaa9d1eab911480" providerId="LiveId" clId="{ECB6C9DE-846D-4B44-952A-B758B99407AD}" dt="2019-05-20T15:23:49.446" v="2308" actId="14100"/>
          <ac:picMkLst>
            <pc:docMk/>
            <pc:sldMk cId="1109674958" sldId="266"/>
            <ac:picMk id="7" creationId="{2C5DF863-79EA-48DF-A0DE-4CDCE695B3A0}"/>
          </ac:picMkLst>
        </pc:picChg>
      </pc:sldChg>
      <pc:sldChg chg="addSp delSp modSp add mod setBg delAnim modAnim">
        <pc:chgData name="Lorenzo Scialla" userId="9eaa9d1eab911480" providerId="LiveId" clId="{ECB6C9DE-846D-4B44-952A-B758B99407AD}" dt="2019-05-20T15:17:35.964" v="2284" actId="1076"/>
        <pc:sldMkLst>
          <pc:docMk/>
          <pc:sldMk cId="1642687314" sldId="267"/>
        </pc:sldMkLst>
        <pc:spChg chg="del">
          <ac:chgData name="Lorenzo Scialla" userId="9eaa9d1eab911480" providerId="LiveId" clId="{ECB6C9DE-846D-4B44-952A-B758B99407AD}" dt="2019-05-20T14:39:55.237" v="741" actId="478"/>
          <ac:spMkLst>
            <pc:docMk/>
            <pc:sldMk cId="1642687314" sldId="267"/>
            <ac:spMk id="5" creationId="{B0682B03-BF57-4DBE-9864-DE185E111F25}"/>
          </ac:spMkLst>
        </pc:spChg>
        <pc:spChg chg="add mod">
          <ac:chgData name="Lorenzo Scialla" userId="9eaa9d1eab911480" providerId="LiveId" clId="{ECB6C9DE-846D-4B44-952A-B758B99407AD}" dt="2019-05-20T15:17:35.964" v="2284" actId="1076"/>
          <ac:spMkLst>
            <pc:docMk/>
            <pc:sldMk cId="1642687314" sldId="267"/>
            <ac:spMk id="8" creationId="{7EA3CE2A-69FD-491C-88EB-5E8905B7F22C}"/>
          </ac:spMkLst>
        </pc:spChg>
        <pc:spChg chg="del">
          <ac:chgData name="Lorenzo Scialla" userId="9eaa9d1eab911480" providerId="LiveId" clId="{ECB6C9DE-846D-4B44-952A-B758B99407AD}" dt="2019-05-20T14:54:01.347" v="1264" actId="478"/>
          <ac:spMkLst>
            <pc:docMk/>
            <pc:sldMk cId="1642687314" sldId="267"/>
            <ac:spMk id="10" creationId="{58D0266C-6D5C-4709-8B4D-A47CB1BD080F}"/>
          </ac:spMkLst>
        </pc:spChg>
        <pc:picChg chg="mod ord">
          <ac:chgData name="Lorenzo Scialla" userId="9eaa9d1eab911480" providerId="LiveId" clId="{ECB6C9DE-846D-4B44-952A-B758B99407AD}" dt="2019-05-20T15:13:08.387" v="2217" actId="1076"/>
          <ac:picMkLst>
            <pc:docMk/>
            <pc:sldMk cId="1642687314" sldId="267"/>
            <ac:picMk id="2" creationId="{00000000-0000-0000-0000-000000000000}"/>
          </ac:picMkLst>
        </pc:picChg>
        <pc:picChg chg="add mod">
          <ac:chgData name="Lorenzo Scialla" userId="9eaa9d1eab911480" providerId="LiveId" clId="{ECB6C9DE-846D-4B44-952A-B758B99407AD}" dt="2019-05-20T15:13:03.778" v="2216" actId="14861"/>
          <ac:picMkLst>
            <pc:docMk/>
            <pc:sldMk cId="1642687314" sldId="267"/>
            <ac:picMk id="4" creationId="{96B5A0C2-4343-48BC-B1F2-1D68A5AC1DF9}"/>
          </ac:picMkLst>
        </pc:picChg>
        <pc:picChg chg="add del">
          <ac:chgData name="Lorenzo Scialla" userId="9eaa9d1eab911480" providerId="LiveId" clId="{ECB6C9DE-846D-4B44-952A-B758B99407AD}" dt="2019-05-20T15:11:39.783" v="2101" actId="26606"/>
          <ac:picMkLst>
            <pc:docMk/>
            <pc:sldMk cId="1642687314" sldId="267"/>
            <ac:picMk id="9" creationId="{8BEA9AF1-EF35-4EC4-862B-93C14919B564}"/>
          </ac:picMkLst>
        </pc:picChg>
      </pc:sldChg>
      <pc:sldChg chg="add del setBg">
        <pc:chgData name="Lorenzo Scialla" userId="9eaa9d1eab911480" providerId="LiveId" clId="{ECB6C9DE-846D-4B44-952A-B758B99407AD}" dt="2019-05-20T14:53:56.384" v="1263" actId="2696"/>
        <pc:sldMkLst>
          <pc:docMk/>
          <pc:sldMk cId="3309525407" sldId="268"/>
        </pc:sldMkLst>
      </pc:sldChg>
      <pc:sldChg chg="addSp delSp modSp add setBg delAnim modAnim">
        <pc:chgData name="Lorenzo Scialla" userId="9eaa9d1eab911480" providerId="LiveId" clId="{ECB6C9DE-846D-4B44-952A-B758B99407AD}" dt="2019-05-20T15:21:03.390" v="2303" actId="114"/>
        <pc:sldMkLst>
          <pc:docMk/>
          <pc:sldMk cId="1118925709" sldId="269"/>
        </pc:sldMkLst>
        <pc:spChg chg="add mod">
          <ac:chgData name="Lorenzo Scialla" userId="9eaa9d1eab911480" providerId="LiveId" clId="{ECB6C9DE-846D-4B44-952A-B758B99407AD}" dt="2019-05-20T15:21:03.390" v="2303" actId="114"/>
          <ac:spMkLst>
            <pc:docMk/>
            <pc:sldMk cId="1118925709" sldId="269"/>
            <ac:spMk id="3" creationId="{A2662F4B-FC9B-4A19-962A-E50EA3F45307}"/>
          </ac:spMkLst>
        </pc:spChg>
        <pc:spChg chg="del">
          <ac:chgData name="Lorenzo Scialla" userId="9eaa9d1eab911480" providerId="LiveId" clId="{ECB6C9DE-846D-4B44-952A-B758B99407AD}" dt="2019-05-20T14:40:26.597" v="744" actId="478"/>
          <ac:spMkLst>
            <pc:docMk/>
            <pc:sldMk cId="1118925709" sldId="269"/>
            <ac:spMk id="5" creationId="{B0682B03-BF57-4DBE-9864-DE185E111F25}"/>
          </ac:spMkLst>
        </pc:spChg>
        <pc:spChg chg="add mod">
          <ac:chgData name="Lorenzo Scialla" userId="9eaa9d1eab911480" providerId="LiveId" clId="{ECB6C9DE-846D-4B44-952A-B758B99407AD}" dt="2019-05-20T15:08:03.439" v="1884" actId="1038"/>
          <ac:spMkLst>
            <pc:docMk/>
            <pc:sldMk cId="1118925709" sldId="269"/>
            <ac:spMk id="7" creationId="{A620AF5F-5BB9-4308-9AF2-B5C090C04778}"/>
          </ac:spMkLst>
        </pc:spChg>
        <pc:spChg chg="add mod">
          <ac:chgData name="Lorenzo Scialla" userId="9eaa9d1eab911480" providerId="LiveId" clId="{ECB6C9DE-846D-4B44-952A-B758B99407AD}" dt="2019-05-20T14:49:38.848" v="1139" actId="1076"/>
          <ac:spMkLst>
            <pc:docMk/>
            <pc:sldMk cId="1118925709" sldId="269"/>
            <ac:spMk id="8" creationId="{D97DD034-4B42-44C5-B89E-4D5D9FF9EAAD}"/>
          </ac:spMkLst>
        </pc:spChg>
        <pc:spChg chg="del">
          <ac:chgData name="Lorenzo Scialla" userId="9eaa9d1eab911480" providerId="LiveId" clId="{ECB6C9DE-846D-4B44-952A-B758B99407AD}" dt="2019-05-20T14:41:35.921" v="759" actId="478"/>
          <ac:spMkLst>
            <pc:docMk/>
            <pc:sldMk cId="1118925709" sldId="269"/>
            <ac:spMk id="10" creationId="{58D0266C-6D5C-4709-8B4D-A47CB1BD080F}"/>
          </ac:spMkLst>
        </pc:spChg>
        <pc:picChg chg="del mod">
          <ac:chgData name="Lorenzo Scialla" userId="9eaa9d1eab911480" providerId="LiveId" clId="{ECB6C9DE-846D-4B44-952A-B758B99407AD}" dt="2019-05-20T14:40:35.544" v="749" actId="478"/>
          <ac:picMkLst>
            <pc:docMk/>
            <pc:sldMk cId="1118925709" sldId="269"/>
            <ac:picMk id="2" creationId="{00000000-0000-0000-0000-000000000000}"/>
          </ac:picMkLst>
        </pc:picChg>
        <pc:picChg chg="add mod">
          <ac:chgData name="Lorenzo Scialla" userId="9eaa9d1eab911480" providerId="LiveId" clId="{ECB6C9DE-846D-4B44-952A-B758B99407AD}" dt="2019-05-20T14:48:39.873" v="1117" actId="1035"/>
          <ac:picMkLst>
            <pc:docMk/>
            <pc:sldMk cId="1118925709" sldId="269"/>
            <ac:picMk id="6" creationId="{1857D483-EAD4-4AB8-A425-2B9E0956CAB5}"/>
          </ac:picMkLst>
        </pc:picChg>
        <pc:picChg chg="add mod">
          <ac:chgData name="Lorenzo Scialla" userId="9eaa9d1eab911480" providerId="LiveId" clId="{ECB6C9DE-846D-4B44-952A-B758B99407AD}" dt="2019-05-20T14:49:32.241" v="1137" actId="14100"/>
          <ac:picMkLst>
            <pc:docMk/>
            <pc:sldMk cId="1118925709" sldId="269"/>
            <ac:picMk id="9" creationId="{B78BD8F4-C207-4511-B410-864AA6C46341}"/>
          </ac:picMkLst>
        </pc:picChg>
        <pc:picChg chg="add mod">
          <ac:chgData name="Lorenzo Scialla" userId="9eaa9d1eab911480" providerId="LiveId" clId="{ECB6C9DE-846D-4B44-952A-B758B99407AD}" dt="2019-05-20T14:49:34.507" v="1138" actId="14100"/>
          <ac:picMkLst>
            <pc:docMk/>
            <pc:sldMk cId="1118925709" sldId="269"/>
            <ac:picMk id="11" creationId="{7485EA71-BC9A-4F24-BFCF-4B48A537BDB6}"/>
          </ac:picMkLst>
        </pc:picChg>
      </pc:sldChg>
      <pc:sldChg chg="addSp delSp modSp add modTransition delAnim modAnim">
        <pc:chgData name="Lorenzo Scialla" userId="9eaa9d1eab911480" providerId="LiveId" clId="{ECB6C9DE-846D-4B44-952A-B758B99407AD}" dt="2019-05-20T15:24:27.829" v="2319" actId="1076"/>
        <pc:sldMkLst>
          <pc:docMk/>
          <pc:sldMk cId="2355280028" sldId="270"/>
        </pc:sldMkLst>
        <pc:spChg chg="add mod">
          <ac:chgData name="Lorenzo Scialla" userId="9eaa9d1eab911480" providerId="LiveId" clId="{ECB6C9DE-846D-4B44-952A-B758B99407AD}" dt="2019-05-20T15:24:22.557" v="2318" actId="1036"/>
          <ac:spMkLst>
            <pc:docMk/>
            <pc:sldMk cId="2355280028" sldId="270"/>
            <ac:spMk id="2" creationId="{728EB8BA-6BF7-46D4-8A4D-DC767329D6A7}"/>
          </ac:spMkLst>
        </pc:spChg>
        <pc:spChg chg="mod">
          <ac:chgData name="Lorenzo Scialla" userId="9eaa9d1eab911480" providerId="LiveId" clId="{ECB6C9DE-846D-4B44-952A-B758B99407AD}" dt="2019-05-20T15:24:27.829" v="2319" actId="1076"/>
          <ac:spMkLst>
            <pc:docMk/>
            <pc:sldMk cId="2355280028" sldId="270"/>
            <ac:spMk id="3" creationId="{A2662F4B-FC9B-4A19-962A-E50EA3F45307}"/>
          </ac:spMkLst>
        </pc:spChg>
        <pc:spChg chg="add del mod">
          <ac:chgData name="Lorenzo Scialla" userId="9eaa9d1eab911480" providerId="LiveId" clId="{ECB6C9DE-846D-4B44-952A-B758B99407AD}" dt="2019-05-20T15:07:46.963" v="1873" actId="478"/>
          <ac:spMkLst>
            <pc:docMk/>
            <pc:sldMk cId="2355280028" sldId="270"/>
            <ac:spMk id="4" creationId="{7479AAF7-3C50-4B77-A482-0180BC064EA0}"/>
          </ac:spMkLst>
        </pc:spChg>
        <pc:spChg chg="mod">
          <ac:chgData name="Lorenzo Scialla" userId="9eaa9d1eab911480" providerId="LiveId" clId="{ECB6C9DE-846D-4B44-952A-B758B99407AD}" dt="2019-05-20T15:08:12.107" v="1886" actId="1076"/>
          <ac:spMkLst>
            <pc:docMk/>
            <pc:sldMk cId="2355280028" sldId="270"/>
            <ac:spMk id="7" creationId="{A620AF5F-5BB9-4308-9AF2-B5C090C04778}"/>
          </ac:spMkLst>
        </pc:spChg>
        <pc:spChg chg="del">
          <ac:chgData name="Lorenzo Scialla" userId="9eaa9d1eab911480" providerId="LiveId" clId="{ECB6C9DE-846D-4B44-952A-B758B99407AD}" dt="2019-05-20T14:51:03.153" v="1162" actId="478"/>
          <ac:spMkLst>
            <pc:docMk/>
            <pc:sldMk cId="2355280028" sldId="270"/>
            <ac:spMk id="8" creationId="{D97DD034-4B42-44C5-B89E-4D5D9FF9EAAD}"/>
          </ac:spMkLst>
        </pc:spChg>
        <pc:spChg chg="mod">
          <ac:chgData name="Lorenzo Scialla" userId="9eaa9d1eab911480" providerId="LiveId" clId="{ECB6C9DE-846D-4B44-952A-B758B99407AD}" dt="2019-05-20T14:51:43.936" v="1170" actId="255"/>
          <ac:spMkLst>
            <pc:docMk/>
            <pc:sldMk cId="2355280028" sldId="270"/>
            <ac:spMk id="13" creationId="{21F90098-265E-47DB-869C-4B6D000EBC2C}"/>
          </ac:spMkLst>
        </pc:spChg>
        <pc:spChg chg="mod">
          <ac:chgData name="Lorenzo Scialla" userId="9eaa9d1eab911480" providerId="LiveId" clId="{ECB6C9DE-846D-4B44-952A-B758B99407AD}" dt="2019-05-20T14:51:55.902" v="1173" actId="114"/>
          <ac:spMkLst>
            <pc:docMk/>
            <pc:sldMk cId="2355280028" sldId="270"/>
            <ac:spMk id="16" creationId="{E89D32D8-2891-4040-9103-6EB7CB05D79D}"/>
          </ac:spMkLst>
        </pc:spChg>
        <pc:grpChg chg="add mod">
          <ac:chgData name="Lorenzo Scialla" userId="9eaa9d1eab911480" providerId="LiveId" clId="{ECB6C9DE-846D-4B44-952A-B758B99407AD}" dt="2019-05-20T15:07:55.768" v="1883" actId="1036"/>
          <ac:grpSpMkLst>
            <pc:docMk/>
            <pc:sldMk cId="2355280028" sldId="270"/>
            <ac:grpSpMk id="10" creationId="{BCB31C08-82E9-44A8-9021-519F3CCD7E1C}"/>
          </ac:grpSpMkLst>
        </pc:grpChg>
        <pc:grpChg chg="add mod">
          <ac:chgData name="Lorenzo Scialla" userId="9eaa9d1eab911480" providerId="LiveId" clId="{ECB6C9DE-846D-4B44-952A-B758B99407AD}" dt="2019-05-20T15:07:55.768" v="1883" actId="1036"/>
          <ac:grpSpMkLst>
            <pc:docMk/>
            <pc:sldMk cId="2355280028" sldId="270"/>
            <ac:grpSpMk id="14" creationId="{3CA2616D-658E-442F-ADBD-A3A404B31C97}"/>
          </ac:grpSpMkLst>
        </pc:grpChg>
        <pc:picChg chg="del">
          <ac:chgData name="Lorenzo Scialla" userId="9eaa9d1eab911480" providerId="LiveId" clId="{ECB6C9DE-846D-4B44-952A-B758B99407AD}" dt="2019-05-20T14:50:47.496" v="1150" actId="478"/>
          <ac:picMkLst>
            <pc:docMk/>
            <pc:sldMk cId="2355280028" sldId="270"/>
            <ac:picMk id="6" creationId="{1857D483-EAD4-4AB8-A425-2B9E0956CAB5}"/>
          </ac:picMkLst>
        </pc:picChg>
        <pc:picChg chg="del">
          <ac:chgData name="Lorenzo Scialla" userId="9eaa9d1eab911480" providerId="LiveId" clId="{ECB6C9DE-846D-4B44-952A-B758B99407AD}" dt="2019-05-20T14:51:03.153" v="1162" actId="478"/>
          <ac:picMkLst>
            <pc:docMk/>
            <pc:sldMk cId="2355280028" sldId="270"/>
            <ac:picMk id="9" creationId="{B78BD8F4-C207-4511-B410-864AA6C46341}"/>
          </ac:picMkLst>
        </pc:picChg>
        <pc:picChg chg="del">
          <ac:chgData name="Lorenzo Scialla" userId="9eaa9d1eab911480" providerId="LiveId" clId="{ECB6C9DE-846D-4B44-952A-B758B99407AD}" dt="2019-05-20T14:51:03.153" v="1162" actId="478"/>
          <ac:picMkLst>
            <pc:docMk/>
            <pc:sldMk cId="2355280028" sldId="270"/>
            <ac:picMk id="11" creationId="{7485EA71-BC9A-4F24-BFCF-4B48A537BDB6}"/>
          </ac:picMkLst>
        </pc:picChg>
      </pc:sldChg>
      <pc:sldChg chg="add del setBg">
        <pc:chgData name="Lorenzo Scialla" userId="9eaa9d1eab911480" providerId="LiveId" clId="{ECB6C9DE-846D-4B44-952A-B758B99407AD}" dt="2019-05-20T14:53:53.179" v="1262" actId="2696"/>
        <pc:sldMkLst>
          <pc:docMk/>
          <pc:sldMk cId="261576636" sldId="271"/>
        </pc:sldMkLst>
      </pc:sldChg>
      <pc:sldChg chg="addSp delSp modSp add modTransition setBg modAnim">
        <pc:chgData name="Lorenzo Scialla" userId="9eaa9d1eab911480" providerId="LiveId" clId="{ECB6C9DE-846D-4B44-952A-B758B99407AD}" dt="2019-05-20T15:24:42.908" v="2321" actId="14100"/>
        <pc:sldMkLst>
          <pc:docMk/>
          <pc:sldMk cId="989332651" sldId="272"/>
        </pc:sldMkLst>
        <pc:spChg chg="mod">
          <ac:chgData name="Lorenzo Scialla" userId="9eaa9d1eab911480" providerId="LiveId" clId="{ECB6C9DE-846D-4B44-952A-B758B99407AD}" dt="2019-05-20T15:10:47.700" v="2085" actId="1076"/>
          <ac:spMkLst>
            <pc:docMk/>
            <pc:sldMk cId="989332651" sldId="272"/>
            <ac:spMk id="2" creationId="{728EB8BA-6BF7-46D4-8A4D-DC767329D6A7}"/>
          </ac:spMkLst>
        </pc:spChg>
        <pc:spChg chg="mod">
          <ac:chgData name="Lorenzo Scialla" userId="9eaa9d1eab911480" providerId="LiveId" clId="{ECB6C9DE-846D-4B44-952A-B758B99407AD}" dt="2019-05-20T15:21:24.081" v="2305" actId="114"/>
          <ac:spMkLst>
            <pc:docMk/>
            <pc:sldMk cId="989332651" sldId="272"/>
            <ac:spMk id="3" creationId="{A2662F4B-FC9B-4A19-962A-E50EA3F45307}"/>
          </ac:spMkLst>
        </pc:spChg>
        <pc:spChg chg="del">
          <ac:chgData name="Lorenzo Scialla" userId="9eaa9d1eab911480" providerId="LiveId" clId="{ECB6C9DE-846D-4B44-952A-B758B99407AD}" dt="2019-05-20T15:01:14.897" v="1625" actId="478"/>
          <ac:spMkLst>
            <pc:docMk/>
            <pc:sldMk cId="989332651" sldId="272"/>
            <ac:spMk id="4" creationId="{7479AAF7-3C50-4B77-A482-0180BC064EA0}"/>
          </ac:spMkLst>
        </pc:spChg>
        <pc:spChg chg="add mod">
          <ac:chgData name="Lorenzo Scialla" userId="9eaa9d1eab911480" providerId="LiveId" clId="{ECB6C9DE-846D-4B44-952A-B758B99407AD}" dt="2019-05-20T15:11:04.026" v="2094" actId="14100"/>
          <ac:spMkLst>
            <pc:docMk/>
            <pc:sldMk cId="989332651" sldId="272"/>
            <ac:spMk id="5" creationId="{98F2E05E-1572-46E4-8D23-FDEADF95B4A5}"/>
          </ac:spMkLst>
        </pc:spChg>
        <pc:spChg chg="mod">
          <ac:chgData name="Lorenzo Scialla" userId="9eaa9d1eab911480" providerId="LiveId" clId="{ECB6C9DE-846D-4B44-952A-B758B99407AD}" dt="2019-05-20T15:10:53.357" v="2088" actId="14100"/>
          <ac:spMkLst>
            <pc:docMk/>
            <pc:sldMk cId="989332651" sldId="272"/>
            <ac:spMk id="7" creationId="{A620AF5F-5BB9-4308-9AF2-B5C090C04778}"/>
          </ac:spMkLst>
        </pc:spChg>
        <pc:spChg chg="add del">
          <ac:chgData name="Lorenzo Scialla" userId="9eaa9d1eab911480" providerId="LiveId" clId="{ECB6C9DE-846D-4B44-952A-B758B99407AD}" dt="2019-05-20T15:07:22.253" v="1864" actId="478"/>
          <ac:spMkLst>
            <pc:docMk/>
            <pc:sldMk cId="989332651" sldId="272"/>
            <ac:spMk id="18" creationId="{9C4B3C7B-B6FB-40E5-BE8F-A4CAD291DA49}"/>
          </ac:spMkLst>
        </pc:spChg>
        <pc:grpChg chg="del">
          <ac:chgData name="Lorenzo Scialla" userId="9eaa9d1eab911480" providerId="LiveId" clId="{ECB6C9DE-846D-4B44-952A-B758B99407AD}" dt="2019-05-20T14:54:23.305" v="1267" actId="478"/>
          <ac:grpSpMkLst>
            <pc:docMk/>
            <pc:sldMk cId="989332651" sldId="272"/>
            <ac:grpSpMk id="10" creationId="{BCB31C08-82E9-44A8-9021-519F3CCD7E1C}"/>
          </ac:grpSpMkLst>
        </pc:grpChg>
        <pc:grpChg chg="del">
          <ac:chgData name="Lorenzo Scialla" userId="9eaa9d1eab911480" providerId="LiveId" clId="{ECB6C9DE-846D-4B44-952A-B758B99407AD}" dt="2019-05-20T14:54:24.957" v="1268" actId="478"/>
          <ac:grpSpMkLst>
            <pc:docMk/>
            <pc:sldMk cId="989332651" sldId="272"/>
            <ac:grpSpMk id="14" creationId="{3CA2616D-658E-442F-ADBD-A3A404B31C97}"/>
          </ac:grpSpMkLst>
        </pc:grpChg>
        <pc:picChg chg="add mod">
          <ac:chgData name="Lorenzo Scialla" userId="9eaa9d1eab911480" providerId="LiveId" clId="{ECB6C9DE-846D-4B44-952A-B758B99407AD}" dt="2019-05-20T15:24:42.908" v="2321" actId="14100"/>
          <ac:picMkLst>
            <pc:docMk/>
            <pc:sldMk cId="989332651" sldId="272"/>
            <ac:picMk id="17" creationId="{3407622C-D2B7-48E1-AC90-A16AFAAB78F0}"/>
          </ac:picMkLst>
        </pc:picChg>
        <pc:picChg chg="add mod">
          <ac:chgData name="Lorenzo Scialla" userId="9eaa9d1eab911480" providerId="LiveId" clId="{ECB6C9DE-846D-4B44-952A-B758B99407AD}" dt="2019-05-20T15:24:38.980" v="2320" actId="14100"/>
          <ac:picMkLst>
            <pc:docMk/>
            <pc:sldMk cId="989332651" sldId="272"/>
            <ac:picMk id="19" creationId="{7E7ADEE0-1CC9-4FA2-8C50-A5B521826CA3}"/>
          </ac:picMkLst>
        </pc:picChg>
      </pc:sldChg>
      <pc:sldMasterChg chg="setBg modSldLayout">
        <pc:chgData name="Lorenzo Scialla" userId="9eaa9d1eab911480" providerId="LiveId" clId="{ECB6C9DE-846D-4B44-952A-B758B99407AD}" dt="2019-05-20T14:22:11.003" v="215"/>
        <pc:sldMasterMkLst>
          <pc:docMk/>
          <pc:sldMasterMk cId="0" sldId="2147483672"/>
        </pc:sldMasterMkLst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3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4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5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6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7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8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79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0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1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2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3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4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5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6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7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8"/>
          </pc:sldLayoutMkLst>
        </pc:sldLayoutChg>
        <pc:sldLayoutChg chg="setBg">
          <pc:chgData name="Lorenzo Scialla" userId="9eaa9d1eab911480" providerId="LiveId" clId="{ECB6C9DE-846D-4B44-952A-B758B99407AD}" dt="2019-05-20T14:22:11.003" v="215"/>
          <pc:sldLayoutMkLst>
            <pc:docMk/>
            <pc:sldMasterMk cId="0" sldId="2147483672"/>
            <pc:sldLayoutMk cId="0" sldId="21474836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B39BD-DB86-4944-A513-DB6C8C277ECA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2D9B-0B88-4581-966B-54488D4B95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6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/>
              <a:t>Nietzsche.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7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/>
              <a:t>Nietzsche.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68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/>
              <a:t>Nietzsche.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02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59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90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49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00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2D9B-0B88-4581-966B-54488D4B954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45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385733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76"/>
            <a:ext cx="120015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799" y="5870576"/>
            <a:ext cx="3670469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19" y="5870576"/>
            <a:ext cx="413375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99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0" y="3886200"/>
            <a:ext cx="760157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505200"/>
            <a:ext cx="759857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0"/>
            <a:ext cx="1618914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68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52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2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0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xhere.com/es/photo/741629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142068"/>
            <a:ext cx="759856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5870576"/>
            <a:ext cx="12001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24DD04-CD5C-48F1-81B2-7806F3BDA62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6"/>
            <a:ext cx="5870744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6" y="5870576"/>
            <a:ext cx="41337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D9DEC1-2EA6-41E2-B12B-B41CE5277E5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med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www.cantone.edu.it/web/doconline/intestazioni/intestazione_2019_colori_ridotta.png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2267744" y="149214"/>
            <a:ext cx="4804586" cy="141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1321587" y="2214266"/>
            <a:ext cx="65008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Gli</a:t>
            </a:r>
            <a:r>
              <a:rPr lang="en-US" sz="4400" b="1" dirty="0"/>
              <a:t> </a:t>
            </a:r>
            <a:r>
              <a:rPr lang="en-US" sz="4400" b="1" dirty="0" err="1"/>
              <a:t>ammassi</a:t>
            </a:r>
            <a:r>
              <a:rPr lang="en-US" sz="4400" b="1" dirty="0"/>
              <a:t> </a:t>
            </a:r>
            <a:r>
              <a:rPr lang="en-US" sz="4400" b="1" dirty="0" err="1"/>
              <a:t>globulari</a:t>
            </a:r>
            <a:r>
              <a:rPr lang="en-US" sz="4400" b="1" dirty="0"/>
              <a:t> come </a:t>
            </a:r>
            <a:r>
              <a:rPr lang="en-US" sz="4400" b="1" dirty="0" err="1"/>
              <a:t>indicatori</a:t>
            </a:r>
            <a:r>
              <a:rPr lang="en-US" sz="4400" b="1" dirty="0"/>
              <a:t> </a:t>
            </a:r>
            <a:r>
              <a:rPr lang="en-US" sz="4400" b="1" dirty="0" err="1"/>
              <a:t>dell’età</a:t>
            </a:r>
            <a:r>
              <a:rPr lang="en-US" sz="4400" b="1" dirty="0"/>
              <a:t> </a:t>
            </a:r>
            <a:r>
              <a:rPr lang="en-US" sz="4400" b="1" dirty="0" err="1"/>
              <a:t>dell’Universo</a:t>
            </a:r>
            <a:endParaRPr lang="it-IT" sz="4400" b="1" dirty="0">
              <a:latin typeface="Edwardian Script ITC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154759" y="628253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III </a:t>
            </a:r>
            <a:r>
              <a:rPr lang="it-IT" dirty="0" err="1"/>
              <a:t>Bsa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491880" y="5068429"/>
            <a:ext cx="5495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i="1" dirty="0"/>
              <a:t>«Lo sforzo di capire l’universo è tra le pochissime cose che innalzano la vita umana al di sopra del livello di una farsa, conferendole un po’ della dignità di una tragedia.» </a:t>
            </a:r>
          </a:p>
          <a:p>
            <a:pPr algn="r"/>
            <a:r>
              <a:rPr lang="it-IT" i="1" dirty="0"/>
              <a:t>Steven Weinberg</a:t>
            </a:r>
            <a:endParaRPr lang="it-IT" sz="2400" i="1" dirty="0">
              <a:latin typeface="AR DECOD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93102" y="620688"/>
            <a:ext cx="81992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La stima più precisa dell'età dell'universo è di 13,798 miliardi di anni, calcolata sulla base delle osservazioni della radiazione cosmica di fondo oppure studiando i nuclei radioattivi con lunga vita media presenti nei meteoriti,</a:t>
            </a:r>
            <a:endParaRPr lang="it-IT" sz="2400" b="1" dirty="0">
              <a:latin typeface="Edwardian Script ITC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93102" y="5270857"/>
            <a:ext cx="5495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«Guarda in alto verso le stelle e non in basso verso i tuoi piedi. Prova a capire il senso di ciò che vedi, e chiediti cosa fa esistere l'universo.» </a:t>
            </a:r>
          </a:p>
          <a:p>
            <a:r>
              <a:rPr lang="it-IT" i="1" dirty="0"/>
              <a:t>Stephen Hawking</a:t>
            </a:r>
            <a:endParaRPr lang="it-IT" sz="2400" i="1" dirty="0">
              <a:latin typeface="AR DECODE" panose="02000000000000000000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50D00C6-28D6-4B62-979D-778AAA72CD93}"/>
              </a:ext>
            </a:extLst>
          </p:cNvPr>
          <p:cNvSpPr/>
          <p:nvPr/>
        </p:nvSpPr>
        <p:spPr>
          <a:xfrm>
            <a:off x="4358057" y="25582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800" b="1" i="1" dirty="0"/>
              <a:t>Si potrebbe datare l’Universo studiando gli ammassi stellari, valutando l’età delle stelle in essi contenute grazie ai modelli di evoluzione stellare</a:t>
            </a:r>
          </a:p>
        </p:txBody>
      </p:sp>
    </p:spTree>
    <p:extLst>
      <p:ext uri="{BB962C8B-B14F-4D97-AF65-F5344CB8AC3E}">
        <p14:creationId xmlns:p14="http://schemas.microsoft.com/office/powerpoint/2010/main" val="207943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3102" y="5674022"/>
            <a:ext cx="5495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«Ognuno di noi è nel fango, ma alcuni tra noi guardano verso le stelle..» </a:t>
            </a:r>
          </a:p>
          <a:p>
            <a:r>
              <a:rPr lang="it-IT" i="1" dirty="0"/>
              <a:t>Oscar Wilde</a:t>
            </a:r>
            <a:endParaRPr lang="it-IT" sz="2400" i="1" dirty="0">
              <a:latin typeface="AR DECODE" panose="02000000000000000000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50D00C6-28D6-4B62-979D-778AAA72CD93}"/>
              </a:ext>
            </a:extLst>
          </p:cNvPr>
          <p:cNvSpPr/>
          <p:nvPr/>
        </p:nvSpPr>
        <p:spPr>
          <a:xfrm>
            <a:off x="4355976" y="58874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400" dirty="0"/>
              <a:t>Il diagramma H-R è un grafico che mette in relazione la temperatura effettiva di una stella e la sua luminosità. Sull’asse orizzontale possiamo trovare la temperatura assoluta superficiale, o la classe spettrale, la quale è legata al colore della stella. Sull’asse verticale c’è la magnitudine assoluta.</a:t>
            </a:r>
          </a:p>
          <a:p>
            <a:pPr algn="r"/>
            <a:endParaRPr lang="it-IT" sz="2400" dirty="0"/>
          </a:p>
          <a:p>
            <a:pPr algn="r"/>
            <a:r>
              <a:rPr lang="it-IT" sz="2400" dirty="0"/>
              <a:t>Le </a:t>
            </a:r>
            <a:r>
              <a:rPr lang="it-IT" sz="2400" b="1" dirty="0"/>
              <a:t>giganti rosse</a:t>
            </a:r>
            <a:r>
              <a:rPr lang="it-IT" sz="2400" dirty="0"/>
              <a:t>, fredde e grandi, e le </a:t>
            </a:r>
            <a:r>
              <a:rPr lang="it-IT" sz="2400" b="1" dirty="0"/>
              <a:t>nane bianche</a:t>
            </a:r>
            <a:r>
              <a:rPr lang="it-IT" sz="2400" dirty="0"/>
              <a:t>, piccole ma calde, si trovano al di fuori della sequenza principale </a:t>
            </a:r>
            <a:endParaRPr lang="it-IT" sz="2400" b="1" i="1" dirty="0"/>
          </a:p>
        </p:txBody>
      </p:sp>
      <p:pic>
        <p:nvPicPr>
          <p:cNvPr id="7" name="Picture 8" descr="Diagramma HR">
            <a:extLst>
              <a:ext uri="{FF2B5EF4-FFF2-40B4-BE49-F238E27FC236}">
                <a16:creationId xmlns:a16="http://schemas.microsoft.com/office/drawing/2014/main" id="{2C5DF863-79EA-48DF-A0DE-4CDCE695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61659"/>
            <a:ext cx="4392488" cy="44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6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25" y="476672"/>
            <a:ext cx="3244575" cy="4326100"/>
          </a:xfrm>
          <a:prstGeom prst="rect">
            <a:avLst/>
          </a:prstGeom>
          <a:effectLst>
            <a:outerShdw dir="5100000" algn="ctr" rotWithShape="0">
              <a:schemeClr val="bg1">
                <a:alpha val="68000"/>
              </a:schemeClr>
            </a:outerShdw>
            <a:softEdge rad="355600"/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0682B03-BF57-4DBE-9864-DE185E111F25}"/>
              </a:ext>
            </a:extLst>
          </p:cNvPr>
          <p:cNvSpPr/>
          <p:nvPr/>
        </p:nvSpPr>
        <p:spPr>
          <a:xfrm>
            <a:off x="32792" y="620688"/>
            <a:ext cx="461121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sz="2400" dirty="0"/>
              <a:t>Abbiamo utilizzato il Telescopio «de </a:t>
            </a:r>
            <a:r>
              <a:rPr lang="it-IT" sz="2400" dirty="0" err="1"/>
              <a:t>Ritis</a:t>
            </a:r>
            <a:r>
              <a:rPr lang="it-IT" sz="2400" dirty="0"/>
              <a:t>» del Dipartimento di Fisica (immagine a dx) per osservare l’Ammasso Globulare M3.</a:t>
            </a:r>
          </a:p>
          <a:p>
            <a:pPr algn="just">
              <a:spcBef>
                <a:spcPts val="1800"/>
              </a:spcBef>
            </a:pPr>
            <a:r>
              <a:rPr lang="it-IT" sz="2400" dirty="0"/>
              <a:t>Trattasi di un telescopio con un diametro dello specchio primario di 50cm, realizzato in fibra di carbonio, motorizzato e con montatura equatoriale	 equipaggiato con una camera CCD ed un serie di filtri fotometrici nelle bande blu (</a:t>
            </a:r>
            <a:r>
              <a:rPr lang="it-IT" sz="2400" i="1" dirty="0"/>
              <a:t>b</a:t>
            </a:r>
            <a:r>
              <a:rPr lang="it-IT" sz="2400" dirty="0"/>
              <a:t>), gialla (</a:t>
            </a:r>
            <a:r>
              <a:rPr lang="it-IT" sz="2400" i="1" dirty="0"/>
              <a:t>g</a:t>
            </a:r>
            <a:r>
              <a:rPr lang="it-IT" sz="2400" dirty="0"/>
              <a:t>) e rossa (</a:t>
            </a:r>
            <a:r>
              <a:rPr lang="it-IT" sz="2400" i="1" dirty="0"/>
              <a:t>r</a:t>
            </a:r>
            <a:r>
              <a:rPr lang="it-IT" sz="2400" dirty="0"/>
              <a:t>). Le nostre immagini sono state acquisite in banda </a:t>
            </a:r>
            <a:r>
              <a:rPr lang="it-IT" sz="2400" i="1" dirty="0"/>
              <a:t>r</a:t>
            </a:r>
            <a:r>
              <a:rPr lang="it-IT" sz="2400" dirty="0"/>
              <a:t> e </a:t>
            </a:r>
            <a:r>
              <a:rPr lang="it-IT" sz="2400" i="1" dirty="0"/>
              <a:t>b.</a:t>
            </a:r>
          </a:p>
          <a:p>
            <a:pPr algn="just">
              <a:spcBef>
                <a:spcPts val="1800"/>
              </a:spcBef>
            </a:pPr>
            <a:endParaRPr lang="it-IT" sz="36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B90217E-7043-4078-A325-DE7B8BA82745}"/>
              </a:ext>
            </a:extLst>
          </p:cNvPr>
          <p:cNvSpPr/>
          <p:nvPr/>
        </p:nvSpPr>
        <p:spPr>
          <a:xfrm>
            <a:off x="4636616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>
                <a:latin typeface="Open sans"/>
              </a:rPr>
              <a:t>«L'astronomia costringe l'anima a guardare oltre e ci conduce da un mondo ad un altro»</a:t>
            </a:r>
          </a:p>
          <a:p>
            <a:pPr algn="r"/>
            <a:r>
              <a:rPr lang="it-IT" i="1" dirty="0">
                <a:latin typeface="Open sans"/>
              </a:rPr>
              <a:t>Platone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6256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857D483-EAD4-4AB8-A425-2B9E0956C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" y="548680"/>
            <a:ext cx="8684095" cy="4411544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softEdge rad="3048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20AF5F-5BB9-4308-9AF2-B5C090C04778}"/>
              </a:ext>
            </a:extLst>
          </p:cNvPr>
          <p:cNvSpPr txBox="1"/>
          <p:nvPr/>
        </p:nvSpPr>
        <p:spPr>
          <a:xfrm>
            <a:off x="2267744" y="116632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cs typeface="Times New Roman" panose="02020603050405020304" pitchFamily="18" charset="0"/>
              </a:rPr>
              <a:t>Schema elaborazioni immagini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662F4B-FC9B-4A19-962A-E50EA3F45307}"/>
              </a:ext>
            </a:extLst>
          </p:cNvPr>
          <p:cNvSpPr/>
          <p:nvPr/>
        </p:nvSpPr>
        <p:spPr>
          <a:xfrm>
            <a:off x="3523373" y="5746030"/>
            <a:ext cx="5652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«Guarda in alto verso le stelle e non in basso verso i tuoi piedi. Prova a dare un senso a quello che vedi, e chiediti cosa fa esistere l'universo. Sii curioso» Stephen Hawking</a:t>
            </a:r>
            <a:r>
              <a:rPr lang="it-IT" dirty="0"/>
              <a:t> </a:t>
            </a:r>
            <a:endParaRPr lang="it-IT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7DD034-4B42-44C5-B89E-4D5D9FF9EAAD}"/>
              </a:ext>
            </a:extLst>
          </p:cNvPr>
          <p:cNvSpPr txBox="1"/>
          <p:nvPr/>
        </p:nvSpPr>
        <p:spPr>
          <a:xfrm>
            <a:off x="374616" y="4964768"/>
            <a:ext cx="2354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cs typeface="Times New Roman" panose="02020603050405020304" pitchFamily="18" charset="0"/>
              </a:rPr>
              <a:t>Software usati </a:t>
            </a:r>
          </a:p>
        </p:txBody>
      </p:sp>
      <p:pic>
        <p:nvPicPr>
          <p:cNvPr id="9" name="Immagine 8" descr="Cattura.PNG">
            <a:extLst>
              <a:ext uri="{FF2B5EF4-FFF2-40B4-BE49-F238E27FC236}">
                <a16:creationId xmlns:a16="http://schemas.microsoft.com/office/drawing/2014/main" id="{B78BD8F4-C207-4511-B410-864AA6C463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497491"/>
            <a:ext cx="852902" cy="87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magine 10" descr="download.jpg">
            <a:extLst>
              <a:ext uri="{FF2B5EF4-FFF2-40B4-BE49-F238E27FC236}">
                <a16:creationId xmlns:a16="http://schemas.microsoft.com/office/drawing/2014/main" id="{7485EA71-BC9A-4F24-BFCF-4B48A537BDB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1063" y="5497491"/>
            <a:ext cx="879555" cy="87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20AF5F-5BB9-4308-9AF2-B5C090C04778}"/>
              </a:ext>
            </a:extLst>
          </p:cNvPr>
          <p:cNvSpPr txBox="1"/>
          <p:nvPr/>
        </p:nvSpPr>
        <p:spPr>
          <a:xfrm>
            <a:off x="3563888" y="152320"/>
            <a:ext cx="28083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cs typeface="Times New Roman" panose="02020603050405020304" pitchFamily="18" charset="0"/>
              </a:rPr>
              <a:t>Analisi immagini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662F4B-FC9B-4A19-962A-E50EA3F45307}"/>
              </a:ext>
            </a:extLst>
          </p:cNvPr>
          <p:cNvSpPr/>
          <p:nvPr/>
        </p:nvSpPr>
        <p:spPr>
          <a:xfrm>
            <a:off x="3244363" y="6291725"/>
            <a:ext cx="589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i="1" dirty="0"/>
              <a:t>«Di tutte le cose visibili, la più alta è il cielo delle stelle fisse</a:t>
            </a:r>
            <a:r>
              <a:rPr lang="it-IT" dirty="0"/>
              <a:t>.</a:t>
            </a:r>
            <a:r>
              <a:rPr lang="it-IT" i="1" dirty="0"/>
              <a:t>» Copernico</a:t>
            </a:r>
            <a:r>
              <a:rPr lang="it-IT" dirty="0"/>
              <a:t> </a:t>
            </a:r>
            <a:endParaRPr lang="it-IT" i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28EB8BA-6BF7-46D4-8A4D-DC767329D6A7}"/>
              </a:ext>
            </a:extLst>
          </p:cNvPr>
          <p:cNvSpPr/>
          <p:nvPr/>
        </p:nvSpPr>
        <p:spPr>
          <a:xfrm>
            <a:off x="0" y="595709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it-IT" sz="2200" dirty="0"/>
              <a:t>Le immagini ottenute sono state corrette per gli effetti dovuti all’elettronica ed alle disomogeneità introdotte dal telescopio e dalla camera: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200" dirty="0"/>
              <a:t>Errore di «</a:t>
            </a:r>
            <a:r>
              <a:rPr lang="it-IT" sz="2200" i="1" dirty="0" err="1"/>
              <a:t>Bias</a:t>
            </a:r>
            <a:r>
              <a:rPr lang="it-IT" sz="2200" dirty="0"/>
              <a:t>» (rumore termico del sensore ed altri effetti dovuti all’elettronica 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200" dirty="0"/>
              <a:t>Correzione di «</a:t>
            </a:r>
            <a:r>
              <a:rPr lang="it-IT" sz="2200" i="1" dirty="0" err="1"/>
              <a:t>Flat</a:t>
            </a:r>
            <a:r>
              <a:rPr lang="it-IT" sz="2200" i="1" dirty="0"/>
              <a:t> Field</a:t>
            </a:r>
            <a:r>
              <a:rPr lang="it-IT" sz="2200" dirty="0"/>
              <a:t>» serve a "spianare" l'immagine dalla vignettatura dell'obiettivo La vignettatura è quella variazione di luminosità dell'immagine, con parti più scure vicino ai bordi e più chiare verso il centro. Essa può essere causata dalle caratteristiche dell'obiettivo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BCB31C08-82E9-44A8-9021-519F3CCD7E1C}"/>
              </a:ext>
            </a:extLst>
          </p:cNvPr>
          <p:cNvGrpSpPr>
            <a:grpSpLocks noChangeAspect="1"/>
          </p:cNvGrpSpPr>
          <p:nvPr/>
        </p:nvGrpSpPr>
        <p:grpSpPr>
          <a:xfrm>
            <a:off x="6041135" y="1031484"/>
            <a:ext cx="2499113" cy="2189087"/>
            <a:chOff x="1021084" y="11116080"/>
            <a:chExt cx="8478516" cy="7426718"/>
          </a:xfrm>
          <a:effectLst>
            <a:outerShdw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2" name="Immagine 11" descr="bias.jpeg">
              <a:extLst>
                <a:ext uri="{FF2B5EF4-FFF2-40B4-BE49-F238E27FC236}">
                  <a16:creationId xmlns:a16="http://schemas.microsoft.com/office/drawing/2014/main" id="{DE755EDC-D0CB-4E8B-87A8-76375C52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85" y="11116080"/>
              <a:ext cx="8478515" cy="5651638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1F90098-265E-47DB-869C-4B6D000EBC2C}"/>
                </a:ext>
              </a:extLst>
            </p:cNvPr>
            <p:cNvSpPr txBox="1"/>
            <p:nvPr/>
          </p:nvSpPr>
          <p:spPr>
            <a:xfrm>
              <a:off x="1021084" y="16767717"/>
              <a:ext cx="8478516" cy="1775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i="1" dirty="0"/>
                <a:t>Immagine di </a:t>
              </a:r>
              <a:r>
                <a:rPr lang="it-IT" sz="1400" i="1" dirty="0" err="1"/>
                <a:t>Bias</a:t>
              </a:r>
              <a:r>
                <a:rPr lang="it-IT" sz="1400" i="1" dirty="0"/>
                <a:t>  dovuta solo all’elettronica del CCD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A2616D-658E-442F-ADBD-A3A404B31C97}"/>
              </a:ext>
            </a:extLst>
          </p:cNvPr>
          <p:cNvGrpSpPr>
            <a:grpSpLocks noChangeAspect="1"/>
          </p:cNvGrpSpPr>
          <p:nvPr/>
        </p:nvGrpSpPr>
        <p:grpSpPr>
          <a:xfrm>
            <a:off x="6012160" y="3298621"/>
            <a:ext cx="2499113" cy="2218611"/>
            <a:chOff x="971547" y="16791890"/>
            <a:chExt cx="8528053" cy="7570860"/>
          </a:xfrm>
        </p:grpSpPr>
        <p:pic>
          <p:nvPicPr>
            <p:cNvPr id="15" name="Immagine 14" descr="flat.jpeg">
              <a:extLst>
                <a:ext uri="{FF2B5EF4-FFF2-40B4-BE49-F238E27FC236}">
                  <a16:creationId xmlns:a16="http://schemas.microsoft.com/office/drawing/2014/main" id="{DF468D44-D6E6-4583-B58C-D371D12F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547" y="16791890"/>
              <a:ext cx="8528053" cy="5684660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89D32D8-2891-4040-9103-6EB7CB05D79D}"/>
                </a:ext>
              </a:extLst>
            </p:cNvPr>
            <p:cNvSpPr txBox="1"/>
            <p:nvPr/>
          </p:nvSpPr>
          <p:spPr>
            <a:xfrm>
              <a:off x="1021085" y="22577297"/>
              <a:ext cx="8478515" cy="17854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i="1" dirty="0" err="1"/>
                <a:t>Flat</a:t>
              </a:r>
              <a:r>
                <a:rPr lang="it-IT" sz="1400" i="1" dirty="0"/>
                <a:t> Field che corregge le </a:t>
              </a:r>
              <a:r>
                <a:rPr lang="it-IT" sz="1400" i="1" dirty="0" err="1"/>
                <a:t>disuniformità</a:t>
              </a:r>
              <a:r>
                <a:rPr lang="it-IT" sz="1400" i="1" dirty="0"/>
                <a:t> del Telescopio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2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20AF5F-5BB9-4308-9AF2-B5C090C04778}"/>
              </a:ext>
            </a:extLst>
          </p:cNvPr>
          <p:cNvSpPr txBox="1"/>
          <p:nvPr/>
        </p:nvSpPr>
        <p:spPr>
          <a:xfrm>
            <a:off x="3563888" y="5275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cs typeface="Times New Roman" panose="02020603050405020304" pitchFamily="18" charset="0"/>
              </a:rPr>
              <a:t>Conclusioni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662F4B-FC9B-4A19-962A-E50EA3F45307}"/>
              </a:ext>
            </a:extLst>
          </p:cNvPr>
          <p:cNvSpPr/>
          <p:nvPr/>
        </p:nvSpPr>
        <p:spPr>
          <a:xfrm>
            <a:off x="3263202" y="6211669"/>
            <a:ext cx="589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i="1" dirty="0"/>
              <a:t>«L’universo è una macchina per fare coscienza</a:t>
            </a:r>
            <a:r>
              <a:rPr lang="it-IT" dirty="0"/>
              <a:t>.» </a:t>
            </a:r>
          </a:p>
          <a:p>
            <a:pPr algn="r"/>
            <a:r>
              <a:rPr lang="it-IT" i="1" dirty="0"/>
              <a:t>Hubert Reeves</a:t>
            </a:r>
            <a:r>
              <a:rPr lang="it-IT" dirty="0"/>
              <a:t> </a:t>
            </a:r>
            <a:endParaRPr lang="it-IT" i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28EB8BA-6BF7-46D4-8A4D-DC767329D6A7}"/>
              </a:ext>
            </a:extLst>
          </p:cNvPr>
          <p:cNvSpPr/>
          <p:nvPr/>
        </p:nvSpPr>
        <p:spPr>
          <a:xfrm>
            <a:off x="143043" y="745074"/>
            <a:ext cx="435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it-IT" sz="2400" dirty="0"/>
              <a:t>Dopo la correzione abbiamo ottenuto 2 immagini scientifiche, un’immagine banda blu ed una in banda rossa.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407622C-D2B7-48E1-AC90-A16AFAAB7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6000"/>
                    </a14:imgEffect>
                    <a14:imgEffect>
                      <a14:colorTemperature colorTemp="4832"/>
                    </a14:imgEffect>
                    <a14:imgEffect>
                      <a14:saturation sat="234000"/>
                    </a14:imgEffect>
                    <a14:imgEffect>
                      <a14:brightnessContrast bright="9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343"/>
            <a:ext cx="4039589" cy="2385700"/>
          </a:xfrm>
          <a:prstGeom prst="rect">
            <a:avLst/>
          </a:prstGeom>
          <a:effectLst>
            <a:outerShdw algn="ctr" rotWithShape="0">
              <a:srgbClr val="000000">
                <a:alpha val="74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8F2E05E-1572-46E4-8D23-FDEADF95B4A5}"/>
              </a:ext>
            </a:extLst>
          </p:cNvPr>
          <p:cNvSpPr/>
          <p:nvPr/>
        </p:nvSpPr>
        <p:spPr>
          <a:xfrm>
            <a:off x="143043" y="2207761"/>
            <a:ext cx="45009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sz="2400" dirty="0"/>
              <a:t>Utilizzando l’applicativo </a:t>
            </a:r>
            <a:r>
              <a:rPr lang="it-IT" sz="2400" b="1" i="1" dirty="0" err="1"/>
              <a:t>topcat</a:t>
            </a:r>
            <a:r>
              <a:rPr lang="it-IT" sz="2400" b="1" i="1" dirty="0"/>
              <a:t> </a:t>
            </a:r>
            <a:r>
              <a:rPr lang="it-IT" sz="2400" dirty="0"/>
              <a:t>abbiamo catalogato le stelle dell’ammasso globulare e  a creare un diagramma H-R (con la banda r convertita in V per confrontarci con la letteratura) a cui abbiamo sovrapposto le isocrone di 1 </a:t>
            </a:r>
            <a:r>
              <a:rPr lang="it-IT" sz="2400" dirty="0" err="1"/>
              <a:t>Gyr</a:t>
            </a:r>
            <a:r>
              <a:rPr lang="it-IT" sz="2400" dirty="0"/>
              <a:t>, 5Gyr, 10Gyr, 13Gyr, 15Gyr. I dati rilevati mostrano che </a:t>
            </a:r>
            <a:r>
              <a:rPr lang="it-IT" sz="2400" b="1" u="sng" dirty="0"/>
              <a:t>l’isocrona più rappresentativa dell’età dell’ammasso M3 è quella di 10 </a:t>
            </a:r>
            <a:r>
              <a:rPr lang="it-IT" sz="2400" b="1" u="sng" dirty="0" err="1"/>
              <a:t>Gyr</a:t>
            </a:r>
            <a:r>
              <a:rPr lang="it-IT" sz="2400" dirty="0"/>
              <a:t>. </a:t>
            </a:r>
          </a:p>
        </p:txBody>
      </p:sp>
      <p:pic>
        <p:nvPicPr>
          <p:cNvPr id="19" name="Immagine 1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E7ADEE0-1CC9-4FA2-8C50-A5B521826CA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0031" y="3097742"/>
            <a:ext cx="4039590" cy="2968595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reflection blurRad="5842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93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84784"/>
            <a:ext cx="3244575" cy="4326100"/>
          </a:xfrm>
          <a:prstGeom prst="rect">
            <a:avLst/>
          </a:prstGeom>
          <a:effectLst>
            <a:outerShdw dir="5100000" algn="ctr" rotWithShape="0">
              <a:schemeClr val="bg1">
                <a:alpha val="68000"/>
              </a:schemeClr>
            </a:outerShdw>
            <a:softEdge rad="355600"/>
          </a:effectLst>
        </p:spPr>
      </p:pic>
      <p:pic>
        <p:nvPicPr>
          <p:cNvPr id="4" name="Immagine 3" descr="Immagine che contiene oggetto da esterni, notte, stella&#10;&#10;Descrizione generata automaticamente">
            <a:extLst>
              <a:ext uri="{FF2B5EF4-FFF2-40B4-BE49-F238E27FC236}">
                <a16:creationId xmlns:a16="http://schemas.microsoft.com/office/drawing/2014/main" id="{96B5A0C2-4343-48BC-B1F2-1D68A5AC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1351199"/>
            <a:ext cx="5884118" cy="4155602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43137"/>
              </a:srgbClr>
            </a:outerShdw>
            <a:reflection blurRad="1270000" stA="45000" endPos="65000" dist="1270000" dir="5400000" sy="-100000" algn="bl" rotWithShape="0"/>
            <a:softEdge rad="812800"/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A3CE2A-69FD-491C-88EB-5E8905B7F22C}"/>
              </a:ext>
            </a:extLst>
          </p:cNvPr>
          <p:cNvSpPr txBox="1"/>
          <p:nvPr/>
        </p:nvSpPr>
        <p:spPr>
          <a:xfrm>
            <a:off x="1854839" y="2492896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cs typeface="Times New Roman" panose="02020603050405020304" pitchFamily="18" charset="0"/>
              </a:rPr>
              <a:t>Grazie per l’attenzione!</a:t>
            </a:r>
          </a:p>
          <a:p>
            <a:pPr algn="ctr"/>
            <a:r>
              <a:rPr lang="it-IT" sz="4000" b="1" dirty="0" err="1">
                <a:cs typeface="Times New Roman" panose="02020603050405020304" pitchFamily="18" charset="0"/>
              </a:rPr>
              <a:t>IIIBsa</a:t>
            </a:r>
            <a:endParaRPr lang="it-IT" sz="4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TF00001238</Template>
  <TotalTime>571</TotalTime>
  <Words>477</Words>
  <Application>Microsoft Office PowerPoint</Application>
  <PresentationFormat>Presentazione su schermo (4:3)</PresentationFormat>
  <Paragraphs>45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AR DECODE</vt:lpstr>
      <vt:lpstr>Arial</vt:lpstr>
      <vt:lpstr>Calibri</vt:lpstr>
      <vt:lpstr>Calibri Light</vt:lpstr>
      <vt:lpstr>Edwardian Script ITC</vt:lpstr>
      <vt:lpstr>Open sans</vt:lpstr>
      <vt:lpstr>Celestial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Età stelle ammassi globulari</dc:title>
  <dc:creator>IIIIBSA Cantone Pomigliano d'Arco</dc:creator>
  <cp:lastModifiedBy>Lorenzo Scialla</cp:lastModifiedBy>
  <cp:revision>42</cp:revision>
  <dcterms:created xsi:type="dcterms:W3CDTF">2019-05-08T08:25:12Z</dcterms:created>
  <dcterms:modified xsi:type="dcterms:W3CDTF">2019-05-20T15:24:45Z</dcterms:modified>
</cp:coreProperties>
</file>