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entury Schoolbook" pitchFamily="18" charset="0"/>
      <p:regular r:id="rId8"/>
      <p:bold r:id="rId9"/>
      <p:italic r:id="rId10"/>
      <p:boldItalic r:id="rId11"/>
    </p:embeddedFont>
    <p:embeddedFont>
      <p:font typeface="Bree Serif" charset="0"/>
      <p:regular r:id="rId12"/>
    </p:embeddedFont>
    <p:embeddedFont>
      <p:font typeface="Oswald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96" y="-6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A9999"/>
            </a:gs>
            <a:gs pos="54000">
              <a:srgbClr val="B4A7D6"/>
            </a:gs>
            <a:gs pos="100000">
              <a:srgbClr val="6D9EEB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" y="0"/>
            <a:ext cx="28663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51996"/>
          <a:stretch/>
        </p:blipFill>
        <p:spPr>
          <a:xfrm>
            <a:off x="177300" y="1829150"/>
            <a:ext cx="8676275" cy="13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 amt="73000"/>
          </a:blip>
          <a:srcRect l="-4482" b="-3391"/>
          <a:stretch/>
        </p:blipFill>
        <p:spPr>
          <a:xfrm>
            <a:off x="5103200" y="3645825"/>
            <a:ext cx="3750375" cy="14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6680" y="81059"/>
            <a:ext cx="1324962" cy="7348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957764" y="28950"/>
            <a:ext cx="4851212" cy="80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it" sz="1600" b="1" i="0" u="none" strike="noStrike" cap="small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Progetto alternanza scuola lavoro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it" sz="1600" b="1" i="0" u="none" strike="noStrike" cap="small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2018-2019</a:t>
            </a:r>
            <a:endParaRPr sz="2400" b="1" i="0" u="none" strike="noStrike" cap="small">
              <a:solidFill>
                <a:srgbClr val="30303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0" y="52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3400">
                <a:solidFill>
                  <a:srgbClr val="000078"/>
                </a:solidFill>
                <a:latin typeface="Bree Serif"/>
                <a:ea typeface="Bree Serif"/>
                <a:cs typeface="Bree Serif"/>
                <a:sym typeface="Bree Serif"/>
              </a:rPr>
              <a:t>CHE COS’É?</a:t>
            </a:r>
            <a:endParaRPr sz="3400">
              <a:solidFill>
                <a:srgbClr val="00007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4575" y="996975"/>
            <a:ext cx="3008100" cy="27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Il radon è un</a:t>
            </a:r>
            <a:r>
              <a:rPr lang="it" sz="2400">
                <a:solidFill>
                  <a:srgbClr val="000078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it" sz="2400" b="1">
                <a:solidFill>
                  <a:srgbClr val="000078"/>
                </a:solidFill>
                <a:latin typeface="Bree Serif"/>
                <a:ea typeface="Bree Serif"/>
                <a:cs typeface="Bree Serif"/>
                <a:sym typeface="Bree Serif"/>
              </a:rPr>
              <a:t>gas nobile impercettibile ai nostri sensi,</a:t>
            </a:r>
            <a:r>
              <a:rPr lang="it" sz="2400">
                <a:solidFill>
                  <a:srgbClr val="000078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it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ed è una delle fonti di radiazioni più pericolose presenti sulla terra.</a:t>
            </a:r>
            <a:endParaRPr sz="3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3600">
              <a:solidFill>
                <a:srgbClr val="00007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4566" b="9106"/>
          <a:stretch/>
        </p:blipFill>
        <p:spPr>
          <a:xfrm>
            <a:off x="3638375" y="863550"/>
            <a:ext cx="5286374" cy="34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2013" y="777150"/>
            <a:ext cx="5399101" cy="40492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248375" y="204300"/>
            <a:ext cx="8520600" cy="1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b="1">
                <a:solidFill>
                  <a:srgbClr val="351C75"/>
                </a:solidFill>
                <a:latin typeface="Bree Serif"/>
                <a:ea typeface="Bree Serif"/>
                <a:cs typeface="Bree Serif"/>
                <a:sym typeface="Bree Serif"/>
              </a:rPr>
              <a:t>PERCEZIONE E CONOSCENZA DEL RISCHIO DEL RADON</a:t>
            </a:r>
            <a:endParaRPr b="1">
              <a:solidFill>
                <a:srgbClr val="351C75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995125" y="1557150"/>
            <a:ext cx="4773900" cy="30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it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 l’aiuto dell’</a:t>
            </a:r>
            <a:r>
              <a:rPr lang="it" sz="2400">
                <a:solidFill>
                  <a:srgbClr val="000078"/>
                </a:solidFill>
                <a:latin typeface="Bree Serif"/>
                <a:ea typeface="Bree Serif"/>
                <a:cs typeface="Bree Serif"/>
                <a:sym typeface="Bree Serif"/>
              </a:rPr>
              <a:t>INFN</a:t>
            </a:r>
            <a:r>
              <a:rPr lang="it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abbiamo somministrato all’intera popolazione del </a:t>
            </a:r>
            <a:r>
              <a:rPr lang="it" sz="2400">
                <a:solidFill>
                  <a:srgbClr val="000078"/>
                </a:solidFill>
                <a:latin typeface="Bree Serif"/>
                <a:ea typeface="Bree Serif"/>
                <a:cs typeface="Bree Serif"/>
                <a:sym typeface="Bree Serif"/>
              </a:rPr>
              <a:t>liceo scientifico P.S. Mancini </a:t>
            </a:r>
            <a:r>
              <a:rPr lang="it" sz="2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di Avellino  un questionario sulla percezione del rischio da esposizione alle diverse fonti di radiazioni</a:t>
            </a:r>
            <a:r>
              <a:rPr lang="it" sz="2400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069" y="1133837"/>
            <a:ext cx="3342198" cy="3710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78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b="1">
                <a:solidFill>
                  <a:srgbClr val="351C75"/>
                </a:solidFill>
                <a:latin typeface="Bree Serif"/>
                <a:ea typeface="Bree Serif"/>
                <a:cs typeface="Bree Serif"/>
                <a:sym typeface="Bree Serif"/>
              </a:rPr>
              <a:t>MISURE AL MANCINI</a:t>
            </a:r>
            <a:endParaRPr b="1">
              <a:solidFill>
                <a:srgbClr val="351C75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7842" y="2508008"/>
            <a:ext cx="4509727" cy="248003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65210" y="3064550"/>
            <a:ext cx="3207330" cy="1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0" i="0" u="none" strike="noStrike" cap="non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Ai piani più alti</a:t>
            </a:r>
            <a:r>
              <a:rPr lang="it" sz="2400" b="1" i="0" u="none" strike="noStrike" cap="none">
                <a:solidFill>
                  <a:srgbClr val="0F2387"/>
                </a:solidFill>
                <a:latin typeface="Bree Serif"/>
                <a:ea typeface="Bree Serif"/>
                <a:cs typeface="Bree Serif"/>
                <a:sym typeface="Bree Serif"/>
              </a:rPr>
              <a:t> la  concentrazione del Radon è notevolmente minore!</a:t>
            </a:r>
            <a:endParaRPr sz="2400" b="1" i="0" u="none" strike="noStrike" cap="none">
              <a:solidFill>
                <a:srgbClr val="0F238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11700" y="731375"/>
            <a:ext cx="8263281" cy="1898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1600" b="1" i="0" u="none" strike="noStrike" cap="none">
              <a:solidFill>
                <a:srgbClr val="0F23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i="0" u="none" strike="noStrike" cap="none">
                <a:solidFill>
                  <a:srgbClr val="0F2387"/>
                </a:solidFill>
                <a:latin typeface="Arial"/>
                <a:ea typeface="Arial"/>
                <a:cs typeface="Arial"/>
                <a:sym typeface="Arial"/>
              </a:rPr>
              <a:t>Strumentazione</a:t>
            </a:r>
            <a:endParaRPr sz="1600" b="1" i="0" u="none" strike="noStrike" cap="none">
              <a:solidFill>
                <a:srgbClr val="0F23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Rivelatori con camera di ionizzazione ad elettrete (configurazione LLT)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i="0" u="none" strike="noStrike" cap="none">
                <a:solidFill>
                  <a:srgbClr val="0F2387"/>
                </a:solidFill>
                <a:latin typeface="Arial"/>
                <a:ea typeface="Arial"/>
                <a:cs typeface="Arial"/>
                <a:sym typeface="Arial"/>
              </a:rPr>
              <a:t>Durata Misura:</a:t>
            </a:r>
            <a:endParaRPr sz="1600" b="1" i="0" u="none" strike="noStrike" cap="none">
              <a:solidFill>
                <a:srgbClr val="0F23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 Giorni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i="0" u="none" strike="noStrike" cap="none">
                <a:solidFill>
                  <a:srgbClr val="0F2387"/>
                </a:solidFill>
                <a:latin typeface="Arial"/>
                <a:ea typeface="Arial"/>
                <a:cs typeface="Arial"/>
                <a:sym typeface="Arial"/>
              </a:rPr>
              <a:t>Luoghi esaminati</a:t>
            </a:r>
            <a:endParaRPr sz="1600" b="1" i="0" u="none" strike="noStrike" cap="none">
              <a:solidFill>
                <a:srgbClr val="0F23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Aule al primo piano e al piano terra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1600" b="1" i="0" u="none" strike="noStrike" cap="none">
              <a:solidFill>
                <a:srgbClr val="0F23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6" descr="Risultati immagini per elettreti"/>
          <p:cNvPicPr preferRelativeResize="0"/>
          <p:nvPr/>
        </p:nvPicPr>
        <p:blipFill rotWithShape="1">
          <a:blip r:embed="rId4">
            <a:alphaModFix/>
          </a:blip>
          <a:srcRect t="26017" r="34181" b="15218"/>
          <a:stretch/>
        </p:blipFill>
        <p:spPr>
          <a:xfrm>
            <a:off x="6655920" y="921487"/>
            <a:ext cx="2305039" cy="1396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504100" y="3487175"/>
            <a:ext cx="528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3600">
                <a:solidFill>
                  <a:srgbClr val="0F2387"/>
                </a:solidFill>
                <a:latin typeface="Bree Serif"/>
                <a:ea typeface="Bree Serif"/>
                <a:cs typeface="Bree Serif"/>
                <a:sym typeface="Bree Serif"/>
              </a:rPr>
              <a:t>PREVENZIONE FAI DA TE </a:t>
            </a:r>
            <a:endParaRPr sz="3600">
              <a:solidFill>
                <a:srgbClr val="0F238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73125" y="290900"/>
            <a:ext cx="6744900" cy="1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3600">
                <a:solidFill>
                  <a:srgbClr val="0F2387"/>
                </a:solidFill>
                <a:latin typeface="Bree Serif"/>
                <a:ea typeface="Bree Serif"/>
                <a:cs typeface="Bree Serif"/>
                <a:sym typeface="Bree Serif"/>
              </a:rPr>
              <a:t>NORMATIVE</a:t>
            </a:r>
            <a:endParaRPr sz="3600">
              <a:solidFill>
                <a:srgbClr val="0F238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t" sz="2400" b="1">
                <a:solidFill>
                  <a:schemeClr val="dk1"/>
                </a:solidFill>
              </a:rPr>
              <a:t>D.Lgs 241\00 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t" sz="2400" b="1">
                <a:solidFill>
                  <a:schemeClr val="dk1"/>
                </a:solidFill>
              </a:rPr>
              <a:t>Direttiva europea 59/13 EURATOM 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33762" t="19596" r="28090" b="8779"/>
          <a:stretch/>
        </p:blipFill>
        <p:spPr>
          <a:xfrm>
            <a:off x="6792696" y="290900"/>
            <a:ext cx="1822103" cy="45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 amt="73000"/>
          </a:blip>
          <a:srcRect b="-3391"/>
          <a:stretch/>
        </p:blipFill>
        <p:spPr>
          <a:xfrm>
            <a:off x="746250" y="1772426"/>
            <a:ext cx="3589625" cy="14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descr="Risultati immagini per inf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800" y="1796048"/>
            <a:ext cx="2188986" cy="13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Presentazione su schermo (16:9)</PresentationFormat>
  <Paragraphs>19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Century Schoolbook</vt:lpstr>
      <vt:lpstr>Bree Serif</vt:lpstr>
      <vt:lpstr>Oswald</vt:lpstr>
      <vt:lpstr>Simple Light</vt:lpstr>
      <vt:lpstr>Diapositiva 1</vt:lpstr>
      <vt:lpstr>CHE COS’É?</vt:lpstr>
      <vt:lpstr>PERCEZIONE E CONOSCENZA DEL RISCHIO DEL RADON</vt:lpstr>
      <vt:lpstr>MISURE AL MANCINI</vt:lpstr>
      <vt:lpstr>PREVENZIONE FAI DA TE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carmela carullo</dc:creator>
  <cp:lastModifiedBy>carmela carullo</cp:lastModifiedBy>
  <cp:revision>1</cp:revision>
  <dcterms:modified xsi:type="dcterms:W3CDTF">2019-05-13T21:40:23Z</dcterms:modified>
</cp:coreProperties>
</file>