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14"/>
  </p:notesMasterIdLst>
  <p:handoutMasterIdLst>
    <p:handoutMasterId r:id="rId15"/>
  </p:handoutMasterIdLst>
  <p:sldIdLst>
    <p:sldId id="597" r:id="rId2"/>
    <p:sldId id="689" r:id="rId3"/>
    <p:sldId id="685" r:id="rId4"/>
    <p:sldId id="687" r:id="rId5"/>
    <p:sldId id="686" r:id="rId6"/>
    <p:sldId id="688" r:id="rId7"/>
    <p:sldId id="690" r:id="rId8"/>
    <p:sldId id="691" r:id="rId9"/>
    <p:sldId id="692" r:id="rId10"/>
    <p:sldId id="693" r:id="rId11"/>
    <p:sldId id="694" r:id="rId12"/>
    <p:sldId id="598" r:id="rId1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87648" autoAdjust="0"/>
  </p:normalViewPr>
  <p:slideViewPr>
    <p:cSldViewPr snapToGrid="0" snapToObjects="1">
      <p:cViewPr>
        <p:scale>
          <a:sx n="70" d="100"/>
          <a:sy n="70" d="100"/>
        </p:scale>
        <p:origin x="-1488" y="-282"/>
      </p:cViewPr>
      <p:guideLst>
        <p:guide orient="horz" pos="241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3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06" y="0"/>
            <a:ext cx="3077137" cy="5123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673"/>
            <a:ext cx="3077137" cy="5123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06" y="9720673"/>
            <a:ext cx="3077137" cy="5123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</a:defRPr>
            </a:lvl1pPr>
          </a:lstStyle>
          <a:p>
            <a:pPr>
              <a:defRPr/>
            </a:pPr>
            <a:fld id="{7686844A-9139-40F4-BD2D-5AAFAEFD0B0F}" type="slidenum">
              <a:rPr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543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3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6" y="0"/>
            <a:ext cx="3077137" cy="5123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9" y="4861155"/>
            <a:ext cx="5680103" cy="4605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673"/>
            <a:ext cx="3077137" cy="5123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6" y="9720673"/>
            <a:ext cx="3077137" cy="5123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5170888-F4E3-486A-8DB0-5B53AF64050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080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Errori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realizzazione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ritardi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statini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assurdi</a:t>
            </a:r>
            <a:r>
              <a:rPr lang="en-GB" baseline="0" dirty="0" smtClean="0"/>
              <a:t>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70888-F4E3-486A-8DB0-5B53AF64050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997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LogoCNAO+txt_bianco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94500" y="6248400"/>
            <a:ext cx="21288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6"/>
          <p:cNvSpPr txBox="1">
            <a:spLocks noChangeArrowheads="1"/>
          </p:cNvSpPr>
          <p:nvPr userDrawn="1"/>
        </p:nvSpPr>
        <p:spPr bwMode="auto">
          <a:xfrm>
            <a:off x="228600" y="6299200"/>
            <a:ext cx="538797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aseline="0" noProof="0" dirty="0" smtClean="0">
                <a:solidFill>
                  <a:schemeClr val="bg1"/>
                </a:solidFill>
              </a:rPr>
              <a:t>XPR meeting 10 Maggio 2019</a:t>
            </a:r>
            <a:endParaRPr lang="en-US" sz="1200" noProof="0" dirty="0" smtClean="0">
              <a:solidFill>
                <a:schemeClr val="bg1"/>
              </a:solidFill>
            </a:endParaRPr>
          </a:p>
        </p:txBody>
      </p:sp>
      <p:sp>
        <p:nvSpPr>
          <p:cNvPr id="4" name="CasellaDiTesto 7"/>
          <p:cNvSpPr txBox="1">
            <a:spLocks noChangeArrowheads="1"/>
          </p:cNvSpPr>
          <p:nvPr userDrawn="1"/>
        </p:nvSpPr>
        <p:spPr bwMode="auto">
          <a:xfrm>
            <a:off x="295275" y="5470843"/>
            <a:ext cx="5387975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Marco Pullia</a:t>
            </a:r>
            <a:endParaRPr lang="en-US" sz="1800" baseline="30000" dirty="0" smtClean="0">
              <a:solidFill>
                <a:schemeClr val="bg1"/>
              </a:solidFill>
            </a:endParaRPr>
          </a:p>
        </p:txBody>
      </p:sp>
      <p:sp>
        <p:nvSpPr>
          <p:cNvPr id="5" name="CasellaDiTesto 8"/>
          <p:cNvSpPr txBox="1">
            <a:spLocks noChangeArrowheads="1"/>
          </p:cNvSpPr>
          <p:nvPr userDrawn="1"/>
        </p:nvSpPr>
        <p:spPr bwMode="auto">
          <a:xfrm>
            <a:off x="295275" y="4441825"/>
            <a:ext cx="7239000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b="1" dirty="0" err="1" smtClean="0">
                <a:solidFill>
                  <a:schemeClr val="bg1"/>
                </a:solidFill>
              </a:rPr>
              <a:t>Stato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dei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lavori</a:t>
            </a:r>
            <a:endParaRPr lang="en-US" sz="3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64413" y="6478588"/>
            <a:ext cx="173513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219075" y="6542088"/>
            <a:ext cx="879475" cy="247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</a:rPr>
              <a:t>Page </a:t>
            </a:r>
            <a:r>
              <a:rPr lang="de-DE" sz="1000">
                <a:latin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</a:rPr>
              <a:t> </a:t>
            </a:r>
            <a:fld id="{2B6A64B9-7C0C-4EEB-89A1-B0AADA81D86A}" type="slidenum">
              <a:rPr lang="de-DE" sz="1000">
                <a:latin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222375" y="6537325"/>
            <a:ext cx="5221288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sz="900" baseline="0" noProof="0" dirty="0" smtClean="0">
                <a:solidFill>
                  <a:schemeClr val="tx1"/>
                </a:solidFill>
              </a:rPr>
              <a:t>XPR meeting 10 Maggio 2019</a:t>
            </a: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6335713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23"/>
          <p:cNvCxnSpPr/>
          <p:nvPr userDrawn="1"/>
        </p:nvCxnSpPr>
        <p:spPr>
          <a:xfrm>
            <a:off x="1119188" y="6627813"/>
            <a:ext cx="0" cy="107950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0" descr="sistema-sanitario-lombard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5338" y="6588125"/>
            <a:ext cx="12858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38100"/>
            <a:ext cx="1011238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 err="1" smtClean="0">
                <a:solidFill>
                  <a:schemeClr val="bg1"/>
                </a:solidFill>
                <a:cs typeface="Calibri"/>
              </a:rPr>
              <a:t>www.cnao.it</a:t>
            </a:r>
            <a:endParaRPr lang="de-DE" sz="10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5" y="495410"/>
            <a:ext cx="6873875" cy="600075"/>
          </a:xfrm>
        </p:spPr>
        <p:txBody>
          <a:bodyPr/>
          <a:lstStyle/>
          <a:p>
            <a:r>
              <a:rPr lang="it-IT" dirty="0" smtClean="0"/>
              <a:t>Fare clic </a:t>
            </a:r>
            <a:r>
              <a:rPr lang="en-US" noProof="0" dirty="0" smtClean="0"/>
              <a:t>per</a:t>
            </a:r>
            <a:r>
              <a:rPr lang="it-IT" dirty="0" smtClean="0"/>
              <a:t> modificare stile</a:t>
            </a:r>
            <a:endParaRPr lang="it-IT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14325" y="1695450"/>
            <a:ext cx="8439150" cy="430530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  <a:lvl3pPr>
              <a:defRPr sz="1800"/>
            </a:lvl3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noProof="0" dirty="0" smtClean="0"/>
              <a:t>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" descr="LogoCNAO+txt_blu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64413" y="6478588"/>
            <a:ext cx="173513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2"/>
          <p:cNvSpPr txBox="1">
            <a:spLocks/>
          </p:cNvSpPr>
          <p:nvPr userDrawn="1"/>
        </p:nvSpPr>
        <p:spPr bwMode="gray">
          <a:xfrm>
            <a:off x="219075" y="6542088"/>
            <a:ext cx="879475" cy="247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</a:rPr>
              <a:t>Page </a:t>
            </a:r>
            <a:r>
              <a:rPr lang="de-DE" sz="1000">
                <a:latin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</a:rPr>
              <a:t> </a:t>
            </a:r>
            <a:fld id="{483E9B9B-2921-495B-9504-0BAFFD814434}" type="slidenum">
              <a:rPr lang="de-DE" sz="1000">
                <a:latin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</a:endParaRPr>
          </a:p>
        </p:txBody>
      </p:sp>
      <p:sp>
        <p:nvSpPr>
          <p:cNvPr id="5" name="Foliennummernplatzhalter 1"/>
          <p:cNvSpPr txBox="1">
            <a:spLocks/>
          </p:cNvSpPr>
          <p:nvPr userDrawn="1"/>
        </p:nvSpPr>
        <p:spPr>
          <a:xfrm>
            <a:off x="1222375" y="6537325"/>
            <a:ext cx="5221288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sz="900" baseline="0" noProof="0" dirty="0" smtClean="0">
                <a:solidFill>
                  <a:schemeClr val="tx1"/>
                </a:solidFill>
              </a:rPr>
              <a:t>XPR meeting 10 Maggio 2019</a:t>
            </a:r>
          </a:p>
        </p:txBody>
      </p:sp>
      <p:cxnSp>
        <p:nvCxnSpPr>
          <p:cNvPr id="6" name="Connettore 1 22"/>
          <p:cNvCxnSpPr/>
          <p:nvPr userDrawn="1"/>
        </p:nvCxnSpPr>
        <p:spPr>
          <a:xfrm>
            <a:off x="0" y="6335713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23"/>
          <p:cNvCxnSpPr/>
          <p:nvPr userDrawn="1"/>
        </p:nvCxnSpPr>
        <p:spPr>
          <a:xfrm>
            <a:off x="1119188" y="6627813"/>
            <a:ext cx="0" cy="107950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magine 10" descr="sistema-sanitario-lombard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5338" y="6588125"/>
            <a:ext cx="12858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liennummernplatzhalter 1"/>
          <p:cNvSpPr txBox="1">
            <a:spLocks/>
          </p:cNvSpPr>
          <p:nvPr userDrawn="1"/>
        </p:nvSpPr>
        <p:spPr>
          <a:xfrm>
            <a:off x="7912100" y="38100"/>
            <a:ext cx="1011238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 err="1" smtClean="0">
                <a:solidFill>
                  <a:schemeClr val="bg1"/>
                </a:solidFill>
                <a:cs typeface="Calibri"/>
              </a:rPr>
              <a:t>www.cnao.it</a:t>
            </a:r>
            <a:endParaRPr lang="de-DE" sz="10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8" name="Titolo 1"/>
          <p:cNvSpPr>
            <a:spLocks noGrp="1"/>
          </p:cNvSpPr>
          <p:nvPr>
            <p:ph type="title"/>
          </p:nvPr>
        </p:nvSpPr>
        <p:spPr>
          <a:xfrm>
            <a:off x="314325" y="495410"/>
            <a:ext cx="6873875" cy="600075"/>
          </a:xfrm>
        </p:spPr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LogoCNAO+txt_bianco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94500" y="6248400"/>
            <a:ext cx="21288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6"/>
          <p:cNvSpPr txBox="1">
            <a:spLocks noChangeArrowheads="1"/>
          </p:cNvSpPr>
          <p:nvPr userDrawn="1"/>
        </p:nvSpPr>
        <p:spPr bwMode="auto">
          <a:xfrm>
            <a:off x="261938" y="5154613"/>
            <a:ext cx="8605837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altLang="it-IT" sz="1400" dirty="0">
                <a:solidFill>
                  <a:schemeClr val="bg1"/>
                </a:solidFill>
                <a:latin typeface="Arial" pitchFamily="34" charset="0"/>
              </a:rPr>
              <a:t>“</a:t>
            </a:r>
            <a:r>
              <a:rPr lang="en-US" altLang="it-IT" sz="1400" dirty="0">
                <a:solidFill>
                  <a:schemeClr val="bg1"/>
                </a:solidFill>
                <a:latin typeface="Arial" pitchFamily="34" charset="0"/>
              </a:rPr>
              <a:t>Physics is like sex: sure, it may give some practical results, but that's not why we do it.</a:t>
            </a:r>
            <a:r>
              <a:rPr lang="it-IT" altLang="it-IT" sz="1400" dirty="0">
                <a:solidFill>
                  <a:schemeClr val="bg1"/>
                </a:solidFill>
                <a:latin typeface="Arial" pitchFamily="34" charset="0"/>
              </a:rPr>
              <a:t> ”</a:t>
            </a:r>
            <a:endParaRPr lang="it-IT" sz="1400" dirty="0">
              <a:solidFill>
                <a:schemeClr val="bg1"/>
              </a:solidFill>
              <a:latin typeface="Arial" pitchFamily="34" charset="0"/>
            </a:endParaRPr>
          </a:p>
          <a:p>
            <a:pPr algn="r">
              <a:defRPr/>
            </a:pPr>
            <a:r>
              <a:rPr lang="it-IT" sz="1400" dirty="0">
                <a:solidFill>
                  <a:schemeClr val="bg1"/>
                </a:solidFill>
                <a:latin typeface="Arial" pitchFamily="34" charset="0"/>
              </a:rPr>
              <a:t>R. Feynmann</a:t>
            </a:r>
          </a:p>
        </p:txBody>
      </p:sp>
      <p:sp>
        <p:nvSpPr>
          <p:cNvPr id="4" name="CasellaDiTesto 7"/>
          <p:cNvSpPr txBox="1">
            <a:spLocks noChangeArrowheads="1"/>
          </p:cNvSpPr>
          <p:nvPr userDrawn="1"/>
        </p:nvSpPr>
        <p:spPr bwMode="auto">
          <a:xfrm>
            <a:off x="295275" y="4622800"/>
            <a:ext cx="5387975" cy="554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it-IT" sz="3000" b="1" dirty="0">
                <a:solidFill>
                  <a:schemeClr val="bg1"/>
                </a:solidFill>
                <a:latin typeface="Arial" pitchFamily="34" charset="0"/>
              </a:rPr>
              <a:t>Thank you for your attention</a:t>
            </a:r>
          </a:p>
        </p:txBody>
      </p:sp>
    </p:spTree>
  </p:cSld>
  <p:clrMapOvr>
    <a:masterClrMapping/>
  </p:clrMapOvr>
  <p:transition spd="med"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it-IT" sz="1000">
              <a:latin typeface="Arial" pitchFamily="34" charset="0"/>
            </a:endParaRPr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FC7677FA-E909-4B60-81E9-FB7497451F5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Klicken</a:t>
            </a:r>
            <a:r>
              <a:rPr lang="de-DE" dirty="0" smtClean="0"/>
              <a:t>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300038"/>
            <a:ext cx="6873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Klicken</a:t>
            </a:r>
            <a:r>
              <a:rPr lang="de-DE" dirty="0" smtClean="0"/>
              <a:t>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Commissioning </a:t>
            </a:r>
            <a:r>
              <a:rPr lang="en-GB" dirty="0" err="1" smtClean="0"/>
              <a:t>imminente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In </a:t>
            </a:r>
            <a:r>
              <a:rPr lang="en-GB" dirty="0" err="1" smtClean="0"/>
              <a:t>attesa</a:t>
            </a:r>
            <a:r>
              <a:rPr lang="en-GB" dirty="0" smtClean="0"/>
              <a:t> di </a:t>
            </a:r>
            <a:r>
              <a:rPr lang="en-GB" dirty="0" err="1" smtClean="0"/>
              <a:t>documentazione</a:t>
            </a:r>
            <a:r>
              <a:rPr lang="en-GB" dirty="0" smtClean="0"/>
              <a:t> da ESA per </a:t>
            </a:r>
            <a:r>
              <a:rPr lang="en-GB" dirty="0" err="1" smtClean="0"/>
              <a:t>avviare</a:t>
            </a:r>
            <a:r>
              <a:rPr lang="en-GB" dirty="0" smtClean="0"/>
              <a:t> </a:t>
            </a:r>
            <a:r>
              <a:rPr lang="en-GB" dirty="0" err="1" smtClean="0"/>
              <a:t>scia</a:t>
            </a:r>
            <a:r>
              <a:rPr lang="en-GB" dirty="0" smtClean="0"/>
              <a:t> </a:t>
            </a:r>
            <a:r>
              <a:rPr lang="en-GB" dirty="0" err="1" smtClean="0"/>
              <a:t>antincendio</a:t>
            </a:r>
            <a:endParaRPr lang="en-GB" dirty="0" smtClean="0"/>
          </a:p>
          <a:p>
            <a:r>
              <a:rPr lang="en-GB" dirty="0" smtClean="0"/>
              <a:t>Primo </a:t>
            </a:r>
            <a:r>
              <a:rPr lang="en-GB" dirty="0" err="1" smtClean="0"/>
              <a:t>fascio</a:t>
            </a:r>
            <a:r>
              <a:rPr lang="en-GB" dirty="0" smtClean="0"/>
              <a:t> </a:t>
            </a:r>
            <a:r>
              <a:rPr lang="en-GB" dirty="0" err="1" smtClean="0"/>
              <a:t>previsto</a:t>
            </a:r>
            <a:r>
              <a:rPr lang="en-GB" dirty="0" smtClean="0"/>
              <a:t> </a:t>
            </a:r>
            <a:r>
              <a:rPr lang="en-GB" dirty="0" err="1" smtClean="0"/>
              <a:t>sabato</a:t>
            </a:r>
            <a:r>
              <a:rPr lang="en-GB" dirty="0" smtClean="0"/>
              <a:t> 18 (</a:t>
            </a:r>
            <a:r>
              <a:rPr lang="en-GB" dirty="0" err="1" smtClean="0"/>
              <a:t>tenendo</a:t>
            </a:r>
            <a:r>
              <a:rPr lang="en-GB" dirty="0" smtClean="0"/>
              <a:t> le </a:t>
            </a:r>
            <a:r>
              <a:rPr lang="en-GB" dirty="0" err="1" smtClean="0"/>
              <a:t>dita</a:t>
            </a:r>
            <a:r>
              <a:rPr lang="en-GB" dirty="0" smtClean="0"/>
              <a:t> </a:t>
            </a:r>
            <a:r>
              <a:rPr lang="en-GB" dirty="0" err="1" smtClean="0"/>
              <a:t>incrociate</a:t>
            </a:r>
            <a:r>
              <a:rPr lang="en-GB" dirty="0" smtClean="0"/>
              <a:t> per la </a:t>
            </a:r>
            <a:r>
              <a:rPr lang="en-GB" dirty="0" err="1" smtClean="0"/>
              <a:t>scia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62366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Gru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9817"/>
            <a:ext cx="70104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0"/>
            <a:ext cx="48577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" y="1217116"/>
            <a:ext cx="443102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</a:t>
            </a:r>
            <a:r>
              <a:rPr lang="en-GB" dirty="0" err="1" smtClean="0"/>
              <a:t>attesa</a:t>
            </a:r>
            <a:r>
              <a:rPr lang="en-GB" dirty="0" smtClean="0"/>
              <a:t> di </a:t>
            </a:r>
            <a:r>
              <a:rPr lang="en-GB" dirty="0" err="1" smtClean="0"/>
              <a:t>offerta</a:t>
            </a:r>
            <a:r>
              <a:rPr lang="en-GB" dirty="0" smtClean="0"/>
              <a:t> per </a:t>
            </a:r>
            <a:r>
              <a:rPr lang="en-GB" dirty="0" err="1" smtClean="0"/>
              <a:t>soluzione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alternativa</a:t>
            </a:r>
            <a:r>
              <a:rPr lang="en-GB" dirty="0" smtClean="0"/>
              <a:t> (</a:t>
            </a:r>
            <a:r>
              <a:rPr lang="en-GB" dirty="0" err="1" smtClean="0"/>
              <a:t>molto</a:t>
            </a:r>
            <a:r>
              <a:rPr lang="en-GB" dirty="0" smtClean="0"/>
              <a:t> </a:t>
            </a:r>
            <a:r>
              <a:rPr lang="en-GB" dirty="0" err="1" smtClean="0"/>
              <a:t>flessibile</a:t>
            </a:r>
            <a:r>
              <a:rPr lang="en-GB" dirty="0" smtClean="0"/>
              <a:t>, </a:t>
            </a:r>
          </a:p>
          <a:p>
            <a:r>
              <a:rPr lang="en-GB" dirty="0" err="1" smtClean="0"/>
              <a:t>passa</a:t>
            </a:r>
            <a:r>
              <a:rPr lang="en-GB" dirty="0" smtClean="0"/>
              <a:t> </a:t>
            </a:r>
            <a:r>
              <a:rPr lang="en-GB" dirty="0" err="1" smtClean="0"/>
              <a:t>ovunque</a:t>
            </a:r>
            <a:r>
              <a:rPr lang="en-GB" dirty="0" smtClean="0"/>
              <a:t>, non ci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problemi</a:t>
            </a:r>
            <a:endParaRPr lang="en-GB" dirty="0" smtClean="0"/>
          </a:p>
          <a:p>
            <a:r>
              <a:rPr lang="en-GB" dirty="0" smtClean="0"/>
              <a:t>di </a:t>
            </a:r>
            <a:r>
              <a:rPr lang="en-GB" dirty="0" err="1" smtClean="0"/>
              <a:t>interferenza</a:t>
            </a:r>
            <a:r>
              <a:rPr lang="en-GB" dirty="0" smtClean="0"/>
              <a:t> con </a:t>
            </a:r>
            <a:r>
              <a:rPr lang="en-GB" dirty="0" err="1" smtClean="0"/>
              <a:t>cavi</a:t>
            </a:r>
            <a:r>
              <a:rPr lang="en-GB" dirty="0" smtClean="0"/>
              <a:t> e </a:t>
            </a:r>
            <a:r>
              <a:rPr lang="en-GB" dirty="0" err="1" smtClean="0"/>
              <a:t>simili</a:t>
            </a:r>
            <a:r>
              <a:rPr lang="en-GB" dirty="0" smtClean="0"/>
              <a:t>,</a:t>
            </a:r>
          </a:p>
          <a:p>
            <a:r>
              <a:rPr lang="en-GB" dirty="0" err="1" smtClean="0"/>
              <a:t>trasportabile</a:t>
            </a:r>
            <a:r>
              <a:rPr lang="en-GB" dirty="0" smtClean="0"/>
              <a:t> in </a:t>
            </a:r>
            <a:r>
              <a:rPr lang="en-GB" dirty="0" err="1" smtClean="0"/>
              <a:t>ascensore</a:t>
            </a:r>
            <a:r>
              <a:rPr lang="en-GB" dirty="0" smtClean="0"/>
              <a:t>…)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75765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 room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02" y="1455122"/>
            <a:ext cx="6480000" cy="485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18848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Carpenteria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Con </a:t>
            </a:r>
            <a:r>
              <a:rPr lang="en-GB" dirty="0" err="1" smtClean="0"/>
              <a:t>ritardo</a:t>
            </a:r>
            <a:r>
              <a:rPr lang="en-GB" dirty="0" smtClean="0"/>
              <a:t>, </a:t>
            </a:r>
            <a:r>
              <a:rPr lang="en-GB" dirty="0" err="1" smtClean="0"/>
              <a:t>fatica</a:t>
            </a:r>
            <a:r>
              <a:rPr lang="en-GB" dirty="0" smtClean="0"/>
              <a:t> e la </a:t>
            </a:r>
            <a:r>
              <a:rPr lang="en-GB" dirty="0" err="1" smtClean="0"/>
              <a:t>necessità</a:t>
            </a:r>
            <a:r>
              <a:rPr lang="en-GB" dirty="0" smtClean="0"/>
              <a:t> di </a:t>
            </a:r>
            <a:r>
              <a:rPr lang="en-GB" dirty="0" err="1" smtClean="0"/>
              <a:t>qualche</a:t>
            </a:r>
            <a:r>
              <a:rPr lang="en-GB" dirty="0" smtClean="0"/>
              <a:t> </a:t>
            </a:r>
            <a:r>
              <a:rPr lang="en-GB" dirty="0" err="1" smtClean="0"/>
              <a:t>correzione</a:t>
            </a:r>
            <a:r>
              <a:rPr lang="en-GB" dirty="0"/>
              <a:t> </a:t>
            </a:r>
            <a:r>
              <a:rPr lang="en-GB" dirty="0" smtClean="0"/>
              <a:t>è </a:t>
            </a:r>
            <a:r>
              <a:rPr lang="en-GB" dirty="0" err="1" smtClean="0"/>
              <a:t>arrivata</a:t>
            </a:r>
            <a:r>
              <a:rPr lang="en-GB" dirty="0" smtClean="0"/>
              <a:t> in </a:t>
            </a:r>
            <a:r>
              <a:rPr lang="en-GB" dirty="0" err="1" smtClean="0"/>
              <a:t>fondo</a:t>
            </a:r>
            <a:r>
              <a:rPr lang="en-GB" dirty="0" smtClean="0"/>
              <a:t> la </a:t>
            </a:r>
            <a:r>
              <a:rPr lang="en-GB" dirty="0" err="1" smtClean="0"/>
              <a:t>fornitura</a:t>
            </a:r>
            <a:r>
              <a:rPr lang="en-GB" dirty="0" smtClean="0"/>
              <a:t> </a:t>
            </a:r>
            <a:r>
              <a:rPr lang="en-GB" dirty="0" err="1" smtClean="0"/>
              <a:t>dalla</a:t>
            </a:r>
            <a:r>
              <a:rPr lang="en-GB" dirty="0" smtClean="0"/>
              <a:t> </a:t>
            </a:r>
            <a:r>
              <a:rPr lang="en-GB" dirty="0" err="1" smtClean="0"/>
              <a:t>Sardegna</a:t>
            </a:r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16791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Magnets aligned </a:t>
            </a:r>
            <a:r>
              <a:rPr lang="en-GB" dirty="0"/>
              <a:t>and displaceable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00" y="2565779"/>
            <a:ext cx="5040000" cy="378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485"/>
            <a:ext cx="5040000" cy="378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48621" y="703791"/>
            <a:ext cx="2528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Repeatability &lt; 0.05 </a:t>
            </a:r>
            <a:endParaRPr lang="en-GB" dirty="0"/>
          </a:p>
        </p:txBody>
      </p:sp>
      <p:pic>
        <p:nvPicPr>
          <p:cNvPr id="2052" name="Immagine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961" y="1314024"/>
            <a:ext cx="6033039" cy="99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50610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Connections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00" y="144937"/>
            <a:ext cx="5040000" cy="377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83" y="2587886"/>
            <a:ext cx="5040000" cy="377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383085"/>
            <a:ext cx="4404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Water, power and vacuum connected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62472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Dose delivery rails aligned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51" y="1441474"/>
            <a:ext cx="6480000" cy="485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95380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UTA-Temporary ventilation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4325" y="1258722"/>
            <a:ext cx="8439150" cy="4305300"/>
          </a:xfrm>
        </p:spPr>
        <p:txBody>
          <a:bodyPr/>
          <a:lstStyle/>
          <a:p>
            <a:r>
              <a:rPr lang="en-GB" sz="2400" dirty="0" err="1" smtClean="0"/>
              <a:t>Manifestazione</a:t>
            </a:r>
            <a:r>
              <a:rPr lang="en-GB" sz="2400" dirty="0" smtClean="0"/>
              <a:t> di </a:t>
            </a:r>
            <a:r>
              <a:rPr lang="en-GB" sz="2400" dirty="0" err="1" smtClean="0"/>
              <a:t>interesse</a:t>
            </a:r>
            <a:r>
              <a:rPr lang="en-GB" sz="2400" dirty="0" smtClean="0"/>
              <a:t> </a:t>
            </a:r>
            <a:r>
              <a:rPr lang="en-GB" sz="2400" dirty="0" err="1" smtClean="0"/>
              <a:t>pubblicata</a:t>
            </a:r>
            <a:endParaRPr lang="en-GB" sz="2400" dirty="0" smtClean="0"/>
          </a:p>
          <a:p>
            <a:r>
              <a:rPr lang="en-GB" sz="2400" dirty="0" err="1" smtClean="0"/>
              <a:t>Iniziamo</a:t>
            </a:r>
            <a:r>
              <a:rPr lang="en-GB" sz="2400" dirty="0" smtClean="0"/>
              <a:t> con </a:t>
            </a:r>
            <a:r>
              <a:rPr lang="en-GB" sz="2400" dirty="0" err="1" smtClean="0"/>
              <a:t>ventilazione</a:t>
            </a:r>
            <a:r>
              <a:rPr lang="en-GB" sz="2400" dirty="0" smtClean="0"/>
              <a:t> </a:t>
            </a:r>
            <a:r>
              <a:rPr lang="en-GB" sz="2400" dirty="0" err="1" smtClean="0"/>
              <a:t>temporanea</a:t>
            </a:r>
            <a:endParaRPr lang="en-GB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543" y="2233044"/>
            <a:ext cx="5760000" cy="431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22641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Check list </a:t>
            </a:r>
            <a:r>
              <a:rPr lang="en-GB" dirty="0" err="1" smtClean="0"/>
              <a:t>fatta</a:t>
            </a:r>
            <a:endParaRPr lang="en-GB" dirty="0"/>
          </a:p>
          <a:p>
            <a:pPr lvl="1"/>
            <a:r>
              <a:rPr lang="en-GB" dirty="0" smtClean="0"/>
              <a:t>Un </a:t>
            </a:r>
            <a:r>
              <a:rPr lang="en-GB" dirty="0" err="1" smtClean="0"/>
              <a:t>paio</a:t>
            </a:r>
            <a:r>
              <a:rPr lang="en-GB" dirty="0" smtClean="0"/>
              <a:t> di </a:t>
            </a:r>
            <a:r>
              <a:rPr lang="en-GB" dirty="0" err="1" smtClean="0"/>
              <a:t>miglioramenti</a:t>
            </a:r>
            <a:r>
              <a:rPr lang="en-GB" dirty="0" smtClean="0"/>
              <a:t> </a:t>
            </a:r>
            <a:r>
              <a:rPr lang="en-GB" dirty="0" err="1" smtClean="0"/>
              <a:t>identificati</a:t>
            </a:r>
            <a:r>
              <a:rPr lang="en-GB" dirty="0" smtClean="0"/>
              <a:t> da far </a:t>
            </a:r>
            <a:r>
              <a:rPr lang="en-GB" dirty="0" err="1" smtClean="0"/>
              <a:t>implementare</a:t>
            </a:r>
            <a:r>
              <a:rPr lang="en-GB" dirty="0" smtClean="0"/>
              <a:t>, ma </a:t>
            </a:r>
            <a:r>
              <a:rPr lang="en-GB" dirty="0" err="1" smtClean="0"/>
              <a:t>niente</a:t>
            </a:r>
            <a:r>
              <a:rPr lang="en-GB" dirty="0" smtClean="0"/>
              <a:t> di </a:t>
            </a:r>
            <a:r>
              <a:rPr lang="en-GB" dirty="0" err="1" smtClean="0"/>
              <a:t>bloccante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Documentazione</a:t>
            </a:r>
            <a:r>
              <a:rPr lang="en-GB" dirty="0" smtClean="0"/>
              <a:t> in progress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35616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Sala PS2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00" y="117641"/>
            <a:ext cx="5040000" cy="377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5" y="2525295"/>
            <a:ext cx="5040000" cy="377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87548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resentationLoad">
  <a:themeElements>
    <a:clrScheme name="PresentationLoad 1">
      <a:dk1>
        <a:srgbClr val="000000"/>
      </a:dk1>
      <a:lt1>
        <a:srgbClr val="FFFFFF"/>
      </a:lt1>
      <a:dk2>
        <a:srgbClr val="004074"/>
      </a:dk2>
      <a:lt2>
        <a:srgbClr val="FEA501"/>
      </a:lt2>
      <a:accent1>
        <a:srgbClr val="0061B2"/>
      </a:accent1>
      <a:accent2>
        <a:srgbClr val="2A79D0"/>
      </a:accent2>
      <a:accent3>
        <a:srgbClr val="FFFFFF"/>
      </a:accent3>
      <a:accent4>
        <a:srgbClr val="000000"/>
      </a:accent4>
      <a:accent5>
        <a:srgbClr val="AAB7D5"/>
      </a:accent5>
      <a:accent6>
        <a:srgbClr val="256DBC"/>
      </a:accent6>
      <a:hlink>
        <a:srgbClr val="69A2E1"/>
      </a:hlink>
      <a:folHlink>
        <a:srgbClr val="9DC2EB"/>
      </a:folHlink>
    </a:clrScheme>
    <a:fontScheme name="PresentationLoa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7627</TotalTime>
  <Words>138</Words>
  <Application>Microsoft Office PowerPoint</Application>
  <PresentationFormat>On-screen Show (4:3)</PresentationFormat>
  <Paragraphs>28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PresentationLoad</vt:lpstr>
      <vt:lpstr>PowerPoint Presentation</vt:lpstr>
      <vt:lpstr>Control room</vt:lpstr>
      <vt:lpstr>Carpenteria</vt:lpstr>
      <vt:lpstr>Magnets aligned and displaceable</vt:lpstr>
      <vt:lpstr>Connections</vt:lpstr>
      <vt:lpstr>Dose delivery rails aligned</vt:lpstr>
      <vt:lpstr>UTA-Temporary ventilation</vt:lpstr>
      <vt:lpstr>SIS</vt:lpstr>
      <vt:lpstr>Sala PS2</vt:lpstr>
      <vt:lpstr>Commissioning imminente</vt:lpstr>
      <vt:lpstr>Gru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Pullia Marco</dc:creator>
  <dc:description>PresentationLoad.com</dc:description>
  <cp:lastModifiedBy>Pullia Marco</cp:lastModifiedBy>
  <cp:revision>789</cp:revision>
  <dcterms:created xsi:type="dcterms:W3CDTF">2007-11-27T23:54:21Z</dcterms:created>
  <dcterms:modified xsi:type="dcterms:W3CDTF">2019-05-10T06:05:46Z</dcterms:modified>
</cp:coreProperties>
</file>