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3.png" ContentType="image/png"/>
  <Override PartName="/ppt/media/image1.png" ContentType="image/png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DDBEF6BD-9932-4489-BA3C-DD308B8FA61E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5/3/19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3B67BD4-78D5-4094-8F06-31A21A61D232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Fare clic per modificare stili del testo dello schema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Secondo livello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Terzo livello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Quarto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Quinto livello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4058A3C-39A6-4ED8-8498-D6AF7318419D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5/3/19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25C5BA8-4F47-4682-940B-A8B6C2978BDD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it-IT" sz="6000" spc="-1" strike="noStrike">
                <a:solidFill>
                  <a:srgbClr val="000000"/>
                </a:solidFill>
                <a:latin typeface="Calibri Light"/>
              </a:rPr>
              <a:t>Stato Storage</a:t>
            </a:r>
            <a:endParaRPr b="0" lang="it-IT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CdG 2/05/2019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Permessi sulle directory condivise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Ci sono directory con i permessi 777 che vengono creati con una certa </a:t>
            </a: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insistenza da alcuni utenti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E’ un comportamento non e’ accettabile in quando raprezenta un </a:t>
            </a: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problema di sicurezza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Saranno messi permessi 770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Aggiornamenti del disk buffer 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ATLAS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Spostato sullo storage nuovo (Huawei)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Aumentato da 360TB a 560TB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Acceduto via IB direttamente dal nodo HSM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ALICE 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era pianificato lo stesso come sopra, ma per soddisfare la richiesta di aumento dello spazio (per arrivare a 800TB) abbiamo dovuto assegnare un intero sistema DDN vecchio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Archive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Accesso diretto ai metadati via IB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9612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Libreria attuale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247040"/>
            <a:ext cx="10515240" cy="1415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236 cassette disponibili (2 PB)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380 riempite negli ultimi 3 mesi (3,2 PB)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In arrivo 1600 nuove cassette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0" name="Immagine 3" descr=""/>
          <p:cNvPicPr/>
          <p:nvPr/>
        </p:nvPicPr>
        <p:blipFill>
          <a:blip r:embed="rId1"/>
          <a:stretch/>
        </p:blipFill>
        <p:spPr>
          <a:xfrm>
            <a:off x="1172520" y="2837880"/>
            <a:ext cx="9846720" cy="3709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Nuova libreria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Gara conclusa 11/4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18 tape drive TS1160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Data rate: 400 MB/s (7.2 GB/s massimo totale)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Capacità cassette: 18-20 TB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Con nuova libreria operativa: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Data rate complessivo: 11.2 GB/s (4GB/s quello della libreria attuale)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Da capire come organizzare la scrittura, molto dipende da rate desiderati da esperimenti in lettura e scrittura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</a:pP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Assegnazione dinamica dei drive 1/2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Problema: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16 drive Oracle T10000D condivisi tra tutti gli esperimenti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Scrittura, lettura e operazioni amministrative (space reclamation, repack, audit)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Massimo numero di tape drive assegnabili per letture a scritture per singolo file system è configurato staticamente in GEMSS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Si potrebbe configurare un numero alto per tutti gli esperimenti, ma il rischio è di non avere drive disponibili per le scritture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Operazioni amministrative tolgono risorse alla produzione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Controllo umano necessario e allungamento delle campagne di cancellazione e repack 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Assegnazione dinamica dei drive 2/2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800" spc="-1" strike="noStrike">
                <a:solidFill>
                  <a:srgbClr val="000000"/>
                </a:solidFill>
                <a:latin typeface="Calibri"/>
              </a:rPr>
              <a:t>Orchestratore GEMSS</a:t>
            </a:r>
            <a:endParaRPr b="0" lang="it-IT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Prende dati dal DB di monitoraggio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Numero di drive liberi, numero di recall running e in coda per ogni file system tape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In caso di drive liberi e recall in coda fa partire tanti processi quanti sono i drive disponibili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</a:rPr>
              <a:t>Si può settare un numero di drive di riserva</a:t>
            </a:r>
            <a:endParaRPr b="0" lang="it-IT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In caso di ulteriori drive liberi si possono far partire processi amministrativi di durata configurabile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Estendibile per assegnare più o meno drive per la lettura di ogni file system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</a:rPr>
              <a:t>Test da ultimare prima di andare in produzione</a:t>
            </a:r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  <a:p>
            <a:endParaRPr b="0" lang="it-IT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63480" y="14760"/>
            <a:ext cx="10515240" cy="9910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 Light"/>
              </a:rPr>
              <a:t>Drive liberi ed utilizzabili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8" name="Immagine 3" descr=""/>
          <p:cNvPicPr/>
          <p:nvPr/>
        </p:nvPicPr>
        <p:blipFill>
          <a:blip r:embed="rId1"/>
          <a:stretch/>
        </p:blipFill>
        <p:spPr>
          <a:xfrm>
            <a:off x="2236680" y="1006200"/>
            <a:ext cx="6951240" cy="2906280"/>
          </a:xfrm>
          <a:prstGeom prst="rect">
            <a:avLst/>
          </a:prstGeom>
          <a:ln>
            <a:noFill/>
          </a:ln>
        </p:spPr>
      </p:pic>
      <p:pic>
        <p:nvPicPr>
          <p:cNvPr id="99" name="Immagine 4" descr=""/>
          <p:cNvPicPr/>
          <p:nvPr/>
        </p:nvPicPr>
        <p:blipFill>
          <a:blip r:embed="rId2"/>
          <a:stretch/>
        </p:blipFill>
        <p:spPr>
          <a:xfrm>
            <a:off x="2364840" y="4041720"/>
            <a:ext cx="6694920" cy="2815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Application>LibreOffice/6.0.6.2$Linux_X86_64 LibreOffice_project/00$Build-2</Application>
  <Words>274</Words>
  <Paragraphs>31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2019-05-02T14:01:41Z</dcterms:created>
  <dc:creator>fattibene</dc:creator>
  <dc:description/>
  <dc:language>en-US</dc:language>
  <cp:lastModifiedBy/>
  <dcterms:modified xsi:type="dcterms:W3CDTF">2019-05-03T13:46:45Z</dcterms:modified>
  <cp:revision>22</cp:revision>
  <dc:subject/>
  <dc:title>Stato tape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