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261" r:id="rId4"/>
    <p:sldId id="270" r:id="rId5"/>
    <p:sldId id="282" r:id="rId6"/>
    <p:sldId id="284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61AB8E-701F-459E-9BB5-929BC48CA437}" v="6" dt="2019-05-03T08:26:12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5" autoAdjust="0"/>
  </p:normalViewPr>
  <p:slideViewPr>
    <p:cSldViewPr snapToGrid="0">
      <p:cViewPr varScale="1">
        <p:scale>
          <a:sx n="88" d="100"/>
          <a:sy n="88" d="100"/>
        </p:scale>
        <p:origin x="10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-191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hierici" userId="34a2aad2-b3b6-4020-baab-b1585643c7ad" providerId="ADAL" clId="{40B909AD-6B9A-4FB7-880E-823E3F8578E9}"/>
  </pc:docChgLst>
  <pc:docChgLst>
    <pc:chgData name="Andrea Chierici" userId="34a2aad2-b3b6-4020-baab-b1585643c7ad" providerId="ADAL" clId="{8561AB8E-701F-459E-9BB5-929BC48CA437}"/>
    <pc:docChg chg="custSel delSld modSld">
      <pc:chgData name="Andrea Chierici" userId="34a2aad2-b3b6-4020-baab-b1585643c7ad" providerId="ADAL" clId="{8561AB8E-701F-459E-9BB5-929BC48CA437}" dt="2019-05-03T08:28:07.143" v="1374" actId="20577"/>
      <pc:docMkLst>
        <pc:docMk/>
      </pc:docMkLst>
      <pc:sldChg chg="modSp">
        <pc:chgData name="Andrea Chierici" userId="34a2aad2-b3b6-4020-baab-b1585643c7ad" providerId="ADAL" clId="{8561AB8E-701F-459E-9BB5-929BC48CA437}" dt="2019-05-03T08:10:27.316" v="254" actId="27636"/>
        <pc:sldMkLst>
          <pc:docMk/>
          <pc:sldMk cId="3528133802" sldId="256"/>
        </pc:sldMkLst>
        <pc:spChg chg="mod">
          <ac:chgData name="Andrea Chierici" userId="34a2aad2-b3b6-4020-baab-b1585643c7ad" providerId="ADAL" clId="{8561AB8E-701F-459E-9BB5-929BC48CA437}" dt="2019-05-03T08:10:27.316" v="254" actId="27636"/>
          <ac:spMkLst>
            <pc:docMk/>
            <pc:sldMk cId="3528133802" sldId="256"/>
            <ac:spMk id="3" creationId="{00000000-0000-0000-0000-000000000000}"/>
          </ac:spMkLst>
        </pc:spChg>
      </pc:sldChg>
      <pc:sldChg chg="modSp">
        <pc:chgData name="Andrea Chierici" userId="34a2aad2-b3b6-4020-baab-b1585643c7ad" providerId="ADAL" clId="{8561AB8E-701F-459E-9BB5-929BC48CA437}" dt="2019-05-03T08:09:59.566" v="248" actId="20577"/>
        <pc:sldMkLst>
          <pc:docMk/>
          <pc:sldMk cId="2720095923" sldId="261"/>
        </pc:sldMkLst>
        <pc:spChg chg="mod">
          <ac:chgData name="Andrea Chierici" userId="34a2aad2-b3b6-4020-baab-b1585643c7ad" providerId="ADAL" clId="{8561AB8E-701F-459E-9BB5-929BC48CA437}" dt="2019-05-03T08:09:59.566" v="248" actId="20577"/>
          <ac:spMkLst>
            <pc:docMk/>
            <pc:sldMk cId="2720095923" sldId="261"/>
            <ac:spMk id="3" creationId="{00000000-0000-0000-0000-000000000000}"/>
          </ac:spMkLst>
        </pc:spChg>
      </pc:sldChg>
      <pc:sldChg chg="modSp">
        <pc:chgData name="Andrea Chierici" userId="34a2aad2-b3b6-4020-baab-b1585643c7ad" providerId="ADAL" clId="{8561AB8E-701F-459E-9BB5-929BC48CA437}" dt="2019-05-03T08:16:23.534" v="688" actId="20577"/>
        <pc:sldMkLst>
          <pc:docMk/>
          <pc:sldMk cId="2795936350" sldId="270"/>
        </pc:sldMkLst>
        <pc:spChg chg="mod">
          <ac:chgData name="Andrea Chierici" userId="34a2aad2-b3b6-4020-baab-b1585643c7ad" providerId="ADAL" clId="{8561AB8E-701F-459E-9BB5-929BC48CA437}" dt="2019-05-03T08:16:23.534" v="688" actId="20577"/>
          <ac:spMkLst>
            <pc:docMk/>
            <pc:sldMk cId="2795936350" sldId="270"/>
            <ac:spMk id="2" creationId="{00000000-0000-0000-0000-000000000000}"/>
          </ac:spMkLst>
        </pc:spChg>
        <pc:spChg chg="mod">
          <ac:chgData name="Andrea Chierici" userId="34a2aad2-b3b6-4020-baab-b1585643c7ad" providerId="ADAL" clId="{8561AB8E-701F-459E-9BB5-929BC48CA437}" dt="2019-05-03T08:16:05.528" v="638" actId="20577"/>
          <ac:spMkLst>
            <pc:docMk/>
            <pc:sldMk cId="2795936350" sldId="270"/>
            <ac:spMk id="3" creationId="{00000000-0000-0000-0000-000000000000}"/>
          </ac:spMkLst>
        </pc:spChg>
      </pc:sldChg>
      <pc:sldChg chg="del">
        <pc:chgData name="Andrea Chierici" userId="34a2aad2-b3b6-4020-baab-b1585643c7ad" providerId="ADAL" clId="{8561AB8E-701F-459E-9BB5-929BC48CA437}" dt="2019-05-03T08:10:38.693" v="256" actId="2696"/>
        <pc:sldMkLst>
          <pc:docMk/>
          <pc:sldMk cId="1637322720" sldId="280"/>
        </pc:sldMkLst>
      </pc:sldChg>
      <pc:sldChg chg="addSp delSp modSp">
        <pc:chgData name="Andrea Chierici" userId="34a2aad2-b3b6-4020-baab-b1585643c7ad" providerId="ADAL" clId="{8561AB8E-701F-459E-9BB5-929BC48CA437}" dt="2019-05-03T08:05:09.530" v="3" actId="1076"/>
        <pc:sldMkLst>
          <pc:docMk/>
          <pc:sldMk cId="3125937647" sldId="281"/>
        </pc:sldMkLst>
        <pc:picChg chg="add mod">
          <ac:chgData name="Andrea Chierici" userId="34a2aad2-b3b6-4020-baab-b1585643c7ad" providerId="ADAL" clId="{8561AB8E-701F-459E-9BB5-929BC48CA437}" dt="2019-05-03T08:05:09.530" v="3" actId="1076"/>
          <ac:picMkLst>
            <pc:docMk/>
            <pc:sldMk cId="3125937647" sldId="281"/>
            <ac:picMk id="4" creationId="{F0C555BD-37B7-4295-ABB8-652ECFE6D557}"/>
          </ac:picMkLst>
        </pc:picChg>
        <pc:picChg chg="del">
          <ac:chgData name="Andrea Chierici" userId="34a2aad2-b3b6-4020-baab-b1585643c7ad" providerId="ADAL" clId="{8561AB8E-701F-459E-9BB5-929BC48CA437}" dt="2019-05-03T08:04:12.799" v="0" actId="478"/>
          <ac:picMkLst>
            <pc:docMk/>
            <pc:sldMk cId="3125937647" sldId="281"/>
            <ac:picMk id="8" creationId="{FFFCA5DC-4335-4339-9AAB-E6E0C68548C4}"/>
          </ac:picMkLst>
        </pc:picChg>
      </pc:sldChg>
      <pc:sldChg chg="modSp">
        <pc:chgData name="Andrea Chierici" userId="34a2aad2-b3b6-4020-baab-b1585643c7ad" providerId="ADAL" clId="{8561AB8E-701F-459E-9BB5-929BC48CA437}" dt="2019-05-03T08:23:58.238" v="951" actId="20577"/>
        <pc:sldMkLst>
          <pc:docMk/>
          <pc:sldMk cId="3162453371" sldId="282"/>
        </pc:sldMkLst>
        <pc:spChg chg="mod">
          <ac:chgData name="Andrea Chierici" userId="34a2aad2-b3b6-4020-baab-b1585643c7ad" providerId="ADAL" clId="{8561AB8E-701F-459E-9BB5-929BC48CA437}" dt="2019-05-03T08:16:31.298" v="691" actId="20577"/>
          <ac:spMkLst>
            <pc:docMk/>
            <pc:sldMk cId="3162453371" sldId="282"/>
            <ac:spMk id="2" creationId="{2363D42C-2F30-43F0-8833-095EE36F1862}"/>
          </ac:spMkLst>
        </pc:spChg>
        <pc:spChg chg="mod">
          <ac:chgData name="Andrea Chierici" userId="34a2aad2-b3b6-4020-baab-b1585643c7ad" providerId="ADAL" clId="{8561AB8E-701F-459E-9BB5-929BC48CA437}" dt="2019-05-03T08:23:58.238" v="951" actId="20577"/>
          <ac:spMkLst>
            <pc:docMk/>
            <pc:sldMk cId="3162453371" sldId="282"/>
            <ac:spMk id="3" creationId="{34DB299F-0003-4635-8C6C-192F8FA6B15F}"/>
          </ac:spMkLst>
        </pc:spChg>
      </pc:sldChg>
      <pc:sldChg chg="del">
        <pc:chgData name="Andrea Chierici" userId="34a2aad2-b3b6-4020-baab-b1585643c7ad" providerId="ADAL" clId="{8561AB8E-701F-459E-9BB5-929BC48CA437}" dt="2019-05-03T08:10:38.691" v="255" actId="2696"/>
        <pc:sldMkLst>
          <pc:docMk/>
          <pc:sldMk cId="2680025231" sldId="283"/>
        </pc:sldMkLst>
      </pc:sldChg>
      <pc:sldChg chg="modSp">
        <pc:chgData name="Andrea Chierici" userId="34a2aad2-b3b6-4020-baab-b1585643c7ad" providerId="ADAL" clId="{8561AB8E-701F-459E-9BB5-929BC48CA437}" dt="2019-05-03T08:28:07.143" v="1374" actId="20577"/>
        <pc:sldMkLst>
          <pc:docMk/>
          <pc:sldMk cId="722923497" sldId="284"/>
        </pc:sldMkLst>
        <pc:spChg chg="mod">
          <ac:chgData name="Andrea Chierici" userId="34a2aad2-b3b6-4020-baab-b1585643c7ad" providerId="ADAL" clId="{8561AB8E-701F-459E-9BB5-929BC48CA437}" dt="2019-05-03T08:24:21.889" v="957" actId="20577"/>
          <ac:spMkLst>
            <pc:docMk/>
            <pc:sldMk cId="722923497" sldId="284"/>
            <ac:spMk id="2" creationId="{7DC7ABAD-01AC-4C92-B481-8A5A2F14D1F0}"/>
          </ac:spMkLst>
        </pc:spChg>
        <pc:spChg chg="mod">
          <ac:chgData name="Andrea Chierici" userId="34a2aad2-b3b6-4020-baab-b1585643c7ad" providerId="ADAL" clId="{8561AB8E-701F-459E-9BB5-929BC48CA437}" dt="2019-05-03T08:28:07.143" v="1374" actId="20577"/>
          <ac:spMkLst>
            <pc:docMk/>
            <pc:sldMk cId="722923497" sldId="284"/>
            <ac:spMk id="3" creationId="{CF3079FD-48A2-446C-B480-0ED6F9532CAC}"/>
          </ac:spMkLst>
        </pc:spChg>
      </pc:sldChg>
    </pc:docChg>
  </pc:docChgLst>
  <pc:docChgLst>
    <pc:chgData name="Andrea Chierici" userId="34a2aad2-b3b6-4020-baab-b1585643c7ad" providerId="ADAL" clId="{90A8D857-77F9-4B37-8C8D-C2E33EC16ED6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F9FA8-9EFE-4423-951D-1369A214F835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63BF-3D12-4F59-998E-0EE1E99E1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49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042E4-E622-4B37-B080-CCB9AC15AE50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5A6A7-8D9F-4B0A-A8F4-455FA51C50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9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457200" y="1341120"/>
            <a:ext cx="8229600" cy="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508" y="32535"/>
            <a:ext cx="2615197" cy="118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0973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352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438672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Andrea Chierici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457200" y="1320800"/>
            <a:ext cx="8229600" cy="20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628" y="184935"/>
            <a:ext cx="1458246" cy="65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1373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3837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05838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769800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90907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610406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270005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08/10/2018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0879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08/10/2018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31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Stato</a:t>
            </a:r>
            <a:r>
              <a:rPr lang="en-US" dirty="0"/>
              <a:t> Farming ed </a:t>
            </a:r>
            <a:r>
              <a:rPr lang="en-US" dirty="0" err="1"/>
              <a:t>evoluzione</a:t>
            </a:r>
            <a:endParaRPr lang="en-US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 dirty="0"/>
              <a:t>Stefano Dal </a:t>
            </a:r>
            <a:r>
              <a:rPr lang="en-US" noProof="0" dirty="0" err="1"/>
              <a:t>Pra</a:t>
            </a:r>
            <a:endParaRPr lang="en-US" noProof="0" dirty="0"/>
          </a:p>
          <a:p>
            <a:r>
              <a:rPr lang="en-US" dirty="0"/>
              <a:t>Diego Michelotto</a:t>
            </a:r>
          </a:p>
          <a:p>
            <a:r>
              <a:rPr lang="en-US" dirty="0"/>
              <a:t>Andrea Chierici</a:t>
            </a:r>
            <a:endParaRPr lang="en-US" noProof="0" dirty="0"/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2813380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5F43-3813-4411-A8BC-8FC188FFD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Job trends</a:t>
            </a:r>
            <a:endParaRPr lang="it-IT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C555BD-37B7-4295-ABB8-652ECFE6D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28" y="1691901"/>
            <a:ext cx="8425543" cy="396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37647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Computing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 dirty="0"/>
              <a:t>Farm power: approx. 410 KHS06</a:t>
            </a:r>
          </a:p>
          <a:p>
            <a:r>
              <a:rPr lang="en-US" dirty="0"/>
              <a:t>Tenders in production: 2015, 2016, 2017, </a:t>
            </a:r>
            <a:r>
              <a:rPr lang="en-US" dirty="0" err="1"/>
              <a:t>Cineca</a:t>
            </a:r>
            <a:r>
              <a:rPr lang="en-US" dirty="0"/>
              <a:t>, </a:t>
            </a:r>
            <a:r>
              <a:rPr lang="en-US" dirty="0" err="1"/>
              <a:t>ReCaS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2014</a:t>
            </a:r>
            <a:endParaRPr lang="en-US" dirty="0">
              <a:solidFill>
                <a:srgbClr val="FF0000"/>
              </a:solidFill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extra-pledge for Virgo </a:t>
            </a:r>
            <a:r>
              <a:rPr lang="en-US" noProof="0" dirty="0">
                <a:cs typeface="Calibri"/>
              </a:rPr>
              <a:t>(approx. 56 KHS06)</a:t>
            </a:r>
          </a:p>
          <a:p>
            <a:r>
              <a:rPr lang="en-US" dirty="0">
                <a:cs typeface="Calibri"/>
              </a:rPr>
              <a:t>2019 tender should be 37352 HS06</a:t>
            </a:r>
          </a:p>
          <a:p>
            <a:pPr lvl="1"/>
            <a:r>
              <a:rPr lang="en-US" noProof="0" dirty="0">
                <a:cs typeface="Calibri"/>
              </a:rPr>
              <a:t>Investigated “</a:t>
            </a:r>
            <a:r>
              <a:rPr lang="en-US" noProof="0" dirty="0" err="1">
                <a:cs typeface="Calibri"/>
              </a:rPr>
              <a:t>Convenzione</a:t>
            </a:r>
            <a:r>
              <a:rPr lang="en-US" noProof="0" dirty="0">
                <a:cs typeface="Calibri"/>
              </a:rPr>
              <a:t> CONSIP Lotto 7”, roughly 13,41 euro/HS06</a:t>
            </a:r>
          </a:p>
        </p:txBody>
      </p:sp>
    </p:spTree>
    <p:extLst>
      <p:ext uri="{BB962C8B-B14F-4D97-AF65-F5344CB8AC3E}">
        <p14:creationId xmlns:p14="http://schemas.microsoft.com/office/powerpoint/2010/main" val="272009592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Condor in production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90" indent="-285120">
              <a:spcBef>
                <a:spcPts val="561"/>
              </a:spcBef>
              <a:buClr>
                <a:srgbClr val="000000"/>
              </a:buClr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Ready for production with test cluster for LHC and grid submissions</a:t>
            </a:r>
          </a:p>
          <a:p>
            <a:pPr marL="743040" lvl="1" indent="-285120">
              <a:spcBef>
                <a:spcPts val="561"/>
              </a:spcBef>
              <a:buClr>
                <a:srgbClr val="000000"/>
              </a:buClr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Following, local submitting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Exps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2990" indent="-285120">
              <a:spcBef>
                <a:spcPts val="561"/>
              </a:spcBef>
              <a:buClr>
                <a:srgbClr val="000000"/>
              </a:buClr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Planning to slowly add WNs once the productions proves to be stable</a:t>
            </a:r>
          </a:p>
          <a:p>
            <a:pPr marL="342990" indent="-285120">
              <a:spcBef>
                <a:spcPts val="561"/>
              </a:spcBef>
              <a:buClr>
                <a:srgbClr val="000000"/>
              </a:buClr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While doing this, adapt monitoring and other tools</a:t>
            </a:r>
          </a:p>
          <a:p>
            <a:pPr marL="342990" indent="-285120">
              <a:spcBef>
                <a:spcPts val="561"/>
              </a:spcBef>
              <a:buClr>
                <a:srgbClr val="000000"/>
              </a:buClr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 done on HTC-CE accounting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3635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3D42C-2F30-43F0-8833-095EE36F1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Condor in production (2)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B299F-0003-4635-8C6C-192F8FA6B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HTC-CE</a:t>
            </a:r>
          </a:p>
          <a:p>
            <a:pPr lvl="1"/>
            <a:r>
              <a:rPr lang="en-US" dirty="0"/>
              <a:t>Possible to request GPUs, with accounting</a:t>
            </a:r>
          </a:p>
          <a:p>
            <a:pPr lvl="1"/>
            <a:r>
              <a:rPr lang="en-US" dirty="0"/>
              <a:t>BDII configured to publish Grid Info Provider</a:t>
            </a:r>
          </a:p>
          <a:p>
            <a:endParaRPr lang="en-US" dirty="0"/>
          </a:p>
          <a:p>
            <a:r>
              <a:rPr lang="en-US" dirty="0"/>
              <a:t>TODO</a:t>
            </a:r>
          </a:p>
          <a:p>
            <a:pPr lvl="1"/>
            <a:r>
              <a:rPr lang="en-US" dirty="0"/>
              <a:t>Integrate cluster monitoring</a:t>
            </a:r>
          </a:p>
          <a:p>
            <a:pPr lvl="1"/>
            <a:r>
              <a:rPr lang="en-US" dirty="0"/>
              <a:t>More tests on CE-</a:t>
            </a:r>
            <a:r>
              <a:rPr lang="en-US" dirty="0" err="1"/>
              <a:t>jobrouter</a:t>
            </a:r>
            <a:r>
              <a:rPr lang="en-US" dirty="0"/>
              <a:t> configuration</a:t>
            </a:r>
          </a:p>
          <a:p>
            <a:pPr lvl="1"/>
            <a:r>
              <a:rPr lang="en-US" dirty="0"/>
              <a:t>Define policy for job accounting files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245337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7ABAD-01AC-4C92-B481-8A5A2F14D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Cloud@CNAF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079FD-48A2-446C-B480-0ED6F9532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 production infrastructure for SDDS (</a:t>
            </a:r>
            <a:r>
              <a:rPr lang="en-US" dirty="0" err="1"/>
              <a:t>mitaka</a:t>
            </a:r>
            <a:r>
              <a:rPr lang="en-US" dirty="0"/>
              <a:t>)</a:t>
            </a:r>
          </a:p>
          <a:p>
            <a:r>
              <a:rPr lang="en-US" dirty="0"/>
              <a:t>1 testbed infrastructure for T1 + SDDS (rocky)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Soon ready for production</a:t>
            </a:r>
          </a:p>
          <a:p>
            <a:r>
              <a:rPr lang="en-US" dirty="0"/>
              <a:t>General specs</a:t>
            </a:r>
          </a:p>
          <a:p>
            <a:pPr lvl="1"/>
            <a:r>
              <a:rPr lang="en-US" dirty="0"/>
              <a:t>Everything is configured in HA</a:t>
            </a:r>
          </a:p>
          <a:p>
            <a:pPr lvl="1"/>
            <a:r>
              <a:rPr lang="en-US" dirty="0"/>
              <a:t>Automated installation via puppet</a:t>
            </a:r>
          </a:p>
          <a:p>
            <a:pPr lvl="1"/>
            <a:r>
              <a:rPr lang="en-US" dirty="0"/>
              <a:t>DBs are backed up</a:t>
            </a:r>
          </a:p>
          <a:p>
            <a:pPr lvl="1"/>
            <a:r>
              <a:rPr lang="en-US" dirty="0"/>
              <a:t>GPFS is the storage backend</a:t>
            </a:r>
          </a:p>
          <a:p>
            <a:r>
              <a:rPr lang="en-US" dirty="0"/>
              <a:t>TODO</a:t>
            </a:r>
          </a:p>
          <a:p>
            <a:pPr lvl="1"/>
            <a:r>
              <a:rPr lang="en-US" dirty="0"/>
              <a:t>Integration with IAM for </a:t>
            </a:r>
            <a:r>
              <a:rPr lang="en-US" dirty="0" err="1"/>
              <a:t>Authn</a:t>
            </a:r>
            <a:r>
              <a:rPr lang="en-US" dirty="0"/>
              <a:t>/</a:t>
            </a:r>
            <a:r>
              <a:rPr lang="en-US" dirty="0" err="1"/>
              <a:t>Authz</a:t>
            </a:r>
            <a:endParaRPr lang="en-US" dirty="0"/>
          </a:p>
          <a:p>
            <a:pPr lvl="1"/>
            <a:r>
              <a:rPr lang="en-US" dirty="0"/>
              <a:t>Accounting</a:t>
            </a:r>
          </a:p>
          <a:p>
            <a:pPr lvl="1"/>
            <a:r>
              <a:rPr lang="en-US" dirty="0"/>
              <a:t>Upgrade to stein </a:t>
            </a:r>
            <a:r>
              <a:rPr lang="en-US"/>
              <a:t>when available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2923497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3550</TotalTime>
  <Words>208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Stato Farming ed evoluzione</vt:lpstr>
      <vt:lpstr>Job trends</vt:lpstr>
      <vt:lpstr>Computing resources</vt:lpstr>
      <vt:lpstr>Condor in production (1)</vt:lpstr>
      <vt:lpstr>Condor in production (2)</vt:lpstr>
      <vt:lpstr>Cloud@CNAF</vt:lpstr>
    </vt:vector>
  </TitlesOfParts>
  <Company>INFN/CNAF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HEPiX Logistics</dc:title>
  <dc:creator>Andrea Chierici</dc:creator>
  <cp:lastModifiedBy>Andrea Chierici</cp:lastModifiedBy>
  <cp:revision>269</cp:revision>
  <dcterms:created xsi:type="dcterms:W3CDTF">2014-05-02T14:23:52Z</dcterms:created>
  <dcterms:modified xsi:type="dcterms:W3CDTF">2019-05-03T08:28:12Z</dcterms:modified>
</cp:coreProperties>
</file>