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1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8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9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3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5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3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1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4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7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0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C7983-3B92-4E0B-A3D7-A9936AA8831F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7171-6EBB-414A-892E-0AD6B472AC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2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Status of </a:t>
            </a:r>
            <a:r>
              <a:rPr lang="es-ES" dirty="0" err="1" smtClean="0"/>
              <a:t>DArT</a:t>
            </a:r>
            <a:r>
              <a:rPr lang="es-ES" dirty="0" smtClean="0"/>
              <a:t> </a:t>
            </a:r>
            <a:r>
              <a:rPr lang="es-ES" dirty="0" err="1" smtClean="0"/>
              <a:t>vessel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Luciano Romero</a:t>
            </a:r>
          </a:p>
          <a:p>
            <a:r>
              <a:rPr lang="es-ES" dirty="0" smtClean="0"/>
              <a:t>CERN</a:t>
            </a:r>
          </a:p>
          <a:p>
            <a:r>
              <a:rPr lang="es-ES" dirty="0" smtClean="0"/>
              <a:t>30-April-2019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7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vessel</a:t>
            </a:r>
            <a:r>
              <a:rPr lang="es-ES" dirty="0" smtClean="0"/>
              <a:t> </a:t>
            </a:r>
            <a:r>
              <a:rPr lang="es-ES" dirty="0" err="1" smtClean="0"/>
              <a:t>cap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produced</a:t>
            </a:r>
            <a:r>
              <a:rPr lang="es-ES" dirty="0" smtClean="0"/>
              <a:t> at </a:t>
            </a:r>
            <a:r>
              <a:rPr lang="es-ES" dirty="0" err="1" smtClean="0"/>
              <a:t>Ciemat</a:t>
            </a:r>
            <a:r>
              <a:rPr lang="es-ES" dirty="0" smtClean="0"/>
              <a:t> workshop.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1690688"/>
            <a:ext cx="3289300" cy="43857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690688"/>
            <a:ext cx="3289300" cy="43857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352800" y="6299200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Top</a:t>
            </a:r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7297613" y="6293366"/>
            <a:ext cx="88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Bottom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copper</a:t>
            </a:r>
            <a:r>
              <a:rPr lang="es-ES" dirty="0" smtClean="0"/>
              <a:t> </a:t>
            </a:r>
            <a:r>
              <a:rPr lang="es-ES" dirty="0" err="1" smtClean="0"/>
              <a:t>tubes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smtClean="0"/>
              <a:t>to be </a:t>
            </a:r>
            <a:r>
              <a:rPr lang="es-ES" dirty="0" err="1" smtClean="0"/>
              <a:t>welded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flange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inox</a:t>
            </a:r>
            <a:r>
              <a:rPr lang="es-ES" dirty="0" smtClean="0"/>
              <a:t> pipes </a:t>
            </a:r>
            <a:r>
              <a:rPr lang="es-ES" dirty="0" err="1" smtClean="0"/>
              <a:t>have</a:t>
            </a:r>
            <a:r>
              <a:rPr lang="es-ES" dirty="0" smtClean="0"/>
              <a:t> to be </a:t>
            </a:r>
            <a:r>
              <a:rPr lang="es-ES" dirty="0" err="1" smtClean="0"/>
              <a:t>welded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copper</a:t>
            </a:r>
            <a:r>
              <a:rPr lang="es-ES" dirty="0" smtClean="0"/>
              <a:t> </a:t>
            </a:r>
            <a:r>
              <a:rPr lang="es-ES" dirty="0" err="1" smtClean="0"/>
              <a:t>tubes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Current</a:t>
            </a:r>
            <a:r>
              <a:rPr lang="es-ES" dirty="0" smtClean="0"/>
              <a:t> </a:t>
            </a:r>
            <a:r>
              <a:rPr lang="es-ES" dirty="0" err="1" smtClean="0"/>
              <a:t>copper</a:t>
            </a:r>
            <a:r>
              <a:rPr lang="es-ES" dirty="0" smtClean="0"/>
              <a:t> </a:t>
            </a:r>
            <a:r>
              <a:rPr lang="es-ES" dirty="0" err="1" smtClean="0"/>
              <a:t>tubes</a:t>
            </a:r>
            <a:r>
              <a:rPr lang="es-ES" dirty="0" smtClean="0"/>
              <a:t> are standard, </a:t>
            </a:r>
            <a:r>
              <a:rPr lang="es-ES" dirty="0" err="1" smtClean="0"/>
              <a:t>not</a:t>
            </a:r>
            <a:r>
              <a:rPr lang="es-ES" dirty="0" smtClean="0"/>
              <a:t> OFC.</a:t>
            </a:r>
          </a:p>
          <a:p>
            <a:r>
              <a:rPr lang="es-ES" dirty="0" smtClean="0"/>
              <a:t>OFC </a:t>
            </a:r>
            <a:r>
              <a:rPr lang="es-ES" dirty="0" err="1" smtClean="0"/>
              <a:t>tubes</a:t>
            </a:r>
            <a:r>
              <a:rPr lang="es-ES" dirty="0" smtClean="0"/>
              <a:t> are </a:t>
            </a:r>
            <a:r>
              <a:rPr lang="es-ES" dirty="0" err="1" smtClean="0"/>
              <a:t>already</a:t>
            </a:r>
            <a:r>
              <a:rPr lang="es-ES" dirty="0" smtClean="0"/>
              <a:t> </a:t>
            </a:r>
            <a:r>
              <a:rPr lang="es-ES" dirty="0" err="1" smtClean="0"/>
              <a:t>ordered</a:t>
            </a:r>
            <a:r>
              <a:rPr lang="es-ES" dirty="0" smtClean="0"/>
              <a:t>.</a:t>
            </a:r>
          </a:p>
          <a:p>
            <a:r>
              <a:rPr lang="es-ES" dirty="0" smtClean="0"/>
              <a:t>A new </a:t>
            </a:r>
            <a:r>
              <a:rPr lang="es-ES" dirty="0" err="1" smtClean="0"/>
              <a:t>flange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OFC </a:t>
            </a:r>
            <a:r>
              <a:rPr lang="es-ES" dirty="0" err="1" smtClean="0"/>
              <a:t>tubes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be </a:t>
            </a:r>
            <a:r>
              <a:rPr lang="es-ES" dirty="0" err="1" smtClean="0"/>
              <a:t>produced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60710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Status of DArT vessel</vt:lpstr>
      <vt:lpstr>The vessel cap is being produced at Ciemat workshop.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DArT vessel</dc:title>
  <dc:creator>Romero Barajas, Luciano</dc:creator>
  <cp:lastModifiedBy>Romero Barajas, Luciano</cp:lastModifiedBy>
  <cp:revision>3</cp:revision>
  <dcterms:created xsi:type="dcterms:W3CDTF">2019-04-26T11:13:43Z</dcterms:created>
  <dcterms:modified xsi:type="dcterms:W3CDTF">2019-04-26T13:53:03Z</dcterms:modified>
</cp:coreProperties>
</file>