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0" r:id="rId4"/>
    <p:sldId id="287" r:id="rId5"/>
    <p:sldId id="286" r:id="rId6"/>
    <p:sldId id="288" r:id="rId7"/>
    <p:sldId id="289" r:id="rId8"/>
    <p:sldId id="273" r:id="rId9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ina " initials="SP" lastIdx="2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71B"/>
    <a:srgbClr val="A1D7E5"/>
    <a:srgbClr val="5EFFE5"/>
    <a:srgbClr val="000000"/>
    <a:srgbClr val="3ECBFF"/>
    <a:srgbClr val="A2FF1D"/>
    <a:srgbClr val="142FB7"/>
    <a:srgbClr val="2025B7"/>
    <a:srgbClr val="C63D2E"/>
    <a:srgbClr val="2B7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82"/>
    <p:restoredTop sz="84875"/>
  </p:normalViewPr>
  <p:slideViewPr>
    <p:cSldViewPr snapToGrid="0" snapToObjects="1">
      <p:cViewPr varScale="1">
        <p:scale>
          <a:sx n="80" d="100"/>
          <a:sy n="80" d="100"/>
        </p:scale>
        <p:origin x="14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-2056" y="-10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B5E93-41B5-3F4F-B3C2-BBF6A2CB5FC1}" type="doc">
      <dgm:prSet loTypeId="urn:microsoft.com/office/officeart/2005/8/layout/vList3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06E2B5A-2DBC-BF47-A3BA-A1A3F9BD0298}">
      <dgm:prSet custT="1"/>
      <dgm:spPr/>
      <dgm:t>
        <a:bodyPr/>
        <a:lstStyle/>
        <a:p>
          <a:r>
            <a:rPr lang="en-US" sz="900" dirty="0"/>
            <a:t>LA FIGURA DEL RAPPRESENTANTE NEGLI ENTI DI RICERCA, IN PARTICOLARE NELL’INFN</a:t>
          </a:r>
        </a:p>
        <a:p>
          <a:r>
            <a:rPr lang="en-US" sz="800" dirty="0">
              <a:solidFill>
                <a:srgbClr val="142FB7"/>
              </a:solidFill>
            </a:rPr>
            <a:t> Speaker: Augusto Leone</a:t>
          </a:r>
        </a:p>
      </dgm:t>
    </dgm:pt>
    <dgm:pt modelId="{719D397C-AEB5-AF47-B963-004114F3D0A4}" type="parTrans" cxnId="{0ACAC9AF-D9E9-704A-8DD3-154F45AC5DDE}">
      <dgm:prSet/>
      <dgm:spPr/>
      <dgm:t>
        <a:bodyPr/>
        <a:lstStyle/>
        <a:p>
          <a:endParaRPr lang="en-US"/>
        </a:p>
      </dgm:t>
    </dgm:pt>
    <dgm:pt modelId="{2B5AFD0D-ED7C-3546-A62B-D934C2941125}" type="sibTrans" cxnId="{0ACAC9AF-D9E9-704A-8DD3-154F45AC5DDE}">
      <dgm:prSet/>
      <dgm:spPr/>
      <dgm:t>
        <a:bodyPr/>
        <a:lstStyle/>
        <a:p>
          <a:endParaRPr lang="en-US"/>
        </a:p>
      </dgm:t>
    </dgm:pt>
    <dgm:pt modelId="{2206AD4A-56AE-B646-B1CC-56D4EAF9A085}">
      <dgm:prSet custT="1"/>
      <dgm:spPr/>
      <dgm:t>
        <a:bodyPr/>
        <a:lstStyle/>
        <a:p>
          <a:r>
            <a:rPr lang="en-US" sz="1100" dirty="0"/>
            <a:t>GLI AMBITI DI COMPETENZA DEL RAPPRESENTANTE</a:t>
          </a:r>
        </a:p>
        <a:p>
          <a:r>
            <a:rPr lang="en-US" sz="800" dirty="0">
              <a:solidFill>
                <a:srgbClr val="142FB7"/>
              </a:solidFill>
            </a:rPr>
            <a:t>Speaker: Roberto </a:t>
          </a:r>
          <a:r>
            <a:rPr lang="en-US" sz="800" dirty="0" err="1">
              <a:solidFill>
                <a:srgbClr val="142FB7"/>
              </a:solidFill>
            </a:rPr>
            <a:t>Gomezel</a:t>
          </a:r>
          <a:endParaRPr lang="en-US" sz="800" dirty="0">
            <a:solidFill>
              <a:srgbClr val="142FB7"/>
            </a:solidFill>
          </a:endParaRPr>
        </a:p>
      </dgm:t>
    </dgm:pt>
    <dgm:pt modelId="{B1702ECB-E438-1D44-8537-D7F7F6C3BB68}" type="parTrans" cxnId="{29914C9A-791D-1647-945D-A6F890F8123D}">
      <dgm:prSet/>
      <dgm:spPr/>
      <dgm:t>
        <a:bodyPr/>
        <a:lstStyle/>
        <a:p>
          <a:endParaRPr lang="en-US"/>
        </a:p>
      </dgm:t>
    </dgm:pt>
    <dgm:pt modelId="{D366B298-A402-6047-9FC9-C242EB175DC6}" type="sibTrans" cxnId="{29914C9A-791D-1647-945D-A6F890F8123D}">
      <dgm:prSet/>
      <dgm:spPr/>
      <dgm:t>
        <a:bodyPr/>
        <a:lstStyle/>
        <a:p>
          <a:endParaRPr lang="en-US"/>
        </a:p>
      </dgm:t>
    </dgm:pt>
    <dgm:pt modelId="{5251EF0B-3637-E348-878F-054DA54FF5AE}">
      <dgm:prSet custT="1"/>
      <dgm:spPr/>
      <dgm:t>
        <a:bodyPr/>
        <a:lstStyle/>
        <a:p>
          <a:r>
            <a:rPr lang="en-US" sz="1100" dirty="0"/>
            <a:t>RAPPRESENTANZA E RAPPRESENTATIVITA’</a:t>
          </a:r>
        </a:p>
        <a:p>
          <a:r>
            <a:rPr lang="en-US" sz="800" dirty="0">
              <a:solidFill>
                <a:srgbClr val="142FB7"/>
              </a:solidFill>
            </a:rPr>
            <a:t>Speaker: Luigi </a:t>
          </a:r>
          <a:r>
            <a:rPr lang="en-US" sz="800" dirty="0" err="1">
              <a:solidFill>
                <a:srgbClr val="142FB7"/>
              </a:solidFill>
            </a:rPr>
            <a:t>Parodi</a:t>
          </a:r>
          <a:endParaRPr lang="en-US" sz="800" dirty="0"/>
        </a:p>
      </dgm:t>
    </dgm:pt>
    <dgm:pt modelId="{84E8176E-3389-2B45-A9A1-4DD37726BEC3}" type="parTrans" cxnId="{F2C5450C-7091-B046-ABB0-7BBD9EB38DAE}">
      <dgm:prSet/>
      <dgm:spPr/>
      <dgm:t>
        <a:bodyPr/>
        <a:lstStyle/>
        <a:p>
          <a:endParaRPr lang="en-US"/>
        </a:p>
      </dgm:t>
    </dgm:pt>
    <dgm:pt modelId="{48B0B206-6F4D-9F48-BD02-289AE512F9AA}" type="sibTrans" cxnId="{F2C5450C-7091-B046-ABB0-7BBD9EB38DAE}">
      <dgm:prSet/>
      <dgm:spPr/>
      <dgm:t>
        <a:bodyPr/>
        <a:lstStyle/>
        <a:p>
          <a:endParaRPr lang="en-US"/>
        </a:p>
      </dgm:t>
    </dgm:pt>
    <dgm:pt modelId="{4F349CAD-DDBF-0141-857E-48BF57BA7D74}">
      <dgm:prSet custT="1"/>
      <dgm:spPr/>
      <dgm:t>
        <a:bodyPr/>
        <a:lstStyle/>
        <a:p>
          <a:r>
            <a:rPr lang="en-US" sz="1100" dirty="0"/>
            <a:t>LA COMUNICAZIONE</a:t>
          </a:r>
        </a:p>
        <a:p>
          <a:r>
            <a:rPr lang="en-US" sz="800" dirty="0">
              <a:solidFill>
                <a:srgbClr val="142FB7"/>
              </a:solidFill>
            </a:rPr>
            <a:t>Speaker: Paolo Lo Re</a:t>
          </a:r>
          <a:endParaRPr lang="en-US" sz="800" dirty="0"/>
        </a:p>
      </dgm:t>
    </dgm:pt>
    <dgm:pt modelId="{3048D3F5-C0DD-AE48-A742-0CDD583C8116}" type="parTrans" cxnId="{E0C979FA-83E0-654D-801C-07C02CC26D33}">
      <dgm:prSet/>
      <dgm:spPr/>
      <dgm:t>
        <a:bodyPr/>
        <a:lstStyle/>
        <a:p>
          <a:endParaRPr lang="en-US"/>
        </a:p>
      </dgm:t>
    </dgm:pt>
    <dgm:pt modelId="{DA4E661F-CE34-7246-974F-3D8CA3962E49}" type="sibTrans" cxnId="{E0C979FA-83E0-654D-801C-07C02CC26D33}">
      <dgm:prSet/>
      <dgm:spPr/>
      <dgm:t>
        <a:bodyPr/>
        <a:lstStyle/>
        <a:p>
          <a:endParaRPr lang="en-US"/>
        </a:p>
      </dgm:t>
    </dgm:pt>
    <dgm:pt modelId="{B3085C8C-F201-3346-AFD4-28486D9B5902}">
      <dgm:prSet custT="1"/>
      <dgm:spPr/>
      <dgm:t>
        <a:bodyPr/>
        <a:lstStyle/>
        <a:p>
          <a:r>
            <a:rPr lang="en-US" sz="1100" dirty="0"/>
            <a:t>IL PERSONALE DELL’ ENTE</a:t>
          </a:r>
        </a:p>
        <a:p>
          <a:r>
            <a:rPr lang="en-US" sz="800" dirty="0">
              <a:solidFill>
                <a:srgbClr val="142FB7"/>
              </a:solidFill>
            </a:rPr>
            <a:t>Speaker: </a:t>
          </a:r>
          <a:r>
            <a:rPr lang="en-US" sz="800" dirty="0" err="1">
              <a:solidFill>
                <a:srgbClr val="142FB7"/>
              </a:solidFill>
            </a:rPr>
            <a:t>Attanasio</a:t>
          </a:r>
          <a:r>
            <a:rPr lang="en-US" sz="800" dirty="0">
              <a:solidFill>
                <a:srgbClr val="142FB7"/>
              </a:solidFill>
            </a:rPr>
            <a:t> Candela</a:t>
          </a:r>
          <a:endParaRPr lang="en-US" sz="800" dirty="0"/>
        </a:p>
      </dgm:t>
    </dgm:pt>
    <dgm:pt modelId="{650A77D5-24C1-5343-A185-87207CA65820}" type="parTrans" cxnId="{5FEF6106-C507-EC45-A7D4-A67328018CC8}">
      <dgm:prSet/>
      <dgm:spPr/>
      <dgm:t>
        <a:bodyPr/>
        <a:lstStyle/>
        <a:p>
          <a:endParaRPr lang="en-US"/>
        </a:p>
      </dgm:t>
    </dgm:pt>
    <dgm:pt modelId="{155FD642-61B4-6B49-B7A9-F2225E0680BE}" type="sibTrans" cxnId="{5FEF6106-C507-EC45-A7D4-A67328018CC8}">
      <dgm:prSet/>
      <dgm:spPr/>
      <dgm:t>
        <a:bodyPr/>
        <a:lstStyle/>
        <a:p>
          <a:endParaRPr lang="en-US"/>
        </a:p>
      </dgm:t>
    </dgm:pt>
    <dgm:pt modelId="{7C8BBB52-C6ED-3F4D-8182-15FEA77FFF4B}">
      <dgm:prSet custT="1"/>
      <dgm:spPr/>
      <dgm:t>
        <a:bodyPr/>
        <a:lstStyle/>
        <a:p>
          <a:r>
            <a:rPr lang="en-US" sz="1100" dirty="0"/>
            <a:t>L’ENTE E IL SUO FUNZIONAMENTO</a:t>
          </a:r>
        </a:p>
        <a:p>
          <a:r>
            <a:rPr lang="en-US" sz="800" dirty="0">
              <a:solidFill>
                <a:srgbClr val="142FB7"/>
              </a:solidFill>
            </a:rPr>
            <a:t>Speaker: Antonio </a:t>
          </a:r>
          <a:r>
            <a:rPr lang="en-US" sz="800" dirty="0" err="1">
              <a:solidFill>
                <a:srgbClr val="142FB7"/>
              </a:solidFill>
            </a:rPr>
            <a:t>Passeri</a:t>
          </a:r>
          <a:endParaRPr lang="en-US" sz="800" dirty="0"/>
        </a:p>
      </dgm:t>
    </dgm:pt>
    <dgm:pt modelId="{D7F20C6C-22B3-B44F-B7DE-0E9AEFAE0320}" type="parTrans" cxnId="{28280084-84EA-DF4D-8403-A5660AEB96D3}">
      <dgm:prSet/>
      <dgm:spPr/>
      <dgm:t>
        <a:bodyPr/>
        <a:lstStyle/>
        <a:p>
          <a:endParaRPr lang="en-US"/>
        </a:p>
      </dgm:t>
    </dgm:pt>
    <dgm:pt modelId="{0A7337C6-BE2D-1D46-9F88-CD451A8E10F5}" type="sibTrans" cxnId="{28280084-84EA-DF4D-8403-A5660AEB96D3}">
      <dgm:prSet/>
      <dgm:spPr/>
      <dgm:t>
        <a:bodyPr/>
        <a:lstStyle/>
        <a:p>
          <a:endParaRPr lang="en-US"/>
        </a:p>
      </dgm:t>
    </dgm:pt>
    <dgm:pt modelId="{3C4DFE1A-D207-2846-A9EF-95818B21C58F}">
      <dgm:prSet custT="1"/>
      <dgm:spPr/>
      <dgm:t>
        <a:bodyPr/>
        <a:lstStyle/>
        <a:p>
          <a:r>
            <a:rPr lang="en-US" sz="1100" dirty="0"/>
            <a:t>DISCUSSIONE FINALE E CONCLUSIONI</a:t>
          </a:r>
        </a:p>
        <a:p>
          <a:r>
            <a:rPr lang="en-US" sz="800" dirty="0">
              <a:solidFill>
                <a:srgbClr val="142FB7"/>
              </a:solidFill>
            </a:rPr>
            <a:t>Speaker: Roberto </a:t>
          </a:r>
          <a:r>
            <a:rPr lang="en-US" sz="800" dirty="0" err="1">
              <a:solidFill>
                <a:srgbClr val="142FB7"/>
              </a:solidFill>
            </a:rPr>
            <a:t>Gomezel</a:t>
          </a:r>
          <a:r>
            <a:rPr lang="en-US" sz="800" dirty="0">
              <a:solidFill>
                <a:srgbClr val="142FB7"/>
              </a:solidFill>
            </a:rPr>
            <a:t>, Antonio </a:t>
          </a:r>
          <a:r>
            <a:rPr lang="en-US" sz="800" dirty="0" err="1">
              <a:solidFill>
                <a:srgbClr val="142FB7"/>
              </a:solidFill>
            </a:rPr>
            <a:t>Passeri</a:t>
          </a:r>
          <a:endParaRPr lang="en-US" sz="800" dirty="0"/>
        </a:p>
      </dgm:t>
    </dgm:pt>
    <dgm:pt modelId="{A75D1BF6-46CC-EB43-B995-28799CDBE707}" type="parTrans" cxnId="{22E8F460-C63C-1843-BA46-F30DCEBEAF81}">
      <dgm:prSet/>
      <dgm:spPr/>
      <dgm:t>
        <a:bodyPr/>
        <a:lstStyle/>
        <a:p>
          <a:endParaRPr lang="en-US"/>
        </a:p>
      </dgm:t>
    </dgm:pt>
    <dgm:pt modelId="{C0951337-367B-164F-B059-54715D3DB77C}" type="sibTrans" cxnId="{22E8F460-C63C-1843-BA46-F30DCEBEAF81}">
      <dgm:prSet/>
      <dgm:spPr/>
      <dgm:t>
        <a:bodyPr/>
        <a:lstStyle/>
        <a:p>
          <a:endParaRPr lang="en-US"/>
        </a:p>
      </dgm:t>
    </dgm:pt>
    <dgm:pt modelId="{0FCCEFDB-001A-D249-9FAE-876AE49CAD98}">
      <dgm:prSet custT="1"/>
      <dgm:spPr/>
      <dgm:t>
        <a:bodyPr/>
        <a:lstStyle/>
        <a:p>
          <a:pPr rtl="0"/>
          <a:r>
            <a:rPr lang="en-US" sz="1100" dirty="0"/>
            <a:t>STAR BENE ALL’INFN</a:t>
          </a:r>
        </a:p>
        <a:p>
          <a:pPr rtl="0"/>
          <a:r>
            <a:rPr lang="en-US" sz="900" dirty="0">
              <a:solidFill>
                <a:srgbClr val="142FB7"/>
              </a:solidFill>
            </a:rPr>
            <a:t>Speaker:  da </a:t>
          </a:r>
          <a:r>
            <a:rPr lang="en-US" sz="900" dirty="0" err="1">
              <a:solidFill>
                <a:srgbClr val="142FB7"/>
              </a:solidFill>
            </a:rPr>
            <a:t>confermare</a:t>
          </a:r>
          <a:endParaRPr lang="en-US" sz="900" dirty="0"/>
        </a:p>
      </dgm:t>
    </dgm:pt>
    <dgm:pt modelId="{7F2A2875-168E-6444-BC3C-3DFA597BEA8B}" type="parTrans" cxnId="{F110039D-F85D-0244-AA60-62A63207B9CE}">
      <dgm:prSet/>
      <dgm:spPr/>
      <dgm:t>
        <a:bodyPr/>
        <a:lstStyle/>
        <a:p>
          <a:endParaRPr lang="en-US"/>
        </a:p>
      </dgm:t>
    </dgm:pt>
    <dgm:pt modelId="{EC8C93B5-0421-9F45-B837-80BB2506521B}" type="sibTrans" cxnId="{F110039D-F85D-0244-AA60-62A63207B9CE}">
      <dgm:prSet/>
      <dgm:spPr/>
      <dgm:t>
        <a:bodyPr/>
        <a:lstStyle/>
        <a:p>
          <a:endParaRPr lang="en-US"/>
        </a:p>
      </dgm:t>
    </dgm:pt>
    <dgm:pt modelId="{4C838E91-03EC-914A-973D-162AA5FC3299}">
      <dgm:prSet custT="1"/>
      <dgm:spPr/>
      <dgm:t>
        <a:bodyPr/>
        <a:lstStyle/>
        <a:p>
          <a:r>
            <a:rPr lang="en-US" sz="1100" dirty="0"/>
            <a:t>STRUMENTI TECNICI PER COMUNICARE</a:t>
          </a:r>
        </a:p>
        <a:p>
          <a:r>
            <a:rPr lang="en-US" sz="900" dirty="0">
              <a:solidFill>
                <a:srgbClr val="142FB7"/>
              </a:solidFill>
            </a:rPr>
            <a:t>Speaker: Rossana </a:t>
          </a:r>
          <a:r>
            <a:rPr lang="en-US" sz="900" dirty="0" err="1">
              <a:solidFill>
                <a:srgbClr val="142FB7"/>
              </a:solidFill>
            </a:rPr>
            <a:t>Chiaratti</a:t>
          </a:r>
          <a:endParaRPr lang="en-US" sz="900" dirty="0"/>
        </a:p>
      </dgm:t>
    </dgm:pt>
    <dgm:pt modelId="{99E105C2-B548-3242-B681-10600D017BCC}" type="parTrans" cxnId="{7CF978BD-E281-D149-8709-FAF280E11DED}">
      <dgm:prSet/>
      <dgm:spPr/>
      <dgm:t>
        <a:bodyPr/>
        <a:lstStyle/>
        <a:p>
          <a:endParaRPr lang="en-US"/>
        </a:p>
      </dgm:t>
    </dgm:pt>
    <dgm:pt modelId="{ADB62182-F35D-AA46-B193-40A1BF606525}" type="sibTrans" cxnId="{7CF978BD-E281-D149-8709-FAF280E11DED}">
      <dgm:prSet/>
      <dgm:spPr/>
      <dgm:t>
        <a:bodyPr/>
        <a:lstStyle/>
        <a:p>
          <a:endParaRPr lang="en-US"/>
        </a:p>
      </dgm:t>
    </dgm:pt>
    <dgm:pt modelId="{77FD4BF1-170A-954B-81DD-9E79B732A928}" type="pres">
      <dgm:prSet presAssocID="{F87B5E93-41B5-3F4F-B3C2-BBF6A2CB5FC1}" presName="linearFlow" presStyleCnt="0">
        <dgm:presLayoutVars>
          <dgm:dir/>
          <dgm:resizeHandles val="exact"/>
        </dgm:presLayoutVars>
      </dgm:prSet>
      <dgm:spPr/>
    </dgm:pt>
    <dgm:pt modelId="{52A461F6-B1BC-2B4C-845E-FD5167743E0D}" type="pres">
      <dgm:prSet presAssocID="{B06E2B5A-2DBC-BF47-A3BA-A1A3F9BD0298}" presName="composite" presStyleCnt="0"/>
      <dgm:spPr/>
    </dgm:pt>
    <dgm:pt modelId="{9DAE4641-639C-BA48-9320-62F6045CEEDA}" type="pres">
      <dgm:prSet presAssocID="{B06E2B5A-2DBC-BF47-A3BA-A1A3F9BD0298}" presName="imgShp" presStyleLbl="fgImgPlace1" presStyleIdx="0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3385CE3F-BEB0-C14B-9EED-98253D88F1F9}" type="pres">
      <dgm:prSet presAssocID="{B06E2B5A-2DBC-BF47-A3BA-A1A3F9BD0298}" presName="txShp" presStyleLbl="node1" presStyleIdx="0" presStyleCnt="9">
        <dgm:presLayoutVars>
          <dgm:bulletEnabled val="1"/>
        </dgm:presLayoutVars>
      </dgm:prSet>
      <dgm:spPr/>
    </dgm:pt>
    <dgm:pt modelId="{566BEF6F-2E34-B14D-AC01-63ED368F7730}" type="pres">
      <dgm:prSet presAssocID="{2B5AFD0D-ED7C-3546-A62B-D934C2941125}" presName="spacing" presStyleCnt="0"/>
      <dgm:spPr/>
    </dgm:pt>
    <dgm:pt modelId="{69F797FE-F428-DF41-8215-565FBA219893}" type="pres">
      <dgm:prSet presAssocID="{2206AD4A-56AE-B646-B1CC-56D4EAF9A085}" presName="composite" presStyleCnt="0"/>
      <dgm:spPr/>
    </dgm:pt>
    <dgm:pt modelId="{94F91F39-99D8-244E-94F9-EA79BB9EC14B}" type="pres">
      <dgm:prSet presAssocID="{2206AD4A-56AE-B646-B1CC-56D4EAF9A085}" presName="imgShp" presStyleLbl="fgImgPlace1" presStyleIdx="1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CFD4F60C-DABC-4A4F-8C2C-EB5CC1B599A6}" type="pres">
      <dgm:prSet presAssocID="{2206AD4A-56AE-B646-B1CC-56D4EAF9A085}" presName="txShp" presStyleLbl="node1" presStyleIdx="1" presStyleCnt="9">
        <dgm:presLayoutVars>
          <dgm:bulletEnabled val="1"/>
        </dgm:presLayoutVars>
      </dgm:prSet>
      <dgm:spPr/>
    </dgm:pt>
    <dgm:pt modelId="{EEEC83FE-658E-634A-A9CA-978C68F736DE}" type="pres">
      <dgm:prSet presAssocID="{D366B298-A402-6047-9FC9-C242EB175DC6}" presName="spacing" presStyleCnt="0"/>
      <dgm:spPr/>
    </dgm:pt>
    <dgm:pt modelId="{E9E0EA55-A44D-7E44-8021-8A8A8DE6819D}" type="pres">
      <dgm:prSet presAssocID="{7C8BBB52-C6ED-3F4D-8182-15FEA77FFF4B}" presName="composite" presStyleCnt="0"/>
      <dgm:spPr/>
    </dgm:pt>
    <dgm:pt modelId="{0538B5B7-F3F1-7C47-B055-C5D3BE7D6235}" type="pres">
      <dgm:prSet presAssocID="{7C8BBB52-C6ED-3F4D-8182-15FEA77FFF4B}" presName="imgShp" presStyleLbl="fgImgPlace1" presStyleIdx="2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A9E26B81-3082-B046-84BD-8B552B68E5E7}" type="pres">
      <dgm:prSet presAssocID="{7C8BBB52-C6ED-3F4D-8182-15FEA77FFF4B}" presName="txShp" presStyleLbl="node1" presStyleIdx="2" presStyleCnt="9">
        <dgm:presLayoutVars>
          <dgm:bulletEnabled val="1"/>
        </dgm:presLayoutVars>
      </dgm:prSet>
      <dgm:spPr/>
    </dgm:pt>
    <dgm:pt modelId="{6306F848-3AD7-D44B-AAA3-C34C452F5690}" type="pres">
      <dgm:prSet presAssocID="{0A7337C6-BE2D-1D46-9F88-CD451A8E10F5}" presName="spacing" presStyleCnt="0"/>
      <dgm:spPr/>
    </dgm:pt>
    <dgm:pt modelId="{2E068AE6-7C8B-A340-B8E7-A7C35AFDC44B}" type="pres">
      <dgm:prSet presAssocID="{0FCCEFDB-001A-D249-9FAE-876AE49CAD98}" presName="composite" presStyleCnt="0"/>
      <dgm:spPr/>
    </dgm:pt>
    <dgm:pt modelId="{A106D5F8-FBF2-3E4B-ADA5-856734066581}" type="pres">
      <dgm:prSet presAssocID="{0FCCEFDB-001A-D249-9FAE-876AE49CAD98}" presName="imgShp" presStyleLbl="fgImgPlace1" presStyleIdx="3" presStyleCnt="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283B9BD7-F2D6-2D4F-A136-092192A32C8B}" type="pres">
      <dgm:prSet presAssocID="{0FCCEFDB-001A-D249-9FAE-876AE49CAD98}" presName="txShp" presStyleLbl="node1" presStyleIdx="3" presStyleCnt="9">
        <dgm:presLayoutVars>
          <dgm:bulletEnabled val="1"/>
        </dgm:presLayoutVars>
      </dgm:prSet>
      <dgm:spPr/>
    </dgm:pt>
    <dgm:pt modelId="{20F0FF92-EF47-1241-BE74-E05A3B9CABF9}" type="pres">
      <dgm:prSet presAssocID="{EC8C93B5-0421-9F45-B837-80BB2506521B}" presName="spacing" presStyleCnt="0"/>
      <dgm:spPr/>
    </dgm:pt>
    <dgm:pt modelId="{9E8CED5D-CFF2-054E-82E6-8E097139CC5C}" type="pres">
      <dgm:prSet presAssocID="{5251EF0B-3637-E348-878F-054DA54FF5AE}" presName="composite" presStyleCnt="0"/>
      <dgm:spPr/>
    </dgm:pt>
    <dgm:pt modelId="{8B4C5155-23D7-C94C-8E2E-CABD8CD211BA}" type="pres">
      <dgm:prSet presAssocID="{5251EF0B-3637-E348-878F-054DA54FF5AE}" presName="imgShp" presStyleLbl="fgImgPlace1" presStyleIdx="4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861FD899-A0BB-D442-860A-9B02BD6DB958}" type="pres">
      <dgm:prSet presAssocID="{5251EF0B-3637-E348-878F-054DA54FF5AE}" presName="txShp" presStyleLbl="node1" presStyleIdx="4" presStyleCnt="9">
        <dgm:presLayoutVars>
          <dgm:bulletEnabled val="1"/>
        </dgm:presLayoutVars>
      </dgm:prSet>
      <dgm:spPr/>
    </dgm:pt>
    <dgm:pt modelId="{EE33C451-41D7-3648-BC13-9DADB2A85BB4}" type="pres">
      <dgm:prSet presAssocID="{48B0B206-6F4D-9F48-BD02-289AE512F9AA}" presName="spacing" presStyleCnt="0"/>
      <dgm:spPr/>
    </dgm:pt>
    <dgm:pt modelId="{D34B8402-A369-A24F-945C-179897DAC335}" type="pres">
      <dgm:prSet presAssocID="{B3085C8C-F201-3346-AFD4-28486D9B5902}" presName="composite" presStyleCnt="0"/>
      <dgm:spPr/>
    </dgm:pt>
    <dgm:pt modelId="{B7ECDE8C-C8CA-AA43-8600-A0696320049C}" type="pres">
      <dgm:prSet presAssocID="{B3085C8C-F201-3346-AFD4-28486D9B5902}" presName="imgShp" presStyleLbl="fgImgPlace1" presStyleIdx="5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88592BF6-A1C7-0D48-9420-91007A581FDA}" type="pres">
      <dgm:prSet presAssocID="{B3085C8C-F201-3346-AFD4-28486D9B5902}" presName="txShp" presStyleLbl="node1" presStyleIdx="5" presStyleCnt="9">
        <dgm:presLayoutVars>
          <dgm:bulletEnabled val="1"/>
        </dgm:presLayoutVars>
      </dgm:prSet>
      <dgm:spPr/>
    </dgm:pt>
    <dgm:pt modelId="{CD1722F4-404F-C844-BB7F-787B4C136CEE}" type="pres">
      <dgm:prSet presAssocID="{155FD642-61B4-6B49-B7A9-F2225E0680BE}" presName="spacing" presStyleCnt="0"/>
      <dgm:spPr/>
    </dgm:pt>
    <dgm:pt modelId="{60E3D200-0D3E-6D4C-9051-98CBC47F6486}" type="pres">
      <dgm:prSet presAssocID="{4F349CAD-DDBF-0141-857E-48BF57BA7D74}" presName="composite" presStyleCnt="0"/>
      <dgm:spPr/>
    </dgm:pt>
    <dgm:pt modelId="{578D1050-D3C1-3247-B9C3-D4C50DBA759C}" type="pres">
      <dgm:prSet presAssocID="{4F349CAD-DDBF-0141-857E-48BF57BA7D74}" presName="imgShp" presStyleLbl="fgImgPlace1" presStyleIdx="6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3357EC75-C396-1F48-9A08-C179246D5891}" type="pres">
      <dgm:prSet presAssocID="{4F349CAD-DDBF-0141-857E-48BF57BA7D74}" presName="txShp" presStyleLbl="node1" presStyleIdx="6" presStyleCnt="9">
        <dgm:presLayoutVars>
          <dgm:bulletEnabled val="1"/>
        </dgm:presLayoutVars>
      </dgm:prSet>
      <dgm:spPr/>
    </dgm:pt>
    <dgm:pt modelId="{124F12AA-8E87-B540-8F5B-84F4D8C9CA77}" type="pres">
      <dgm:prSet presAssocID="{DA4E661F-CE34-7246-974F-3D8CA3962E49}" presName="spacing" presStyleCnt="0"/>
      <dgm:spPr/>
    </dgm:pt>
    <dgm:pt modelId="{52D100A8-5D8F-BE49-ACC3-E2147B263360}" type="pres">
      <dgm:prSet presAssocID="{4C838E91-03EC-914A-973D-162AA5FC3299}" presName="composite" presStyleCnt="0"/>
      <dgm:spPr/>
    </dgm:pt>
    <dgm:pt modelId="{A1396002-DE9C-A443-8049-7752EE83F034}" type="pres">
      <dgm:prSet presAssocID="{4C838E91-03EC-914A-973D-162AA5FC3299}" presName="imgShp" presStyleLbl="fgImgPlace1" presStyleIdx="7" presStyleCnt="9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60275677-D29B-9548-9BFA-47B499FCD8D0}" type="pres">
      <dgm:prSet presAssocID="{4C838E91-03EC-914A-973D-162AA5FC3299}" presName="txShp" presStyleLbl="node1" presStyleIdx="7" presStyleCnt="9">
        <dgm:presLayoutVars>
          <dgm:bulletEnabled val="1"/>
        </dgm:presLayoutVars>
      </dgm:prSet>
      <dgm:spPr/>
    </dgm:pt>
    <dgm:pt modelId="{FC89E380-CA01-CC45-9091-2A02F3A876BC}" type="pres">
      <dgm:prSet presAssocID="{ADB62182-F35D-AA46-B193-40A1BF606525}" presName="spacing" presStyleCnt="0"/>
      <dgm:spPr/>
    </dgm:pt>
    <dgm:pt modelId="{17050534-7C5B-0641-8A5F-B7EED90BE8CA}" type="pres">
      <dgm:prSet presAssocID="{3C4DFE1A-D207-2846-A9EF-95818B21C58F}" presName="composite" presStyleCnt="0"/>
      <dgm:spPr/>
    </dgm:pt>
    <dgm:pt modelId="{39C791B1-290C-D745-BD13-7ABAB239EA4E}" type="pres">
      <dgm:prSet presAssocID="{3C4DFE1A-D207-2846-A9EF-95818B21C58F}" presName="imgShp" presStyleLbl="fgImgPlace1" presStyleIdx="8" presStyleCnt="9"/>
      <dgm:spPr>
        <a:blipFill>
          <a:blip xmlns:r="http://schemas.openxmlformats.org/officeDocument/2006/relationships" r:embed="rId1"/>
          <a:tile tx="0" ty="0" sx="100000" sy="100000" flip="none" algn="tl"/>
        </a:blipFill>
      </dgm:spPr>
    </dgm:pt>
    <dgm:pt modelId="{709D4E77-5694-754C-BBBB-D5EADC7269A0}" type="pres">
      <dgm:prSet presAssocID="{3C4DFE1A-D207-2846-A9EF-95818B21C58F}" presName="txShp" presStyleLbl="node1" presStyleIdx="8" presStyleCnt="9">
        <dgm:presLayoutVars>
          <dgm:bulletEnabled val="1"/>
        </dgm:presLayoutVars>
      </dgm:prSet>
      <dgm:spPr/>
    </dgm:pt>
  </dgm:ptLst>
  <dgm:cxnLst>
    <dgm:cxn modelId="{5FEF6106-C507-EC45-A7D4-A67328018CC8}" srcId="{F87B5E93-41B5-3F4F-B3C2-BBF6A2CB5FC1}" destId="{B3085C8C-F201-3346-AFD4-28486D9B5902}" srcOrd="5" destOrd="0" parTransId="{650A77D5-24C1-5343-A185-87207CA65820}" sibTransId="{155FD642-61B4-6B49-B7A9-F2225E0680BE}"/>
    <dgm:cxn modelId="{F2C5450C-7091-B046-ABB0-7BBD9EB38DAE}" srcId="{F87B5E93-41B5-3F4F-B3C2-BBF6A2CB5FC1}" destId="{5251EF0B-3637-E348-878F-054DA54FF5AE}" srcOrd="4" destOrd="0" parTransId="{84E8176E-3389-2B45-A9A1-4DD37726BEC3}" sibTransId="{48B0B206-6F4D-9F48-BD02-289AE512F9AA}"/>
    <dgm:cxn modelId="{EDE75712-F67C-A146-9B55-D67E02C73B8C}" type="presOf" srcId="{5251EF0B-3637-E348-878F-054DA54FF5AE}" destId="{861FD899-A0BB-D442-860A-9B02BD6DB958}" srcOrd="0" destOrd="0" presId="urn:microsoft.com/office/officeart/2005/8/layout/vList3"/>
    <dgm:cxn modelId="{F43C1E35-9F3C-554D-99F8-C41087B4696D}" type="presOf" srcId="{3C4DFE1A-D207-2846-A9EF-95818B21C58F}" destId="{709D4E77-5694-754C-BBBB-D5EADC7269A0}" srcOrd="0" destOrd="0" presId="urn:microsoft.com/office/officeart/2005/8/layout/vList3"/>
    <dgm:cxn modelId="{D7C8BF3B-6F26-D349-BB79-E9F01118E088}" type="presOf" srcId="{7C8BBB52-C6ED-3F4D-8182-15FEA77FFF4B}" destId="{A9E26B81-3082-B046-84BD-8B552B68E5E7}" srcOrd="0" destOrd="0" presId="urn:microsoft.com/office/officeart/2005/8/layout/vList3"/>
    <dgm:cxn modelId="{30535C5E-059D-3D43-BFBD-E29B250069E0}" type="presOf" srcId="{0FCCEFDB-001A-D249-9FAE-876AE49CAD98}" destId="{283B9BD7-F2D6-2D4F-A136-092192A32C8B}" srcOrd="0" destOrd="0" presId="urn:microsoft.com/office/officeart/2005/8/layout/vList3"/>
    <dgm:cxn modelId="{22E8F460-C63C-1843-BA46-F30DCEBEAF81}" srcId="{F87B5E93-41B5-3F4F-B3C2-BBF6A2CB5FC1}" destId="{3C4DFE1A-D207-2846-A9EF-95818B21C58F}" srcOrd="8" destOrd="0" parTransId="{A75D1BF6-46CC-EB43-B995-28799CDBE707}" sibTransId="{C0951337-367B-164F-B059-54715D3DB77C}"/>
    <dgm:cxn modelId="{F23F9370-78DE-CC46-8867-A9DEB8640757}" type="presOf" srcId="{4F349CAD-DDBF-0141-857E-48BF57BA7D74}" destId="{3357EC75-C396-1F48-9A08-C179246D5891}" srcOrd="0" destOrd="0" presId="urn:microsoft.com/office/officeart/2005/8/layout/vList3"/>
    <dgm:cxn modelId="{28280084-84EA-DF4D-8403-A5660AEB96D3}" srcId="{F87B5E93-41B5-3F4F-B3C2-BBF6A2CB5FC1}" destId="{7C8BBB52-C6ED-3F4D-8182-15FEA77FFF4B}" srcOrd="2" destOrd="0" parTransId="{D7F20C6C-22B3-B44F-B7DE-0E9AEFAE0320}" sibTransId="{0A7337C6-BE2D-1D46-9F88-CD451A8E10F5}"/>
    <dgm:cxn modelId="{08481788-2642-4147-8A74-7C88D598149A}" type="presOf" srcId="{F87B5E93-41B5-3F4F-B3C2-BBF6A2CB5FC1}" destId="{77FD4BF1-170A-954B-81DD-9E79B732A928}" srcOrd="0" destOrd="0" presId="urn:microsoft.com/office/officeart/2005/8/layout/vList3"/>
    <dgm:cxn modelId="{A6911B8A-5FCB-654C-BC12-DCC933415E2B}" type="presOf" srcId="{4C838E91-03EC-914A-973D-162AA5FC3299}" destId="{60275677-D29B-9548-9BFA-47B499FCD8D0}" srcOrd="0" destOrd="0" presId="urn:microsoft.com/office/officeart/2005/8/layout/vList3"/>
    <dgm:cxn modelId="{29914C9A-791D-1647-945D-A6F890F8123D}" srcId="{F87B5E93-41B5-3F4F-B3C2-BBF6A2CB5FC1}" destId="{2206AD4A-56AE-B646-B1CC-56D4EAF9A085}" srcOrd="1" destOrd="0" parTransId="{B1702ECB-E438-1D44-8537-D7F7F6C3BB68}" sibTransId="{D366B298-A402-6047-9FC9-C242EB175DC6}"/>
    <dgm:cxn modelId="{F110039D-F85D-0244-AA60-62A63207B9CE}" srcId="{F87B5E93-41B5-3F4F-B3C2-BBF6A2CB5FC1}" destId="{0FCCEFDB-001A-D249-9FAE-876AE49CAD98}" srcOrd="3" destOrd="0" parTransId="{7F2A2875-168E-6444-BC3C-3DFA597BEA8B}" sibTransId="{EC8C93B5-0421-9F45-B837-80BB2506521B}"/>
    <dgm:cxn modelId="{0ACAC9AF-D9E9-704A-8DD3-154F45AC5DDE}" srcId="{F87B5E93-41B5-3F4F-B3C2-BBF6A2CB5FC1}" destId="{B06E2B5A-2DBC-BF47-A3BA-A1A3F9BD0298}" srcOrd="0" destOrd="0" parTransId="{719D397C-AEB5-AF47-B963-004114F3D0A4}" sibTransId="{2B5AFD0D-ED7C-3546-A62B-D934C2941125}"/>
    <dgm:cxn modelId="{3C59D6B1-FBB7-9F44-A966-1C8297A54999}" type="presOf" srcId="{B3085C8C-F201-3346-AFD4-28486D9B5902}" destId="{88592BF6-A1C7-0D48-9420-91007A581FDA}" srcOrd="0" destOrd="0" presId="urn:microsoft.com/office/officeart/2005/8/layout/vList3"/>
    <dgm:cxn modelId="{7CF978BD-E281-D149-8709-FAF280E11DED}" srcId="{F87B5E93-41B5-3F4F-B3C2-BBF6A2CB5FC1}" destId="{4C838E91-03EC-914A-973D-162AA5FC3299}" srcOrd="7" destOrd="0" parTransId="{99E105C2-B548-3242-B681-10600D017BCC}" sibTransId="{ADB62182-F35D-AA46-B193-40A1BF606525}"/>
    <dgm:cxn modelId="{506FB3EB-D909-F94C-B61E-E19C10E77CEA}" type="presOf" srcId="{B06E2B5A-2DBC-BF47-A3BA-A1A3F9BD0298}" destId="{3385CE3F-BEB0-C14B-9EED-98253D88F1F9}" srcOrd="0" destOrd="0" presId="urn:microsoft.com/office/officeart/2005/8/layout/vList3"/>
    <dgm:cxn modelId="{560A09F6-5992-1546-B1BB-E5798A27D621}" type="presOf" srcId="{2206AD4A-56AE-B646-B1CC-56D4EAF9A085}" destId="{CFD4F60C-DABC-4A4F-8C2C-EB5CC1B599A6}" srcOrd="0" destOrd="0" presId="urn:microsoft.com/office/officeart/2005/8/layout/vList3"/>
    <dgm:cxn modelId="{E0C979FA-83E0-654D-801C-07C02CC26D33}" srcId="{F87B5E93-41B5-3F4F-B3C2-BBF6A2CB5FC1}" destId="{4F349CAD-DDBF-0141-857E-48BF57BA7D74}" srcOrd="6" destOrd="0" parTransId="{3048D3F5-C0DD-AE48-A742-0CDD583C8116}" sibTransId="{DA4E661F-CE34-7246-974F-3D8CA3962E49}"/>
    <dgm:cxn modelId="{38540F39-C485-E64C-B8B1-3BB48B25C5CC}" type="presParOf" srcId="{77FD4BF1-170A-954B-81DD-9E79B732A928}" destId="{52A461F6-B1BC-2B4C-845E-FD5167743E0D}" srcOrd="0" destOrd="0" presId="urn:microsoft.com/office/officeart/2005/8/layout/vList3"/>
    <dgm:cxn modelId="{8124F17D-31C2-BF47-9BCB-7A62D91514FD}" type="presParOf" srcId="{52A461F6-B1BC-2B4C-845E-FD5167743E0D}" destId="{9DAE4641-639C-BA48-9320-62F6045CEEDA}" srcOrd="0" destOrd="0" presId="urn:microsoft.com/office/officeart/2005/8/layout/vList3"/>
    <dgm:cxn modelId="{752426BA-1527-0640-BEDC-003573B4EA08}" type="presParOf" srcId="{52A461F6-B1BC-2B4C-845E-FD5167743E0D}" destId="{3385CE3F-BEB0-C14B-9EED-98253D88F1F9}" srcOrd="1" destOrd="0" presId="urn:microsoft.com/office/officeart/2005/8/layout/vList3"/>
    <dgm:cxn modelId="{01A32A47-2E82-CC4D-8EB1-B17F93420B98}" type="presParOf" srcId="{77FD4BF1-170A-954B-81DD-9E79B732A928}" destId="{566BEF6F-2E34-B14D-AC01-63ED368F7730}" srcOrd="1" destOrd="0" presId="urn:microsoft.com/office/officeart/2005/8/layout/vList3"/>
    <dgm:cxn modelId="{B7C071FD-F704-254A-86A6-8FEBCA7C7DDA}" type="presParOf" srcId="{77FD4BF1-170A-954B-81DD-9E79B732A928}" destId="{69F797FE-F428-DF41-8215-565FBA219893}" srcOrd="2" destOrd="0" presId="urn:microsoft.com/office/officeart/2005/8/layout/vList3"/>
    <dgm:cxn modelId="{AEB0D1D1-AB55-5844-BDAA-5D07BC3BE6B4}" type="presParOf" srcId="{69F797FE-F428-DF41-8215-565FBA219893}" destId="{94F91F39-99D8-244E-94F9-EA79BB9EC14B}" srcOrd="0" destOrd="0" presId="urn:microsoft.com/office/officeart/2005/8/layout/vList3"/>
    <dgm:cxn modelId="{C78DDCA4-C8DC-1C41-891E-F2A1BA06FF3D}" type="presParOf" srcId="{69F797FE-F428-DF41-8215-565FBA219893}" destId="{CFD4F60C-DABC-4A4F-8C2C-EB5CC1B599A6}" srcOrd="1" destOrd="0" presId="urn:microsoft.com/office/officeart/2005/8/layout/vList3"/>
    <dgm:cxn modelId="{018B94FD-778C-B641-8591-0BC65647460D}" type="presParOf" srcId="{77FD4BF1-170A-954B-81DD-9E79B732A928}" destId="{EEEC83FE-658E-634A-A9CA-978C68F736DE}" srcOrd="3" destOrd="0" presId="urn:microsoft.com/office/officeart/2005/8/layout/vList3"/>
    <dgm:cxn modelId="{8D383C30-5D6D-E342-BD43-FEDC9F0E7214}" type="presParOf" srcId="{77FD4BF1-170A-954B-81DD-9E79B732A928}" destId="{E9E0EA55-A44D-7E44-8021-8A8A8DE6819D}" srcOrd="4" destOrd="0" presId="urn:microsoft.com/office/officeart/2005/8/layout/vList3"/>
    <dgm:cxn modelId="{5518D2B0-579C-CD43-89AB-4B21B463DF25}" type="presParOf" srcId="{E9E0EA55-A44D-7E44-8021-8A8A8DE6819D}" destId="{0538B5B7-F3F1-7C47-B055-C5D3BE7D6235}" srcOrd="0" destOrd="0" presId="urn:microsoft.com/office/officeart/2005/8/layout/vList3"/>
    <dgm:cxn modelId="{DDFFD1F9-BBC5-AC4E-B50D-2CEFB194B0EA}" type="presParOf" srcId="{E9E0EA55-A44D-7E44-8021-8A8A8DE6819D}" destId="{A9E26B81-3082-B046-84BD-8B552B68E5E7}" srcOrd="1" destOrd="0" presId="urn:microsoft.com/office/officeart/2005/8/layout/vList3"/>
    <dgm:cxn modelId="{94D7F31E-6D4C-334A-8A42-D315745C62A4}" type="presParOf" srcId="{77FD4BF1-170A-954B-81DD-9E79B732A928}" destId="{6306F848-3AD7-D44B-AAA3-C34C452F5690}" srcOrd="5" destOrd="0" presId="urn:microsoft.com/office/officeart/2005/8/layout/vList3"/>
    <dgm:cxn modelId="{787BC097-D11A-314C-928C-0C1E48763E5F}" type="presParOf" srcId="{77FD4BF1-170A-954B-81DD-9E79B732A928}" destId="{2E068AE6-7C8B-A340-B8E7-A7C35AFDC44B}" srcOrd="6" destOrd="0" presId="urn:microsoft.com/office/officeart/2005/8/layout/vList3"/>
    <dgm:cxn modelId="{3F719FD0-04AF-6145-9D7E-470F787BB107}" type="presParOf" srcId="{2E068AE6-7C8B-A340-B8E7-A7C35AFDC44B}" destId="{A106D5F8-FBF2-3E4B-ADA5-856734066581}" srcOrd="0" destOrd="0" presId="urn:microsoft.com/office/officeart/2005/8/layout/vList3"/>
    <dgm:cxn modelId="{923AADD3-C9C6-B742-8E51-C7786AC7CF72}" type="presParOf" srcId="{2E068AE6-7C8B-A340-B8E7-A7C35AFDC44B}" destId="{283B9BD7-F2D6-2D4F-A136-092192A32C8B}" srcOrd="1" destOrd="0" presId="urn:microsoft.com/office/officeart/2005/8/layout/vList3"/>
    <dgm:cxn modelId="{ADA42F5C-E8CD-F84F-9196-27268FE320B8}" type="presParOf" srcId="{77FD4BF1-170A-954B-81DD-9E79B732A928}" destId="{20F0FF92-EF47-1241-BE74-E05A3B9CABF9}" srcOrd="7" destOrd="0" presId="urn:microsoft.com/office/officeart/2005/8/layout/vList3"/>
    <dgm:cxn modelId="{8D67F5D4-58C5-074B-A89A-D5D6028A3840}" type="presParOf" srcId="{77FD4BF1-170A-954B-81DD-9E79B732A928}" destId="{9E8CED5D-CFF2-054E-82E6-8E097139CC5C}" srcOrd="8" destOrd="0" presId="urn:microsoft.com/office/officeart/2005/8/layout/vList3"/>
    <dgm:cxn modelId="{9C268C31-8E12-7F41-9A19-040027C892C4}" type="presParOf" srcId="{9E8CED5D-CFF2-054E-82E6-8E097139CC5C}" destId="{8B4C5155-23D7-C94C-8E2E-CABD8CD211BA}" srcOrd="0" destOrd="0" presId="urn:microsoft.com/office/officeart/2005/8/layout/vList3"/>
    <dgm:cxn modelId="{82B1FF0F-5083-C840-A47F-BFDF8D4B8E02}" type="presParOf" srcId="{9E8CED5D-CFF2-054E-82E6-8E097139CC5C}" destId="{861FD899-A0BB-D442-860A-9B02BD6DB958}" srcOrd="1" destOrd="0" presId="urn:microsoft.com/office/officeart/2005/8/layout/vList3"/>
    <dgm:cxn modelId="{88DDC7B0-B427-F149-BE33-E86C6579D37B}" type="presParOf" srcId="{77FD4BF1-170A-954B-81DD-9E79B732A928}" destId="{EE33C451-41D7-3648-BC13-9DADB2A85BB4}" srcOrd="9" destOrd="0" presId="urn:microsoft.com/office/officeart/2005/8/layout/vList3"/>
    <dgm:cxn modelId="{87ECBA2A-D128-6D4C-B39F-BE5DEE7492B0}" type="presParOf" srcId="{77FD4BF1-170A-954B-81DD-9E79B732A928}" destId="{D34B8402-A369-A24F-945C-179897DAC335}" srcOrd="10" destOrd="0" presId="urn:microsoft.com/office/officeart/2005/8/layout/vList3"/>
    <dgm:cxn modelId="{260B32BC-AFEA-9443-A845-E08623D2A088}" type="presParOf" srcId="{D34B8402-A369-A24F-945C-179897DAC335}" destId="{B7ECDE8C-C8CA-AA43-8600-A0696320049C}" srcOrd="0" destOrd="0" presId="urn:microsoft.com/office/officeart/2005/8/layout/vList3"/>
    <dgm:cxn modelId="{06FCC508-D57D-9948-837E-0430A4792A25}" type="presParOf" srcId="{D34B8402-A369-A24F-945C-179897DAC335}" destId="{88592BF6-A1C7-0D48-9420-91007A581FDA}" srcOrd="1" destOrd="0" presId="urn:microsoft.com/office/officeart/2005/8/layout/vList3"/>
    <dgm:cxn modelId="{A7B49510-FDA7-3143-A059-80C83E5B19B9}" type="presParOf" srcId="{77FD4BF1-170A-954B-81DD-9E79B732A928}" destId="{CD1722F4-404F-C844-BB7F-787B4C136CEE}" srcOrd="11" destOrd="0" presId="urn:microsoft.com/office/officeart/2005/8/layout/vList3"/>
    <dgm:cxn modelId="{F4B3047E-A534-6248-A3B1-3B79E2E3B526}" type="presParOf" srcId="{77FD4BF1-170A-954B-81DD-9E79B732A928}" destId="{60E3D200-0D3E-6D4C-9051-98CBC47F6486}" srcOrd="12" destOrd="0" presId="urn:microsoft.com/office/officeart/2005/8/layout/vList3"/>
    <dgm:cxn modelId="{A557EBB7-50BE-9542-85BA-0D0264EE1280}" type="presParOf" srcId="{60E3D200-0D3E-6D4C-9051-98CBC47F6486}" destId="{578D1050-D3C1-3247-B9C3-D4C50DBA759C}" srcOrd="0" destOrd="0" presId="urn:microsoft.com/office/officeart/2005/8/layout/vList3"/>
    <dgm:cxn modelId="{1FAB807B-06D2-A94A-9B93-F07F827DAD11}" type="presParOf" srcId="{60E3D200-0D3E-6D4C-9051-98CBC47F6486}" destId="{3357EC75-C396-1F48-9A08-C179246D5891}" srcOrd="1" destOrd="0" presId="urn:microsoft.com/office/officeart/2005/8/layout/vList3"/>
    <dgm:cxn modelId="{F47A897C-2447-0D42-BA04-7A96FF23B0BC}" type="presParOf" srcId="{77FD4BF1-170A-954B-81DD-9E79B732A928}" destId="{124F12AA-8E87-B540-8F5B-84F4D8C9CA77}" srcOrd="13" destOrd="0" presId="urn:microsoft.com/office/officeart/2005/8/layout/vList3"/>
    <dgm:cxn modelId="{6FCEA8A7-B626-AF40-AB84-86F561A7AAA3}" type="presParOf" srcId="{77FD4BF1-170A-954B-81DD-9E79B732A928}" destId="{52D100A8-5D8F-BE49-ACC3-E2147B263360}" srcOrd="14" destOrd="0" presId="urn:microsoft.com/office/officeart/2005/8/layout/vList3"/>
    <dgm:cxn modelId="{77F89B13-B07F-A549-80D7-5E6ECBC434C2}" type="presParOf" srcId="{52D100A8-5D8F-BE49-ACC3-E2147B263360}" destId="{A1396002-DE9C-A443-8049-7752EE83F034}" srcOrd="0" destOrd="0" presId="urn:microsoft.com/office/officeart/2005/8/layout/vList3"/>
    <dgm:cxn modelId="{7A5A5D74-7522-DA43-B204-BE2489FC794D}" type="presParOf" srcId="{52D100A8-5D8F-BE49-ACC3-E2147B263360}" destId="{60275677-D29B-9548-9BFA-47B499FCD8D0}" srcOrd="1" destOrd="0" presId="urn:microsoft.com/office/officeart/2005/8/layout/vList3"/>
    <dgm:cxn modelId="{B9E1E5BF-7211-7545-BA39-47D3C085D0C1}" type="presParOf" srcId="{77FD4BF1-170A-954B-81DD-9E79B732A928}" destId="{FC89E380-CA01-CC45-9091-2A02F3A876BC}" srcOrd="15" destOrd="0" presId="urn:microsoft.com/office/officeart/2005/8/layout/vList3"/>
    <dgm:cxn modelId="{D6AF20CD-E751-DE45-950D-6CBB2C21587C}" type="presParOf" srcId="{77FD4BF1-170A-954B-81DD-9E79B732A928}" destId="{17050534-7C5B-0641-8A5F-B7EED90BE8CA}" srcOrd="16" destOrd="0" presId="urn:microsoft.com/office/officeart/2005/8/layout/vList3"/>
    <dgm:cxn modelId="{44449077-35E1-F049-9D0A-15A3EE705544}" type="presParOf" srcId="{17050534-7C5B-0641-8A5F-B7EED90BE8CA}" destId="{39C791B1-290C-D745-BD13-7ABAB239EA4E}" srcOrd="0" destOrd="0" presId="urn:microsoft.com/office/officeart/2005/8/layout/vList3"/>
    <dgm:cxn modelId="{ABE78342-ACF4-9E4E-8A35-E6B50F98F329}" type="presParOf" srcId="{17050534-7C5B-0641-8A5F-B7EED90BE8CA}" destId="{709D4E77-5694-754C-BBBB-D5EADC7269A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5CE3F-BEB0-C14B-9EED-98253D88F1F9}">
      <dsp:nvSpPr>
        <dsp:cNvPr id="0" name=""/>
        <dsp:cNvSpPr/>
      </dsp:nvSpPr>
      <dsp:spPr>
        <a:xfrm rot="10800000">
          <a:off x="1490582" y="1099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34290" rIns="64008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LA FIGURA DEL RAPPRESENTANTE NEGLI ENTI DI RICERCA, IN PARTICOLARE NELL’INFN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rgbClr val="142FB7"/>
              </a:solidFill>
            </a:rPr>
            <a:t> Speaker: Augusto Leone</a:t>
          </a:r>
        </a:p>
      </dsp:txBody>
      <dsp:txXfrm rot="10800000">
        <a:off x="1587550" y="1099"/>
        <a:ext cx="5435890" cy="387871"/>
      </dsp:txXfrm>
    </dsp:sp>
    <dsp:sp modelId="{9DAE4641-639C-BA48-9320-62F6045CEEDA}">
      <dsp:nvSpPr>
        <dsp:cNvPr id="0" name=""/>
        <dsp:cNvSpPr/>
      </dsp:nvSpPr>
      <dsp:spPr>
        <a:xfrm>
          <a:off x="1296646" y="1099"/>
          <a:ext cx="387871" cy="38787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D4F60C-DABC-4A4F-8C2C-EB5CC1B599A6}">
      <dsp:nvSpPr>
        <dsp:cNvPr id="0" name=""/>
        <dsp:cNvSpPr/>
      </dsp:nvSpPr>
      <dsp:spPr>
        <a:xfrm rot="10800000">
          <a:off x="1490582" y="504753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GLI AMBITI DI COMPETENZA DEL RAPPRESENTANTE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rgbClr val="142FB7"/>
              </a:solidFill>
            </a:rPr>
            <a:t>Speaker: Roberto </a:t>
          </a:r>
          <a:r>
            <a:rPr lang="en-US" sz="800" kern="1200" dirty="0" err="1">
              <a:solidFill>
                <a:srgbClr val="142FB7"/>
              </a:solidFill>
            </a:rPr>
            <a:t>Gomezel</a:t>
          </a:r>
          <a:endParaRPr lang="en-US" sz="800" kern="1200" dirty="0">
            <a:solidFill>
              <a:srgbClr val="142FB7"/>
            </a:solidFill>
          </a:endParaRPr>
        </a:p>
      </dsp:txBody>
      <dsp:txXfrm rot="10800000">
        <a:off x="1587550" y="504753"/>
        <a:ext cx="5435890" cy="387871"/>
      </dsp:txXfrm>
    </dsp:sp>
    <dsp:sp modelId="{94F91F39-99D8-244E-94F9-EA79BB9EC14B}">
      <dsp:nvSpPr>
        <dsp:cNvPr id="0" name=""/>
        <dsp:cNvSpPr/>
      </dsp:nvSpPr>
      <dsp:spPr>
        <a:xfrm>
          <a:off x="1296646" y="504753"/>
          <a:ext cx="387871" cy="38787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E26B81-3082-B046-84BD-8B552B68E5E7}">
      <dsp:nvSpPr>
        <dsp:cNvPr id="0" name=""/>
        <dsp:cNvSpPr/>
      </dsp:nvSpPr>
      <dsp:spPr>
        <a:xfrm rot="10800000">
          <a:off x="1490582" y="1008406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L’ENTE E IL SUO FUNZIONAMENTO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rgbClr val="142FB7"/>
              </a:solidFill>
            </a:rPr>
            <a:t>Speaker: Antonio </a:t>
          </a:r>
          <a:r>
            <a:rPr lang="en-US" sz="800" kern="1200" dirty="0" err="1">
              <a:solidFill>
                <a:srgbClr val="142FB7"/>
              </a:solidFill>
            </a:rPr>
            <a:t>Passeri</a:t>
          </a:r>
          <a:endParaRPr lang="en-US" sz="800" kern="1200" dirty="0"/>
        </a:p>
      </dsp:txBody>
      <dsp:txXfrm rot="10800000">
        <a:off x="1587550" y="1008406"/>
        <a:ext cx="5435890" cy="387871"/>
      </dsp:txXfrm>
    </dsp:sp>
    <dsp:sp modelId="{0538B5B7-F3F1-7C47-B055-C5D3BE7D6235}">
      <dsp:nvSpPr>
        <dsp:cNvPr id="0" name=""/>
        <dsp:cNvSpPr/>
      </dsp:nvSpPr>
      <dsp:spPr>
        <a:xfrm>
          <a:off x="1296646" y="1008406"/>
          <a:ext cx="387871" cy="38787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3B9BD7-F2D6-2D4F-A136-092192A32C8B}">
      <dsp:nvSpPr>
        <dsp:cNvPr id="0" name=""/>
        <dsp:cNvSpPr/>
      </dsp:nvSpPr>
      <dsp:spPr>
        <a:xfrm rot="10800000">
          <a:off x="1490582" y="1512060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STAR BENE ALL’INFN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rgbClr val="142FB7"/>
              </a:solidFill>
            </a:rPr>
            <a:t>Speaker:  da </a:t>
          </a:r>
          <a:r>
            <a:rPr lang="en-US" sz="900" kern="1200" dirty="0" err="1">
              <a:solidFill>
                <a:srgbClr val="142FB7"/>
              </a:solidFill>
            </a:rPr>
            <a:t>confermare</a:t>
          </a:r>
          <a:endParaRPr lang="en-US" sz="900" kern="1200" dirty="0"/>
        </a:p>
      </dsp:txBody>
      <dsp:txXfrm rot="10800000">
        <a:off x="1587550" y="1512060"/>
        <a:ext cx="5435890" cy="387871"/>
      </dsp:txXfrm>
    </dsp:sp>
    <dsp:sp modelId="{A106D5F8-FBF2-3E4B-ADA5-856734066581}">
      <dsp:nvSpPr>
        <dsp:cNvPr id="0" name=""/>
        <dsp:cNvSpPr/>
      </dsp:nvSpPr>
      <dsp:spPr>
        <a:xfrm>
          <a:off x="1296646" y="1512060"/>
          <a:ext cx="387871" cy="387871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1FD899-A0BB-D442-860A-9B02BD6DB958}">
      <dsp:nvSpPr>
        <dsp:cNvPr id="0" name=""/>
        <dsp:cNvSpPr/>
      </dsp:nvSpPr>
      <dsp:spPr>
        <a:xfrm rot="10800000">
          <a:off x="1490582" y="2015714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RAPPRESENTANZA E RAPPRESENTATIVITA’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rgbClr val="142FB7"/>
              </a:solidFill>
            </a:rPr>
            <a:t>Speaker: Luigi </a:t>
          </a:r>
          <a:r>
            <a:rPr lang="en-US" sz="800" kern="1200" dirty="0" err="1">
              <a:solidFill>
                <a:srgbClr val="142FB7"/>
              </a:solidFill>
            </a:rPr>
            <a:t>Parodi</a:t>
          </a:r>
          <a:endParaRPr lang="en-US" sz="800" kern="1200" dirty="0"/>
        </a:p>
      </dsp:txBody>
      <dsp:txXfrm rot="10800000">
        <a:off x="1587550" y="2015714"/>
        <a:ext cx="5435890" cy="387871"/>
      </dsp:txXfrm>
    </dsp:sp>
    <dsp:sp modelId="{8B4C5155-23D7-C94C-8E2E-CABD8CD211BA}">
      <dsp:nvSpPr>
        <dsp:cNvPr id="0" name=""/>
        <dsp:cNvSpPr/>
      </dsp:nvSpPr>
      <dsp:spPr>
        <a:xfrm>
          <a:off x="1296646" y="2015714"/>
          <a:ext cx="387871" cy="38787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592BF6-A1C7-0D48-9420-91007A581FDA}">
      <dsp:nvSpPr>
        <dsp:cNvPr id="0" name=""/>
        <dsp:cNvSpPr/>
      </dsp:nvSpPr>
      <dsp:spPr>
        <a:xfrm rot="10800000">
          <a:off x="1490582" y="2519368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IL PERSONALE DELL’ ENTE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rgbClr val="142FB7"/>
              </a:solidFill>
            </a:rPr>
            <a:t>Speaker: </a:t>
          </a:r>
          <a:r>
            <a:rPr lang="en-US" sz="800" kern="1200" dirty="0" err="1">
              <a:solidFill>
                <a:srgbClr val="142FB7"/>
              </a:solidFill>
            </a:rPr>
            <a:t>Attanasio</a:t>
          </a:r>
          <a:r>
            <a:rPr lang="en-US" sz="800" kern="1200" dirty="0">
              <a:solidFill>
                <a:srgbClr val="142FB7"/>
              </a:solidFill>
            </a:rPr>
            <a:t> Candela</a:t>
          </a:r>
          <a:endParaRPr lang="en-US" sz="800" kern="1200" dirty="0"/>
        </a:p>
      </dsp:txBody>
      <dsp:txXfrm rot="10800000">
        <a:off x="1587550" y="2519368"/>
        <a:ext cx="5435890" cy="387871"/>
      </dsp:txXfrm>
    </dsp:sp>
    <dsp:sp modelId="{B7ECDE8C-C8CA-AA43-8600-A0696320049C}">
      <dsp:nvSpPr>
        <dsp:cNvPr id="0" name=""/>
        <dsp:cNvSpPr/>
      </dsp:nvSpPr>
      <dsp:spPr>
        <a:xfrm>
          <a:off x="1296646" y="2519368"/>
          <a:ext cx="387871" cy="38787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57EC75-C396-1F48-9A08-C179246D5891}">
      <dsp:nvSpPr>
        <dsp:cNvPr id="0" name=""/>
        <dsp:cNvSpPr/>
      </dsp:nvSpPr>
      <dsp:spPr>
        <a:xfrm rot="10800000">
          <a:off x="1490582" y="3023021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LA COMUNICAZIONE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rgbClr val="142FB7"/>
              </a:solidFill>
            </a:rPr>
            <a:t>Speaker: Paolo Lo Re</a:t>
          </a:r>
          <a:endParaRPr lang="en-US" sz="800" kern="1200" dirty="0"/>
        </a:p>
      </dsp:txBody>
      <dsp:txXfrm rot="10800000">
        <a:off x="1587550" y="3023021"/>
        <a:ext cx="5435890" cy="387871"/>
      </dsp:txXfrm>
    </dsp:sp>
    <dsp:sp modelId="{578D1050-D3C1-3247-B9C3-D4C50DBA759C}">
      <dsp:nvSpPr>
        <dsp:cNvPr id="0" name=""/>
        <dsp:cNvSpPr/>
      </dsp:nvSpPr>
      <dsp:spPr>
        <a:xfrm>
          <a:off x="1296646" y="3023021"/>
          <a:ext cx="387871" cy="38787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0275677-D29B-9548-9BFA-47B499FCD8D0}">
      <dsp:nvSpPr>
        <dsp:cNvPr id="0" name=""/>
        <dsp:cNvSpPr/>
      </dsp:nvSpPr>
      <dsp:spPr>
        <a:xfrm rot="10800000">
          <a:off x="1490582" y="3526675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STRUMENTI TECNICI PER COMUNICARE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rgbClr val="142FB7"/>
              </a:solidFill>
            </a:rPr>
            <a:t>Speaker: Rossana </a:t>
          </a:r>
          <a:r>
            <a:rPr lang="en-US" sz="900" kern="1200" dirty="0" err="1">
              <a:solidFill>
                <a:srgbClr val="142FB7"/>
              </a:solidFill>
            </a:rPr>
            <a:t>Chiaratti</a:t>
          </a:r>
          <a:endParaRPr lang="en-US" sz="900" kern="1200" dirty="0"/>
        </a:p>
      </dsp:txBody>
      <dsp:txXfrm rot="10800000">
        <a:off x="1587550" y="3526675"/>
        <a:ext cx="5435890" cy="387871"/>
      </dsp:txXfrm>
    </dsp:sp>
    <dsp:sp modelId="{A1396002-DE9C-A443-8049-7752EE83F034}">
      <dsp:nvSpPr>
        <dsp:cNvPr id="0" name=""/>
        <dsp:cNvSpPr/>
      </dsp:nvSpPr>
      <dsp:spPr>
        <a:xfrm>
          <a:off x="1296646" y="3526675"/>
          <a:ext cx="387871" cy="387871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9D4E77-5694-754C-BBBB-D5EADC7269A0}">
      <dsp:nvSpPr>
        <dsp:cNvPr id="0" name=""/>
        <dsp:cNvSpPr/>
      </dsp:nvSpPr>
      <dsp:spPr>
        <a:xfrm rot="10800000">
          <a:off x="1490582" y="4030329"/>
          <a:ext cx="5532858" cy="387871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040" tIns="41910" rIns="78232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DISCUSSIONE FINALE E CONCLUSIONI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>
              <a:solidFill>
                <a:srgbClr val="142FB7"/>
              </a:solidFill>
            </a:rPr>
            <a:t>Speaker: Roberto </a:t>
          </a:r>
          <a:r>
            <a:rPr lang="en-US" sz="800" kern="1200" dirty="0" err="1">
              <a:solidFill>
                <a:srgbClr val="142FB7"/>
              </a:solidFill>
            </a:rPr>
            <a:t>Gomezel</a:t>
          </a:r>
          <a:r>
            <a:rPr lang="en-US" sz="800" kern="1200" dirty="0">
              <a:solidFill>
                <a:srgbClr val="142FB7"/>
              </a:solidFill>
            </a:rPr>
            <a:t>, Antonio </a:t>
          </a:r>
          <a:r>
            <a:rPr lang="en-US" sz="800" kern="1200" dirty="0" err="1">
              <a:solidFill>
                <a:srgbClr val="142FB7"/>
              </a:solidFill>
            </a:rPr>
            <a:t>Passeri</a:t>
          </a:r>
          <a:endParaRPr lang="en-US" sz="800" kern="1200" dirty="0"/>
        </a:p>
      </dsp:txBody>
      <dsp:txXfrm rot="10800000">
        <a:off x="1587550" y="4030329"/>
        <a:ext cx="5435890" cy="387871"/>
      </dsp:txXfrm>
    </dsp:sp>
    <dsp:sp modelId="{39C791B1-290C-D745-BD13-7ABAB239EA4E}">
      <dsp:nvSpPr>
        <dsp:cNvPr id="0" name=""/>
        <dsp:cNvSpPr/>
      </dsp:nvSpPr>
      <dsp:spPr>
        <a:xfrm>
          <a:off x="1296646" y="4030329"/>
          <a:ext cx="387871" cy="387871"/>
        </a:xfrm>
        <a:prstGeom prst="ellipse">
          <a:avLst/>
        </a:prstGeom>
        <a:blipFill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wrap="square" lIns="99055" tIns="49528" rIns="99055" bIns="495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65C708B0-1C5F-2445-94EB-5B934B86CECE}" type="datetimeFigureOut">
              <a:rPr lang="en-US" altLang="en-US"/>
              <a:pPr>
                <a:defRPr/>
              </a:pPr>
              <a:t>6/19/19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19598"/>
            <a:ext cx="5963120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963120" y="9719598"/>
            <a:ext cx="1137712" cy="511652"/>
          </a:xfrm>
          <a:prstGeom prst="rect">
            <a:avLst/>
          </a:prstGeom>
        </p:spPr>
        <p:txBody>
          <a:bodyPr vert="horz" wrap="square" lIns="99055" tIns="49528" rIns="99055" bIns="495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1C38FA05-5C83-6D44-856F-DEC5E7553F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261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wrap="square" lIns="99055" tIns="49528" rIns="99055" bIns="495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6E70CA88-356F-4943-B1D5-6B94419A06A5}" type="datetimeFigureOut">
              <a:rPr lang="en-US" altLang="en-US"/>
              <a:pPr>
                <a:defRPr/>
              </a:pPr>
              <a:t>6/19/19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5" tIns="49528" rIns="99055" bIns="4952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5" tIns="49528" rIns="99055" bIns="4952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wrap="square" lIns="99055" tIns="49528" rIns="99055" bIns="495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charset="0"/>
              </a:defRPr>
            </a:lvl1pPr>
          </a:lstStyle>
          <a:p>
            <a:pPr>
              <a:defRPr/>
            </a:pPr>
            <a:fld id="{94089FFC-7B6E-D14B-A34A-A4DA0D6DBA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7217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charset="-128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804825" indent="-30954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238193" indent="-247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733470" indent="-247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228747" indent="-247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724024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219301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714579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4209856" indent="-2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49512AE-CCF7-D64A-8A72-D2D42A26FE77}" type="slidenum">
              <a:rPr lang="en-US" altLang="en-US">
                <a:latin typeface="Calibri" charset="0"/>
              </a:rPr>
              <a:pPr/>
              <a:t>2</a:t>
            </a:fld>
            <a:endParaRPr lang="en-US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624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909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122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004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340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Anche online  in modalità e-learning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9FFC-7B6E-D14B-A34A-A4DA0D6DBA9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073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/>
            <a:endParaRPr lang="it-IT" altLang="en-US" dirty="0">
              <a:solidFill>
                <a:srgbClr val="7F7F7F"/>
              </a:solidFill>
              <a:ea typeface="ＭＳ Ｐゴシック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804825" indent="-30954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238193" indent="-24763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733470" indent="-24763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228747" indent="-247638">
              <a:spcBef>
                <a:spcPct val="30000"/>
              </a:spcBef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724024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3219301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714579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4209856" indent="-24763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51DD5D8F-587B-3A4E-9C73-81665793105B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00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hyperlink" Target="http://www.lumixart.com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mixart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5F76B-A0AE-1D4C-BA99-D92AAF5F32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8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EBB8C4-0B69-3346-BA31-4BD0AAE11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61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47F897-B457-C144-A3CE-091A75BE1D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35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en-US"/>
              <a:t>WG Formazione Rappresentanti del Personale -- Assemblea Nazionale RTTA, Torino, 19 e 20 giugno 2019</a:t>
            </a:r>
            <a:endParaRPr lang="en-US" altLang="en-US" i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CC03A-1DCC-CE45-899A-451D820F5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1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209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 dirty="0">
                <a:hlinkClick r:id="rId3"/>
              </a:rPr>
              <a:t>www.lumixart.com</a:t>
            </a:r>
            <a:endParaRPr lang="it-IT" sz="500" dirty="0"/>
          </a:p>
          <a:p>
            <a:pPr eaLnBrk="1" hangingPunct="1">
              <a:defRPr/>
            </a:pPr>
            <a:r>
              <a:rPr lang="en-US" sz="500" dirty="0"/>
              <a:t>Creative Commons Attribution-Share Alike 2.0 Generic </a:t>
            </a:r>
            <a:endParaRPr lang="it-IT" sz="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47009" cy="990600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438"/>
            <a:ext cx="8229600" cy="4263081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A979DC-4807-D545-A124-1FCE3D783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3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uzzl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4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it-IT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15EA95-8DDA-7242-AF62-3B78CD5832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637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636D77-E4CA-E34C-89A6-8B2B68C318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78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D1F9B4-DBFB-E74E-82A7-28071199E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4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8A6191-4056-DF4C-AC82-ED5E4277D5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36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3094DD-51E7-D846-ACD1-786E31F41D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516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235F6F-2597-0E48-82BD-86707A194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6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puzz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3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D9CDCD-0638-A64F-A7CD-C16D8AB3D1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0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lumixart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Click to edit Master text styles</a:t>
            </a:r>
          </a:p>
          <a:p>
            <a:pPr lvl="1"/>
            <a:r>
              <a:rPr lang="it-IT" altLang="en-US"/>
              <a:t>Second level</a:t>
            </a:r>
          </a:p>
          <a:p>
            <a:pPr lvl="2"/>
            <a:r>
              <a:rPr lang="it-IT" altLang="en-US"/>
              <a:t>Third level</a:t>
            </a:r>
          </a:p>
          <a:p>
            <a:pPr lvl="3"/>
            <a:r>
              <a:rPr lang="it-IT" altLang="en-US"/>
              <a:t>Fourth level</a:t>
            </a:r>
          </a:p>
          <a:p>
            <a:pPr lvl="4"/>
            <a:r>
              <a:rPr lang="it-IT" altLang="en-US"/>
              <a:t>Fifth level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6088" y="6430963"/>
            <a:ext cx="7173912" cy="3063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rgbClr val="3E4652"/>
                </a:solidFill>
              </a:defRPr>
            </a:lvl1pPr>
          </a:lstStyle>
          <a:p>
            <a:pPr>
              <a:defRPr/>
            </a:pPr>
            <a:r>
              <a:rPr lang="it-IT" altLang="en-US"/>
              <a:t>WG Formazione Rappresentanti del Personale -- Assemblea Nazionale RTTA, Torino, 19 e 20 giugno 2019</a:t>
            </a:r>
            <a:endParaRPr lang="en-US" altLang="en-US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7363" y="6408738"/>
            <a:ext cx="669925" cy="3286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3E4652"/>
                </a:solidFill>
              </a:defRPr>
            </a:lvl1pPr>
          </a:lstStyle>
          <a:p>
            <a:pPr>
              <a:defRPr/>
            </a:pPr>
            <a:fld id="{2F20BA9B-7892-874F-8FF2-1C3B96F26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10" descr="puzzle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1795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CasellaDiTesto 3"/>
          <p:cNvSpPr txBox="1">
            <a:spLocks noChangeArrowheads="1"/>
          </p:cNvSpPr>
          <p:nvPr userDrawn="1"/>
        </p:nvSpPr>
        <p:spPr bwMode="auto">
          <a:xfrm>
            <a:off x="7312025" y="1560513"/>
            <a:ext cx="1746250" cy="24606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500">
                <a:hlinkClick r:id="rId15"/>
              </a:rPr>
              <a:t>www.lumixart.com</a:t>
            </a:r>
            <a:endParaRPr lang="it-IT" sz="500"/>
          </a:p>
          <a:p>
            <a:pPr eaLnBrk="1" hangingPunct="1">
              <a:defRPr/>
            </a:pPr>
            <a:r>
              <a:rPr lang="en-US" sz="500"/>
              <a:t>Creative Commons Attribution-Share Alike 2.0 Generic </a:t>
            </a:r>
            <a:endParaRPr lang="it-IT" sz="5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9" r:id="rId1"/>
    <p:sldLayoutId id="2147484580" r:id="rId2"/>
    <p:sldLayoutId id="2147484581" r:id="rId3"/>
    <p:sldLayoutId id="2147484582" r:id="rId4"/>
    <p:sldLayoutId id="2147484583" r:id="rId5"/>
    <p:sldLayoutId id="2147484584" r:id="rId6"/>
    <p:sldLayoutId id="2147484585" r:id="rId7"/>
    <p:sldLayoutId id="2147484586" r:id="rId8"/>
    <p:sldLayoutId id="2147484587" r:id="rId9"/>
    <p:sldLayoutId id="2147484588" r:id="rId10"/>
    <p:sldLayoutId id="2147484589" r:id="rId11"/>
    <p:sldLayoutId id="214748457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app_tta_wg_classrtta@lists.infn.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461" y="1501775"/>
            <a:ext cx="7848600" cy="1927225"/>
          </a:xfrm>
        </p:spPr>
        <p:txBody>
          <a:bodyPr/>
          <a:lstStyle/>
          <a:p>
            <a:pPr algn="ctr">
              <a:defRPr/>
            </a:pPr>
            <a:r>
              <a:rPr lang="en-US" sz="3600" dirty="0" err="1">
                <a:solidFill>
                  <a:srgbClr val="0000FF"/>
                </a:solidFill>
              </a:rPr>
              <a:t>Formazione</a:t>
            </a:r>
            <a:r>
              <a:rPr lang="en-US" sz="3600" dirty="0">
                <a:solidFill>
                  <a:srgbClr val="0000FF"/>
                </a:solidFill>
              </a:rPr>
              <a:t> </a:t>
            </a:r>
            <a:br>
              <a:rPr lang="en-US" sz="3600" dirty="0">
                <a:solidFill>
                  <a:srgbClr val="0000FF"/>
                </a:solidFill>
              </a:rPr>
            </a:br>
            <a:r>
              <a:rPr lang="en-US" sz="3600" dirty="0" err="1">
                <a:solidFill>
                  <a:srgbClr val="0000FF"/>
                </a:solidFill>
              </a:rPr>
              <a:t>rappresentanti</a:t>
            </a:r>
            <a:r>
              <a:rPr lang="en-US" sz="3600" dirty="0">
                <a:solidFill>
                  <a:srgbClr val="0000FF"/>
                </a:solidFill>
              </a:rPr>
              <a:t> del </a:t>
            </a:r>
            <a:r>
              <a:rPr lang="en-US" sz="3600" dirty="0" err="1">
                <a:solidFill>
                  <a:srgbClr val="0000FF"/>
                </a:solidFill>
              </a:rPr>
              <a:t>personale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507361" y="6174154"/>
            <a:ext cx="6400800" cy="1560146"/>
          </a:xfrm>
        </p:spPr>
        <p:txBody>
          <a:bodyPr/>
          <a:lstStyle/>
          <a:p>
            <a:pPr algn="ctr"/>
            <a:r>
              <a:rPr lang="en-US" altLang="en-US" sz="1800" dirty="0">
                <a:solidFill>
                  <a:srgbClr val="57576E"/>
                </a:solidFill>
                <a:ea typeface="ＭＳ Ｐゴシック" charset="-128"/>
              </a:rPr>
              <a:t>Torino, 19 </a:t>
            </a:r>
            <a:r>
              <a:rPr lang="en-US" altLang="en-US" sz="1800" dirty="0" err="1">
                <a:solidFill>
                  <a:srgbClr val="57576E"/>
                </a:solidFill>
                <a:ea typeface="ＭＳ Ｐゴシック" charset="-128"/>
              </a:rPr>
              <a:t>giugno</a:t>
            </a:r>
            <a:r>
              <a:rPr lang="en-US" altLang="en-US" sz="1800" dirty="0">
                <a:solidFill>
                  <a:srgbClr val="57576E"/>
                </a:solidFill>
                <a:ea typeface="ＭＳ Ｐゴシック" charset="-128"/>
              </a:rPr>
              <a:t>  2019 – Lorena Stellato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2059806" cy="11390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94" y="429477"/>
            <a:ext cx="8850606" cy="990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0000FF"/>
                </a:solidFill>
                <a:ea typeface="+mj-ea"/>
                <a:cs typeface="+mj-cs"/>
              </a:rPr>
              <a:t>GRUPPO DI LAVORO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46088" y="6430963"/>
            <a:ext cx="7570787" cy="30638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altLang="en-US" sz="1100" dirty="0">
                <a:solidFill>
                  <a:srgbClr val="3E4652"/>
                </a:solidFill>
              </a:rPr>
              <a:t>WG Formazione Rappresentanti del Personale -- Assemblea Nazionale RTTA, Torino, 19 e 20 giugno 2019</a:t>
            </a:r>
            <a:endParaRPr lang="en-US" altLang="en-US" sz="1100" i="1" dirty="0">
              <a:solidFill>
                <a:srgbClr val="3E4652"/>
              </a:solidFill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23EE56-F499-B943-815A-803540014719}" type="slidenum">
              <a:rPr lang="en-US" altLang="en-US" sz="1100">
                <a:solidFill>
                  <a:srgbClr val="3E465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100">
              <a:solidFill>
                <a:srgbClr val="3E465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30923" y="2074264"/>
            <a:ext cx="6330462" cy="34163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i="1" dirty="0"/>
              <a:t>Silvia </a:t>
            </a:r>
            <a:r>
              <a:rPr lang="en-US" altLang="en-US" i="1" dirty="0" err="1"/>
              <a:t>Arezzini</a:t>
            </a:r>
            <a:r>
              <a:rPr lang="en-US" altLang="en-US" i="1" dirty="0"/>
              <a:t> – PI   </a:t>
            </a:r>
          </a:p>
          <a:p>
            <a:pPr eaLnBrk="1" hangingPunct="1"/>
            <a:r>
              <a:rPr lang="en-US" altLang="en-US" i="1" dirty="0" err="1"/>
              <a:t>Attanasio</a:t>
            </a:r>
            <a:r>
              <a:rPr lang="en-US" altLang="en-US" i="1" dirty="0"/>
              <a:t> Candela – LNGS</a:t>
            </a:r>
          </a:p>
          <a:p>
            <a:pPr eaLnBrk="1" hangingPunct="1"/>
            <a:r>
              <a:rPr lang="en-US" altLang="en-US" i="1" dirty="0"/>
              <a:t>Rossana </a:t>
            </a:r>
            <a:r>
              <a:rPr lang="en-US" altLang="en-US" i="1" dirty="0" err="1"/>
              <a:t>Chiaratti</a:t>
            </a:r>
            <a:r>
              <a:rPr lang="en-US" altLang="en-US" i="1" dirty="0"/>
              <a:t> – PD</a:t>
            </a:r>
          </a:p>
          <a:p>
            <a:pPr eaLnBrk="1" hangingPunct="1"/>
            <a:r>
              <a:rPr lang="en-US" altLang="en-US" i="1" dirty="0"/>
              <a:t>Matteo </a:t>
            </a:r>
            <a:r>
              <a:rPr lang="en-US" altLang="en-US" i="1" dirty="0" err="1"/>
              <a:t>Duranti</a:t>
            </a:r>
            <a:r>
              <a:rPr lang="en-US" altLang="en-US" i="1" dirty="0"/>
              <a:t> - PG</a:t>
            </a:r>
          </a:p>
          <a:p>
            <a:pPr eaLnBrk="1" hangingPunct="1"/>
            <a:r>
              <a:rPr lang="en-US" altLang="en-US" i="1" dirty="0"/>
              <a:t>Enrico M. V. </a:t>
            </a:r>
            <a:r>
              <a:rPr lang="en-US" altLang="en-US" i="1" dirty="0" err="1"/>
              <a:t>Fasanelli</a:t>
            </a:r>
            <a:r>
              <a:rPr lang="en-US" altLang="en-US" i="1" dirty="0"/>
              <a:t> – LE</a:t>
            </a:r>
          </a:p>
          <a:p>
            <a:pPr eaLnBrk="1" hangingPunct="1"/>
            <a:r>
              <a:rPr lang="en-US" altLang="en-US" i="1" dirty="0"/>
              <a:t>Roberto </a:t>
            </a:r>
            <a:r>
              <a:rPr lang="en-US" altLang="en-US" i="1" dirty="0" err="1"/>
              <a:t>Gomezel</a:t>
            </a:r>
            <a:r>
              <a:rPr lang="en-US" altLang="en-US" i="1" dirty="0"/>
              <a:t> – TS</a:t>
            </a:r>
          </a:p>
          <a:p>
            <a:pPr eaLnBrk="1" hangingPunct="1"/>
            <a:r>
              <a:rPr lang="en-US" altLang="en-US" i="1" dirty="0"/>
              <a:t>Augusto Leone – MI</a:t>
            </a:r>
          </a:p>
          <a:p>
            <a:pPr eaLnBrk="1" hangingPunct="1"/>
            <a:r>
              <a:rPr lang="en-US" altLang="en-US" i="1" dirty="0"/>
              <a:t>Paolo Lo Re – NA </a:t>
            </a:r>
          </a:p>
          <a:p>
            <a:pPr eaLnBrk="1" hangingPunct="1"/>
            <a:r>
              <a:rPr lang="en-US" altLang="en-US" i="1" dirty="0"/>
              <a:t>Luigi </a:t>
            </a:r>
            <a:r>
              <a:rPr lang="en-US" altLang="en-US" i="1" dirty="0" err="1"/>
              <a:t>Parodi</a:t>
            </a:r>
            <a:r>
              <a:rPr lang="en-US" altLang="en-US" i="1" dirty="0"/>
              <a:t> – GE</a:t>
            </a:r>
          </a:p>
          <a:p>
            <a:pPr eaLnBrk="1" hangingPunct="1"/>
            <a:r>
              <a:rPr lang="en-US" altLang="en-US" i="1" dirty="0"/>
              <a:t>Antonio </a:t>
            </a:r>
            <a:r>
              <a:rPr lang="en-US" altLang="en-US" i="1" dirty="0" err="1"/>
              <a:t>Passeri</a:t>
            </a:r>
            <a:r>
              <a:rPr lang="en-US" altLang="en-US" i="1" dirty="0"/>
              <a:t> – RM3</a:t>
            </a:r>
          </a:p>
          <a:p>
            <a:pPr eaLnBrk="1" hangingPunct="1"/>
            <a:r>
              <a:rPr lang="en-US" altLang="en-US" i="1" dirty="0" err="1"/>
              <a:t>Agostino</a:t>
            </a:r>
            <a:r>
              <a:rPr lang="en-US" altLang="en-US" i="1" dirty="0"/>
              <a:t> </a:t>
            </a:r>
            <a:r>
              <a:rPr lang="en-US" altLang="en-US" i="1" dirty="0" err="1"/>
              <a:t>Raco</a:t>
            </a:r>
            <a:r>
              <a:rPr lang="en-US" altLang="en-US" i="1" dirty="0"/>
              <a:t> - LNF </a:t>
            </a:r>
          </a:p>
          <a:p>
            <a:pPr eaLnBrk="1" hangingPunct="1"/>
            <a:r>
              <a:rPr lang="en-US" altLang="en-US" i="1" dirty="0"/>
              <a:t>Lorena </a:t>
            </a:r>
            <a:r>
              <a:rPr lang="en-US" altLang="en-US" i="1" dirty="0" err="1"/>
              <a:t>Stellato</a:t>
            </a:r>
            <a:r>
              <a:rPr lang="en-US" altLang="en-US" i="1" dirty="0"/>
              <a:t> – RM1 (</a:t>
            </a:r>
            <a:r>
              <a:rPr lang="en-US" altLang="en-US" i="1" dirty="0" err="1"/>
              <a:t>Coordinatore</a:t>
            </a:r>
            <a:r>
              <a:rPr lang="en-US" altLang="en-US" i="1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71475A-7565-4343-ADF4-A0BA51D8DCB9}"/>
              </a:ext>
            </a:extLst>
          </p:cNvPr>
          <p:cNvSpPr txBox="1"/>
          <p:nvPr/>
        </p:nvSpPr>
        <p:spPr>
          <a:xfrm>
            <a:off x="4572000" y="2381473"/>
            <a:ext cx="4000953" cy="835293"/>
          </a:xfrm>
          <a:prstGeom prst="rect">
            <a:avLst/>
          </a:prstGeom>
          <a:solidFill>
            <a:srgbClr val="9CD71B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Arial"/>
              <a:buChar char="•"/>
            </a:pPr>
            <a:r>
              <a:rPr lang="it-IT" sz="1200" dirty="0">
                <a:solidFill>
                  <a:srgbClr val="FF0000"/>
                </a:solidFill>
              </a:rPr>
              <a:t>  </a:t>
            </a:r>
            <a:r>
              <a:rPr lang="it-IT" sz="1400" dirty="0">
                <a:solidFill>
                  <a:srgbClr val="FF0000"/>
                </a:solidFill>
              </a:rPr>
              <a:t>GRUPPO DI LAVORO CONGIUNTO</a:t>
            </a:r>
          </a:p>
          <a:p>
            <a:pPr marL="274637" lvl="1">
              <a:lnSpc>
                <a:spcPct val="200000"/>
              </a:lnSpc>
            </a:pPr>
            <a:r>
              <a:rPr lang="it-IT" sz="1200" b="1" dirty="0"/>
              <a:t>Ricercatori, Tecnologi, Tecnici e Amministrativi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396" y="598410"/>
            <a:ext cx="7447009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0000FF"/>
                </a:solidFill>
              </a:rPr>
              <a:t>CORSO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sz="3100" dirty="0">
                <a:solidFill>
                  <a:srgbClr val="0000FF"/>
                </a:solidFill>
              </a:rPr>
              <a:t>RAPPRESENTANTI DEL PERSONALE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WG Formazione Rappresentanti del Personale -- Assemblea Nazionale RTTA, Firenze, 20 e 21 marzo 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396296"/>
            <a:ext cx="8229600" cy="4012442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it-IT" sz="1600" dirty="0"/>
              <a:t>COSA ABBIAMO FATTO: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- 3 riunioni in </a:t>
            </a:r>
            <a:r>
              <a:rPr lang="it-IT" sz="1400" dirty="0" err="1"/>
              <a:t>fonoconferenza</a:t>
            </a:r>
            <a:r>
              <a:rPr lang="it-IT" sz="1400" dirty="0"/>
              <a:t>: </a:t>
            </a:r>
            <a:r>
              <a:rPr lang="it-IT" sz="1400" i="1" dirty="0"/>
              <a:t>21 gennaio, 31 </a:t>
            </a:r>
            <a:r>
              <a:rPr lang="it-IT" sz="1400" i="1" dirty="0" err="1"/>
              <a:t>gennaioe</a:t>
            </a:r>
            <a:r>
              <a:rPr lang="it-IT" sz="1400" i="1" dirty="0"/>
              <a:t>  4 Marzo 2019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definito meglio il target, avendo presenti i cambiamenti avvenuti (platea dei discenti, statuto)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creato nuovi moduli e revisionato quelli esistenti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Prodotto un  documento preliminare con la proposta di programma del nuovo corso</a:t>
            </a:r>
          </a:p>
          <a:p>
            <a:pPr marL="274637" lvl="1" indent="0">
              <a:lnSpc>
                <a:spcPct val="150000"/>
              </a:lnSpc>
              <a:buNone/>
            </a:pPr>
            <a:r>
              <a:rPr lang="it-IT" sz="1400" dirty="0"/>
              <a:t>- individuato tra la metà di ottobre e la fine di novembre il periodo favorevole allo svolgimento del corso</a:t>
            </a:r>
          </a:p>
          <a:p>
            <a:pPr marL="274637" lvl="1" indent="0">
              <a:lnSpc>
                <a:spcPct val="150000"/>
              </a:lnSpc>
              <a:buNone/>
            </a:pPr>
            <a:r>
              <a:rPr lang="it-IT" sz="1400" dirty="0"/>
              <a:t>- mantenuto la durata del corso con inizio alle 14.30 del primo giorno e fine alle 13.00 del secondo giorno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0502" y="1908454"/>
            <a:ext cx="7506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UN CORSO IN GRADO DI VALORIZZARE LE DIVERSE ESPERIENZE </a:t>
            </a:r>
            <a:endParaRPr lang="en-US" sz="1600" b="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75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396" y="598410"/>
            <a:ext cx="7447009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0000FF"/>
                </a:solidFill>
              </a:rPr>
              <a:t>CORSO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sz="3100" dirty="0">
                <a:solidFill>
                  <a:srgbClr val="0000FF"/>
                </a:solidFill>
              </a:rPr>
              <a:t>RAPPRESENTANTI DEL PERSONALE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396296"/>
            <a:ext cx="8229600" cy="4012442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it-IT" sz="1600" dirty="0"/>
              <a:t>COSA ABBIAMO FATTO: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- 2 riunioni in </a:t>
            </a:r>
            <a:r>
              <a:rPr lang="it-IT" sz="1400" dirty="0" err="1"/>
              <a:t>fonoconferenza</a:t>
            </a:r>
            <a:r>
              <a:rPr lang="it-IT" sz="1400" dirty="0"/>
              <a:t>: </a:t>
            </a:r>
            <a:r>
              <a:rPr lang="it-IT" sz="1400" i="1" dirty="0"/>
              <a:t>10 aprile, 10 giugno 2019 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Individuato sede e data del corso: PISA, 2 - 3 dicembre 2019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confermato la durata con inizio alle 14.30 del primo giorno e conclusione alle 13.00 del secondo giorno</a:t>
            </a:r>
          </a:p>
          <a:p>
            <a:pPr lvl="1">
              <a:lnSpc>
                <a:spcPct val="200000"/>
              </a:lnSpc>
              <a:buFontTx/>
              <a:buChar char="-"/>
            </a:pPr>
            <a:r>
              <a:rPr lang="it-IT" sz="1400" dirty="0"/>
              <a:t>revisionato la proposta preliminare del programma, ottenendo in totale 8 moduli + 1 </a:t>
            </a:r>
            <a:r>
              <a:rPr lang="it-IT" sz="1400" dirty="0" err="1"/>
              <a:t>modul</a:t>
            </a:r>
            <a:r>
              <a:rPr lang="it-IT" sz="1400" dirty="0"/>
              <a:t> finale dedicato alle conclusioni (l’impianto del corso non è stato modificato ma sicuramente è stato arricchito)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0502" y="1908454"/>
            <a:ext cx="7506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PROSSIMA EDIZIONE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9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396" y="429477"/>
            <a:ext cx="7447009" cy="9906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CORSO 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RAPPRESENTANTI DEL PERSONALE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853819"/>
              </p:ext>
            </p:extLst>
          </p:nvPr>
        </p:nvGraphicFramePr>
        <p:xfrm>
          <a:off x="457200" y="1989438"/>
          <a:ext cx="8320088" cy="441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204204" y="1520091"/>
            <a:ext cx="6559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LA STRUTTURA GENERALE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0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WG Formazione Rappresentanti del Personale -- Assemblea Nazionale RTTA, Torino, 19 e 20 giugno 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396296"/>
            <a:ext cx="8229600" cy="4012442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200000"/>
              </a:lnSpc>
              <a:buFont typeface="Arial"/>
              <a:buChar char="•"/>
            </a:pPr>
            <a:r>
              <a:rPr lang="it-IT" sz="1600" dirty="0"/>
              <a:t>COSA DOBBIAMO FARE: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raccogliere le dichiarazioni di interesse a partire dalla fine di giugno e comunque entro il 15 settembre</a:t>
            </a:r>
            <a:endParaRPr lang="it-IT" sz="1600" dirty="0"/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I docenti devono elaborare una versione definitiva </a:t>
            </a:r>
            <a:r>
              <a:rPr lang="it-IT" sz="1400"/>
              <a:t>delle presentazioni </a:t>
            </a:r>
            <a:r>
              <a:rPr lang="it-IT" sz="1400" dirty="0"/>
              <a:t>entro il 30 settembre</a:t>
            </a:r>
            <a:endParaRPr lang="it-IT" sz="1600" dirty="0"/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programmare la prossima </a:t>
            </a:r>
            <a:r>
              <a:rPr lang="it-IT" sz="1400" dirty="0" err="1"/>
              <a:t>fonoconferenza</a:t>
            </a:r>
            <a:r>
              <a:rPr lang="it-IT" sz="1400" dirty="0"/>
              <a:t> nei primi 15 giorni di ottobre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en-US" sz="1400" dirty="0"/>
              <a:t>- </a:t>
            </a:r>
            <a:r>
              <a:rPr lang="en-US" sz="1400" dirty="0" err="1"/>
              <a:t>chiedere</a:t>
            </a:r>
            <a:r>
              <a:rPr lang="en-US" sz="1400" dirty="0"/>
              <a:t> </a:t>
            </a:r>
            <a:r>
              <a:rPr lang="en-US" sz="1400" dirty="0" err="1"/>
              <a:t>l’attivazione</a:t>
            </a:r>
            <a:r>
              <a:rPr lang="en-US" sz="1400" dirty="0"/>
              <a:t> del </a:t>
            </a:r>
            <a:r>
              <a:rPr lang="en-US" sz="1400" dirty="0" err="1"/>
              <a:t>corso</a:t>
            </a:r>
            <a:r>
              <a:rPr lang="en-US" sz="1400" dirty="0"/>
              <a:t> </a:t>
            </a:r>
            <a:r>
              <a:rPr lang="en-US" sz="1400" dirty="0" err="1"/>
              <a:t>all’ufficio</a:t>
            </a:r>
            <a:r>
              <a:rPr lang="en-US" sz="1400" dirty="0"/>
              <a:t> </a:t>
            </a:r>
            <a:r>
              <a:rPr lang="en-US" sz="1400" dirty="0" err="1"/>
              <a:t>formazione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295272" y="1990874"/>
            <a:ext cx="6177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PROSSIMA EDIZIONE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760396" y="598410"/>
            <a:ext cx="744700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FF"/>
                </a:solidFill>
              </a:rPr>
              <a:t>CORSO 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RAPPRESENTANTI DEL PERSONALE</a:t>
            </a:r>
          </a:p>
        </p:txBody>
      </p:sp>
    </p:spTree>
    <p:extLst>
      <p:ext uri="{BB962C8B-B14F-4D97-AF65-F5344CB8AC3E}">
        <p14:creationId xmlns:p14="http://schemas.microsoft.com/office/powerpoint/2010/main" val="109063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WG Formazione Rappresentanti del Personale -- Assemblea Nazionale RTTA, Firenze, 20 e 21 marzo 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979DC-4807-D545-A124-1FCE3D7833C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396296"/>
            <a:ext cx="8229600" cy="4012442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200000"/>
              </a:lnSpc>
              <a:buFont typeface="Arial"/>
              <a:buChar char="•"/>
            </a:pPr>
            <a:r>
              <a:rPr lang="it-IT" sz="1600" dirty="0"/>
              <a:t>COSA CI PIACEREBBE FARE: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Ottimizzare la disseminazione</a:t>
            </a:r>
          </a:p>
          <a:p>
            <a:pPr marL="274637" lvl="1" indent="0">
              <a:lnSpc>
                <a:spcPct val="200000"/>
              </a:lnSpc>
              <a:buNone/>
            </a:pPr>
            <a:r>
              <a:rPr lang="it-IT" sz="1400" dirty="0"/>
              <a:t>- Valutare la possibilità di attivare un corso rivolto a tutto il personale INFN e non solo ai Rappresentanti del Personale</a:t>
            </a:r>
          </a:p>
          <a:p>
            <a:pPr marL="274637" lvl="1" indent="0">
              <a:lnSpc>
                <a:spcPct val="200000"/>
              </a:lnSpc>
              <a:buNone/>
            </a:pPr>
            <a:endParaRPr lang="it-IT" sz="1600" dirty="0"/>
          </a:p>
          <a:p>
            <a:pPr lvl="1">
              <a:lnSpc>
                <a:spcPct val="200000"/>
              </a:lnSpc>
              <a:buFontTx/>
              <a:buChar char="-"/>
            </a:pP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295272" y="1831186"/>
            <a:ext cx="6177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PER IL FUTURO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2D32B29-F858-1849-990A-B608B6D886F8}"/>
              </a:ext>
            </a:extLst>
          </p:cNvPr>
          <p:cNvSpPr txBox="1">
            <a:spLocks/>
          </p:cNvSpPr>
          <p:nvPr/>
        </p:nvSpPr>
        <p:spPr>
          <a:xfrm>
            <a:off x="848495" y="449262"/>
            <a:ext cx="744700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FF"/>
                </a:solidFill>
              </a:rPr>
              <a:t>CORSO 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RAPPRESENTANTI DEL PERSONALE</a:t>
            </a:r>
          </a:p>
        </p:txBody>
      </p:sp>
    </p:spTree>
    <p:extLst>
      <p:ext uri="{BB962C8B-B14F-4D97-AF65-F5344CB8AC3E}">
        <p14:creationId xmlns:p14="http://schemas.microsoft.com/office/powerpoint/2010/main" val="1592445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3"/>
          <p:cNvSpPr>
            <a:spLocks noGrp="1"/>
          </p:cNvSpPr>
          <p:nvPr>
            <p:ph sz="half" idx="1"/>
          </p:nvPr>
        </p:nvSpPr>
        <p:spPr>
          <a:xfrm>
            <a:off x="446088" y="1869743"/>
            <a:ext cx="8229600" cy="3884944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en-US" sz="2400" dirty="0">
                <a:ea typeface="ＭＳ Ｐゴシック" charset="-128"/>
              </a:rPr>
              <a:t>COSA VI CHIEDIAMO?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it-IT" altLang="en-US" sz="2000" dirty="0">
              <a:ea typeface="ＭＳ Ｐゴシック" charset="-128"/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it-IT" altLang="en-US" sz="2000" dirty="0">
              <a:ea typeface="ＭＳ Ｐゴシック" charset="-128"/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it-IT" altLang="en-US" sz="2000" dirty="0">
                <a:ea typeface="ＭＳ Ｐゴシック" charset="-128"/>
              </a:rPr>
              <a:t>Il gruppo di lavoro </a:t>
            </a:r>
            <a:r>
              <a:rPr lang="it-IT" altLang="en-US" sz="2000" dirty="0" err="1">
                <a:ea typeface="ＭＳ Ｐゴシック" charset="-128"/>
              </a:rPr>
              <a:t>e’</a:t>
            </a:r>
            <a:r>
              <a:rPr lang="it-IT" altLang="en-US" sz="2000" dirty="0">
                <a:ea typeface="ＭＳ Ｐゴシック" charset="-128"/>
              </a:rPr>
              <a:t> APERTO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it-IT" altLang="en-US" sz="2000" dirty="0">
              <a:ea typeface="ＭＳ Ｐゴシック" charset="-128"/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it-IT" altLang="en-US" sz="2000" dirty="0">
                <a:ea typeface="ＭＳ Ｐゴシック" charset="-128"/>
              </a:rPr>
              <a:t>per suggerimenti o per partecipare attivamente al gruppo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it-IT" altLang="en-US" sz="2000" dirty="0">
                <a:ea typeface="ＭＳ Ｐゴシック" charset="-128"/>
              </a:rPr>
              <a:t>non esitate a contattarci:</a:t>
            </a:r>
          </a:p>
          <a:p>
            <a:pPr algn="just" eaLnBrk="1" hangingPunct="1">
              <a:lnSpc>
                <a:spcPct val="80000"/>
              </a:lnSpc>
            </a:pPr>
            <a:endParaRPr lang="it-IT" altLang="en-US" sz="2400" dirty="0">
              <a:ea typeface="ＭＳ Ｐゴシック" charset="-128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it-IT" altLang="en-US" sz="2400" dirty="0">
                <a:ea typeface="ＭＳ Ｐゴシック" charset="-128"/>
                <a:hlinkClick r:id="rId3"/>
              </a:rPr>
              <a:t>rapp_tta_wg_classrtta@lists.infn.it</a:t>
            </a:r>
            <a:r>
              <a:rPr lang="it-IT" altLang="en-US" sz="2400" dirty="0">
                <a:ea typeface="ＭＳ Ｐゴシック" charset="-128"/>
              </a:rPr>
              <a:t> </a:t>
            </a:r>
            <a:endParaRPr lang="en-US" altLang="en-US" sz="2400" dirty="0">
              <a:ea typeface="ＭＳ Ｐゴシック" charset="-128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3200" dirty="0">
              <a:solidFill>
                <a:srgbClr val="0000FF"/>
              </a:solidFill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3200" dirty="0" err="1">
                <a:solidFill>
                  <a:srgbClr val="0000FF"/>
                </a:solidFill>
                <a:ea typeface="ＭＳ Ｐゴシック" charset="-128"/>
              </a:rPr>
              <a:t>Grazie</a:t>
            </a:r>
            <a:r>
              <a:rPr lang="en-US" altLang="en-US" sz="3200" dirty="0">
                <a:solidFill>
                  <a:srgbClr val="0000FF"/>
                </a:solidFill>
                <a:ea typeface="ＭＳ Ｐゴシック" charset="-128"/>
              </a:rPr>
              <a:t>!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000" dirty="0">
              <a:solidFill>
                <a:schemeClr val="tx2"/>
              </a:solidFill>
              <a:ea typeface="ＭＳ Ｐゴシック" charset="-128"/>
            </a:endParaRP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endParaRPr lang="en-US" altLang="en-US" sz="2000" dirty="0">
              <a:ea typeface="ＭＳ Ｐゴシック" charset="-128"/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BB57B7-EB30-A746-B63D-DF0A3D706394}" type="slidenum">
              <a:rPr lang="en-US" altLang="en-US" sz="1400">
                <a:solidFill>
                  <a:srgbClr val="3E465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solidFill>
                <a:srgbClr val="3E4652"/>
              </a:solidFill>
            </a:endParaRP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46088" y="6430963"/>
            <a:ext cx="7570787" cy="30638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altLang="en-US" sz="1100">
                <a:solidFill>
                  <a:srgbClr val="3E4652"/>
                </a:solidFill>
              </a:rPr>
              <a:t>WG Formazione Rappresentanti del Personale -- Assemblea Nazionale RTTA, Torino, 19 e 20 giugno 2019</a:t>
            </a:r>
            <a:endParaRPr lang="en-US" altLang="en-US" sz="1100" i="1">
              <a:solidFill>
                <a:srgbClr val="3E465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477"/>
            <a:ext cx="1520792" cy="84096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D21A928-0163-FA45-B9F2-67C360843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</a:rPr>
              <a:t>CORSO </a:t>
            </a:r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0000FF"/>
                </a:solidFill>
              </a:rPr>
              <a:t>RAPPRESENTANTI DEL PERSONALE</a:t>
            </a:r>
            <a:endParaRPr lang="it-IT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17067</TotalTime>
  <Words>630</Words>
  <Application>Microsoft Macintosh PowerPoint</Application>
  <PresentationFormat>On-screen Show (4:3)</PresentationFormat>
  <Paragraphs>99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Clarity</vt:lpstr>
      <vt:lpstr>Formazione  rappresentanti del personale</vt:lpstr>
      <vt:lpstr>GRUPPO DI LAVORO</vt:lpstr>
      <vt:lpstr>CORSO  RAPPRESENTANTI DEL PERSONALE</vt:lpstr>
      <vt:lpstr>CORSO  RAPPRESENTANTI DEL PERSONALE</vt:lpstr>
      <vt:lpstr>CORSO  RAPPRESENTANTI DEL PERSONALE</vt:lpstr>
      <vt:lpstr>PowerPoint Presentation</vt:lpstr>
      <vt:lpstr>PowerPoint Presentation</vt:lpstr>
      <vt:lpstr>CORSO  RAPPRESENTANTI DEL PERSONALE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rptta</dc:title>
  <dc:creator>d. a.</dc:creator>
  <cp:lastModifiedBy>Lorena Stellato</cp:lastModifiedBy>
  <cp:revision>274</cp:revision>
  <cp:lastPrinted>2018-09-18T09:42:28Z</cp:lastPrinted>
  <dcterms:created xsi:type="dcterms:W3CDTF">2013-11-29T13:06:33Z</dcterms:created>
  <dcterms:modified xsi:type="dcterms:W3CDTF">2019-06-19T15:54:10Z</dcterms:modified>
</cp:coreProperties>
</file>