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36F"/>
    <a:srgbClr val="23708F"/>
    <a:srgbClr val="FF6600"/>
    <a:srgbClr val="DE7001"/>
    <a:srgbClr val="B3BD60"/>
    <a:srgbClr val="349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tta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Atto secondo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19665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90457" y="-113103"/>
            <a:ext cx="6667656" cy="18250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Grazie!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4048" y="1900471"/>
            <a:ext cx="11320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600" dirty="0" err="1" smtClean="0"/>
              <a:t>p.s.</a:t>
            </a:r>
            <a:r>
              <a:rPr lang="it-IT" sz="3600" dirty="0" smtClean="0"/>
              <a:t> il libro del Primo Atto è online e sta per essere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Stampato in 1000 copie da consegnare alle strutture! </a:t>
            </a:r>
          </a:p>
          <a:p>
            <a:pPr>
              <a:lnSpc>
                <a:spcPct val="150000"/>
              </a:lnSpc>
            </a:pPr>
            <a:r>
              <a:rPr lang="it-IT" sz="800" dirty="0" smtClean="0"/>
              <a:t>Una figata pazzesca!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74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38144" y="612647"/>
            <a:ext cx="8924544" cy="10773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Facciamo il riassunto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64992" y="1520695"/>
            <a:ext cx="8938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A6936F"/>
                </a:solidFill>
              </a:rPr>
              <a:t>E per farlo torniamo al layout classico, un po’ vintage, con un sacco di elenchi puntati!</a:t>
            </a:r>
            <a:endParaRPr lang="it-IT" sz="1600" dirty="0">
              <a:solidFill>
                <a:srgbClr val="A6936F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62065" y="2090082"/>
            <a:ext cx="9039654" cy="3363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11-12 Ottobre 2018  - Workshop a Bologna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18 Dicembre 2018 – Parte il Secondo Atto con l’apertura della pagina Indico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22 Febbraio 2019 – Plenaria di inizio lavori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/>
              <a:t>8 Aprile 2019 – Incontro a Bologna con DG, S. Fiori, R. Carletti, R. Pellegrini</a:t>
            </a:r>
          </a:p>
          <a:p>
            <a:pPr>
              <a:lnSpc>
                <a:spcPct val="150000"/>
              </a:lnSpc>
            </a:pPr>
            <a:endParaRPr lang="it-IT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/>
              <a:t>15 Luglio 2019 – Termine per consegna progetti definitivi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/>
              <a:t>Luglio/Agosto – Revisione dei lavori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/>
              <a:t>Settembre – Consegna progetti al Management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416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43600" y="298580"/>
            <a:ext cx="6755363" cy="91329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dopo L’8 APRILE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927" y="1391614"/>
            <a:ext cx="12054903" cy="1684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Due indicazioni importanti: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Nasce la necessita di avere una strategia per i progetti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Nasce l’idea che gli strumenti si trovano, serve portare avanti l’idea concreta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927" y="3620277"/>
            <a:ext cx="11574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 lavori nei gruppi vanno avanti con gli stessi obiettivi, ma nasce…</a:t>
            </a:r>
          </a:p>
        </p:txBody>
      </p:sp>
    </p:spTree>
    <p:extLst>
      <p:ext uri="{BB962C8B-B14F-4D97-AF65-F5344CB8AC3E}">
        <p14:creationId xmlns:p14="http://schemas.microsoft.com/office/powerpoint/2010/main" val="115777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00596" y="391886"/>
            <a:ext cx="3956180" cy="11383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dirty="0" smtClean="0">
                <a:solidFill>
                  <a:srgbClr val="A6936F"/>
                </a:solidFill>
              </a:rPr>
              <a:t>EX-STRA</a:t>
            </a:r>
            <a:endParaRPr lang="it-IT" sz="4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771192" y="2351314"/>
            <a:ext cx="49087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Il Gruppo dei Gruppi!</a:t>
            </a:r>
          </a:p>
          <a:p>
            <a:r>
              <a:rPr lang="it-IT" sz="3600" dirty="0" smtClean="0"/>
              <a:t>Il </a:t>
            </a:r>
            <a:r>
              <a:rPr lang="it-IT" sz="3600" dirty="0" err="1" smtClean="0"/>
              <a:t>SuperGruppo</a:t>
            </a:r>
            <a:r>
              <a:rPr lang="it-IT" sz="3600" dirty="0" smtClean="0"/>
              <a:t>!</a:t>
            </a:r>
          </a:p>
          <a:p>
            <a:r>
              <a:rPr lang="it-IT" sz="3600" dirty="0" smtClean="0"/>
              <a:t>Lo </a:t>
            </a:r>
            <a:r>
              <a:rPr lang="it-IT" sz="3600" dirty="0" err="1" smtClean="0"/>
              <a:t>StraGruppo</a:t>
            </a:r>
            <a:r>
              <a:rPr lang="it-IT" sz="3600" dirty="0" smtClean="0"/>
              <a:t>!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17693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79202" y="-162555"/>
            <a:ext cx="7412798" cy="18250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COSA FA ex-</a:t>
            </a:r>
            <a:r>
              <a:rPr lang="it-IT" dirty="0" err="1" smtClean="0">
                <a:solidFill>
                  <a:srgbClr val="A6936F"/>
                </a:solidFill>
              </a:rPr>
              <a:t>Stra</a:t>
            </a:r>
            <a:r>
              <a:rPr lang="it-IT" dirty="0" smtClean="0">
                <a:solidFill>
                  <a:srgbClr val="A6936F"/>
                </a:solidFill>
              </a:rPr>
              <a:t>?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35048" y="1816670"/>
            <a:ext cx="7370929" cy="2953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sz="3200" dirty="0" smtClean="0"/>
              <a:t>Strategia?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sz="3200" dirty="0" smtClean="0"/>
              <a:t>Un progetto solo o tanti progetti?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sz="3200" dirty="0" smtClean="0"/>
              <a:t>Consistenza ed essenza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sz="3200" dirty="0" smtClean="0"/>
              <a:t>Consapevolezza della direzione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786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48873" y="317240"/>
            <a:ext cx="5001207" cy="1193211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E GLI ALTRI?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296" y="1084743"/>
            <a:ext cx="12265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Facciamo la conta:</a:t>
            </a:r>
          </a:p>
          <a:p>
            <a:r>
              <a:rPr lang="it-IT" dirty="0" smtClean="0"/>
              <a:t>Avevamo </a:t>
            </a:r>
            <a:r>
              <a:rPr lang="it-IT" dirty="0" smtClean="0">
                <a:solidFill>
                  <a:srgbClr val="B3BD60"/>
                </a:solidFill>
              </a:rPr>
              <a:t>21</a:t>
            </a:r>
            <a:r>
              <a:rPr lang="it-IT" dirty="0" smtClean="0"/>
              <a:t> progetti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B3BD60"/>
                </a:solidFill>
              </a:rPr>
              <a:t>12 </a:t>
            </a:r>
            <a:r>
              <a:rPr lang="it-IT" dirty="0" smtClean="0"/>
              <a:t>progetti il 15 luglio depositeranno il progetto definitivo: </a:t>
            </a:r>
            <a:r>
              <a:rPr lang="it-IT" b="1" dirty="0">
                <a:solidFill>
                  <a:srgbClr val="FFC000"/>
                </a:solidFill>
              </a:rPr>
              <a:t>VINCO TRASPARENZA PAD</a:t>
            </a:r>
          </a:p>
          <a:p>
            <a:r>
              <a:rPr lang="it-IT" b="1" dirty="0">
                <a:solidFill>
                  <a:srgbClr val="FFC000"/>
                </a:solidFill>
              </a:rPr>
              <a:t>INTENSO ICONA GOCCE GLASS FORMICA COAST CERCO AQUA </a:t>
            </a:r>
            <a:r>
              <a:rPr lang="it-IT" b="1" dirty="0" smtClean="0">
                <a:solidFill>
                  <a:srgbClr val="FFC000"/>
                </a:solidFill>
              </a:rPr>
              <a:t>ASSIEME.</a:t>
            </a:r>
            <a:endParaRPr lang="it-IT" b="1" dirty="0">
              <a:solidFill>
                <a:srgbClr val="FFC000"/>
              </a:solidFill>
            </a:endParaRPr>
          </a:p>
          <a:p>
            <a:r>
              <a:rPr lang="it-IT" dirty="0" smtClean="0"/>
              <a:t>Nasce un progetto nuovo: </a:t>
            </a:r>
            <a:r>
              <a:rPr lang="it-IT" b="1" dirty="0" smtClean="0">
                <a:solidFill>
                  <a:srgbClr val="FFC000"/>
                </a:solidFill>
              </a:rPr>
              <a:t>AIUOLA</a:t>
            </a:r>
            <a:r>
              <a:rPr lang="it-IT" b="1" dirty="0" smtClean="0"/>
              <a:t> </a:t>
            </a:r>
            <a:r>
              <a:rPr lang="it-IT" dirty="0" smtClean="0"/>
              <a:t>che racchiude il progetti Vinco e Cerco</a:t>
            </a:r>
          </a:p>
          <a:p>
            <a:endParaRPr lang="it-IT" b="1" dirty="0"/>
          </a:p>
          <a:p>
            <a:r>
              <a:rPr lang="it-IT" b="1" dirty="0" smtClean="0">
                <a:solidFill>
                  <a:srgbClr val="DE7001"/>
                </a:solidFill>
              </a:rPr>
              <a:t>EXFO-INFN</a:t>
            </a:r>
            <a:r>
              <a:rPr lang="it-IT" b="1" dirty="0" smtClean="0"/>
              <a:t> </a:t>
            </a:r>
            <a:r>
              <a:rPr lang="it-IT" dirty="0" smtClean="0"/>
              <a:t>consegnerà un risultato di ciò che è stato già fatto e di quello che ancora manca.</a:t>
            </a:r>
          </a:p>
          <a:p>
            <a:endParaRPr lang="it-IT" b="1" dirty="0"/>
          </a:p>
          <a:p>
            <a:r>
              <a:rPr lang="it-IT" b="1" dirty="0" smtClean="0">
                <a:solidFill>
                  <a:srgbClr val="FF6600"/>
                </a:solidFill>
              </a:rPr>
              <a:t>PAM </a:t>
            </a:r>
            <a:r>
              <a:rPr lang="it-IT" dirty="0" smtClean="0"/>
              <a:t>sarà fatto pervenire come l’elenco degli item necessari così come 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6600"/>
                </a:solidFill>
              </a:rPr>
              <a:t>SALE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si era concluso nella prima fase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così come all’incirca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b="1" dirty="0" smtClean="0">
                <a:solidFill>
                  <a:srgbClr val="FF6600"/>
                </a:solidFill>
              </a:rPr>
              <a:t>TRATTO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</a:p>
          <a:p>
            <a:endParaRPr lang="it-IT" dirty="0" smtClean="0">
              <a:solidFill>
                <a:srgbClr val="FF66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437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793" y="1590496"/>
            <a:ext cx="11416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6600"/>
                </a:solidFill>
              </a:rPr>
              <a:t>REALE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è progetto già scritto nella prima fase: bisogna solo più corredarlo degli eventuali strumenti e fabbisogni.</a:t>
            </a:r>
          </a:p>
          <a:p>
            <a:endParaRPr lang="it-IT" dirty="0">
              <a:solidFill>
                <a:srgbClr val="FF6600"/>
              </a:solidFill>
            </a:endParaRPr>
          </a:p>
          <a:p>
            <a:r>
              <a:rPr lang="it-IT" b="1" dirty="0" err="1">
                <a:solidFill>
                  <a:srgbClr val="FF6600"/>
                </a:solidFill>
              </a:rPr>
              <a:t>Qu@rcs</a:t>
            </a:r>
            <a:r>
              <a:rPr lang="it-IT" b="1" dirty="0">
                <a:solidFill>
                  <a:srgbClr val="FF6600"/>
                </a:solidFill>
              </a:rPr>
              <a:t>, Grande, Disco </a:t>
            </a:r>
            <a:r>
              <a:rPr lang="it-IT" dirty="0"/>
              <a:t>li abbiamo persi di vista</a:t>
            </a:r>
            <a:r>
              <a:rPr lang="it-IT" dirty="0" smtClean="0"/>
              <a:t>…</a:t>
            </a:r>
          </a:p>
          <a:p>
            <a:endParaRPr lang="it-IT" dirty="0">
              <a:solidFill>
                <a:srgbClr val="FF6600"/>
              </a:solidFill>
            </a:endParaRPr>
          </a:p>
          <a:p>
            <a:r>
              <a:rPr lang="it-IT" b="1" dirty="0" smtClean="0">
                <a:solidFill>
                  <a:srgbClr val="FF6600"/>
                </a:solidFill>
              </a:rPr>
              <a:t>Format </a:t>
            </a:r>
            <a:r>
              <a:rPr lang="it-IT" dirty="0" smtClean="0"/>
              <a:t>mancano gli aggiornamenti, ma ci stanno lavorando</a:t>
            </a:r>
            <a:endParaRPr lang="it-IT" dirty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83559" y="3621821"/>
            <a:ext cx="31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TOTALE </a:t>
            </a:r>
            <a:r>
              <a:rPr lang="it-IT" sz="2800" dirty="0" smtClean="0">
                <a:solidFill>
                  <a:srgbClr val="23708F"/>
                </a:solidFill>
              </a:rPr>
              <a:t>22</a:t>
            </a:r>
            <a:r>
              <a:rPr lang="it-IT" sz="2800" dirty="0" smtClean="0"/>
              <a:t> (</a:t>
            </a:r>
            <a:r>
              <a:rPr lang="it-IT" sz="2800" dirty="0" err="1" smtClean="0"/>
              <a:t>Ops</a:t>
            </a:r>
            <a:r>
              <a:rPr lang="it-IT" sz="2800" dirty="0" smtClean="0"/>
              <a:t>!)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7021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45936" y="157485"/>
            <a:ext cx="5955170" cy="1825096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A6936F"/>
                </a:solidFill>
              </a:rPr>
              <a:t>What</a:t>
            </a:r>
            <a:r>
              <a:rPr lang="it-IT" dirty="0" smtClean="0">
                <a:solidFill>
                  <a:srgbClr val="A6936F"/>
                </a:solidFill>
              </a:rPr>
              <a:t> </a:t>
            </a:r>
            <a:r>
              <a:rPr lang="it-IT" dirty="0" err="1" smtClean="0">
                <a:solidFill>
                  <a:srgbClr val="A6936F"/>
                </a:solidFill>
              </a:rPr>
              <a:t>Next</a:t>
            </a:r>
            <a:r>
              <a:rPr lang="it-IT" dirty="0" smtClean="0">
                <a:solidFill>
                  <a:srgbClr val="A6936F"/>
                </a:solidFill>
              </a:rPr>
              <a:t> </a:t>
            </a:r>
            <a:r>
              <a:rPr lang="it-IT" dirty="0" err="1" smtClean="0">
                <a:solidFill>
                  <a:srgbClr val="A6936F"/>
                </a:solidFill>
              </a:rPr>
              <a:t>tta</a:t>
            </a:r>
            <a:r>
              <a:rPr lang="it-IT" dirty="0" smtClean="0">
                <a:solidFill>
                  <a:srgbClr val="A6936F"/>
                </a:solidFill>
              </a:rPr>
              <a:t> </a:t>
            </a:r>
            <a:br>
              <a:rPr lang="it-IT" dirty="0" smtClean="0">
                <a:solidFill>
                  <a:srgbClr val="A6936F"/>
                </a:solidFill>
              </a:rPr>
            </a:br>
            <a:r>
              <a:rPr lang="it-IT" dirty="0" smtClean="0">
                <a:solidFill>
                  <a:srgbClr val="A6936F"/>
                </a:solidFill>
              </a:rPr>
              <a:t>Atto secondo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30552" y="1982581"/>
            <a:ext cx="502413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E’ ANDATO OLTRE!</a:t>
            </a:r>
          </a:p>
          <a:p>
            <a:pPr>
              <a:lnSpc>
                <a:spcPct val="200000"/>
              </a:lnSpc>
            </a:pPr>
            <a:r>
              <a:rPr lang="it-IT" sz="3600" dirty="0" smtClean="0"/>
              <a:t>Oltre le aspettative</a:t>
            </a:r>
          </a:p>
          <a:p>
            <a:pPr>
              <a:lnSpc>
                <a:spcPct val="200000"/>
              </a:lnSpc>
            </a:pPr>
            <a:r>
              <a:rPr lang="it-IT" sz="3600" dirty="0" smtClean="0"/>
              <a:t>Oltre i confini </a:t>
            </a:r>
            <a:r>
              <a:rPr lang="it-IT" sz="3600" dirty="0" err="1" smtClean="0"/>
              <a:t>dell’Infn</a:t>
            </a:r>
            <a:endParaRPr lang="it-IT" sz="3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09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90457" y="-113103"/>
            <a:ext cx="6667656" cy="182509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A6936F"/>
                </a:solidFill>
              </a:rPr>
              <a:t>COSA CI ASPETTA</a:t>
            </a:r>
            <a:endParaRPr lang="it-IT" dirty="0">
              <a:solidFill>
                <a:srgbClr val="A6936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4048" y="6473952"/>
            <a:ext cx="2980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Torino 19-20 giugno 2019</a:t>
            </a:r>
            <a:endParaRPr lang="it-IT" sz="1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470648" y="6473952"/>
            <a:ext cx="414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Assemblea dei Rappresentanti del Personale TTA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47997" y="1534711"/>
            <a:ext cx="632256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600" dirty="0" smtClean="0"/>
              <a:t>Definizione della Strategia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Revisione dei Progetti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Consegna al Management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Evento? Libro? Assemblea?</a:t>
            </a:r>
          </a:p>
          <a:p>
            <a:endParaRPr lang="it-IT" sz="36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226229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78</TotalTime>
  <Words>462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Scia di vapore</vt:lpstr>
      <vt:lpstr>What Next tta  Atto secondo</vt:lpstr>
      <vt:lpstr>Facciamo il riassunto</vt:lpstr>
      <vt:lpstr>dopo L’8 APRILE</vt:lpstr>
      <vt:lpstr>EX-STRA</vt:lpstr>
      <vt:lpstr>COSA FA ex-Stra?</vt:lpstr>
      <vt:lpstr>E GLI ALTRI?</vt:lpstr>
      <vt:lpstr>Presentazione standard di PowerPoint</vt:lpstr>
      <vt:lpstr>What Next tta  Atto secondo</vt:lpstr>
      <vt:lpstr>COSA CI ASPETTA</vt:lpstr>
      <vt:lpstr>Grazie!</vt:lpstr>
    </vt:vector>
  </TitlesOfParts>
  <Company>Olidata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Next tta  Atto secondo</dc:title>
  <dc:creator>Bortot Simona</dc:creator>
  <cp:lastModifiedBy>Bortot Simona</cp:lastModifiedBy>
  <cp:revision>8</cp:revision>
  <dcterms:created xsi:type="dcterms:W3CDTF">2019-06-18T16:47:13Z</dcterms:created>
  <dcterms:modified xsi:type="dcterms:W3CDTF">2019-06-18T18:05:48Z</dcterms:modified>
</cp:coreProperties>
</file>