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7" r:id="rId1"/>
  </p:sldMasterIdLst>
  <p:notesMasterIdLst>
    <p:notesMasterId r:id="rId8"/>
  </p:notesMasterIdLst>
  <p:handoutMasterIdLst>
    <p:handoutMasterId r:id="rId9"/>
  </p:handoutMasterIdLst>
  <p:sldIdLst>
    <p:sldId id="262" r:id="rId2"/>
    <p:sldId id="271" r:id="rId3"/>
    <p:sldId id="282" r:id="rId4"/>
    <p:sldId id="272" r:id="rId5"/>
    <p:sldId id="283" r:id="rId6"/>
    <p:sldId id="270" r:id="rId7"/>
  </p:sldIdLst>
  <p:sldSz cx="12192000" cy="6858000"/>
  <p:notesSz cx="6718300" cy="9855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-46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97E4351-0ECD-4D9A-A8F5-4828B973E885}" type="datetimeFigureOut">
              <a:rPr lang="en-US"/>
              <a:pPr>
                <a:defRPr/>
              </a:pPr>
              <a:t>6/19/2019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/>
              <a:t>Gruppo di lavoro TTA - Polizza Sanitaria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940D0EE-9EE5-4D59-92A6-B1D1312B3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E7CF1BD-600B-4768-B922-0EF43A1AF405}" type="datetimeFigureOut">
              <a:rPr lang="en-US"/>
              <a:pPr>
                <a:defRPr/>
              </a:pPr>
              <a:t>6/19/2019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4613" y="739775"/>
            <a:ext cx="6569075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1513" y="4681538"/>
            <a:ext cx="5375275" cy="44338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en-US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/>
              <a:t>Gruppo di lavoro TTA - Polizza Sanitaria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F3F5258-30C7-47C0-9711-7ADC8D1A7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2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2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845C4-2311-45A1-BF6D-80272F0CADF2}" type="datetime1">
              <a:rPr lang="en-US"/>
              <a:pPr>
                <a:defRPr/>
              </a:pPr>
              <a:t>6/19/2019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Gruppo di lavoro TTA - Polizza Sanitaria                                                                      Pavia 06/07 giugno 2018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56C30-605E-46A6-846C-293597C1A0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02796-F091-44B2-B142-A2C22A43830F}" type="datetime1">
              <a:rPr lang="en-US"/>
              <a:pPr>
                <a:defRPr/>
              </a:pPr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Gruppo di lavoro TTA - Polizza Sanitaria                                                                      Pavia 06/07 giugno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125A7-3DB7-4FF8-93FC-5C7162C9F7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835C3-4927-42A8-9B12-BE74C969551D}" type="datetime1">
              <a:rPr lang="en-US"/>
              <a:pPr>
                <a:defRPr/>
              </a:pPr>
              <a:t>6/19/2019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Gruppo di lavoro TTA - Polizza Sanitaria                                                                      Pavia 06/07 giugno 2018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459A3-A4B9-4CDD-93B1-F0B6FFE487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D1E9-5B74-415D-BC9C-20E631ADCCE8}" type="datetime1">
              <a:rPr lang="en-US"/>
              <a:pPr>
                <a:defRPr/>
              </a:pPr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Gruppo di lavoro TTA - Polizza Sanitaria                                                                      Pavia 06/07 giugno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B25E8-04D4-46A0-9A54-BA97C074FF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3C94D-1177-456E-BB5A-2FC240864E55}" type="datetime1">
              <a:rPr lang="en-US"/>
              <a:pPr>
                <a:defRPr/>
              </a:pPr>
              <a:t>6/19/2019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Gruppo di lavoro TTA - Polizza Sanitaria                                                                      Pavia 06/07 giugno 2018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9CE8F-0745-4284-A0E5-AC5B4D83BE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3582B-E12D-482C-A836-DD39F2F742B5}" type="datetime1">
              <a:rPr lang="en-US"/>
              <a:pPr>
                <a:defRPr/>
              </a:pPr>
              <a:t>6/19/2019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Gruppo di lavoro TTA - Polizza Sanitaria                                                                      Pavia 06/07 giugno 2018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62635-1BBF-46F6-B257-1169BC556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1C1CB-0437-4480-A79C-466BC135B40E}" type="datetime1">
              <a:rPr lang="en-US"/>
              <a:pPr>
                <a:defRPr/>
              </a:pPr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Gruppo di lavoro TTA - Polizza Sanitaria                                                                      Pavia 06/07 giugno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D00D1-2565-41D6-98B3-FEB14522A8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2B367-AC4C-4807-892E-F889755623DA}" type="datetime1">
              <a:rPr lang="en-US"/>
              <a:pPr>
                <a:defRPr/>
              </a:pPr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Gruppo di lavoro TTA - Polizza Sanitaria                                                                      Pavia 06/07 giugno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92D83-7A65-420A-9ACA-633EEFD186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E7B5E-11CB-4249-B990-7FD0866E48E7}" type="datetime1">
              <a:rPr lang="en-US"/>
              <a:pPr>
                <a:defRPr/>
              </a:pPr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Gruppo di lavoro TTA - Polizza Sanitaria                                                                      Pavia 06/07 giugno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E21A3-42B8-4033-B072-E9572C4D26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9F546-08C3-444D-9282-1FCC7B07421B}" type="datetime1">
              <a:rPr lang="en-US"/>
              <a:pPr>
                <a:defRPr/>
              </a:pPr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Gruppo di lavoro TTA - Polizza Sanitaria                                                                      Pavia 06/07 giugno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90F18-3222-48B3-8A18-8D320B90A6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B38A7-582F-47E8-83AC-40A79CE29485}" type="datetime1">
              <a:rPr lang="en-US"/>
              <a:pPr>
                <a:defRPr/>
              </a:pPr>
              <a:t>6/19/2019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Gruppo di lavoro TTA - Polizza Sanitaria                                                                      Pavia 06/07 giugno 2018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6F231-2285-4C1D-9B54-4211402F3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BEA08-3828-4E56-B955-C840D90EF9C0}" type="datetime1">
              <a:rPr lang="en-US"/>
              <a:pPr>
                <a:defRPr/>
              </a:pPr>
              <a:t>6/19/2019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Gruppo di lavoro TTA - Polizza Sanitaria                                                                      Pavia 06/07 giugno 2018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B8092-1350-46CB-8265-B973132C73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A6C2D-EE8E-4412-9199-30812CB8C87C}" type="datetime1">
              <a:rPr lang="en-US"/>
              <a:pPr>
                <a:defRPr/>
              </a:pPr>
              <a:t>6/19/2019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Gruppo di lavoro TTA - Polizza Sanitaria                                                                      Pavia 06/07 giugno 2018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73DF3-65FC-49D6-AE2A-DFCFE10EB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E5221-B3E1-4652-9170-8E1585A4178F}" type="datetime1">
              <a:rPr lang="en-US"/>
              <a:pPr>
                <a:defRPr/>
              </a:pPr>
              <a:t>6/19/2019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Gruppo di lavoro TTA - Polizza Sanitaria                                                                      Pavia 06/07 giugno 2018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8F30E-247A-4383-A451-D3D19F8821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65CA7-0613-45AE-B0F8-89D4EA4501A4}" type="datetime1">
              <a:rPr lang="en-US"/>
              <a:pPr>
                <a:defRPr/>
              </a:pPr>
              <a:t>6/19/2019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Gruppo di lavoro TTA - Polizza Sanitaria                                                                      Pavia 06/07 giugno 2018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07CAF-3A86-4F4C-BA6E-C97BB0770A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17796-B4D0-4708-8650-04968AE6566C}" type="datetime1">
              <a:rPr lang="en-US"/>
              <a:pPr>
                <a:defRPr/>
              </a:pPr>
              <a:t>6/19/2019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Gruppo di lavoro TTA - Polizza Sanitaria                                                                      Pavia 06/07 giugno 2018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2E181-4944-435B-BCF5-FCD90D96DA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8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99AD2F-86BC-4C73-A58B-072F45412730}" type="datetime1">
              <a:rPr lang="en-US"/>
              <a:pPr>
                <a:defRPr/>
              </a:pPr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/>
              <a:t>Gruppo di lavoro TTA - Polizza Sanitaria                                                                      Pavia 06/07 giugno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0EE66D-1638-42DF-B854-3F174AE1F2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705" r:id="rId11"/>
    <p:sldLayoutId id="2147483694" r:id="rId12"/>
    <p:sldLayoutId id="2147483706" r:id="rId13"/>
    <p:sldLayoutId id="2147483693" r:id="rId14"/>
    <p:sldLayoutId id="2147483692" r:id="rId15"/>
    <p:sldLayoutId id="2147483691" r:id="rId16"/>
  </p:sldLayoutIdLst>
  <p:hf sldNum="0" hd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874EA9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874EA9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874EA9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874EA9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874EA9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rgbClr val="874EA9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rgbClr val="874EA9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rgbClr val="874EA9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rgbClr val="874EA9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rgbClr val="874EA9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rapp_tta_wg_unisalute@lists.infn.i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ctrTitle"/>
          </p:nvPr>
        </p:nvSpPr>
        <p:spPr>
          <a:xfrm>
            <a:off x="1274763" y="2089150"/>
            <a:ext cx="7766050" cy="1646238"/>
          </a:xfrm>
        </p:spPr>
        <p:txBody>
          <a:bodyPr/>
          <a:lstStyle/>
          <a:p>
            <a:pPr algn="l"/>
            <a:r>
              <a:rPr lang="it-IT" sz="4000" smtClean="0">
                <a:solidFill>
                  <a:srgbClr val="874EA9"/>
                </a:solidFill>
              </a:rPr>
              <a:t>Gruppo di lavoro </a:t>
            </a:r>
            <a:br>
              <a:rPr lang="it-IT" sz="4000" smtClean="0">
                <a:solidFill>
                  <a:srgbClr val="874EA9"/>
                </a:solidFill>
              </a:rPr>
            </a:br>
            <a:r>
              <a:rPr lang="it-IT" sz="4000" smtClean="0">
                <a:solidFill>
                  <a:srgbClr val="874EA9"/>
                </a:solidFill>
              </a:rPr>
              <a:t>Polizza Sanitaria RBM:</a:t>
            </a:r>
            <a:r>
              <a:rPr lang="it-IT" smtClean="0">
                <a:solidFill>
                  <a:srgbClr val="874EA9"/>
                </a:solidFill>
              </a:rPr>
              <a:t/>
            </a:r>
            <a:br>
              <a:rPr lang="it-IT" smtClean="0">
                <a:solidFill>
                  <a:srgbClr val="874EA9"/>
                </a:solidFill>
              </a:rPr>
            </a:br>
            <a:r>
              <a:rPr lang="it-IT" sz="1400" smtClean="0">
                <a:solidFill>
                  <a:srgbClr val="874EA9"/>
                </a:solidFill>
              </a:rPr>
              <a:t>Componenti: Rosella Asti , </a:t>
            </a:r>
            <a:r>
              <a:rPr lang="en-US" sz="1400" smtClean="0">
                <a:solidFill>
                  <a:srgbClr val="874EA9"/>
                </a:solidFill>
              </a:rPr>
              <a:t>Ilaria Binaglia, Simona Bortot, Attanasio Candela, Roberto Gomezel, Lorena Stellato, Roberto Michinelli</a:t>
            </a:r>
            <a:endParaRPr lang="it-IT" sz="1400" smtClean="0">
              <a:solidFill>
                <a:srgbClr val="874EA9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06538" y="4383088"/>
            <a:ext cx="7767637" cy="1096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</a:rPr>
              <a:t>Questionario Polizza RBM</a:t>
            </a:r>
            <a:endParaRPr lang="it-IT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884738" y="6108700"/>
            <a:ext cx="1916112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Torino 19/20 giugno 2019</a:t>
            </a:r>
            <a:endParaRPr lang="it-IT" sz="12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8" name="Immagine 7"/>
          <p:cNvPicPr/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>
                <a:solidFill>
                  <a:schemeClr val="accent3"/>
                </a:solidFill>
              </a:rPr>
              <a:t/>
            </a:r>
            <a:br>
              <a:rPr lang="it-IT" b="1" dirty="0">
                <a:solidFill>
                  <a:schemeClr val="accent3"/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2530" name="Segnaposto contenuto 4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0" y="155575"/>
            <a:ext cx="4448175" cy="6175375"/>
          </a:xfrm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Gruppo di lavoro TTA - Polizza Sanitaria                                                                     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Torino 19/20 giugno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2019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Segnaposto contenuto 5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22550" y="58738"/>
            <a:ext cx="4875213" cy="6049962"/>
          </a:xfrm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Gruppo di lavoro TTA - Polizza Sanitaria                                                                     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Torino 19/20 giugno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2019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i="1" smtClean="0"/>
          </a:p>
          <a:p>
            <a:endParaRPr lang="en-US" i="1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Gruppo di lavoro TTA - Polizza Sanitaria                                                                     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Torino 19/20 giugno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2019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5603" name="Immagin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6850" y="19050"/>
            <a:ext cx="7031038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Segnaposto contenuto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66838" y="33338"/>
            <a:ext cx="6853237" cy="6065837"/>
          </a:xfrm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Gruppo di lavoro TTA - Polizza Sanitaria 					          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Torino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19/20 giugno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46088" y="6062663"/>
            <a:ext cx="29543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Gruppo di lavoro TTA - UNISALUTE</a:t>
            </a:r>
            <a:r>
              <a:rPr lang="it-IT" dirty="0">
                <a:latin typeface="+mn-lt"/>
                <a:cs typeface="+mn-cs"/>
              </a:rPr>
              <a:t>	</a:t>
            </a:r>
            <a:endParaRPr lang="it-IT" dirty="0">
              <a:latin typeface="+mn-lt"/>
              <a:cs typeface="+mn-cs"/>
            </a:endParaRPr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sp>
        <p:nvSpPr>
          <p:cNvPr id="7" name="CasellaDiTesto 6"/>
          <p:cNvSpPr txBox="1"/>
          <p:nvPr/>
        </p:nvSpPr>
        <p:spPr>
          <a:xfrm>
            <a:off x="4884738" y="6108700"/>
            <a:ext cx="1851025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Pavia 06/07 giugno 2018</a:t>
            </a:r>
            <a:endParaRPr lang="it-IT" sz="12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7653" name="Titolo 2"/>
          <p:cNvSpPr>
            <a:spLocks noGrp="1"/>
          </p:cNvSpPr>
          <p:nvPr>
            <p:ph type="ctrTitle"/>
          </p:nvPr>
        </p:nvSpPr>
        <p:spPr>
          <a:xfrm>
            <a:off x="1506538" y="3443288"/>
            <a:ext cx="7767637" cy="1646237"/>
          </a:xfrm>
        </p:spPr>
        <p:txBody>
          <a:bodyPr/>
          <a:lstStyle/>
          <a:p>
            <a:pPr algn="ctr"/>
            <a:r>
              <a:rPr lang="it-IT" b="1" smtClean="0">
                <a:solidFill>
                  <a:srgbClr val="874EA9"/>
                </a:solidFill>
              </a:rPr>
              <a:t/>
            </a:r>
            <a:br>
              <a:rPr lang="it-IT" b="1" smtClean="0">
                <a:solidFill>
                  <a:srgbClr val="874EA9"/>
                </a:solidFill>
              </a:rPr>
            </a:br>
            <a:r>
              <a:rPr lang="it-IT" sz="3200" b="1" smtClean="0">
                <a:solidFill>
                  <a:srgbClr val="874EA9"/>
                </a:solidFill>
              </a:rPr>
              <a:t>Nel caso ci siano segnalazioni, preghiamo inviarle a:</a:t>
            </a:r>
            <a:br>
              <a:rPr lang="it-IT" sz="3200" b="1" smtClean="0">
                <a:solidFill>
                  <a:srgbClr val="874EA9"/>
                </a:solidFill>
              </a:rPr>
            </a:br>
            <a:r>
              <a:rPr lang="it-IT" sz="3200" b="1" smtClean="0">
                <a:solidFill>
                  <a:srgbClr val="874EA9"/>
                </a:solidFill>
              </a:rPr>
              <a:t/>
            </a:r>
            <a:br>
              <a:rPr lang="it-IT" sz="3200" b="1" smtClean="0">
                <a:solidFill>
                  <a:srgbClr val="874EA9"/>
                </a:solidFill>
              </a:rPr>
            </a:br>
            <a:r>
              <a:rPr lang="it-IT" sz="3200" b="1" smtClean="0">
                <a:solidFill>
                  <a:srgbClr val="874EA9"/>
                </a:solidFill>
              </a:rPr>
              <a:t> </a:t>
            </a:r>
            <a:r>
              <a:rPr lang="it-IT" sz="3200" b="1" smtClean="0">
                <a:solidFill>
                  <a:srgbClr val="874EA9"/>
                </a:solidFill>
                <a:hlinkClick r:id="rId3"/>
              </a:rPr>
              <a:t>rapp_tta_wg_unisalute@lists.infn.it</a:t>
            </a:r>
            <a:r>
              <a:rPr lang="it-IT" sz="3200" b="1" smtClean="0">
                <a:solidFill>
                  <a:srgbClr val="874EA9"/>
                </a:solidFill>
              </a:rPr>
              <a:t/>
            </a:r>
            <a:br>
              <a:rPr lang="it-IT" sz="3200" b="1" smtClean="0">
                <a:solidFill>
                  <a:srgbClr val="874EA9"/>
                </a:solidFill>
              </a:rPr>
            </a:br>
            <a:r>
              <a:rPr lang="it-IT" b="1" smtClean="0">
                <a:solidFill>
                  <a:srgbClr val="874EA9"/>
                </a:solidFill>
              </a:rPr>
              <a:t/>
            </a:r>
            <a:br>
              <a:rPr lang="it-IT" b="1" smtClean="0">
                <a:solidFill>
                  <a:srgbClr val="874EA9"/>
                </a:solidFill>
              </a:rPr>
            </a:br>
            <a:r>
              <a:rPr lang="it-IT" sz="3600" b="1" smtClean="0">
                <a:solidFill>
                  <a:srgbClr val="874EA9"/>
                </a:solidFill>
              </a:rPr>
              <a:t>Grazie per l’attenzione!</a:t>
            </a:r>
            <a:endParaRPr lang="en-US" sz="3600" smtClean="0">
              <a:solidFill>
                <a:srgbClr val="874EA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Vio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Sfaccettatur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724</TotalTime>
  <Words>89</Words>
  <Application>Microsoft Office PowerPoint</Application>
  <PresentationFormat>Custom</PresentationFormat>
  <Paragraphs>11</Paragraphs>
  <Slides>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Modello struttura</vt:lpstr>
      </vt:variant>
      <vt:variant>
        <vt:i4>4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Trebuchet MS</vt:lpstr>
      <vt:lpstr>Arial</vt:lpstr>
      <vt:lpstr>Wingdings 3</vt:lpstr>
      <vt:lpstr>Calibri</vt:lpstr>
      <vt:lpstr>Sfaccettatura</vt:lpstr>
      <vt:lpstr>Sfaccettatura</vt:lpstr>
      <vt:lpstr>Sfaccettatura</vt:lpstr>
      <vt:lpstr>Sfaccettatura</vt:lpstr>
      <vt:lpstr>Gruppo di lavoro  Polizza Sanitaria RBM: Componenti: Rosella Asti , Ilaria Binaglia, Simona Bortot, Attanasio Candela, Roberto Gomezel, Lorena Stellato, Roberto Michinelli</vt:lpstr>
      <vt:lpstr> </vt:lpstr>
      <vt:lpstr>Diapositiva 3</vt:lpstr>
      <vt:lpstr>Diapositiva 4</vt:lpstr>
      <vt:lpstr>Diapositiva 5</vt:lpstr>
      <vt:lpstr> Nel caso ci siano segnalazioni, preghiamo inviarle a:   rapp_tta_wg_unisalute@lists.infn.it  Grazie per l’attenzione!</vt:lpstr>
    </vt:vector>
  </TitlesOfParts>
  <Company>Olidata S.p.A.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RBM vs UNISALUTE</dc:title>
  <dc:creator>Bortot Simona</dc:creator>
  <cp:lastModifiedBy>Roberto</cp:lastModifiedBy>
  <cp:revision>71</cp:revision>
  <cp:lastPrinted>2018-06-05T06:28:51Z</cp:lastPrinted>
  <dcterms:created xsi:type="dcterms:W3CDTF">2016-06-03T12:05:46Z</dcterms:created>
  <dcterms:modified xsi:type="dcterms:W3CDTF">2019-06-19T08:33:16Z</dcterms:modified>
</cp:coreProperties>
</file>