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04A73-CFA4-4016-B4E9-F93288B28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0587F1-FFAF-464D-9275-D3C1A93C1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2BD74-B6C7-4CCB-AA20-F1F5DA05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1357F-BF6E-4A0A-A174-64830CF93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36880-468C-4912-8BD9-E01916EFF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46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98AC2-1373-4435-8978-A8945311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21A42-C87B-4751-9996-70C68BADD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44666-A045-483B-99A5-B8AFEE28A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FDB13-14F9-4047-B37B-4893D2C21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4B50F-1F5A-4BF9-B751-E2B72D9D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7635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595924-105F-40C4-977E-AB5E9739D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1A18C-184A-494F-B1F2-E5AC7EBD7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A0735-4D0F-48A1-9DE7-F1836DDD2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85C2A-B947-4645-87FD-610FED3DD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21C82-DBBB-4A0B-A231-2A0310F79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71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B818B-0B88-4440-AF06-2ACD3ECA8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FEDA1-EB78-4C0A-80A8-7153628AD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86371-F783-4211-B462-587252AB3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A3AA9-C6CB-43C9-BDAF-340FD66F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E6C50-59C9-4D11-835B-ABC94368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12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7E8A5-B476-4F4E-8CDA-809A4F789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EC86C3-514A-48A8-A6BC-5E7DEA728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C1738-1541-4811-9723-A9DE4B21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1D1F8-7151-4BC4-B362-9B246C9C3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07CD2-90B6-4973-9CD1-CD9B63401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0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14D6A-3B81-41C8-97A7-6468B3446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CE3EA-35F9-4ABF-9511-2448C48E3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0BBEA-219C-428A-B65B-F96588F4E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3CD28-30EF-4909-9BC5-80C74CC08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0D3EC-BE4D-449D-A98A-528CEE819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7DEB6-5CE4-4751-93E8-C107990B5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64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F089-B66B-4E5B-B35A-1DB3AF579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9471F-E1A7-4F1E-AA79-C354878CE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3BE30-51FF-46A8-8875-764011280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EAF907-A3BB-4424-B0C5-63FA04BD07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4FB007-91CC-4ED7-A3C7-134FCAB88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C5B01F-69E3-47B3-8E7A-DA35E2D10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51FF36-E543-4970-9997-C6DEB6FE7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38DCB5-B0C1-4A83-9B3B-5EA138BF0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967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8C5B-AFFB-48CC-89AD-FB41A7876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84C6D8-5179-4A80-8A26-2641F88D8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1972A-D41F-4A43-B0A0-70E7B2E5C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39400-9894-4095-8582-08275934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36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4E606F-D622-43A8-B8B3-740B06A3A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FC5B5C-0044-457E-AF16-246A12FB0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DAAF79-DD9A-47DE-BB59-6BF561BC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18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7BD47-208F-49E2-BFF7-AD2826CBF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8465F-1C7F-42DB-9C2E-7227F3B03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EF9A5-607D-4D0A-885F-8C4869227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327AB-03E0-4035-AFF3-3FEC1D306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20EBA-00F0-47CF-9E84-FD7F2AD12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3EA04-06C0-4079-8248-0240CDCF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37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238C0-AA26-4B73-B1A9-5673B2A5C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FC2B15-CD5F-46BA-91E4-1CEED75632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7D7D7-B171-4563-B3AA-6FA73C77C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D4C6E-1F5B-41C6-9287-6779899EE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E736B-3FA3-4718-B427-698365672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BEF0AF-2F21-4D2C-984A-BFB5BF38E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50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5C57E8-5911-4220-970F-E8C13C8A7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8FD4D-998B-4A87-90BE-D1804B149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B4198-C501-4DD9-923C-AC41B3DB7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104D1-CC44-4455-AF16-88B17CDC22D1}" type="datetimeFigureOut">
              <a:rPr lang="it-IT" smtClean="0"/>
              <a:t>16/04/2019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E01CC-9749-4DCF-A04A-A78B01F59D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DAC0B-49E4-43FB-9A4B-8F52F57609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80552-8FD6-4613-ACA4-F804D088A0F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912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7D32D5-3FF7-43F6-BFB5-5B1DEAEAF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26" y="223201"/>
            <a:ext cx="10515600" cy="636739"/>
          </a:xfrm>
        </p:spPr>
        <p:txBody>
          <a:bodyPr>
            <a:normAutofit fontScale="90000"/>
          </a:bodyPr>
          <a:lstStyle/>
          <a:p>
            <a:r>
              <a:rPr lang="it-IT" dirty="0"/>
              <a:t>Misure Preliminari su protone per Test Denoiser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104065A-D857-4F10-BC9C-E2DC89A3EE7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41107"/>
            <a:ext cx="1125702" cy="1603375"/>
          </a:xfr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6F3943B-F99E-4F82-B07B-BDB0A8520ED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26" y="3225901"/>
            <a:ext cx="3868251" cy="2622278"/>
          </a:xfr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0D593F90-0DC2-4B49-A330-7494BD9E1FDD}"/>
              </a:ext>
            </a:extLst>
          </p:cNvPr>
          <p:cNvGrpSpPr/>
          <p:nvPr/>
        </p:nvGrpSpPr>
        <p:grpSpPr>
          <a:xfrm>
            <a:off x="6231032" y="910876"/>
            <a:ext cx="2525597" cy="2638895"/>
            <a:chOff x="4788465" y="623638"/>
            <a:chExt cx="5095875" cy="5324475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3E7B936-59AA-4FBE-B817-90F875C4F9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8465" y="623638"/>
              <a:ext cx="5095875" cy="5324475"/>
            </a:xfrm>
            <a:prstGeom prst="rect">
              <a:avLst/>
            </a:prstGeom>
          </p:spPr>
        </p:pic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61C3418-281E-498B-AC1F-BA105C8512DC}"/>
                </a:ext>
              </a:extLst>
            </p:cNvPr>
            <p:cNvCxnSpPr>
              <a:cxnSpLocks/>
            </p:cNvCxnSpPr>
            <p:nvPr/>
          </p:nvCxnSpPr>
          <p:spPr>
            <a:xfrm>
              <a:off x="5318449" y="3285875"/>
              <a:ext cx="4167457" cy="5965"/>
            </a:xfrm>
            <a:prstGeom prst="straightConnector1">
              <a:avLst/>
            </a:prstGeom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A811AA4-9BAB-4B4F-AF20-9D3DCA5B34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76299" y="4022737"/>
              <a:ext cx="4219628" cy="0"/>
            </a:xfrm>
            <a:prstGeom prst="straightConnector1">
              <a:avLst/>
            </a:prstGeom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F0CAD7D-B129-41C1-824B-713E9C9AC8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76299" y="5425440"/>
              <a:ext cx="4219628" cy="0"/>
            </a:xfrm>
            <a:prstGeom prst="straightConnector1">
              <a:avLst/>
            </a:prstGeom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C80DFD2C-2E9A-4145-BC10-79AEE299DF66}"/>
                </a:ext>
              </a:extLst>
            </p:cNvPr>
            <p:cNvCxnSpPr>
              <a:cxnSpLocks/>
            </p:cNvCxnSpPr>
            <p:nvPr/>
          </p:nvCxnSpPr>
          <p:spPr>
            <a:xfrm>
              <a:off x="5318449" y="4769187"/>
              <a:ext cx="4167456" cy="0"/>
            </a:xfrm>
            <a:prstGeom prst="straightConnector1">
              <a:avLst/>
            </a:prstGeom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3ABB14A-E335-4756-8CCD-2CE124757681}"/>
                </a:ext>
              </a:extLst>
            </p:cNvPr>
            <p:cNvCxnSpPr/>
            <p:nvPr/>
          </p:nvCxnSpPr>
          <p:spPr>
            <a:xfrm>
              <a:off x="5245183" y="1823824"/>
              <a:ext cx="4309607" cy="0"/>
            </a:xfrm>
            <a:prstGeom prst="straightConnector1">
              <a:avLst/>
            </a:prstGeom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7F53316-FF1C-473F-820B-81666F4C8D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76299" y="2532949"/>
              <a:ext cx="4219628" cy="0"/>
            </a:xfrm>
            <a:prstGeom prst="straightConnector1">
              <a:avLst/>
            </a:prstGeom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193BCAE3-78B2-466E-BF97-9813041389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26588" y="1105365"/>
              <a:ext cx="4219628" cy="0"/>
            </a:xfrm>
            <a:prstGeom prst="straightConnector1">
              <a:avLst/>
            </a:prstGeom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283FD2D0-4E1A-4E23-A16E-5F168F6108BE}"/>
              </a:ext>
            </a:extLst>
          </p:cNvPr>
          <p:cNvSpPr txBox="1"/>
          <p:nvPr/>
        </p:nvSpPr>
        <p:spPr>
          <a:xfrm>
            <a:off x="2156118" y="1106940"/>
            <a:ext cx="38682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Misure a basso SNR su protone a parità di paramentri di acquisizione (tempo, voxel size, ...)</a:t>
            </a:r>
          </a:p>
          <a:p>
            <a:r>
              <a:rPr lang="it-IT" dirty="0"/>
              <a:t>Basse concentrazioni di idrogeno.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/>
              <a:t>Acqua pesante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/>
              <a:t>Glycerol-d</a:t>
            </a:r>
            <a:r>
              <a:rPr lang="it-IT" b="1" baseline="-25000" dirty="0"/>
              <a:t>8</a:t>
            </a:r>
            <a:endParaRPr lang="it-IT" b="1" dirty="0"/>
          </a:p>
          <a:p>
            <a:r>
              <a:rPr lang="it-IT" sz="1400" dirty="0"/>
              <a:t>≥98 atom % D, ≥98% (CP) </a:t>
            </a:r>
          </a:p>
          <a:p>
            <a:endParaRPr lang="it-IT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F03357-BBF3-4BFA-8CA5-2DB2CF121578}"/>
              </a:ext>
            </a:extLst>
          </p:cNvPr>
          <p:cNvSpPr txBox="1"/>
          <p:nvPr/>
        </p:nvSpPr>
        <p:spPr>
          <a:xfrm>
            <a:off x="4133864" y="3819841"/>
            <a:ext cx="41943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Ipotesi che la componente dominante del rumore sia quella  elettronica.</a:t>
            </a:r>
          </a:p>
          <a:p>
            <a:r>
              <a:rPr lang="it-IT" dirty="0"/>
              <a:t>La sequenza di acquisizione usata deve essere simile a quella per i composti fluorati  </a:t>
            </a:r>
            <a:r>
              <a:rPr lang="it-IT" dirty="0">
                <a:sym typeface="Wingdings" panose="05000000000000000000" pitchFamily="2" charset="2"/>
              </a:rPr>
              <a:t></a:t>
            </a:r>
            <a:endParaRPr lang="it-IT" dirty="0"/>
          </a:p>
          <a:p>
            <a:r>
              <a:rPr lang="it-IT" dirty="0"/>
              <a:t>Tempi di rilassamento simili</a:t>
            </a:r>
            <a:r>
              <a:rPr lang="it-IT" dirty="0">
                <a:sym typeface="Wingdings" panose="05000000000000000000" pitchFamily="2" charset="2"/>
              </a:rPr>
              <a:t></a:t>
            </a:r>
          </a:p>
          <a:p>
            <a:r>
              <a:rPr lang="it-IT" b="1" dirty="0">
                <a:sym typeface="Wingdings" panose="05000000000000000000" pitchFamily="2" charset="2"/>
              </a:rPr>
              <a:t>                   </a:t>
            </a:r>
            <a:r>
              <a:rPr lang="it-IT" b="1" dirty="0"/>
              <a:t> </a:t>
            </a:r>
          </a:p>
          <a:p>
            <a:r>
              <a:rPr lang="it-IT" b="1" dirty="0"/>
              <a:t>                                 Glycerol-d</a:t>
            </a:r>
            <a:r>
              <a:rPr lang="it-IT" b="1" baseline="-25000" dirty="0"/>
              <a:t>8     </a:t>
            </a:r>
          </a:p>
          <a:p>
            <a:endParaRPr lang="it-IT" b="1" dirty="0"/>
          </a:p>
          <a:p>
            <a:endParaRPr lang="it-IT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C21778E-F500-40E3-B87C-C9280C73116E}"/>
              </a:ext>
            </a:extLst>
          </p:cNvPr>
          <p:cNvSpPr txBox="1"/>
          <p:nvPr/>
        </p:nvSpPr>
        <p:spPr>
          <a:xfrm>
            <a:off x="8756629" y="910876"/>
            <a:ext cx="33265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TEST:</a:t>
            </a:r>
          </a:p>
          <a:p>
            <a:r>
              <a:rPr lang="it-IT" dirty="0"/>
              <a:t>Ipotesi di rumore correlato temporalmente.</a:t>
            </a:r>
          </a:p>
          <a:p>
            <a:r>
              <a:rPr lang="it-IT" dirty="0"/>
              <a:t>Controllo dell’ordine di acquisizione dei voxel.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it-IT" dirty="0">
                <a:sym typeface="Wingdings" panose="05000000000000000000" pitchFamily="2" charset="2"/>
              </a:rPr>
              <a:t>Presentare alla rete pixel temporalmente vicini.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r>
              <a:rPr lang="it-IT" dirty="0">
                <a:sym typeface="Wingdings" panose="05000000000000000000" pitchFamily="2" charset="2"/>
              </a:rPr>
              <a:t>Studio della variabilità del rumore durante durante l’esperimento (~300 immagini, 350 ore di misure)</a:t>
            </a:r>
          </a:p>
          <a:p>
            <a:r>
              <a:rPr lang="it-IT" dirty="0">
                <a:sym typeface="Wingdings" panose="05000000000000000000" pitchFamily="2" charset="2"/>
              </a:rPr>
              <a:t>su scale temporali multiple </a:t>
            </a:r>
          </a:p>
          <a:p>
            <a:r>
              <a:rPr lang="it-IT" dirty="0">
                <a:sym typeface="Wingdings" panose="05000000000000000000" pitchFamily="2" charset="2"/>
              </a:rPr>
              <a:t>(ore, decine di ore , giorni)</a:t>
            </a:r>
          </a:p>
          <a:p>
            <a:endParaRPr lang="it-IT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56626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132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Misure Preliminari su protone per Test Denoiser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Misura</dc:title>
  <dc:creator>andrea</dc:creator>
  <cp:lastModifiedBy>andrea</cp:lastModifiedBy>
  <cp:revision>6</cp:revision>
  <dcterms:created xsi:type="dcterms:W3CDTF">2019-04-16T06:18:39Z</dcterms:created>
  <dcterms:modified xsi:type="dcterms:W3CDTF">2019-04-16T07:03:23Z</dcterms:modified>
</cp:coreProperties>
</file>