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4" r:id="rId2"/>
    <p:sldId id="384" r:id="rId3"/>
    <p:sldId id="374" r:id="rId4"/>
    <p:sldId id="394" r:id="rId5"/>
    <p:sldId id="392" r:id="rId6"/>
    <p:sldId id="390" r:id="rId7"/>
    <p:sldId id="372" r:id="rId8"/>
    <p:sldId id="393" r:id="rId9"/>
    <p:sldId id="383" r:id="rId10"/>
    <p:sldId id="379" r:id="rId11"/>
  </p:sldIdLst>
  <p:sldSz cx="9144000" cy="6858000" type="screen4x3"/>
  <p:notesSz cx="9144000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 Luc Lancelot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67" autoAdjust="0"/>
  </p:normalViewPr>
  <p:slideViewPr>
    <p:cSldViewPr>
      <p:cViewPr>
        <p:scale>
          <a:sx n="63" d="100"/>
          <a:sy n="63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BE603F-1481-8943-88CA-7C5C3D6A537C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FB8BB6-2527-6242-8E84-F2A6FD3F22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4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B9595-6816-7B43-A3C4-3504275C9D0F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450BB5-19B3-5E48-9571-E5E9FA996F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76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6"/>
          <p:cNvGraphicFramePr>
            <a:graphicFrameLocks noChangeAspect="1"/>
          </p:cNvGraphicFramePr>
          <p:nvPr/>
        </p:nvGraphicFramePr>
        <p:xfrm>
          <a:off x="114300" y="260350"/>
          <a:ext cx="86439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3" name="Acrobat Document" r:id="rId3" imgW="129463800" imgH="182880000" progId="AcroExch.Document.7">
                  <p:embed/>
                </p:oleObj>
              </mc:Choice>
              <mc:Fallback>
                <p:oleObj name="Acrobat Document" r:id="rId3" imgW="129463800" imgH="1828800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9104"/>
                      <a:stretch>
                        <a:fillRect/>
                      </a:stretch>
                    </p:blipFill>
                    <p:spPr bwMode="auto">
                      <a:xfrm>
                        <a:off x="114300" y="260350"/>
                        <a:ext cx="86439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7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286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FD6A-E66F-1646-8EED-0FEE83F66E38}" type="datetime1">
              <a:rPr lang="fr-FR" smtClean="0"/>
              <a:t>17/09/2019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73E1-AA45-734D-B7BF-40F1F78FED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568B-4D09-B24B-8DB8-6DEC385C48F0}" type="datetime1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1080-62AA-7040-98E8-9B119F1E92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6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9D55-A962-D143-9236-AA8399C80E73}" type="datetime1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3391-0875-DD41-9D9C-A763A9E505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74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23A98-F8BB-7340-94F8-C28A4DFED1FE}" type="datetime1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EB5D-0AF7-4F40-94AA-EE4B95102B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Picture 27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7714"/>
            <a:ext cx="2286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58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00CD1-0C1B-FE41-835A-73E7413709A7}" type="datetime1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CEC1-AAD9-4643-8EF6-86CD0C0D47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8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DFCC-D4E7-E046-8131-BCA8CD67E57A}" type="datetime1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EF2B-253D-DA48-89D2-640B40EE0B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4ABD6-96BC-7940-9C50-65B6CCC34E59}" type="datetime1">
              <a:rPr lang="fr-FR" smtClean="0"/>
              <a:t>17/09/2019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68562-C462-BF46-9A02-99A507FB08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8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4662-36FD-124E-A000-C89D4752420F}" type="datetime1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DC3-3E30-C144-9107-D8BC77CB3A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278D-9C8F-C041-99BE-260E0741577D}" type="datetime1">
              <a:rPr lang="fr-FR" smtClean="0"/>
              <a:t>17/09/2019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4CD6-F44B-444E-9815-99A43CEAF1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56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9F82-D102-0E4F-BD1A-99F5070990DC}" type="datetime1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4C71-6646-284B-8041-738B3011D3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74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1FF-6E82-E34D-B3B6-FDF384D1256F}" type="datetime1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5E30-0A7C-594F-817A-C6EAD9C0A3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95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F5CB41-E5F5-B744-89E7-512B08DA6F22}" type="datetime1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0CD875-DE01-9B4C-A40F-0C9B040F6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861048"/>
            <a:ext cx="7772400" cy="1470025"/>
          </a:xfrm>
        </p:spPr>
        <p:txBody>
          <a:bodyPr>
            <a:normAutofit/>
          </a:bodyPr>
          <a:lstStyle/>
          <a:p>
            <a:r>
              <a:rPr lang="fr-FR" sz="2800" dirty="0"/>
              <a:t>2</a:t>
            </a:r>
            <a:r>
              <a:rPr lang="fr-FR" sz="2800" baseline="30000" dirty="0"/>
              <a:t>ND</a:t>
            </a:r>
            <a:r>
              <a:rPr lang="fr-FR" sz="2800" dirty="0"/>
              <a:t> AMICI INDUSTRY FORUM</a:t>
            </a:r>
            <a:br>
              <a:rPr lang="fr-FR" sz="2800" dirty="0"/>
            </a:br>
            <a:r>
              <a:rPr lang="fr-FR" sz="2800" dirty="0"/>
              <a:t>BRUSSELS 17/9/2019</a:t>
            </a:r>
            <a:br>
              <a:rPr lang="fr-FR" sz="2800" dirty="0"/>
            </a:br>
            <a:r>
              <a:rPr lang="fr-FR" sz="2800" dirty="0"/>
              <a:t>Jean Luc Lancelot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9A91-6DE4-41B4-B1F3-ECE43964BA09}" type="datetime1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9A96-1E7C-44E8-AC88-AA179D57CCE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3AB8CF6-B9C6-48F5-BE9B-B27147432714}"/>
              </a:ext>
            </a:extLst>
          </p:cNvPr>
          <p:cNvSpPr txBox="1">
            <a:spLocks/>
          </p:cNvSpPr>
          <p:nvPr/>
        </p:nvSpPr>
        <p:spPr bwMode="auto">
          <a:xfrm>
            <a:off x="685800" y="226193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considerations</a:t>
            </a:r>
            <a:r>
              <a:rPr lang="fr-FR" dirty="0"/>
              <a:t> for </a:t>
            </a:r>
            <a:r>
              <a:rPr lang="fr-FR" dirty="0" err="1"/>
              <a:t>industry</a:t>
            </a:r>
            <a:r>
              <a:rPr lang="fr-FR" dirty="0"/>
              <a:t>/</a:t>
            </a:r>
            <a:r>
              <a:rPr lang="fr-FR" dirty="0" err="1"/>
              <a:t>labs</a:t>
            </a:r>
            <a:r>
              <a:rPr lang="fr-FR" dirty="0"/>
              <a:t>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09623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62783-540E-4CF0-97A2-F576D040A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2FB6F3-FC98-48A3-8F28-484215204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</p:spTree>
    <p:extLst>
      <p:ext uri="{BB962C8B-B14F-4D97-AF65-F5344CB8AC3E}">
        <p14:creationId xmlns:p14="http://schemas.microsoft.com/office/powerpoint/2010/main" val="192257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F0130-1959-4646-9825-1EC3D048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D4B5CE-A0CF-442B-9CD8-15F22368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lot of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to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eachother</a:t>
            </a:r>
            <a:r>
              <a:rPr lang="fr-FR" dirty="0"/>
              <a:t> and </a:t>
            </a:r>
            <a:r>
              <a:rPr lang="fr-FR" dirty="0" err="1"/>
              <a:t>integrate</a:t>
            </a:r>
            <a:r>
              <a:rPr lang="fr-FR" dirty="0"/>
              <a:t> </a:t>
            </a:r>
            <a:r>
              <a:rPr lang="fr-FR" dirty="0" err="1"/>
              <a:t>industry</a:t>
            </a:r>
            <a:r>
              <a:rPr lang="fr-FR" dirty="0"/>
              <a:t> point of </a:t>
            </a:r>
            <a:r>
              <a:rPr lang="fr-FR" dirty="0" err="1"/>
              <a:t>view</a:t>
            </a:r>
            <a:endParaRPr lang="fr-FR" dirty="0"/>
          </a:p>
          <a:p>
            <a:r>
              <a:rPr lang="fr-FR" dirty="0"/>
              <a:t>There are a lot of </a:t>
            </a:r>
            <a:r>
              <a:rPr lang="fr-FR" dirty="0" err="1"/>
              <a:t>success</a:t>
            </a:r>
            <a:r>
              <a:rPr lang="fr-FR" dirty="0"/>
              <a:t> stories, but I </a:t>
            </a:r>
            <a:r>
              <a:rPr lang="fr-FR" dirty="0" err="1"/>
              <a:t>just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like to </a:t>
            </a:r>
            <a:r>
              <a:rPr lang="fr-FR" dirty="0" err="1"/>
              <a:t>refocuss</a:t>
            </a:r>
            <a:r>
              <a:rPr lang="fr-FR" dirty="0"/>
              <a:t> on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, </a:t>
            </a:r>
            <a:r>
              <a:rPr lang="fr-FR" dirty="0" err="1"/>
              <a:t>addressing</a:t>
            </a:r>
            <a:r>
              <a:rPr lang="fr-FR" dirty="0"/>
              <a:t> </a:t>
            </a:r>
            <a:r>
              <a:rPr lang="fr-FR" dirty="0" err="1"/>
              <a:t>mostly</a:t>
            </a:r>
            <a:r>
              <a:rPr lang="fr-FR" dirty="0"/>
              <a:t> the situation of Projet </a:t>
            </a:r>
            <a:r>
              <a:rPr lang="fr-FR" dirty="0" err="1"/>
              <a:t>oriented</a:t>
            </a:r>
            <a:r>
              <a:rPr lang="fr-FR" dirty="0"/>
              <a:t> </a:t>
            </a:r>
            <a:r>
              <a:rPr lang="fr-FR" dirty="0" err="1"/>
              <a:t>industry</a:t>
            </a:r>
            <a:r>
              <a:rPr lang="fr-FR" dirty="0"/>
              <a:t> ( as </a:t>
            </a:r>
            <a:r>
              <a:rPr lang="fr-FR" dirty="0" err="1"/>
              <a:t>opposed</a:t>
            </a:r>
            <a:r>
              <a:rPr lang="fr-FR" dirty="0"/>
              <a:t> to </a:t>
            </a:r>
            <a:r>
              <a:rPr lang="fr-FR" dirty="0" err="1"/>
              <a:t>product</a:t>
            </a:r>
            <a:r>
              <a:rPr lang="fr-FR" dirty="0"/>
              <a:t> </a:t>
            </a:r>
            <a:r>
              <a:rPr lang="fr-FR" dirty="0" err="1"/>
              <a:t>oriented</a:t>
            </a:r>
            <a:r>
              <a:rPr lang="fr-FR" dirty="0"/>
              <a:t> </a:t>
            </a:r>
            <a:r>
              <a:rPr lang="fr-FR" dirty="0" err="1"/>
              <a:t>ones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33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E3844-7CC2-4538-8AE1-5B644F0A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F51BB-61AA-4FE1-9747-88ECBBFF0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fr-FR" dirty="0"/>
              <a:t>Project </a:t>
            </a:r>
            <a:r>
              <a:rPr lang="fr-FR" dirty="0" err="1"/>
              <a:t>oriented</a:t>
            </a:r>
            <a:endParaRPr lang="fr-FR" dirty="0"/>
          </a:p>
          <a:p>
            <a:pPr lvl="2">
              <a:buFontTx/>
              <a:buChar char="-"/>
            </a:pPr>
            <a:r>
              <a:rPr lang="fr-FR" dirty="0" err="1"/>
              <a:t>Here</a:t>
            </a:r>
            <a:r>
              <a:rPr lang="fr-FR" dirty="0"/>
              <a:t>, building RI’S </a:t>
            </a:r>
            <a:r>
              <a:rPr lang="fr-FR" dirty="0" err="1"/>
              <a:t>equipments</a:t>
            </a:r>
            <a:r>
              <a:rPr lang="fr-FR" dirty="0"/>
              <a:t>, </a:t>
            </a:r>
            <a:r>
              <a:rPr lang="fr-FR" dirty="0" err="1"/>
              <a:t>from</a:t>
            </a:r>
            <a:r>
              <a:rPr lang="fr-FR" dirty="0"/>
              <a:t> ion source to </a:t>
            </a:r>
            <a:r>
              <a:rPr lang="fr-FR" dirty="0" err="1"/>
              <a:t>beam</a:t>
            </a:r>
            <a:r>
              <a:rPr lang="fr-FR" dirty="0"/>
              <a:t> dump or detectors. </a:t>
            </a:r>
            <a:r>
              <a:rPr lang="fr-FR" dirty="0" err="1"/>
              <a:t>They</a:t>
            </a:r>
            <a:r>
              <a:rPr lang="fr-FR" dirty="0"/>
              <a:t> have no or </a:t>
            </a:r>
            <a:r>
              <a:rPr lang="fr-FR" dirty="0" err="1"/>
              <a:t>little</a:t>
            </a:r>
            <a:r>
              <a:rPr lang="fr-FR" dirty="0"/>
              <a:t> </a:t>
            </a:r>
            <a:r>
              <a:rPr lang="fr-FR" dirty="0" err="1"/>
              <a:t>proprietary</a:t>
            </a:r>
            <a:r>
              <a:rPr lang="fr-FR" dirty="0"/>
              <a:t> </a:t>
            </a:r>
            <a:r>
              <a:rPr lang="fr-FR" dirty="0" err="1"/>
              <a:t>product</a:t>
            </a:r>
            <a:r>
              <a:rPr lang="fr-FR" dirty="0"/>
              <a:t>.</a:t>
            </a:r>
          </a:p>
          <a:p>
            <a:pPr lvl="2">
              <a:buFontTx/>
              <a:buChar char="-"/>
            </a:pP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do not </a:t>
            </a:r>
            <a:r>
              <a:rPr lang="fr-FR" dirty="0" err="1"/>
              <a:t>sell</a:t>
            </a:r>
            <a:r>
              <a:rPr lang="fr-FR" dirty="0"/>
              <a:t> a </a:t>
            </a:r>
            <a:r>
              <a:rPr lang="fr-FR" dirty="0" err="1"/>
              <a:t>product</a:t>
            </a:r>
            <a:r>
              <a:rPr lang="fr-FR" dirty="0"/>
              <a:t>, but know how and infrastructures, </a:t>
            </a:r>
            <a:r>
              <a:rPr lang="fr-FR" dirty="0" err="1"/>
              <a:t>applied</a:t>
            </a:r>
            <a:r>
              <a:rPr lang="fr-FR" dirty="0"/>
              <a:t> to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projects</a:t>
            </a:r>
            <a:endParaRPr lang="fr-FR" dirty="0"/>
          </a:p>
          <a:p>
            <a:pPr lvl="2">
              <a:buFontTx/>
              <a:buChar char="-"/>
            </a:pPr>
            <a:r>
              <a:rPr lang="fr-FR" dirty="0"/>
              <a:t>International </a:t>
            </a:r>
            <a:r>
              <a:rPr lang="fr-FR" dirty="0" err="1"/>
              <a:t>competition</a:t>
            </a:r>
            <a:r>
              <a:rPr lang="fr-FR" dirty="0"/>
              <a:t> pushes industries to have more and more </a:t>
            </a:r>
            <a:r>
              <a:rPr lang="fr-FR" dirty="0" err="1"/>
              <a:t>added</a:t>
            </a:r>
            <a:r>
              <a:rPr lang="fr-FR" dirty="0"/>
              <a:t> value, more and more design </a:t>
            </a:r>
            <a:r>
              <a:rPr lang="fr-FR" dirty="0" err="1"/>
              <a:t>capacity</a:t>
            </a:r>
            <a:r>
              <a:rPr lang="fr-FR" dirty="0"/>
              <a:t>, more and more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capacity</a:t>
            </a:r>
            <a:r>
              <a:rPr lang="fr-FR" dirty="0"/>
              <a:t>, </a:t>
            </a:r>
            <a:r>
              <a:rPr lang="fr-FR" dirty="0" err="1"/>
              <a:t>keeping</a:t>
            </a:r>
            <a:r>
              <a:rPr lang="fr-FR" dirty="0"/>
              <a:t>  Excellence in </a:t>
            </a:r>
            <a:r>
              <a:rPr lang="fr-FR" dirty="0" err="1"/>
              <a:t>manufacturing</a:t>
            </a:r>
            <a:r>
              <a:rPr lang="fr-FR" dirty="0"/>
              <a:t> as a must</a:t>
            </a:r>
          </a:p>
          <a:p>
            <a:pPr marL="914400" lvl="2" indent="0">
              <a:buNone/>
            </a:pPr>
            <a:endParaRPr lang="fr-FR" dirty="0"/>
          </a:p>
          <a:p>
            <a:pPr lvl="4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79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140506-C552-4F12-9B89-4687FB25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52E67E-DFE8-4EF6-859D-2798D2944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Industry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</a:t>
            </a:r>
            <a:r>
              <a:rPr lang="fr-FR" dirty="0" err="1"/>
              <a:t>TF’s</a:t>
            </a:r>
            <a:r>
              <a:rPr lang="fr-FR" dirty="0"/>
              <a:t> and </a:t>
            </a:r>
            <a:r>
              <a:rPr lang="fr-FR" dirty="0" err="1"/>
              <a:t>RI’s</a:t>
            </a:r>
            <a:r>
              <a:rPr lang="fr-FR" dirty="0"/>
              <a:t> to </a:t>
            </a:r>
            <a:r>
              <a:rPr lang="fr-FR" dirty="0" err="1"/>
              <a:t>progress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on design know how as on </a:t>
            </a:r>
            <a:r>
              <a:rPr lang="fr-FR" dirty="0" err="1"/>
              <a:t>manufactruring</a:t>
            </a:r>
            <a:r>
              <a:rPr lang="fr-FR" dirty="0"/>
              <a:t> and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capacity</a:t>
            </a:r>
            <a:endParaRPr lang="fr-FR" dirty="0"/>
          </a:p>
          <a:p>
            <a:endParaRPr lang="fr-FR" dirty="0"/>
          </a:p>
          <a:p>
            <a:r>
              <a:rPr lang="fr-FR" dirty="0"/>
              <a:t>But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internal</a:t>
            </a:r>
            <a:r>
              <a:rPr lang="fr-FR" dirty="0"/>
              <a:t>,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external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491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FD0DF-31B6-49AD-A185-82B5CEF3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C41D26-B2D7-4ADA-859A-C29B5D258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Char char="-"/>
            </a:pPr>
            <a:r>
              <a:rPr lang="fr-FR" dirty="0"/>
              <a:t>A </a:t>
            </a:r>
            <a:r>
              <a:rPr lang="fr-FR" dirty="0" err="1"/>
              <a:t>company</a:t>
            </a:r>
            <a:r>
              <a:rPr lang="fr-FR" dirty="0"/>
              <a:t> must have hands on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core</a:t>
            </a:r>
            <a:r>
              <a:rPr lang="fr-FR" dirty="0"/>
              <a:t> for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existing</a:t>
            </a:r>
            <a:r>
              <a:rPr lang="fr-FR" dirty="0"/>
              <a:t> business</a:t>
            </a:r>
          </a:p>
          <a:p>
            <a:pPr lvl="2">
              <a:buFontTx/>
              <a:buChar char="-"/>
            </a:pPr>
            <a:r>
              <a:rPr lang="fr-FR" dirty="0"/>
              <a:t>Know how </a:t>
            </a:r>
          </a:p>
          <a:p>
            <a:pPr lvl="3">
              <a:buFontTx/>
              <a:buChar char="-"/>
            </a:pPr>
            <a:r>
              <a:rPr lang="fr-FR" dirty="0"/>
              <a:t>must </a:t>
            </a:r>
            <a:r>
              <a:rPr lang="fr-FR" dirty="0" err="1"/>
              <a:t>essentially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internal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able to design </a:t>
            </a:r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products</a:t>
            </a:r>
            <a:endParaRPr lang="fr-FR" dirty="0"/>
          </a:p>
          <a:p>
            <a:pPr lvl="3">
              <a:buFontTx/>
              <a:buChar char="-"/>
            </a:pPr>
            <a:r>
              <a:rPr lang="fr-FR" dirty="0" err="1"/>
              <a:t>external</a:t>
            </a:r>
            <a:r>
              <a:rPr lang="fr-FR" dirty="0"/>
              <a:t> know how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required</a:t>
            </a:r>
            <a:r>
              <a:rPr lang="fr-FR" dirty="0"/>
              <a:t> for </a:t>
            </a:r>
            <a:r>
              <a:rPr lang="fr-FR" dirty="0" err="1"/>
              <a:t>breakthrough’s</a:t>
            </a:r>
            <a:r>
              <a:rPr lang="fr-FR" dirty="0"/>
              <a:t> in </a:t>
            </a:r>
            <a:r>
              <a:rPr lang="fr-FR" dirty="0" err="1"/>
              <a:t>company</a:t>
            </a:r>
            <a:r>
              <a:rPr lang="fr-FR" dirty="0"/>
              <a:t> expertise</a:t>
            </a:r>
          </a:p>
          <a:p>
            <a:pPr lvl="2">
              <a:buFontTx/>
              <a:buChar char="-"/>
            </a:pPr>
            <a:r>
              <a:rPr lang="fr-FR" dirty="0"/>
              <a:t>For infrastructures</a:t>
            </a:r>
          </a:p>
          <a:p>
            <a:pPr lvl="3">
              <a:buFontTx/>
              <a:buChar char="-"/>
            </a:pPr>
            <a:r>
              <a:rPr lang="fr-FR" dirty="0" err="1"/>
              <a:t>industry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have in house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regularly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and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purchased</a:t>
            </a:r>
            <a:r>
              <a:rPr lang="fr-FR" dirty="0"/>
              <a:t> </a:t>
            </a:r>
            <a:r>
              <a:rPr lang="fr-FR" dirty="0" err="1"/>
              <a:t>easily</a:t>
            </a:r>
            <a:r>
              <a:rPr lang="fr-FR" dirty="0"/>
              <a:t> (</a:t>
            </a:r>
            <a:r>
              <a:rPr lang="fr-FR" dirty="0" err="1"/>
              <a:t>machining</a:t>
            </a:r>
            <a:r>
              <a:rPr lang="fr-FR" dirty="0"/>
              <a:t> for </a:t>
            </a:r>
            <a:r>
              <a:rPr lang="fr-FR" dirty="0" err="1"/>
              <a:t>Sigmaphi</a:t>
            </a:r>
            <a:r>
              <a:rPr lang="fr-FR" dirty="0"/>
              <a:t>)</a:t>
            </a:r>
          </a:p>
          <a:p>
            <a:pPr lvl="3">
              <a:buFontTx/>
              <a:buChar char="-"/>
            </a:pPr>
            <a:r>
              <a:rPr lang="fr-FR" dirty="0" err="1"/>
              <a:t>industry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TF’s</a:t>
            </a:r>
            <a:r>
              <a:rPr lang="fr-FR" dirty="0"/>
              <a:t> for  </a:t>
            </a:r>
            <a:r>
              <a:rPr lang="fr-FR" dirty="0" err="1"/>
              <a:t>exceptional</a:t>
            </a:r>
            <a:r>
              <a:rPr lang="fr-FR" dirty="0"/>
              <a:t>  </a:t>
            </a:r>
            <a:r>
              <a:rPr lang="fr-FR" dirty="0" err="1"/>
              <a:t>requirement</a:t>
            </a:r>
            <a:r>
              <a:rPr lang="fr-FR" dirty="0"/>
              <a:t> (know how, size/</a:t>
            </a:r>
            <a:r>
              <a:rPr lang="fr-FR" dirty="0" err="1"/>
              <a:t>capacity</a:t>
            </a:r>
            <a:r>
              <a:rPr lang="fr-FR" dirty="0"/>
              <a:t>…)</a:t>
            </a:r>
          </a:p>
          <a:p>
            <a:pPr marL="0" indent="0">
              <a:buNone/>
            </a:pPr>
            <a:r>
              <a:rPr lang="fr-FR" sz="2800" dirty="0"/>
              <a:t>But </a:t>
            </a:r>
            <a:r>
              <a:rPr lang="fr-FR" sz="2800" dirty="0" err="1"/>
              <a:t>this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permanently</a:t>
            </a:r>
            <a:r>
              <a:rPr lang="fr-FR" sz="2800" dirty="0"/>
              <a:t> </a:t>
            </a:r>
            <a:r>
              <a:rPr lang="fr-FR" sz="2800" dirty="0" err="1"/>
              <a:t>moving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5759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9A701-6243-46CF-A933-BC2C0AAB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A98187-F5EA-46FC-AA6A-C25BB0F12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Movement</a:t>
            </a:r>
            <a:endParaRPr lang="fr-FR" dirty="0"/>
          </a:p>
          <a:p>
            <a:pPr lvl="1"/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industry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to </a:t>
            </a:r>
            <a:r>
              <a:rPr lang="fr-FR" dirty="0" err="1"/>
              <a:t>keep</a:t>
            </a:r>
            <a:r>
              <a:rPr lang="fr-FR" dirty="0"/>
              <a:t> at the </a:t>
            </a:r>
            <a:r>
              <a:rPr lang="fr-FR" dirty="0" err="1"/>
              <a:t>edge</a:t>
            </a:r>
            <a:r>
              <a:rPr lang="fr-FR" dirty="0"/>
              <a:t> of know how</a:t>
            </a:r>
          </a:p>
          <a:p>
            <a:pPr lvl="1"/>
            <a:r>
              <a:rPr lang="fr-FR" dirty="0"/>
              <a:t>This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collaborations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TF’s</a:t>
            </a:r>
            <a:r>
              <a:rPr lang="fr-FR" dirty="0"/>
              <a:t> and </a:t>
            </a:r>
            <a:r>
              <a:rPr lang="fr-FR" dirty="0" err="1"/>
              <a:t>RI’s</a:t>
            </a:r>
            <a:endParaRPr lang="fr-FR" dirty="0"/>
          </a:p>
          <a:p>
            <a:pPr lvl="1"/>
            <a:r>
              <a:rPr lang="fr-FR" dirty="0"/>
              <a:t>The </a:t>
            </a:r>
            <a:r>
              <a:rPr lang="fr-FR" dirty="0" err="1"/>
              <a:t>edge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permanently</a:t>
            </a:r>
            <a:r>
              <a:rPr lang="fr-FR" dirty="0"/>
              <a:t> </a:t>
            </a:r>
            <a:r>
              <a:rPr lang="fr-FR" dirty="0" err="1"/>
              <a:t>moving</a:t>
            </a:r>
            <a:r>
              <a:rPr lang="fr-FR" dirty="0"/>
              <a:t>, once a new design </a:t>
            </a:r>
            <a:r>
              <a:rPr lang="fr-FR" dirty="0" err="1"/>
              <a:t>capacity</a:t>
            </a:r>
            <a:r>
              <a:rPr lang="fr-FR" dirty="0"/>
              <a:t> has been </a:t>
            </a:r>
            <a:r>
              <a:rPr lang="fr-FR" dirty="0" err="1"/>
              <a:t>developed</a:t>
            </a:r>
            <a:r>
              <a:rPr lang="fr-FR" dirty="0"/>
              <a:t>, </a:t>
            </a:r>
            <a:r>
              <a:rPr lang="fr-FR" dirty="0" err="1"/>
              <a:t>investment</a:t>
            </a:r>
            <a:r>
              <a:rPr lang="fr-FR" dirty="0"/>
              <a:t> in infrastructures </a:t>
            </a:r>
            <a:r>
              <a:rPr lang="fr-FR" dirty="0" err="1"/>
              <a:t>will</a:t>
            </a:r>
            <a:r>
              <a:rPr lang="fr-FR" dirty="0"/>
              <a:t> follow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relationship</a:t>
            </a:r>
            <a:r>
              <a:rPr lang="fr-FR" dirty="0"/>
              <a:t> must </a:t>
            </a:r>
            <a:r>
              <a:rPr lang="fr-FR" dirty="0" err="1"/>
              <a:t>be</a:t>
            </a:r>
            <a:r>
              <a:rPr lang="fr-FR" dirty="0"/>
              <a:t> flexible to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keep</a:t>
            </a:r>
            <a:r>
              <a:rPr lang="fr-FR" dirty="0"/>
              <a:t> at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edge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888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CAC72-3BF9-4DF3-82E2-68CA9183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5619"/>
            <a:ext cx="5900750" cy="1143000"/>
          </a:xfrm>
        </p:spPr>
        <p:txBody>
          <a:bodyPr/>
          <a:lstStyle/>
          <a:p>
            <a:r>
              <a:rPr lang="fr-FR" dirty="0"/>
              <a:t>A few </a:t>
            </a:r>
            <a:r>
              <a:rPr lang="fr-FR" dirty="0" err="1"/>
              <a:t>other</a:t>
            </a:r>
            <a:r>
              <a:rPr lang="fr-FR" dirty="0"/>
              <a:t> points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D26E2-9052-4635-922A-6C7924DD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lvl="1"/>
            <a:r>
              <a:rPr lang="fr-FR" dirty="0"/>
              <a:t>Know how</a:t>
            </a:r>
          </a:p>
          <a:p>
            <a:pPr lvl="2">
              <a:buFontTx/>
              <a:buChar char="-"/>
            </a:pPr>
            <a:r>
              <a:rPr lang="fr-FR" dirty="0" err="1"/>
              <a:t>Companies</a:t>
            </a:r>
            <a:r>
              <a:rPr lang="fr-FR" dirty="0"/>
              <a:t> (</a:t>
            </a:r>
            <a:r>
              <a:rPr lang="fr-FR" dirty="0" err="1"/>
              <a:t>SME’s</a:t>
            </a:r>
            <a:r>
              <a:rPr lang="fr-FR" dirty="0"/>
              <a:t>) </a:t>
            </a:r>
            <a:r>
              <a:rPr lang="fr-FR" dirty="0" err="1"/>
              <a:t>cannot</a:t>
            </a:r>
            <a:r>
              <a:rPr lang="fr-FR" dirty="0"/>
              <a:t> have top </a:t>
            </a:r>
            <a:r>
              <a:rPr lang="fr-FR" dirty="0" err="1"/>
              <a:t>internal</a:t>
            </a:r>
            <a:r>
              <a:rPr lang="fr-FR" dirty="0"/>
              <a:t> know how for </a:t>
            </a:r>
            <a:r>
              <a:rPr lang="fr-FR" dirty="0" err="1"/>
              <a:t>every</a:t>
            </a:r>
            <a:r>
              <a:rPr lang="fr-FR" dirty="0"/>
              <a:t> topic, but do have </a:t>
            </a:r>
            <a:r>
              <a:rPr lang="fr-FR" dirty="0" err="1"/>
              <a:t>some</a:t>
            </a:r>
            <a:r>
              <a:rPr lang="fr-FR" dirty="0"/>
              <a:t> top </a:t>
            </a:r>
            <a:r>
              <a:rPr lang="fr-FR" dirty="0" err="1"/>
              <a:t>level</a:t>
            </a:r>
            <a:r>
              <a:rPr lang="fr-FR" dirty="0"/>
              <a:t> expertise</a:t>
            </a:r>
          </a:p>
          <a:p>
            <a:pPr lvl="2">
              <a:buFontTx/>
              <a:buChar char="-"/>
            </a:pPr>
            <a:r>
              <a:rPr lang="fr-FR" dirty="0"/>
              <a:t>Know how protection (</a:t>
            </a:r>
            <a:r>
              <a:rPr lang="fr-FR" dirty="0" err="1"/>
              <a:t>publish</a:t>
            </a:r>
            <a:r>
              <a:rPr lang="fr-FR" dirty="0"/>
              <a:t>/</a:t>
            </a:r>
            <a:r>
              <a:rPr lang="fr-FR" dirty="0" err="1"/>
              <a:t>keep</a:t>
            </a:r>
            <a:r>
              <a:rPr lang="fr-FR" dirty="0"/>
              <a:t> secret, indirect diffusion: RF in China)</a:t>
            </a:r>
          </a:p>
          <a:p>
            <a:pPr lvl="2">
              <a:buFontTx/>
              <a:buChar char="-"/>
            </a:pPr>
            <a:r>
              <a:rPr lang="fr-FR" dirty="0"/>
              <a:t>IP </a:t>
            </a:r>
            <a:r>
              <a:rPr lang="fr-FR" dirty="0" err="1"/>
              <a:t>definition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product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rarely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made (design a kicker)</a:t>
            </a:r>
          </a:p>
          <a:p>
            <a:pPr lvl="1"/>
            <a:r>
              <a:rPr lang="fr-FR" dirty="0"/>
              <a:t>Financial</a:t>
            </a:r>
          </a:p>
          <a:p>
            <a:pPr lvl="2">
              <a:buFontTx/>
              <a:buChar char="-"/>
            </a:pPr>
            <a:r>
              <a:rPr lang="fr-FR" dirty="0"/>
              <a:t>Design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financed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material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; </a:t>
            </a:r>
            <a:r>
              <a:rPr lang="fr-FR" dirty="0" err="1"/>
              <a:t>labs</a:t>
            </a:r>
            <a:r>
              <a:rPr lang="fr-FR" dirty="0"/>
              <a:t> contribution and </a:t>
            </a:r>
            <a:r>
              <a:rPr lang="fr-FR" dirty="0" err="1"/>
              <a:t>industry</a:t>
            </a:r>
            <a:r>
              <a:rPr lang="fr-FR" dirty="0"/>
              <a:t> contribution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balanced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design and manufacture</a:t>
            </a:r>
          </a:p>
          <a:p>
            <a:pPr lvl="2">
              <a:buFontTx/>
              <a:buChar char="-"/>
            </a:pPr>
            <a:r>
              <a:rPr lang="fr-FR" dirty="0" err="1"/>
              <a:t>Companies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profitable or </a:t>
            </a:r>
            <a:r>
              <a:rPr lang="fr-FR" dirty="0" err="1"/>
              <a:t>they</a:t>
            </a:r>
            <a:r>
              <a:rPr lang="fr-FR" dirty="0"/>
              <a:t> go out of      business; but </a:t>
            </a:r>
            <a:r>
              <a:rPr lang="fr-FR" dirty="0" err="1"/>
              <a:t>they</a:t>
            </a:r>
            <a:r>
              <a:rPr lang="fr-FR" dirty="0"/>
              <a:t> are not </a:t>
            </a:r>
            <a:r>
              <a:rPr lang="fr-FR" dirty="0" err="1"/>
              <a:t>necessarily</a:t>
            </a:r>
            <a:r>
              <a:rPr lang="fr-FR" dirty="0"/>
              <a:t> </a:t>
            </a:r>
            <a:r>
              <a:rPr lang="fr-FR" dirty="0" err="1"/>
              <a:t>rich</a:t>
            </a:r>
            <a:r>
              <a:rPr lang="fr-FR" dirty="0"/>
              <a:t>, and money </a:t>
            </a:r>
            <a:r>
              <a:rPr lang="fr-FR" dirty="0" err="1"/>
              <a:t>does</a:t>
            </a:r>
            <a:r>
              <a:rPr lang="fr-FR" dirty="0"/>
              <a:t> not flow like </a:t>
            </a:r>
            <a:r>
              <a:rPr lang="fr-FR" dirty="0" err="1"/>
              <a:t>fresh</a:t>
            </a:r>
            <a:r>
              <a:rPr lang="fr-FR" dirty="0"/>
              <a:t> water; training in </a:t>
            </a:r>
            <a:r>
              <a:rPr lang="fr-FR" dirty="0" err="1"/>
              <a:t>economics</a:t>
            </a:r>
            <a:r>
              <a:rPr lang="fr-FR" dirty="0"/>
              <a:t> ?</a:t>
            </a:r>
          </a:p>
          <a:p>
            <a:pPr lvl="2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41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32657-C992-470E-A571-905E23F4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85D9F-F0EA-46D9-884C-8179BE9F7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 </a:t>
            </a:r>
            <a:r>
              <a:rPr lang="fr-FR" dirty="0" err="1"/>
              <a:t>summary</a:t>
            </a:r>
            <a:endParaRPr lang="fr-FR" dirty="0"/>
          </a:p>
          <a:p>
            <a:pPr lvl="1"/>
            <a:r>
              <a:rPr lang="fr-FR" dirty="0"/>
              <a:t>Collaborations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balanced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know how and infrastructures</a:t>
            </a:r>
          </a:p>
          <a:p>
            <a:pPr lvl="1"/>
            <a:r>
              <a:rPr lang="fr-FR" dirty="0"/>
              <a:t>Relationship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flexible to </a:t>
            </a:r>
            <a:r>
              <a:rPr lang="fr-FR" dirty="0" err="1"/>
              <a:t>adapt</a:t>
            </a:r>
            <a:r>
              <a:rPr lang="fr-FR" dirty="0"/>
              <a:t> to the permanent </a:t>
            </a:r>
            <a:r>
              <a:rPr lang="fr-FR" dirty="0" err="1"/>
              <a:t>movement</a:t>
            </a:r>
            <a:r>
              <a:rPr lang="fr-FR" dirty="0"/>
              <a:t> of the </a:t>
            </a:r>
            <a:r>
              <a:rPr lang="fr-FR" dirty="0" err="1"/>
              <a:t>frontier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part of </a:t>
            </a:r>
            <a:r>
              <a:rPr lang="fr-FR" dirty="0" err="1"/>
              <a:t>industry</a:t>
            </a:r>
            <a:r>
              <a:rPr lang="fr-FR" dirty="0"/>
              <a:t> </a:t>
            </a:r>
            <a:r>
              <a:rPr lang="fr-FR" dirty="0" err="1"/>
              <a:t>capacity</a:t>
            </a:r>
            <a:r>
              <a:rPr lang="fr-FR" dirty="0"/>
              <a:t> and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especially</a:t>
            </a:r>
            <a:r>
              <a:rPr lang="fr-FR" dirty="0"/>
              <a:t> important for 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410039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C0A488-7CF6-48E8-AA56-4B6B7314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E31D00-9B60-47B5-BDFB-FB7D6B3BC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Our </a:t>
            </a:r>
            <a:r>
              <a:rPr lang="fr-FR" dirty="0" err="1"/>
              <a:t>industry</a:t>
            </a:r>
            <a:r>
              <a:rPr lang="fr-FR" dirty="0"/>
              <a:t> faces more and more </a:t>
            </a:r>
            <a:r>
              <a:rPr lang="fr-FR" dirty="0" err="1"/>
              <a:t>competition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high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, and high </a:t>
            </a:r>
            <a:r>
              <a:rPr lang="fr-FR" dirty="0" err="1"/>
              <a:t>level</a:t>
            </a:r>
            <a:r>
              <a:rPr lang="fr-FR" dirty="0"/>
              <a:t> support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labs</a:t>
            </a:r>
            <a:r>
              <a:rPr lang="fr-FR" dirty="0"/>
              <a:t> (SC magnets, RF… in China, </a:t>
            </a:r>
            <a:r>
              <a:rPr lang="fr-FR" dirty="0" err="1"/>
              <a:t>Korea</a:t>
            </a:r>
            <a:r>
              <a:rPr lang="fr-FR" dirty="0"/>
              <a:t>, Brazil, India, </a:t>
            </a:r>
            <a:r>
              <a:rPr lang="fr-FR" dirty="0" err="1"/>
              <a:t>Thailand</a:t>
            </a:r>
            <a:r>
              <a:rPr lang="fr-FR" dirty="0"/>
              <a:t>…)</a:t>
            </a:r>
          </a:p>
          <a:p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europeans</a:t>
            </a:r>
            <a:r>
              <a:rPr lang="fr-FR" dirty="0"/>
              <a:t>, and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increase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proximity</a:t>
            </a:r>
            <a:r>
              <a:rPr lang="fr-FR" dirty="0"/>
              <a:t>, </a:t>
            </a:r>
            <a:r>
              <a:rPr lang="fr-FR" dirty="0" err="1"/>
              <a:t>our</a:t>
            </a:r>
            <a:r>
              <a:rPr lang="fr-FR" dirty="0"/>
              <a:t> efforts to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industry</a:t>
            </a:r>
            <a:r>
              <a:rPr lang="fr-FR" dirty="0"/>
              <a:t> at the </a:t>
            </a:r>
            <a:r>
              <a:rPr lang="fr-FR" dirty="0" err="1"/>
              <a:t>highest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; Amici </a:t>
            </a:r>
            <a:r>
              <a:rPr lang="fr-FR" dirty="0" err="1"/>
              <a:t>is</a:t>
            </a:r>
            <a:r>
              <a:rPr lang="fr-FR" dirty="0"/>
              <a:t> part of </a:t>
            </a:r>
            <a:r>
              <a:rPr lang="fr-FR" dirty="0" err="1"/>
              <a:t>this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501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 performance 2015-réunion 9 mars" id="{7A42FBD8-6792-485E-BB7E-E86A9A79CF53}" vid="{51BC98AA-7B7B-4983-BBDD-7B8BA5A52D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SAT-présentation modele</Template>
  <TotalTime>505</TotalTime>
  <Words>524</Words>
  <Application>Microsoft Office PowerPoint</Application>
  <PresentationFormat>Affichage à l'écran (4:3)</PresentationFormat>
  <Paragraphs>45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Thème Office</vt:lpstr>
      <vt:lpstr>Acrobat Document</vt:lpstr>
      <vt:lpstr>2ND AMICI INDUSTRY FORUM BRUSSELS 17/9/2019 Jean Luc Lancelot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 few other points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AMICI INDUSTRY FORUM BRUSSELS 17/9/2019</dc:title>
  <dc:creator>Jean-luc LANCELOT</dc:creator>
  <cp:lastModifiedBy>Jean-luc LANCELOT</cp:lastModifiedBy>
  <cp:revision>25</cp:revision>
  <cp:lastPrinted>2014-11-02T11:39:25Z</cp:lastPrinted>
  <dcterms:created xsi:type="dcterms:W3CDTF">2019-09-17T05:26:56Z</dcterms:created>
  <dcterms:modified xsi:type="dcterms:W3CDTF">2019-09-17T14:00:12Z</dcterms:modified>
</cp:coreProperties>
</file>