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56" r:id="rId6"/>
    <p:sldId id="268" r:id="rId7"/>
    <p:sldId id="275" r:id="rId8"/>
    <p:sldId id="276" r:id="rId9"/>
    <p:sldId id="274" r:id="rId10"/>
    <p:sldId id="273" r:id="rId11"/>
    <p:sldId id="272" r:id="rId12"/>
    <p:sldId id="269" r:id="rId13"/>
    <p:sldId id="27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58595B"/>
    <a:srgbClr val="492F92"/>
    <a:srgbClr val="BDA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0" autoAdjust="0"/>
    <p:restoredTop sz="81809" autoAdjust="0"/>
  </p:normalViewPr>
  <p:slideViewPr>
    <p:cSldViewPr snapToGrid="0">
      <p:cViewPr varScale="1">
        <p:scale>
          <a:sx n="72" d="100"/>
          <a:sy n="72" d="100"/>
        </p:scale>
        <p:origin x="84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9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BBDFE-6AEF-403A-868E-8A52927AE78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3A043-1493-42CC-8782-7F6246E08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ec.stfc.ac.uk/Pages/AMICI-Compact-Linac.aspx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3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7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0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Teledyne e2v  recognised that access to an accelerator and radiation test facility would enable them to speed up product development and address more customer requests and STFC required a supported accelerator platform for industrial and academic engagement.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70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collaboration with STFC Daresbury Laboratory, Teledyne e2v has been able to take advantage of the 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Compact </a:t>
            </a:r>
            <a:r>
              <a:rPr lang="en-GB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Linac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Linac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Facility, and expertise of STFC’s staff and the support of Teledyne e2v ensures a reliable platform. </a:t>
            </a:r>
            <a:endParaRPr lang="en-GB" sz="1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1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Teledyne e2v can assess the impact of new products and system designs against the wider performance and reliability aspirations of its customers and STFC has a reliable, supported  platform for academic &amp;industrial engagement.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3A043-1493-42CC-8782-7F6246E082A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2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6156E1-B9AD-404C-8515-22A16C91F2C9}"/>
              </a:ext>
            </a:extLst>
          </p:cNvPr>
          <p:cNvSpPr/>
          <p:nvPr userDrawn="1"/>
        </p:nvSpPr>
        <p:spPr>
          <a:xfrm>
            <a:off x="-2" y="-1"/>
            <a:ext cx="12192001" cy="13223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9CE88-4325-4C7F-9D9A-01FA55795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73764"/>
            <a:ext cx="10515600" cy="1032030"/>
          </a:xfrm>
        </p:spPr>
        <p:txBody>
          <a:bodyPr anchor="b"/>
          <a:lstStyle>
            <a:lvl1pPr algn="ctr">
              <a:defRPr sz="5200" cap="all" baseline="0"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47EF009-9F86-426C-AF88-B73E149B66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34483" y="4110814"/>
            <a:ext cx="6923035" cy="914400"/>
          </a:xfrm>
        </p:spPr>
        <p:txBody>
          <a:bodyPr/>
          <a:lstStyle>
            <a:lvl1pPr algn="ctr">
              <a:defRPr sz="36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897CBB-C3D6-43CC-8076-0125EA7B2A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76458" y="0"/>
            <a:ext cx="2239083" cy="107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2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94C92B89-D7AC-4174-B887-EAAB4D08CB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1991722"/>
            <a:ext cx="4406153" cy="33467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40296307-8758-4A18-90A3-CEAB18C1D0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5831" y="1987027"/>
            <a:ext cx="4406153" cy="33467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55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x Text with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8FE518-2FA9-4FE3-A573-5F0962EA8598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9433933" cy="6858000"/>
          </a:xfrm>
          <a:custGeom>
            <a:avLst/>
            <a:gdLst>
              <a:gd name="connsiteX0" fmla="*/ 0 w 9433933"/>
              <a:gd name="connsiteY0" fmla="*/ 0 h 6858000"/>
              <a:gd name="connsiteX1" fmla="*/ 9433933 w 9433933"/>
              <a:gd name="connsiteY1" fmla="*/ 0 h 6858000"/>
              <a:gd name="connsiteX2" fmla="*/ 2578745 w 9433933"/>
              <a:gd name="connsiteY2" fmla="*/ 6858000 h 6858000"/>
              <a:gd name="connsiteX3" fmla="*/ 0 w 94339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3933" h="6858000">
                <a:moveTo>
                  <a:pt x="0" y="0"/>
                </a:moveTo>
                <a:lnTo>
                  <a:pt x="9433933" y="0"/>
                </a:lnTo>
                <a:lnTo>
                  <a:pt x="257874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94C92B89-D7AC-4174-B887-EAAB4D08CB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1991722"/>
            <a:ext cx="4406153" cy="33467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40296307-8758-4A18-90A3-CEAB18C1D0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5831" y="1987027"/>
            <a:ext cx="4406153" cy="33467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1D17C1-60FC-4347-8E43-911C4AFBD22F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30BBAFDF-307D-487B-9F91-0A464CC9E1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DEAD211-8BFE-48C4-9A83-1094F0ABD188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6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B29A-1B6E-4717-8332-79235C95FB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41C7F-F9E7-43EC-8A50-89CD6C23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ADADB-1DE7-4A18-A05A-F1201282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E43EFE4-442F-4F3C-8464-52B2E03A17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E537B9B-8D31-4DB8-9601-4BCB45AAA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1" y="1545552"/>
            <a:ext cx="9001715" cy="1314379"/>
          </a:xfrm>
          <a:solidFill>
            <a:schemeClr val="bg2"/>
          </a:solidFill>
          <a:effectLst>
            <a:outerShdw blurRad="50800" dist="38100" dir="2700000" algn="tl" rotWithShape="0">
              <a:schemeClr val="accent6">
                <a:lumMod val="75000"/>
                <a:alpha val="77000"/>
              </a:schemeClr>
            </a:outerShdw>
          </a:effectLst>
        </p:spPr>
        <p:txBody>
          <a:bodyPr vert="horz" lIns="2880000" tIns="46800" rIns="288000" bIns="45720" rtlCol="0" anchor="ctr">
            <a:noAutofit/>
          </a:bodyPr>
          <a:lstStyle>
            <a:lvl1pPr>
              <a:defRPr lang="en-GB" sz="1800" dirty="0"/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235D445-DC50-4107-9D23-9AB61B7DCC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3046082"/>
            <a:ext cx="9001715" cy="1314379"/>
          </a:xfrm>
          <a:solidFill>
            <a:schemeClr val="bg2"/>
          </a:solidFill>
          <a:effectLst>
            <a:outerShdw blurRad="50800" dist="38100" dir="2700000" algn="tl" rotWithShape="0">
              <a:schemeClr val="accent6">
                <a:lumMod val="75000"/>
                <a:alpha val="77000"/>
              </a:schemeClr>
            </a:outerShdw>
          </a:effectLst>
        </p:spPr>
        <p:txBody>
          <a:bodyPr vert="horz" lIns="2880000" tIns="46800" rIns="288000" bIns="45720" rtlCol="0" anchor="ctr">
            <a:noAutofit/>
          </a:bodyPr>
          <a:lstStyle>
            <a:lvl1pPr>
              <a:defRPr lang="en-GB" sz="1800" dirty="0"/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C718DC81-FA3C-43AF-9BA3-701F786A50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1" y="4546612"/>
            <a:ext cx="9001715" cy="1314379"/>
          </a:xfrm>
          <a:solidFill>
            <a:schemeClr val="bg2"/>
          </a:solidFill>
          <a:effectLst>
            <a:outerShdw blurRad="50800" dist="38100" dir="2700000" algn="tl" rotWithShape="0">
              <a:schemeClr val="accent6">
                <a:lumMod val="75000"/>
                <a:alpha val="77000"/>
              </a:schemeClr>
            </a:outerShdw>
          </a:effectLst>
        </p:spPr>
        <p:txBody>
          <a:bodyPr vert="horz" lIns="2880000" tIns="46800" rIns="288000" bIns="45720" rtlCol="0" anchor="ctr">
            <a:noAutofit/>
          </a:bodyPr>
          <a:lstStyle>
            <a:lvl1pPr>
              <a:defRPr lang="en-GB" sz="1800" dirty="0"/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88CA6C0-E99D-4ABC-BE44-1DAB4B17A9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1545552"/>
            <a:ext cx="2707532" cy="1314379"/>
          </a:xfrm>
          <a:custGeom>
            <a:avLst/>
            <a:gdLst>
              <a:gd name="connsiteX0" fmla="*/ 0 w 2707532"/>
              <a:gd name="connsiteY0" fmla="*/ 0 h 1314379"/>
              <a:gd name="connsiteX1" fmla="*/ 2707532 w 2707532"/>
              <a:gd name="connsiteY1" fmla="*/ 0 h 1314379"/>
              <a:gd name="connsiteX2" fmla="*/ 1401302 w 2707532"/>
              <a:gd name="connsiteY2" fmla="*/ 1314379 h 1314379"/>
              <a:gd name="connsiteX3" fmla="*/ 0 w 2707532"/>
              <a:gd name="connsiteY3" fmla="*/ 1314379 h 13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532" h="1314379">
                <a:moveTo>
                  <a:pt x="0" y="0"/>
                </a:moveTo>
                <a:lnTo>
                  <a:pt x="2707532" y="0"/>
                </a:lnTo>
                <a:lnTo>
                  <a:pt x="1401302" y="1314379"/>
                </a:lnTo>
                <a:lnTo>
                  <a:pt x="0" y="131437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0A8D5E8-0EFC-4101-977A-759DB47BEB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1" y="3046082"/>
            <a:ext cx="2707532" cy="1314379"/>
          </a:xfrm>
          <a:custGeom>
            <a:avLst/>
            <a:gdLst>
              <a:gd name="connsiteX0" fmla="*/ 0 w 2707532"/>
              <a:gd name="connsiteY0" fmla="*/ 0 h 1314379"/>
              <a:gd name="connsiteX1" fmla="*/ 2707532 w 2707532"/>
              <a:gd name="connsiteY1" fmla="*/ 0 h 1314379"/>
              <a:gd name="connsiteX2" fmla="*/ 1401302 w 2707532"/>
              <a:gd name="connsiteY2" fmla="*/ 1314379 h 1314379"/>
              <a:gd name="connsiteX3" fmla="*/ 0 w 2707532"/>
              <a:gd name="connsiteY3" fmla="*/ 1314379 h 13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532" h="1314379">
                <a:moveTo>
                  <a:pt x="0" y="0"/>
                </a:moveTo>
                <a:lnTo>
                  <a:pt x="2707532" y="0"/>
                </a:lnTo>
                <a:lnTo>
                  <a:pt x="1401302" y="1314379"/>
                </a:lnTo>
                <a:lnTo>
                  <a:pt x="0" y="1314379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BC968B8-1472-424B-A395-AAFF48472CD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1" y="4546612"/>
            <a:ext cx="2707532" cy="1314379"/>
          </a:xfrm>
          <a:custGeom>
            <a:avLst/>
            <a:gdLst>
              <a:gd name="connsiteX0" fmla="*/ 0 w 2707532"/>
              <a:gd name="connsiteY0" fmla="*/ 0 h 1314379"/>
              <a:gd name="connsiteX1" fmla="*/ 2707532 w 2707532"/>
              <a:gd name="connsiteY1" fmla="*/ 0 h 1314379"/>
              <a:gd name="connsiteX2" fmla="*/ 1401302 w 2707532"/>
              <a:gd name="connsiteY2" fmla="*/ 1314379 h 1314379"/>
              <a:gd name="connsiteX3" fmla="*/ 0 w 2707532"/>
              <a:gd name="connsiteY3" fmla="*/ 1314379 h 13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532" h="1314379">
                <a:moveTo>
                  <a:pt x="0" y="0"/>
                </a:moveTo>
                <a:lnTo>
                  <a:pt x="2707532" y="0"/>
                </a:lnTo>
                <a:lnTo>
                  <a:pt x="1401302" y="1314379"/>
                </a:lnTo>
                <a:lnTo>
                  <a:pt x="0" y="131437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25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B29A-1B6E-4717-8332-79235C95FB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41C7F-F9E7-43EC-8A50-89CD6C23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ADADB-1DE7-4A18-A05A-F1201282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E43EFE4-442F-4F3C-8464-52B2E03A17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E537B9B-8D31-4DB8-9601-4BCB45AAA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1" y="1683151"/>
            <a:ext cx="9001715" cy="1913796"/>
          </a:xfrm>
          <a:solidFill>
            <a:schemeClr val="bg2"/>
          </a:solidFill>
          <a:effectLst>
            <a:outerShdw blurRad="50800" dist="38100" dir="2700000" algn="tl" rotWithShape="0">
              <a:schemeClr val="accent6">
                <a:lumMod val="75000"/>
                <a:alpha val="77000"/>
              </a:schemeClr>
            </a:outerShdw>
          </a:effectLst>
        </p:spPr>
        <p:txBody>
          <a:bodyPr vert="horz" lIns="3744000" tIns="46800" rIns="288000" bIns="45720" rtlCol="0" anchor="ctr">
            <a:noAutofit/>
          </a:bodyPr>
          <a:lstStyle>
            <a:lvl1pPr>
              <a:defRPr lang="en-GB" sz="1800" dirty="0"/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235D445-DC50-4107-9D23-9AB61B7DCC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3823457"/>
            <a:ext cx="9001715" cy="1913796"/>
          </a:xfrm>
          <a:solidFill>
            <a:schemeClr val="bg2"/>
          </a:solidFill>
          <a:effectLst>
            <a:outerShdw blurRad="50800" dist="38100" dir="2700000" algn="tl" rotWithShape="0">
              <a:schemeClr val="accent6">
                <a:lumMod val="75000"/>
                <a:alpha val="77000"/>
              </a:schemeClr>
            </a:outerShdw>
          </a:effectLst>
        </p:spPr>
        <p:txBody>
          <a:bodyPr vert="horz" lIns="3744000" tIns="46800" rIns="288000" bIns="45720" rtlCol="0" anchor="ctr">
            <a:noAutofit/>
          </a:bodyPr>
          <a:lstStyle>
            <a:lvl1pPr>
              <a:defRPr lang="en-GB" sz="1800" dirty="0"/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8009D7B-09DC-40ED-8655-B953B5A4EA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683152"/>
            <a:ext cx="3533846" cy="1913795"/>
          </a:xfrm>
          <a:custGeom>
            <a:avLst/>
            <a:gdLst>
              <a:gd name="connsiteX0" fmla="*/ 0 w 3533846"/>
              <a:gd name="connsiteY0" fmla="*/ 0 h 1913795"/>
              <a:gd name="connsiteX1" fmla="*/ 3533846 w 3533846"/>
              <a:gd name="connsiteY1" fmla="*/ 0 h 1913795"/>
              <a:gd name="connsiteX2" fmla="*/ 1615822 w 3533846"/>
              <a:gd name="connsiteY2" fmla="*/ 1913795 h 1913795"/>
              <a:gd name="connsiteX3" fmla="*/ 0 w 3533846"/>
              <a:gd name="connsiteY3" fmla="*/ 1913795 h 191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846" h="1913795">
                <a:moveTo>
                  <a:pt x="0" y="0"/>
                </a:moveTo>
                <a:lnTo>
                  <a:pt x="3533846" y="0"/>
                </a:lnTo>
                <a:lnTo>
                  <a:pt x="1615822" y="1913795"/>
                </a:lnTo>
                <a:lnTo>
                  <a:pt x="0" y="191379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CE7C9ED-5079-4B20-9187-B1BAB1672E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3823457"/>
            <a:ext cx="3533846" cy="1913795"/>
          </a:xfrm>
          <a:custGeom>
            <a:avLst/>
            <a:gdLst>
              <a:gd name="connsiteX0" fmla="*/ 0 w 3533846"/>
              <a:gd name="connsiteY0" fmla="*/ 0 h 1913795"/>
              <a:gd name="connsiteX1" fmla="*/ 3533846 w 3533846"/>
              <a:gd name="connsiteY1" fmla="*/ 0 h 1913795"/>
              <a:gd name="connsiteX2" fmla="*/ 1615822 w 3533846"/>
              <a:gd name="connsiteY2" fmla="*/ 1913795 h 1913795"/>
              <a:gd name="connsiteX3" fmla="*/ 0 w 3533846"/>
              <a:gd name="connsiteY3" fmla="*/ 1913795 h 191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846" h="1913795">
                <a:moveTo>
                  <a:pt x="0" y="0"/>
                </a:moveTo>
                <a:lnTo>
                  <a:pt x="3533846" y="0"/>
                </a:lnTo>
                <a:lnTo>
                  <a:pt x="1615822" y="1913795"/>
                </a:lnTo>
                <a:lnTo>
                  <a:pt x="0" y="1913795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4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B851ED-28BA-4C14-9AA2-092C637E65B7}"/>
              </a:ext>
            </a:extLst>
          </p:cNvPr>
          <p:cNvSpPr/>
          <p:nvPr userDrawn="1"/>
        </p:nvSpPr>
        <p:spPr>
          <a:xfrm>
            <a:off x="0" y="1561786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40C99F-FEC5-4B75-B798-8B730D0D4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A5614-3960-4DE7-BE82-AE96933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0FC84-29CD-44DD-90AD-F388A045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C536DCE6-5E83-4792-88BD-AF6066D152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7B289B-D36A-4C78-920F-BEFE5E3922D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9314" y="2068873"/>
            <a:ext cx="4151228" cy="2090658"/>
          </a:xfrm>
          <a:solidFill>
            <a:schemeClr val="bg2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1A0326C0-BC09-41C4-ADB6-4026F770D0F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41460" y="2068873"/>
            <a:ext cx="4151228" cy="2090658"/>
          </a:xfrm>
          <a:solidFill>
            <a:schemeClr val="bg2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11B63EC-7A8B-44BA-ACC3-CC61882B7C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99314" y="4159531"/>
            <a:ext cx="4151227" cy="1504894"/>
          </a:xfrm>
          <a:solidFill>
            <a:srgbClr val="58595B"/>
          </a:solidFill>
          <a:effectLst>
            <a:outerShdw blurRad="50800" dist="38100" dir="2700000" algn="tl" rotWithShape="0">
              <a:schemeClr val="accent6">
                <a:lumMod val="50000"/>
                <a:alpha val="40000"/>
              </a:schemeClr>
            </a:outerShdw>
          </a:effectLst>
        </p:spPr>
        <p:txBody>
          <a:bodyPr lIns="360000" tIns="252000" r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7885BE85-86A2-4D71-96F6-19C99F173B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41460" y="4159531"/>
            <a:ext cx="4151227" cy="1504894"/>
          </a:xfrm>
          <a:solidFill>
            <a:srgbClr val="58595B"/>
          </a:solidFill>
          <a:effectLst>
            <a:outerShdw blurRad="50800" dist="38100" dir="2700000" algn="tl" rotWithShape="0">
              <a:schemeClr val="accent6">
                <a:lumMod val="50000"/>
                <a:alpha val="40000"/>
              </a:schemeClr>
            </a:outerShdw>
          </a:effectLst>
        </p:spPr>
        <p:txBody>
          <a:bodyPr lIns="360000" tIns="252000" r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13DDB-1FC8-489B-A58B-D7A8FB264CC3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2300EC7-DD3F-4952-945E-1B4A9440D241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D7D35-968A-493D-A6C6-095581A7EA10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BF7B72-062C-495D-974D-939763B37B75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AA5C76C-9573-4AC9-B05E-AC353B34A4DB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AA24ED-E97B-4104-8944-ED9052556F22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E487E89-B27D-4E36-A699-7E562CFA7B37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3647F2D-C827-448E-B67C-0150CCA19964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BFA66C5-04F9-45D5-A4EA-F8B21A0B342A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074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Ico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E1A5-3067-424A-BDBB-E5C7783445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19519-0286-4BAF-9728-2D57FBFC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56F25-2F41-4C2B-83A7-19064E2E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A63F724-1CD3-4748-AA96-6A217D968A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FE24DE6-7263-4900-8053-C92FB170EE3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75430" y="1604263"/>
            <a:ext cx="8836123" cy="2209086"/>
          </a:xfrm>
          <a:solidFill>
            <a:schemeClr val="accent6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08BE887-2E6C-4937-A3D4-2225C6A5BDD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75429" y="3807845"/>
            <a:ext cx="2003031" cy="1914978"/>
          </a:xfrm>
          <a:solidFill>
            <a:srgbClr val="58595B"/>
          </a:solidFill>
        </p:spPr>
        <p:txBody>
          <a:bodyPr tIns="79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B4C0A4E-8A2C-4F1A-841A-59E4E8B5A3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58694" y="3807845"/>
            <a:ext cx="2003031" cy="1914978"/>
          </a:xfrm>
          <a:solidFill>
            <a:srgbClr val="58595B"/>
          </a:solidFill>
        </p:spPr>
        <p:txBody>
          <a:bodyPr tIns="79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5BC4E0C-E5E4-4C6B-964A-6F21C3385B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41959" y="3807845"/>
            <a:ext cx="2003031" cy="1914978"/>
          </a:xfrm>
          <a:solidFill>
            <a:srgbClr val="58595B"/>
          </a:solidFill>
        </p:spPr>
        <p:txBody>
          <a:bodyPr tIns="79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894D4F7-7D18-4BBF-B569-A9EDB24C51E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5224" y="3807845"/>
            <a:ext cx="2003031" cy="1914978"/>
          </a:xfrm>
          <a:solidFill>
            <a:srgbClr val="58595B"/>
          </a:solidFill>
        </p:spPr>
        <p:txBody>
          <a:bodyPr tIns="79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 algn="ctr"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BD34360-5BCD-4197-8215-65C7EE6A6F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62705" y="3194299"/>
            <a:ext cx="1227093" cy="1227093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Icon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BF9080A-BC92-4E0D-8C92-C46B8AC0A1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51681" y="3194299"/>
            <a:ext cx="1227093" cy="1227093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Icon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83941A15-EE76-4122-BC3D-000AF39154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40657" y="3194299"/>
            <a:ext cx="1227093" cy="1227093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Icon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5B16743D-8C45-44B0-B19B-9DD719473F8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929633" y="3194299"/>
            <a:ext cx="1227093" cy="1227093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Icon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0834BD-9A1B-48F9-A76B-FCFDD8151EB4}"/>
              </a:ext>
            </a:extLst>
          </p:cNvPr>
          <p:cNvGrpSpPr/>
          <p:nvPr userDrawn="1"/>
        </p:nvGrpSpPr>
        <p:grpSpPr>
          <a:xfrm>
            <a:off x="12298384" y="-11017"/>
            <a:ext cx="3507559" cy="4472103"/>
            <a:chOff x="838198" y="1150069"/>
            <a:chExt cx="3507559" cy="447210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B31CC1-EFE7-4C71-BBFA-BD31166E0FF1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7E712F-7D31-41A1-846D-6AEF02FF2BBC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82385BB-57FE-4F89-A081-CC58CD83A2F9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F496951-0212-4BCA-83F0-33023652918E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433851-7743-4ADD-991D-4AEBA17CA50A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51D4F47-B1A1-4EEA-997C-A9A52BBA47A5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C3A8322-CB8D-432E-A4FB-905F778D570C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00E16FB-8773-40B4-AD82-E314BC3E4986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C799B44-7EB6-48BD-BBAE-593D3753D580}"/>
              </a:ext>
            </a:extLst>
          </p:cNvPr>
          <p:cNvGrpSpPr/>
          <p:nvPr userDrawn="1"/>
        </p:nvGrpSpPr>
        <p:grpSpPr>
          <a:xfrm>
            <a:off x="-3618961" y="-11018"/>
            <a:ext cx="3507560" cy="6048261"/>
            <a:chOff x="-3618961" y="-11018"/>
            <a:chExt cx="3507560" cy="604826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CD674AC-0511-45EA-B2B2-8F42FE749F4D}"/>
                </a:ext>
              </a:extLst>
            </p:cNvPr>
            <p:cNvGrpSpPr/>
            <p:nvPr userDrawn="1"/>
          </p:nvGrpSpPr>
          <p:grpSpPr>
            <a:xfrm>
              <a:off x="-3618961" y="-11018"/>
              <a:ext cx="3507560" cy="6048261"/>
              <a:chOff x="838197" y="1150069"/>
              <a:chExt cx="3507560" cy="6048261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E4E42C3-6708-4BC0-A2FA-5D3FD082C261}"/>
                  </a:ext>
                </a:extLst>
              </p:cNvPr>
              <p:cNvSpPr/>
              <p:nvPr/>
            </p:nvSpPr>
            <p:spPr>
              <a:xfrm>
                <a:off x="838200" y="1150069"/>
                <a:ext cx="3507557" cy="604826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A960FB-061B-4794-BB49-5B1EC32A7919}"/>
                  </a:ext>
                </a:extLst>
              </p:cNvPr>
              <p:cNvSpPr txBox="1"/>
              <p:nvPr/>
            </p:nvSpPr>
            <p:spPr>
              <a:xfrm>
                <a:off x="838200" y="1225485"/>
                <a:ext cx="3507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333333"/>
                    </a:solidFill>
                    <a:latin typeface="+mj-lt"/>
                  </a:rPr>
                  <a:t>How to insert an icon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372DCF-BAFA-47BE-AACE-22466233DFBF}"/>
                  </a:ext>
                </a:extLst>
              </p:cNvPr>
              <p:cNvSpPr/>
              <p:nvPr/>
            </p:nvSpPr>
            <p:spPr>
              <a:xfrm>
                <a:off x="838200" y="1670231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4D2FAD-4FAA-4CC5-A26A-1DE270DFD862}"/>
                  </a:ext>
                </a:extLst>
              </p:cNvPr>
              <p:cNvSpPr txBox="1"/>
              <p:nvPr/>
            </p:nvSpPr>
            <p:spPr>
              <a:xfrm>
                <a:off x="838200" y="1867808"/>
                <a:ext cx="341073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Click on the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icon</a:t>
                </a:r>
                <a:r>
                  <a:rPr lang="en-GB" sz="1400" dirty="0">
                    <a:solidFill>
                      <a:srgbClr val="333333"/>
                    </a:solidFill>
                  </a:rPr>
                  <a:t> in the middle of the placeholder and choose the icon needed from your computer.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C18206-3AAF-4A31-A858-058FE5F980DE}"/>
                  </a:ext>
                </a:extLst>
              </p:cNvPr>
              <p:cNvSpPr txBox="1"/>
              <p:nvPr/>
            </p:nvSpPr>
            <p:spPr>
              <a:xfrm>
                <a:off x="838199" y="2650785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Click on the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Format Picture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or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Graphic Tools </a:t>
                </a:r>
                <a:r>
                  <a:rPr lang="en-GB" sz="1400" dirty="0">
                    <a:solidFill>
                      <a:srgbClr val="333333"/>
                    </a:solidFill>
                  </a:rPr>
                  <a:t>tab in the ribbon and use the tools to edit the image.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12061D0-475C-48A5-90FE-20FF8922E8FE}"/>
                  </a:ext>
                </a:extLst>
              </p:cNvPr>
              <p:cNvSpPr txBox="1"/>
              <p:nvPr/>
            </p:nvSpPr>
            <p:spPr>
              <a:xfrm>
                <a:off x="838198" y="3405330"/>
                <a:ext cx="350755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3.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Choose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Crop</a:t>
                </a:r>
                <a:r>
                  <a:rPr lang="en-GB" sz="1400" dirty="0">
                    <a:solidFill>
                      <a:srgbClr val="333333"/>
                    </a:solidFill>
                  </a:rPr>
                  <a:t> to resize and move the image within the placeholder, using the white circles in the corners of the image. Click on the drop down arrow and choose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Fit</a:t>
                </a:r>
                <a:r>
                  <a:rPr lang="en-GB" sz="1400" dirty="0">
                    <a:solidFill>
                      <a:srgbClr val="333333"/>
                    </a:solidFill>
                  </a:rPr>
                  <a:t> to fit the image to the placeholder.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E925151-2599-40ED-A452-1EE663ED83C0}"/>
                  </a:ext>
                </a:extLst>
              </p:cNvPr>
              <p:cNvSpPr txBox="1"/>
              <p:nvPr userDrawn="1"/>
            </p:nvSpPr>
            <p:spPr>
              <a:xfrm>
                <a:off x="838197" y="6364019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4.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If you still require more space around your icon you can resize the icon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to your desired size </a:t>
                </a:r>
                <a:r>
                  <a:rPr lang="en-GB" sz="1400" dirty="0">
                    <a:solidFill>
                      <a:srgbClr val="333333"/>
                    </a:solidFill>
                  </a:rPr>
                  <a:t>using the </a:t>
                </a:r>
                <a:r>
                  <a:rPr lang="en-GB" sz="1400" b="1" dirty="0">
                    <a:solidFill>
                      <a:srgbClr val="333333"/>
                    </a:solidFill>
                  </a:rPr>
                  <a:t>Crop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tool.</a:t>
                </a:r>
                <a:endParaRPr lang="en-GB" sz="1400" b="1" dirty="0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9A9B0FE-66A6-4148-8C50-D846CC35A2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634696" y="3461290"/>
              <a:ext cx="1290289" cy="17257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31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Image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C99F-FEC5-4B75-B798-8B730D0D4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A5614-3960-4DE7-BE82-AE96933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0FC84-29CD-44DD-90AD-F388A045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C536DCE6-5E83-4792-88BD-AF6066D152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7B289B-D36A-4C78-920F-BEFE5E3922D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9314" y="1587640"/>
            <a:ext cx="2701864" cy="2207746"/>
          </a:xfrm>
          <a:solidFill>
            <a:schemeClr val="accent6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1A0326C0-BC09-41C4-ADB6-4026F770D0F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745068" y="1587640"/>
            <a:ext cx="2701864" cy="2207746"/>
          </a:xfrm>
          <a:solidFill>
            <a:schemeClr val="accent6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11B63EC-7A8B-44BA-ACC3-CC61882B7C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99314" y="3795386"/>
            <a:ext cx="2701863" cy="1928528"/>
          </a:xfrm>
          <a:solidFill>
            <a:schemeClr val="accent1"/>
          </a:solidFill>
          <a:effectLst>
            <a:outerShdw blurRad="50800" dist="38100" dir="2700000" algn="tl" rotWithShape="0">
              <a:schemeClr val="accent6">
                <a:lumMod val="50000"/>
                <a:alpha val="40000"/>
              </a:schemeClr>
            </a:outerShdw>
          </a:effectLst>
        </p:spPr>
        <p:txBody>
          <a:bodyPr lIns="360000" tIns="252000" r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7885BE85-86A2-4D71-96F6-19C99F173B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45068" y="3795386"/>
            <a:ext cx="2701863" cy="1928528"/>
          </a:xfrm>
          <a:solidFill>
            <a:schemeClr val="accent1"/>
          </a:solidFill>
          <a:effectLst>
            <a:outerShdw blurRad="50800" dist="38100" dir="2700000" algn="tl" rotWithShape="0">
              <a:schemeClr val="accent6">
                <a:lumMod val="50000"/>
                <a:alpha val="40000"/>
              </a:schemeClr>
            </a:outerShdw>
          </a:effectLst>
        </p:spPr>
        <p:txBody>
          <a:bodyPr lIns="360000" tIns="252000" r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5F30D71F-7CDE-4EC4-BEC9-270B5639B0E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790821" y="1587640"/>
            <a:ext cx="2701864" cy="2207746"/>
          </a:xfrm>
          <a:solidFill>
            <a:schemeClr val="accent6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CDC1EAA3-4EF4-4013-BA54-FE3F32E4A37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90821" y="3795386"/>
            <a:ext cx="2701863" cy="1928528"/>
          </a:xfrm>
          <a:solidFill>
            <a:schemeClr val="accent1"/>
          </a:solidFill>
          <a:effectLst>
            <a:outerShdw blurRad="50800" dist="38100" dir="2700000" algn="tl" rotWithShape="0">
              <a:schemeClr val="accent6">
                <a:lumMod val="50000"/>
                <a:alpha val="40000"/>
              </a:schemeClr>
            </a:outerShdw>
          </a:effectLst>
        </p:spPr>
        <p:txBody>
          <a:bodyPr lIns="360000" tIns="252000" r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5BA58B3-E0BB-49EA-8C17-001475F6A3CE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9F4B338-1148-48A4-ACE2-7429CC6D999D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385EA3-380C-43CD-908B-164EFD33ECA1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9BBEDE-2006-48B7-B3D4-7D48A6AE4DE2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48D8CA-E956-4A52-9D20-EAFE9685024E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7E67EE3-70A3-450B-BAE2-C2E93946FBAD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F8F8F5-E58E-4C23-ACFD-D9168AEC0A5D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7DFB36-9E19-482A-8EBA-BB68021A2E50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169AA48-BE3C-4BC8-90A7-88ECE195A014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89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h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5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hard o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FAEE20-F7C2-4AAC-8232-969EFCE65396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60F43048-21A8-4609-9F00-1FC633A13C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866553" y="-1"/>
            <a:ext cx="6446844" cy="3090888"/>
          </a:xfrm>
          <a:custGeom>
            <a:avLst/>
            <a:gdLst>
              <a:gd name="connsiteX0" fmla="*/ 3284955 w 6446844"/>
              <a:gd name="connsiteY0" fmla="*/ 113601 h 3090888"/>
              <a:gd name="connsiteX1" fmla="*/ 4520363 w 6446844"/>
              <a:gd name="connsiteY1" fmla="*/ 1349009 h 3090888"/>
              <a:gd name="connsiteX2" fmla="*/ 4520363 w 6446844"/>
              <a:gd name="connsiteY2" fmla="*/ 3090888 h 3090888"/>
              <a:gd name="connsiteX3" fmla="*/ 3284955 w 6446844"/>
              <a:gd name="connsiteY3" fmla="*/ 1879146 h 3090888"/>
              <a:gd name="connsiteX4" fmla="*/ 3147686 w 6446844"/>
              <a:gd name="connsiteY4" fmla="*/ 113601 h 3090888"/>
              <a:gd name="connsiteX5" fmla="*/ 3147686 w 6446844"/>
              <a:gd name="connsiteY5" fmla="*/ 1879146 h 3090888"/>
              <a:gd name="connsiteX6" fmla="*/ 1874411 w 6446844"/>
              <a:gd name="connsiteY6" fmla="*/ 3090888 h 3090888"/>
              <a:gd name="connsiteX7" fmla="*/ 1874411 w 6446844"/>
              <a:gd name="connsiteY7" fmla="*/ 1382143 h 3090888"/>
              <a:gd name="connsiteX8" fmla="*/ 3374889 w 6446844"/>
              <a:gd name="connsiteY8" fmla="*/ 0 h 3090888"/>
              <a:gd name="connsiteX9" fmla="*/ 5154635 w 6446844"/>
              <a:gd name="connsiteY9" fmla="*/ 0 h 3090888"/>
              <a:gd name="connsiteX10" fmla="*/ 6446844 w 6446844"/>
              <a:gd name="connsiteY10" fmla="*/ 1259076 h 3090888"/>
              <a:gd name="connsiteX11" fmla="*/ 4624498 w 6446844"/>
              <a:gd name="connsiteY11" fmla="*/ 1259076 h 3090888"/>
              <a:gd name="connsiteX12" fmla="*/ 1254343 w 6446844"/>
              <a:gd name="connsiteY12" fmla="*/ 0 h 3090888"/>
              <a:gd name="connsiteX13" fmla="*/ 3043555 w 6446844"/>
              <a:gd name="connsiteY13" fmla="*/ 0 h 3090888"/>
              <a:gd name="connsiteX14" fmla="*/ 1789213 w 6446844"/>
              <a:gd name="connsiteY14" fmla="*/ 1259076 h 3090888"/>
              <a:gd name="connsiteX15" fmla="*/ 0 w 6446844"/>
              <a:gd name="connsiteY15" fmla="*/ 1259076 h 309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46844" h="3090888">
                <a:moveTo>
                  <a:pt x="3284955" y="113601"/>
                </a:moveTo>
                <a:lnTo>
                  <a:pt x="4520363" y="1349009"/>
                </a:lnTo>
                <a:lnTo>
                  <a:pt x="4520363" y="3090888"/>
                </a:lnTo>
                <a:lnTo>
                  <a:pt x="3284955" y="1879146"/>
                </a:lnTo>
                <a:close/>
                <a:moveTo>
                  <a:pt x="3147686" y="113601"/>
                </a:moveTo>
                <a:lnTo>
                  <a:pt x="3147686" y="1879146"/>
                </a:lnTo>
                <a:lnTo>
                  <a:pt x="1874411" y="3090888"/>
                </a:lnTo>
                <a:lnTo>
                  <a:pt x="1874411" y="1382143"/>
                </a:lnTo>
                <a:close/>
                <a:moveTo>
                  <a:pt x="3374889" y="0"/>
                </a:moveTo>
                <a:lnTo>
                  <a:pt x="5154635" y="0"/>
                </a:lnTo>
                <a:lnTo>
                  <a:pt x="6446844" y="1259076"/>
                </a:lnTo>
                <a:lnTo>
                  <a:pt x="4624498" y="1259076"/>
                </a:lnTo>
                <a:close/>
                <a:moveTo>
                  <a:pt x="1254343" y="0"/>
                </a:moveTo>
                <a:lnTo>
                  <a:pt x="3043555" y="0"/>
                </a:lnTo>
                <a:lnTo>
                  <a:pt x="1789213" y="1259076"/>
                </a:lnTo>
                <a:lnTo>
                  <a:pt x="0" y="125907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Click icon to insert an image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A8B3E9-17EA-4731-824B-D606230B1849}"/>
              </a:ext>
            </a:extLst>
          </p:cNvPr>
          <p:cNvSpPr/>
          <p:nvPr userDrawn="1"/>
        </p:nvSpPr>
        <p:spPr>
          <a:xfrm>
            <a:off x="10896600" y="0"/>
            <a:ext cx="91440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53755BA-9F81-43E2-887D-4917A0804B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05329"/>
            <a:ext cx="10515600" cy="1032030"/>
          </a:xfrm>
        </p:spPr>
        <p:txBody>
          <a:bodyPr anchor="ctr"/>
          <a:lstStyle>
            <a:lvl1pPr algn="ctr">
              <a:defRPr sz="4800" cap="none" baseline="0"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060020ED-0408-4899-8068-564989AD20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34483" y="4656083"/>
            <a:ext cx="6923035" cy="914400"/>
          </a:xfrm>
        </p:spPr>
        <p:txBody>
          <a:bodyPr/>
          <a:lstStyle>
            <a:lvl1pPr algn="ctr">
              <a:defRPr sz="3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E6A399-395C-457B-BD46-27C605F30EFD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304C3ED-0953-46C6-8C50-7BD671E0598D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569C01D-6A2D-4B8B-A129-A9C535118D7A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017D29-FAF0-4AD2-9EF8-96E89B5964B5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64D3C0-0D53-4A5A-8F80-256F8236420D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36B4FA2-EA4F-47DC-8E69-1C06369D4980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E19D67C-54A3-45F7-B050-DA4FFD6D884D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C7EBCD-CED8-4C44-B6CE-81DF8E22E495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9A176F-75DC-44CF-B59C-53DA768E3CE4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237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har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48DEA74-AF0F-4391-BE79-6D00C2D8C8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453084"/>
            <a:ext cx="12192000" cy="4702873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Click icon to insert an image,</a:t>
            </a:r>
            <a:br>
              <a:rPr lang="en-GB" dirty="0"/>
            </a:br>
            <a:r>
              <a:rPr lang="en-GB" dirty="0"/>
              <a:t>then right click &gt; send to back</a:t>
            </a:r>
          </a:p>
        </p:txBody>
      </p:sp>
    </p:spTree>
    <p:extLst>
      <p:ext uri="{BB962C8B-B14F-4D97-AF65-F5344CB8AC3E}">
        <p14:creationId xmlns:p14="http://schemas.microsoft.com/office/powerpoint/2010/main" val="31556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Sh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98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h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FAEE20-F7C2-4AAC-8232-969EFCE65396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 Shar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93AF-97E6-4045-B68F-317FE2BB7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DED7-C1EF-45E0-B5F1-D83CBEA9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9162C-3D90-49AF-B2D0-5AAEB86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F276886-7C7D-4AA5-A15A-BDCD6BFD5F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FC63AF-D190-4FDD-8ECA-05C8CE4AC1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890802"/>
            <a:ext cx="9520964" cy="3827437"/>
          </a:xfrm>
          <a:custGeom>
            <a:avLst/>
            <a:gdLst>
              <a:gd name="connsiteX0" fmla="*/ 0 w 9520964"/>
              <a:gd name="connsiteY0" fmla="*/ 0 h 3827437"/>
              <a:gd name="connsiteX1" fmla="*/ 9520964 w 9520964"/>
              <a:gd name="connsiteY1" fmla="*/ 0 h 3827437"/>
              <a:gd name="connsiteX2" fmla="*/ 5683959 w 9520964"/>
              <a:gd name="connsiteY2" fmla="*/ 3827437 h 3827437"/>
              <a:gd name="connsiteX3" fmla="*/ 0 w 9520964"/>
              <a:gd name="connsiteY3" fmla="*/ 3827437 h 38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0964" h="3827437">
                <a:moveTo>
                  <a:pt x="0" y="0"/>
                </a:moveTo>
                <a:lnTo>
                  <a:pt x="9520964" y="0"/>
                </a:lnTo>
                <a:lnTo>
                  <a:pt x="5683959" y="3827437"/>
                </a:lnTo>
                <a:lnTo>
                  <a:pt x="0" y="382743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900000" tIns="684000" rIns="3780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48DEA74-AF0F-4391-BE79-6D00C2D8C8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453084"/>
            <a:ext cx="12192000" cy="4702873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Click icon to insert an image,</a:t>
            </a:r>
            <a:br>
              <a:rPr lang="en-GB" dirty="0"/>
            </a:br>
            <a:r>
              <a:rPr lang="en-GB" dirty="0"/>
              <a:t>then right click &gt; send to back</a:t>
            </a:r>
          </a:p>
        </p:txBody>
      </p:sp>
    </p:spTree>
    <p:extLst>
      <p:ext uri="{BB962C8B-B14F-4D97-AF65-F5344CB8AC3E}">
        <p14:creationId xmlns:p14="http://schemas.microsoft.com/office/powerpoint/2010/main" val="97714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C51E-0AD6-4474-80C1-A6015924E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81570-0AD7-4BE0-B7AF-23D410B8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0A96-50A5-43A2-9A60-9309D253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22948FC-8494-41A9-9C58-77BB79A50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85D86-0641-4561-9671-053CA8B7F0C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D933F5-4CF8-485B-98DB-65D9AAD433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856595"/>
            <a:ext cx="5180763" cy="3895851"/>
          </a:xfrm>
          <a:solidFill>
            <a:schemeClr val="accent1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4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C51E-0AD6-4474-80C1-A6015924E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81570-0AD7-4BE0-B7AF-23D410B8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0A96-50A5-43A2-9A60-9309D253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22948FC-8494-41A9-9C58-77BB79A50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85D86-0641-4561-9671-053CA8B7F0C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D933F5-4CF8-485B-98DB-65D9AAD433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856595"/>
            <a:ext cx="5180763" cy="3895851"/>
          </a:xfrm>
          <a:solidFill>
            <a:schemeClr val="accent2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4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C51E-0AD6-4474-80C1-A6015924E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81570-0AD7-4BE0-B7AF-23D410B8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0A96-50A5-43A2-9A60-9309D253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22948FC-8494-41A9-9C58-77BB79A50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85D86-0641-4561-9671-053CA8B7F0C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D933F5-4CF8-485B-98DB-65D9AAD433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856595"/>
            <a:ext cx="5180763" cy="3895851"/>
          </a:xfrm>
          <a:solidFill>
            <a:schemeClr val="accent4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1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C51E-0AD6-4474-80C1-A6015924E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81570-0AD7-4BE0-B7AF-23D410B8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0A96-50A5-43A2-9A60-9309D253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22948FC-8494-41A9-9C58-77BB79A50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85D86-0641-4561-9671-053CA8B7F0C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D933F5-4CF8-485B-98DB-65D9AAD433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856595"/>
            <a:ext cx="5180763" cy="3895851"/>
          </a:xfrm>
          <a:solidFill>
            <a:srgbClr val="58595B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87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12F0BD4-5CE5-4D3C-9C42-EA30454DE3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453084"/>
            <a:ext cx="12192000" cy="470287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98C51E-0AD6-4474-80C1-A6015924E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81570-0AD7-4BE0-B7AF-23D410B8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0A96-50A5-43A2-9A60-9309D253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22948FC-8494-41A9-9C58-77BB79A50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D933F5-4CF8-485B-98DB-65D9AAD433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856595"/>
            <a:ext cx="5180763" cy="3895851"/>
          </a:xfrm>
          <a:solidFill>
            <a:schemeClr val="accent1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0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Blue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A6D0-2801-49E1-AF9A-9DF970C014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E16F7-CB42-46D5-9353-2CD23A3C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9498-F1AE-4C97-A8F6-6D4320D8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7A54D-7708-4E84-8904-952E587B5E4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AEB3E3-0248-4B16-8E1D-37D8EE5AA5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AF1544-B4A3-43E9-B329-AC9B2CCE0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4"/>
            <a:ext cx="6096000" cy="4702873"/>
          </a:xfrm>
          <a:solidFill>
            <a:schemeClr val="accent1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0253A44-B28F-44E3-99DD-5361ED2E664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6200000">
            <a:off x="5026588" y="2815969"/>
            <a:ext cx="4123752" cy="19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2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CE88-4325-4C7F-9D9A-01FA55795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05329"/>
            <a:ext cx="10515600" cy="1032030"/>
          </a:xfrm>
        </p:spPr>
        <p:txBody>
          <a:bodyPr anchor="ctr"/>
          <a:lstStyle>
            <a:lvl1pPr algn="ctr">
              <a:defRPr sz="4800" cap="none" baseline="0"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47EF009-9F86-426C-AF88-B73E149B66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34483" y="4656083"/>
            <a:ext cx="6923035" cy="914400"/>
          </a:xfrm>
        </p:spPr>
        <p:txBody>
          <a:bodyPr/>
          <a:lstStyle>
            <a:lvl1pPr algn="ctr">
              <a:defRPr sz="3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A8B3E9-17EA-4731-824B-D606230B1849}"/>
              </a:ext>
            </a:extLst>
          </p:cNvPr>
          <p:cNvSpPr/>
          <p:nvPr userDrawn="1"/>
        </p:nvSpPr>
        <p:spPr>
          <a:xfrm>
            <a:off x="10896600" y="0"/>
            <a:ext cx="91440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7783649-1D0C-494B-B1A6-2F1C42826AA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6553" y="-1"/>
            <a:ext cx="6446844" cy="30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Grey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A6D0-2801-49E1-AF9A-9DF970C014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E16F7-CB42-46D5-9353-2CD23A3C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9498-F1AE-4C97-A8F6-6D4320D8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7A54D-7708-4E84-8904-952E587B5E4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AEB3E3-0248-4B16-8E1D-37D8EE5AA5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AF1544-B4A3-43E9-B329-AC9B2CCE0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4"/>
            <a:ext cx="6096000" cy="4702873"/>
          </a:xfrm>
          <a:solidFill>
            <a:srgbClr val="58595B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0253A44-B28F-44E3-99DD-5361ED2E664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6200000">
            <a:off x="5026588" y="2815969"/>
            <a:ext cx="4123752" cy="19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0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Blue Text with Turquoi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A6D0-2801-49E1-AF9A-9DF970C014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E16F7-CB42-46D5-9353-2CD23A3C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9498-F1AE-4C97-A8F6-6D4320D8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7A54D-7708-4E84-8904-952E587B5E4B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AEB3E3-0248-4B16-8E1D-37D8EE5AA5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AF1544-B4A3-43E9-B329-AC9B2CCE0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4"/>
            <a:ext cx="6096000" cy="4702873"/>
          </a:xfrm>
          <a:solidFill>
            <a:schemeClr val="accent1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0253A44-B28F-44E3-99DD-5361ED2E664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6200000">
            <a:off x="5026588" y="2815969"/>
            <a:ext cx="4123752" cy="19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3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Blue Text with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9CED2E5-00D0-4D6A-AC71-C0BA25FBCA6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1453084"/>
            <a:ext cx="6096000" cy="470287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insert an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3A6D0-2801-49E1-AF9A-9DF970C014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E16F7-CB42-46D5-9353-2CD23A3C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9498-F1AE-4C97-A8F6-6D4320D8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AEB3E3-0248-4B16-8E1D-37D8EE5AA5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AF1544-B4A3-43E9-B329-AC9B2CCE0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4"/>
            <a:ext cx="6096000" cy="4702873"/>
          </a:xfrm>
          <a:solidFill>
            <a:srgbClr val="58595B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3D5C45D-B3AB-429F-B73F-35002A1D7E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9914" y="1742644"/>
            <a:ext cx="1977101" cy="41237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5D045E-D9E0-45CA-AAAC-5A3DB7324C2B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72A8FF-C9B9-4C43-9122-9F88CB3EB90B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93C333-A885-4A40-B731-703FFEE6C01B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3B54551-C2DB-45C0-8A4F-15AB60344BBC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32A751-303A-411C-865B-9503DE51BBE4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8BC28A7-5CA9-42F7-930E-E2F53D7B6386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47183C2-537E-46E7-8C1D-16086A191B17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B232D33-A903-4AE1-B0EE-E991E60E23DF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01F590-B740-4E85-936B-372FDAFE7102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42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ue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9EE4-B85B-45E9-99B3-02485BC38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37077-5FBD-44B9-AD7D-79278BDF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F4E6F-4328-4E9A-BE5A-7D1F514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5FA73AD-C742-4DC8-A645-0BADFE6021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BB99B-F520-4B4A-A16D-F76360B5097F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B3C5ED6-1065-47C2-AEDB-71D9263BC3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6958406" y="2060712"/>
            <a:ext cx="7274321" cy="348761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3D6261-9064-48F1-8C89-6C81CA52E21A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389BB4-2147-4D68-8B9B-F42D1E6430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10546"/>
            <a:ext cx="5257800" cy="309437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21D3F3C-F9ED-46BA-9AAE-7891265AD0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4241089-C8B6-45F8-AB1B-DAED39469972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9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Grey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9EE4-B85B-45E9-99B3-02485BC38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37077-5FBD-44B9-AD7D-79278BDF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F4E6F-4328-4E9A-BE5A-7D1F514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5FA73AD-C742-4DC8-A645-0BADFE6021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BB99B-F520-4B4A-A16D-F76360B5097F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B3C5ED6-1065-47C2-AEDB-71D9263BC3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6958406" y="2060712"/>
            <a:ext cx="7274321" cy="348761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3D6261-9064-48F1-8C89-6C81CA52E21A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389BB4-2147-4D68-8B9B-F42D1E6430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10546"/>
            <a:ext cx="5257800" cy="309437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6EA3BF1-FA72-4389-8238-F92670D1C6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42E68FA-68FB-411F-8F03-21A52067D653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8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Green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9EE4-B85B-45E9-99B3-02485BC38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37077-5FBD-44B9-AD7D-79278BDF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F4E6F-4328-4E9A-BE5A-7D1F514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5FA73AD-C742-4DC8-A645-0BADFE6021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BB99B-F520-4B4A-A16D-F76360B5097F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B3C5ED6-1065-47C2-AEDB-71D9263BC3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6958406" y="2060712"/>
            <a:ext cx="7274321" cy="348761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3D6261-9064-48F1-8C89-6C81CA52E21A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389BB4-2147-4D68-8B9B-F42D1E6430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10546"/>
            <a:ext cx="5257800" cy="309437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40E5AB-9A85-4B8C-8AEE-DE873FC5BFF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A18DFA1-084B-4454-95B8-4D21997D1EB6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4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urple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9EE4-B85B-45E9-99B3-02485BC38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37077-5FBD-44B9-AD7D-79278BDF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F4E6F-4328-4E9A-BE5A-7D1F514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5FA73AD-C742-4DC8-A645-0BADFE6021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BB99B-F520-4B4A-A16D-F76360B5097F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rgbClr val="49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B3C5ED6-1065-47C2-AEDB-71D9263BC3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6958406" y="2060712"/>
            <a:ext cx="7274321" cy="348761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3D6261-9064-48F1-8C89-6C81CA52E21A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389BB4-2147-4D68-8B9B-F42D1E6430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10546"/>
            <a:ext cx="5257800" cy="309437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941D64B-FD2A-4DD4-87E9-A91794A814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C56886D-28EC-4B78-BAD7-7E64828695EC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ue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9EE4-B85B-45E9-99B3-02485BC38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37077-5FBD-44B9-AD7D-79278BDF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F4E6F-4328-4E9A-BE5A-7D1F514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5FA73AD-C742-4DC8-A645-0BADFE6021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BB99B-F520-4B4A-A16D-F76360B5097F}"/>
              </a:ext>
            </a:extLst>
          </p:cNvPr>
          <p:cNvSpPr/>
          <p:nvPr userDrawn="1"/>
        </p:nvSpPr>
        <p:spPr>
          <a:xfrm>
            <a:off x="0" y="1453084"/>
            <a:ext cx="12192000" cy="47028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3D6261-9064-48F1-8C89-6C81CA52E21A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389BB4-2147-4D68-8B9B-F42D1E6430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10546"/>
            <a:ext cx="5257800" cy="309437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A8E179D0-44D2-46D7-A922-9F53B9E7FCC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35660" y="1452562"/>
            <a:ext cx="3356340" cy="4703395"/>
          </a:xfrm>
          <a:custGeom>
            <a:avLst/>
            <a:gdLst>
              <a:gd name="connsiteX0" fmla="*/ 3356340 w 3356340"/>
              <a:gd name="connsiteY0" fmla="*/ 2674278 h 4703395"/>
              <a:gd name="connsiteX1" fmla="*/ 3356340 w 3356340"/>
              <a:gd name="connsiteY1" fmla="*/ 4690385 h 4703395"/>
              <a:gd name="connsiteX2" fmla="*/ 3343624 w 3356340"/>
              <a:gd name="connsiteY2" fmla="*/ 4703395 h 4703395"/>
              <a:gd name="connsiteX3" fmla="*/ 2076475 w 3356340"/>
              <a:gd name="connsiteY3" fmla="*/ 4703395 h 4703395"/>
              <a:gd name="connsiteX4" fmla="*/ 2076475 w 3356340"/>
              <a:gd name="connsiteY4" fmla="*/ 3940543 h 4703395"/>
              <a:gd name="connsiteX5" fmla="*/ 1373585 w 3356340"/>
              <a:gd name="connsiteY5" fmla="*/ 2426842 h 4703395"/>
              <a:gd name="connsiteX6" fmla="*/ 3356340 w 3356340"/>
              <a:gd name="connsiteY6" fmla="*/ 2426842 h 4703395"/>
              <a:gd name="connsiteX7" fmla="*/ 3356340 w 3356340"/>
              <a:gd name="connsiteY7" fmla="*/ 2445385 h 4703395"/>
              <a:gd name="connsiteX8" fmla="*/ 1974529 w 3356340"/>
              <a:gd name="connsiteY8" fmla="*/ 3822870 h 4703395"/>
              <a:gd name="connsiteX9" fmla="*/ 0 w 3356340"/>
              <a:gd name="connsiteY9" fmla="*/ 3822870 h 4703395"/>
              <a:gd name="connsiteX10" fmla="*/ 0 w 3356340"/>
              <a:gd name="connsiteY10" fmla="*/ 832910 h 4703395"/>
              <a:gd name="connsiteX11" fmla="*/ 1936970 w 3356340"/>
              <a:gd name="connsiteY11" fmla="*/ 832910 h 4703395"/>
              <a:gd name="connsiteX12" fmla="*/ 3356340 w 3356340"/>
              <a:gd name="connsiteY12" fmla="*/ 2253117 h 4703395"/>
              <a:gd name="connsiteX13" fmla="*/ 3356340 w 3356340"/>
              <a:gd name="connsiteY13" fmla="*/ 2271729 h 4703395"/>
              <a:gd name="connsiteX14" fmla="*/ 1373585 w 3356340"/>
              <a:gd name="connsiteY14" fmla="*/ 2271729 h 4703395"/>
              <a:gd name="connsiteX15" fmla="*/ 2076475 w 3356340"/>
              <a:gd name="connsiteY15" fmla="*/ 0 h 4703395"/>
              <a:gd name="connsiteX16" fmla="*/ 3356340 w 3356340"/>
              <a:gd name="connsiteY16" fmla="*/ 0 h 4703395"/>
              <a:gd name="connsiteX17" fmla="*/ 3356340 w 3356340"/>
              <a:gd name="connsiteY17" fmla="*/ 2007696 h 4703395"/>
              <a:gd name="connsiteX18" fmla="*/ 2076475 w 3356340"/>
              <a:gd name="connsiteY18" fmla="*/ 736634 h 470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56340" h="4703395">
                <a:moveTo>
                  <a:pt x="3356340" y="2674278"/>
                </a:moveTo>
                <a:lnTo>
                  <a:pt x="3356340" y="4690385"/>
                </a:lnTo>
                <a:lnTo>
                  <a:pt x="3343624" y="4703395"/>
                </a:lnTo>
                <a:lnTo>
                  <a:pt x="2076475" y="4703395"/>
                </a:lnTo>
                <a:lnTo>
                  <a:pt x="2076475" y="3940543"/>
                </a:lnTo>
                <a:close/>
                <a:moveTo>
                  <a:pt x="1373585" y="2426842"/>
                </a:moveTo>
                <a:lnTo>
                  <a:pt x="3356340" y="2426842"/>
                </a:lnTo>
                <a:lnTo>
                  <a:pt x="3356340" y="2445385"/>
                </a:lnTo>
                <a:lnTo>
                  <a:pt x="1974529" y="3822870"/>
                </a:lnTo>
                <a:lnTo>
                  <a:pt x="0" y="3822870"/>
                </a:lnTo>
                <a:close/>
                <a:moveTo>
                  <a:pt x="0" y="832910"/>
                </a:moveTo>
                <a:lnTo>
                  <a:pt x="1936970" y="832910"/>
                </a:lnTo>
                <a:lnTo>
                  <a:pt x="3356340" y="2253117"/>
                </a:lnTo>
                <a:lnTo>
                  <a:pt x="3356340" y="2271729"/>
                </a:lnTo>
                <a:lnTo>
                  <a:pt x="1373585" y="2271729"/>
                </a:lnTo>
                <a:close/>
                <a:moveTo>
                  <a:pt x="2076475" y="0"/>
                </a:moveTo>
                <a:lnTo>
                  <a:pt x="3356340" y="0"/>
                </a:lnTo>
                <a:lnTo>
                  <a:pt x="3356340" y="2007696"/>
                </a:lnTo>
                <a:lnTo>
                  <a:pt x="2076475" y="73663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Click icon to insert an image</a:t>
            </a:r>
          </a:p>
        </p:txBody>
      </p:sp>
    </p:spTree>
    <p:extLst>
      <p:ext uri="{BB962C8B-B14F-4D97-AF65-F5344CB8AC3E}">
        <p14:creationId xmlns:p14="http://schemas.microsoft.com/office/powerpoint/2010/main" val="366533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8C86-73DD-463F-A515-914B66AB0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DB4D5-DC06-4EAB-AC00-B67CC546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7DCA-6F24-48CB-BE31-BE66ACBD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87F489B-E144-441E-B63C-68F2302FE4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D681C9-2721-439D-BF3E-69EF6700C4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758" y="1534261"/>
            <a:ext cx="2368769" cy="2063636"/>
          </a:xfrm>
          <a:solidFill>
            <a:srgbClr val="58595B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EAB6CF2-DEF4-4FCC-9434-F88C2BDF83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1327" y="1534261"/>
            <a:ext cx="2368769" cy="2063636"/>
          </a:xfrm>
          <a:solidFill>
            <a:schemeClr val="accent6"/>
          </a:solidFill>
        </p:spPr>
        <p:txBody>
          <a:bodyPr l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3B3F4B3C-9200-4776-86A6-292BDB0A4E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0896" y="1534261"/>
            <a:ext cx="2368769" cy="2063636"/>
          </a:xfrm>
          <a:solidFill>
            <a:schemeClr val="accent2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F64EB59-EDC0-4A76-8B3D-A0D8A8E480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20465" y="1534261"/>
            <a:ext cx="2368769" cy="2063636"/>
          </a:xfrm>
          <a:solidFill>
            <a:schemeClr val="accent6"/>
          </a:solidFill>
        </p:spPr>
        <p:txBody>
          <a:bodyPr l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4A2A93B5-A1E8-4F20-A320-C2EE4E0B94C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1758" y="3839702"/>
            <a:ext cx="2368769" cy="2063636"/>
          </a:xfrm>
          <a:solidFill>
            <a:schemeClr val="accent6"/>
          </a:solidFill>
        </p:spPr>
        <p:txBody>
          <a:bodyPr l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12154613-1729-4655-8DC5-4DE015E7FE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81327" y="3839702"/>
            <a:ext cx="2368769" cy="2063636"/>
          </a:xfrm>
          <a:solidFill>
            <a:schemeClr val="accent3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B2288E3F-D7BA-4AD6-8374-7AACA17029A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0896" y="3839702"/>
            <a:ext cx="2368769" cy="2063636"/>
          </a:xfrm>
          <a:solidFill>
            <a:schemeClr val="accent6"/>
          </a:solidFill>
        </p:spPr>
        <p:txBody>
          <a:bodyPr l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2A5D5B6D-57DD-41E2-B64E-A7EC197EE5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0465" y="3839702"/>
            <a:ext cx="2368769" cy="2063636"/>
          </a:xfrm>
          <a:solidFill>
            <a:schemeClr val="accent1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3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8C86-73DD-463F-A515-914B66AB0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DB4D5-DC06-4EAB-AC00-B67CC546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7DCA-6F24-48CB-BE31-BE66ACBD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87F489B-E144-441E-B63C-68F2302FE4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D681C9-2721-439D-BF3E-69EF6700C4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758" y="1534261"/>
            <a:ext cx="2368769" cy="2063636"/>
          </a:xfrm>
          <a:solidFill>
            <a:srgbClr val="58595B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3B3F4B3C-9200-4776-86A6-292BDB0A4E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0896" y="1534261"/>
            <a:ext cx="2368769" cy="2063636"/>
          </a:xfrm>
          <a:solidFill>
            <a:schemeClr val="accent2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12154613-1729-4655-8DC5-4DE015E7FE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81327" y="3839702"/>
            <a:ext cx="2368769" cy="2063636"/>
          </a:xfrm>
          <a:solidFill>
            <a:schemeClr val="accent3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2A5D5B6D-57DD-41E2-B64E-A7EC197EE5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0465" y="3839702"/>
            <a:ext cx="2368769" cy="2063636"/>
          </a:xfrm>
          <a:solidFill>
            <a:schemeClr val="accent1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8BE09AB-1670-4B7D-B2C5-ED17A18CEE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581327" y="1534261"/>
            <a:ext cx="2368769" cy="206363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A2DB6498-E87E-4A23-97DA-79C7C579A3C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1758" y="3839702"/>
            <a:ext cx="2368769" cy="206363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25B5B4ED-6796-4A9C-AEB9-2452B8DAE9B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50896" y="3839702"/>
            <a:ext cx="2368769" cy="206363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D88FF442-2613-43CC-B3CB-3C8700696A5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920465" y="1534261"/>
            <a:ext cx="2368769" cy="206363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BBB313-CCA6-475F-97C8-FF9CC3F7EC53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D8F459-3D7E-4D25-A89F-01A393D74C11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7CC526-E1F4-4E72-873F-E2B9BF757A6F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F5E42F-5E97-4EF5-A755-A96F12CFC90A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92DA286-471C-41AF-9743-AF078C4B1DCE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1FDAD3-E39F-4A5A-BC70-AD697DAEFD9D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3680C3-74BA-4F74-9612-C17ED1F0EE34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DC264B-83AC-4F5F-B050-D55F3457EA5C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5EF047-E38F-423E-BDB9-CE40493CD4CA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1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9F7586-CA56-489B-83AA-A04B6AFA74AA}"/>
              </a:ext>
            </a:extLst>
          </p:cNvPr>
          <p:cNvSpPr/>
          <p:nvPr userDrawn="1"/>
        </p:nvSpPr>
        <p:spPr>
          <a:xfrm>
            <a:off x="0" y="2033893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EF6A164C-29CF-45E9-8D46-021FB8C4A3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9477" y="1488584"/>
            <a:ext cx="10379846" cy="4301817"/>
          </a:xfrm>
          <a:solidFill>
            <a:schemeClr val="bg2"/>
          </a:solidFill>
          <a:effectLst>
            <a:outerShdw blurRad="50800" algn="ctr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49162-CBBB-48B2-AB61-C2838EBA23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2AAC8-EF6D-433B-9A85-E2882BFE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C6CE0-F308-45CC-B287-9EAAF39A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BD5A93-A44C-4A55-A491-32E6AA773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3684BAF-489A-43BD-8F58-7E6FC2DB41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8099" y="2297952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CEDD105-403E-4DF2-817B-476F0A0B48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5406" y="2297952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5FDE5A1-EB0C-41B9-8335-2E09DA9013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8099" y="3099945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2</a:t>
            </a:r>
            <a:endParaRPr lang="en-GB" dirty="0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DBB984E7-135B-4D40-94AC-748514C877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55406" y="3099945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4EC70B5-5FF0-41A3-B853-0E14B29378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8099" y="3901938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3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26F85956-E5F1-4D8C-BF86-1744B0F458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55406" y="3901938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7769818-4901-41D9-A3DF-64802D44937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28099" y="4703931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8E1025E4-EE36-4D62-AAE6-3475F233C7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55406" y="4703931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C655D24-5DDD-4B92-913E-CB6E101017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826354" y="2297952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5</a:t>
            </a:r>
            <a:endParaRPr lang="en-GB" dirty="0"/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A11365F8-969F-4071-A5BE-2CC9BFEE5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53661" y="2297952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20B431C-E2BF-4B48-9582-391C97D301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6354" y="3099945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6</a:t>
            </a:r>
            <a:endParaRPr lang="en-GB" dirty="0"/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85576564-0862-47D3-87C8-93619F66461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53661" y="3099945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80BBA13A-E766-46EC-B88D-35D969A91B7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6354" y="3901938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7</a:t>
            </a:r>
            <a:endParaRPr lang="en-GB" dirty="0"/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11413707-DDA5-4274-865A-9097287011C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53661" y="3901938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31C55A4-C484-4098-A122-61736AA3AE5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26354" y="4703931"/>
            <a:ext cx="616880" cy="372685"/>
          </a:xfrm>
        </p:spPr>
        <p:txBody>
          <a:bodyPr anchor="ctr"/>
          <a:lstStyle>
            <a:lvl1pPr algn="r">
              <a:defRPr sz="3000"/>
            </a:lvl1pPr>
          </a:lstStyle>
          <a:p>
            <a:pPr lvl="0"/>
            <a:r>
              <a:rPr lang="en-US" dirty="0"/>
              <a:t>8</a:t>
            </a:r>
            <a:endParaRPr lang="en-GB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F5FF6B86-92D1-4E15-8084-BB811CC8695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53661" y="4703931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7A6F002-8EAB-4C66-85BF-DEF55275814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2992" y="2297951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EB219CF9-25E3-4D83-B8F7-5CCE74BD846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2992" y="3099944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C337E9F5-9B71-415D-ADB0-898416162A2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2992" y="3901937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E036D866-B9C1-4BC2-ACAA-892817559D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92992" y="4703930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898D3E8F-30CE-4236-992D-95B3505DD81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93318" y="2297951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7" name="Text Placeholder 31">
            <a:extLst>
              <a:ext uri="{FF2B5EF4-FFF2-40B4-BE49-F238E27FC236}">
                <a16:creationId xmlns:a16="http://schemas.microsoft.com/office/drawing/2014/main" id="{5F3BB584-7275-42C7-96A1-1BE4115FCF8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493318" y="3099944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8" name="Text Placeholder 31">
            <a:extLst>
              <a:ext uri="{FF2B5EF4-FFF2-40B4-BE49-F238E27FC236}">
                <a16:creationId xmlns:a16="http://schemas.microsoft.com/office/drawing/2014/main" id="{6982A55B-6936-4B78-8294-3B8F1190568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93318" y="3901937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E441AD05-921E-42F4-944B-1A30278E931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493318" y="4703930"/>
            <a:ext cx="10800" cy="372685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EC3B96-9A65-49D1-A1FA-4BB87E0CE6EC}"/>
              </a:ext>
            </a:extLst>
          </p:cNvPr>
          <p:cNvGrpSpPr/>
          <p:nvPr userDrawn="1"/>
        </p:nvGrpSpPr>
        <p:grpSpPr>
          <a:xfrm>
            <a:off x="-3639430" y="0"/>
            <a:ext cx="3507558" cy="4703930"/>
            <a:chOff x="-3639430" y="0"/>
            <a:chExt cx="3507558" cy="470393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C35FF11-CDE8-45C5-8D6E-84EC28723450}"/>
                </a:ext>
              </a:extLst>
            </p:cNvPr>
            <p:cNvGrpSpPr/>
            <p:nvPr userDrawn="1"/>
          </p:nvGrpSpPr>
          <p:grpSpPr>
            <a:xfrm>
              <a:off x="-3639430" y="0"/>
              <a:ext cx="3507558" cy="4703930"/>
              <a:chOff x="397358" y="1593847"/>
              <a:chExt cx="3507558" cy="470393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89DBA34-585A-4342-BF7F-C88134F482D5}"/>
                  </a:ext>
                </a:extLst>
              </p:cNvPr>
              <p:cNvSpPr/>
              <p:nvPr/>
            </p:nvSpPr>
            <p:spPr>
              <a:xfrm>
                <a:off x="397359" y="1593847"/>
                <a:ext cx="3507557" cy="4703930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0F9922C-EB7B-437D-ADC5-EAADF323AB63}"/>
                  </a:ext>
                </a:extLst>
              </p:cNvPr>
              <p:cNvSpPr txBox="1"/>
              <p:nvPr/>
            </p:nvSpPr>
            <p:spPr>
              <a:xfrm>
                <a:off x="397359" y="1660026"/>
                <a:ext cx="3507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333333"/>
                    </a:solidFill>
                    <a:latin typeface="+mj-lt"/>
                  </a:rPr>
                  <a:t>How to use your agenda slide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65E9D83-C9D8-49E9-AD90-5ACB944320D8}"/>
                  </a:ext>
                </a:extLst>
              </p:cNvPr>
              <p:cNvSpPr txBox="1"/>
              <p:nvPr/>
            </p:nvSpPr>
            <p:spPr>
              <a:xfrm>
                <a:off x="397358" y="2283305"/>
                <a:ext cx="35075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This slide is fully editable, dependent on how many agenda points you have.</a:t>
                </a:r>
                <a:endParaRPr lang="en-GB" sz="1400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6CA10E8-EB7E-471B-BE52-B62FF053F297}"/>
                  </a:ext>
                </a:extLst>
              </p:cNvPr>
              <p:cNvSpPr txBox="1"/>
              <p:nvPr/>
            </p:nvSpPr>
            <p:spPr>
              <a:xfrm>
                <a:off x="397358" y="2873090"/>
                <a:ext cx="350755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Type in your numbered placeholders in ascending order.  (The numbers are there as a guide but won’t show until you have typed them yourself.)</a:t>
                </a:r>
                <a:endParaRPr lang="en-GB" sz="1400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6CC106F-0E60-4204-A43B-C3F3587E9EC3}"/>
                  </a:ext>
                </a:extLst>
              </p:cNvPr>
              <p:cNvSpPr txBox="1"/>
              <p:nvPr/>
            </p:nvSpPr>
            <p:spPr>
              <a:xfrm>
                <a:off x="397358" y="3793280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Once you have filled in your textboxes </a:t>
                </a:r>
                <a:br>
                  <a:rPr lang="en-GB" sz="1400" dirty="0">
                    <a:solidFill>
                      <a:srgbClr val="333333"/>
                    </a:solidFill>
                  </a:rPr>
                </a:br>
                <a:r>
                  <a:rPr lang="en-GB" sz="1400" dirty="0">
                    <a:solidFill>
                      <a:srgbClr val="333333"/>
                    </a:solidFill>
                  </a:rPr>
                  <a:t>if there are any empty remaining, simply delete them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7ABCA23-263A-43F7-A5D7-956D226E19DA}"/>
                  </a:ext>
                </a:extLst>
              </p:cNvPr>
              <p:cNvSpPr txBox="1"/>
              <p:nvPr/>
            </p:nvSpPr>
            <p:spPr>
              <a:xfrm>
                <a:off x="397358" y="4490614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3.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If you wish to bring any extra textboxes back to add more agenda points in, click the Reset Slide button.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4A4CDA3-6BA9-4FDC-AB62-932FED3C5B19}"/>
                  </a:ext>
                </a:extLst>
              </p:cNvPr>
              <p:cNvSpPr/>
              <p:nvPr/>
            </p:nvSpPr>
            <p:spPr>
              <a:xfrm>
                <a:off x="397359" y="2138833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35D33AA-D471-4FD7-B2FB-E389EE3B1A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67206" y="3635431"/>
              <a:ext cx="1200150" cy="895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5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 an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E0FC-7EEC-4AB4-9A9A-ABAE19D0B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D1AEC-094C-4588-8932-6E2F37D2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F0927-4D16-4DAF-B920-ED43B8DD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7EE382B-AE75-41F9-9C19-6DC0094576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1311245-3F35-44F0-9958-55C0865860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3"/>
            <a:ext cx="3048000" cy="2354041"/>
          </a:xfrm>
          <a:solidFill>
            <a:srgbClr val="58595B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FB9008-BA37-485B-87AD-1A0BC4DD68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1453083"/>
            <a:ext cx="3048000" cy="2354041"/>
          </a:xfrm>
          <a:solidFill>
            <a:schemeClr val="accent2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1D9BB88F-90C1-4EE2-8B1E-95B8AE4B7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1453083"/>
            <a:ext cx="3048000" cy="2354041"/>
          </a:xfrm>
          <a:solidFill>
            <a:schemeClr val="accent6"/>
          </a:solidFill>
        </p:spPr>
        <p:txBody>
          <a:bodyPr lIns="288000" rIns="288000"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A41C3E4-2337-446B-8866-26A2CC03873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0" y="1453083"/>
            <a:ext cx="3048000" cy="2354041"/>
          </a:xfrm>
          <a:solidFill>
            <a:srgbClr val="58595B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B4728E41-2545-489D-90E8-BD8D5005AE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3801916"/>
            <a:ext cx="3048000" cy="2354041"/>
          </a:xfrm>
          <a:solidFill>
            <a:schemeClr val="accent1"/>
          </a:solidFill>
        </p:spPr>
        <p:txBody>
          <a:bodyPr lIns="288000" rIns="288000"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B1120F4C-9275-4D63-82FC-1B9062EFEA7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48000" y="3801916"/>
            <a:ext cx="3048000" cy="2354041"/>
          </a:xfrm>
          <a:solidFill>
            <a:schemeClr val="accent6"/>
          </a:solidFill>
        </p:spPr>
        <p:txBody>
          <a:bodyPr lIns="288000" rIns="288000"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6FD9A4E-F05D-4934-9519-5977752C4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3801916"/>
            <a:ext cx="3048000" cy="2354041"/>
          </a:xfrm>
          <a:solidFill>
            <a:srgbClr val="58595B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5197522F-E678-4273-AEFF-EFD5143916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3801916"/>
            <a:ext cx="3048000" cy="2354041"/>
          </a:xfrm>
          <a:solidFill>
            <a:schemeClr val="accent3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68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E0FC-7EEC-4AB4-9A9A-ABAE19D0B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D1AEC-094C-4588-8932-6E2F37D2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F0927-4D16-4DAF-B920-ED43B8DD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7EE382B-AE75-41F9-9C19-6DC0094576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1311245-3F35-44F0-9958-55C0865860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453083"/>
            <a:ext cx="3048000" cy="2354041"/>
          </a:xfrm>
          <a:solidFill>
            <a:srgbClr val="58595B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FB9008-BA37-485B-87AD-1A0BC4DD68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1453083"/>
            <a:ext cx="3048000" cy="2354041"/>
          </a:xfrm>
          <a:solidFill>
            <a:schemeClr val="accent2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A41C3E4-2337-446B-8866-26A2CC03873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0" y="1453083"/>
            <a:ext cx="3048000" cy="2354041"/>
          </a:xfrm>
          <a:solidFill>
            <a:srgbClr val="58595B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B4728E41-2545-489D-90E8-BD8D5005AE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3801916"/>
            <a:ext cx="3048000" cy="2354041"/>
          </a:xfrm>
          <a:solidFill>
            <a:schemeClr val="accent1"/>
          </a:solidFill>
        </p:spPr>
        <p:txBody>
          <a:bodyPr lIns="288000" rIns="288000"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6FD9A4E-F05D-4934-9519-5977752C4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3801916"/>
            <a:ext cx="3048000" cy="2354041"/>
          </a:xfrm>
          <a:solidFill>
            <a:srgbClr val="58595B"/>
          </a:solidFill>
        </p:spPr>
        <p:txBody>
          <a:bodyPr lIns="396000" rIns="396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5197522F-E678-4273-AEFF-EFD5143916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3801916"/>
            <a:ext cx="3048000" cy="2354041"/>
          </a:xfrm>
          <a:solidFill>
            <a:schemeClr val="accent3"/>
          </a:solidFill>
        </p:spPr>
        <p:txBody>
          <a:bodyPr lIns="288000" rIns="288000" anchor="ctr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929AAA42-6B55-40CF-9608-C56F5F264C8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096000" y="1453083"/>
            <a:ext cx="3048000" cy="235404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B9EABBA0-01DB-4611-B042-D8CFC84E6C7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048000" y="3801916"/>
            <a:ext cx="3048000" cy="235404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B5014F-154B-42C8-8359-A210CC3349E1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3C0CC6-846C-4535-9952-DC12650D412F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D1EDAE-605A-4F87-A8A5-BEF6C2BFC2D0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4323E1-7119-4574-B4CF-0609D11428C2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0448538-8758-4766-9EE0-49A722E169C9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74B2B5-7868-4477-A96A-C1EB515497A8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E3FBA8-3051-4F70-A9EF-1B00366E674A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818BEB-D997-4F0C-A42B-2D449FDAD406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3BB442-A9B0-4025-82D3-A6BFF4C77F0C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335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D5F37-EEE2-491F-B4B5-6001F04F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6B8B7646-CB55-4D49-A9F8-B5F908A8A0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1453084"/>
            <a:ext cx="6369079" cy="4702873"/>
          </a:xfrm>
          <a:solidFill>
            <a:schemeClr val="accent1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67E43BB-379F-40D5-9B87-784BDB3583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69081" y="1453084"/>
            <a:ext cx="2750205" cy="4702873"/>
          </a:xfrm>
          <a:solidFill>
            <a:srgbClr val="58595B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5E6149F-74F7-4231-9841-5A292407C5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19285" y="1453083"/>
            <a:ext cx="3072714" cy="2350076"/>
          </a:xfrm>
          <a:solidFill>
            <a:schemeClr val="accent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7217845-3028-4A44-9869-92F4B4C0BA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19285" y="3805881"/>
            <a:ext cx="3072714" cy="2350076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0DD9FCE-DC3E-4743-B9E1-259724993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69079" y="0"/>
            <a:ext cx="5822919" cy="1450361"/>
          </a:xfrm>
          <a:solidFill>
            <a:schemeClr val="accent6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DF7E3-3B8D-4E6A-A4B9-FE67A5068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4325"/>
            <a:ext cx="5382600" cy="5636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5A8CE8D-9725-46BC-81F1-94CC2B68A9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5382600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43C1A-967F-4E60-A919-A8234BA9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C1B794-EB72-4F67-8D24-FBADC0B7DB3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92188" y="900"/>
            <a:ext cx="7200" cy="684000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29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with Image an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D5F37-EEE2-491F-B4B5-6001F04F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6B8B7646-CB55-4D49-A9F8-B5F908A8A0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1453084"/>
            <a:ext cx="6369079" cy="4702873"/>
          </a:xfrm>
          <a:solidFill>
            <a:schemeClr val="accent1"/>
          </a:solidFill>
        </p:spPr>
        <p:txBody>
          <a:bodyPr lIns="936000" tIns="612000" rIns="936000" bIns="612000"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5E6149F-74F7-4231-9841-5A292407C5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19285" y="1453083"/>
            <a:ext cx="3072714" cy="2350076"/>
          </a:xfrm>
          <a:solidFill>
            <a:schemeClr val="accent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7217845-3028-4A44-9869-92F4B4C0BA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19285" y="3805881"/>
            <a:ext cx="3072714" cy="2350076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0DD9FCE-DC3E-4743-B9E1-259724993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69079" y="0"/>
            <a:ext cx="5822919" cy="1450361"/>
          </a:xfrm>
          <a:solidFill>
            <a:schemeClr val="accent6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DF7E3-3B8D-4E6A-A4B9-FE67A5068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4325"/>
            <a:ext cx="5382600" cy="5636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5A8CE8D-9725-46BC-81F1-94CC2B68A9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5382600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43C1A-967F-4E60-A919-A8234BA9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C1B794-EB72-4F67-8D24-FBADC0B7DB3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92188" y="900"/>
            <a:ext cx="7200" cy="684000"/>
          </a:xfrm>
          <a:solidFill>
            <a:srgbClr val="C2C2C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E6BA33D-3FB5-48D7-920D-067029450E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69081" y="1453084"/>
            <a:ext cx="2750205" cy="470287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</a:t>
            </a:r>
            <a:br>
              <a:rPr lang="en-GB" dirty="0"/>
            </a:br>
            <a:r>
              <a:rPr lang="en-GB" dirty="0"/>
              <a:t>insert an image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FD7CFC-21AE-4B79-B79A-506058A6CFBD}"/>
              </a:ext>
            </a:extLst>
          </p:cNvPr>
          <p:cNvGrpSpPr/>
          <p:nvPr userDrawn="1"/>
        </p:nvGrpSpPr>
        <p:grpSpPr>
          <a:xfrm>
            <a:off x="-3696767" y="0"/>
            <a:ext cx="3507559" cy="4472103"/>
            <a:chOff x="838198" y="1150069"/>
            <a:chExt cx="3507559" cy="447210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498D66-9407-4FC7-BC52-BC314281944A}"/>
                </a:ext>
              </a:extLst>
            </p:cNvPr>
            <p:cNvSpPr/>
            <p:nvPr/>
          </p:nvSpPr>
          <p:spPr>
            <a:xfrm>
              <a:off x="838200" y="1150069"/>
              <a:ext cx="3507557" cy="447210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9DC66A-D4D5-4CD6-91E6-93D7AAA34ACF}"/>
                </a:ext>
              </a:extLst>
            </p:cNvPr>
            <p:cNvSpPr txBox="1"/>
            <p:nvPr/>
          </p:nvSpPr>
          <p:spPr>
            <a:xfrm>
              <a:off x="838200" y="1225485"/>
              <a:ext cx="3507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>
                  <a:solidFill>
                    <a:srgbClr val="333333"/>
                  </a:solidFill>
                  <a:latin typeface="+mj-lt"/>
                </a:rPr>
                <a:t>How to insert an image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B2769B5-2C03-4B31-8916-E18F19BD881A}"/>
                </a:ext>
              </a:extLst>
            </p:cNvPr>
            <p:cNvSpPr/>
            <p:nvPr/>
          </p:nvSpPr>
          <p:spPr>
            <a:xfrm>
              <a:off x="838200" y="1670231"/>
              <a:ext cx="3507557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solidFill>
                  <a:srgbClr val="333333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2EBD9E9-96BB-4A17-9F8A-8EF46E95F036}"/>
                </a:ext>
              </a:extLst>
            </p:cNvPr>
            <p:cNvSpPr txBox="1"/>
            <p:nvPr/>
          </p:nvSpPr>
          <p:spPr>
            <a:xfrm>
              <a:off x="838200" y="1867808"/>
              <a:ext cx="34107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1.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icon</a:t>
              </a:r>
              <a:r>
                <a:rPr lang="en-GB" sz="1400">
                  <a:solidFill>
                    <a:srgbClr val="333333"/>
                  </a:solidFill>
                </a:rPr>
                <a:t> in the middle of the placeholder and choose the image from your computer.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57533E-D80F-472D-BC2B-5F0B7A775CC9}"/>
                </a:ext>
              </a:extLst>
            </p:cNvPr>
            <p:cNvSpPr txBox="1"/>
            <p:nvPr/>
          </p:nvSpPr>
          <p:spPr>
            <a:xfrm>
              <a:off x="838199" y="2650785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2. </a:t>
              </a:r>
              <a:r>
                <a:rPr lang="en-GB" sz="1400">
                  <a:solidFill>
                    <a:srgbClr val="333333"/>
                  </a:solidFill>
                </a:rPr>
                <a:t>Click on the </a:t>
              </a:r>
              <a:r>
                <a:rPr lang="en-GB" sz="1400" b="1">
                  <a:solidFill>
                    <a:srgbClr val="333333"/>
                  </a:solidFill>
                </a:rPr>
                <a:t>Format Picture </a:t>
              </a:r>
              <a:r>
                <a:rPr lang="en-GB" sz="1400">
                  <a:solidFill>
                    <a:srgbClr val="333333"/>
                  </a:solidFill>
                </a:rPr>
                <a:t>tab in the ribbon and use the tools to edit the image.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FCC251C-35D4-458C-9DE4-AAA5B6BC7F11}"/>
                </a:ext>
              </a:extLst>
            </p:cNvPr>
            <p:cNvSpPr txBox="1"/>
            <p:nvPr/>
          </p:nvSpPr>
          <p:spPr>
            <a:xfrm>
              <a:off x="838198" y="3236009"/>
              <a:ext cx="35075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3.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Crop</a:t>
              </a:r>
              <a:r>
                <a:rPr lang="en-GB" sz="1400">
                  <a:solidFill>
                    <a:srgbClr val="333333"/>
                  </a:solidFill>
                </a:rPr>
                <a:t> to resize and move the image within the placeholder, using the white circles in the corners of the image. Click on the drop down arrow and choose </a:t>
              </a:r>
              <a:r>
                <a:rPr lang="en-GB" sz="1400" b="1">
                  <a:solidFill>
                    <a:srgbClr val="333333"/>
                  </a:solidFill>
                </a:rPr>
                <a:t>Fit</a:t>
              </a:r>
              <a:r>
                <a:rPr lang="en-GB" sz="1400">
                  <a:solidFill>
                    <a:srgbClr val="333333"/>
                  </a:solidFill>
                </a:rPr>
                <a:t> to fit the image to the placeholder.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B690E6-2A6B-4F41-A86C-1FE0AA3B282A}"/>
                </a:ext>
              </a:extLst>
            </p:cNvPr>
            <p:cNvSpPr txBox="1"/>
            <p:nvPr/>
          </p:nvSpPr>
          <p:spPr>
            <a:xfrm>
              <a:off x="838199" y="4448000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4.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Colour</a:t>
              </a:r>
              <a:r>
                <a:rPr lang="en-GB" sz="1400">
                  <a:solidFill>
                    <a:srgbClr val="333333"/>
                  </a:solidFill>
                </a:rPr>
                <a:t> to adjust the Saturation, Tone, and Colour.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4717DC-4A9D-47C7-A790-98E83B943DD3}"/>
                </a:ext>
              </a:extLst>
            </p:cNvPr>
            <p:cNvSpPr txBox="1"/>
            <p:nvPr/>
          </p:nvSpPr>
          <p:spPr>
            <a:xfrm>
              <a:off x="838199" y="5039938"/>
              <a:ext cx="3507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5. </a:t>
              </a:r>
              <a:r>
                <a:rPr lang="en-GB" sz="1400">
                  <a:solidFill>
                    <a:srgbClr val="333333"/>
                  </a:solidFill>
                </a:rPr>
                <a:t>Choose </a:t>
              </a:r>
              <a:r>
                <a:rPr lang="en-GB" sz="1400" b="1">
                  <a:solidFill>
                    <a:srgbClr val="333333"/>
                  </a:solidFill>
                </a:rPr>
                <a:t>Picture Correction</a:t>
              </a:r>
              <a:r>
                <a:rPr lang="en-GB" sz="1400">
                  <a:solidFill>
                    <a:srgbClr val="333333"/>
                  </a:solidFill>
                </a:rPr>
                <a:t> to adjust the Sharpness, Brightness, and Contrast.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556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3955-2F70-4F66-8282-6840504274C4}" type="datetime1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90D0A6-F421-4961-B48B-525D45966B4A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9433933" cy="6858000"/>
          </a:xfrm>
          <a:custGeom>
            <a:avLst/>
            <a:gdLst>
              <a:gd name="connsiteX0" fmla="*/ 0 w 9433933"/>
              <a:gd name="connsiteY0" fmla="*/ 0 h 6858000"/>
              <a:gd name="connsiteX1" fmla="*/ 9433933 w 9433933"/>
              <a:gd name="connsiteY1" fmla="*/ 0 h 6858000"/>
              <a:gd name="connsiteX2" fmla="*/ 2578745 w 9433933"/>
              <a:gd name="connsiteY2" fmla="*/ 6858000 h 6858000"/>
              <a:gd name="connsiteX3" fmla="*/ 0 w 94339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3933" h="6858000">
                <a:moveTo>
                  <a:pt x="0" y="0"/>
                </a:moveTo>
                <a:lnTo>
                  <a:pt x="9433933" y="0"/>
                </a:lnTo>
                <a:lnTo>
                  <a:pt x="257874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9F7586-CA56-489B-83AA-A04B6AFA74AA}"/>
              </a:ext>
            </a:extLst>
          </p:cNvPr>
          <p:cNvSpPr/>
          <p:nvPr userDrawn="1"/>
        </p:nvSpPr>
        <p:spPr>
          <a:xfrm>
            <a:off x="0" y="1848431"/>
            <a:ext cx="12192000" cy="37186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49162-CBBB-48B2-AB61-C2838EBA23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2AAC8-EF6D-433B-9A85-E2882BFE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C6CE0-F308-45CC-B287-9EAAF39A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BD5A93-A44C-4A55-A491-32E6AA773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3684BAF-489A-43BD-8F58-7E6FC2DB41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8099" y="2297952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CEDD105-403E-4DF2-817B-476F0A0B48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5406" y="2297952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5FDE5A1-EB0C-41B9-8335-2E09DA9013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8099" y="3099945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lang="en-GB" dirty="0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DBB984E7-135B-4D40-94AC-748514C877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55406" y="3099945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4EC70B5-5FF0-41A3-B853-0E14B29378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8099" y="3901938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3</a:t>
            </a:r>
            <a:endParaRPr lang="en-GB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26F85956-E5F1-4D8C-BF86-1744B0F458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55406" y="3901938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7769818-4901-41D9-A3DF-64802D44937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28099" y="4703931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8E1025E4-EE36-4D62-AAE6-3475F233C7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55406" y="4703931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C655D24-5DDD-4B92-913E-CB6E101017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826354" y="2297952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5</a:t>
            </a:r>
            <a:endParaRPr lang="en-GB" dirty="0"/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A11365F8-969F-4071-A5BE-2CC9BFEE5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53661" y="2297952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20B431C-E2BF-4B48-9582-391C97D301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6354" y="3099945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6</a:t>
            </a:r>
            <a:endParaRPr lang="en-GB" dirty="0"/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85576564-0862-47D3-87C8-93619F66461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53661" y="3099945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80BBA13A-E766-46EC-B88D-35D969A91B7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6354" y="3901938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7</a:t>
            </a:r>
            <a:endParaRPr lang="en-GB" dirty="0"/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11413707-DDA5-4274-865A-9097287011C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53661" y="3901938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31C55A4-C484-4098-A122-61736AA3AE5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26354" y="4703931"/>
            <a:ext cx="616880" cy="372685"/>
          </a:xfrm>
        </p:spPr>
        <p:txBody>
          <a:bodyPr anchor="ctr"/>
          <a:lstStyle>
            <a:lvl1pPr algn="r"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8</a:t>
            </a:r>
            <a:endParaRPr lang="en-GB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F5FF6B86-92D1-4E15-8084-BB811CC8695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53661" y="4703931"/>
            <a:ext cx="3203950" cy="372685"/>
          </a:xfrm>
        </p:spPr>
        <p:txBody>
          <a:bodyPr anchor="ctr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Enter text here</a:t>
            </a:r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7A6F002-8EAB-4C66-85BF-DEF55275814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2992" y="2297951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EB219CF9-25E3-4D83-B8F7-5CCE74BD846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2992" y="3099944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C337E9F5-9B71-415D-ADB0-898416162A2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2992" y="3901937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E036D866-B9C1-4BC2-ACAA-892817559D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92992" y="4703930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898D3E8F-30CE-4236-992D-95B3505DD81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93318" y="2297951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7" name="Text Placeholder 31">
            <a:extLst>
              <a:ext uri="{FF2B5EF4-FFF2-40B4-BE49-F238E27FC236}">
                <a16:creationId xmlns:a16="http://schemas.microsoft.com/office/drawing/2014/main" id="{5F3BB584-7275-42C7-96A1-1BE4115FCF8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493318" y="3099944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8" name="Text Placeholder 31">
            <a:extLst>
              <a:ext uri="{FF2B5EF4-FFF2-40B4-BE49-F238E27FC236}">
                <a16:creationId xmlns:a16="http://schemas.microsoft.com/office/drawing/2014/main" id="{6982A55B-6936-4B78-8294-3B8F1190568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93318" y="3901937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E441AD05-921E-42F4-944B-1A30278E931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493318" y="4703930"/>
            <a:ext cx="10800" cy="37268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F6986F-D326-4C47-8166-5A659D0DDBE8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3ACCDF-9AB2-4DF7-AC18-909D73BCD086}"/>
              </a:ext>
            </a:extLst>
          </p:cNvPr>
          <p:cNvGrpSpPr/>
          <p:nvPr userDrawn="1"/>
        </p:nvGrpSpPr>
        <p:grpSpPr>
          <a:xfrm>
            <a:off x="-3639430" y="0"/>
            <a:ext cx="3507558" cy="4703930"/>
            <a:chOff x="-3639430" y="0"/>
            <a:chExt cx="3507558" cy="470393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F9C780B-3D3C-474B-BCC3-1ABE981EF76E}"/>
                </a:ext>
              </a:extLst>
            </p:cNvPr>
            <p:cNvGrpSpPr/>
            <p:nvPr userDrawn="1"/>
          </p:nvGrpSpPr>
          <p:grpSpPr>
            <a:xfrm>
              <a:off x="-3639430" y="0"/>
              <a:ext cx="3507558" cy="4703930"/>
              <a:chOff x="397358" y="1593847"/>
              <a:chExt cx="3507558" cy="47039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CF7C82B-5E15-4C06-9D20-6F420CD6A308}"/>
                  </a:ext>
                </a:extLst>
              </p:cNvPr>
              <p:cNvSpPr/>
              <p:nvPr/>
            </p:nvSpPr>
            <p:spPr>
              <a:xfrm>
                <a:off x="397359" y="1593847"/>
                <a:ext cx="3507557" cy="4703930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C19E3EC-F733-4364-8A9D-975B72C60DF0}"/>
                  </a:ext>
                </a:extLst>
              </p:cNvPr>
              <p:cNvSpPr txBox="1"/>
              <p:nvPr/>
            </p:nvSpPr>
            <p:spPr>
              <a:xfrm>
                <a:off x="397359" y="1660026"/>
                <a:ext cx="3507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333333"/>
                    </a:solidFill>
                    <a:latin typeface="+mj-lt"/>
                  </a:rPr>
                  <a:t>How to use your agenda slide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20190CC-2F4D-4096-B8CD-E577F7EE0972}"/>
                  </a:ext>
                </a:extLst>
              </p:cNvPr>
              <p:cNvSpPr txBox="1"/>
              <p:nvPr/>
            </p:nvSpPr>
            <p:spPr>
              <a:xfrm>
                <a:off x="397358" y="2283305"/>
                <a:ext cx="35075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This slide is fully editable, dependent on how many agenda points you have.</a:t>
                </a:r>
                <a:endParaRPr lang="en-GB" sz="1400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AE5752C-E41E-43D5-983E-E73C222127DE}"/>
                  </a:ext>
                </a:extLst>
              </p:cNvPr>
              <p:cNvSpPr txBox="1"/>
              <p:nvPr/>
            </p:nvSpPr>
            <p:spPr>
              <a:xfrm>
                <a:off x="397358" y="2873090"/>
                <a:ext cx="350755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1.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Type in your numbered placeholders in ascending order.  (The numbers are there as a guide but won’t show until you have typed them yourself.)</a:t>
                </a:r>
                <a:endParaRPr lang="en-GB" sz="1400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8F37C78-E10B-41DB-AE82-995680436FBF}"/>
                  </a:ext>
                </a:extLst>
              </p:cNvPr>
              <p:cNvSpPr txBox="1"/>
              <p:nvPr/>
            </p:nvSpPr>
            <p:spPr>
              <a:xfrm>
                <a:off x="397358" y="3793280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2. </a:t>
                </a:r>
                <a:r>
                  <a:rPr lang="en-GB" sz="1400" dirty="0">
                    <a:solidFill>
                      <a:srgbClr val="333333"/>
                    </a:solidFill>
                  </a:rPr>
                  <a:t>Once you have filled in your textboxes </a:t>
                </a:r>
                <a:br>
                  <a:rPr lang="en-GB" sz="1400" dirty="0">
                    <a:solidFill>
                      <a:srgbClr val="333333"/>
                    </a:solidFill>
                  </a:rPr>
                </a:br>
                <a:r>
                  <a:rPr lang="en-GB" sz="1400" dirty="0">
                    <a:solidFill>
                      <a:srgbClr val="333333"/>
                    </a:solidFill>
                  </a:rPr>
                  <a:t>if there are any empty remaining, simply delete them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6E581B3-A369-41D9-ABBF-A12578F8B5DC}"/>
                  </a:ext>
                </a:extLst>
              </p:cNvPr>
              <p:cNvSpPr txBox="1"/>
              <p:nvPr/>
            </p:nvSpPr>
            <p:spPr>
              <a:xfrm>
                <a:off x="397358" y="4490614"/>
                <a:ext cx="35075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333333"/>
                    </a:solidFill>
                  </a:rPr>
                  <a:t>3. </a:t>
                </a:r>
                <a:r>
                  <a:rPr lang="en-GB" sz="1400" b="0" dirty="0">
                    <a:solidFill>
                      <a:srgbClr val="333333"/>
                    </a:solidFill>
                  </a:rPr>
                  <a:t>If you wish to bring any extra textboxes back to add more agenda points in, click the Reset Slide button.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0CE5618-DE67-482F-B11B-64121DFD9B24}"/>
                  </a:ext>
                </a:extLst>
              </p:cNvPr>
              <p:cNvSpPr/>
              <p:nvPr/>
            </p:nvSpPr>
            <p:spPr>
              <a:xfrm>
                <a:off x="397359" y="2138833"/>
                <a:ext cx="3507557" cy="3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rgbClr val="333333"/>
                  </a:solidFill>
                </a:endParaRPr>
              </a:p>
            </p:txBody>
          </p:sp>
        </p:grp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FA60E83-49A3-47D8-83B4-BF052D3EA1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2467206" y="3635431"/>
              <a:ext cx="1200150" cy="895350"/>
            </a:xfrm>
            <a:prstGeom prst="rect">
              <a:avLst/>
            </a:prstGeom>
          </p:spPr>
        </p:pic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174C164D-1AAE-4E23-81FB-BDDE017DC04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2CA471D-D3B9-4DE3-976B-B079886517AB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with 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B607A-7FF4-4C01-A5D1-5FC9618EB30A}"/>
              </a:ext>
            </a:extLst>
          </p:cNvPr>
          <p:cNvSpPr/>
          <p:nvPr userDrawn="1"/>
        </p:nvSpPr>
        <p:spPr>
          <a:xfrm>
            <a:off x="0" y="2033893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F70B0EB7-2F7F-4B42-A0A6-634412C1464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9477" y="1488584"/>
            <a:ext cx="10379846" cy="4301817"/>
          </a:xfrm>
          <a:solidFill>
            <a:schemeClr val="bg2"/>
          </a:solidFill>
          <a:effectLst>
            <a:outerShdw blurRad="50800" algn="ctr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BBBBFF-7B1F-4D6F-918F-2B2FE0D658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12786" y="2238827"/>
            <a:ext cx="3781190" cy="28013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327D42F-65BB-496C-9CAE-FC0C89900E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8024" y="2234132"/>
            <a:ext cx="3781190" cy="28013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7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B607A-7FF4-4C01-A5D1-5FC9618EB30A}"/>
              </a:ext>
            </a:extLst>
          </p:cNvPr>
          <p:cNvSpPr/>
          <p:nvPr userDrawn="1"/>
        </p:nvSpPr>
        <p:spPr>
          <a:xfrm>
            <a:off x="0" y="2033893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F70B0EB7-2F7F-4B42-A0A6-634412C1464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9477" y="1488584"/>
            <a:ext cx="10379846" cy="4301817"/>
          </a:xfrm>
          <a:solidFill>
            <a:schemeClr val="bg2"/>
          </a:solidFill>
          <a:effectLst>
            <a:outerShdw blurRad="50800" algn="ctr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850954C-0007-493E-AE4C-0F0A869D7E77}"/>
              </a:ext>
            </a:extLst>
          </p:cNvPr>
          <p:cNvSpPr>
            <a:spLocks noGrp="1"/>
          </p:cNvSpPr>
          <p:nvPr>
            <p:ph type="chart" sz="quarter" idx="31" hasCustomPrompt="1"/>
          </p:nvPr>
        </p:nvSpPr>
        <p:spPr>
          <a:xfrm>
            <a:off x="1512915" y="1878244"/>
            <a:ext cx="9166172" cy="3491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insert chart</a:t>
            </a:r>
          </a:p>
        </p:txBody>
      </p:sp>
    </p:spTree>
    <p:extLst>
      <p:ext uri="{BB962C8B-B14F-4D97-AF65-F5344CB8AC3E}">
        <p14:creationId xmlns:p14="http://schemas.microsoft.com/office/powerpoint/2010/main" val="429458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B607A-7FF4-4C01-A5D1-5FC9618EB30A}"/>
              </a:ext>
            </a:extLst>
          </p:cNvPr>
          <p:cNvSpPr/>
          <p:nvPr userDrawn="1"/>
        </p:nvSpPr>
        <p:spPr>
          <a:xfrm>
            <a:off x="0" y="2033893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F70B0EB7-2F7F-4B42-A0A6-634412C1464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9477" y="1488584"/>
            <a:ext cx="10379846" cy="4301817"/>
          </a:xfrm>
          <a:solidFill>
            <a:schemeClr val="bg2"/>
          </a:solidFill>
          <a:effectLst>
            <a:outerShdw blurRad="50800" algn="ctr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850954C-0007-493E-AE4C-0F0A869D7E77}"/>
              </a:ext>
            </a:extLst>
          </p:cNvPr>
          <p:cNvSpPr>
            <a:spLocks noGrp="1"/>
          </p:cNvSpPr>
          <p:nvPr>
            <p:ph type="chart" sz="quarter" idx="31" hasCustomPrompt="1"/>
          </p:nvPr>
        </p:nvSpPr>
        <p:spPr>
          <a:xfrm>
            <a:off x="1512915" y="1878244"/>
            <a:ext cx="4027793" cy="3491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insert chart</a:t>
            </a:r>
          </a:p>
        </p:txBody>
      </p:sp>
      <p:sp>
        <p:nvSpPr>
          <p:cNvPr id="13" name="Chart Placeholder 8">
            <a:extLst>
              <a:ext uri="{FF2B5EF4-FFF2-40B4-BE49-F238E27FC236}">
                <a16:creationId xmlns:a16="http://schemas.microsoft.com/office/drawing/2014/main" id="{53627D56-A8F2-4702-9D27-E55A69AAC858}"/>
              </a:ext>
            </a:extLst>
          </p:cNvPr>
          <p:cNvSpPr>
            <a:spLocks noGrp="1"/>
          </p:cNvSpPr>
          <p:nvPr>
            <p:ph type="chart" sz="quarter" idx="32" hasCustomPrompt="1"/>
          </p:nvPr>
        </p:nvSpPr>
        <p:spPr>
          <a:xfrm>
            <a:off x="6651294" y="1880742"/>
            <a:ext cx="4027793" cy="3491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insert chart</a:t>
            </a:r>
          </a:p>
        </p:txBody>
      </p:sp>
    </p:spTree>
    <p:extLst>
      <p:ext uri="{BB962C8B-B14F-4D97-AF65-F5344CB8AC3E}">
        <p14:creationId xmlns:p14="http://schemas.microsoft.com/office/powerpoint/2010/main" val="8659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12F-BE74-45E4-88C1-A55446199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 here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554A-E079-4887-99CB-7D860D53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A8017-C8BA-44F3-B795-C422EB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071A91F-A40E-4E50-B3B1-FE1609613B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795726"/>
            <a:ext cx="10173784" cy="563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Enter subtitle here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B607A-7FF4-4C01-A5D1-5FC9618EB30A}"/>
              </a:ext>
            </a:extLst>
          </p:cNvPr>
          <p:cNvSpPr/>
          <p:nvPr userDrawn="1"/>
        </p:nvSpPr>
        <p:spPr>
          <a:xfrm>
            <a:off x="0" y="2033893"/>
            <a:ext cx="12192000" cy="32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F70B0EB7-2F7F-4B42-A0A6-634412C1464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9477" y="1488584"/>
            <a:ext cx="10379846" cy="4301817"/>
          </a:xfrm>
          <a:solidFill>
            <a:schemeClr val="bg2"/>
          </a:solidFill>
          <a:effectLst>
            <a:outerShdw blurRad="50800" algn="ctr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047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 descr="ToolsToo_Slide">
            <a:extLst>
              <a:ext uri="{FF2B5EF4-FFF2-40B4-BE49-F238E27FC236}">
                <a16:creationId xmlns:a16="http://schemas.microsoft.com/office/drawing/2014/main" id="{9D2D1847-4E0D-41E8-A5E5-769ACBE0F2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7CBE8-EEEB-43FF-8CB7-B216E84B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325"/>
            <a:ext cx="10173784" cy="5636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3C259-3DB8-4C74-ABAB-D558989C4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717A-13FF-4A41-B54B-6B049C752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61600" y="6492874"/>
            <a:ext cx="1058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C8A12-7ECF-4DF1-A108-5A0463F9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92875"/>
            <a:ext cx="5382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D619-8890-484E-86C0-470FA14A4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0400" y="235525"/>
            <a:ext cx="517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769C9D03-103E-4698-A97D-C906B36CB81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5C4CF2-C4F2-4816-9EB0-1BF62B06DF65}"/>
              </a:ext>
            </a:extLst>
          </p:cNvPr>
          <p:cNvCxnSpPr>
            <a:cxnSpLocks/>
          </p:cNvCxnSpPr>
          <p:nvPr userDrawn="1"/>
        </p:nvCxnSpPr>
        <p:spPr>
          <a:xfrm>
            <a:off x="11295788" y="0"/>
            <a:ext cx="0" cy="685800"/>
          </a:xfrm>
          <a:prstGeom prst="line">
            <a:avLst/>
          </a:prstGeom>
          <a:ln w="12700">
            <a:solidFill>
              <a:srgbClr val="C2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F937AFD-FCA5-497B-BAA9-AD4D4E34870C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0" y="6223696"/>
            <a:ext cx="1955602" cy="587571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70886EA-7497-4A52-88D9-06A0A86B8722}"/>
              </a:ext>
            </a:extLst>
          </p:cNvPr>
          <p:cNvSpPr/>
          <p:nvPr userDrawn="1"/>
        </p:nvSpPr>
        <p:spPr>
          <a:xfrm>
            <a:off x="0" y="6394858"/>
            <a:ext cx="9829763" cy="100800"/>
          </a:xfrm>
          <a:custGeom>
            <a:avLst/>
            <a:gdLst>
              <a:gd name="connsiteX0" fmla="*/ 0 w 9829763"/>
              <a:gd name="connsiteY0" fmla="*/ 0 h 100800"/>
              <a:gd name="connsiteX1" fmla="*/ 9829763 w 9829763"/>
              <a:gd name="connsiteY1" fmla="*/ 0 h 100800"/>
              <a:gd name="connsiteX2" fmla="*/ 9729560 w 9829763"/>
              <a:gd name="connsiteY2" fmla="*/ 100800 h 100800"/>
              <a:gd name="connsiteX3" fmla="*/ 0 w 9829763"/>
              <a:gd name="connsiteY3" fmla="*/ 1008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763" h="100800">
                <a:moveTo>
                  <a:pt x="0" y="0"/>
                </a:moveTo>
                <a:lnTo>
                  <a:pt x="9829763" y="0"/>
                </a:lnTo>
                <a:lnTo>
                  <a:pt x="9729560" y="100800"/>
                </a:lnTo>
                <a:lnTo>
                  <a:pt x="0" y="100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4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6" r:id="rId8"/>
    <p:sldLayoutId id="2147483655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1" r:id="rId32"/>
    <p:sldLayoutId id="2147483682" r:id="rId33"/>
    <p:sldLayoutId id="2147483683" r:id="rId34"/>
    <p:sldLayoutId id="2147483685" r:id="rId35"/>
    <p:sldLayoutId id="2147483686" r:id="rId36"/>
    <p:sldLayoutId id="2147483684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45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826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Calibri Light" panose="020F0302020204030204" pitchFamily="34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8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621F29-8898-4FEE-83AE-B6416F49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3696863"/>
            <a:ext cx="11946467" cy="103203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Teledyne e2v – STFC Collaboration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861BE-D1C5-4F80-82D8-7664EC24E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42950" y="4791550"/>
            <a:ext cx="6923035" cy="914400"/>
          </a:xfrm>
        </p:spPr>
        <p:txBody>
          <a:bodyPr/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 Imran Tahir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 September 2019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AMICI-Industry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Forum, Brussels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525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Teledyne Technologies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2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6585953" y="8436488"/>
            <a:ext cx="5788184" cy="868235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28" y="1174674"/>
            <a:ext cx="10606552" cy="498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94" y="235525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Teledyne e2v – RF Power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26394" y="999460"/>
            <a:ext cx="60866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</a:p>
          <a:p>
            <a:pPr marL="1486083" lvl="1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High-voltage switching and microwave sources for cancer treatment</a:t>
            </a:r>
          </a:p>
          <a:p>
            <a:pPr marL="571500" indent="-5715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Radar</a:t>
            </a:r>
          </a:p>
          <a:p>
            <a:pPr marL="1486083" lvl="1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Microwave sources and components for large-vessel and airborne radar</a:t>
            </a:r>
          </a:p>
          <a:p>
            <a:pPr marL="571500" indent="-5715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&amp; Science</a:t>
            </a:r>
          </a:p>
          <a:p>
            <a:pPr marL="1486083" lvl="1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High-voltage switching and microwave sources for cargo scanning and high-energy physics</a:t>
            </a:r>
          </a:p>
          <a:p>
            <a:pPr marL="571500" indent="-5715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Broadcast &amp; Industrial</a:t>
            </a:r>
          </a:p>
          <a:p>
            <a:pPr marL="1486083" lvl="1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Inductive output and Gridded tubes for TV broadcast and industrial heating applications</a:t>
            </a:r>
          </a:p>
          <a:p>
            <a:pPr marL="571500" indent="-5715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</a:p>
          <a:p>
            <a:pPr marL="1486083" lvl="1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Travelling-wave and high-power microwave sources for military applications</a:t>
            </a:r>
          </a:p>
          <a:p>
            <a:pPr marL="571500" indent="-5715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486083" lvl="1" indent="-5715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650" y="920149"/>
            <a:ext cx="5000750" cy="485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88" y="218682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Teledyne e2v – RF Products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84" y="925470"/>
            <a:ext cx="10747192" cy="477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6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869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Te2v-STFC Collaboration – The Challenge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5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134509"/>
            <a:ext cx="10515600" cy="3582457"/>
          </a:xfrm>
        </p:spPr>
        <p:txBody>
          <a:bodyPr/>
          <a:lstStyle/>
          <a:p>
            <a:pPr marL="215900" lvl="2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Teledyne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e2v: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Recognised that access to a linear accelerator and radiation test facility would: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Enable them to speed up product development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more customer requests and issues</a:t>
            </a:r>
          </a:p>
          <a:p>
            <a:pPr marL="215900" lvl="2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STFC: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a supported linear accelerator platform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with other industrial users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with academic research</a:t>
            </a: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2" y="247766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Solution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6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1812" y="836797"/>
            <a:ext cx="5179620" cy="3582457"/>
          </a:xfrm>
        </p:spPr>
        <p:txBody>
          <a:bodyPr/>
          <a:lstStyle/>
          <a:p>
            <a:pPr marL="215900" lvl="2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test facilities at Daresbury Laboratory by STFC to Te2v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Infrastructure of the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Test Facility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STFC staff expertise in commissioning and operating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Linacs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of Compact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by Te2v at STFC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of performance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Continuity of operation</a:t>
            </a: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collaboration has ensured a mutually reliable platform over time</a:t>
            </a: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32" y="1084521"/>
            <a:ext cx="5698968" cy="379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446" y="235525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Benefit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6" y="999460"/>
            <a:ext cx="5596847" cy="3724570"/>
          </a:xfrm>
        </p:spPr>
        <p:txBody>
          <a:bodyPr/>
          <a:lstStyle/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Teledyne e2v: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Impact of new Te2v products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 customer system designs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performance to meet increasing global demands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on product/system reliability to reduce downtime and service costs</a:t>
            </a:r>
          </a:p>
          <a:p>
            <a:pPr marL="215900" lvl="2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STFC: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platform for academic engagement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platform for further industrial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Advancing research in medical and security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sector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State of the art global partnerships through Te2v such as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Accelerad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00" y="1534979"/>
            <a:ext cx="5271400" cy="347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2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297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Research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4509"/>
            <a:ext cx="10515600" cy="4628338"/>
          </a:xfrm>
        </p:spPr>
        <p:txBody>
          <a:bodyPr/>
          <a:lstStyle/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history of Te2v in funding academic research at universities and through STFC </a:t>
            </a: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Some examples:</a:t>
            </a:r>
          </a:p>
          <a:p>
            <a:pPr marL="215900" lvl="2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(With Lancaster University, Cockcroft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Institute,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Queen Mary University London)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Stabilisation of magnetrons for use in International Linear Collider SC Cavities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Study of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ultipactor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Discharges in complex structures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power high frequency CW Radial Inductive Output Tubes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modelling of magnetrons and crossed field devices</a:t>
            </a:r>
          </a:p>
          <a:p>
            <a:pPr marL="215900" lvl="2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7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525"/>
            <a:ext cx="10173784" cy="763935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Future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4509"/>
            <a:ext cx="10515600" cy="4628338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urther bridge the gap between Industry, STFC and Academia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to enhance engineering skills in areas of mutual interest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in strategic areas of personnel development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support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Test Facility at STFC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ontinuous improvement in medical and security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Linacs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Preserve diminishing knowledge in high power RF as people retire</a:t>
            </a: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2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BDD-1A05-44E6-BEF2-8CC7B35305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6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2v Teledyne">
  <a:themeElements>
    <a:clrScheme name="e2v Teledyne">
      <a:dk1>
        <a:sysClr val="windowText" lastClr="000000"/>
      </a:dk1>
      <a:lt1>
        <a:sysClr val="window" lastClr="FFFFFF"/>
      </a:lt1>
      <a:dk2>
        <a:srgbClr val="0076C0"/>
      </a:dk2>
      <a:lt2>
        <a:srgbClr val="FFFFFF"/>
      </a:lt2>
      <a:accent1>
        <a:srgbClr val="0076C0"/>
      </a:accent1>
      <a:accent2>
        <a:srgbClr val="37AEB3"/>
      </a:accent2>
      <a:accent3>
        <a:srgbClr val="FDBB1D"/>
      </a:accent3>
      <a:accent4>
        <a:srgbClr val="AF006E"/>
      </a:accent4>
      <a:accent5>
        <a:srgbClr val="6CB33F"/>
      </a:accent5>
      <a:accent6>
        <a:srgbClr val="EBEBEB"/>
      </a:accent6>
      <a:hlink>
        <a:srgbClr val="0076C0"/>
      </a:hlink>
      <a:folHlink>
        <a:srgbClr val="37AEB3"/>
      </a:folHlink>
    </a:clrScheme>
    <a:fontScheme name="e2v Teledyne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Aft>
            <a:spcPts val="600"/>
          </a:spcAft>
          <a:defRPr sz="18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C2C2C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008A5D9-CC1C-46D7-844C-D4E918B4AAB7}" vid="{A1ECFBA5-7492-49CC-B5DD-B82E5DAEAC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EBE90B4-31DC-4AAA-B67D-9F838B23FD84}">
  <we:reference id="wa104381063" version="1.0.0.0" store="en-US" storeType="OMEX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efcccb4-68b7-49f5-a5fa-a3c65e3839a7">4A7S3SMV42NX-10-387</_dlc_DocId>
    <_dlc_DocIdUrl xmlns="9efcccb4-68b7-49f5-a5fa-a3c65e3839a7">
      <Url>https://intranet.e2v.com/news/_layouts/15/DocIdRedir.aspx?ID=4A7S3SMV42NX-10-387</Url>
      <Description>4A7S3SMV42NX-10-387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C444FB7072B24CAED2BCE5DCCF685C" ma:contentTypeVersion="1" ma:contentTypeDescription="Create a new document." ma:contentTypeScope="" ma:versionID="d303d5b81ae09b749d853a7e1175a561">
  <xsd:schema xmlns:xsd="http://www.w3.org/2001/XMLSchema" xmlns:xs="http://www.w3.org/2001/XMLSchema" xmlns:p="http://schemas.microsoft.com/office/2006/metadata/properties" xmlns:ns2="9efcccb4-68b7-49f5-a5fa-a3c65e3839a7" targetNamespace="http://schemas.microsoft.com/office/2006/metadata/properties" ma:root="true" ma:fieldsID="8bd0105d8c5bb888ed1af4af294e6e4b" ns2:_="">
    <xsd:import namespace="9efcccb4-68b7-49f5-a5fa-a3c65e3839a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cccb4-68b7-49f5-a5fa-a3c65e3839a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3C017F-4BED-499F-8679-74EAA4118FE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7FF2E22-8867-4578-8929-A92B099FB61B}">
  <ds:schemaRefs>
    <ds:schemaRef ds:uri="http://schemas.openxmlformats.org/package/2006/metadata/core-properties"/>
    <ds:schemaRef ds:uri="http://schemas.microsoft.com/office/2006/documentManagement/types"/>
    <ds:schemaRef ds:uri="9efcccb4-68b7-49f5-a5fa-a3c65e3839a7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8F827D-C041-49F6-8E68-F2498815F18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902FD8A-3D11-4E83-B3D9-BDD6946C7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cccb4-68b7-49f5-a5fa-a3c65e383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Export Control_Drawings_Documents_V5</Template>
  <TotalTime>34837</TotalTime>
  <Words>503</Words>
  <Application>Microsoft Office PowerPoint</Application>
  <PresentationFormat>Widescreen</PresentationFormat>
  <Paragraphs>87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e2v Teledyne</vt:lpstr>
      <vt:lpstr>Teledyne e2v – STFC Collaboration</vt:lpstr>
      <vt:lpstr>Teledyne Technologies</vt:lpstr>
      <vt:lpstr>Teledyne e2v – RF Power</vt:lpstr>
      <vt:lpstr>Teledyne e2v – RF Products</vt:lpstr>
      <vt:lpstr>Te2v-STFC Collaboration – The Challenge </vt:lpstr>
      <vt:lpstr>The Solution </vt:lpstr>
      <vt:lpstr>The Benefit</vt:lpstr>
      <vt:lpstr>Academic Research</vt:lpstr>
      <vt:lpstr>Collaboration Future</vt:lpstr>
    </vt:vector>
  </TitlesOfParts>
  <Company>Teledyne e2v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Control – Drawings &amp; Documents</dc:title>
  <dc:creator>Boreham, Joshua (INT)</dc:creator>
  <cp:lastModifiedBy>Tahir, Imran (INT)</cp:lastModifiedBy>
  <cp:revision>317</cp:revision>
  <cp:lastPrinted>2019-01-15T10:18:03Z</cp:lastPrinted>
  <dcterms:created xsi:type="dcterms:W3CDTF">2019-01-15T08:50:37Z</dcterms:created>
  <dcterms:modified xsi:type="dcterms:W3CDTF">2019-09-17T10:25:54Z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0x0101008FC444FB7072B24CAED2BCE5DCCF685C</vt:lpwstr>
  </property>
  <property fmtid="{D5CDD505-2E9C-101B-9397-08002B2CF9AE}" pid="3" name="_dlc_DocIdItemGuid">
    <vt:lpwstr>11769217-cee5-452a-9416-9b2fd21a20b8</vt:lpwstr>
  </property>
</Properties>
</file>