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7"/>
  </p:notesMasterIdLst>
  <p:sldIdLst>
    <p:sldId id="368" r:id="rId2"/>
    <p:sldId id="330" r:id="rId3"/>
    <p:sldId id="338" r:id="rId4"/>
    <p:sldId id="339" r:id="rId5"/>
    <p:sldId id="341" r:id="rId6"/>
    <p:sldId id="340" r:id="rId7"/>
    <p:sldId id="342" r:id="rId8"/>
    <p:sldId id="343" r:id="rId9"/>
    <p:sldId id="344" r:id="rId10"/>
    <p:sldId id="337" r:id="rId11"/>
    <p:sldId id="345" r:id="rId12"/>
    <p:sldId id="366" r:id="rId13"/>
    <p:sldId id="348" r:id="rId14"/>
    <p:sldId id="360" r:id="rId15"/>
    <p:sldId id="332" r:id="rId16"/>
    <p:sldId id="354" r:id="rId17"/>
    <p:sldId id="353" r:id="rId18"/>
    <p:sldId id="361" r:id="rId19"/>
    <p:sldId id="364" r:id="rId20"/>
    <p:sldId id="369" r:id="rId21"/>
    <p:sldId id="370" r:id="rId22"/>
    <p:sldId id="359" r:id="rId23"/>
    <p:sldId id="372" r:id="rId24"/>
    <p:sldId id="371" r:id="rId25"/>
    <p:sldId id="363" r:id="rId26"/>
  </p:sldIdLst>
  <p:sldSz cx="12192000" cy="6858000"/>
  <p:notesSz cx="6858000" cy="9872663"/>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zione predefinita" id="{7F90EC31-D482-4DD6-BA5D-656B977A275B}">
          <p14:sldIdLst/>
        </p14:section>
        <p14:section name="Sezione senza titolo" id="{BACF070F-1FE4-4554-AC29-B36465DC91B7}">
          <p14:sldIdLst>
            <p14:sldId id="368"/>
            <p14:sldId id="330"/>
            <p14:sldId id="338"/>
            <p14:sldId id="339"/>
            <p14:sldId id="341"/>
            <p14:sldId id="340"/>
            <p14:sldId id="342"/>
            <p14:sldId id="343"/>
            <p14:sldId id="344"/>
            <p14:sldId id="337"/>
            <p14:sldId id="345"/>
            <p14:sldId id="366"/>
            <p14:sldId id="348"/>
            <p14:sldId id="360"/>
            <p14:sldId id="332"/>
            <p14:sldId id="354"/>
            <p14:sldId id="353"/>
            <p14:sldId id="361"/>
            <p14:sldId id="364"/>
            <p14:sldId id="369"/>
            <p14:sldId id="370"/>
            <p14:sldId id="359"/>
            <p14:sldId id="372"/>
            <p14:sldId id="371"/>
            <p14:sldId id="363"/>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599D9"/>
    <a:srgbClr val="0F01BF"/>
    <a:srgbClr val="5B93D7"/>
    <a:srgbClr val="78A6DE"/>
    <a:srgbClr val="DAA600"/>
    <a:srgbClr val="B2B2B2"/>
    <a:srgbClr val="C6C09A"/>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Stile con tema 1 - Colore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4622" autoAdjust="0"/>
  </p:normalViewPr>
  <p:slideViewPr>
    <p:cSldViewPr>
      <p:cViewPr varScale="1">
        <p:scale>
          <a:sx n="108" d="100"/>
          <a:sy n="108" d="100"/>
        </p:scale>
        <p:origin x="678" y="9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95300"/>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95300"/>
          </a:xfrm>
          <a:prstGeom prst="rect">
            <a:avLst/>
          </a:prstGeom>
        </p:spPr>
        <p:txBody>
          <a:bodyPr vert="horz" lIns="91440" tIns="45720" rIns="91440" bIns="45720" rtlCol="0"/>
          <a:lstStyle>
            <a:lvl1pPr algn="r">
              <a:defRPr sz="1200"/>
            </a:lvl1pPr>
          </a:lstStyle>
          <a:p>
            <a:fld id="{1ACB4576-7AA3-409D-86DE-DEDADA0E900A}" type="datetimeFigureOut">
              <a:rPr lang="en-GB" smtClean="0"/>
              <a:t>02/09/2019</a:t>
            </a:fld>
            <a:endParaRPr lang="en-GB"/>
          </a:p>
        </p:txBody>
      </p:sp>
      <p:sp>
        <p:nvSpPr>
          <p:cNvPr id="4" name="Segnaposto immagine diapositiva 3"/>
          <p:cNvSpPr>
            <a:spLocks noGrp="1" noRot="1" noChangeAspect="1"/>
          </p:cNvSpPr>
          <p:nvPr>
            <p:ph type="sldImg" idx="2"/>
          </p:nvPr>
        </p:nvSpPr>
        <p:spPr>
          <a:xfrm>
            <a:off x="468313" y="1233488"/>
            <a:ext cx="5921375" cy="3332162"/>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751388"/>
            <a:ext cx="5486400" cy="3887787"/>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0" y="9377363"/>
            <a:ext cx="2971800" cy="495300"/>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9377363"/>
            <a:ext cx="2971800" cy="495300"/>
          </a:xfrm>
          <a:prstGeom prst="rect">
            <a:avLst/>
          </a:prstGeom>
        </p:spPr>
        <p:txBody>
          <a:bodyPr vert="horz" lIns="91440" tIns="45720" rIns="91440" bIns="45720" rtlCol="0" anchor="b"/>
          <a:lstStyle>
            <a:lvl1pPr algn="r">
              <a:defRPr sz="1200"/>
            </a:lvl1pPr>
          </a:lstStyle>
          <a:p>
            <a:fld id="{BB13E2C1-7113-4DDD-8E0D-0A7BBC5A56D8}" type="slidenum">
              <a:rPr lang="en-GB" smtClean="0"/>
              <a:t>‹N›</a:t>
            </a:fld>
            <a:endParaRPr lang="en-GB"/>
          </a:p>
        </p:txBody>
      </p:sp>
    </p:spTree>
    <p:extLst>
      <p:ext uri="{BB962C8B-B14F-4D97-AF65-F5344CB8AC3E}">
        <p14:creationId xmlns:p14="http://schemas.microsoft.com/office/powerpoint/2010/main" val="9336306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Let’s start from the old times! This is the traditional analog chain to perform timing measurements. In this example we have two PMTs followed by Constant Fraction Discriminator giving the start/stop to a TAC. Then the TAC is feeding the MCA to extract the time spectrum. If also the measurements of the amplitude is needed, another chain must be added, splitting the signal from PMTs in two branches. Which are the problems of this approach? Mainly the complexity of the system, use of many electronic boards (so high cost…), low flexibility and manual tuning of the parameters (especially delay and attenuation of the CFD are critical). So we propose the new Digital approach to this kind of measurements, using Digitizers.</a:t>
            </a:r>
          </a:p>
        </p:txBody>
      </p:sp>
      <p:sp>
        <p:nvSpPr>
          <p:cNvPr id="4" name="Segnaposto numero diapositiva 3"/>
          <p:cNvSpPr>
            <a:spLocks noGrp="1"/>
          </p:cNvSpPr>
          <p:nvPr>
            <p:ph type="sldNum" sz="quarter" idx="5"/>
          </p:nvPr>
        </p:nvSpPr>
        <p:spPr/>
        <p:txBody>
          <a:bodyPr/>
          <a:lstStyle/>
          <a:p>
            <a:fld id="{BB13E2C1-7113-4DDD-8E0D-0A7BBC5A56D8}" type="slidenum">
              <a:rPr lang="en-GB" smtClean="0"/>
              <a:t>2</a:t>
            </a:fld>
            <a:endParaRPr lang="en-GB"/>
          </a:p>
        </p:txBody>
      </p:sp>
    </p:spTree>
    <p:extLst>
      <p:ext uri="{BB962C8B-B14F-4D97-AF65-F5344CB8AC3E}">
        <p14:creationId xmlns:p14="http://schemas.microsoft.com/office/powerpoint/2010/main" val="42207913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err="1"/>
              <a:t>Fers</a:t>
            </a:r>
            <a:r>
              <a:rPr lang="en-GB" dirty="0"/>
              <a:t> unit is a SMALL CARD which hosts analog </a:t>
            </a:r>
            <a:r>
              <a:rPr lang="en-GB" dirty="0" err="1"/>
              <a:t>frotend</a:t>
            </a:r>
            <a:r>
              <a:rPr lang="en-GB" dirty="0"/>
              <a:t> (in particular ASICs), ADC/TDC, FPGA, comm. Interfaces</a:t>
            </a:r>
          </a:p>
          <a:p>
            <a:r>
              <a:rPr lang="en-GB" dirty="0"/>
              <a:t>The concentrator instead is a desktop board with optical links and other signal lines to manage the readout of multiple FERS units as well as data buffering and event sorting.</a:t>
            </a:r>
          </a:p>
          <a:p>
            <a:r>
              <a:rPr lang="en-GB" dirty="0"/>
              <a:t>There will be a family of FERS units, all sharing the same architecture so that the integration of new ASICs or new FE technology will be very easy to do.</a:t>
            </a:r>
          </a:p>
          <a:p>
            <a:r>
              <a:rPr lang="en-GB" dirty="0"/>
              <a:t>The first we are launching on the market is A5202, hosting two CITIROC to readout up to 64 channel- SIPM with a single card.</a:t>
            </a:r>
          </a:p>
          <a:p>
            <a:r>
              <a:rPr lang="en-GB" dirty="0"/>
              <a:t>Future development : …..</a:t>
            </a:r>
          </a:p>
        </p:txBody>
      </p:sp>
      <p:sp>
        <p:nvSpPr>
          <p:cNvPr id="4" name="Segnaposto numero diapositiva 3"/>
          <p:cNvSpPr>
            <a:spLocks noGrp="1"/>
          </p:cNvSpPr>
          <p:nvPr>
            <p:ph type="sldNum" sz="quarter" idx="5"/>
          </p:nvPr>
        </p:nvSpPr>
        <p:spPr/>
        <p:txBody>
          <a:bodyPr/>
          <a:lstStyle/>
          <a:p>
            <a:fld id="{BB13E2C1-7113-4DDD-8E0D-0A7BBC5A56D8}" type="slidenum">
              <a:rPr lang="en-GB" smtClean="0"/>
              <a:t>12</a:t>
            </a:fld>
            <a:endParaRPr lang="en-GB"/>
          </a:p>
        </p:txBody>
      </p:sp>
    </p:spTree>
    <p:extLst>
      <p:ext uri="{BB962C8B-B14F-4D97-AF65-F5344CB8AC3E}">
        <p14:creationId xmlns:p14="http://schemas.microsoft.com/office/powerpoint/2010/main" val="29161123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As I said, we are planning to maintain a common architecture for all FERS units. Here we see the first example,. A5202. The card is designed to be A STAND ALONE UNIT as well a SCALABLE to </a:t>
            </a:r>
            <a:r>
              <a:rPr lang="en-GB" dirty="0" err="1"/>
              <a:t>thounsand</a:t>
            </a:r>
            <a:r>
              <a:rPr lang="en-GB" dirty="0"/>
              <a:t> channels- You see here the main parts highlighted, ……</a:t>
            </a:r>
          </a:p>
        </p:txBody>
      </p:sp>
      <p:sp>
        <p:nvSpPr>
          <p:cNvPr id="4" name="Segnaposto numero diapositiva 3"/>
          <p:cNvSpPr>
            <a:spLocks noGrp="1"/>
          </p:cNvSpPr>
          <p:nvPr>
            <p:ph type="sldNum" sz="quarter" idx="5"/>
          </p:nvPr>
        </p:nvSpPr>
        <p:spPr/>
        <p:txBody>
          <a:bodyPr/>
          <a:lstStyle/>
          <a:p>
            <a:fld id="{BB13E2C1-7113-4DDD-8E0D-0A7BBC5A56D8}" type="slidenum">
              <a:rPr lang="en-GB" smtClean="0"/>
              <a:t>13</a:t>
            </a:fld>
            <a:endParaRPr lang="en-GB"/>
          </a:p>
        </p:txBody>
      </p:sp>
    </p:spTree>
    <p:extLst>
      <p:ext uri="{BB962C8B-B14F-4D97-AF65-F5344CB8AC3E}">
        <p14:creationId xmlns:p14="http://schemas.microsoft.com/office/powerpoint/2010/main" val="34970019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From a mechanical point of view the card is very </a:t>
            </a:r>
            <a:r>
              <a:rPr lang="en-GB" dirty="0" err="1"/>
              <a:t>very</a:t>
            </a:r>
            <a:r>
              <a:rPr lang="en-GB" dirty="0"/>
              <a:t> COMPACT, the detectors connectors are specifically chosen for SiPM in this case and are based on edge-contacts. But of course we also supply adapters to header connectors to allow a comfortable usage of the board also for first lab experiments, while for large experiments is easy to design a custom backplane or cable adapter.</a:t>
            </a:r>
          </a:p>
        </p:txBody>
      </p:sp>
      <p:sp>
        <p:nvSpPr>
          <p:cNvPr id="4" name="Segnaposto numero diapositiva 3"/>
          <p:cNvSpPr>
            <a:spLocks noGrp="1"/>
          </p:cNvSpPr>
          <p:nvPr>
            <p:ph type="sldNum" sz="quarter" idx="5"/>
          </p:nvPr>
        </p:nvSpPr>
        <p:spPr/>
        <p:txBody>
          <a:bodyPr/>
          <a:lstStyle/>
          <a:p>
            <a:fld id="{BB13E2C1-7113-4DDD-8E0D-0A7BBC5A56D8}" type="slidenum">
              <a:rPr lang="en-GB" smtClean="0"/>
              <a:t>14</a:t>
            </a:fld>
            <a:endParaRPr lang="en-GB"/>
          </a:p>
        </p:txBody>
      </p:sp>
    </p:spTree>
    <p:extLst>
      <p:ext uri="{BB962C8B-B14F-4D97-AF65-F5344CB8AC3E}">
        <p14:creationId xmlns:p14="http://schemas.microsoft.com/office/powerpoint/2010/main" val="40317238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This is the scheme of the A5202 with CITIROC: …………</a:t>
            </a:r>
          </a:p>
        </p:txBody>
      </p:sp>
      <p:sp>
        <p:nvSpPr>
          <p:cNvPr id="4" name="Segnaposto numero diapositiva 3"/>
          <p:cNvSpPr>
            <a:spLocks noGrp="1"/>
          </p:cNvSpPr>
          <p:nvPr>
            <p:ph type="sldNum" sz="quarter" idx="5"/>
          </p:nvPr>
        </p:nvSpPr>
        <p:spPr/>
        <p:txBody>
          <a:bodyPr/>
          <a:lstStyle/>
          <a:p>
            <a:fld id="{BB13E2C1-7113-4DDD-8E0D-0A7BBC5A56D8}" type="slidenum">
              <a:rPr lang="en-GB" smtClean="0"/>
              <a:t>15</a:t>
            </a:fld>
            <a:endParaRPr lang="en-GB"/>
          </a:p>
        </p:txBody>
      </p:sp>
    </p:spTree>
    <p:extLst>
      <p:ext uri="{BB962C8B-B14F-4D97-AF65-F5344CB8AC3E}">
        <p14:creationId xmlns:p14="http://schemas.microsoft.com/office/powerpoint/2010/main" val="17556492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This is the architecture of the concentrator board. This will be compatible with all future developments of the FERS units: ………dire </a:t>
            </a:r>
            <a:r>
              <a:rPr lang="en-GB" dirty="0" err="1"/>
              <a:t>qualcosina</a:t>
            </a:r>
            <a:r>
              <a:rPr lang="en-GB" dirty="0"/>
              <a:t> In particular the concentrator board hosts a powerful ARM processor and memory storage in the </a:t>
            </a:r>
            <a:r>
              <a:rPr lang="en-GB" dirty="0" err="1"/>
              <a:t>ZynQ</a:t>
            </a:r>
            <a:r>
              <a:rPr lang="en-GB" dirty="0"/>
              <a:t> SoC which is very useful to implement event sorting, data buffering and efficient transfer of data before feeding the DAQ line in the software.</a:t>
            </a:r>
          </a:p>
        </p:txBody>
      </p:sp>
      <p:sp>
        <p:nvSpPr>
          <p:cNvPr id="4" name="Segnaposto numero diapositiva 3"/>
          <p:cNvSpPr>
            <a:spLocks noGrp="1"/>
          </p:cNvSpPr>
          <p:nvPr>
            <p:ph type="sldNum" sz="quarter" idx="5"/>
          </p:nvPr>
        </p:nvSpPr>
        <p:spPr/>
        <p:txBody>
          <a:bodyPr/>
          <a:lstStyle/>
          <a:p>
            <a:fld id="{BB13E2C1-7113-4DDD-8E0D-0A7BBC5A56D8}" type="slidenum">
              <a:rPr lang="en-GB" smtClean="0"/>
              <a:t>16</a:t>
            </a:fld>
            <a:endParaRPr lang="en-GB"/>
          </a:p>
        </p:txBody>
      </p:sp>
    </p:spTree>
    <p:extLst>
      <p:ext uri="{BB962C8B-B14F-4D97-AF65-F5344CB8AC3E}">
        <p14:creationId xmlns:p14="http://schemas.microsoft.com/office/powerpoint/2010/main" val="4098532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The main decision driver of this project has been the need to provide a really scalable system with maximum performances. So that’s why we decided to implement daisy-chainable optical link to manage the readout of multiple units. </a:t>
            </a:r>
            <a:r>
              <a:rPr lang="en-GB" dirty="0" err="1"/>
              <a:t>Spiegare</a:t>
            </a:r>
            <a:r>
              <a:rPr lang="en-GB" dirty="0"/>
              <a:t> </a:t>
            </a:r>
            <a:r>
              <a:rPr lang="en-GB" dirty="0" err="1"/>
              <a:t>fino</a:t>
            </a:r>
            <a:r>
              <a:rPr lang="en-GB" dirty="0"/>
              <a:t> a dove </a:t>
            </a:r>
            <a:r>
              <a:rPr lang="en-GB" dirty="0" err="1"/>
              <a:t>si</a:t>
            </a:r>
            <a:r>
              <a:rPr lang="en-GB" dirty="0"/>
              <a:t> </a:t>
            </a:r>
            <a:r>
              <a:rPr lang="en-GB" dirty="0" err="1"/>
              <a:t>può</a:t>
            </a:r>
            <a:r>
              <a:rPr lang="en-GB" dirty="0"/>
              <a:t> </a:t>
            </a:r>
            <a:r>
              <a:rPr lang="en-GB" dirty="0" err="1"/>
              <a:t>arrivare</a:t>
            </a:r>
            <a:r>
              <a:rPr lang="en-GB" dirty="0"/>
              <a:t>……</a:t>
            </a:r>
          </a:p>
        </p:txBody>
      </p:sp>
      <p:sp>
        <p:nvSpPr>
          <p:cNvPr id="4" name="Segnaposto numero diapositiva 3"/>
          <p:cNvSpPr>
            <a:spLocks noGrp="1"/>
          </p:cNvSpPr>
          <p:nvPr>
            <p:ph type="sldNum" sz="quarter" idx="5"/>
          </p:nvPr>
        </p:nvSpPr>
        <p:spPr/>
        <p:txBody>
          <a:bodyPr/>
          <a:lstStyle/>
          <a:p>
            <a:fld id="{BB13E2C1-7113-4DDD-8E0D-0A7BBC5A56D8}" type="slidenum">
              <a:rPr lang="en-GB" smtClean="0"/>
              <a:t>17</a:t>
            </a:fld>
            <a:endParaRPr lang="en-GB"/>
          </a:p>
        </p:txBody>
      </p:sp>
    </p:spTree>
    <p:extLst>
      <p:ext uri="{BB962C8B-B14F-4D97-AF65-F5344CB8AC3E}">
        <p14:creationId xmlns:p14="http://schemas.microsoft.com/office/powerpoint/2010/main" val="28228901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BB13E2C1-7113-4DDD-8E0D-0A7BBC5A56D8}" type="slidenum">
              <a:rPr lang="en-GB" smtClean="0"/>
              <a:t>18</a:t>
            </a:fld>
            <a:endParaRPr lang="en-GB"/>
          </a:p>
        </p:txBody>
      </p:sp>
    </p:spTree>
    <p:extLst>
      <p:ext uri="{BB962C8B-B14F-4D97-AF65-F5344CB8AC3E}">
        <p14:creationId xmlns:p14="http://schemas.microsoft.com/office/powerpoint/2010/main" val="24588865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The software we plan to provide with FERS will have a common structure to the software for other CAEN boards. The core will be the same, the only things that will change from application to application will be the GUI, which will be also accessible and editable by the user. </a:t>
            </a:r>
          </a:p>
        </p:txBody>
      </p:sp>
      <p:sp>
        <p:nvSpPr>
          <p:cNvPr id="4" name="Segnaposto numero diapositiva 3"/>
          <p:cNvSpPr>
            <a:spLocks noGrp="1"/>
          </p:cNvSpPr>
          <p:nvPr>
            <p:ph type="sldNum" sz="quarter" idx="5"/>
          </p:nvPr>
        </p:nvSpPr>
        <p:spPr/>
        <p:txBody>
          <a:bodyPr/>
          <a:lstStyle/>
          <a:p>
            <a:fld id="{BB13E2C1-7113-4DDD-8E0D-0A7BBC5A56D8}" type="slidenum">
              <a:rPr lang="en-GB" smtClean="0"/>
              <a:t>19</a:t>
            </a:fld>
            <a:endParaRPr lang="en-GB"/>
          </a:p>
        </p:txBody>
      </p:sp>
    </p:spTree>
    <p:extLst>
      <p:ext uri="{BB962C8B-B14F-4D97-AF65-F5344CB8AC3E}">
        <p14:creationId xmlns:p14="http://schemas.microsoft.com/office/powerpoint/2010/main" val="2329090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As you can see, here you have just one board, in this case CAEN DT5730, replacing all the analog chain. The detector is directly connected to the Digitizer inputs and all the signal processing is implemented in the FPGA, with different features depending on the firmware loaded onboard. Of course the advantages with respect to the analog chain are clear, especially in terms of cost, compactness and flexibility, but there could be some problems when trying to perform efficient timing measurements with very fast signal (I’m thinking for example to fast pulses with 1.5 ns rising edge which are typical of BaF2 detectors). So, let’s have a look in detail at the digital CFD implemented in CAEN Digitizers, to see where the possible problems could be.</a:t>
            </a:r>
          </a:p>
        </p:txBody>
      </p:sp>
      <p:sp>
        <p:nvSpPr>
          <p:cNvPr id="4" name="Segnaposto numero diapositiva 3"/>
          <p:cNvSpPr>
            <a:spLocks noGrp="1"/>
          </p:cNvSpPr>
          <p:nvPr>
            <p:ph type="sldNum" sz="quarter" idx="5"/>
          </p:nvPr>
        </p:nvSpPr>
        <p:spPr/>
        <p:txBody>
          <a:bodyPr/>
          <a:lstStyle/>
          <a:p>
            <a:fld id="{BB13E2C1-7113-4DDD-8E0D-0A7BBC5A56D8}" type="slidenum">
              <a:rPr lang="en-GB" smtClean="0"/>
              <a:t>3</a:t>
            </a:fld>
            <a:endParaRPr lang="en-GB"/>
          </a:p>
        </p:txBody>
      </p:sp>
    </p:spTree>
    <p:extLst>
      <p:ext uri="{BB962C8B-B14F-4D97-AF65-F5344CB8AC3E}">
        <p14:creationId xmlns:p14="http://schemas.microsoft.com/office/powerpoint/2010/main" val="2040581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The principle of the digital CFD is identical to the analog one. So the signal is delayed and attenuated to form a signal with zero crossing. In this way it is possible to obtain not only a coarse time stamp (given basically by the Digitizer clock counter) but also a fine time stamp given by the linear interpolation of the points before and after the zero crossing. Empirically we saw that good results of the interpolation are obtained if there are at least 3/5 points on the rising edge of the pulse. So, in the case of a 1.5 ns rising edge, I would need a sampling rate of 2-3 GS/s at least …. Very expensive! …. But there is a solution: even sampling at much lower rates, I can apply a correction given by a LUT and improve timing resolution. And we saw experimentally that this gives very good results….</a:t>
            </a:r>
          </a:p>
        </p:txBody>
      </p:sp>
      <p:sp>
        <p:nvSpPr>
          <p:cNvPr id="4" name="Segnaposto numero diapositiva 3"/>
          <p:cNvSpPr>
            <a:spLocks noGrp="1"/>
          </p:cNvSpPr>
          <p:nvPr>
            <p:ph type="sldNum" sz="quarter" idx="5"/>
          </p:nvPr>
        </p:nvSpPr>
        <p:spPr/>
        <p:txBody>
          <a:bodyPr/>
          <a:lstStyle/>
          <a:p>
            <a:fld id="{BB13E2C1-7113-4DDD-8E0D-0A7BBC5A56D8}" type="slidenum">
              <a:rPr lang="en-GB" smtClean="0"/>
              <a:t>4</a:t>
            </a:fld>
            <a:endParaRPr lang="en-GB"/>
          </a:p>
        </p:txBody>
      </p:sp>
    </p:spTree>
    <p:extLst>
      <p:ext uri="{BB962C8B-B14F-4D97-AF65-F5344CB8AC3E}">
        <p14:creationId xmlns:p14="http://schemas.microsoft.com/office/powerpoint/2010/main" val="3704254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Here is the test we made with fast input pulses and real detectors acquiring with DT5730 CAEN Digitizers, 500MS/s, 14bit FADC. </a:t>
            </a:r>
            <a:r>
              <a:rPr lang="en-GB" dirty="0" err="1"/>
              <a:t>Leggere</a:t>
            </a:r>
            <a:r>
              <a:rPr lang="en-GB" dirty="0"/>
              <a:t> </a:t>
            </a:r>
            <a:r>
              <a:rPr lang="en-GB" dirty="0" err="1"/>
              <a:t>brevemente</a:t>
            </a:r>
            <a:r>
              <a:rPr lang="en-GB" dirty="0"/>
              <a:t> I test </a:t>
            </a:r>
            <a:r>
              <a:rPr lang="en-GB" dirty="0" err="1"/>
              <a:t>fatti</a:t>
            </a:r>
            <a:r>
              <a:rPr lang="en-GB" dirty="0"/>
              <a:t>.</a:t>
            </a:r>
          </a:p>
        </p:txBody>
      </p:sp>
      <p:sp>
        <p:nvSpPr>
          <p:cNvPr id="4" name="Segnaposto numero diapositiva 3"/>
          <p:cNvSpPr>
            <a:spLocks noGrp="1"/>
          </p:cNvSpPr>
          <p:nvPr>
            <p:ph type="sldNum" sz="quarter" idx="5"/>
          </p:nvPr>
        </p:nvSpPr>
        <p:spPr/>
        <p:txBody>
          <a:bodyPr/>
          <a:lstStyle/>
          <a:p>
            <a:fld id="{BB13E2C1-7113-4DDD-8E0D-0A7BBC5A56D8}" type="slidenum">
              <a:rPr lang="en-GB" smtClean="0"/>
              <a:t>5</a:t>
            </a:fld>
            <a:endParaRPr lang="en-GB"/>
          </a:p>
        </p:txBody>
      </p:sp>
    </p:spTree>
    <p:extLst>
      <p:ext uri="{BB962C8B-B14F-4D97-AF65-F5344CB8AC3E}">
        <p14:creationId xmlns:p14="http://schemas.microsoft.com/office/powerpoint/2010/main" val="2214883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These are the results of the test. It is to note how the timing resolution changes if the ZC correction algorithm is used or not. So this demonstrates that good timing resolution are achievable with let’s say standard Digitizers (500 MS/s), even when the use of extreme fast sampling rates might seem inevitable.</a:t>
            </a:r>
          </a:p>
        </p:txBody>
      </p:sp>
      <p:sp>
        <p:nvSpPr>
          <p:cNvPr id="4" name="Segnaposto numero diapositiva 3"/>
          <p:cNvSpPr>
            <a:spLocks noGrp="1"/>
          </p:cNvSpPr>
          <p:nvPr>
            <p:ph type="sldNum" sz="quarter" idx="5"/>
          </p:nvPr>
        </p:nvSpPr>
        <p:spPr/>
        <p:txBody>
          <a:bodyPr/>
          <a:lstStyle/>
          <a:p>
            <a:fld id="{BB13E2C1-7113-4DDD-8E0D-0A7BBC5A56D8}" type="slidenum">
              <a:rPr lang="en-GB" smtClean="0"/>
              <a:t>6</a:t>
            </a:fld>
            <a:endParaRPr lang="en-GB"/>
          </a:p>
        </p:txBody>
      </p:sp>
    </p:spTree>
    <p:extLst>
      <p:ext uri="{BB962C8B-B14F-4D97-AF65-F5344CB8AC3E}">
        <p14:creationId xmlns:p14="http://schemas.microsoft.com/office/powerpoint/2010/main" val="3724379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Summarizing the benefits of the Digital approach to time measurements: ….</a:t>
            </a:r>
            <a:r>
              <a:rPr lang="en-GB" dirty="0" err="1"/>
              <a:t>elenco</a:t>
            </a:r>
            <a:r>
              <a:rPr lang="en-GB" dirty="0"/>
              <a:t>….</a:t>
            </a:r>
          </a:p>
          <a:p>
            <a:r>
              <a:rPr lang="en-GB" dirty="0"/>
              <a:t>In case the high sampling rate is really a requirement for a good time measurements, there is no other option but using ASICs if you want to maintain a reasonable cost per channel and have at the same time a great amount of channels in a compact chip.</a:t>
            </a:r>
          </a:p>
        </p:txBody>
      </p:sp>
      <p:sp>
        <p:nvSpPr>
          <p:cNvPr id="4" name="Segnaposto numero diapositiva 3"/>
          <p:cNvSpPr>
            <a:spLocks noGrp="1"/>
          </p:cNvSpPr>
          <p:nvPr>
            <p:ph type="sldNum" sz="quarter" idx="5"/>
          </p:nvPr>
        </p:nvSpPr>
        <p:spPr/>
        <p:txBody>
          <a:bodyPr/>
          <a:lstStyle/>
          <a:p>
            <a:fld id="{BB13E2C1-7113-4DDD-8E0D-0A7BBC5A56D8}" type="slidenum">
              <a:rPr lang="en-GB" smtClean="0"/>
              <a:t>7</a:t>
            </a:fld>
            <a:endParaRPr lang="en-GB"/>
          </a:p>
        </p:txBody>
      </p:sp>
    </p:spTree>
    <p:extLst>
      <p:ext uri="{BB962C8B-B14F-4D97-AF65-F5344CB8AC3E}">
        <p14:creationId xmlns:p14="http://schemas.microsoft.com/office/powerpoint/2010/main" val="2389180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Here you see some examples of the ASICs one could use. ….</a:t>
            </a:r>
          </a:p>
        </p:txBody>
      </p:sp>
      <p:sp>
        <p:nvSpPr>
          <p:cNvPr id="4" name="Segnaposto numero diapositiva 3"/>
          <p:cNvSpPr>
            <a:spLocks noGrp="1"/>
          </p:cNvSpPr>
          <p:nvPr>
            <p:ph type="sldNum" sz="quarter" idx="5"/>
          </p:nvPr>
        </p:nvSpPr>
        <p:spPr/>
        <p:txBody>
          <a:bodyPr/>
          <a:lstStyle/>
          <a:p>
            <a:fld id="{BB13E2C1-7113-4DDD-8E0D-0A7BBC5A56D8}" type="slidenum">
              <a:rPr lang="en-GB" smtClean="0"/>
              <a:t>8</a:t>
            </a:fld>
            <a:endParaRPr lang="en-GB"/>
          </a:p>
        </p:txBody>
      </p:sp>
    </p:spTree>
    <p:extLst>
      <p:ext uri="{BB962C8B-B14F-4D97-AF65-F5344CB8AC3E}">
        <p14:creationId xmlns:p14="http://schemas.microsoft.com/office/powerpoint/2010/main" val="33514816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Making a comparison between FADC and SCA, you see that what really makes the difference are the cost, sampling rate and dead time. So these are the main points to take in mind when choosing one or the other technology. Since ASICs are becoming more and more widely used, CAEN decided to push on the development of electronics equipment which can host and manage ASICs for detector readout.</a:t>
            </a:r>
          </a:p>
        </p:txBody>
      </p:sp>
      <p:sp>
        <p:nvSpPr>
          <p:cNvPr id="4" name="Segnaposto numero diapositiva 3"/>
          <p:cNvSpPr>
            <a:spLocks noGrp="1"/>
          </p:cNvSpPr>
          <p:nvPr>
            <p:ph type="sldNum" sz="quarter" idx="5"/>
          </p:nvPr>
        </p:nvSpPr>
        <p:spPr/>
        <p:txBody>
          <a:bodyPr/>
          <a:lstStyle/>
          <a:p>
            <a:fld id="{BB13E2C1-7113-4DDD-8E0D-0A7BBC5A56D8}" type="slidenum">
              <a:rPr lang="en-GB" smtClean="0"/>
              <a:t>9</a:t>
            </a:fld>
            <a:endParaRPr lang="en-GB"/>
          </a:p>
        </p:txBody>
      </p:sp>
    </p:spTree>
    <p:extLst>
      <p:ext uri="{BB962C8B-B14F-4D97-AF65-F5344CB8AC3E}">
        <p14:creationId xmlns:p14="http://schemas.microsoft.com/office/powerpoint/2010/main" val="38122926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To provide a system with maximum flexibility, we decided to develop a platform which could be easy-scalable and could be used to build a distributed readout system. We called it FERS-5200, Frontend Readout System., It is composed of two main units: the FERS itself, a small card to be placed near the detectors and a Concentrator board which is capable to manage multiple FERS units. In particular here the communication is based on </a:t>
            </a:r>
            <a:r>
              <a:rPr lang="en-GB" dirty="0" err="1"/>
              <a:t>Tdlink</a:t>
            </a:r>
            <a:r>
              <a:rPr lang="en-GB" dirty="0"/>
              <a:t>, so optical </a:t>
            </a:r>
            <a:r>
              <a:rPr lang="en-GB" dirty="0" err="1"/>
              <a:t>fibers</a:t>
            </a:r>
            <a:r>
              <a:rPr lang="en-GB" dirty="0"/>
              <a:t> to allow the exchange of great amount of data. </a:t>
            </a:r>
          </a:p>
        </p:txBody>
      </p:sp>
      <p:sp>
        <p:nvSpPr>
          <p:cNvPr id="4" name="Segnaposto numero diapositiva 3"/>
          <p:cNvSpPr>
            <a:spLocks noGrp="1"/>
          </p:cNvSpPr>
          <p:nvPr>
            <p:ph type="sldNum" sz="quarter" idx="5"/>
          </p:nvPr>
        </p:nvSpPr>
        <p:spPr/>
        <p:txBody>
          <a:bodyPr/>
          <a:lstStyle/>
          <a:p>
            <a:fld id="{BB13E2C1-7113-4DDD-8E0D-0A7BBC5A56D8}" type="slidenum">
              <a:rPr lang="en-GB" smtClean="0"/>
              <a:t>11</a:t>
            </a:fld>
            <a:endParaRPr lang="en-GB"/>
          </a:p>
        </p:txBody>
      </p:sp>
    </p:spTree>
    <p:extLst>
      <p:ext uri="{BB962C8B-B14F-4D97-AF65-F5344CB8AC3E}">
        <p14:creationId xmlns:p14="http://schemas.microsoft.com/office/powerpoint/2010/main" val="35720693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titolo">
    <p:bg>
      <p:bgPr>
        <a:solidFill>
          <a:schemeClr val="bg1"/>
        </a:solidFill>
        <a:effectLst/>
      </p:bgPr>
    </p:bg>
    <p:spTree>
      <p:nvGrpSpPr>
        <p:cNvPr id="1" name=""/>
        <p:cNvGrpSpPr/>
        <p:nvPr/>
      </p:nvGrpSpPr>
      <p:grpSpPr>
        <a:xfrm>
          <a:off x="0" y="0"/>
          <a:ext cx="0" cy="0"/>
          <a:chOff x="0" y="0"/>
          <a:chExt cx="0" cy="0"/>
        </a:xfrm>
      </p:grpSpPr>
      <p:pic>
        <p:nvPicPr>
          <p:cNvPr id="11" name="Immagine 10"/>
          <p:cNvPicPr>
            <a:picLocks noChangeAspect="1"/>
          </p:cNvPicPr>
          <p:nvPr userDrawn="1"/>
        </p:nvPicPr>
        <p:blipFill rotWithShape="1">
          <a:blip r:embed="rId2">
            <a:extLst>
              <a:ext uri="{28A0092B-C50C-407E-A947-70E740481C1C}">
                <a14:useLocalDpi xmlns:a14="http://schemas.microsoft.com/office/drawing/2010/main" val="0"/>
              </a:ext>
            </a:extLst>
          </a:blip>
          <a:srcRect l="29241" b="3380"/>
          <a:stretch/>
        </p:blipFill>
        <p:spPr>
          <a:xfrm>
            <a:off x="0" y="1808161"/>
            <a:ext cx="3022899" cy="5049839"/>
          </a:xfrm>
          <a:prstGeom prst="rect">
            <a:avLst/>
          </a:prstGeom>
        </p:spPr>
      </p:pic>
      <p:pic>
        <p:nvPicPr>
          <p:cNvPr id="12" name="Immagin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3309" y="1323189"/>
            <a:ext cx="1067101" cy="1231751"/>
          </a:xfrm>
          <a:prstGeom prst="rect">
            <a:avLst/>
          </a:prstGeom>
        </p:spPr>
      </p:pic>
      <p:pic>
        <p:nvPicPr>
          <p:cNvPr id="13" name="Immagin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22899" y="496179"/>
            <a:ext cx="5832398" cy="676965"/>
          </a:xfrm>
          <a:prstGeom prst="rect">
            <a:avLst/>
          </a:prstGeom>
        </p:spPr>
      </p:pic>
    </p:spTree>
    <p:extLst>
      <p:ext uri="{BB962C8B-B14F-4D97-AF65-F5344CB8AC3E}">
        <p14:creationId xmlns:p14="http://schemas.microsoft.com/office/powerpoint/2010/main" val="786380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Diapositiva titolo">
    <p:bg>
      <p:bgPr>
        <a:solidFill>
          <a:schemeClr val="bg1"/>
        </a:solidFill>
        <a:effectLst/>
      </p:bgPr>
    </p:bg>
    <p:spTree>
      <p:nvGrpSpPr>
        <p:cNvPr id="1" name=""/>
        <p:cNvGrpSpPr/>
        <p:nvPr/>
      </p:nvGrpSpPr>
      <p:grpSpPr>
        <a:xfrm>
          <a:off x="0" y="0"/>
          <a:ext cx="0" cy="0"/>
          <a:chOff x="0" y="0"/>
          <a:chExt cx="0" cy="0"/>
        </a:xfrm>
      </p:grpSpPr>
      <p:sp>
        <p:nvSpPr>
          <p:cNvPr id="8" name="Rettangolo 7"/>
          <p:cNvSpPr/>
          <p:nvPr userDrawn="1"/>
        </p:nvSpPr>
        <p:spPr>
          <a:xfrm>
            <a:off x="0" y="0"/>
            <a:ext cx="12192000" cy="397565"/>
          </a:xfrm>
          <a:prstGeom prst="rect">
            <a:avLst/>
          </a:prstGeom>
          <a:gradFill flip="none" rotWithShape="1">
            <a:gsLst>
              <a:gs pos="0">
                <a:schemeClr val="bg1"/>
              </a:gs>
              <a:gs pos="74000">
                <a:srgbClr val="E4D9DC"/>
              </a:gs>
              <a:gs pos="83000">
                <a:srgbClr val="E4D9DC"/>
              </a:gs>
              <a:gs pos="100000">
                <a:srgbClr val="E4D9D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36560" y="43238"/>
            <a:ext cx="957431" cy="311088"/>
          </a:xfrm>
          <a:prstGeom prst="rect">
            <a:avLst/>
          </a:prstGeom>
        </p:spPr>
      </p:pic>
      <p:pic>
        <p:nvPicPr>
          <p:cNvPr id="10" name="Immagine 9"/>
          <p:cNvPicPr>
            <a:picLocks noChangeAspect="1"/>
          </p:cNvPicPr>
          <p:nvPr userDrawn="1"/>
        </p:nvPicPr>
        <p:blipFill rotWithShape="1">
          <a:blip r:embed="rId3" cstate="print">
            <a:extLst>
              <a:ext uri="{28A0092B-C50C-407E-A947-70E740481C1C}">
                <a14:useLocalDpi xmlns:a14="http://schemas.microsoft.com/office/drawing/2010/main" val="0"/>
              </a:ext>
            </a:extLst>
          </a:blip>
          <a:srcRect l="44361" b="48121"/>
          <a:stretch/>
        </p:blipFill>
        <p:spPr>
          <a:xfrm>
            <a:off x="0" y="5586393"/>
            <a:ext cx="1114727" cy="1271607"/>
          </a:xfrm>
          <a:prstGeom prst="rect">
            <a:avLst/>
          </a:prstGeom>
        </p:spPr>
      </p:pic>
      <p:sp>
        <p:nvSpPr>
          <p:cNvPr id="5" name="Rettangolo 4"/>
          <p:cNvSpPr/>
          <p:nvPr userDrawn="1"/>
        </p:nvSpPr>
        <p:spPr>
          <a:xfrm>
            <a:off x="263352" y="6577310"/>
            <a:ext cx="11287307" cy="276999"/>
          </a:xfrm>
          <a:prstGeom prst="rect">
            <a:avLst/>
          </a:prstGeom>
        </p:spPr>
        <p:txBody>
          <a:bodyPr wrap="square">
            <a:spAutoFit/>
          </a:bodyPr>
          <a:lstStyle/>
          <a:p>
            <a:pPr algn="ctr"/>
            <a:r>
              <a:rPr lang="en-US" sz="1200" i="1" dirty="0"/>
              <a:t>Reproduction, transfer, distribution of part or all of the contents in this document in any form without prior written permission of CAEN is prohibited </a:t>
            </a:r>
            <a:endParaRPr lang="it-IT" sz="1200" dirty="0"/>
          </a:p>
        </p:txBody>
      </p:sp>
    </p:spTree>
    <p:extLst>
      <p:ext uri="{BB962C8B-B14F-4D97-AF65-F5344CB8AC3E}">
        <p14:creationId xmlns:p14="http://schemas.microsoft.com/office/powerpoint/2010/main" val="13485249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Diapositiva titolo">
    <p:bg>
      <p:bgPr>
        <a:solidFill>
          <a:schemeClr val="bg1"/>
        </a:solidFill>
        <a:effectLst/>
      </p:bgPr>
    </p:bg>
    <p:spTree>
      <p:nvGrpSpPr>
        <p:cNvPr id="1" name=""/>
        <p:cNvGrpSpPr/>
        <p:nvPr/>
      </p:nvGrpSpPr>
      <p:grpSpPr>
        <a:xfrm>
          <a:off x="0" y="0"/>
          <a:ext cx="0" cy="0"/>
          <a:chOff x="0" y="0"/>
          <a:chExt cx="0" cy="0"/>
        </a:xfrm>
      </p:grpSpPr>
      <p:sp>
        <p:nvSpPr>
          <p:cNvPr id="8" name="Rettangolo 7"/>
          <p:cNvSpPr/>
          <p:nvPr userDrawn="1"/>
        </p:nvSpPr>
        <p:spPr>
          <a:xfrm>
            <a:off x="0" y="0"/>
            <a:ext cx="12192000" cy="397565"/>
          </a:xfrm>
          <a:prstGeom prst="rect">
            <a:avLst/>
          </a:prstGeom>
          <a:gradFill flip="none" rotWithShape="1">
            <a:gsLst>
              <a:gs pos="0">
                <a:schemeClr val="bg1"/>
              </a:gs>
              <a:gs pos="74000">
                <a:srgbClr val="E4D9DC"/>
              </a:gs>
              <a:gs pos="83000">
                <a:srgbClr val="E4D9DC"/>
              </a:gs>
              <a:gs pos="100000">
                <a:srgbClr val="E4D9D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36560" y="43238"/>
            <a:ext cx="957431" cy="311088"/>
          </a:xfrm>
          <a:prstGeom prst="rect">
            <a:avLst/>
          </a:prstGeom>
        </p:spPr>
      </p:pic>
      <p:pic>
        <p:nvPicPr>
          <p:cNvPr id="11" name="Immagine 10"/>
          <p:cNvPicPr>
            <a:picLocks noChangeAspect="1"/>
          </p:cNvPicPr>
          <p:nvPr userDrawn="1"/>
        </p:nvPicPr>
        <p:blipFill rotWithShape="1">
          <a:blip r:embed="rId3" cstate="print">
            <a:extLst>
              <a:ext uri="{28A0092B-C50C-407E-A947-70E740481C1C}">
                <a14:useLocalDpi xmlns:a14="http://schemas.microsoft.com/office/drawing/2010/main" val="0"/>
              </a:ext>
            </a:extLst>
          </a:blip>
          <a:srcRect r="50000" b="50000"/>
          <a:stretch/>
        </p:blipFill>
        <p:spPr>
          <a:xfrm>
            <a:off x="11131411" y="5560456"/>
            <a:ext cx="1060590" cy="1297543"/>
          </a:xfrm>
          <a:prstGeom prst="rect">
            <a:avLst/>
          </a:prstGeom>
        </p:spPr>
      </p:pic>
      <p:sp>
        <p:nvSpPr>
          <p:cNvPr id="10" name="Rettangolo 9"/>
          <p:cNvSpPr/>
          <p:nvPr userDrawn="1"/>
        </p:nvSpPr>
        <p:spPr>
          <a:xfrm>
            <a:off x="263352" y="6577310"/>
            <a:ext cx="11287307" cy="276999"/>
          </a:xfrm>
          <a:prstGeom prst="rect">
            <a:avLst/>
          </a:prstGeom>
        </p:spPr>
        <p:txBody>
          <a:bodyPr wrap="square">
            <a:spAutoFit/>
          </a:bodyPr>
          <a:lstStyle/>
          <a:p>
            <a:pPr algn="ctr"/>
            <a:r>
              <a:rPr lang="en-US" sz="1200" i="1" dirty="0"/>
              <a:t>Reproduction, transfer, distribution of part or all of the contents in this document in any form without prior written permission of CAEN is prohibited </a:t>
            </a:r>
            <a:endParaRPr lang="it-IT" sz="1200" dirty="0"/>
          </a:p>
        </p:txBody>
      </p:sp>
    </p:spTree>
    <p:extLst>
      <p:ext uri="{BB962C8B-B14F-4D97-AF65-F5344CB8AC3E}">
        <p14:creationId xmlns:p14="http://schemas.microsoft.com/office/powerpoint/2010/main" val="36975318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Immagine 9"/>
          <p:cNvPicPr>
            <a:picLocks noChangeAspect="1"/>
          </p:cNvPicPr>
          <p:nvPr userDrawn="1"/>
        </p:nvPicPr>
        <p:blipFill rotWithShape="1">
          <a:blip r:embed="rId5">
            <a:extLst>
              <a:ext uri="{28A0092B-C50C-407E-A947-70E740481C1C}">
                <a14:useLocalDpi xmlns:a14="http://schemas.microsoft.com/office/drawing/2010/main" val="0"/>
              </a:ext>
            </a:extLst>
          </a:blip>
          <a:srcRect l="29241" b="3380"/>
          <a:stretch/>
        </p:blipFill>
        <p:spPr>
          <a:xfrm>
            <a:off x="0" y="1808161"/>
            <a:ext cx="3022899" cy="5049839"/>
          </a:xfrm>
          <a:prstGeom prst="rect">
            <a:avLst/>
          </a:prstGeom>
        </p:spPr>
      </p:pic>
      <p:pic>
        <p:nvPicPr>
          <p:cNvPr id="11" name="Immagin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3309" y="1323189"/>
            <a:ext cx="1067101" cy="1231751"/>
          </a:xfrm>
          <a:prstGeom prst="rect">
            <a:avLst/>
          </a:prstGeom>
        </p:spPr>
      </p:pic>
      <p:pic>
        <p:nvPicPr>
          <p:cNvPr id="12" name="Immagin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022899" y="496179"/>
            <a:ext cx="5832398" cy="676965"/>
          </a:xfrm>
          <a:prstGeom prst="rect">
            <a:avLst/>
          </a:prstGeom>
        </p:spPr>
      </p:pic>
    </p:spTree>
    <p:extLst>
      <p:ext uri="{BB962C8B-B14F-4D97-AF65-F5344CB8AC3E}">
        <p14:creationId xmlns:p14="http://schemas.microsoft.com/office/powerpoint/2010/main" val="4203719527"/>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Lst>
  <p:hf hdr="0" dt="0"/>
  <p:txStyles>
    <p:titleStyle>
      <a:lvl1pPr algn="l" defTabSz="914400" rtl="0" eaLnBrk="1" latinLnBrk="0" hangingPunct="1">
        <a:lnSpc>
          <a:spcPct val="90000"/>
        </a:lnSpc>
        <a:spcBef>
          <a:spcPct val="0"/>
        </a:spcBef>
        <a:buNone/>
        <a:defRPr sz="4400" b="1" kern="1200">
          <a:solidFill>
            <a:srgbClr val="00B0F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0.emf"/><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38.emf"/></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39.emf"/></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png"/><Relationship Id="rId7" Type="http://schemas.openxmlformats.org/officeDocument/2006/relationships/image" Target="../media/image13.emf"/><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3031EDC4-86F3-48AB-A14C-58AFBC3AF9FA}"/>
              </a:ext>
            </a:extLst>
          </p:cNvPr>
          <p:cNvSpPr txBox="1"/>
          <p:nvPr/>
        </p:nvSpPr>
        <p:spPr>
          <a:xfrm>
            <a:off x="4079776" y="2348880"/>
            <a:ext cx="7344816" cy="1754326"/>
          </a:xfrm>
          <a:prstGeom prst="rect">
            <a:avLst/>
          </a:prstGeom>
          <a:noFill/>
        </p:spPr>
        <p:txBody>
          <a:bodyPr wrap="square" rtlCol="0">
            <a:spAutoFit/>
          </a:bodyPr>
          <a:lstStyle/>
          <a:p>
            <a:pPr algn="ctr"/>
            <a:r>
              <a:rPr lang="it-IT" sz="3600" b="1" dirty="0">
                <a:solidFill>
                  <a:schemeClr val="bg2">
                    <a:lumMod val="50000"/>
                  </a:schemeClr>
                </a:solidFill>
              </a:rPr>
              <a:t>New </a:t>
            </a:r>
            <a:r>
              <a:rPr lang="it-IT" sz="3600" b="1" dirty="0" err="1">
                <a:solidFill>
                  <a:schemeClr val="bg2">
                    <a:lumMod val="50000"/>
                  </a:schemeClr>
                </a:solidFill>
              </a:rPr>
              <a:t>approaches</a:t>
            </a:r>
            <a:r>
              <a:rPr lang="it-IT" sz="3600" b="1" dirty="0">
                <a:solidFill>
                  <a:schemeClr val="bg2">
                    <a:lumMod val="50000"/>
                  </a:schemeClr>
                </a:solidFill>
              </a:rPr>
              <a:t> to detector </a:t>
            </a:r>
            <a:r>
              <a:rPr lang="it-IT" sz="3600" b="1" dirty="0" err="1">
                <a:solidFill>
                  <a:schemeClr val="bg2">
                    <a:lumMod val="50000"/>
                  </a:schemeClr>
                </a:solidFill>
              </a:rPr>
              <a:t>readout</a:t>
            </a:r>
            <a:r>
              <a:rPr lang="it-IT" sz="3600" b="1" dirty="0">
                <a:solidFill>
                  <a:schemeClr val="bg2">
                    <a:lumMod val="50000"/>
                  </a:schemeClr>
                </a:solidFill>
              </a:rPr>
              <a:t> in </a:t>
            </a:r>
            <a:r>
              <a:rPr lang="it-IT" sz="3600" b="1" dirty="0" err="1">
                <a:solidFill>
                  <a:schemeClr val="bg2">
                    <a:lumMod val="50000"/>
                  </a:schemeClr>
                </a:solidFill>
              </a:rPr>
              <a:t>particle</a:t>
            </a:r>
            <a:r>
              <a:rPr lang="it-IT" sz="3600" b="1" dirty="0">
                <a:solidFill>
                  <a:schemeClr val="bg2">
                    <a:lumMod val="50000"/>
                  </a:schemeClr>
                </a:solidFill>
              </a:rPr>
              <a:t> </a:t>
            </a:r>
            <a:r>
              <a:rPr lang="it-IT" sz="3600" b="1" dirty="0" err="1">
                <a:solidFill>
                  <a:schemeClr val="bg2">
                    <a:lumMod val="50000"/>
                  </a:schemeClr>
                </a:solidFill>
              </a:rPr>
              <a:t>physics</a:t>
            </a:r>
            <a:r>
              <a:rPr lang="it-IT" sz="3600" b="1" dirty="0">
                <a:solidFill>
                  <a:schemeClr val="bg2">
                    <a:lumMod val="50000"/>
                  </a:schemeClr>
                </a:solidFill>
              </a:rPr>
              <a:t> and </a:t>
            </a:r>
            <a:r>
              <a:rPr lang="it-IT" sz="3600" b="1" dirty="0" err="1">
                <a:solidFill>
                  <a:schemeClr val="bg2">
                    <a:lumMod val="50000"/>
                  </a:schemeClr>
                </a:solidFill>
              </a:rPr>
              <a:t>medical</a:t>
            </a:r>
            <a:r>
              <a:rPr lang="it-IT" sz="3600" b="1" dirty="0">
                <a:solidFill>
                  <a:schemeClr val="bg2">
                    <a:lumMod val="50000"/>
                  </a:schemeClr>
                </a:solidFill>
              </a:rPr>
              <a:t> </a:t>
            </a:r>
            <a:r>
              <a:rPr lang="it-IT" sz="3600" b="1" dirty="0" err="1">
                <a:solidFill>
                  <a:schemeClr val="bg2">
                    <a:lumMod val="50000"/>
                  </a:schemeClr>
                </a:solidFill>
              </a:rPr>
              <a:t>applications</a:t>
            </a:r>
            <a:r>
              <a:rPr lang="it-IT" sz="3600" b="1" dirty="0">
                <a:solidFill>
                  <a:schemeClr val="bg2">
                    <a:lumMod val="50000"/>
                  </a:schemeClr>
                </a:solidFill>
              </a:rPr>
              <a:t> with </a:t>
            </a:r>
            <a:r>
              <a:rPr lang="it-IT" sz="3600" b="1" dirty="0" err="1">
                <a:solidFill>
                  <a:schemeClr val="bg2">
                    <a:lumMod val="50000"/>
                  </a:schemeClr>
                </a:solidFill>
              </a:rPr>
              <a:t>efficient</a:t>
            </a:r>
            <a:r>
              <a:rPr lang="it-IT" sz="3600" b="1" dirty="0">
                <a:solidFill>
                  <a:schemeClr val="bg2">
                    <a:lumMod val="50000"/>
                  </a:schemeClr>
                </a:solidFill>
              </a:rPr>
              <a:t> timing  </a:t>
            </a:r>
          </a:p>
        </p:txBody>
      </p:sp>
      <p:sp>
        <p:nvSpPr>
          <p:cNvPr id="3" name="CasellaDiTesto 2">
            <a:extLst>
              <a:ext uri="{FF2B5EF4-FFF2-40B4-BE49-F238E27FC236}">
                <a16:creationId xmlns:a16="http://schemas.microsoft.com/office/drawing/2014/main" id="{0BB2B648-C8C2-4906-8AC0-07075E566B09}"/>
              </a:ext>
            </a:extLst>
          </p:cNvPr>
          <p:cNvSpPr txBox="1"/>
          <p:nvPr/>
        </p:nvSpPr>
        <p:spPr>
          <a:xfrm>
            <a:off x="6813593" y="4365104"/>
            <a:ext cx="1877181" cy="461665"/>
          </a:xfrm>
          <a:prstGeom prst="rect">
            <a:avLst/>
          </a:prstGeom>
          <a:noFill/>
        </p:spPr>
        <p:txBody>
          <a:bodyPr wrap="none" rtlCol="0">
            <a:spAutoFit/>
          </a:bodyPr>
          <a:lstStyle/>
          <a:p>
            <a:r>
              <a:rPr lang="it-IT" sz="2400" dirty="0">
                <a:solidFill>
                  <a:schemeClr val="bg1">
                    <a:lumMod val="50000"/>
                  </a:schemeClr>
                </a:solidFill>
              </a:rPr>
              <a:t>Yuri Venturini</a:t>
            </a:r>
          </a:p>
        </p:txBody>
      </p:sp>
      <p:pic>
        <p:nvPicPr>
          <p:cNvPr id="7" name="Immagine 6">
            <a:extLst>
              <a:ext uri="{FF2B5EF4-FFF2-40B4-BE49-F238E27FC236}">
                <a16:creationId xmlns:a16="http://schemas.microsoft.com/office/drawing/2014/main" id="{91A867FD-3D25-4585-9B7C-6ED602AB30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04183" y="6021288"/>
            <a:ext cx="6096000" cy="741900"/>
          </a:xfrm>
          <a:prstGeom prst="rect">
            <a:avLst/>
          </a:prstGeom>
        </p:spPr>
      </p:pic>
    </p:spTree>
    <p:extLst>
      <p:ext uri="{BB962C8B-B14F-4D97-AF65-F5344CB8AC3E}">
        <p14:creationId xmlns:p14="http://schemas.microsoft.com/office/powerpoint/2010/main" val="29562148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9"/>
          <p:cNvSpPr txBox="1">
            <a:spLocks noChangeArrowheads="1"/>
          </p:cNvSpPr>
          <p:nvPr/>
        </p:nvSpPr>
        <p:spPr bwMode="auto">
          <a:xfrm>
            <a:off x="119336" y="-27384"/>
            <a:ext cx="9073008" cy="461665"/>
          </a:xfrm>
          <a:prstGeom prst="rect">
            <a:avLst/>
          </a:prstGeom>
          <a:noFill/>
          <a:ln>
            <a:noFill/>
          </a:ln>
          <a:effectLst/>
        </p:spPr>
        <p:txBody>
          <a:bodyPr wrap="square">
            <a:spAutoFit/>
          </a:bodyPr>
          <a:lstStyle/>
          <a:p>
            <a:pPr>
              <a:lnSpc>
                <a:spcPct val="100000"/>
              </a:lnSpc>
              <a:spcBef>
                <a:spcPct val="0"/>
              </a:spcBef>
              <a:defRPr/>
            </a:pPr>
            <a:r>
              <a:rPr lang="en-US" sz="2400" b="1" dirty="0">
                <a:solidFill>
                  <a:schemeClr val="tx2"/>
                </a:solidFill>
                <a:latin typeface="Arial Black" pitchFamily="34" charset="0"/>
              </a:rPr>
              <a:t>DT5550W: Readout System based on WeeROC ASICs</a:t>
            </a:r>
          </a:p>
        </p:txBody>
      </p:sp>
      <p:pic>
        <p:nvPicPr>
          <p:cNvPr id="5551" name="Immagine 5550">
            <a:extLst>
              <a:ext uri="{FF2B5EF4-FFF2-40B4-BE49-F238E27FC236}">
                <a16:creationId xmlns:a16="http://schemas.microsoft.com/office/drawing/2014/main" id="{C5F4B291-594D-41FD-8422-40D691BB3D61}"/>
              </a:ext>
            </a:extLst>
          </p:cNvPr>
          <p:cNvPicPr>
            <a:picLocks noChangeAspect="1"/>
          </p:cNvPicPr>
          <p:nvPr/>
        </p:nvPicPr>
        <p:blipFill>
          <a:blip r:embed="rId2"/>
          <a:stretch>
            <a:fillRect/>
          </a:stretch>
        </p:blipFill>
        <p:spPr>
          <a:xfrm>
            <a:off x="263352" y="1124744"/>
            <a:ext cx="5112568" cy="2991463"/>
          </a:xfrm>
          <a:prstGeom prst="rect">
            <a:avLst/>
          </a:prstGeom>
        </p:spPr>
      </p:pic>
      <p:sp>
        <p:nvSpPr>
          <p:cNvPr id="3" name="Rettangolo 2">
            <a:extLst>
              <a:ext uri="{FF2B5EF4-FFF2-40B4-BE49-F238E27FC236}">
                <a16:creationId xmlns:a16="http://schemas.microsoft.com/office/drawing/2014/main" id="{F9E7F5AA-D33D-48E9-988E-7786844B0734}"/>
              </a:ext>
            </a:extLst>
          </p:cNvPr>
          <p:cNvSpPr/>
          <p:nvPr/>
        </p:nvSpPr>
        <p:spPr>
          <a:xfrm>
            <a:off x="5663952" y="814856"/>
            <a:ext cx="6096000" cy="3373359"/>
          </a:xfrm>
          <a:prstGeom prst="rect">
            <a:avLst/>
          </a:prstGeom>
        </p:spPr>
        <p:txBody>
          <a:bodyPr wrap="square">
            <a:spAutoFit/>
          </a:bodyPr>
          <a:lstStyle/>
          <a:p>
            <a:pPr algn="just">
              <a:lnSpc>
                <a:spcPct val="150000"/>
              </a:lnSpc>
              <a:buFont typeface="Arial" panose="020B0604020202020204" pitchFamily="34" charset="0"/>
              <a:buChar char="•"/>
            </a:pPr>
            <a:r>
              <a:rPr lang="en-GB" dirty="0"/>
              <a:t>Programmable Board based on </a:t>
            </a:r>
            <a:r>
              <a:rPr lang="en-GB" dirty="0" err="1"/>
              <a:t>Weeroc</a:t>
            </a:r>
            <a:r>
              <a:rPr lang="en-GB" dirty="0"/>
              <a:t> ASICs</a:t>
            </a:r>
          </a:p>
          <a:p>
            <a:pPr algn="just">
              <a:lnSpc>
                <a:spcPct val="150000"/>
              </a:lnSpc>
              <a:buFont typeface="Arial" panose="020B0604020202020204" pitchFamily="34" charset="0"/>
              <a:buChar char="•"/>
            </a:pPr>
            <a:r>
              <a:rPr lang="en-GB" dirty="0"/>
              <a:t>Available with </a:t>
            </a:r>
            <a:r>
              <a:rPr lang="en-GB" dirty="0" err="1"/>
              <a:t>Petiroc</a:t>
            </a:r>
            <a:r>
              <a:rPr lang="en-GB" dirty="0"/>
              <a:t> and </a:t>
            </a:r>
            <a:r>
              <a:rPr lang="en-GB" dirty="0" err="1"/>
              <a:t>Citiroc</a:t>
            </a:r>
            <a:r>
              <a:rPr lang="en-GB" dirty="0"/>
              <a:t> for SiPM Readout</a:t>
            </a:r>
          </a:p>
          <a:p>
            <a:pPr algn="just">
              <a:lnSpc>
                <a:spcPct val="150000"/>
              </a:lnSpc>
              <a:buFont typeface="Arial" panose="020B0604020202020204" pitchFamily="34" charset="0"/>
              <a:buChar char="•"/>
            </a:pPr>
            <a:r>
              <a:rPr lang="en-GB" dirty="0"/>
              <a:t>Single Desktop Unit available with 32, 64, and 128 channels</a:t>
            </a:r>
          </a:p>
          <a:p>
            <a:pPr algn="just">
              <a:lnSpc>
                <a:spcPct val="150000"/>
              </a:lnSpc>
              <a:buFont typeface="Arial" panose="020B0604020202020204" pitchFamily="34" charset="0"/>
              <a:buChar char="•"/>
            </a:pPr>
            <a:r>
              <a:rPr lang="en-GB" dirty="0"/>
              <a:t>80MS/s, 14bit ADC</a:t>
            </a:r>
          </a:p>
          <a:p>
            <a:pPr algn="just">
              <a:lnSpc>
                <a:spcPct val="150000"/>
              </a:lnSpc>
              <a:buFont typeface="Arial" panose="020B0604020202020204" pitchFamily="34" charset="0"/>
              <a:buChar char="•"/>
            </a:pPr>
            <a:r>
              <a:rPr lang="en-GB" dirty="0"/>
              <a:t>On-board Power Supply for SiPM Bias (20-85 V)</a:t>
            </a:r>
          </a:p>
          <a:p>
            <a:pPr algn="just">
              <a:lnSpc>
                <a:spcPct val="150000"/>
              </a:lnSpc>
              <a:buFont typeface="Arial" panose="020B0604020202020204" pitchFamily="34" charset="0"/>
              <a:buChar char="•"/>
            </a:pPr>
            <a:r>
              <a:rPr lang="en-GB" dirty="0"/>
              <a:t>Cross-board synchronization for System-building</a:t>
            </a:r>
          </a:p>
          <a:p>
            <a:pPr algn="just">
              <a:lnSpc>
                <a:spcPct val="150000"/>
              </a:lnSpc>
              <a:buFont typeface="Arial" panose="020B0604020202020204" pitchFamily="34" charset="0"/>
              <a:buChar char="•"/>
            </a:pPr>
            <a:r>
              <a:rPr lang="en-GB" dirty="0"/>
              <a:t> SiPM-based imaging, spectroscopy and </a:t>
            </a:r>
            <a:r>
              <a:rPr lang="en-GB" dirty="0" err="1"/>
              <a:t>ToF</a:t>
            </a:r>
            <a:r>
              <a:rPr lang="en-GB" dirty="0"/>
              <a:t> applications</a:t>
            </a:r>
          </a:p>
          <a:p>
            <a:pPr algn="just">
              <a:lnSpc>
                <a:spcPct val="150000"/>
              </a:lnSpc>
              <a:buFont typeface="Arial" panose="020B0604020202020204" pitchFamily="34" charset="0"/>
              <a:buChar char="•"/>
            </a:pPr>
            <a:r>
              <a:rPr lang="en-GB" dirty="0"/>
              <a:t>Open-FPGA</a:t>
            </a:r>
          </a:p>
        </p:txBody>
      </p:sp>
      <p:sp>
        <p:nvSpPr>
          <p:cNvPr id="5553" name="Rettangolo 5552">
            <a:extLst>
              <a:ext uri="{FF2B5EF4-FFF2-40B4-BE49-F238E27FC236}">
                <a16:creationId xmlns:a16="http://schemas.microsoft.com/office/drawing/2014/main" id="{C5206710-1A28-4AB0-876D-CEAE2ED0F62F}"/>
              </a:ext>
            </a:extLst>
          </p:cNvPr>
          <p:cNvSpPr/>
          <p:nvPr/>
        </p:nvSpPr>
        <p:spPr>
          <a:xfrm>
            <a:off x="479376" y="4568790"/>
            <a:ext cx="6096000" cy="2126864"/>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en-GB" b="1" dirty="0"/>
              <a:t>Evaluation of the ASIC performances</a:t>
            </a:r>
          </a:p>
          <a:p>
            <a:pPr marL="285750" indent="-285750" algn="just">
              <a:lnSpc>
                <a:spcPct val="150000"/>
              </a:lnSpc>
              <a:buFont typeface="Arial" panose="020B0604020202020204" pitchFamily="34" charset="0"/>
              <a:buChar char="•"/>
            </a:pPr>
            <a:r>
              <a:rPr lang="en-GB" b="1" dirty="0"/>
              <a:t>Full-featured SiPM Readout System</a:t>
            </a:r>
          </a:p>
          <a:p>
            <a:pPr marL="285750" indent="-285750" algn="just">
              <a:lnSpc>
                <a:spcPct val="150000"/>
              </a:lnSpc>
              <a:buFont typeface="Arial" panose="020B0604020202020204" pitchFamily="34" charset="0"/>
              <a:buChar char="•"/>
            </a:pPr>
            <a:r>
              <a:rPr lang="en-GB" b="1" dirty="0"/>
              <a:t>Building of small experimental setup (up to 500 channels</a:t>
            </a:r>
            <a:r>
              <a:rPr lang="en-GB" dirty="0"/>
              <a:t>)</a:t>
            </a:r>
          </a:p>
          <a:p>
            <a:pPr marL="285750" indent="-285750" algn="just">
              <a:lnSpc>
                <a:spcPct val="150000"/>
              </a:lnSpc>
              <a:buFont typeface="Arial" panose="020B0604020202020204" pitchFamily="34" charset="0"/>
              <a:buChar char="•"/>
            </a:pPr>
            <a:endParaRPr lang="en-GB" dirty="0"/>
          </a:p>
          <a:p>
            <a:pPr marL="285750" indent="-285750" algn="just">
              <a:lnSpc>
                <a:spcPct val="150000"/>
              </a:lnSpc>
              <a:buFont typeface="Arial" panose="020B0604020202020204" pitchFamily="34" charset="0"/>
              <a:buChar char="•"/>
            </a:pPr>
            <a:endParaRPr lang="en-GB" dirty="0"/>
          </a:p>
        </p:txBody>
      </p:sp>
      <p:pic>
        <p:nvPicPr>
          <p:cNvPr id="5554" name="Immagine 5553">
            <a:extLst>
              <a:ext uri="{FF2B5EF4-FFF2-40B4-BE49-F238E27FC236}">
                <a16:creationId xmlns:a16="http://schemas.microsoft.com/office/drawing/2014/main" id="{532080B9-A02F-48BF-9EF3-CCD0964B6A60}"/>
              </a:ext>
            </a:extLst>
          </p:cNvPr>
          <p:cNvPicPr>
            <a:picLocks noChangeAspect="1"/>
          </p:cNvPicPr>
          <p:nvPr/>
        </p:nvPicPr>
        <p:blipFill>
          <a:blip r:embed="rId3"/>
          <a:stretch>
            <a:fillRect/>
          </a:stretch>
        </p:blipFill>
        <p:spPr>
          <a:xfrm>
            <a:off x="7104112" y="3942943"/>
            <a:ext cx="3744416" cy="2208759"/>
          </a:xfrm>
          <a:prstGeom prst="rect">
            <a:avLst/>
          </a:prstGeom>
        </p:spPr>
      </p:pic>
    </p:spTree>
    <p:extLst>
      <p:ext uri="{BB962C8B-B14F-4D97-AF65-F5344CB8AC3E}">
        <p14:creationId xmlns:p14="http://schemas.microsoft.com/office/powerpoint/2010/main" val="1962913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9"/>
          <p:cNvSpPr txBox="1">
            <a:spLocks noChangeArrowheads="1"/>
          </p:cNvSpPr>
          <p:nvPr/>
        </p:nvSpPr>
        <p:spPr bwMode="auto">
          <a:xfrm>
            <a:off x="119335" y="-27384"/>
            <a:ext cx="9809725" cy="461665"/>
          </a:xfrm>
          <a:prstGeom prst="rect">
            <a:avLst/>
          </a:prstGeom>
          <a:noFill/>
          <a:ln>
            <a:noFill/>
          </a:ln>
          <a:effectLst/>
        </p:spPr>
        <p:txBody>
          <a:bodyPr wrap="square">
            <a:spAutoFit/>
          </a:bodyPr>
          <a:lstStyle/>
          <a:p>
            <a:pPr>
              <a:lnSpc>
                <a:spcPct val="100000"/>
              </a:lnSpc>
              <a:spcBef>
                <a:spcPct val="0"/>
              </a:spcBef>
              <a:defRPr/>
            </a:pPr>
            <a:r>
              <a:rPr lang="en-US" sz="2400" b="1" dirty="0">
                <a:solidFill>
                  <a:schemeClr val="tx2"/>
                </a:solidFill>
                <a:latin typeface="Arial Black" pitchFamily="34" charset="0"/>
              </a:rPr>
              <a:t>FERS platform: a Distributed Front End Readout System</a:t>
            </a:r>
          </a:p>
        </p:txBody>
      </p:sp>
      <p:pic>
        <p:nvPicPr>
          <p:cNvPr id="3081" name="Picture 9" descr="Risultati immagini per clipart computer sci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9060" y="3429000"/>
            <a:ext cx="1999588" cy="2046362"/>
          </a:xfrm>
          <a:prstGeom prst="rect">
            <a:avLst/>
          </a:prstGeom>
          <a:noFill/>
          <a:extLst>
            <a:ext uri="{909E8E84-426E-40DD-AFC4-6F175D3DCCD1}">
              <a14:hiddenFill xmlns:a14="http://schemas.microsoft.com/office/drawing/2010/main">
                <a:solidFill>
                  <a:srgbClr val="FFFFFF"/>
                </a:solidFill>
              </a14:hiddenFill>
            </a:ext>
          </a:extLst>
        </p:spPr>
      </p:pic>
      <p:pic>
        <p:nvPicPr>
          <p:cNvPr id="3097" name="Picture 25" descr="Risultati immagini per lan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75866" y="3414112"/>
            <a:ext cx="1306042" cy="1306042"/>
          </a:xfrm>
          <a:prstGeom prst="rect">
            <a:avLst/>
          </a:prstGeom>
          <a:noFill/>
          <a:extLst>
            <a:ext uri="{909E8E84-426E-40DD-AFC4-6F175D3DCCD1}">
              <a14:hiddenFill xmlns:a14="http://schemas.microsoft.com/office/drawing/2010/main">
                <a:solidFill>
                  <a:srgbClr val="FFFFFF"/>
                </a:solidFill>
              </a14:hiddenFill>
            </a:ext>
          </a:extLst>
        </p:spPr>
      </p:pic>
      <p:sp>
        <p:nvSpPr>
          <p:cNvPr id="24" name="CasellaDiTesto 51"/>
          <p:cNvSpPr txBox="1">
            <a:spLocks noChangeArrowheads="1"/>
          </p:cNvSpPr>
          <p:nvPr/>
        </p:nvSpPr>
        <p:spPr bwMode="auto">
          <a:xfrm>
            <a:off x="8603858" y="4464296"/>
            <a:ext cx="14401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it-IT"/>
            </a:defPPr>
            <a:lvl1pPr algn="ctr">
              <a:defRPr sz="1600" b="1">
                <a:solidFill>
                  <a:srgbClr val="0000FF"/>
                </a:solidFill>
                <a:latin typeface="Comic Sans MS" pitchFamily="66" charset="0"/>
              </a:defRPr>
            </a:lvl1pPr>
            <a:lvl2pPr marL="742950" indent="-285750" eaLnBrk="0" hangingPunct="0">
              <a:defRPr sz="1600">
                <a:latin typeface="Arial" charset="0"/>
              </a:defRPr>
            </a:lvl2pPr>
            <a:lvl3pPr marL="1143000" indent="-228600" eaLnBrk="0" hangingPunct="0">
              <a:defRPr sz="1600">
                <a:latin typeface="Arial" charset="0"/>
              </a:defRPr>
            </a:lvl3pPr>
            <a:lvl4pPr marL="1600200" indent="-228600" eaLnBrk="0" hangingPunct="0">
              <a:defRPr sz="1600">
                <a:latin typeface="Arial" charset="0"/>
              </a:defRPr>
            </a:lvl4pPr>
            <a:lvl5pPr marL="2057400" indent="-228600" eaLnBrk="0" hangingPunct="0">
              <a:defRPr sz="1600">
                <a:latin typeface="Arial" charset="0"/>
              </a:defRPr>
            </a:lvl5pPr>
            <a:lvl6pPr marL="2514600" indent="-228600" eaLnBrk="0" fontAlgn="base" hangingPunct="0">
              <a:lnSpc>
                <a:spcPct val="80000"/>
              </a:lnSpc>
              <a:spcBef>
                <a:spcPct val="20000"/>
              </a:spcBef>
              <a:spcAft>
                <a:spcPct val="0"/>
              </a:spcAft>
              <a:defRPr sz="1600">
                <a:latin typeface="Arial" charset="0"/>
              </a:defRPr>
            </a:lvl6pPr>
            <a:lvl7pPr marL="2971800" indent="-228600" eaLnBrk="0" fontAlgn="base" hangingPunct="0">
              <a:lnSpc>
                <a:spcPct val="80000"/>
              </a:lnSpc>
              <a:spcBef>
                <a:spcPct val="20000"/>
              </a:spcBef>
              <a:spcAft>
                <a:spcPct val="0"/>
              </a:spcAft>
              <a:defRPr sz="1600">
                <a:latin typeface="Arial" charset="0"/>
              </a:defRPr>
            </a:lvl7pPr>
            <a:lvl8pPr marL="3429000" indent="-228600" eaLnBrk="0" fontAlgn="base" hangingPunct="0">
              <a:lnSpc>
                <a:spcPct val="80000"/>
              </a:lnSpc>
              <a:spcBef>
                <a:spcPct val="20000"/>
              </a:spcBef>
              <a:spcAft>
                <a:spcPct val="0"/>
              </a:spcAft>
              <a:defRPr sz="1600">
                <a:latin typeface="Arial" charset="0"/>
              </a:defRPr>
            </a:lvl8pPr>
            <a:lvl9pPr marL="3886200" indent="-228600" eaLnBrk="0" fontAlgn="base" hangingPunct="0">
              <a:lnSpc>
                <a:spcPct val="80000"/>
              </a:lnSpc>
              <a:spcBef>
                <a:spcPct val="20000"/>
              </a:spcBef>
              <a:spcAft>
                <a:spcPct val="0"/>
              </a:spcAft>
              <a:defRPr sz="1600">
                <a:latin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srgbClr val="0070C0"/>
                </a:solidFill>
                <a:effectLst/>
                <a:uLnTx/>
                <a:uFillTx/>
                <a:latin typeface="Comic Sans MS" pitchFamily="66" charset="0"/>
              </a:rPr>
              <a:t>Network</a:t>
            </a:r>
          </a:p>
        </p:txBody>
      </p:sp>
      <p:sp>
        <p:nvSpPr>
          <p:cNvPr id="25" name="CasellaDiTesto 51"/>
          <p:cNvSpPr txBox="1">
            <a:spLocks noChangeArrowheads="1"/>
          </p:cNvSpPr>
          <p:nvPr/>
        </p:nvSpPr>
        <p:spPr bwMode="auto">
          <a:xfrm>
            <a:off x="7766477" y="4591471"/>
            <a:ext cx="17281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it-IT"/>
            </a:defPPr>
            <a:lvl1pPr algn="ctr">
              <a:defRPr sz="1600" b="1">
                <a:solidFill>
                  <a:srgbClr val="0000FF"/>
                </a:solidFill>
                <a:latin typeface="Comic Sans MS" pitchFamily="66" charset="0"/>
              </a:defRPr>
            </a:lvl1pPr>
            <a:lvl2pPr marL="742950" indent="-285750" eaLnBrk="0" hangingPunct="0">
              <a:defRPr sz="1600">
                <a:latin typeface="Arial" charset="0"/>
              </a:defRPr>
            </a:lvl2pPr>
            <a:lvl3pPr marL="1143000" indent="-228600" eaLnBrk="0" hangingPunct="0">
              <a:defRPr sz="1600">
                <a:latin typeface="Arial" charset="0"/>
              </a:defRPr>
            </a:lvl3pPr>
            <a:lvl4pPr marL="1600200" indent="-228600" eaLnBrk="0" hangingPunct="0">
              <a:defRPr sz="1600">
                <a:latin typeface="Arial" charset="0"/>
              </a:defRPr>
            </a:lvl4pPr>
            <a:lvl5pPr marL="2057400" indent="-228600" eaLnBrk="0" hangingPunct="0">
              <a:defRPr sz="1600">
                <a:latin typeface="Arial" charset="0"/>
              </a:defRPr>
            </a:lvl5pPr>
            <a:lvl6pPr marL="2514600" indent="-228600" eaLnBrk="0" fontAlgn="base" hangingPunct="0">
              <a:lnSpc>
                <a:spcPct val="80000"/>
              </a:lnSpc>
              <a:spcBef>
                <a:spcPct val="20000"/>
              </a:spcBef>
              <a:spcAft>
                <a:spcPct val="0"/>
              </a:spcAft>
              <a:defRPr sz="1600">
                <a:latin typeface="Arial" charset="0"/>
              </a:defRPr>
            </a:lvl6pPr>
            <a:lvl7pPr marL="2971800" indent="-228600" eaLnBrk="0" fontAlgn="base" hangingPunct="0">
              <a:lnSpc>
                <a:spcPct val="80000"/>
              </a:lnSpc>
              <a:spcBef>
                <a:spcPct val="20000"/>
              </a:spcBef>
              <a:spcAft>
                <a:spcPct val="0"/>
              </a:spcAft>
              <a:defRPr sz="1600">
                <a:latin typeface="Arial" charset="0"/>
              </a:defRPr>
            </a:lvl7pPr>
            <a:lvl8pPr marL="3429000" indent="-228600" eaLnBrk="0" fontAlgn="base" hangingPunct="0">
              <a:lnSpc>
                <a:spcPct val="80000"/>
              </a:lnSpc>
              <a:spcBef>
                <a:spcPct val="20000"/>
              </a:spcBef>
              <a:spcAft>
                <a:spcPct val="0"/>
              </a:spcAft>
              <a:defRPr sz="1600">
                <a:latin typeface="Arial" charset="0"/>
              </a:defRPr>
            </a:lvl8pPr>
            <a:lvl9pPr marL="3886200" indent="-228600" eaLnBrk="0" fontAlgn="base" hangingPunct="0">
              <a:lnSpc>
                <a:spcPct val="80000"/>
              </a:lnSpc>
              <a:spcBef>
                <a:spcPct val="20000"/>
              </a:spcBef>
              <a:spcAft>
                <a:spcPct val="0"/>
              </a:spcAft>
              <a:defRPr sz="1600">
                <a:latin typeface="Arial" charset="0"/>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err="1">
                <a:ln>
                  <a:noFill/>
                </a:ln>
                <a:solidFill>
                  <a:srgbClr val="FF0000"/>
                </a:solidFill>
                <a:effectLst/>
                <a:uLnTx/>
                <a:uFillTx/>
                <a:latin typeface="Comic Sans MS" pitchFamily="66" charset="0"/>
              </a:rPr>
              <a:t>TDlink</a:t>
            </a:r>
            <a:endParaRPr kumimoji="0" lang="it-IT" sz="1800" b="1" i="0" u="none" strike="noStrike" kern="0" cap="none" spc="0" normalizeH="0" baseline="0" noProof="0" dirty="0">
              <a:ln>
                <a:noFill/>
              </a:ln>
              <a:solidFill>
                <a:srgbClr val="FF0000"/>
              </a:solidFill>
              <a:effectLst/>
              <a:uLnTx/>
              <a:uFillTx/>
            </a:endParaRPr>
          </a:p>
        </p:txBody>
      </p:sp>
      <p:sp>
        <p:nvSpPr>
          <p:cNvPr id="9" name="Figura a mano libera 8"/>
          <p:cNvSpPr/>
          <p:nvPr/>
        </p:nvSpPr>
        <p:spPr>
          <a:xfrm>
            <a:off x="6974389" y="4572001"/>
            <a:ext cx="337170" cy="640958"/>
          </a:xfrm>
          <a:custGeom>
            <a:avLst/>
            <a:gdLst>
              <a:gd name="connsiteX0" fmla="*/ 6350 w 441315"/>
              <a:gd name="connsiteY0" fmla="*/ 0 h 704850"/>
              <a:gd name="connsiteX1" fmla="*/ 266700 w 441315"/>
              <a:gd name="connsiteY1" fmla="*/ 57150 h 704850"/>
              <a:gd name="connsiteX2" fmla="*/ 406400 w 441315"/>
              <a:gd name="connsiteY2" fmla="*/ 234950 h 704850"/>
              <a:gd name="connsiteX3" fmla="*/ 431800 w 441315"/>
              <a:gd name="connsiteY3" fmla="*/ 463550 h 704850"/>
              <a:gd name="connsiteX4" fmla="*/ 273050 w 441315"/>
              <a:gd name="connsiteY4" fmla="*/ 635000 h 704850"/>
              <a:gd name="connsiteX5" fmla="*/ 0 w 441315"/>
              <a:gd name="connsiteY5" fmla="*/ 704850 h 70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1315" h="704850">
                <a:moveTo>
                  <a:pt x="6350" y="0"/>
                </a:moveTo>
                <a:cubicBezTo>
                  <a:pt x="103187" y="8996"/>
                  <a:pt x="200025" y="17992"/>
                  <a:pt x="266700" y="57150"/>
                </a:cubicBezTo>
                <a:cubicBezTo>
                  <a:pt x="333375" y="96308"/>
                  <a:pt x="378883" y="167217"/>
                  <a:pt x="406400" y="234950"/>
                </a:cubicBezTo>
                <a:cubicBezTo>
                  <a:pt x="433917" y="302683"/>
                  <a:pt x="454025" y="396875"/>
                  <a:pt x="431800" y="463550"/>
                </a:cubicBezTo>
                <a:cubicBezTo>
                  <a:pt x="409575" y="530225"/>
                  <a:pt x="345017" y="594783"/>
                  <a:pt x="273050" y="635000"/>
                </a:cubicBezTo>
                <a:cubicBezTo>
                  <a:pt x="201083" y="675217"/>
                  <a:pt x="100541" y="690033"/>
                  <a:pt x="0" y="70485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428" name="Figura a mano libera 5427"/>
          <p:cNvSpPr/>
          <p:nvPr/>
        </p:nvSpPr>
        <p:spPr>
          <a:xfrm>
            <a:off x="6974389" y="5264083"/>
            <a:ext cx="337170" cy="640958"/>
          </a:xfrm>
          <a:custGeom>
            <a:avLst/>
            <a:gdLst>
              <a:gd name="connsiteX0" fmla="*/ 6350 w 441315"/>
              <a:gd name="connsiteY0" fmla="*/ 0 h 704850"/>
              <a:gd name="connsiteX1" fmla="*/ 266700 w 441315"/>
              <a:gd name="connsiteY1" fmla="*/ 57150 h 704850"/>
              <a:gd name="connsiteX2" fmla="*/ 406400 w 441315"/>
              <a:gd name="connsiteY2" fmla="*/ 234950 h 704850"/>
              <a:gd name="connsiteX3" fmla="*/ 431800 w 441315"/>
              <a:gd name="connsiteY3" fmla="*/ 463550 h 704850"/>
              <a:gd name="connsiteX4" fmla="*/ 273050 w 441315"/>
              <a:gd name="connsiteY4" fmla="*/ 635000 h 704850"/>
              <a:gd name="connsiteX5" fmla="*/ 0 w 441315"/>
              <a:gd name="connsiteY5" fmla="*/ 704850 h 70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1315" h="704850">
                <a:moveTo>
                  <a:pt x="6350" y="0"/>
                </a:moveTo>
                <a:cubicBezTo>
                  <a:pt x="103187" y="8996"/>
                  <a:pt x="200025" y="17992"/>
                  <a:pt x="266700" y="57150"/>
                </a:cubicBezTo>
                <a:cubicBezTo>
                  <a:pt x="333375" y="96308"/>
                  <a:pt x="378883" y="167217"/>
                  <a:pt x="406400" y="234950"/>
                </a:cubicBezTo>
                <a:cubicBezTo>
                  <a:pt x="433917" y="302683"/>
                  <a:pt x="454025" y="396875"/>
                  <a:pt x="431800" y="463550"/>
                </a:cubicBezTo>
                <a:cubicBezTo>
                  <a:pt x="409575" y="530225"/>
                  <a:pt x="345017" y="594783"/>
                  <a:pt x="273050" y="635000"/>
                </a:cubicBezTo>
                <a:cubicBezTo>
                  <a:pt x="201083" y="675217"/>
                  <a:pt x="100541" y="690033"/>
                  <a:pt x="0" y="70485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Figura a mano libera 11"/>
          <p:cNvSpPr/>
          <p:nvPr/>
        </p:nvSpPr>
        <p:spPr>
          <a:xfrm rot="178836">
            <a:off x="6267902" y="3080239"/>
            <a:ext cx="1141470" cy="1419227"/>
          </a:xfrm>
          <a:custGeom>
            <a:avLst/>
            <a:gdLst>
              <a:gd name="connsiteX0" fmla="*/ 755494 w 1141260"/>
              <a:gd name="connsiteY0" fmla="*/ 1329659 h 1329659"/>
              <a:gd name="connsiteX1" fmla="*/ 1003144 w 1141260"/>
              <a:gd name="connsiteY1" fmla="*/ 1253459 h 1329659"/>
              <a:gd name="connsiteX2" fmla="*/ 1136494 w 1141260"/>
              <a:gd name="connsiteY2" fmla="*/ 996284 h 1329659"/>
              <a:gd name="connsiteX3" fmla="*/ 1069819 w 1141260"/>
              <a:gd name="connsiteY3" fmla="*/ 701009 h 1329659"/>
              <a:gd name="connsiteX4" fmla="*/ 688819 w 1141260"/>
              <a:gd name="connsiteY4" fmla="*/ 548609 h 1329659"/>
              <a:gd name="connsiteX5" fmla="*/ 60169 w 1141260"/>
              <a:gd name="connsiteY5" fmla="*/ 329534 h 1329659"/>
              <a:gd name="connsiteX6" fmla="*/ 79219 w 1141260"/>
              <a:gd name="connsiteY6" fmla="*/ 43784 h 1329659"/>
              <a:gd name="connsiteX7" fmla="*/ 536419 w 1141260"/>
              <a:gd name="connsiteY7" fmla="*/ 5684 h 1329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1260" h="1329659">
                <a:moveTo>
                  <a:pt x="755494" y="1329659"/>
                </a:moveTo>
                <a:cubicBezTo>
                  <a:pt x="847569" y="1319340"/>
                  <a:pt x="939644" y="1309021"/>
                  <a:pt x="1003144" y="1253459"/>
                </a:cubicBezTo>
                <a:cubicBezTo>
                  <a:pt x="1066644" y="1197897"/>
                  <a:pt x="1125382" y="1088359"/>
                  <a:pt x="1136494" y="996284"/>
                </a:cubicBezTo>
                <a:cubicBezTo>
                  <a:pt x="1147606" y="904209"/>
                  <a:pt x="1144431" y="775621"/>
                  <a:pt x="1069819" y="701009"/>
                </a:cubicBezTo>
                <a:cubicBezTo>
                  <a:pt x="995207" y="626397"/>
                  <a:pt x="857094" y="610521"/>
                  <a:pt x="688819" y="548609"/>
                </a:cubicBezTo>
                <a:cubicBezTo>
                  <a:pt x="520544" y="486697"/>
                  <a:pt x="161769" y="413671"/>
                  <a:pt x="60169" y="329534"/>
                </a:cubicBezTo>
                <a:cubicBezTo>
                  <a:pt x="-41431" y="245397"/>
                  <a:pt x="-156" y="97759"/>
                  <a:pt x="79219" y="43784"/>
                </a:cubicBezTo>
                <a:cubicBezTo>
                  <a:pt x="158594" y="-10191"/>
                  <a:pt x="347506" y="-2254"/>
                  <a:pt x="536419" y="5684"/>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4" name="Gruppo 13"/>
          <p:cNvGrpSpPr/>
          <p:nvPr/>
        </p:nvGrpSpPr>
        <p:grpSpPr>
          <a:xfrm>
            <a:off x="5534229" y="4055964"/>
            <a:ext cx="1463394" cy="554527"/>
            <a:chOff x="2256342" y="3573016"/>
            <a:chExt cx="5771266" cy="1872208"/>
          </a:xfrm>
        </p:grpSpPr>
        <p:sp>
          <p:nvSpPr>
            <p:cNvPr id="15" name="Rettangolo 14"/>
            <p:cNvSpPr/>
            <p:nvPr/>
          </p:nvSpPr>
          <p:spPr>
            <a:xfrm>
              <a:off x="2261104" y="3573016"/>
              <a:ext cx="5419072" cy="18722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p:cNvSpPr/>
            <p:nvPr/>
          </p:nvSpPr>
          <p:spPr>
            <a:xfrm>
              <a:off x="3187904" y="3789040"/>
              <a:ext cx="432048" cy="432048"/>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ettangolo 16"/>
            <p:cNvSpPr/>
            <p:nvPr/>
          </p:nvSpPr>
          <p:spPr>
            <a:xfrm>
              <a:off x="3187904" y="4725144"/>
              <a:ext cx="432048" cy="432048"/>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ttangolo 17"/>
            <p:cNvSpPr/>
            <p:nvPr/>
          </p:nvSpPr>
          <p:spPr>
            <a:xfrm>
              <a:off x="3935760" y="4106396"/>
              <a:ext cx="288032" cy="284976"/>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Rettangolo 18"/>
            <p:cNvSpPr/>
            <p:nvPr/>
          </p:nvSpPr>
          <p:spPr>
            <a:xfrm>
              <a:off x="3935760" y="4582656"/>
              <a:ext cx="288032" cy="284976"/>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Rettangolo 19"/>
            <p:cNvSpPr/>
            <p:nvPr/>
          </p:nvSpPr>
          <p:spPr>
            <a:xfrm>
              <a:off x="4453998" y="4391372"/>
              <a:ext cx="900100" cy="908308"/>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Rettangolo 20"/>
            <p:cNvSpPr/>
            <p:nvPr/>
          </p:nvSpPr>
          <p:spPr>
            <a:xfrm>
              <a:off x="4537838" y="3681792"/>
              <a:ext cx="201842" cy="24522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Rettangolo 21"/>
            <p:cNvSpPr/>
            <p:nvPr/>
          </p:nvSpPr>
          <p:spPr>
            <a:xfrm>
              <a:off x="4857085" y="3679881"/>
              <a:ext cx="230803" cy="24713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Rettangolo 22"/>
            <p:cNvSpPr/>
            <p:nvPr/>
          </p:nvSpPr>
          <p:spPr>
            <a:xfrm>
              <a:off x="5183932" y="3717032"/>
              <a:ext cx="170165" cy="17925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6" name="Gruppo 25"/>
            <p:cNvGrpSpPr/>
            <p:nvPr/>
          </p:nvGrpSpPr>
          <p:grpSpPr>
            <a:xfrm>
              <a:off x="3719736" y="3608513"/>
              <a:ext cx="162018" cy="159257"/>
              <a:chOff x="8040216" y="3991802"/>
              <a:chExt cx="288032" cy="280360"/>
            </a:xfrm>
          </p:grpSpPr>
          <p:sp>
            <p:nvSpPr>
              <p:cNvPr id="615" name="Ovale 614"/>
              <p:cNvSpPr/>
              <p:nvPr/>
            </p:nvSpPr>
            <p:spPr>
              <a:xfrm>
                <a:off x="8040216" y="3991802"/>
                <a:ext cx="288032" cy="280360"/>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p>
            </p:txBody>
          </p:sp>
          <p:sp>
            <p:nvSpPr>
              <p:cNvPr id="616" name="Ovale 615"/>
              <p:cNvSpPr/>
              <p:nvPr/>
            </p:nvSpPr>
            <p:spPr>
              <a:xfrm>
                <a:off x="8112224" y="4060858"/>
                <a:ext cx="144016" cy="14472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p>
            </p:txBody>
          </p:sp>
        </p:grpSp>
        <p:sp>
          <p:nvSpPr>
            <p:cNvPr id="27" name="Rettangolo 26"/>
            <p:cNvSpPr/>
            <p:nvPr/>
          </p:nvSpPr>
          <p:spPr>
            <a:xfrm>
              <a:off x="2256342" y="4457197"/>
              <a:ext cx="162488" cy="747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Ovale 27"/>
            <p:cNvSpPr/>
            <p:nvPr/>
          </p:nvSpPr>
          <p:spPr>
            <a:xfrm>
              <a:off x="2387444" y="4457197"/>
              <a:ext cx="62772" cy="7353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9" name="Connettore 1 28"/>
            <p:cNvCxnSpPr/>
            <p:nvPr/>
          </p:nvCxnSpPr>
          <p:spPr>
            <a:xfrm>
              <a:off x="2307919" y="3595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0" name="Connettore 1 29"/>
            <p:cNvCxnSpPr/>
            <p:nvPr/>
          </p:nvCxnSpPr>
          <p:spPr>
            <a:xfrm>
              <a:off x="2307919" y="3632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1" name="Connettore 1 30"/>
            <p:cNvCxnSpPr/>
            <p:nvPr/>
          </p:nvCxnSpPr>
          <p:spPr>
            <a:xfrm>
              <a:off x="2307919" y="3669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Connettore 1 31"/>
            <p:cNvCxnSpPr/>
            <p:nvPr/>
          </p:nvCxnSpPr>
          <p:spPr>
            <a:xfrm>
              <a:off x="2307919" y="3706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3" name="Connettore 1 32"/>
            <p:cNvCxnSpPr/>
            <p:nvPr/>
          </p:nvCxnSpPr>
          <p:spPr>
            <a:xfrm>
              <a:off x="2307919" y="3743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Connettore 1 33"/>
            <p:cNvCxnSpPr/>
            <p:nvPr/>
          </p:nvCxnSpPr>
          <p:spPr>
            <a:xfrm>
              <a:off x="2307919" y="3779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5" name="Connettore 1 34"/>
            <p:cNvCxnSpPr/>
            <p:nvPr/>
          </p:nvCxnSpPr>
          <p:spPr>
            <a:xfrm>
              <a:off x="2307919" y="3816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Connettore 1 35"/>
            <p:cNvCxnSpPr/>
            <p:nvPr/>
          </p:nvCxnSpPr>
          <p:spPr>
            <a:xfrm>
              <a:off x="2307919" y="3890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7" name="Connettore 1 36"/>
            <p:cNvCxnSpPr/>
            <p:nvPr/>
          </p:nvCxnSpPr>
          <p:spPr>
            <a:xfrm>
              <a:off x="2307919" y="4000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8" name="Connettore 1 37"/>
            <p:cNvCxnSpPr/>
            <p:nvPr/>
          </p:nvCxnSpPr>
          <p:spPr>
            <a:xfrm>
              <a:off x="2307919" y="4074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9" name="Connettore 1 38"/>
            <p:cNvCxnSpPr/>
            <p:nvPr/>
          </p:nvCxnSpPr>
          <p:spPr>
            <a:xfrm>
              <a:off x="2307919" y="4111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0" name="Connettore 1 39"/>
            <p:cNvCxnSpPr/>
            <p:nvPr/>
          </p:nvCxnSpPr>
          <p:spPr>
            <a:xfrm>
              <a:off x="2307919" y="4147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 name="Connettore 1 40"/>
            <p:cNvCxnSpPr/>
            <p:nvPr/>
          </p:nvCxnSpPr>
          <p:spPr>
            <a:xfrm>
              <a:off x="2307919" y="4184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2" name="Connettore 1 41"/>
            <p:cNvCxnSpPr/>
            <p:nvPr/>
          </p:nvCxnSpPr>
          <p:spPr>
            <a:xfrm>
              <a:off x="2307919" y="4221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3" name="Connettore 1 42"/>
            <p:cNvCxnSpPr/>
            <p:nvPr/>
          </p:nvCxnSpPr>
          <p:spPr>
            <a:xfrm>
              <a:off x="2307919" y="4258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4" name="Connettore 1 43"/>
            <p:cNvCxnSpPr/>
            <p:nvPr/>
          </p:nvCxnSpPr>
          <p:spPr>
            <a:xfrm>
              <a:off x="2307919" y="4295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5" name="Connettore 1 44"/>
            <p:cNvCxnSpPr/>
            <p:nvPr/>
          </p:nvCxnSpPr>
          <p:spPr>
            <a:xfrm>
              <a:off x="2307919" y="4331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6" name="Connettore 1 45"/>
            <p:cNvCxnSpPr/>
            <p:nvPr/>
          </p:nvCxnSpPr>
          <p:spPr>
            <a:xfrm>
              <a:off x="2307919" y="4368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7" name="Connettore 1 46"/>
            <p:cNvCxnSpPr/>
            <p:nvPr/>
          </p:nvCxnSpPr>
          <p:spPr>
            <a:xfrm>
              <a:off x="2307919" y="4405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 name="Connettore 1 47"/>
            <p:cNvCxnSpPr/>
            <p:nvPr/>
          </p:nvCxnSpPr>
          <p:spPr>
            <a:xfrm>
              <a:off x="2307919" y="3853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9" name="Connettore 1 48"/>
            <p:cNvCxnSpPr/>
            <p:nvPr/>
          </p:nvCxnSpPr>
          <p:spPr>
            <a:xfrm>
              <a:off x="2307919" y="3927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0" name="Connettore 1 49"/>
            <p:cNvCxnSpPr/>
            <p:nvPr/>
          </p:nvCxnSpPr>
          <p:spPr>
            <a:xfrm>
              <a:off x="2307919" y="3963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1" name="Connettore 1 50"/>
            <p:cNvCxnSpPr/>
            <p:nvPr/>
          </p:nvCxnSpPr>
          <p:spPr>
            <a:xfrm>
              <a:off x="2307919" y="4037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2" name="Connettore 1 51"/>
            <p:cNvCxnSpPr/>
            <p:nvPr/>
          </p:nvCxnSpPr>
          <p:spPr>
            <a:xfrm>
              <a:off x="2307919" y="45731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3" name="Connettore 1 52"/>
            <p:cNvCxnSpPr/>
            <p:nvPr/>
          </p:nvCxnSpPr>
          <p:spPr>
            <a:xfrm>
              <a:off x="2307919" y="46099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4" name="Connettore 1 53"/>
            <p:cNvCxnSpPr/>
            <p:nvPr/>
          </p:nvCxnSpPr>
          <p:spPr>
            <a:xfrm>
              <a:off x="2307919" y="46467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5" name="Connettore 1 54"/>
            <p:cNvCxnSpPr/>
            <p:nvPr/>
          </p:nvCxnSpPr>
          <p:spPr>
            <a:xfrm>
              <a:off x="2307919" y="46835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6" name="Connettore 1 55"/>
            <p:cNvCxnSpPr/>
            <p:nvPr/>
          </p:nvCxnSpPr>
          <p:spPr>
            <a:xfrm>
              <a:off x="2307919" y="47203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7" name="Connettore 1 56"/>
            <p:cNvCxnSpPr/>
            <p:nvPr/>
          </p:nvCxnSpPr>
          <p:spPr>
            <a:xfrm>
              <a:off x="2307919" y="47571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8" name="Connettore 1 57"/>
            <p:cNvCxnSpPr/>
            <p:nvPr/>
          </p:nvCxnSpPr>
          <p:spPr>
            <a:xfrm>
              <a:off x="2307919" y="47939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9" name="Connettore 1 58"/>
            <p:cNvCxnSpPr/>
            <p:nvPr/>
          </p:nvCxnSpPr>
          <p:spPr>
            <a:xfrm>
              <a:off x="2307919" y="48675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0" name="Connettore 1 59"/>
            <p:cNvCxnSpPr/>
            <p:nvPr/>
          </p:nvCxnSpPr>
          <p:spPr>
            <a:xfrm>
              <a:off x="2307919" y="49779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1" name="Connettore 1 60"/>
            <p:cNvCxnSpPr/>
            <p:nvPr/>
          </p:nvCxnSpPr>
          <p:spPr>
            <a:xfrm>
              <a:off x="2307919" y="50515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2" name="Connettore 1 61"/>
            <p:cNvCxnSpPr/>
            <p:nvPr/>
          </p:nvCxnSpPr>
          <p:spPr>
            <a:xfrm>
              <a:off x="2307919" y="50883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3" name="Connettore 1 62"/>
            <p:cNvCxnSpPr/>
            <p:nvPr/>
          </p:nvCxnSpPr>
          <p:spPr>
            <a:xfrm>
              <a:off x="2307919" y="51251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4" name="Connettore 1 63"/>
            <p:cNvCxnSpPr/>
            <p:nvPr/>
          </p:nvCxnSpPr>
          <p:spPr>
            <a:xfrm>
              <a:off x="2307919" y="51619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5" name="Connettore 1 64"/>
            <p:cNvCxnSpPr/>
            <p:nvPr/>
          </p:nvCxnSpPr>
          <p:spPr>
            <a:xfrm>
              <a:off x="2307919" y="51987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6" name="Connettore 1 65"/>
            <p:cNvCxnSpPr/>
            <p:nvPr/>
          </p:nvCxnSpPr>
          <p:spPr>
            <a:xfrm>
              <a:off x="2307919" y="52355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7" name="Connettore 1 66"/>
            <p:cNvCxnSpPr/>
            <p:nvPr/>
          </p:nvCxnSpPr>
          <p:spPr>
            <a:xfrm>
              <a:off x="2307919" y="52723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8" name="Connettore 1 67"/>
            <p:cNvCxnSpPr/>
            <p:nvPr/>
          </p:nvCxnSpPr>
          <p:spPr>
            <a:xfrm>
              <a:off x="2307919" y="53091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9" name="Connettore 1 68"/>
            <p:cNvCxnSpPr/>
            <p:nvPr/>
          </p:nvCxnSpPr>
          <p:spPr>
            <a:xfrm>
              <a:off x="2307919" y="53459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0" name="Connettore 1 69"/>
            <p:cNvCxnSpPr/>
            <p:nvPr/>
          </p:nvCxnSpPr>
          <p:spPr>
            <a:xfrm>
              <a:off x="2307919" y="53827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1" name="Connettore 1 70"/>
            <p:cNvCxnSpPr/>
            <p:nvPr/>
          </p:nvCxnSpPr>
          <p:spPr>
            <a:xfrm>
              <a:off x="2307919" y="5419588"/>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2" name="Connettore 1 71"/>
            <p:cNvCxnSpPr/>
            <p:nvPr/>
          </p:nvCxnSpPr>
          <p:spPr>
            <a:xfrm>
              <a:off x="2307919" y="48307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3" name="Connettore 1 72"/>
            <p:cNvCxnSpPr/>
            <p:nvPr/>
          </p:nvCxnSpPr>
          <p:spPr>
            <a:xfrm>
              <a:off x="2307919" y="49043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4" name="Connettore 1 73"/>
            <p:cNvCxnSpPr/>
            <p:nvPr/>
          </p:nvCxnSpPr>
          <p:spPr>
            <a:xfrm>
              <a:off x="2307919" y="49411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5" name="Connettore 1 74"/>
            <p:cNvCxnSpPr/>
            <p:nvPr/>
          </p:nvCxnSpPr>
          <p:spPr>
            <a:xfrm>
              <a:off x="2307919" y="50147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sp>
          <p:nvSpPr>
            <p:cNvPr id="76" name="Rettangolo 75"/>
            <p:cNvSpPr/>
            <p:nvPr/>
          </p:nvSpPr>
          <p:spPr>
            <a:xfrm>
              <a:off x="5550128" y="4281847"/>
              <a:ext cx="230803" cy="24713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7" name="Rettangolo 76"/>
            <p:cNvSpPr/>
            <p:nvPr/>
          </p:nvSpPr>
          <p:spPr>
            <a:xfrm>
              <a:off x="4009553" y="3610726"/>
              <a:ext cx="140446" cy="11737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8" name="Rettangolo 77"/>
            <p:cNvSpPr/>
            <p:nvPr/>
          </p:nvSpPr>
          <p:spPr>
            <a:xfrm>
              <a:off x="4220518" y="3610726"/>
              <a:ext cx="140446" cy="11737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9" name="Rettangolo 78"/>
            <p:cNvSpPr/>
            <p:nvPr/>
          </p:nvSpPr>
          <p:spPr>
            <a:xfrm>
              <a:off x="3338764" y="4417775"/>
              <a:ext cx="140446" cy="11737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0" name="Rettangolo 79"/>
            <p:cNvSpPr/>
            <p:nvPr/>
          </p:nvSpPr>
          <p:spPr>
            <a:xfrm>
              <a:off x="3549729" y="4417775"/>
              <a:ext cx="140446" cy="11737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1" name="Rettangolo 80"/>
            <p:cNvSpPr/>
            <p:nvPr/>
          </p:nvSpPr>
          <p:spPr>
            <a:xfrm>
              <a:off x="6023992" y="3789040"/>
              <a:ext cx="576064" cy="60233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2" name="Rettangolo 81"/>
            <p:cNvSpPr/>
            <p:nvPr/>
          </p:nvSpPr>
          <p:spPr>
            <a:xfrm>
              <a:off x="6409355" y="4666270"/>
              <a:ext cx="170165" cy="17925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3" name="Rettangolo 82"/>
            <p:cNvSpPr/>
            <p:nvPr/>
          </p:nvSpPr>
          <p:spPr>
            <a:xfrm>
              <a:off x="7248128" y="4178331"/>
              <a:ext cx="432048" cy="314424"/>
            </a:xfrm>
            <a:prstGeom prst="rect">
              <a:avLst/>
            </a:prstGeom>
            <a:solidFill>
              <a:schemeClr val="bg1">
                <a:lumMod val="7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4" name="Rettangolo 83"/>
            <p:cNvSpPr/>
            <p:nvPr/>
          </p:nvSpPr>
          <p:spPr>
            <a:xfrm>
              <a:off x="7680176" y="4227531"/>
              <a:ext cx="299864" cy="216024"/>
            </a:xfrm>
            <a:prstGeom prst="rect">
              <a:avLst/>
            </a:prstGeom>
            <a:solidFill>
              <a:schemeClr val="bg1">
                <a:lumMod val="7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5" name="Rettangolo 84"/>
            <p:cNvSpPr/>
            <p:nvPr/>
          </p:nvSpPr>
          <p:spPr>
            <a:xfrm>
              <a:off x="7248128" y="3861048"/>
              <a:ext cx="432048" cy="314424"/>
            </a:xfrm>
            <a:prstGeom prst="rect">
              <a:avLst/>
            </a:prstGeom>
            <a:solidFill>
              <a:schemeClr val="bg1">
                <a:lumMod val="7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6" name="Rettangolo 85"/>
            <p:cNvSpPr/>
            <p:nvPr/>
          </p:nvSpPr>
          <p:spPr>
            <a:xfrm>
              <a:off x="7680176" y="3910248"/>
              <a:ext cx="299864" cy="216024"/>
            </a:xfrm>
            <a:prstGeom prst="rect">
              <a:avLst/>
            </a:prstGeom>
            <a:solidFill>
              <a:schemeClr val="bg1">
                <a:lumMod val="7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7" name="Rettangolo 86"/>
            <p:cNvSpPr/>
            <p:nvPr/>
          </p:nvSpPr>
          <p:spPr>
            <a:xfrm>
              <a:off x="7355098" y="3581327"/>
              <a:ext cx="216024" cy="272086"/>
            </a:xfrm>
            <a:prstGeom prst="rect">
              <a:avLst/>
            </a:prstGeom>
            <a:solidFill>
              <a:schemeClr val="accent6">
                <a:lumMod val="60000"/>
                <a:lumOff val="4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8" name="Rettangolo 87"/>
            <p:cNvSpPr/>
            <p:nvPr/>
          </p:nvSpPr>
          <p:spPr>
            <a:xfrm>
              <a:off x="7571122" y="3581327"/>
              <a:ext cx="144128" cy="272086"/>
            </a:xfrm>
            <a:prstGeom prst="rect">
              <a:avLst/>
            </a:prstGeom>
            <a:solidFill>
              <a:schemeClr val="accent6">
                <a:lumMod val="60000"/>
                <a:lumOff val="4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9" name="Rettangolo 88"/>
            <p:cNvSpPr/>
            <p:nvPr/>
          </p:nvSpPr>
          <p:spPr>
            <a:xfrm>
              <a:off x="7248128" y="4509120"/>
              <a:ext cx="731911" cy="451594"/>
            </a:xfrm>
            <a:prstGeom prst="rect">
              <a:avLst/>
            </a:prstGeom>
            <a:solidFill>
              <a:schemeClr val="bg2">
                <a:lumMod val="6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0" name="Rettangolo 89"/>
            <p:cNvSpPr/>
            <p:nvPr/>
          </p:nvSpPr>
          <p:spPr>
            <a:xfrm>
              <a:off x="7752185" y="4753184"/>
              <a:ext cx="227856" cy="8962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91" name="Gruppo 90"/>
            <p:cNvGrpSpPr/>
            <p:nvPr/>
          </p:nvGrpSpPr>
          <p:grpSpPr>
            <a:xfrm>
              <a:off x="7752185" y="4610696"/>
              <a:ext cx="227856" cy="89628"/>
              <a:chOff x="7752185" y="4610696"/>
              <a:chExt cx="227856" cy="89628"/>
            </a:xfrm>
          </p:grpSpPr>
          <p:sp>
            <p:nvSpPr>
              <p:cNvPr id="613" name="Rettangolo 612"/>
              <p:cNvSpPr/>
              <p:nvPr/>
            </p:nvSpPr>
            <p:spPr>
              <a:xfrm>
                <a:off x="7752185" y="4610696"/>
                <a:ext cx="227856" cy="8962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14" name="Rettangolo 613"/>
              <p:cNvSpPr/>
              <p:nvPr/>
            </p:nvSpPr>
            <p:spPr>
              <a:xfrm>
                <a:off x="7824192" y="4632651"/>
                <a:ext cx="155847" cy="45719"/>
              </a:xfrm>
              <a:prstGeom prst="rect">
                <a:avLst/>
              </a:prstGeom>
              <a:solidFill>
                <a:schemeClr val="bg2">
                  <a:lumMod val="6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92" name="Gruppo 91"/>
            <p:cNvGrpSpPr/>
            <p:nvPr/>
          </p:nvGrpSpPr>
          <p:grpSpPr>
            <a:xfrm>
              <a:off x="7752185" y="4753391"/>
              <a:ext cx="227856" cy="89628"/>
              <a:chOff x="7752185" y="4610696"/>
              <a:chExt cx="227856" cy="89628"/>
            </a:xfrm>
          </p:grpSpPr>
          <p:sp>
            <p:nvSpPr>
              <p:cNvPr id="611" name="Rettangolo 610"/>
              <p:cNvSpPr/>
              <p:nvPr/>
            </p:nvSpPr>
            <p:spPr>
              <a:xfrm>
                <a:off x="7752185" y="4610696"/>
                <a:ext cx="227856" cy="8962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12" name="Rettangolo 611"/>
              <p:cNvSpPr/>
              <p:nvPr/>
            </p:nvSpPr>
            <p:spPr>
              <a:xfrm>
                <a:off x="7824192" y="4632651"/>
                <a:ext cx="155847" cy="45719"/>
              </a:xfrm>
              <a:prstGeom prst="rect">
                <a:avLst/>
              </a:prstGeom>
              <a:solidFill>
                <a:schemeClr val="bg2">
                  <a:lumMod val="6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93" name="Rettangolo 92"/>
            <p:cNvSpPr/>
            <p:nvPr/>
          </p:nvSpPr>
          <p:spPr>
            <a:xfrm>
              <a:off x="6312023" y="4972989"/>
              <a:ext cx="1715585" cy="451594"/>
            </a:xfrm>
            <a:prstGeom prst="rect">
              <a:avLst/>
            </a:prstGeom>
            <a:solidFill>
              <a:schemeClr val="bg1">
                <a:lumMod val="7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4" name="Rettangolo 93"/>
            <p:cNvSpPr/>
            <p:nvPr/>
          </p:nvSpPr>
          <p:spPr>
            <a:xfrm>
              <a:off x="7752184" y="4972989"/>
              <a:ext cx="227855" cy="451594"/>
            </a:xfrm>
            <a:prstGeom prst="rect">
              <a:avLst/>
            </a:prstGeom>
            <a:solidFill>
              <a:schemeClr val="bg1">
                <a:lumMod val="7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5" name="Rettangolo 94"/>
            <p:cNvSpPr/>
            <p:nvPr/>
          </p:nvSpPr>
          <p:spPr>
            <a:xfrm>
              <a:off x="7643186" y="4972989"/>
              <a:ext cx="84824" cy="451594"/>
            </a:xfrm>
            <a:prstGeom prst="rect">
              <a:avLst/>
            </a:prstGeom>
            <a:solidFill>
              <a:schemeClr val="bg1">
                <a:lumMod val="7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6" name="Rettangolo 95"/>
            <p:cNvSpPr/>
            <p:nvPr/>
          </p:nvSpPr>
          <p:spPr>
            <a:xfrm>
              <a:off x="6038363" y="4529290"/>
              <a:ext cx="201842" cy="24522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97" name="Gruppo 96"/>
            <p:cNvGrpSpPr/>
            <p:nvPr/>
          </p:nvGrpSpPr>
          <p:grpSpPr>
            <a:xfrm>
              <a:off x="3719736" y="5241936"/>
              <a:ext cx="162018" cy="159257"/>
              <a:chOff x="8040216" y="3991802"/>
              <a:chExt cx="288032" cy="280360"/>
            </a:xfrm>
          </p:grpSpPr>
          <p:sp>
            <p:nvSpPr>
              <p:cNvPr id="609" name="Ovale 608"/>
              <p:cNvSpPr/>
              <p:nvPr/>
            </p:nvSpPr>
            <p:spPr>
              <a:xfrm>
                <a:off x="8040216" y="3991802"/>
                <a:ext cx="288032" cy="280360"/>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p>
            </p:txBody>
          </p:sp>
          <p:sp>
            <p:nvSpPr>
              <p:cNvPr id="610" name="Ovale 609"/>
              <p:cNvSpPr/>
              <p:nvPr/>
            </p:nvSpPr>
            <p:spPr>
              <a:xfrm>
                <a:off x="8112224" y="4060858"/>
                <a:ext cx="144016" cy="14472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p>
            </p:txBody>
          </p:sp>
        </p:grpSp>
        <p:grpSp>
          <p:nvGrpSpPr>
            <p:cNvPr id="98" name="Gruppo 97"/>
            <p:cNvGrpSpPr/>
            <p:nvPr/>
          </p:nvGrpSpPr>
          <p:grpSpPr>
            <a:xfrm>
              <a:off x="5584520" y="3608513"/>
              <a:ext cx="162018" cy="159257"/>
              <a:chOff x="8040216" y="3991802"/>
              <a:chExt cx="288032" cy="280360"/>
            </a:xfrm>
          </p:grpSpPr>
          <p:sp>
            <p:nvSpPr>
              <p:cNvPr id="607" name="Ovale 606"/>
              <p:cNvSpPr/>
              <p:nvPr/>
            </p:nvSpPr>
            <p:spPr>
              <a:xfrm>
                <a:off x="8040216" y="3991802"/>
                <a:ext cx="288032" cy="280360"/>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p>
            </p:txBody>
          </p:sp>
          <p:sp>
            <p:nvSpPr>
              <p:cNvPr id="608" name="Ovale 607"/>
              <p:cNvSpPr/>
              <p:nvPr/>
            </p:nvSpPr>
            <p:spPr>
              <a:xfrm>
                <a:off x="8112224" y="4060858"/>
                <a:ext cx="144016" cy="14472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p>
            </p:txBody>
          </p:sp>
        </p:grpSp>
        <p:grpSp>
          <p:nvGrpSpPr>
            <p:cNvPr id="99" name="Gruppo 98"/>
            <p:cNvGrpSpPr/>
            <p:nvPr/>
          </p:nvGrpSpPr>
          <p:grpSpPr>
            <a:xfrm>
              <a:off x="5584520" y="5241936"/>
              <a:ext cx="162018" cy="159257"/>
              <a:chOff x="8040216" y="3991802"/>
              <a:chExt cx="288032" cy="280360"/>
            </a:xfrm>
          </p:grpSpPr>
          <p:sp>
            <p:nvSpPr>
              <p:cNvPr id="605" name="Ovale 604"/>
              <p:cNvSpPr/>
              <p:nvPr/>
            </p:nvSpPr>
            <p:spPr>
              <a:xfrm>
                <a:off x="8040216" y="3991802"/>
                <a:ext cx="288032" cy="280360"/>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p>
            </p:txBody>
          </p:sp>
          <p:sp>
            <p:nvSpPr>
              <p:cNvPr id="606" name="Ovale 605"/>
              <p:cNvSpPr/>
              <p:nvPr/>
            </p:nvSpPr>
            <p:spPr>
              <a:xfrm>
                <a:off x="8112224" y="4060858"/>
                <a:ext cx="144016" cy="14472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p>
            </p:txBody>
          </p:sp>
        </p:grpSp>
        <p:grpSp>
          <p:nvGrpSpPr>
            <p:cNvPr id="100" name="Gruppo 99"/>
            <p:cNvGrpSpPr/>
            <p:nvPr/>
          </p:nvGrpSpPr>
          <p:grpSpPr>
            <a:xfrm>
              <a:off x="2833446" y="4412729"/>
              <a:ext cx="162018" cy="159257"/>
              <a:chOff x="8040216" y="3991802"/>
              <a:chExt cx="288032" cy="280360"/>
            </a:xfrm>
          </p:grpSpPr>
          <p:sp>
            <p:nvSpPr>
              <p:cNvPr id="603" name="Ovale 602"/>
              <p:cNvSpPr/>
              <p:nvPr/>
            </p:nvSpPr>
            <p:spPr>
              <a:xfrm>
                <a:off x="8040216" y="3991802"/>
                <a:ext cx="288032" cy="280360"/>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p>
            </p:txBody>
          </p:sp>
          <p:sp>
            <p:nvSpPr>
              <p:cNvPr id="604" name="Ovale 603"/>
              <p:cNvSpPr/>
              <p:nvPr/>
            </p:nvSpPr>
            <p:spPr>
              <a:xfrm>
                <a:off x="8112224" y="4060858"/>
                <a:ext cx="144016" cy="14472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p>
            </p:txBody>
          </p:sp>
        </p:grpSp>
        <p:sp>
          <p:nvSpPr>
            <p:cNvPr id="101" name="Ovale 100"/>
            <p:cNvSpPr/>
            <p:nvPr/>
          </p:nvSpPr>
          <p:spPr>
            <a:xfrm>
              <a:off x="6865341" y="3623888"/>
              <a:ext cx="209719" cy="208421"/>
            </a:xfrm>
            <a:prstGeom prst="ellipse">
              <a:avLst/>
            </a:prstGeom>
            <a:solidFill>
              <a:schemeClr val="bg2">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2" name="Rettangolo 101"/>
            <p:cNvSpPr/>
            <p:nvPr/>
          </p:nvSpPr>
          <p:spPr>
            <a:xfrm>
              <a:off x="7104112" y="3668236"/>
              <a:ext cx="170165" cy="12080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03" name="Gruppo 102"/>
            <p:cNvGrpSpPr/>
            <p:nvPr/>
          </p:nvGrpSpPr>
          <p:grpSpPr>
            <a:xfrm>
              <a:off x="6602205" y="3810500"/>
              <a:ext cx="62772" cy="552000"/>
              <a:chOff x="2460319" y="3748213"/>
              <a:chExt cx="62772" cy="552000"/>
            </a:xfrm>
          </p:grpSpPr>
          <p:cxnSp>
            <p:nvCxnSpPr>
              <p:cNvPr id="587" name="Connettore 1 586"/>
              <p:cNvCxnSpPr/>
              <p:nvPr/>
            </p:nvCxnSpPr>
            <p:spPr>
              <a:xfrm>
                <a:off x="2460319" y="3748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88" name="Connettore 1 587"/>
              <p:cNvCxnSpPr/>
              <p:nvPr/>
            </p:nvCxnSpPr>
            <p:spPr>
              <a:xfrm>
                <a:off x="2460319" y="3785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89" name="Connettore 1 588"/>
              <p:cNvCxnSpPr/>
              <p:nvPr/>
            </p:nvCxnSpPr>
            <p:spPr>
              <a:xfrm>
                <a:off x="2460319" y="3821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90" name="Connettore 1 589"/>
              <p:cNvCxnSpPr/>
              <p:nvPr/>
            </p:nvCxnSpPr>
            <p:spPr>
              <a:xfrm>
                <a:off x="2460319" y="3858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91" name="Connettore 1 590"/>
              <p:cNvCxnSpPr/>
              <p:nvPr/>
            </p:nvCxnSpPr>
            <p:spPr>
              <a:xfrm>
                <a:off x="2460319" y="3895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92" name="Connettore 1 591"/>
              <p:cNvCxnSpPr/>
              <p:nvPr/>
            </p:nvCxnSpPr>
            <p:spPr>
              <a:xfrm>
                <a:off x="2460319" y="3932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93" name="Connettore 1 592"/>
              <p:cNvCxnSpPr/>
              <p:nvPr/>
            </p:nvCxnSpPr>
            <p:spPr>
              <a:xfrm>
                <a:off x="2460319" y="3969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94" name="Connettore 1 593"/>
              <p:cNvCxnSpPr/>
              <p:nvPr/>
            </p:nvCxnSpPr>
            <p:spPr>
              <a:xfrm>
                <a:off x="2460319" y="4042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95" name="Connettore 1 594"/>
              <p:cNvCxnSpPr/>
              <p:nvPr/>
            </p:nvCxnSpPr>
            <p:spPr>
              <a:xfrm>
                <a:off x="2460319" y="4153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96" name="Connettore 1 595"/>
              <p:cNvCxnSpPr/>
              <p:nvPr/>
            </p:nvCxnSpPr>
            <p:spPr>
              <a:xfrm>
                <a:off x="2460319" y="4226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97" name="Connettore 1 596"/>
              <p:cNvCxnSpPr/>
              <p:nvPr/>
            </p:nvCxnSpPr>
            <p:spPr>
              <a:xfrm>
                <a:off x="2460319" y="4263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98" name="Connettore 1 597"/>
              <p:cNvCxnSpPr/>
              <p:nvPr/>
            </p:nvCxnSpPr>
            <p:spPr>
              <a:xfrm>
                <a:off x="2460319" y="4300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99" name="Connettore 1 598"/>
              <p:cNvCxnSpPr/>
              <p:nvPr/>
            </p:nvCxnSpPr>
            <p:spPr>
              <a:xfrm>
                <a:off x="2460319" y="4005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00" name="Connettore 1 599"/>
              <p:cNvCxnSpPr/>
              <p:nvPr/>
            </p:nvCxnSpPr>
            <p:spPr>
              <a:xfrm>
                <a:off x="2460319" y="4079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01" name="Connettore 1 600"/>
              <p:cNvCxnSpPr/>
              <p:nvPr/>
            </p:nvCxnSpPr>
            <p:spPr>
              <a:xfrm>
                <a:off x="2460319" y="4116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02" name="Connettore 1 601"/>
              <p:cNvCxnSpPr/>
              <p:nvPr/>
            </p:nvCxnSpPr>
            <p:spPr>
              <a:xfrm>
                <a:off x="2460319" y="4189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104" name="Gruppo 103"/>
            <p:cNvGrpSpPr/>
            <p:nvPr/>
          </p:nvGrpSpPr>
          <p:grpSpPr>
            <a:xfrm rot="5400000">
              <a:off x="6280637" y="4149811"/>
              <a:ext cx="62772" cy="552000"/>
              <a:chOff x="2460319" y="3748213"/>
              <a:chExt cx="62772" cy="552000"/>
            </a:xfrm>
          </p:grpSpPr>
          <p:cxnSp>
            <p:nvCxnSpPr>
              <p:cNvPr id="571" name="Connettore 1 570"/>
              <p:cNvCxnSpPr/>
              <p:nvPr/>
            </p:nvCxnSpPr>
            <p:spPr>
              <a:xfrm>
                <a:off x="2460319" y="3748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72" name="Connettore 1 571"/>
              <p:cNvCxnSpPr/>
              <p:nvPr/>
            </p:nvCxnSpPr>
            <p:spPr>
              <a:xfrm>
                <a:off x="2460319" y="3785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73" name="Connettore 1 572"/>
              <p:cNvCxnSpPr/>
              <p:nvPr/>
            </p:nvCxnSpPr>
            <p:spPr>
              <a:xfrm>
                <a:off x="2460319" y="3821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74" name="Connettore 1 573"/>
              <p:cNvCxnSpPr/>
              <p:nvPr/>
            </p:nvCxnSpPr>
            <p:spPr>
              <a:xfrm>
                <a:off x="2460319" y="3858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75" name="Connettore 1 574"/>
              <p:cNvCxnSpPr/>
              <p:nvPr/>
            </p:nvCxnSpPr>
            <p:spPr>
              <a:xfrm>
                <a:off x="2460319" y="3895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76" name="Connettore 1 575"/>
              <p:cNvCxnSpPr/>
              <p:nvPr/>
            </p:nvCxnSpPr>
            <p:spPr>
              <a:xfrm>
                <a:off x="2460319" y="3932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77" name="Connettore 1 576"/>
              <p:cNvCxnSpPr/>
              <p:nvPr/>
            </p:nvCxnSpPr>
            <p:spPr>
              <a:xfrm>
                <a:off x="2460319" y="3969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78" name="Connettore 1 577"/>
              <p:cNvCxnSpPr/>
              <p:nvPr/>
            </p:nvCxnSpPr>
            <p:spPr>
              <a:xfrm>
                <a:off x="2460319" y="4042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79" name="Connettore 1 578"/>
              <p:cNvCxnSpPr/>
              <p:nvPr/>
            </p:nvCxnSpPr>
            <p:spPr>
              <a:xfrm>
                <a:off x="2460319" y="4153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80" name="Connettore 1 579"/>
              <p:cNvCxnSpPr/>
              <p:nvPr/>
            </p:nvCxnSpPr>
            <p:spPr>
              <a:xfrm>
                <a:off x="2460319" y="4226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81" name="Connettore 1 580"/>
              <p:cNvCxnSpPr/>
              <p:nvPr/>
            </p:nvCxnSpPr>
            <p:spPr>
              <a:xfrm>
                <a:off x="2460319" y="4263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82" name="Connettore 1 581"/>
              <p:cNvCxnSpPr/>
              <p:nvPr/>
            </p:nvCxnSpPr>
            <p:spPr>
              <a:xfrm>
                <a:off x="2460319" y="4300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83" name="Connettore 1 582"/>
              <p:cNvCxnSpPr/>
              <p:nvPr/>
            </p:nvCxnSpPr>
            <p:spPr>
              <a:xfrm>
                <a:off x="2460319" y="4005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84" name="Connettore 1 583"/>
              <p:cNvCxnSpPr/>
              <p:nvPr/>
            </p:nvCxnSpPr>
            <p:spPr>
              <a:xfrm>
                <a:off x="2460319" y="4079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85" name="Connettore 1 584"/>
              <p:cNvCxnSpPr/>
              <p:nvPr/>
            </p:nvCxnSpPr>
            <p:spPr>
              <a:xfrm>
                <a:off x="2460319" y="4116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86" name="Connettore 1 585"/>
              <p:cNvCxnSpPr/>
              <p:nvPr/>
            </p:nvCxnSpPr>
            <p:spPr>
              <a:xfrm>
                <a:off x="2460319" y="4189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105" name="Gruppo 104"/>
            <p:cNvGrpSpPr/>
            <p:nvPr/>
          </p:nvGrpSpPr>
          <p:grpSpPr>
            <a:xfrm>
              <a:off x="5961220" y="3817347"/>
              <a:ext cx="62772" cy="552000"/>
              <a:chOff x="2460319" y="3748213"/>
              <a:chExt cx="62772" cy="552000"/>
            </a:xfrm>
          </p:grpSpPr>
          <p:cxnSp>
            <p:nvCxnSpPr>
              <p:cNvPr id="555" name="Connettore 1 554"/>
              <p:cNvCxnSpPr/>
              <p:nvPr/>
            </p:nvCxnSpPr>
            <p:spPr>
              <a:xfrm>
                <a:off x="2460319" y="3748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56" name="Connettore 1 555"/>
              <p:cNvCxnSpPr/>
              <p:nvPr/>
            </p:nvCxnSpPr>
            <p:spPr>
              <a:xfrm>
                <a:off x="2460319" y="3785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57" name="Connettore 1 556"/>
              <p:cNvCxnSpPr/>
              <p:nvPr/>
            </p:nvCxnSpPr>
            <p:spPr>
              <a:xfrm>
                <a:off x="2460319" y="3821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58" name="Connettore 1 557"/>
              <p:cNvCxnSpPr/>
              <p:nvPr/>
            </p:nvCxnSpPr>
            <p:spPr>
              <a:xfrm>
                <a:off x="2460319" y="3858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59" name="Connettore 1 558"/>
              <p:cNvCxnSpPr/>
              <p:nvPr/>
            </p:nvCxnSpPr>
            <p:spPr>
              <a:xfrm>
                <a:off x="2460319" y="3895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60" name="Connettore 1 559"/>
              <p:cNvCxnSpPr/>
              <p:nvPr/>
            </p:nvCxnSpPr>
            <p:spPr>
              <a:xfrm>
                <a:off x="2460319" y="3932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61" name="Connettore 1 560"/>
              <p:cNvCxnSpPr/>
              <p:nvPr/>
            </p:nvCxnSpPr>
            <p:spPr>
              <a:xfrm>
                <a:off x="2460319" y="3969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62" name="Connettore 1 561"/>
              <p:cNvCxnSpPr/>
              <p:nvPr/>
            </p:nvCxnSpPr>
            <p:spPr>
              <a:xfrm>
                <a:off x="2460319" y="4042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63" name="Connettore 1 562"/>
              <p:cNvCxnSpPr/>
              <p:nvPr/>
            </p:nvCxnSpPr>
            <p:spPr>
              <a:xfrm>
                <a:off x="2460319" y="4153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64" name="Connettore 1 563"/>
              <p:cNvCxnSpPr/>
              <p:nvPr/>
            </p:nvCxnSpPr>
            <p:spPr>
              <a:xfrm>
                <a:off x="2460319" y="4226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65" name="Connettore 1 564"/>
              <p:cNvCxnSpPr/>
              <p:nvPr/>
            </p:nvCxnSpPr>
            <p:spPr>
              <a:xfrm>
                <a:off x="2460319" y="4263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66" name="Connettore 1 565"/>
              <p:cNvCxnSpPr/>
              <p:nvPr/>
            </p:nvCxnSpPr>
            <p:spPr>
              <a:xfrm>
                <a:off x="2460319" y="4300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67" name="Connettore 1 566"/>
              <p:cNvCxnSpPr/>
              <p:nvPr/>
            </p:nvCxnSpPr>
            <p:spPr>
              <a:xfrm>
                <a:off x="2460319" y="4005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68" name="Connettore 1 567"/>
              <p:cNvCxnSpPr/>
              <p:nvPr/>
            </p:nvCxnSpPr>
            <p:spPr>
              <a:xfrm>
                <a:off x="2460319" y="4079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69" name="Connettore 1 568"/>
              <p:cNvCxnSpPr/>
              <p:nvPr/>
            </p:nvCxnSpPr>
            <p:spPr>
              <a:xfrm>
                <a:off x="2460319" y="4116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70" name="Connettore 1 569"/>
              <p:cNvCxnSpPr/>
              <p:nvPr/>
            </p:nvCxnSpPr>
            <p:spPr>
              <a:xfrm>
                <a:off x="2460319" y="4189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106" name="Gruppo 105"/>
            <p:cNvGrpSpPr/>
            <p:nvPr/>
          </p:nvGrpSpPr>
          <p:grpSpPr>
            <a:xfrm rot="5400000">
              <a:off x="6280637" y="3481654"/>
              <a:ext cx="62772" cy="552000"/>
              <a:chOff x="2460319" y="3748213"/>
              <a:chExt cx="62772" cy="552000"/>
            </a:xfrm>
          </p:grpSpPr>
          <p:cxnSp>
            <p:nvCxnSpPr>
              <p:cNvPr id="539" name="Connettore 1 538"/>
              <p:cNvCxnSpPr/>
              <p:nvPr/>
            </p:nvCxnSpPr>
            <p:spPr>
              <a:xfrm>
                <a:off x="2460319" y="3748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40" name="Connettore 1 539"/>
              <p:cNvCxnSpPr/>
              <p:nvPr/>
            </p:nvCxnSpPr>
            <p:spPr>
              <a:xfrm>
                <a:off x="2460319" y="3785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41" name="Connettore 1 540"/>
              <p:cNvCxnSpPr/>
              <p:nvPr/>
            </p:nvCxnSpPr>
            <p:spPr>
              <a:xfrm>
                <a:off x="2460319" y="3821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42" name="Connettore 1 541"/>
              <p:cNvCxnSpPr/>
              <p:nvPr/>
            </p:nvCxnSpPr>
            <p:spPr>
              <a:xfrm>
                <a:off x="2460319" y="3858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43" name="Connettore 1 542"/>
              <p:cNvCxnSpPr/>
              <p:nvPr/>
            </p:nvCxnSpPr>
            <p:spPr>
              <a:xfrm>
                <a:off x="2460319" y="3895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44" name="Connettore 1 543"/>
              <p:cNvCxnSpPr/>
              <p:nvPr/>
            </p:nvCxnSpPr>
            <p:spPr>
              <a:xfrm>
                <a:off x="2460319" y="3932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45" name="Connettore 1 544"/>
              <p:cNvCxnSpPr/>
              <p:nvPr/>
            </p:nvCxnSpPr>
            <p:spPr>
              <a:xfrm>
                <a:off x="2460319" y="3969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46" name="Connettore 1 545"/>
              <p:cNvCxnSpPr/>
              <p:nvPr/>
            </p:nvCxnSpPr>
            <p:spPr>
              <a:xfrm>
                <a:off x="2460319" y="4042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47" name="Connettore 1 546"/>
              <p:cNvCxnSpPr/>
              <p:nvPr/>
            </p:nvCxnSpPr>
            <p:spPr>
              <a:xfrm>
                <a:off x="2460319" y="4153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48" name="Connettore 1 547"/>
              <p:cNvCxnSpPr/>
              <p:nvPr/>
            </p:nvCxnSpPr>
            <p:spPr>
              <a:xfrm>
                <a:off x="2460319" y="4226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49" name="Connettore 1 548"/>
              <p:cNvCxnSpPr/>
              <p:nvPr/>
            </p:nvCxnSpPr>
            <p:spPr>
              <a:xfrm>
                <a:off x="2460319" y="4263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50" name="Connettore 1 549"/>
              <p:cNvCxnSpPr/>
              <p:nvPr/>
            </p:nvCxnSpPr>
            <p:spPr>
              <a:xfrm>
                <a:off x="2460319" y="4300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51" name="Connettore 1 550"/>
              <p:cNvCxnSpPr/>
              <p:nvPr/>
            </p:nvCxnSpPr>
            <p:spPr>
              <a:xfrm>
                <a:off x="2460319" y="4005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52" name="Connettore 1 551"/>
              <p:cNvCxnSpPr/>
              <p:nvPr/>
            </p:nvCxnSpPr>
            <p:spPr>
              <a:xfrm>
                <a:off x="2460319" y="4079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53" name="Connettore 1 552"/>
              <p:cNvCxnSpPr/>
              <p:nvPr/>
            </p:nvCxnSpPr>
            <p:spPr>
              <a:xfrm>
                <a:off x="2460319" y="4116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54" name="Connettore 1 553"/>
              <p:cNvCxnSpPr/>
              <p:nvPr/>
            </p:nvCxnSpPr>
            <p:spPr>
              <a:xfrm>
                <a:off x="2460319" y="4189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107" name="Gruppo 106"/>
            <p:cNvGrpSpPr/>
            <p:nvPr/>
          </p:nvGrpSpPr>
          <p:grpSpPr>
            <a:xfrm>
              <a:off x="2487715" y="3706213"/>
              <a:ext cx="97558" cy="614424"/>
              <a:chOff x="2489534" y="3657021"/>
              <a:chExt cx="97558" cy="614424"/>
            </a:xfrm>
          </p:grpSpPr>
          <p:grpSp>
            <p:nvGrpSpPr>
              <p:cNvPr id="507" name="Gruppo 506"/>
              <p:cNvGrpSpPr/>
              <p:nvPr/>
            </p:nvGrpSpPr>
            <p:grpSpPr>
              <a:xfrm>
                <a:off x="2489534" y="3657021"/>
                <a:ext cx="97558" cy="45719"/>
                <a:chOff x="2521551" y="3724539"/>
                <a:chExt cx="263221" cy="107770"/>
              </a:xfrm>
            </p:grpSpPr>
            <p:sp>
              <p:nvSpPr>
                <p:cNvPr id="536" name="Rettangolo 535"/>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7" name="Rettangolo 536"/>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8" name="Rettangolo 537"/>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08" name="Gruppo 507"/>
              <p:cNvGrpSpPr/>
              <p:nvPr/>
            </p:nvGrpSpPr>
            <p:grpSpPr>
              <a:xfrm>
                <a:off x="2489534" y="3738265"/>
                <a:ext cx="97558" cy="45719"/>
                <a:chOff x="2521551" y="3724539"/>
                <a:chExt cx="263221" cy="107770"/>
              </a:xfrm>
            </p:grpSpPr>
            <p:sp>
              <p:nvSpPr>
                <p:cNvPr id="533" name="Rettangolo 532"/>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4" name="Rettangolo 533"/>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5" name="Rettangolo 534"/>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09" name="Gruppo 508"/>
              <p:cNvGrpSpPr/>
              <p:nvPr/>
            </p:nvGrpSpPr>
            <p:grpSpPr>
              <a:xfrm>
                <a:off x="2489534" y="3819509"/>
                <a:ext cx="97558" cy="45719"/>
                <a:chOff x="2521551" y="3724539"/>
                <a:chExt cx="263221" cy="107770"/>
              </a:xfrm>
            </p:grpSpPr>
            <p:sp>
              <p:nvSpPr>
                <p:cNvPr id="530" name="Rettangolo 529"/>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1" name="Rettangolo 530"/>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2" name="Rettangolo 531"/>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10" name="Gruppo 509"/>
              <p:cNvGrpSpPr/>
              <p:nvPr/>
            </p:nvGrpSpPr>
            <p:grpSpPr>
              <a:xfrm>
                <a:off x="2489534" y="3900753"/>
                <a:ext cx="97558" cy="45719"/>
                <a:chOff x="2521551" y="3724539"/>
                <a:chExt cx="263221" cy="107770"/>
              </a:xfrm>
            </p:grpSpPr>
            <p:sp>
              <p:nvSpPr>
                <p:cNvPr id="527" name="Rettangolo 526"/>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8" name="Rettangolo 527"/>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9" name="Rettangolo 528"/>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11" name="Gruppo 510"/>
              <p:cNvGrpSpPr/>
              <p:nvPr/>
            </p:nvGrpSpPr>
            <p:grpSpPr>
              <a:xfrm>
                <a:off x="2489534" y="3981997"/>
                <a:ext cx="97558" cy="45719"/>
                <a:chOff x="2521551" y="3724539"/>
                <a:chExt cx="263221" cy="107770"/>
              </a:xfrm>
            </p:grpSpPr>
            <p:sp>
              <p:nvSpPr>
                <p:cNvPr id="524" name="Rettangolo 523"/>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5" name="Rettangolo 524"/>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6" name="Rettangolo 525"/>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12" name="Gruppo 511"/>
              <p:cNvGrpSpPr/>
              <p:nvPr/>
            </p:nvGrpSpPr>
            <p:grpSpPr>
              <a:xfrm>
                <a:off x="2489534" y="4063241"/>
                <a:ext cx="97558" cy="45719"/>
                <a:chOff x="2521551" y="3724539"/>
                <a:chExt cx="263221" cy="107770"/>
              </a:xfrm>
            </p:grpSpPr>
            <p:sp>
              <p:nvSpPr>
                <p:cNvPr id="521" name="Rettangolo 520"/>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2" name="Rettangolo 521"/>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3" name="Rettangolo 522"/>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13" name="Gruppo 512"/>
              <p:cNvGrpSpPr/>
              <p:nvPr/>
            </p:nvGrpSpPr>
            <p:grpSpPr>
              <a:xfrm>
                <a:off x="2489534" y="4144485"/>
                <a:ext cx="97558" cy="45719"/>
                <a:chOff x="2521551" y="3724539"/>
                <a:chExt cx="263221" cy="107770"/>
              </a:xfrm>
            </p:grpSpPr>
            <p:sp>
              <p:nvSpPr>
                <p:cNvPr id="518" name="Rettangolo 517"/>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9" name="Rettangolo 518"/>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0" name="Rettangolo 519"/>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14" name="Gruppo 513"/>
              <p:cNvGrpSpPr/>
              <p:nvPr/>
            </p:nvGrpSpPr>
            <p:grpSpPr>
              <a:xfrm>
                <a:off x="2489534" y="4225726"/>
                <a:ext cx="97558" cy="45719"/>
                <a:chOff x="2521551" y="3724539"/>
                <a:chExt cx="263221" cy="107770"/>
              </a:xfrm>
            </p:grpSpPr>
            <p:sp>
              <p:nvSpPr>
                <p:cNvPr id="515" name="Rettangolo 514"/>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6" name="Rettangolo 515"/>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7" name="Rettangolo 516"/>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108" name="Gruppo 107"/>
            <p:cNvGrpSpPr/>
            <p:nvPr/>
          </p:nvGrpSpPr>
          <p:grpSpPr>
            <a:xfrm>
              <a:off x="2656686" y="3740362"/>
              <a:ext cx="97558" cy="614424"/>
              <a:chOff x="2489534" y="3657021"/>
              <a:chExt cx="97558" cy="614424"/>
            </a:xfrm>
          </p:grpSpPr>
          <p:grpSp>
            <p:nvGrpSpPr>
              <p:cNvPr id="475" name="Gruppo 474"/>
              <p:cNvGrpSpPr/>
              <p:nvPr/>
            </p:nvGrpSpPr>
            <p:grpSpPr>
              <a:xfrm>
                <a:off x="2489534" y="3657021"/>
                <a:ext cx="97558" cy="45719"/>
                <a:chOff x="2521551" y="3724539"/>
                <a:chExt cx="263221" cy="107770"/>
              </a:xfrm>
            </p:grpSpPr>
            <p:sp>
              <p:nvSpPr>
                <p:cNvPr id="504" name="Rettangolo 503"/>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5" name="Rettangolo 504"/>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6" name="Rettangolo 505"/>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76" name="Gruppo 475"/>
              <p:cNvGrpSpPr/>
              <p:nvPr/>
            </p:nvGrpSpPr>
            <p:grpSpPr>
              <a:xfrm>
                <a:off x="2489534" y="3738265"/>
                <a:ext cx="97558" cy="45719"/>
                <a:chOff x="2521551" y="3724539"/>
                <a:chExt cx="263221" cy="107770"/>
              </a:xfrm>
            </p:grpSpPr>
            <p:sp>
              <p:nvSpPr>
                <p:cNvPr id="501" name="Rettangolo 500"/>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2" name="Rettangolo 501"/>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3" name="Rettangolo 502"/>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77" name="Gruppo 476"/>
              <p:cNvGrpSpPr/>
              <p:nvPr/>
            </p:nvGrpSpPr>
            <p:grpSpPr>
              <a:xfrm>
                <a:off x="2489534" y="3819509"/>
                <a:ext cx="97558" cy="45719"/>
                <a:chOff x="2521551" y="3724539"/>
                <a:chExt cx="263221" cy="107770"/>
              </a:xfrm>
            </p:grpSpPr>
            <p:sp>
              <p:nvSpPr>
                <p:cNvPr id="498" name="Rettangolo 497"/>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9" name="Rettangolo 498"/>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0" name="Rettangolo 499"/>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78" name="Gruppo 477"/>
              <p:cNvGrpSpPr/>
              <p:nvPr/>
            </p:nvGrpSpPr>
            <p:grpSpPr>
              <a:xfrm>
                <a:off x="2489534" y="3900753"/>
                <a:ext cx="97558" cy="45719"/>
                <a:chOff x="2521551" y="3724539"/>
                <a:chExt cx="263221" cy="107770"/>
              </a:xfrm>
            </p:grpSpPr>
            <p:sp>
              <p:nvSpPr>
                <p:cNvPr id="495" name="Rettangolo 494"/>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6" name="Rettangolo 495"/>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7" name="Rettangolo 496"/>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79" name="Gruppo 478"/>
              <p:cNvGrpSpPr/>
              <p:nvPr/>
            </p:nvGrpSpPr>
            <p:grpSpPr>
              <a:xfrm>
                <a:off x="2489534" y="3981997"/>
                <a:ext cx="97558" cy="45719"/>
                <a:chOff x="2521551" y="3724539"/>
                <a:chExt cx="263221" cy="107770"/>
              </a:xfrm>
            </p:grpSpPr>
            <p:sp>
              <p:nvSpPr>
                <p:cNvPr id="492" name="Rettangolo 491"/>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3" name="Rettangolo 492"/>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4" name="Rettangolo 493"/>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80" name="Gruppo 479"/>
              <p:cNvGrpSpPr/>
              <p:nvPr/>
            </p:nvGrpSpPr>
            <p:grpSpPr>
              <a:xfrm>
                <a:off x="2489534" y="4063241"/>
                <a:ext cx="97558" cy="45719"/>
                <a:chOff x="2521551" y="3724539"/>
                <a:chExt cx="263221" cy="107770"/>
              </a:xfrm>
            </p:grpSpPr>
            <p:sp>
              <p:nvSpPr>
                <p:cNvPr id="489" name="Rettangolo 488"/>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0" name="Rettangolo 489"/>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1" name="Rettangolo 490"/>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81" name="Gruppo 480"/>
              <p:cNvGrpSpPr/>
              <p:nvPr/>
            </p:nvGrpSpPr>
            <p:grpSpPr>
              <a:xfrm>
                <a:off x="2489534" y="4144485"/>
                <a:ext cx="97558" cy="45719"/>
                <a:chOff x="2521551" y="3724539"/>
                <a:chExt cx="263221" cy="107770"/>
              </a:xfrm>
            </p:grpSpPr>
            <p:sp>
              <p:nvSpPr>
                <p:cNvPr id="486" name="Rettangolo 485"/>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87" name="Rettangolo 486"/>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88" name="Rettangolo 487"/>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82" name="Gruppo 481"/>
              <p:cNvGrpSpPr/>
              <p:nvPr/>
            </p:nvGrpSpPr>
            <p:grpSpPr>
              <a:xfrm>
                <a:off x="2489534" y="4225726"/>
                <a:ext cx="97558" cy="45719"/>
                <a:chOff x="2521551" y="3724539"/>
                <a:chExt cx="263221" cy="107770"/>
              </a:xfrm>
            </p:grpSpPr>
            <p:sp>
              <p:nvSpPr>
                <p:cNvPr id="483" name="Rettangolo 482"/>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84" name="Rettangolo 483"/>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85" name="Rettangolo 484"/>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109" name="Gruppo 108"/>
            <p:cNvGrpSpPr/>
            <p:nvPr/>
          </p:nvGrpSpPr>
          <p:grpSpPr>
            <a:xfrm>
              <a:off x="2487715" y="4658788"/>
              <a:ext cx="97558" cy="614424"/>
              <a:chOff x="2489534" y="3657021"/>
              <a:chExt cx="97558" cy="614424"/>
            </a:xfrm>
          </p:grpSpPr>
          <p:grpSp>
            <p:nvGrpSpPr>
              <p:cNvPr id="443" name="Gruppo 442"/>
              <p:cNvGrpSpPr/>
              <p:nvPr/>
            </p:nvGrpSpPr>
            <p:grpSpPr>
              <a:xfrm>
                <a:off x="2489534" y="3657021"/>
                <a:ext cx="97558" cy="45719"/>
                <a:chOff x="2521551" y="3724539"/>
                <a:chExt cx="263221" cy="107770"/>
              </a:xfrm>
            </p:grpSpPr>
            <p:sp>
              <p:nvSpPr>
                <p:cNvPr id="472" name="Rettangolo 471"/>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73" name="Rettangolo 472"/>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74" name="Rettangolo 473"/>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44" name="Gruppo 443"/>
              <p:cNvGrpSpPr/>
              <p:nvPr/>
            </p:nvGrpSpPr>
            <p:grpSpPr>
              <a:xfrm>
                <a:off x="2489534" y="3738265"/>
                <a:ext cx="97558" cy="45719"/>
                <a:chOff x="2521551" y="3724539"/>
                <a:chExt cx="263221" cy="107770"/>
              </a:xfrm>
            </p:grpSpPr>
            <p:sp>
              <p:nvSpPr>
                <p:cNvPr id="469" name="Rettangolo 468"/>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70" name="Rettangolo 469"/>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71" name="Rettangolo 470"/>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45" name="Gruppo 444"/>
              <p:cNvGrpSpPr/>
              <p:nvPr/>
            </p:nvGrpSpPr>
            <p:grpSpPr>
              <a:xfrm>
                <a:off x="2489534" y="3819509"/>
                <a:ext cx="97558" cy="45719"/>
                <a:chOff x="2521551" y="3724539"/>
                <a:chExt cx="263221" cy="107770"/>
              </a:xfrm>
            </p:grpSpPr>
            <p:sp>
              <p:nvSpPr>
                <p:cNvPr id="466" name="Rettangolo 465"/>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7" name="Rettangolo 466"/>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8" name="Rettangolo 467"/>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46" name="Gruppo 445"/>
              <p:cNvGrpSpPr/>
              <p:nvPr/>
            </p:nvGrpSpPr>
            <p:grpSpPr>
              <a:xfrm>
                <a:off x="2489534" y="3900753"/>
                <a:ext cx="97558" cy="45719"/>
                <a:chOff x="2521551" y="3724539"/>
                <a:chExt cx="263221" cy="107770"/>
              </a:xfrm>
            </p:grpSpPr>
            <p:sp>
              <p:nvSpPr>
                <p:cNvPr id="463" name="Rettangolo 462"/>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4" name="Rettangolo 463"/>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5" name="Rettangolo 464"/>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47" name="Gruppo 446"/>
              <p:cNvGrpSpPr/>
              <p:nvPr/>
            </p:nvGrpSpPr>
            <p:grpSpPr>
              <a:xfrm>
                <a:off x="2489534" y="3981997"/>
                <a:ext cx="97558" cy="45719"/>
                <a:chOff x="2521551" y="3724539"/>
                <a:chExt cx="263221" cy="107770"/>
              </a:xfrm>
            </p:grpSpPr>
            <p:sp>
              <p:nvSpPr>
                <p:cNvPr id="460" name="Rettangolo 459"/>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1" name="Rettangolo 460"/>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2" name="Rettangolo 461"/>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48" name="Gruppo 447"/>
              <p:cNvGrpSpPr/>
              <p:nvPr/>
            </p:nvGrpSpPr>
            <p:grpSpPr>
              <a:xfrm>
                <a:off x="2489534" y="4063241"/>
                <a:ext cx="97558" cy="45719"/>
                <a:chOff x="2521551" y="3724539"/>
                <a:chExt cx="263221" cy="107770"/>
              </a:xfrm>
            </p:grpSpPr>
            <p:sp>
              <p:nvSpPr>
                <p:cNvPr id="457" name="Rettangolo 456"/>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8" name="Rettangolo 457"/>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9" name="Rettangolo 458"/>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49" name="Gruppo 448"/>
              <p:cNvGrpSpPr/>
              <p:nvPr/>
            </p:nvGrpSpPr>
            <p:grpSpPr>
              <a:xfrm>
                <a:off x="2489534" y="4144485"/>
                <a:ext cx="97558" cy="45719"/>
                <a:chOff x="2521551" y="3724539"/>
                <a:chExt cx="263221" cy="107770"/>
              </a:xfrm>
            </p:grpSpPr>
            <p:sp>
              <p:nvSpPr>
                <p:cNvPr id="454" name="Rettangolo 453"/>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5" name="Rettangolo 454"/>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6" name="Rettangolo 455"/>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50" name="Gruppo 449"/>
              <p:cNvGrpSpPr/>
              <p:nvPr/>
            </p:nvGrpSpPr>
            <p:grpSpPr>
              <a:xfrm>
                <a:off x="2489534" y="4225726"/>
                <a:ext cx="97558" cy="45719"/>
                <a:chOff x="2521551" y="3724539"/>
                <a:chExt cx="263221" cy="107770"/>
              </a:xfrm>
            </p:grpSpPr>
            <p:sp>
              <p:nvSpPr>
                <p:cNvPr id="451" name="Rettangolo 450"/>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2" name="Rettangolo 451"/>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3" name="Rettangolo 452"/>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110" name="Gruppo 109"/>
            <p:cNvGrpSpPr/>
            <p:nvPr/>
          </p:nvGrpSpPr>
          <p:grpSpPr>
            <a:xfrm>
              <a:off x="2656686" y="4692937"/>
              <a:ext cx="97558" cy="614424"/>
              <a:chOff x="2489534" y="3657021"/>
              <a:chExt cx="97558" cy="614424"/>
            </a:xfrm>
          </p:grpSpPr>
          <p:grpSp>
            <p:nvGrpSpPr>
              <p:cNvPr id="411" name="Gruppo 410"/>
              <p:cNvGrpSpPr/>
              <p:nvPr/>
            </p:nvGrpSpPr>
            <p:grpSpPr>
              <a:xfrm>
                <a:off x="2489534" y="3657021"/>
                <a:ext cx="97558" cy="45719"/>
                <a:chOff x="2521551" y="3724539"/>
                <a:chExt cx="263221" cy="107770"/>
              </a:xfrm>
            </p:grpSpPr>
            <p:sp>
              <p:nvSpPr>
                <p:cNvPr id="440" name="Rettangolo 439"/>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1" name="Rettangolo 440"/>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2" name="Rettangolo 441"/>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12" name="Gruppo 411"/>
              <p:cNvGrpSpPr/>
              <p:nvPr/>
            </p:nvGrpSpPr>
            <p:grpSpPr>
              <a:xfrm>
                <a:off x="2489534" y="3738265"/>
                <a:ext cx="97558" cy="45719"/>
                <a:chOff x="2521551" y="3724539"/>
                <a:chExt cx="263221" cy="107770"/>
              </a:xfrm>
            </p:grpSpPr>
            <p:sp>
              <p:nvSpPr>
                <p:cNvPr id="437" name="Rettangolo 436"/>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38" name="Rettangolo 437"/>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39" name="Rettangolo 438"/>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13" name="Gruppo 412"/>
              <p:cNvGrpSpPr/>
              <p:nvPr/>
            </p:nvGrpSpPr>
            <p:grpSpPr>
              <a:xfrm>
                <a:off x="2489534" y="3819509"/>
                <a:ext cx="97558" cy="45719"/>
                <a:chOff x="2521551" y="3724539"/>
                <a:chExt cx="263221" cy="107770"/>
              </a:xfrm>
            </p:grpSpPr>
            <p:sp>
              <p:nvSpPr>
                <p:cNvPr id="434" name="Rettangolo 433"/>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35" name="Rettangolo 434"/>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36" name="Rettangolo 435"/>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14" name="Gruppo 413"/>
              <p:cNvGrpSpPr/>
              <p:nvPr/>
            </p:nvGrpSpPr>
            <p:grpSpPr>
              <a:xfrm>
                <a:off x="2489534" y="3900753"/>
                <a:ext cx="97558" cy="45719"/>
                <a:chOff x="2521551" y="3724539"/>
                <a:chExt cx="263221" cy="107770"/>
              </a:xfrm>
            </p:grpSpPr>
            <p:sp>
              <p:nvSpPr>
                <p:cNvPr id="431" name="Rettangolo 430"/>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32" name="Rettangolo 431"/>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33" name="Rettangolo 432"/>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15" name="Gruppo 414"/>
              <p:cNvGrpSpPr/>
              <p:nvPr/>
            </p:nvGrpSpPr>
            <p:grpSpPr>
              <a:xfrm>
                <a:off x="2489534" y="3981997"/>
                <a:ext cx="97558" cy="45719"/>
                <a:chOff x="2521551" y="3724539"/>
                <a:chExt cx="263221" cy="107770"/>
              </a:xfrm>
            </p:grpSpPr>
            <p:sp>
              <p:nvSpPr>
                <p:cNvPr id="428" name="Rettangolo 427"/>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9" name="Rettangolo 428"/>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30" name="Rettangolo 429"/>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16" name="Gruppo 415"/>
              <p:cNvGrpSpPr/>
              <p:nvPr/>
            </p:nvGrpSpPr>
            <p:grpSpPr>
              <a:xfrm>
                <a:off x="2489534" y="4063241"/>
                <a:ext cx="97558" cy="45719"/>
                <a:chOff x="2521551" y="3724539"/>
                <a:chExt cx="263221" cy="107770"/>
              </a:xfrm>
            </p:grpSpPr>
            <p:sp>
              <p:nvSpPr>
                <p:cNvPr id="425" name="Rettangolo 424"/>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6" name="Rettangolo 425"/>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7" name="Rettangolo 426"/>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17" name="Gruppo 416"/>
              <p:cNvGrpSpPr/>
              <p:nvPr/>
            </p:nvGrpSpPr>
            <p:grpSpPr>
              <a:xfrm>
                <a:off x="2489534" y="4144485"/>
                <a:ext cx="97558" cy="45719"/>
                <a:chOff x="2521551" y="3724539"/>
                <a:chExt cx="263221" cy="107770"/>
              </a:xfrm>
            </p:grpSpPr>
            <p:sp>
              <p:nvSpPr>
                <p:cNvPr id="422" name="Rettangolo 421"/>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3" name="Rettangolo 422"/>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4" name="Rettangolo 423"/>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18" name="Gruppo 417"/>
              <p:cNvGrpSpPr/>
              <p:nvPr/>
            </p:nvGrpSpPr>
            <p:grpSpPr>
              <a:xfrm>
                <a:off x="2489534" y="4225726"/>
                <a:ext cx="97558" cy="45719"/>
                <a:chOff x="2521551" y="3724539"/>
                <a:chExt cx="263221" cy="107770"/>
              </a:xfrm>
            </p:grpSpPr>
            <p:sp>
              <p:nvSpPr>
                <p:cNvPr id="419" name="Rettangolo 418"/>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0" name="Rettangolo 419"/>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1" name="Rettangolo 420"/>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111" name="Gruppo 110"/>
            <p:cNvGrpSpPr/>
            <p:nvPr/>
          </p:nvGrpSpPr>
          <p:grpSpPr>
            <a:xfrm>
              <a:off x="2848966" y="3645024"/>
              <a:ext cx="228909" cy="120959"/>
              <a:chOff x="2855640" y="3622517"/>
              <a:chExt cx="385590" cy="180234"/>
            </a:xfrm>
          </p:grpSpPr>
          <p:grpSp>
            <p:nvGrpSpPr>
              <p:cNvPr id="387" name="Gruppo 386"/>
              <p:cNvGrpSpPr/>
              <p:nvPr/>
            </p:nvGrpSpPr>
            <p:grpSpPr>
              <a:xfrm>
                <a:off x="2855640" y="3671313"/>
                <a:ext cx="97558" cy="45719"/>
                <a:chOff x="2521551" y="3724539"/>
                <a:chExt cx="263221" cy="107770"/>
              </a:xfrm>
            </p:grpSpPr>
            <p:sp>
              <p:nvSpPr>
                <p:cNvPr id="408" name="Rettangolo 407"/>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9" name="Rettangolo 408"/>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0" name="Rettangolo 409"/>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88" name="Gruppo 387"/>
              <p:cNvGrpSpPr/>
              <p:nvPr/>
            </p:nvGrpSpPr>
            <p:grpSpPr>
              <a:xfrm>
                <a:off x="2995464" y="3622517"/>
                <a:ext cx="97558" cy="45719"/>
                <a:chOff x="2521551" y="3724539"/>
                <a:chExt cx="263221" cy="107770"/>
              </a:xfrm>
            </p:grpSpPr>
            <p:sp>
              <p:nvSpPr>
                <p:cNvPr id="405" name="Rettangolo 404"/>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6" name="Rettangolo 405"/>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7" name="Rettangolo 406"/>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89" name="Gruppo 388"/>
              <p:cNvGrpSpPr/>
              <p:nvPr/>
            </p:nvGrpSpPr>
            <p:grpSpPr>
              <a:xfrm>
                <a:off x="3143672" y="3671313"/>
                <a:ext cx="97558" cy="45719"/>
                <a:chOff x="2521551" y="3724539"/>
                <a:chExt cx="263221" cy="107770"/>
              </a:xfrm>
            </p:grpSpPr>
            <p:sp>
              <p:nvSpPr>
                <p:cNvPr id="402" name="Rettangolo 401"/>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3" name="Rettangolo 402"/>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4" name="Rettangolo 403"/>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90" name="Gruppo 389"/>
              <p:cNvGrpSpPr/>
              <p:nvPr/>
            </p:nvGrpSpPr>
            <p:grpSpPr>
              <a:xfrm>
                <a:off x="2855640" y="3757032"/>
                <a:ext cx="97558" cy="45719"/>
                <a:chOff x="2521551" y="3724539"/>
                <a:chExt cx="263221" cy="107770"/>
              </a:xfrm>
            </p:grpSpPr>
            <p:sp>
              <p:nvSpPr>
                <p:cNvPr id="399" name="Rettangolo 398"/>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0" name="Rettangolo 399"/>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1" name="Rettangolo 400"/>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91" name="Gruppo 390"/>
              <p:cNvGrpSpPr/>
              <p:nvPr/>
            </p:nvGrpSpPr>
            <p:grpSpPr>
              <a:xfrm>
                <a:off x="2995464" y="3708236"/>
                <a:ext cx="97558" cy="45719"/>
                <a:chOff x="2521551" y="3724539"/>
                <a:chExt cx="263221" cy="107770"/>
              </a:xfrm>
            </p:grpSpPr>
            <p:sp>
              <p:nvSpPr>
                <p:cNvPr id="396" name="Rettangolo 395"/>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7" name="Rettangolo 396"/>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8" name="Rettangolo 397"/>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92" name="Gruppo 391"/>
              <p:cNvGrpSpPr/>
              <p:nvPr/>
            </p:nvGrpSpPr>
            <p:grpSpPr>
              <a:xfrm>
                <a:off x="3143672" y="3757032"/>
                <a:ext cx="97558" cy="45719"/>
                <a:chOff x="2521551" y="3724539"/>
                <a:chExt cx="263221" cy="107770"/>
              </a:xfrm>
            </p:grpSpPr>
            <p:sp>
              <p:nvSpPr>
                <p:cNvPr id="393" name="Rettangolo 392"/>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4" name="Rettangolo 393"/>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5" name="Rettangolo 394"/>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112" name="Gruppo 111"/>
            <p:cNvGrpSpPr/>
            <p:nvPr/>
          </p:nvGrpSpPr>
          <p:grpSpPr>
            <a:xfrm>
              <a:off x="2848966" y="3765983"/>
              <a:ext cx="228909" cy="120959"/>
              <a:chOff x="2855640" y="3622517"/>
              <a:chExt cx="385590" cy="180234"/>
            </a:xfrm>
          </p:grpSpPr>
          <p:grpSp>
            <p:nvGrpSpPr>
              <p:cNvPr id="363" name="Gruppo 362"/>
              <p:cNvGrpSpPr/>
              <p:nvPr/>
            </p:nvGrpSpPr>
            <p:grpSpPr>
              <a:xfrm>
                <a:off x="2855640" y="3671313"/>
                <a:ext cx="97558" cy="45719"/>
                <a:chOff x="2521551" y="3724539"/>
                <a:chExt cx="263221" cy="107770"/>
              </a:xfrm>
            </p:grpSpPr>
            <p:sp>
              <p:nvSpPr>
                <p:cNvPr id="384" name="Rettangolo 383"/>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5" name="Rettangolo 384"/>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6" name="Rettangolo 385"/>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64" name="Gruppo 363"/>
              <p:cNvGrpSpPr/>
              <p:nvPr/>
            </p:nvGrpSpPr>
            <p:grpSpPr>
              <a:xfrm>
                <a:off x="2995464" y="3622517"/>
                <a:ext cx="97558" cy="45719"/>
                <a:chOff x="2521551" y="3724539"/>
                <a:chExt cx="263221" cy="107770"/>
              </a:xfrm>
            </p:grpSpPr>
            <p:sp>
              <p:nvSpPr>
                <p:cNvPr id="381" name="Rettangolo 380"/>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2" name="Rettangolo 381"/>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3" name="Rettangolo 382"/>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65" name="Gruppo 364"/>
              <p:cNvGrpSpPr/>
              <p:nvPr/>
            </p:nvGrpSpPr>
            <p:grpSpPr>
              <a:xfrm>
                <a:off x="3143672" y="3671313"/>
                <a:ext cx="97558" cy="45719"/>
                <a:chOff x="2521551" y="3724539"/>
                <a:chExt cx="263221" cy="107770"/>
              </a:xfrm>
            </p:grpSpPr>
            <p:sp>
              <p:nvSpPr>
                <p:cNvPr id="378" name="Rettangolo 377"/>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9" name="Rettangolo 378"/>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0" name="Rettangolo 379"/>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66" name="Gruppo 365"/>
              <p:cNvGrpSpPr/>
              <p:nvPr/>
            </p:nvGrpSpPr>
            <p:grpSpPr>
              <a:xfrm>
                <a:off x="2855640" y="3757032"/>
                <a:ext cx="97558" cy="45719"/>
                <a:chOff x="2521551" y="3724539"/>
                <a:chExt cx="263221" cy="107770"/>
              </a:xfrm>
            </p:grpSpPr>
            <p:sp>
              <p:nvSpPr>
                <p:cNvPr id="375" name="Rettangolo 374"/>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6" name="Rettangolo 375"/>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7" name="Rettangolo 376"/>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67" name="Gruppo 366"/>
              <p:cNvGrpSpPr/>
              <p:nvPr/>
            </p:nvGrpSpPr>
            <p:grpSpPr>
              <a:xfrm>
                <a:off x="2995464" y="3708236"/>
                <a:ext cx="97558" cy="45719"/>
                <a:chOff x="2521551" y="3724539"/>
                <a:chExt cx="263221" cy="107770"/>
              </a:xfrm>
            </p:grpSpPr>
            <p:sp>
              <p:nvSpPr>
                <p:cNvPr id="372" name="Rettangolo 371"/>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3" name="Rettangolo 372"/>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4" name="Rettangolo 373"/>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68" name="Gruppo 367"/>
              <p:cNvGrpSpPr/>
              <p:nvPr/>
            </p:nvGrpSpPr>
            <p:grpSpPr>
              <a:xfrm>
                <a:off x="3143672" y="3757032"/>
                <a:ext cx="97558" cy="45719"/>
                <a:chOff x="2521551" y="3724539"/>
                <a:chExt cx="263221" cy="107770"/>
              </a:xfrm>
            </p:grpSpPr>
            <p:sp>
              <p:nvSpPr>
                <p:cNvPr id="369" name="Rettangolo 368"/>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0" name="Rettangolo 369"/>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1" name="Rettangolo 370"/>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113" name="Gruppo 112"/>
            <p:cNvGrpSpPr/>
            <p:nvPr/>
          </p:nvGrpSpPr>
          <p:grpSpPr>
            <a:xfrm>
              <a:off x="2848966" y="3877783"/>
              <a:ext cx="228909" cy="120959"/>
              <a:chOff x="2855640" y="3622517"/>
              <a:chExt cx="385590" cy="180234"/>
            </a:xfrm>
          </p:grpSpPr>
          <p:grpSp>
            <p:nvGrpSpPr>
              <p:cNvPr id="339" name="Gruppo 338"/>
              <p:cNvGrpSpPr/>
              <p:nvPr/>
            </p:nvGrpSpPr>
            <p:grpSpPr>
              <a:xfrm>
                <a:off x="2855640" y="3671313"/>
                <a:ext cx="97558" cy="45719"/>
                <a:chOff x="2521551" y="3724539"/>
                <a:chExt cx="263221" cy="107770"/>
              </a:xfrm>
            </p:grpSpPr>
            <p:sp>
              <p:nvSpPr>
                <p:cNvPr id="360" name="Rettangolo 359"/>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1" name="Rettangolo 360"/>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2" name="Rettangolo 361"/>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40" name="Gruppo 339"/>
              <p:cNvGrpSpPr/>
              <p:nvPr/>
            </p:nvGrpSpPr>
            <p:grpSpPr>
              <a:xfrm>
                <a:off x="2995464" y="3622517"/>
                <a:ext cx="97558" cy="45719"/>
                <a:chOff x="2521551" y="3724539"/>
                <a:chExt cx="263221" cy="107770"/>
              </a:xfrm>
            </p:grpSpPr>
            <p:sp>
              <p:nvSpPr>
                <p:cNvPr id="357" name="Rettangolo 356"/>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58" name="Rettangolo 357"/>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59" name="Rettangolo 358"/>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41" name="Gruppo 340"/>
              <p:cNvGrpSpPr/>
              <p:nvPr/>
            </p:nvGrpSpPr>
            <p:grpSpPr>
              <a:xfrm>
                <a:off x="3143672" y="3671313"/>
                <a:ext cx="97558" cy="45719"/>
                <a:chOff x="2521551" y="3724539"/>
                <a:chExt cx="263221" cy="107770"/>
              </a:xfrm>
            </p:grpSpPr>
            <p:sp>
              <p:nvSpPr>
                <p:cNvPr id="354" name="Rettangolo 353"/>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55" name="Rettangolo 354"/>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56" name="Rettangolo 355"/>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42" name="Gruppo 341"/>
              <p:cNvGrpSpPr/>
              <p:nvPr/>
            </p:nvGrpSpPr>
            <p:grpSpPr>
              <a:xfrm>
                <a:off x="2855640" y="3757032"/>
                <a:ext cx="97558" cy="45719"/>
                <a:chOff x="2521551" y="3724539"/>
                <a:chExt cx="263221" cy="107770"/>
              </a:xfrm>
            </p:grpSpPr>
            <p:sp>
              <p:nvSpPr>
                <p:cNvPr id="351" name="Rettangolo 350"/>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52" name="Rettangolo 351"/>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53" name="Rettangolo 352"/>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43" name="Gruppo 342"/>
              <p:cNvGrpSpPr/>
              <p:nvPr/>
            </p:nvGrpSpPr>
            <p:grpSpPr>
              <a:xfrm>
                <a:off x="2995464" y="3708236"/>
                <a:ext cx="97558" cy="45719"/>
                <a:chOff x="2521551" y="3724539"/>
                <a:chExt cx="263221" cy="107770"/>
              </a:xfrm>
            </p:grpSpPr>
            <p:sp>
              <p:nvSpPr>
                <p:cNvPr id="348" name="Rettangolo 347"/>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9" name="Rettangolo 348"/>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50" name="Rettangolo 349"/>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44" name="Gruppo 343"/>
              <p:cNvGrpSpPr/>
              <p:nvPr/>
            </p:nvGrpSpPr>
            <p:grpSpPr>
              <a:xfrm>
                <a:off x="3143672" y="3757032"/>
                <a:ext cx="97558" cy="45719"/>
                <a:chOff x="2521551" y="3724539"/>
                <a:chExt cx="263221" cy="107770"/>
              </a:xfrm>
            </p:grpSpPr>
            <p:sp>
              <p:nvSpPr>
                <p:cNvPr id="345" name="Rettangolo 344"/>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6" name="Rettangolo 345"/>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7" name="Rettangolo 346"/>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114" name="Gruppo 113"/>
            <p:cNvGrpSpPr/>
            <p:nvPr/>
          </p:nvGrpSpPr>
          <p:grpSpPr>
            <a:xfrm>
              <a:off x="2848966" y="3994296"/>
              <a:ext cx="228909" cy="120959"/>
              <a:chOff x="2855640" y="3622517"/>
              <a:chExt cx="385590" cy="180234"/>
            </a:xfrm>
          </p:grpSpPr>
          <p:grpSp>
            <p:nvGrpSpPr>
              <p:cNvPr id="315" name="Gruppo 314"/>
              <p:cNvGrpSpPr/>
              <p:nvPr/>
            </p:nvGrpSpPr>
            <p:grpSpPr>
              <a:xfrm>
                <a:off x="2855640" y="3671313"/>
                <a:ext cx="97558" cy="45719"/>
                <a:chOff x="2521551" y="3724539"/>
                <a:chExt cx="263221" cy="107770"/>
              </a:xfrm>
            </p:grpSpPr>
            <p:sp>
              <p:nvSpPr>
                <p:cNvPr id="336" name="Rettangolo 335"/>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7" name="Rettangolo 336"/>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8" name="Rettangolo 337"/>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16" name="Gruppo 315"/>
              <p:cNvGrpSpPr/>
              <p:nvPr/>
            </p:nvGrpSpPr>
            <p:grpSpPr>
              <a:xfrm>
                <a:off x="2995464" y="3622517"/>
                <a:ext cx="97558" cy="45719"/>
                <a:chOff x="2521551" y="3724539"/>
                <a:chExt cx="263221" cy="107770"/>
              </a:xfrm>
            </p:grpSpPr>
            <p:sp>
              <p:nvSpPr>
                <p:cNvPr id="333" name="Rettangolo 332"/>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4" name="Rettangolo 333"/>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5" name="Rettangolo 334"/>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17" name="Gruppo 316"/>
              <p:cNvGrpSpPr/>
              <p:nvPr/>
            </p:nvGrpSpPr>
            <p:grpSpPr>
              <a:xfrm>
                <a:off x="3143672" y="3671313"/>
                <a:ext cx="97558" cy="45719"/>
                <a:chOff x="2521551" y="3724539"/>
                <a:chExt cx="263221" cy="107770"/>
              </a:xfrm>
            </p:grpSpPr>
            <p:sp>
              <p:nvSpPr>
                <p:cNvPr id="330" name="Rettangolo 329"/>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1" name="Rettangolo 330"/>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2" name="Rettangolo 331"/>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18" name="Gruppo 317"/>
              <p:cNvGrpSpPr/>
              <p:nvPr/>
            </p:nvGrpSpPr>
            <p:grpSpPr>
              <a:xfrm>
                <a:off x="2855640" y="3757032"/>
                <a:ext cx="97558" cy="45719"/>
                <a:chOff x="2521551" y="3724539"/>
                <a:chExt cx="263221" cy="107770"/>
              </a:xfrm>
            </p:grpSpPr>
            <p:sp>
              <p:nvSpPr>
                <p:cNvPr id="327" name="Rettangolo 326"/>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8" name="Rettangolo 327"/>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9" name="Rettangolo 328"/>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19" name="Gruppo 318"/>
              <p:cNvGrpSpPr/>
              <p:nvPr/>
            </p:nvGrpSpPr>
            <p:grpSpPr>
              <a:xfrm>
                <a:off x="2995464" y="3708236"/>
                <a:ext cx="97558" cy="45719"/>
                <a:chOff x="2521551" y="3724539"/>
                <a:chExt cx="263221" cy="107770"/>
              </a:xfrm>
            </p:grpSpPr>
            <p:sp>
              <p:nvSpPr>
                <p:cNvPr id="324" name="Rettangolo 323"/>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5" name="Rettangolo 324"/>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6" name="Rettangolo 325"/>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20" name="Gruppo 319"/>
              <p:cNvGrpSpPr/>
              <p:nvPr/>
            </p:nvGrpSpPr>
            <p:grpSpPr>
              <a:xfrm>
                <a:off x="3143672" y="3757032"/>
                <a:ext cx="97558" cy="45719"/>
                <a:chOff x="2521551" y="3724539"/>
                <a:chExt cx="263221" cy="107770"/>
              </a:xfrm>
            </p:grpSpPr>
            <p:sp>
              <p:nvSpPr>
                <p:cNvPr id="321" name="Rettangolo 320"/>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2" name="Rettangolo 321"/>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3" name="Rettangolo 322"/>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115" name="Gruppo 114"/>
            <p:cNvGrpSpPr/>
            <p:nvPr/>
          </p:nvGrpSpPr>
          <p:grpSpPr>
            <a:xfrm>
              <a:off x="2848966" y="4109585"/>
              <a:ext cx="228909" cy="120959"/>
              <a:chOff x="2855640" y="3622517"/>
              <a:chExt cx="385590" cy="180234"/>
            </a:xfrm>
          </p:grpSpPr>
          <p:grpSp>
            <p:nvGrpSpPr>
              <p:cNvPr id="291" name="Gruppo 290"/>
              <p:cNvGrpSpPr/>
              <p:nvPr/>
            </p:nvGrpSpPr>
            <p:grpSpPr>
              <a:xfrm>
                <a:off x="2855640" y="3671313"/>
                <a:ext cx="97558" cy="45719"/>
                <a:chOff x="2521551" y="3724539"/>
                <a:chExt cx="263221" cy="107770"/>
              </a:xfrm>
            </p:grpSpPr>
            <p:sp>
              <p:nvSpPr>
                <p:cNvPr id="312" name="Rettangolo 311"/>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3" name="Rettangolo 312"/>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4" name="Rettangolo 313"/>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292" name="Gruppo 291"/>
              <p:cNvGrpSpPr/>
              <p:nvPr/>
            </p:nvGrpSpPr>
            <p:grpSpPr>
              <a:xfrm>
                <a:off x="2995464" y="3622517"/>
                <a:ext cx="97558" cy="45719"/>
                <a:chOff x="2521551" y="3724539"/>
                <a:chExt cx="263221" cy="107770"/>
              </a:xfrm>
            </p:grpSpPr>
            <p:sp>
              <p:nvSpPr>
                <p:cNvPr id="309" name="Rettangolo 308"/>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0" name="Rettangolo 309"/>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1" name="Rettangolo 310"/>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293" name="Gruppo 292"/>
              <p:cNvGrpSpPr/>
              <p:nvPr/>
            </p:nvGrpSpPr>
            <p:grpSpPr>
              <a:xfrm>
                <a:off x="3143672" y="3671313"/>
                <a:ext cx="97558" cy="45719"/>
                <a:chOff x="2521551" y="3724539"/>
                <a:chExt cx="263221" cy="107770"/>
              </a:xfrm>
            </p:grpSpPr>
            <p:sp>
              <p:nvSpPr>
                <p:cNvPr id="306" name="Rettangolo 305"/>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7" name="Rettangolo 306"/>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8" name="Rettangolo 307"/>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294" name="Gruppo 293"/>
              <p:cNvGrpSpPr/>
              <p:nvPr/>
            </p:nvGrpSpPr>
            <p:grpSpPr>
              <a:xfrm>
                <a:off x="2855640" y="3757032"/>
                <a:ext cx="97558" cy="45719"/>
                <a:chOff x="2521551" y="3724539"/>
                <a:chExt cx="263221" cy="107770"/>
              </a:xfrm>
            </p:grpSpPr>
            <p:sp>
              <p:nvSpPr>
                <p:cNvPr id="303" name="Rettangolo 302"/>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4" name="Rettangolo 303"/>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5" name="Rettangolo 304"/>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295" name="Gruppo 294"/>
              <p:cNvGrpSpPr/>
              <p:nvPr/>
            </p:nvGrpSpPr>
            <p:grpSpPr>
              <a:xfrm>
                <a:off x="2995464" y="3708236"/>
                <a:ext cx="97558" cy="45719"/>
                <a:chOff x="2521551" y="3724539"/>
                <a:chExt cx="263221" cy="107770"/>
              </a:xfrm>
            </p:grpSpPr>
            <p:sp>
              <p:nvSpPr>
                <p:cNvPr id="300" name="Rettangolo 299"/>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1" name="Rettangolo 300"/>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2" name="Rettangolo 301"/>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296" name="Gruppo 295"/>
              <p:cNvGrpSpPr/>
              <p:nvPr/>
            </p:nvGrpSpPr>
            <p:grpSpPr>
              <a:xfrm>
                <a:off x="3143672" y="3757032"/>
                <a:ext cx="97558" cy="45719"/>
                <a:chOff x="2521551" y="3724539"/>
                <a:chExt cx="263221" cy="107770"/>
              </a:xfrm>
            </p:grpSpPr>
            <p:sp>
              <p:nvSpPr>
                <p:cNvPr id="297" name="Rettangolo 296"/>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8" name="Rettangolo 297"/>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9" name="Rettangolo 298"/>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116" name="Gruppo 115"/>
            <p:cNvGrpSpPr/>
            <p:nvPr/>
          </p:nvGrpSpPr>
          <p:grpSpPr>
            <a:xfrm>
              <a:off x="2848966" y="4222104"/>
              <a:ext cx="228909" cy="120959"/>
              <a:chOff x="2855640" y="3622517"/>
              <a:chExt cx="385590" cy="180234"/>
            </a:xfrm>
          </p:grpSpPr>
          <p:grpSp>
            <p:nvGrpSpPr>
              <p:cNvPr id="267" name="Gruppo 266"/>
              <p:cNvGrpSpPr/>
              <p:nvPr/>
            </p:nvGrpSpPr>
            <p:grpSpPr>
              <a:xfrm>
                <a:off x="2855640" y="3671313"/>
                <a:ext cx="97558" cy="45719"/>
                <a:chOff x="2521551" y="3724539"/>
                <a:chExt cx="263221" cy="107770"/>
              </a:xfrm>
            </p:grpSpPr>
            <p:sp>
              <p:nvSpPr>
                <p:cNvPr id="288" name="Rettangolo 287"/>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9" name="Rettangolo 288"/>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0" name="Rettangolo 289"/>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268" name="Gruppo 267"/>
              <p:cNvGrpSpPr/>
              <p:nvPr/>
            </p:nvGrpSpPr>
            <p:grpSpPr>
              <a:xfrm>
                <a:off x="2995464" y="3622517"/>
                <a:ext cx="97558" cy="45719"/>
                <a:chOff x="2521551" y="3724539"/>
                <a:chExt cx="263221" cy="107770"/>
              </a:xfrm>
            </p:grpSpPr>
            <p:sp>
              <p:nvSpPr>
                <p:cNvPr id="285" name="Rettangolo 284"/>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6" name="Rettangolo 285"/>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7" name="Rettangolo 286"/>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269" name="Gruppo 268"/>
              <p:cNvGrpSpPr/>
              <p:nvPr/>
            </p:nvGrpSpPr>
            <p:grpSpPr>
              <a:xfrm>
                <a:off x="3143672" y="3671313"/>
                <a:ext cx="97558" cy="45719"/>
                <a:chOff x="2521551" y="3724539"/>
                <a:chExt cx="263221" cy="107770"/>
              </a:xfrm>
            </p:grpSpPr>
            <p:sp>
              <p:nvSpPr>
                <p:cNvPr id="282" name="Rettangolo 281"/>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3" name="Rettangolo 282"/>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4" name="Rettangolo 283"/>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270" name="Gruppo 269"/>
              <p:cNvGrpSpPr/>
              <p:nvPr/>
            </p:nvGrpSpPr>
            <p:grpSpPr>
              <a:xfrm>
                <a:off x="2855640" y="3757032"/>
                <a:ext cx="97558" cy="45719"/>
                <a:chOff x="2521551" y="3724539"/>
                <a:chExt cx="263221" cy="107770"/>
              </a:xfrm>
            </p:grpSpPr>
            <p:sp>
              <p:nvSpPr>
                <p:cNvPr id="279" name="Rettangolo 278"/>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0" name="Rettangolo 279"/>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1" name="Rettangolo 280"/>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271" name="Gruppo 270"/>
              <p:cNvGrpSpPr/>
              <p:nvPr/>
            </p:nvGrpSpPr>
            <p:grpSpPr>
              <a:xfrm>
                <a:off x="2995464" y="3708236"/>
                <a:ext cx="97558" cy="45719"/>
                <a:chOff x="2521551" y="3724539"/>
                <a:chExt cx="263221" cy="107770"/>
              </a:xfrm>
            </p:grpSpPr>
            <p:sp>
              <p:nvSpPr>
                <p:cNvPr id="276" name="Rettangolo 275"/>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7" name="Rettangolo 276"/>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8" name="Rettangolo 277"/>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272" name="Gruppo 271"/>
              <p:cNvGrpSpPr/>
              <p:nvPr/>
            </p:nvGrpSpPr>
            <p:grpSpPr>
              <a:xfrm>
                <a:off x="3143672" y="3757032"/>
                <a:ext cx="97558" cy="45719"/>
                <a:chOff x="2521551" y="3724539"/>
                <a:chExt cx="263221" cy="107770"/>
              </a:xfrm>
            </p:grpSpPr>
            <p:sp>
              <p:nvSpPr>
                <p:cNvPr id="273" name="Rettangolo 272"/>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4" name="Rettangolo 273"/>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5" name="Rettangolo 274"/>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117" name="Gruppo 116"/>
            <p:cNvGrpSpPr/>
            <p:nvPr/>
          </p:nvGrpSpPr>
          <p:grpSpPr>
            <a:xfrm>
              <a:off x="2848966" y="4675177"/>
              <a:ext cx="228909" cy="120959"/>
              <a:chOff x="2855640" y="3622517"/>
              <a:chExt cx="385590" cy="180234"/>
            </a:xfrm>
          </p:grpSpPr>
          <p:grpSp>
            <p:nvGrpSpPr>
              <p:cNvPr id="243" name="Gruppo 242"/>
              <p:cNvGrpSpPr/>
              <p:nvPr/>
            </p:nvGrpSpPr>
            <p:grpSpPr>
              <a:xfrm>
                <a:off x="2855640" y="3671313"/>
                <a:ext cx="97558" cy="45719"/>
                <a:chOff x="2521551" y="3724539"/>
                <a:chExt cx="263221" cy="107770"/>
              </a:xfrm>
            </p:grpSpPr>
            <p:sp>
              <p:nvSpPr>
                <p:cNvPr id="264" name="Rettangolo 263"/>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5" name="Rettangolo 264"/>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6" name="Rettangolo 265"/>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244" name="Gruppo 243"/>
              <p:cNvGrpSpPr/>
              <p:nvPr/>
            </p:nvGrpSpPr>
            <p:grpSpPr>
              <a:xfrm>
                <a:off x="2995464" y="3622517"/>
                <a:ext cx="97558" cy="45719"/>
                <a:chOff x="2521551" y="3724539"/>
                <a:chExt cx="263221" cy="107770"/>
              </a:xfrm>
            </p:grpSpPr>
            <p:sp>
              <p:nvSpPr>
                <p:cNvPr id="261" name="Rettangolo 260"/>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2" name="Rettangolo 261"/>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3" name="Rettangolo 262"/>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245" name="Gruppo 244"/>
              <p:cNvGrpSpPr/>
              <p:nvPr/>
            </p:nvGrpSpPr>
            <p:grpSpPr>
              <a:xfrm>
                <a:off x="3143672" y="3671313"/>
                <a:ext cx="97558" cy="45719"/>
                <a:chOff x="2521551" y="3724539"/>
                <a:chExt cx="263221" cy="107770"/>
              </a:xfrm>
            </p:grpSpPr>
            <p:sp>
              <p:nvSpPr>
                <p:cNvPr id="258" name="Rettangolo 257"/>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9" name="Rettangolo 258"/>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0" name="Rettangolo 259"/>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246" name="Gruppo 245"/>
              <p:cNvGrpSpPr/>
              <p:nvPr/>
            </p:nvGrpSpPr>
            <p:grpSpPr>
              <a:xfrm>
                <a:off x="2855640" y="3757032"/>
                <a:ext cx="97558" cy="45719"/>
                <a:chOff x="2521551" y="3724539"/>
                <a:chExt cx="263221" cy="107770"/>
              </a:xfrm>
            </p:grpSpPr>
            <p:sp>
              <p:nvSpPr>
                <p:cNvPr id="255" name="Rettangolo 254"/>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6" name="Rettangolo 255"/>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7" name="Rettangolo 256"/>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247" name="Gruppo 246"/>
              <p:cNvGrpSpPr/>
              <p:nvPr/>
            </p:nvGrpSpPr>
            <p:grpSpPr>
              <a:xfrm>
                <a:off x="2995464" y="3708236"/>
                <a:ext cx="97558" cy="45719"/>
                <a:chOff x="2521551" y="3724539"/>
                <a:chExt cx="263221" cy="107770"/>
              </a:xfrm>
            </p:grpSpPr>
            <p:sp>
              <p:nvSpPr>
                <p:cNvPr id="252" name="Rettangolo 251"/>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3" name="Rettangolo 252"/>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4" name="Rettangolo 253"/>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248" name="Gruppo 247"/>
              <p:cNvGrpSpPr/>
              <p:nvPr/>
            </p:nvGrpSpPr>
            <p:grpSpPr>
              <a:xfrm>
                <a:off x="3143672" y="3757032"/>
                <a:ext cx="97558" cy="45719"/>
                <a:chOff x="2521551" y="3724539"/>
                <a:chExt cx="263221" cy="107770"/>
              </a:xfrm>
            </p:grpSpPr>
            <p:sp>
              <p:nvSpPr>
                <p:cNvPr id="249" name="Rettangolo 248"/>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0" name="Rettangolo 249"/>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1" name="Rettangolo 250"/>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118" name="Gruppo 117"/>
            <p:cNvGrpSpPr/>
            <p:nvPr/>
          </p:nvGrpSpPr>
          <p:grpSpPr>
            <a:xfrm>
              <a:off x="2848966" y="4796136"/>
              <a:ext cx="228909" cy="120959"/>
              <a:chOff x="2855640" y="3622517"/>
              <a:chExt cx="385590" cy="180234"/>
            </a:xfrm>
          </p:grpSpPr>
          <p:grpSp>
            <p:nvGrpSpPr>
              <p:cNvPr id="219" name="Gruppo 218"/>
              <p:cNvGrpSpPr/>
              <p:nvPr/>
            </p:nvGrpSpPr>
            <p:grpSpPr>
              <a:xfrm>
                <a:off x="2855640" y="3671313"/>
                <a:ext cx="97558" cy="45719"/>
                <a:chOff x="2521551" y="3724539"/>
                <a:chExt cx="263221" cy="107770"/>
              </a:xfrm>
            </p:grpSpPr>
            <p:sp>
              <p:nvSpPr>
                <p:cNvPr id="240" name="Rettangolo 239"/>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1" name="Rettangolo 240"/>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2" name="Rettangolo 241"/>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220" name="Gruppo 219"/>
              <p:cNvGrpSpPr/>
              <p:nvPr/>
            </p:nvGrpSpPr>
            <p:grpSpPr>
              <a:xfrm>
                <a:off x="2995464" y="3622517"/>
                <a:ext cx="97558" cy="45719"/>
                <a:chOff x="2521551" y="3724539"/>
                <a:chExt cx="263221" cy="107770"/>
              </a:xfrm>
            </p:grpSpPr>
            <p:sp>
              <p:nvSpPr>
                <p:cNvPr id="237" name="Rettangolo 236"/>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8" name="Rettangolo 237"/>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9" name="Rettangolo 238"/>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221" name="Gruppo 220"/>
              <p:cNvGrpSpPr/>
              <p:nvPr/>
            </p:nvGrpSpPr>
            <p:grpSpPr>
              <a:xfrm>
                <a:off x="3143672" y="3671313"/>
                <a:ext cx="97558" cy="45719"/>
                <a:chOff x="2521551" y="3724539"/>
                <a:chExt cx="263221" cy="107770"/>
              </a:xfrm>
            </p:grpSpPr>
            <p:sp>
              <p:nvSpPr>
                <p:cNvPr id="234" name="Rettangolo 233"/>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5" name="Rettangolo 234"/>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6" name="Rettangolo 235"/>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222" name="Gruppo 221"/>
              <p:cNvGrpSpPr/>
              <p:nvPr/>
            </p:nvGrpSpPr>
            <p:grpSpPr>
              <a:xfrm>
                <a:off x="2855640" y="3757032"/>
                <a:ext cx="97558" cy="45719"/>
                <a:chOff x="2521551" y="3724539"/>
                <a:chExt cx="263221" cy="107770"/>
              </a:xfrm>
            </p:grpSpPr>
            <p:sp>
              <p:nvSpPr>
                <p:cNvPr id="231" name="Rettangolo 230"/>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2" name="Rettangolo 231"/>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3" name="Rettangolo 232"/>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223" name="Gruppo 222"/>
              <p:cNvGrpSpPr/>
              <p:nvPr/>
            </p:nvGrpSpPr>
            <p:grpSpPr>
              <a:xfrm>
                <a:off x="2995464" y="3708236"/>
                <a:ext cx="97558" cy="45719"/>
                <a:chOff x="2521551" y="3724539"/>
                <a:chExt cx="263221" cy="107770"/>
              </a:xfrm>
            </p:grpSpPr>
            <p:sp>
              <p:nvSpPr>
                <p:cNvPr id="228" name="Rettangolo 227"/>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9" name="Rettangolo 228"/>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0" name="Rettangolo 229"/>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224" name="Gruppo 223"/>
              <p:cNvGrpSpPr/>
              <p:nvPr/>
            </p:nvGrpSpPr>
            <p:grpSpPr>
              <a:xfrm>
                <a:off x="3143672" y="3757032"/>
                <a:ext cx="97558" cy="45719"/>
                <a:chOff x="2521551" y="3724539"/>
                <a:chExt cx="263221" cy="107770"/>
              </a:xfrm>
            </p:grpSpPr>
            <p:sp>
              <p:nvSpPr>
                <p:cNvPr id="225" name="Rettangolo 224"/>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6" name="Rettangolo 225"/>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7" name="Rettangolo 226"/>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119" name="Gruppo 118"/>
            <p:cNvGrpSpPr/>
            <p:nvPr/>
          </p:nvGrpSpPr>
          <p:grpSpPr>
            <a:xfrm>
              <a:off x="2848966" y="4907936"/>
              <a:ext cx="228909" cy="120959"/>
              <a:chOff x="2855640" y="3622517"/>
              <a:chExt cx="385590" cy="180234"/>
            </a:xfrm>
          </p:grpSpPr>
          <p:grpSp>
            <p:nvGrpSpPr>
              <p:cNvPr id="195" name="Gruppo 194"/>
              <p:cNvGrpSpPr/>
              <p:nvPr/>
            </p:nvGrpSpPr>
            <p:grpSpPr>
              <a:xfrm>
                <a:off x="2855640" y="3671313"/>
                <a:ext cx="97558" cy="45719"/>
                <a:chOff x="2521551" y="3724539"/>
                <a:chExt cx="263221" cy="107770"/>
              </a:xfrm>
            </p:grpSpPr>
            <p:sp>
              <p:nvSpPr>
                <p:cNvPr id="216" name="Rettangolo 215"/>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7" name="Rettangolo 216"/>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8" name="Rettangolo 217"/>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96" name="Gruppo 195"/>
              <p:cNvGrpSpPr/>
              <p:nvPr/>
            </p:nvGrpSpPr>
            <p:grpSpPr>
              <a:xfrm>
                <a:off x="2995464" y="3622517"/>
                <a:ext cx="97558" cy="45719"/>
                <a:chOff x="2521551" y="3724539"/>
                <a:chExt cx="263221" cy="107770"/>
              </a:xfrm>
            </p:grpSpPr>
            <p:sp>
              <p:nvSpPr>
                <p:cNvPr id="213" name="Rettangolo 212"/>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4" name="Rettangolo 213"/>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5" name="Rettangolo 214"/>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97" name="Gruppo 196"/>
              <p:cNvGrpSpPr/>
              <p:nvPr/>
            </p:nvGrpSpPr>
            <p:grpSpPr>
              <a:xfrm>
                <a:off x="3143672" y="3671313"/>
                <a:ext cx="97558" cy="45719"/>
                <a:chOff x="2521551" y="3724539"/>
                <a:chExt cx="263221" cy="107770"/>
              </a:xfrm>
            </p:grpSpPr>
            <p:sp>
              <p:nvSpPr>
                <p:cNvPr id="210" name="Rettangolo 209"/>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1" name="Rettangolo 210"/>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2" name="Rettangolo 211"/>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98" name="Gruppo 197"/>
              <p:cNvGrpSpPr/>
              <p:nvPr/>
            </p:nvGrpSpPr>
            <p:grpSpPr>
              <a:xfrm>
                <a:off x="2855640" y="3757032"/>
                <a:ext cx="97558" cy="45719"/>
                <a:chOff x="2521551" y="3724539"/>
                <a:chExt cx="263221" cy="107770"/>
              </a:xfrm>
            </p:grpSpPr>
            <p:sp>
              <p:nvSpPr>
                <p:cNvPr id="207" name="Rettangolo 206"/>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8" name="Rettangolo 207"/>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9" name="Rettangolo 208"/>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99" name="Gruppo 198"/>
              <p:cNvGrpSpPr/>
              <p:nvPr/>
            </p:nvGrpSpPr>
            <p:grpSpPr>
              <a:xfrm>
                <a:off x="2995464" y="3708236"/>
                <a:ext cx="97558" cy="45719"/>
                <a:chOff x="2521551" y="3724539"/>
                <a:chExt cx="263221" cy="107770"/>
              </a:xfrm>
            </p:grpSpPr>
            <p:sp>
              <p:nvSpPr>
                <p:cNvPr id="204" name="Rettangolo 203"/>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5" name="Rettangolo 204"/>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6" name="Rettangolo 205"/>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200" name="Gruppo 199"/>
              <p:cNvGrpSpPr/>
              <p:nvPr/>
            </p:nvGrpSpPr>
            <p:grpSpPr>
              <a:xfrm>
                <a:off x="3143672" y="3757032"/>
                <a:ext cx="97558" cy="45719"/>
                <a:chOff x="2521551" y="3724539"/>
                <a:chExt cx="263221" cy="107770"/>
              </a:xfrm>
            </p:grpSpPr>
            <p:sp>
              <p:nvSpPr>
                <p:cNvPr id="201" name="Rettangolo 200"/>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2" name="Rettangolo 201"/>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3" name="Rettangolo 202"/>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120" name="Gruppo 119"/>
            <p:cNvGrpSpPr/>
            <p:nvPr/>
          </p:nvGrpSpPr>
          <p:grpSpPr>
            <a:xfrm>
              <a:off x="2848966" y="5024449"/>
              <a:ext cx="228909" cy="120959"/>
              <a:chOff x="2855640" y="3622517"/>
              <a:chExt cx="385590" cy="180234"/>
            </a:xfrm>
          </p:grpSpPr>
          <p:grpSp>
            <p:nvGrpSpPr>
              <p:cNvPr id="171" name="Gruppo 170"/>
              <p:cNvGrpSpPr/>
              <p:nvPr/>
            </p:nvGrpSpPr>
            <p:grpSpPr>
              <a:xfrm>
                <a:off x="2855640" y="3671313"/>
                <a:ext cx="97558" cy="45719"/>
                <a:chOff x="2521551" y="3724539"/>
                <a:chExt cx="263221" cy="107770"/>
              </a:xfrm>
            </p:grpSpPr>
            <p:sp>
              <p:nvSpPr>
                <p:cNvPr id="192" name="Rettangolo 191"/>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3" name="Rettangolo 192"/>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4" name="Rettangolo 193"/>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72" name="Gruppo 171"/>
              <p:cNvGrpSpPr/>
              <p:nvPr/>
            </p:nvGrpSpPr>
            <p:grpSpPr>
              <a:xfrm>
                <a:off x="2995464" y="3622517"/>
                <a:ext cx="97558" cy="45719"/>
                <a:chOff x="2521551" y="3724539"/>
                <a:chExt cx="263221" cy="107770"/>
              </a:xfrm>
            </p:grpSpPr>
            <p:sp>
              <p:nvSpPr>
                <p:cNvPr id="189" name="Rettangolo 188"/>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0" name="Rettangolo 189"/>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1" name="Rettangolo 190"/>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73" name="Gruppo 172"/>
              <p:cNvGrpSpPr/>
              <p:nvPr/>
            </p:nvGrpSpPr>
            <p:grpSpPr>
              <a:xfrm>
                <a:off x="3143672" y="3671313"/>
                <a:ext cx="97558" cy="45719"/>
                <a:chOff x="2521551" y="3724539"/>
                <a:chExt cx="263221" cy="107770"/>
              </a:xfrm>
            </p:grpSpPr>
            <p:sp>
              <p:nvSpPr>
                <p:cNvPr id="186" name="Rettangolo 185"/>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7" name="Rettangolo 186"/>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8" name="Rettangolo 187"/>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74" name="Gruppo 173"/>
              <p:cNvGrpSpPr/>
              <p:nvPr/>
            </p:nvGrpSpPr>
            <p:grpSpPr>
              <a:xfrm>
                <a:off x="2855640" y="3757032"/>
                <a:ext cx="97558" cy="45719"/>
                <a:chOff x="2521551" y="3724539"/>
                <a:chExt cx="263221" cy="107770"/>
              </a:xfrm>
            </p:grpSpPr>
            <p:sp>
              <p:nvSpPr>
                <p:cNvPr id="183" name="Rettangolo 182"/>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4" name="Rettangolo 183"/>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5" name="Rettangolo 184"/>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75" name="Gruppo 174"/>
              <p:cNvGrpSpPr/>
              <p:nvPr/>
            </p:nvGrpSpPr>
            <p:grpSpPr>
              <a:xfrm>
                <a:off x="2995464" y="3708236"/>
                <a:ext cx="97558" cy="45719"/>
                <a:chOff x="2521551" y="3724539"/>
                <a:chExt cx="263221" cy="107770"/>
              </a:xfrm>
            </p:grpSpPr>
            <p:sp>
              <p:nvSpPr>
                <p:cNvPr id="180" name="Rettangolo 179"/>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1" name="Rettangolo 180"/>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2" name="Rettangolo 181"/>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76" name="Gruppo 175"/>
              <p:cNvGrpSpPr/>
              <p:nvPr/>
            </p:nvGrpSpPr>
            <p:grpSpPr>
              <a:xfrm>
                <a:off x="3143672" y="3757032"/>
                <a:ext cx="97558" cy="45719"/>
                <a:chOff x="2521551" y="3724539"/>
                <a:chExt cx="263221" cy="107770"/>
              </a:xfrm>
            </p:grpSpPr>
            <p:sp>
              <p:nvSpPr>
                <p:cNvPr id="177" name="Rettangolo 176"/>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8" name="Rettangolo 177"/>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9" name="Rettangolo 178"/>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121" name="Gruppo 120"/>
            <p:cNvGrpSpPr/>
            <p:nvPr/>
          </p:nvGrpSpPr>
          <p:grpSpPr>
            <a:xfrm>
              <a:off x="2848966" y="5139738"/>
              <a:ext cx="228909" cy="120959"/>
              <a:chOff x="2855640" y="3622517"/>
              <a:chExt cx="385590" cy="180234"/>
            </a:xfrm>
          </p:grpSpPr>
          <p:grpSp>
            <p:nvGrpSpPr>
              <p:cNvPr id="147" name="Gruppo 146"/>
              <p:cNvGrpSpPr/>
              <p:nvPr/>
            </p:nvGrpSpPr>
            <p:grpSpPr>
              <a:xfrm>
                <a:off x="2855640" y="3671313"/>
                <a:ext cx="97558" cy="45719"/>
                <a:chOff x="2521551" y="3724539"/>
                <a:chExt cx="263221" cy="107770"/>
              </a:xfrm>
            </p:grpSpPr>
            <p:sp>
              <p:nvSpPr>
                <p:cNvPr id="168" name="Rettangolo 167"/>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9" name="Rettangolo 168"/>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0" name="Rettangolo 169"/>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48" name="Gruppo 147"/>
              <p:cNvGrpSpPr/>
              <p:nvPr/>
            </p:nvGrpSpPr>
            <p:grpSpPr>
              <a:xfrm>
                <a:off x="2995464" y="3622517"/>
                <a:ext cx="97558" cy="45719"/>
                <a:chOff x="2521551" y="3724539"/>
                <a:chExt cx="263221" cy="107770"/>
              </a:xfrm>
            </p:grpSpPr>
            <p:sp>
              <p:nvSpPr>
                <p:cNvPr id="165" name="Rettangolo 164"/>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6" name="Rettangolo 165"/>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7" name="Rettangolo 166"/>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49" name="Gruppo 148"/>
              <p:cNvGrpSpPr/>
              <p:nvPr/>
            </p:nvGrpSpPr>
            <p:grpSpPr>
              <a:xfrm>
                <a:off x="3143672" y="3671313"/>
                <a:ext cx="97558" cy="45719"/>
                <a:chOff x="2521551" y="3724539"/>
                <a:chExt cx="263221" cy="107770"/>
              </a:xfrm>
            </p:grpSpPr>
            <p:sp>
              <p:nvSpPr>
                <p:cNvPr id="162" name="Rettangolo 161"/>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3" name="Rettangolo 162"/>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4" name="Rettangolo 163"/>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50" name="Gruppo 149"/>
              <p:cNvGrpSpPr/>
              <p:nvPr/>
            </p:nvGrpSpPr>
            <p:grpSpPr>
              <a:xfrm>
                <a:off x="2855640" y="3757032"/>
                <a:ext cx="97558" cy="45719"/>
                <a:chOff x="2521551" y="3724539"/>
                <a:chExt cx="263221" cy="107770"/>
              </a:xfrm>
            </p:grpSpPr>
            <p:sp>
              <p:nvSpPr>
                <p:cNvPr id="159" name="Rettangolo 158"/>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0" name="Rettangolo 159"/>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1" name="Rettangolo 160"/>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51" name="Gruppo 150"/>
              <p:cNvGrpSpPr/>
              <p:nvPr/>
            </p:nvGrpSpPr>
            <p:grpSpPr>
              <a:xfrm>
                <a:off x="2995464" y="3708236"/>
                <a:ext cx="97558" cy="45719"/>
                <a:chOff x="2521551" y="3724539"/>
                <a:chExt cx="263221" cy="107770"/>
              </a:xfrm>
            </p:grpSpPr>
            <p:sp>
              <p:nvSpPr>
                <p:cNvPr id="156" name="Rettangolo 155"/>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7" name="Rettangolo 156"/>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8" name="Rettangolo 157"/>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52" name="Gruppo 151"/>
              <p:cNvGrpSpPr/>
              <p:nvPr/>
            </p:nvGrpSpPr>
            <p:grpSpPr>
              <a:xfrm>
                <a:off x="3143672" y="3757032"/>
                <a:ext cx="97558" cy="45719"/>
                <a:chOff x="2521551" y="3724539"/>
                <a:chExt cx="263221" cy="107770"/>
              </a:xfrm>
            </p:grpSpPr>
            <p:sp>
              <p:nvSpPr>
                <p:cNvPr id="153" name="Rettangolo 152"/>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4" name="Rettangolo 153"/>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5" name="Rettangolo 154"/>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122" name="Gruppo 121"/>
            <p:cNvGrpSpPr/>
            <p:nvPr/>
          </p:nvGrpSpPr>
          <p:grpSpPr>
            <a:xfrm>
              <a:off x="2848966" y="5252257"/>
              <a:ext cx="228909" cy="120959"/>
              <a:chOff x="2855640" y="3622517"/>
              <a:chExt cx="385590" cy="180234"/>
            </a:xfrm>
          </p:grpSpPr>
          <p:grpSp>
            <p:nvGrpSpPr>
              <p:cNvPr id="123" name="Gruppo 122"/>
              <p:cNvGrpSpPr/>
              <p:nvPr/>
            </p:nvGrpSpPr>
            <p:grpSpPr>
              <a:xfrm>
                <a:off x="2855640" y="3671313"/>
                <a:ext cx="97558" cy="45719"/>
                <a:chOff x="2521551" y="3724539"/>
                <a:chExt cx="263221" cy="107770"/>
              </a:xfrm>
            </p:grpSpPr>
            <p:sp>
              <p:nvSpPr>
                <p:cNvPr id="144" name="Rettangolo 143"/>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5" name="Rettangolo 144"/>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6" name="Rettangolo 145"/>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24" name="Gruppo 123"/>
              <p:cNvGrpSpPr/>
              <p:nvPr/>
            </p:nvGrpSpPr>
            <p:grpSpPr>
              <a:xfrm>
                <a:off x="2995464" y="3622517"/>
                <a:ext cx="97558" cy="45719"/>
                <a:chOff x="2521551" y="3724539"/>
                <a:chExt cx="263221" cy="107770"/>
              </a:xfrm>
            </p:grpSpPr>
            <p:sp>
              <p:nvSpPr>
                <p:cNvPr id="141" name="Rettangolo 140"/>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2" name="Rettangolo 141"/>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3" name="Rettangolo 142"/>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25" name="Gruppo 124"/>
              <p:cNvGrpSpPr/>
              <p:nvPr/>
            </p:nvGrpSpPr>
            <p:grpSpPr>
              <a:xfrm>
                <a:off x="3143672" y="3671313"/>
                <a:ext cx="97558" cy="45719"/>
                <a:chOff x="2521551" y="3724539"/>
                <a:chExt cx="263221" cy="107770"/>
              </a:xfrm>
            </p:grpSpPr>
            <p:sp>
              <p:nvSpPr>
                <p:cNvPr id="138" name="Rettangolo 137"/>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9" name="Rettangolo 138"/>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0" name="Rettangolo 139"/>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26" name="Gruppo 125"/>
              <p:cNvGrpSpPr/>
              <p:nvPr/>
            </p:nvGrpSpPr>
            <p:grpSpPr>
              <a:xfrm>
                <a:off x="2855640" y="3757032"/>
                <a:ext cx="97558" cy="45719"/>
                <a:chOff x="2521551" y="3724539"/>
                <a:chExt cx="263221" cy="107770"/>
              </a:xfrm>
            </p:grpSpPr>
            <p:sp>
              <p:nvSpPr>
                <p:cNvPr id="135" name="Rettangolo 134"/>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6" name="Rettangolo 135"/>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7" name="Rettangolo 136"/>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27" name="Gruppo 126"/>
              <p:cNvGrpSpPr/>
              <p:nvPr/>
            </p:nvGrpSpPr>
            <p:grpSpPr>
              <a:xfrm>
                <a:off x="2995464" y="3708236"/>
                <a:ext cx="97558" cy="45719"/>
                <a:chOff x="2521551" y="3724539"/>
                <a:chExt cx="263221" cy="107770"/>
              </a:xfrm>
            </p:grpSpPr>
            <p:sp>
              <p:nvSpPr>
                <p:cNvPr id="132" name="Rettangolo 131"/>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3" name="Rettangolo 132"/>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4" name="Rettangolo 133"/>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28" name="Gruppo 127"/>
              <p:cNvGrpSpPr/>
              <p:nvPr/>
            </p:nvGrpSpPr>
            <p:grpSpPr>
              <a:xfrm>
                <a:off x="3143672" y="3757032"/>
                <a:ext cx="97558" cy="45719"/>
                <a:chOff x="2521551" y="3724539"/>
                <a:chExt cx="263221" cy="107770"/>
              </a:xfrm>
            </p:grpSpPr>
            <p:sp>
              <p:nvSpPr>
                <p:cNvPr id="129" name="Rettangolo 128"/>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0" name="Rettangolo 129"/>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1" name="Rettangolo 130"/>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grpSp>
        <p:nvGrpSpPr>
          <p:cNvPr id="617" name="Gruppo 616"/>
          <p:cNvGrpSpPr/>
          <p:nvPr/>
        </p:nvGrpSpPr>
        <p:grpSpPr>
          <a:xfrm>
            <a:off x="5534229" y="4753223"/>
            <a:ext cx="1463394" cy="554527"/>
            <a:chOff x="2256342" y="3573016"/>
            <a:chExt cx="5771266" cy="1872208"/>
          </a:xfrm>
        </p:grpSpPr>
        <p:sp>
          <p:nvSpPr>
            <p:cNvPr id="618" name="Rettangolo 617"/>
            <p:cNvSpPr/>
            <p:nvPr/>
          </p:nvSpPr>
          <p:spPr>
            <a:xfrm>
              <a:off x="2261104" y="3573016"/>
              <a:ext cx="5419072" cy="18722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19" name="Rettangolo 618"/>
            <p:cNvSpPr/>
            <p:nvPr/>
          </p:nvSpPr>
          <p:spPr>
            <a:xfrm>
              <a:off x="3187904" y="3789040"/>
              <a:ext cx="432048" cy="432048"/>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20" name="Rettangolo 619"/>
            <p:cNvSpPr/>
            <p:nvPr/>
          </p:nvSpPr>
          <p:spPr>
            <a:xfrm>
              <a:off x="3187904" y="4725144"/>
              <a:ext cx="432048" cy="432048"/>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21" name="Rettangolo 620"/>
            <p:cNvSpPr/>
            <p:nvPr/>
          </p:nvSpPr>
          <p:spPr>
            <a:xfrm>
              <a:off x="3935760" y="4106396"/>
              <a:ext cx="288032" cy="284976"/>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22" name="Rettangolo 621"/>
            <p:cNvSpPr/>
            <p:nvPr/>
          </p:nvSpPr>
          <p:spPr>
            <a:xfrm>
              <a:off x="3935760" y="4582656"/>
              <a:ext cx="288032" cy="284976"/>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23" name="Rettangolo 622"/>
            <p:cNvSpPr/>
            <p:nvPr/>
          </p:nvSpPr>
          <p:spPr>
            <a:xfrm>
              <a:off x="4453998" y="4391372"/>
              <a:ext cx="900100" cy="908308"/>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24" name="Rettangolo 623"/>
            <p:cNvSpPr/>
            <p:nvPr/>
          </p:nvSpPr>
          <p:spPr>
            <a:xfrm>
              <a:off x="4537838" y="3681792"/>
              <a:ext cx="201842" cy="24522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25" name="Rettangolo 624"/>
            <p:cNvSpPr/>
            <p:nvPr/>
          </p:nvSpPr>
          <p:spPr>
            <a:xfrm>
              <a:off x="4857085" y="3679881"/>
              <a:ext cx="230803" cy="24713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26" name="Rettangolo 625"/>
            <p:cNvSpPr/>
            <p:nvPr/>
          </p:nvSpPr>
          <p:spPr>
            <a:xfrm>
              <a:off x="5183932" y="3717032"/>
              <a:ext cx="170165" cy="17925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627" name="Gruppo 626"/>
            <p:cNvGrpSpPr/>
            <p:nvPr/>
          </p:nvGrpSpPr>
          <p:grpSpPr>
            <a:xfrm>
              <a:off x="3719736" y="3608513"/>
              <a:ext cx="162018" cy="159257"/>
              <a:chOff x="8040216" y="3991802"/>
              <a:chExt cx="288032" cy="280360"/>
            </a:xfrm>
          </p:grpSpPr>
          <p:sp>
            <p:nvSpPr>
              <p:cNvPr id="1216" name="Ovale 1215"/>
              <p:cNvSpPr/>
              <p:nvPr/>
            </p:nvSpPr>
            <p:spPr>
              <a:xfrm>
                <a:off x="8040216" y="3991802"/>
                <a:ext cx="288032" cy="280360"/>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p>
            </p:txBody>
          </p:sp>
          <p:sp>
            <p:nvSpPr>
              <p:cNvPr id="1217" name="Ovale 1216"/>
              <p:cNvSpPr/>
              <p:nvPr/>
            </p:nvSpPr>
            <p:spPr>
              <a:xfrm>
                <a:off x="8112224" y="4060858"/>
                <a:ext cx="144016" cy="14472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p>
            </p:txBody>
          </p:sp>
        </p:grpSp>
        <p:sp>
          <p:nvSpPr>
            <p:cNvPr id="628" name="Rettangolo 627"/>
            <p:cNvSpPr/>
            <p:nvPr/>
          </p:nvSpPr>
          <p:spPr>
            <a:xfrm>
              <a:off x="2256342" y="4457197"/>
              <a:ext cx="162488" cy="747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29" name="Ovale 628"/>
            <p:cNvSpPr/>
            <p:nvPr/>
          </p:nvSpPr>
          <p:spPr>
            <a:xfrm>
              <a:off x="2387444" y="4457197"/>
              <a:ext cx="62772" cy="7353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30" name="Connettore 1 629"/>
            <p:cNvCxnSpPr/>
            <p:nvPr/>
          </p:nvCxnSpPr>
          <p:spPr>
            <a:xfrm>
              <a:off x="2307919" y="3595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31" name="Connettore 1 630"/>
            <p:cNvCxnSpPr/>
            <p:nvPr/>
          </p:nvCxnSpPr>
          <p:spPr>
            <a:xfrm>
              <a:off x="2307919" y="3632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32" name="Connettore 1 631"/>
            <p:cNvCxnSpPr/>
            <p:nvPr/>
          </p:nvCxnSpPr>
          <p:spPr>
            <a:xfrm>
              <a:off x="2307919" y="3669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33" name="Connettore 1 632"/>
            <p:cNvCxnSpPr/>
            <p:nvPr/>
          </p:nvCxnSpPr>
          <p:spPr>
            <a:xfrm>
              <a:off x="2307919" y="3706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34" name="Connettore 1 633"/>
            <p:cNvCxnSpPr/>
            <p:nvPr/>
          </p:nvCxnSpPr>
          <p:spPr>
            <a:xfrm>
              <a:off x="2307919" y="3743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35" name="Connettore 1 634"/>
            <p:cNvCxnSpPr/>
            <p:nvPr/>
          </p:nvCxnSpPr>
          <p:spPr>
            <a:xfrm>
              <a:off x="2307919" y="3779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36" name="Connettore 1 635"/>
            <p:cNvCxnSpPr/>
            <p:nvPr/>
          </p:nvCxnSpPr>
          <p:spPr>
            <a:xfrm>
              <a:off x="2307919" y="3816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37" name="Connettore 1 636"/>
            <p:cNvCxnSpPr/>
            <p:nvPr/>
          </p:nvCxnSpPr>
          <p:spPr>
            <a:xfrm>
              <a:off x="2307919" y="3890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38" name="Connettore 1 637"/>
            <p:cNvCxnSpPr/>
            <p:nvPr/>
          </p:nvCxnSpPr>
          <p:spPr>
            <a:xfrm>
              <a:off x="2307919" y="4000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39" name="Connettore 1 638"/>
            <p:cNvCxnSpPr/>
            <p:nvPr/>
          </p:nvCxnSpPr>
          <p:spPr>
            <a:xfrm>
              <a:off x="2307919" y="4074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40" name="Connettore 1 639"/>
            <p:cNvCxnSpPr/>
            <p:nvPr/>
          </p:nvCxnSpPr>
          <p:spPr>
            <a:xfrm>
              <a:off x="2307919" y="4111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41" name="Connettore 1 640"/>
            <p:cNvCxnSpPr/>
            <p:nvPr/>
          </p:nvCxnSpPr>
          <p:spPr>
            <a:xfrm>
              <a:off x="2307919" y="4147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42" name="Connettore 1 641"/>
            <p:cNvCxnSpPr/>
            <p:nvPr/>
          </p:nvCxnSpPr>
          <p:spPr>
            <a:xfrm>
              <a:off x="2307919" y="4184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43" name="Connettore 1 642"/>
            <p:cNvCxnSpPr/>
            <p:nvPr/>
          </p:nvCxnSpPr>
          <p:spPr>
            <a:xfrm>
              <a:off x="2307919" y="4221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44" name="Connettore 1 643"/>
            <p:cNvCxnSpPr/>
            <p:nvPr/>
          </p:nvCxnSpPr>
          <p:spPr>
            <a:xfrm>
              <a:off x="2307919" y="4258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45" name="Connettore 1 644"/>
            <p:cNvCxnSpPr/>
            <p:nvPr/>
          </p:nvCxnSpPr>
          <p:spPr>
            <a:xfrm>
              <a:off x="2307919" y="4295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46" name="Connettore 1 645"/>
            <p:cNvCxnSpPr/>
            <p:nvPr/>
          </p:nvCxnSpPr>
          <p:spPr>
            <a:xfrm>
              <a:off x="2307919" y="4331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47" name="Connettore 1 646"/>
            <p:cNvCxnSpPr/>
            <p:nvPr/>
          </p:nvCxnSpPr>
          <p:spPr>
            <a:xfrm>
              <a:off x="2307919" y="4368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48" name="Connettore 1 647"/>
            <p:cNvCxnSpPr/>
            <p:nvPr/>
          </p:nvCxnSpPr>
          <p:spPr>
            <a:xfrm>
              <a:off x="2307919" y="4405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49" name="Connettore 1 648"/>
            <p:cNvCxnSpPr/>
            <p:nvPr/>
          </p:nvCxnSpPr>
          <p:spPr>
            <a:xfrm>
              <a:off x="2307919" y="3853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50" name="Connettore 1 649"/>
            <p:cNvCxnSpPr/>
            <p:nvPr/>
          </p:nvCxnSpPr>
          <p:spPr>
            <a:xfrm>
              <a:off x="2307919" y="3927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51" name="Connettore 1 650"/>
            <p:cNvCxnSpPr/>
            <p:nvPr/>
          </p:nvCxnSpPr>
          <p:spPr>
            <a:xfrm>
              <a:off x="2307919" y="3963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52" name="Connettore 1 651"/>
            <p:cNvCxnSpPr/>
            <p:nvPr/>
          </p:nvCxnSpPr>
          <p:spPr>
            <a:xfrm>
              <a:off x="2307919" y="4037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53" name="Connettore 1 652"/>
            <p:cNvCxnSpPr/>
            <p:nvPr/>
          </p:nvCxnSpPr>
          <p:spPr>
            <a:xfrm>
              <a:off x="2307919" y="45731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54" name="Connettore 1 653"/>
            <p:cNvCxnSpPr/>
            <p:nvPr/>
          </p:nvCxnSpPr>
          <p:spPr>
            <a:xfrm>
              <a:off x="2307919" y="46099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55" name="Connettore 1 654"/>
            <p:cNvCxnSpPr/>
            <p:nvPr/>
          </p:nvCxnSpPr>
          <p:spPr>
            <a:xfrm>
              <a:off x="2307919" y="46467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56" name="Connettore 1 655"/>
            <p:cNvCxnSpPr/>
            <p:nvPr/>
          </p:nvCxnSpPr>
          <p:spPr>
            <a:xfrm>
              <a:off x="2307919" y="46835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57" name="Connettore 1 656"/>
            <p:cNvCxnSpPr/>
            <p:nvPr/>
          </p:nvCxnSpPr>
          <p:spPr>
            <a:xfrm>
              <a:off x="2307919" y="47203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58" name="Connettore 1 657"/>
            <p:cNvCxnSpPr/>
            <p:nvPr/>
          </p:nvCxnSpPr>
          <p:spPr>
            <a:xfrm>
              <a:off x="2307919" y="47571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59" name="Connettore 1 658"/>
            <p:cNvCxnSpPr/>
            <p:nvPr/>
          </p:nvCxnSpPr>
          <p:spPr>
            <a:xfrm>
              <a:off x="2307919" y="47939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60" name="Connettore 1 659"/>
            <p:cNvCxnSpPr/>
            <p:nvPr/>
          </p:nvCxnSpPr>
          <p:spPr>
            <a:xfrm>
              <a:off x="2307919" y="48675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61" name="Connettore 1 660"/>
            <p:cNvCxnSpPr/>
            <p:nvPr/>
          </p:nvCxnSpPr>
          <p:spPr>
            <a:xfrm>
              <a:off x="2307919" y="49779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62" name="Connettore 1 661"/>
            <p:cNvCxnSpPr/>
            <p:nvPr/>
          </p:nvCxnSpPr>
          <p:spPr>
            <a:xfrm>
              <a:off x="2307919" y="50515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63" name="Connettore 1 662"/>
            <p:cNvCxnSpPr/>
            <p:nvPr/>
          </p:nvCxnSpPr>
          <p:spPr>
            <a:xfrm>
              <a:off x="2307919" y="50883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64" name="Connettore 1 663"/>
            <p:cNvCxnSpPr/>
            <p:nvPr/>
          </p:nvCxnSpPr>
          <p:spPr>
            <a:xfrm>
              <a:off x="2307919" y="51251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65" name="Connettore 1 664"/>
            <p:cNvCxnSpPr/>
            <p:nvPr/>
          </p:nvCxnSpPr>
          <p:spPr>
            <a:xfrm>
              <a:off x="2307919" y="51619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66" name="Connettore 1 665"/>
            <p:cNvCxnSpPr/>
            <p:nvPr/>
          </p:nvCxnSpPr>
          <p:spPr>
            <a:xfrm>
              <a:off x="2307919" y="51987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67" name="Connettore 1 666"/>
            <p:cNvCxnSpPr/>
            <p:nvPr/>
          </p:nvCxnSpPr>
          <p:spPr>
            <a:xfrm>
              <a:off x="2307919" y="52355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68" name="Connettore 1 667"/>
            <p:cNvCxnSpPr/>
            <p:nvPr/>
          </p:nvCxnSpPr>
          <p:spPr>
            <a:xfrm>
              <a:off x="2307919" y="52723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69" name="Connettore 1 668"/>
            <p:cNvCxnSpPr/>
            <p:nvPr/>
          </p:nvCxnSpPr>
          <p:spPr>
            <a:xfrm>
              <a:off x="2307919" y="53091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70" name="Connettore 1 669"/>
            <p:cNvCxnSpPr/>
            <p:nvPr/>
          </p:nvCxnSpPr>
          <p:spPr>
            <a:xfrm>
              <a:off x="2307919" y="53459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71" name="Connettore 1 670"/>
            <p:cNvCxnSpPr/>
            <p:nvPr/>
          </p:nvCxnSpPr>
          <p:spPr>
            <a:xfrm>
              <a:off x="2307919" y="53827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72" name="Connettore 1 671"/>
            <p:cNvCxnSpPr/>
            <p:nvPr/>
          </p:nvCxnSpPr>
          <p:spPr>
            <a:xfrm>
              <a:off x="2307919" y="5419588"/>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73" name="Connettore 1 672"/>
            <p:cNvCxnSpPr/>
            <p:nvPr/>
          </p:nvCxnSpPr>
          <p:spPr>
            <a:xfrm>
              <a:off x="2307919" y="48307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74" name="Connettore 1 673"/>
            <p:cNvCxnSpPr/>
            <p:nvPr/>
          </p:nvCxnSpPr>
          <p:spPr>
            <a:xfrm>
              <a:off x="2307919" y="49043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75" name="Connettore 1 674"/>
            <p:cNvCxnSpPr/>
            <p:nvPr/>
          </p:nvCxnSpPr>
          <p:spPr>
            <a:xfrm>
              <a:off x="2307919" y="49411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76" name="Connettore 1 675"/>
            <p:cNvCxnSpPr/>
            <p:nvPr/>
          </p:nvCxnSpPr>
          <p:spPr>
            <a:xfrm>
              <a:off x="2307919" y="50147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sp>
          <p:nvSpPr>
            <p:cNvPr id="677" name="Rettangolo 676"/>
            <p:cNvSpPr/>
            <p:nvPr/>
          </p:nvSpPr>
          <p:spPr>
            <a:xfrm>
              <a:off x="5550128" y="4281847"/>
              <a:ext cx="230803" cy="24713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78" name="Rettangolo 677"/>
            <p:cNvSpPr/>
            <p:nvPr/>
          </p:nvSpPr>
          <p:spPr>
            <a:xfrm>
              <a:off x="4009553" y="3610726"/>
              <a:ext cx="140446" cy="11737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79" name="Rettangolo 678"/>
            <p:cNvSpPr/>
            <p:nvPr/>
          </p:nvSpPr>
          <p:spPr>
            <a:xfrm>
              <a:off x="4220518" y="3610726"/>
              <a:ext cx="140446" cy="11737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80" name="Rettangolo 679"/>
            <p:cNvSpPr/>
            <p:nvPr/>
          </p:nvSpPr>
          <p:spPr>
            <a:xfrm>
              <a:off x="3338764" y="4417775"/>
              <a:ext cx="140446" cy="11737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81" name="Rettangolo 680"/>
            <p:cNvSpPr/>
            <p:nvPr/>
          </p:nvSpPr>
          <p:spPr>
            <a:xfrm>
              <a:off x="3549729" y="4417775"/>
              <a:ext cx="140446" cy="11737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82" name="Rettangolo 681"/>
            <p:cNvSpPr/>
            <p:nvPr/>
          </p:nvSpPr>
          <p:spPr>
            <a:xfrm>
              <a:off x="6023992" y="3789040"/>
              <a:ext cx="576064" cy="60233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83" name="Rettangolo 682"/>
            <p:cNvSpPr/>
            <p:nvPr/>
          </p:nvSpPr>
          <p:spPr>
            <a:xfrm>
              <a:off x="6409355" y="4666270"/>
              <a:ext cx="170165" cy="17925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84" name="Rettangolo 683"/>
            <p:cNvSpPr/>
            <p:nvPr/>
          </p:nvSpPr>
          <p:spPr>
            <a:xfrm>
              <a:off x="7248128" y="4178331"/>
              <a:ext cx="432048" cy="314424"/>
            </a:xfrm>
            <a:prstGeom prst="rect">
              <a:avLst/>
            </a:prstGeom>
            <a:solidFill>
              <a:schemeClr val="bg1">
                <a:lumMod val="7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85" name="Rettangolo 684"/>
            <p:cNvSpPr/>
            <p:nvPr/>
          </p:nvSpPr>
          <p:spPr>
            <a:xfrm>
              <a:off x="7680176" y="4227531"/>
              <a:ext cx="299864" cy="216024"/>
            </a:xfrm>
            <a:prstGeom prst="rect">
              <a:avLst/>
            </a:prstGeom>
            <a:solidFill>
              <a:schemeClr val="bg1">
                <a:lumMod val="7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86" name="Rettangolo 685"/>
            <p:cNvSpPr/>
            <p:nvPr/>
          </p:nvSpPr>
          <p:spPr>
            <a:xfrm>
              <a:off x="7248128" y="3861048"/>
              <a:ext cx="432048" cy="314424"/>
            </a:xfrm>
            <a:prstGeom prst="rect">
              <a:avLst/>
            </a:prstGeom>
            <a:solidFill>
              <a:schemeClr val="bg1">
                <a:lumMod val="7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87" name="Rettangolo 686"/>
            <p:cNvSpPr/>
            <p:nvPr/>
          </p:nvSpPr>
          <p:spPr>
            <a:xfrm>
              <a:off x="7680176" y="3910248"/>
              <a:ext cx="299864" cy="216024"/>
            </a:xfrm>
            <a:prstGeom prst="rect">
              <a:avLst/>
            </a:prstGeom>
            <a:solidFill>
              <a:schemeClr val="bg1">
                <a:lumMod val="7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88" name="Rettangolo 687"/>
            <p:cNvSpPr/>
            <p:nvPr/>
          </p:nvSpPr>
          <p:spPr>
            <a:xfrm>
              <a:off x="7355098" y="3581327"/>
              <a:ext cx="216024" cy="272086"/>
            </a:xfrm>
            <a:prstGeom prst="rect">
              <a:avLst/>
            </a:prstGeom>
            <a:solidFill>
              <a:schemeClr val="accent6">
                <a:lumMod val="60000"/>
                <a:lumOff val="4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89" name="Rettangolo 688"/>
            <p:cNvSpPr/>
            <p:nvPr/>
          </p:nvSpPr>
          <p:spPr>
            <a:xfrm>
              <a:off x="7571122" y="3581327"/>
              <a:ext cx="144128" cy="272086"/>
            </a:xfrm>
            <a:prstGeom prst="rect">
              <a:avLst/>
            </a:prstGeom>
            <a:solidFill>
              <a:schemeClr val="accent6">
                <a:lumMod val="60000"/>
                <a:lumOff val="4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90" name="Rettangolo 689"/>
            <p:cNvSpPr/>
            <p:nvPr/>
          </p:nvSpPr>
          <p:spPr>
            <a:xfrm>
              <a:off x="7248128" y="4509120"/>
              <a:ext cx="731911" cy="451594"/>
            </a:xfrm>
            <a:prstGeom prst="rect">
              <a:avLst/>
            </a:prstGeom>
            <a:solidFill>
              <a:schemeClr val="bg2">
                <a:lumMod val="6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91" name="Rettangolo 690"/>
            <p:cNvSpPr/>
            <p:nvPr/>
          </p:nvSpPr>
          <p:spPr>
            <a:xfrm>
              <a:off x="7752185" y="4753184"/>
              <a:ext cx="227856" cy="8962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692" name="Gruppo 691"/>
            <p:cNvGrpSpPr/>
            <p:nvPr/>
          </p:nvGrpSpPr>
          <p:grpSpPr>
            <a:xfrm>
              <a:off x="7752185" y="4610696"/>
              <a:ext cx="227856" cy="89628"/>
              <a:chOff x="7752185" y="4610696"/>
              <a:chExt cx="227856" cy="89628"/>
            </a:xfrm>
          </p:grpSpPr>
          <p:sp>
            <p:nvSpPr>
              <p:cNvPr id="1214" name="Rettangolo 1213"/>
              <p:cNvSpPr/>
              <p:nvPr/>
            </p:nvSpPr>
            <p:spPr>
              <a:xfrm>
                <a:off x="7752185" y="4610696"/>
                <a:ext cx="227856" cy="8962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15" name="Rettangolo 1214"/>
              <p:cNvSpPr/>
              <p:nvPr/>
            </p:nvSpPr>
            <p:spPr>
              <a:xfrm>
                <a:off x="7824192" y="4632651"/>
                <a:ext cx="155847" cy="45719"/>
              </a:xfrm>
              <a:prstGeom prst="rect">
                <a:avLst/>
              </a:prstGeom>
              <a:solidFill>
                <a:schemeClr val="bg2">
                  <a:lumMod val="6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693" name="Gruppo 692"/>
            <p:cNvGrpSpPr/>
            <p:nvPr/>
          </p:nvGrpSpPr>
          <p:grpSpPr>
            <a:xfrm>
              <a:off x="7752185" y="4753391"/>
              <a:ext cx="227856" cy="89628"/>
              <a:chOff x="7752185" y="4610696"/>
              <a:chExt cx="227856" cy="89628"/>
            </a:xfrm>
          </p:grpSpPr>
          <p:sp>
            <p:nvSpPr>
              <p:cNvPr id="1212" name="Rettangolo 1211"/>
              <p:cNvSpPr/>
              <p:nvPr/>
            </p:nvSpPr>
            <p:spPr>
              <a:xfrm>
                <a:off x="7752185" y="4610696"/>
                <a:ext cx="227856" cy="8962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13" name="Rettangolo 1212"/>
              <p:cNvSpPr/>
              <p:nvPr/>
            </p:nvSpPr>
            <p:spPr>
              <a:xfrm>
                <a:off x="7824192" y="4632651"/>
                <a:ext cx="155847" cy="45719"/>
              </a:xfrm>
              <a:prstGeom prst="rect">
                <a:avLst/>
              </a:prstGeom>
              <a:solidFill>
                <a:schemeClr val="bg2">
                  <a:lumMod val="6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694" name="Rettangolo 693"/>
            <p:cNvSpPr/>
            <p:nvPr/>
          </p:nvSpPr>
          <p:spPr>
            <a:xfrm>
              <a:off x="6312023" y="4972989"/>
              <a:ext cx="1715585" cy="451594"/>
            </a:xfrm>
            <a:prstGeom prst="rect">
              <a:avLst/>
            </a:prstGeom>
            <a:solidFill>
              <a:schemeClr val="bg1">
                <a:lumMod val="7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95" name="Rettangolo 694"/>
            <p:cNvSpPr/>
            <p:nvPr/>
          </p:nvSpPr>
          <p:spPr>
            <a:xfrm>
              <a:off x="7752184" y="4972989"/>
              <a:ext cx="227855" cy="451594"/>
            </a:xfrm>
            <a:prstGeom prst="rect">
              <a:avLst/>
            </a:prstGeom>
            <a:solidFill>
              <a:schemeClr val="bg1">
                <a:lumMod val="7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96" name="Rettangolo 695"/>
            <p:cNvSpPr/>
            <p:nvPr/>
          </p:nvSpPr>
          <p:spPr>
            <a:xfrm>
              <a:off x="7643186" y="4972989"/>
              <a:ext cx="84824" cy="451594"/>
            </a:xfrm>
            <a:prstGeom prst="rect">
              <a:avLst/>
            </a:prstGeom>
            <a:solidFill>
              <a:schemeClr val="bg1">
                <a:lumMod val="7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97" name="Rettangolo 696"/>
            <p:cNvSpPr/>
            <p:nvPr/>
          </p:nvSpPr>
          <p:spPr>
            <a:xfrm>
              <a:off x="6038363" y="4529290"/>
              <a:ext cx="201842" cy="24522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698" name="Gruppo 697"/>
            <p:cNvGrpSpPr/>
            <p:nvPr/>
          </p:nvGrpSpPr>
          <p:grpSpPr>
            <a:xfrm>
              <a:off x="3719736" y="5241936"/>
              <a:ext cx="162018" cy="159257"/>
              <a:chOff x="8040216" y="3991802"/>
              <a:chExt cx="288032" cy="280360"/>
            </a:xfrm>
          </p:grpSpPr>
          <p:sp>
            <p:nvSpPr>
              <p:cNvPr id="1210" name="Ovale 1209"/>
              <p:cNvSpPr/>
              <p:nvPr/>
            </p:nvSpPr>
            <p:spPr>
              <a:xfrm>
                <a:off x="8040216" y="3991802"/>
                <a:ext cx="288032" cy="280360"/>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p>
            </p:txBody>
          </p:sp>
          <p:sp>
            <p:nvSpPr>
              <p:cNvPr id="1211" name="Ovale 1210"/>
              <p:cNvSpPr/>
              <p:nvPr/>
            </p:nvSpPr>
            <p:spPr>
              <a:xfrm>
                <a:off x="8112224" y="4060858"/>
                <a:ext cx="144016" cy="14472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p>
            </p:txBody>
          </p:sp>
        </p:grpSp>
        <p:grpSp>
          <p:nvGrpSpPr>
            <p:cNvPr id="699" name="Gruppo 698"/>
            <p:cNvGrpSpPr/>
            <p:nvPr/>
          </p:nvGrpSpPr>
          <p:grpSpPr>
            <a:xfrm>
              <a:off x="5584520" y="3608513"/>
              <a:ext cx="162018" cy="159257"/>
              <a:chOff x="8040216" y="3991802"/>
              <a:chExt cx="288032" cy="280360"/>
            </a:xfrm>
          </p:grpSpPr>
          <p:sp>
            <p:nvSpPr>
              <p:cNvPr id="1208" name="Ovale 1207"/>
              <p:cNvSpPr/>
              <p:nvPr/>
            </p:nvSpPr>
            <p:spPr>
              <a:xfrm>
                <a:off x="8040216" y="3991802"/>
                <a:ext cx="288032" cy="280360"/>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p>
            </p:txBody>
          </p:sp>
          <p:sp>
            <p:nvSpPr>
              <p:cNvPr id="1209" name="Ovale 1208"/>
              <p:cNvSpPr/>
              <p:nvPr/>
            </p:nvSpPr>
            <p:spPr>
              <a:xfrm>
                <a:off x="8112224" y="4060858"/>
                <a:ext cx="144016" cy="14472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p>
            </p:txBody>
          </p:sp>
        </p:grpSp>
        <p:grpSp>
          <p:nvGrpSpPr>
            <p:cNvPr id="700" name="Gruppo 699"/>
            <p:cNvGrpSpPr/>
            <p:nvPr/>
          </p:nvGrpSpPr>
          <p:grpSpPr>
            <a:xfrm>
              <a:off x="5584520" y="5241936"/>
              <a:ext cx="162018" cy="159257"/>
              <a:chOff x="8040216" y="3991802"/>
              <a:chExt cx="288032" cy="280360"/>
            </a:xfrm>
          </p:grpSpPr>
          <p:sp>
            <p:nvSpPr>
              <p:cNvPr id="1206" name="Ovale 1205"/>
              <p:cNvSpPr/>
              <p:nvPr/>
            </p:nvSpPr>
            <p:spPr>
              <a:xfrm>
                <a:off x="8040216" y="3991802"/>
                <a:ext cx="288032" cy="280360"/>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p>
            </p:txBody>
          </p:sp>
          <p:sp>
            <p:nvSpPr>
              <p:cNvPr id="1207" name="Ovale 1206"/>
              <p:cNvSpPr/>
              <p:nvPr/>
            </p:nvSpPr>
            <p:spPr>
              <a:xfrm>
                <a:off x="8112224" y="4060858"/>
                <a:ext cx="144016" cy="14472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p>
            </p:txBody>
          </p:sp>
        </p:grpSp>
        <p:grpSp>
          <p:nvGrpSpPr>
            <p:cNvPr id="701" name="Gruppo 700"/>
            <p:cNvGrpSpPr/>
            <p:nvPr/>
          </p:nvGrpSpPr>
          <p:grpSpPr>
            <a:xfrm>
              <a:off x="2833446" y="4412729"/>
              <a:ext cx="162018" cy="159257"/>
              <a:chOff x="8040216" y="3991802"/>
              <a:chExt cx="288032" cy="280360"/>
            </a:xfrm>
          </p:grpSpPr>
          <p:sp>
            <p:nvSpPr>
              <p:cNvPr id="1204" name="Ovale 1203"/>
              <p:cNvSpPr/>
              <p:nvPr/>
            </p:nvSpPr>
            <p:spPr>
              <a:xfrm>
                <a:off x="8040216" y="3991802"/>
                <a:ext cx="288032" cy="280360"/>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p>
            </p:txBody>
          </p:sp>
          <p:sp>
            <p:nvSpPr>
              <p:cNvPr id="1205" name="Ovale 1204"/>
              <p:cNvSpPr/>
              <p:nvPr/>
            </p:nvSpPr>
            <p:spPr>
              <a:xfrm>
                <a:off x="8112224" y="4060858"/>
                <a:ext cx="144016" cy="14472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p>
            </p:txBody>
          </p:sp>
        </p:grpSp>
        <p:sp>
          <p:nvSpPr>
            <p:cNvPr id="702" name="Ovale 701"/>
            <p:cNvSpPr/>
            <p:nvPr/>
          </p:nvSpPr>
          <p:spPr>
            <a:xfrm>
              <a:off x="6865341" y="3623888"/>
              <a:ext cx="209719" cy="208421"/>
            </a:xfrm>
            <a:prstGeom prst="ellipse">
              <a:avLst/>
            </a:prstGeom>
            <a:solidFill>
              <a:schemeClr val="bg2">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03" name="Rettangolo 702"/>
            <p:cNvSpPr/>
            <p:nvPr/>
          </p:nvSpPr>
          <p:spPr>
            <a:xfrm>
              <a:off x="7104112" y="3668236"/>
              <a:ext cx="170165" cy="12080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704" name="Gruppo 703"/>
            <p:cNvGrpSpPr/>
            <p:nvPr/>
          </p:nvGrpSpPr>
          <p:grpSpPr>
            <a:xfrm>
              <a:off x="6602205" y="3810500"/>
              <a:ext cx="62772" cy="552000"/>
              <a:chOff x="2460319" y="3748213"/>
              <a:chExt cx="62772" cy="552000"/>
            </a:xfrm>
          </p:grpSpPr>
          <p:cxnSp>
            <p:nvCxnSpPr>
              <p:cNvPr id="1188" name="Connettore 1 1187"/>
              <p:cNvCxnSpPr/>
              <p:nvPr/>
            </p:nvCxnSpPr>
            <p:spPr>
              <a:xfrm>
                <a:off x="2460319" y="3748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89" name="Connettore 1 1188"/>
              <p:cNvCxnSpPr/>
              <p:nvPr/>
            </p:nvCxnSpPr>
            <p:spPr>
              <a:xfrm>
                <a:off x="2460319" y="3785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90" name="Connettore 1 1189"/>
              <p:cNvCxnSpPr/>
              <p:nvPr/>
            </p:nvCxnSpPr>
            <p:spPr>
              <a:xfrm>
                <a:off x="2460319" y="3821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91" name="Connettore 1 1190"/>
              <p:cNvCxnSpPr/>
              <p:nvPr/>
            </p:nvCxnSpPr>
            <p:spPr>
              <a:xfrm>
                <a:off x="2460319" y="3858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92" name="Connettore 1 1191"/>
              <p:cNvCxnSpPr/>
              <p:nvPr/>
            </p:nvCxnSpPr>
            <p:spPr>
              <a:xfrm>
                <a:off x="2460319" y="3895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93" name="Connettore 1 1192"/>
              <p:cNvCxnSpPr/>
              <p:nvPr/>
            </p:nvCxnSpPr>
            <p:spPr>
              <a:xfrm>
                <a:off x="2460319" y="3932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94" name="Connettore 1 1193"/>
              <p:cNvCxnSpPr/>
              <p:nvPr/>
            </p:nvCxnSpPr>
            <p:spPr>
              <a:xfrm>
                <a:off x="2460319" y="3969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95" name="Connettore 1 1194"/>
              <p:cNvCxnSpPr/>
              <p:nvPr/>
            </p:nvCxnSpPr>
            <p:spPr>
              <a:xfrm>
                <a:off x="2460319" y="4042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96" name="Connettore 1 1195"/>
              <p:cNvCxnSpPr/>
              <p:nvPr/>
            </p:nvCxnSpPr>
            <p:spPr>
              <a:xfrm>
                <a:off x="2460319" y="4153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97" name="Connettore 1 1196"/>
              <p:cNvCxnSpPr/>
              <p:nvPr/>
            </p:nvCxnSpPr>
            <p:spPr>
              <a:xfrm>
                <a:off x="2460319" y="4226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98" name="Connettore 1 1197"/>
              <p:cNvCxnSpPr/>
              <p:nvPr/>
            </p:nvCxnSpPr>
            <p:spPr>
              <a:xfrm>
                <a:off x="2460319" y="4263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99" name="Connettore 1 1198"/>
              <p:cNvCxnSpPr/>
              <p:nvPr/>
            </p:nvCxnSpPr>
            <p:spPr>
              <a:xfrm>
                <a:off x="2460319" y="4300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00" name="Connettore 1 1199"/>
              <p:cNvCxnSpPr/>
              <p:nvPr/>
            </p:nvCxnSpPr>
            <p:spPr>
              <a:xfrm>
                <a:off x="2460319" y="4005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01" name="Connettore 1 1200"/>
              <p:cNvCxnSpPr/>
              <p:nvPr/>
            </p:nvCxnSpPr>
            <p:spPr>
              <a:xfrm>
                <a:off x="2460319" y="4079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02" name="Connettore 1 1201"/>
              <p:cNvCxnSpPr/>
              <p:nvPr/>
            </p:nvCxnSpPr>
            <p:spPr>
              <a:xfrm>
                <a:off x="2460319" y="4116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03" name="Connettore 1 1202"/>
              <p:cNvCxnSpPr/>
              <p:nvPr/>
            </p:nvCxnSpPr>
            <p:spPr>
              <a:xfrm>
                <a:off x="2460319" y="4189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705" name="Gruppo 704"/>
            <p:cNvGrpSpPr/>
            <p:nvPr/>
          </p:nvGrpSpPr>
          <p:grpSpPr>
            <a:xfrm rot="5400000">
              <a:off x="6280637" y="4149811"/>
              <a:ext cx="62772" cy="552000"/>
              <a:chOff x="2460319" y="3748213"/>
              <a:chExt cx="62772" cy="552000"/>
            </a:xfrm>
          </p:grpSpPr>
          <p:cxnSp>
            <p:nvCxnSpPr>
              <p:cNvPr id="1172" name="Connettore 1 1171"/>
              <p:cNvCxnSpPr/>
              <p:nvPr/>
            </p:nvCxnSpPr>
            <p:spPr>
              <a:xfrm>
                <a:off x="2460319" y="3748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73" name="Connettore 1 1172"/>
              <p:cNvCxnSpPr/>
              <p:nvPr/>
            </p:nvCxnSpPr>
            <p:spPr>
              <a:xfrm>
                <a:off x="2460319" y="3785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74" name="Connettore 1 1173"/>
              <p:cNvCxnSpPr/>
              <p:nvPr/>
            </p:nvCxnSpPr>
            <p:spPr>
              <a:xfrm>
                <a:off x="2460319" y="3821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75" name="Connettore 1 1174"/>
              <p:cNvCxnSpPr/>
              <p:nvPr/>
            </p:nvCxnSpPr>
            <p:spPr>
              <a:xfrm>
                <a:off x="2460319" y="3858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76" name="Connettore 1 1175"/>
              <p:cNvCxnSpPr/>
              <p:nvPr/>
            </p:nvCxnSpPr>
            <p:spPr>
              <a:xfrm>
                <a:off x="2460319" y="3895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77" name="Connettore 1 1176"/>
              <p:cNvCxnSpPr/>
              <p:nvPr/>
            </p:nvCxnSpPr>
            <p:spPr>
              <a:xfrm>
                <a:off x="2460319" y="3932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78" name="Connettore 1 1177"/>
              <p:cNvCxnSpPr/>
              <p:nvPr/>
            </p:nvCxnSpPr>
            <p:spPr>
              <a:xfrm>
                <a:off x="2460319" y="3969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79" name="Connettore 1 1178"/>
              <p:cNvCxnSpPr/>
              <p:nvPr/>
            </p:nvCxnSpPr>
            <p:spPr>
              <a:xfrm>
                <a:off x="2460319" y="4042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80" name="Connettore 1 1179"/>
              <p:cNvCxnSpPr/>
              <p:nvPr/>
            </p:nvCxnSpPr>
            <p:spPr>
              <a:xfrm>
                <a:off x="2460319" y="4153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81" name="Connettore 1 1180"/>
              <p:cNvCxnSpPr/>
              <p:nvPr/>
            </p:nvCxnSpPr>
            <p:spPr>
              <a:xfrm>
                <a:off x="2460319" y="4226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82" name="Connettore 1 1181"/>
              <p:cNvCxnSpPr/>
              <p:nvPr/>
            </p:nvCxnSpPr>
            <p:spPr>
              <a:xfrm>
                <a:off x="2460319" y="4263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83" name="Connettore 1 1182"/>
              <p:cNvCxnSpPr/>
              <p:nvPr/>
            </p:nvCxnSpPr>
            <p:spPr>
              <a:xfrm>
                <a:off x="2460319" y="4300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84" name="Connettore 1 1183"/>
              <p:cNvCxnSpPr/>
              <p:nvPr/>
            </p:nvCxnSpPr>
            <p:spPr>
              <a:xfrm>
                <a:off x="2460319" y="4005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85" name="Connettore 1 1184"/>
              <p:cNvCxnSpPr/>
              <p:nvPr/>
            </p:nvCxnSpPr>
            <p:spPr>
              <a:xfrm>
                <a:off x="2460319" y="4079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86" name="Connettore 1 1185"/>
              <p:cNvCxnSpPr/>
              <p:nvPr/>
            </p:nvCxnSpPr>
            <p:spPr>
              <a:xfrm>
                <a:off x="2460319" y="4116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87" name="Connettore 1 1186"/>
              <p:cNvCxnSpPr/>
              <p:nvPr/>
            </p:nvCxnSpPr>
            <p:spPr>
              <a:xfrm>
                <a:off x="2460319" y="4189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706" name="Gruppo 705"/>
            <p:cNvGrpSpPr/>
            <p:nvPr/>
          </p:nvGrpSpPr>
          <p:grpSpPr>
            <a:xfrm>
              <a:off x="5961220" y="3817347"/>
              <a:ext cx="62772" cy="552000"/>
              <a:chOff x="2460319" y="3748213"/>
              <a:chExt cx="62772" cy="552000"/>
            </a:xfrm>
          </p:grpSpPr>
          <p:cxnSp>
            <p:nvCxnSpPr>
              <p:cNvPr id="1156" name="Connettore 1 1155"/>
              <p:cNvCxnSpPr/>
              <p:nvPr/>
            </p:nvCxnSpPr>
            <p:spPr>
              <a:xfrm>
                <a:off x="2460319" y="3748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57" name="Connettore 1 1156"/>
              <p:cNvCxnSpPr/>
              <p:nvPr/>
            </p:nvCxnSpPr>
            <p:spPr>
              <a:xfrm>
                <a:off x="2460319" y="3785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58" name="Connettore 1 1157"/>
              <p:cNvCxnSpPr/>
              <p:nvPr/>
            </p:nvCxnSpPr>
            <p:spPr>
              <a:xfrm>
                <a:off x="2460319" y="3821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59" name="Connettore 1 1158"/>
              <p:cNvCxnSpPr/>
              <p:nvPr/>
            </p:nvCxnSpPr>
            <p:spPr>
              <a:xfrm>
                <a:off x="2460319" y="3858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60" name="Connettore 1 1159"/>
              <p:cNvCxnSpPr/>
              <p:nvPr/>
            </p:nvCxnSpPr>
            <p:spPr>
              <a:xfrm>
                <a:off x="2460319" y="3895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61" name="Connettore 1 1160"/>
              <p:cNvCxnSpPr/>
              <p:nvPr/>
            </p:nvCxnSpPr>
            <p:spPr>
              <a:xfrm>
                <a:off x="2460319" y="3932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62" name="Connettore 1 1161"/>
              <p:cNvCxnSpPr/>
              <p:nvPr/>
            </p:nvCxnSpPr>
            <p:spPr>
              <a:xfrm>
                <a:off x="2460319" y="3969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63" name="Connettore 1 1162"/>
              <p:cNvCxnSpPr/>
              <p:nvPr/>
            </p:nvCxnSpPr>
            <p:spPr>
              <a:xfrm>
                <a:off x="2460319" y="4042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64" name="Connettore 1 1163"/>
              <p:cNvCxnSpPr/>
              <p:nvPr/>
            </p:nvCxnSpPr>
            <p:spPr>
              <a:xfrm>
                <a:off x="2460319" y="4153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65" name="Connettore 1 1164"/>
              <p:cNvCxnSpPr/>
              <p:nvPr/>
            </p:nvCxnSpPr>
            <p:spPr>
              <a:xfrm>
                <a:off x="2460319" y="4226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66" name="Connettore 1 1165"/>
              <p:cNvCxnSpPr/>
              <p:nvPr/>
            </p:nvCxnSpPr>
            <p:spPr>
              <a:xfrm>
                <a:off x="2460319" y="4263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67" name="Connettore 1 1166"/>
              <p:cNvCxnSpPr/>
              <p:nvPr/>
            </p:nvCxnSpPr>
            <p:spPr>
              <a:xfrm>
                <a:off x="2460319" y="4300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68" name="Connettore 1 1167"/>
              <p:cNvCxnSpPr/>
              <p:nvPr/>
            </p:nvCxnSpPr>
            <p:spPr>
              <a:xfrm>
                <a:off x="2460319" y="4005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69" name="Connettore 1 1168"/>
              <p:cNvCxnSpPr/>
              <p:nvPr/>
            </p:nvCxnSpPr>
            <p:spPr>
              <a:xfrm>
                <a:off x="2460319" y="4079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70" name="Connettore 1 1169"/>
              <p:cNvCxnSpPr/>
              <p:nvPr/>
            </p:nvCxnSpPr>
            <p:spPr>
              <a:xfrm>
                <a:off x="2460319" y="4116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71" name="Connettore 1 1170"/>
              <p:cNvCxnSpPr/>
              <p:nvPr/>
            </p:nvCxnSpPr>
            <p:spPr>
              <a:xfrm>
                <a:off x="2460319" y="4189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707" name="Gruppo 706"/>
            <p:cNvGrpSpPr/>
            <p:nvPr/>
          </p:nvGrpSpPr>
          <p:grpSpPr>
            <a:xfrm rot="5400000">
              <a:off x="6280637" y="3481654"/>
              <a:ext cx="62772" cy="552000"/>
              <a:chOff x="2460319" y="3748213"/>
              <a:chExt cx="62772" cy="552000"/>
            </a:xfrm>
          </p:grpSpPr>
          <p:cxnSp>
            <p:nvCxnSpPr>
              <p:cNvPr id="1140" name="Connettore 1 1139"/>
              <p:cNvCxnSpPr/>
              <p:nvPr/>
            </p:nvCxnSpPr>
            <p:spPr>
              <a:xfrm>
                <a:off x="2460319" y="3748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41" name="Connettore 1 1140"/>
              <p:cNvCxnSpPr/>
              <p:nvPr/>
            </p:nvCxnSpPr>
            <p:spPr>
              <a:xfrm>
                <a:off x="2460319" y="3785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42" name="Connettore 1 1141"/>
              <p:cNvCxnSpPr/>
              <p:nvPr/>
            </p:nvCxnSpPr>
            <p:spPr>
              <a:xfrm>
                <a:off x="2460319" y="3821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43" name="Connettore 1 1142"/>
              <p:cNvCxnSpPr/>
              <p:nvPr/>
            </p:nvCxnSpPr>
            <p:spPr>
              <a:xfrm>
                <a:off x="2460319" y="3858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44" name="Connettore 1 1143"/>
              <p:cNvCxnSpPr/>
              <p:nvPr/>
            </p:nvCxnSpPr>
            <p:spPr>
              <a:xfrm>
                <a:off x="2460319" y="3895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45" name="Connettore 1 1144"/>
              <p:cNvCxnSpPr/>
              <p:nvPr/>
            </p:nvCxnSpPr>
            <p:spPr>
              <a:xfrm>
                <a:off x="2460319" y="3932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46" name="Connettore 1 1145"/>
              <p:cNvCxnSpPr/>
              <p:nvPr/>
            </p:nvCxnSpPr>
            <p:spPr>
              <a:xfrm>
                <a:off x="2460319" y="3969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47" name="Connettore 1 1146"/>
              <p:cNvCxnSpPr/>
              <p:nvPr/>
            </p:nvCxnSpPr>
            <p:spPr>
              <a:xfrm>
                <a:off x="2460319" y="4042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48" name="Connettore 1 1147"/>
              <p:cNvCxnSpPr/>
              <p:nvPr/>
            </p:nvCxnSpPr>
            <p:spPr>
              <a:xfrm>
                <a:off x="2460319" y="4153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49" name="Connettore 1 1148"/>
              <p:cNvCxnSpPr/>
              <p:nvPr/>
            </p:nvCxnSpPr>
            <p:spPr>
              <a:xfrm>
                <a:off x="2460319" y="4226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50" name="Connettore 1 1149"/>
              <p:cNvCxnSpPr/>
              <p:nvPr/>
            </p:nvCxnSpPr>
            <p:spPr>
              <a:xfrm>
                <a:off x="2460319" y="4263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51" name="Connettore 1 1150"/>
              <p:cNvCxnSpPr/>
              <p:nvPr/>
            </p:nvCxnSpPr>
            <p:spPr>
              <a:xfrm>
                <a:off x="2460319" y="4300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52" name="Connettore 1 1151"/>
              <p:cNvCxnSpPr/>
              <p:nvPr/>
            </p:nvCxnSpPr>
            <p:spPr>
              <a:xfrm>
                <a:off x="2460319" y="4005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53" name="Connettore 1 1152"/>
              <p:cNvCxnSpPr/>
              <p:nvPr/>
            </p:nvCxnSpPr>
            <p:spPr>
              <a:xfrm>
                <a:off x="2460319" y="4079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54" name="Connettore 1 1153"/>
              <p:cNvCxnSpPr/>
              <p:nvPr/>
            </p:nvCxnSpPr>
            <p:spPr>
              <a:xfrm>
                <a:off x="2460319" y="4116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55" name="Connettore 1 1154"/>
              <p:cNvCxnSpPr/>
              <p:nvPr/>
            </p:nvCxnSpPr>
            <p:spPr>
              <a:xfrm>
                <a:off x="2460319" y="4189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708" name="Gruppo 707"/>
            <p:cNvGrpSpPr/>
            <p:nvPr/>
          </p:nvGrpSpPr>
          <p:grpSpPr>
            <a:xfrm>
              <a:off x="2487715" y="3706213"/>
              <a:ext cx="97558" cy="614424"/>
              <a:chOff x="2489534" y="3657021"/>
              <a:chExt cx="97558" cy="614424"/>
            </a:xfrm>
          </p:grpSpPr>
          <p:grpSp>
            <p:nvGrpSpPr>
              <p:cNvPr id="1108" name="Gruppo 1107"/>
              <p:cNvGrpSpPr/>
              <p:nvPr/>
            </p:nvGrpSpPr>
            <p:grpSpPr>
              <a:xfrm>
                <a:off x="2489534" y="3657021"/>
                <a:ext cx="97558" cy="45719"/>
                <a:chOff x="2521551" y="3724539"/>
                <a:chExt cx="263221" cy="107770"/>
              </a:xfrm>
            </p:grpSpPr>
            <p:sp>
              <p:nvSpPr>
                <p:cNvPr id="1137" name="Rettangolo 1136"/>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38" name="Rettangolo 1137"/>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39" name="Rettangolo 1138"/>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109" name="Gruppo 1108"/>
              <p:cNvGrpSpPr/>
              <p:nvPr/>
            </p:nvGrpSpPr>
            <p:grpSpPr>
              <a:xfrm>
                <a:off x="2489534" y="3738265"/>
                <a:ext cx="97558" cy="45719"/>
                <a:chOff x="2521551" y="3724539"/>
                <a:chExt cx="263221" cy="107770"/>
              </a:xfrm>
            </p:grpSpPr>
            <p:sp>
              <p:nvSpPr>
                <p:cNvPr id="1134" name="Rettangolo 1133"/>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35" name="Rettangolo 1134"/>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36" name="Rettangolo 1135"/>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110" name="Gruppo 1109"/>
              <p:cNvGrpSpPr/>
              <p:nvPr/>
            </p:nvGrpSpPr>
            <p:grpSpPr>
              <a:xfrm>
                <a:off x="2489534" y="3819509"/>
                <a:ext cx="97558" cy="45719"/>
                <a:chOff x="2521551" y="3724539"/>
                <a:chExt cx="263221" cy="107770"/>
              </a:xfrm>
            </p:grpSpPr>
            <p:sp>
              <p:nvSpPr>
                <p:cNvPr id="1131" name="Rettangolo 1130"/>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32" name="Rettangolo 1131"/>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33" name="Rettangolo 1132"/>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111" name="Gruppo 1110"/>
              <p:cNvGrpSpPr/>
              <p:nvPr/>
            </p:nvGrpSpPr>
            <p:grpSpPr>
              <a:xfrm>
                <a:off x="2489534" y="3900753"/>
                <a:ext cx="97558" cy="45719"/>
                <a:chOff x="2521551" y="3724539"/>
                <a:chExt cx="263221" cy="107770"/>
              </a:xfrm>
            </p:grpSpPr>
            <p:sp>
              <p:nvSpPr>
                <p:cNvPr id="1128" name="Rettangolo 1127"/>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29" name="Rettangolo 1128"/>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30" name="Rettangolo 1129"/>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112" name="Gruppo 1111"/>
              <p:cNvGrpSpPr/>
              <p:nvPr/>
            </p:nvGrpSpPr>
            <p:grpSpPr>
              <a:xfrm>
                <a:off x="2489534" y="3981997"/>
                <a:ext cx="97558" cy="45719"/>
                <a:chOff x="2521551" y="3724539"/>
                <a:chExt cx="263221" cy="107770"/>
              </a:xfrm>
            </p:grpSpPr>
            <p:sp>
              <p:nvSpPr>
                <p:cNvPr id="1125" name="Rettangolo 1124"/>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26" name="Rettangolo 1125"/>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27" name="Rettangolo 1126"/>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113" name="Gruppo 1112"/>
              <p:cNvGrpSpPr/>
              <p:nvPr/>
            </p:nvGrpSpPr>
            <p:grpSpPr>
              <a:xfrm>
                <a:off x="2489534" y="4063241"/>
                <a:ext cx="97558" cy="45719"/>
                <a:chOff x="2521551" y="3724539"/>
                <a:chExt cx="263221" cy="107770"/>
              </a:xfrm>
            </p:grpSpPr>
            <p:sp>
              <p:nvSpPr>
                <p:cNvPr id="1122" name="Rettangolo 1121"/>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23" name="Rettangolo 1122"/>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24" name="Rettangolo 1123"/>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114" name="Gruppo 1113"/>
              <p:cNvGrpSpPr/>
              <p:nvPr/>
            </p:nvGrpSpPr>
            <p:grpSpPr>
              <a:xfrm>
                <a:off x="2489534" y="4144485"/>
                <a:ext cx="97558" cy="45719"/>
                <a:chOff x="2521551" y="3724539"/>
                <a:chExt cx="263221" cy="107770"/>
              </a:xfrm>
            </p:grpSpPr>
            <p:sp>
              <p:nvSpPr>
                <p:cNvPr id="1119" name="Rettangolo 1118"/>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20" name="Rettangolo 1119"/>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21" name="Rettangolo 1120"/>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115" name="Gruppo 1114"/>
              <p:cNvGrpSpPr/>
              <p:nvPr/>
            </p:nvGrpSpPr>
            <p:grpSpPr>
              <a:xfrm>
                <a:off x="2489534" y="4225726"/>
                <a:ext cx="97558" cy="45719"/>
                <a:chOff x="2521551" y="3724539"/>
                <a:chExt cx="263221" cy="107770"/>
              </a:xfrm>
            </p:grpSpPr>
            <p:sp>
              <p:nvSpPr>
                <p:cNvPr id="1116" name="Rettangolo 1115"/>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17" name="Rettangolo 1116"/>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18" name="Rettangolo 1117"/>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709" name="Gruppo 708"/>
            <p:cNvGrpSpPr/>
            <p:nvPr/>
          </p:nvGrpSpPr>
          <p:grpSpPr>
            <a:xfrm>
              <a:off x="2656686" y="3740362"/>
              <a:ext cx="97558" cy="614424"/>
              <a:chOff x="2489534" y="3657021"/>
              <a:chExt cx="97558" cy="614424"/>
            </a:xfrm>
          </p:grpSpPr>
          <p:grpSp>
            <p:nvGrpSpPr>
              <p:cNvPr id="1076" name="Gruppo 1075"/>
              <p:cNvGrpSpPr/>
              <p:nvPr/>
            </p:nvGrpSpPr>
            <p:grpSpPr>
              <a:xfrm>
                <a:off x="2489534" y="3657021"/>
                <a:ext cx="97558" cy="45719"/>
                <a:chOff x="2521551" y="3724539"/>
                <a:chExt cx="263221" cy="107770"/>
              </a:xfrm>
            </p:grpSpPr>
            <p:sp>
              <p:nvSpPr>
                <p:cNvPr id="1105" name="Rettangolo 1104"/>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06" name="Rettangolo 1105"/>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07" name="Rettangolo 1106"/>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077" name="Gruppo 1076"/>
              <p:cNvGrpSpPr/>
              <p:nvPr/>
            </p:nvGrpSpPr>
            <p:grpSpPr>
              <a:xfrm>
                <a:off x="2489534" y="3738265"/>
                <a:ext cx="97558" cy="45719"/>
                <a:chOff x="2521551" y="3724539"/>
                <a:chExt cx="263221" cy="107770"/>
              </a:xfrm>
            </p:grpSpPr>
            <p:sp>
              <p:nvSpPr>
                <p:cNvPr id="1102" name="Rettangolo 1101"/>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03" name="Rettangolo 1102"/>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04" name="Rettangolo 1103"/>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078" name="Gruppo 1077"/>
              <p:cNvGrpSpPr/>
              <p:nvPr/>
            </p:nvGrpSpPr>
            <p:grpSpPr>
              <a:xfrm>
                <a:off x="2489534" y="3819509"/>
                <a:ext cx="97558" cy="45719"/>
                <a:chOff x="2521551" y="3724539"/>
                <a:chExt cx="263221" cy="107770"/>
              </a:xfrm>
            </p:grpSpPr>
            <p:sp>
              <p:nvSpPr>
                <p:cNvPr id="1099" name="Rettangolo 1098"/>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00" name="Rettangolo 1099"/>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01" name="Rettangolo 1100"/>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079" name="Gruppo 1078"/>
              <p:cNvGrpSpPr/>
              <p:nvPr/>
            </p:nvGrpSpPr>
            <p:grpSpPr>
              <a:xfrm>
                <a:off x="2489534" y="3900753"/>
                <a:ext cx="97558" cy="45719"/>
                <a:chOff x="2521551" y="3724539"/>
                <a:chExt cx="263221" cy="107770"/>
              </a:xfrm>
            </p:grpSpPr>
            <p:sp>
              <p:nvSpPr>
                <p:cNvPr id="1096" name="Rettangolo 1095"/>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97" name="Rettangolo 1096"/>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98" name="Rettangolo 1097"/>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080" name="Gruppo 1079"/>
              <p:cNvGrpSpPr/>
              <p:nvPr/>
            </p:nvGrpSpPr>
            <p:grpSpPr>
              <a:xfrm>
                <a:off x="2489534" y="3981997"/>
                <a:ext cx="97558" cy="45719"/>
                <a:chOff x="2521551" y="3724539"/>
                <a:chExt cx="263221" cy="107770"/>
              </a:xfrm>
            </p:grpSpPr>
            <p:sp>
              <p:nvSpPr>
                <p:cNvPr id="1093" name="Rettangolo 1092"/>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94" name="Rettangolo 1093"/>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95" name="Rettangolo 1094"/>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081" name="Gruppo 1080"/>
              <p:cNvGrpSpPr/>
              <p:nvPr/>
            </p:nvGrpSpPr>
            <p:grpSpPr>
              <a:xfrm>
                <a:off x="2489534" y="4063241"/>
                <a:ext cx="97558" cy="45719"/>
                <a:chOff x="2521551" y="3724539"/>
                <a:chExt cx="263221" cy="107770"/>
              </a:xfrm>
            </p:grpSpPr>
            <p:sp>
              <p:nvSpPr>
                <p:cNvPr id="1090" name="Rettangolo 1089"/>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91" name="Rettangolo 1090"/>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92" name="Rettangolo 1091"/>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082" name="Gruppo 1081"/>
              <p:cNvGrpSpPr/>
              <p:nvPr/>
            </p:nvGrpSpPr>
            <p:grpSpPr>
              <a:xfrm>
                <a:off x="2489534" y="4144485"/>
                <a:ext cx="97558" cy="45719"/>
                <a:chOff x="2521551" y="3724539"/>
                <a:chExt cx="263221" cy="107770"/>
              </a:xfrm>
            </p:grpSpPr>
            <p:sp>
              <p:nvSpPr>
                <p:cNvPr id="1087" name="Rettangolo 1086"/>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88" name="Rettangolo 1087"/>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89" name="Rettangolo 1088"/>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083" name="Gruppo 1082"/>
              <p:cNvGrpSpPr/>
              <p:nvPr/>
            </p:nvGrpSpPr>
            <p:grpSpPr>
              <a:xfrm>
                <a:off x="2489534" y="4225726"/>
                <a:ext cx="97558" cy="45719"/>
                <a:chOff x="2521551" y="3724539"/>
                <a:chExt cx="263221" cy="107770"/>
              </a:xfrm>
            </p:grpSpPr>
            <p:sp>
              <p:nvSpPr>
                <p:cNvPr id="1084" name="Rettangolo 1083"/>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85" name="Rettangolo 1084"/>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86" name="Rettangolo 1085"/>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710" name="Gruppo 709"/>
            <p:cNvGrpSpPr/>
            <p:nvPr/>
          </p:nvGrpSpPr>
          <p:grpSpPr>
            <a:xfrm>
              <a:off x="2487715" y="4658788"/>
              <a:ext cx="97558" cy="614424"/>
              <a:chOff x="2489534" y="3657021"/>
              <a:chExt cx="97558" cy="614424"/>
            </a:xfrm>
          </p:grpSpPr>
          <p:grpSp>
            <p:nvGrpSpPr>
              <p:cNvPr id="1044" name="Gruppo 1043"/>
              <p:cNvGrpSpPr/>
              <p:nvPr/>
            </p:nvGrpSpPr>
            <p:grpSpPr>
              <a:xfrm>
                <a:off x="2489534" y="3657021"/>
                <a:ext cx="97558" cy="45719"/>
                <a:chOff x="2521551" y="3724539"/>
                <a:chExt cx="263221" cy="107770"/>
              </a:xfrm>
            </p:grpSpPr>
            <p:sp>
              <p:nvSpPr>
                <p:cNvPr id="1073" name="Rettangolo 1072"/>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74" name="Rettangolo 1073"/>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75" name="Rettangolo 1074"/>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045" name="Gruppo 1044"/>
              <p:cNvGrpSpPr/>
              <p:nvPr/>
            </p:nvGrpSpPr>
            <p:grpSpPr>
              <a:xfrm>
                <a:off x="2489534" y="3738265"/>
                <a:ext cx="97558" cy="45719"/>
                <a:chOff x="2521551" y="3724539"/>
                <a:chExt cx="263221" cy="107770"/>
              </a:xfrm>
            </p:grpSpPr>
            <p:sp>
              <p:nvSpPr>
                <p:cNvPr id="1070" name="Rettangolo 1069"/>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71" name="Rettangolo 1070"/>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72" name="Rettangolo 1071"/>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046" name="Gruppo 1045"/>
              <p:cNvGrpSpPr/>
              <p:nvPr/>
            </p:nvGrpSpPr>
            <p:grpSpPr>
              <a:xfrm>
                <a:off x="2489534" y="3819509"/>
                <a:ext cx="97558" cy="45719"/>
                <a:chOff x="2521551" y="3724539"/>
                <a:chExt cx="263221" cy="107770"/>
              </a:xfrm>
            </p:grpSpPr>
            <p:sp>
              <p:nvSpPr>
                <p:cNvPr id="1067" name="Rettangolo 1066"/>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68" name="Rettangolo 1067"/>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69" name="Rettangolo 1068"/>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047" name="Gruppo 1046"/>
              <p:cNvGrpSpPr/>
              <p:nvPr/>
            </p:nvGrpSpPr>
            <p:grpSpPr>
              <a:xfrm>
                <a:off x="2489534" y="3900753"/>
                <a:ext cx="97558" cy="45719"/>
                <a:chOff x="2521551" y="3724539"/>
                <a:chExt cx="263221" cy="107770"/>
              </a:xfrm>
            </p:grpSpPr>
            <p:sp>
              <p:nvSpPr>
                <p:cNvPr id="1064" name="Rettangolo 1063"/>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65" name="Rettangolo 1064"/>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66" name="Rettangolo 1065"/>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048" name="Gruppo 1047"/>
              <p:cNvGrpSpPr/>
              <p:nvPr/>
            </p:nvGrpSpPr>
            <p:grpSpPr>
              <a:xfrm>
                <a:off x="2489534" y="3981997"/>
                <a:ext cx="97558" cy="45719"/>
                <a:chOff x="2521551" y="3724539"/>
                <a:chExt cx="263221" cy="107770"/>
              </a:xfrm>
            </p:grpSpPr>
            <p:sp>
              <p:nvSpPr>
                <p:cNvPr id="1061" name="Rettangolo 1060"/>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62" name="Rettangolo 1061"/>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63" name="Rettangolo 1062"/>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049" name="Gruppo 1048"/>
              <p:cNvGrpSpPr/>
              <p:nvPr/>
            </p:nvGrpSpPr>
            <p:grpSpPr>
              <a:xfrm>
                <a:off x="2489534" y="4063241"/>
                <a:ext cx="97558" cy="45719"/>
                <a:chOff x="2521551" y="3724539"/>
                <a:chExt cx="263221" cy="107770"/>
              </a:xfrm>
            </p:grpSpPr>
            <p:sp>
              <p:nvSpPr>
                <p:cNvPr id="1058" name="Rettangolo 1057"/>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59" name="Rettangolo 1058"/>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60" name="Rettangolo 1059"/>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050" name="Gruppo 1049"/>
              <p:cNvGrpSpPr/>
              <p:nvPr/>
            </p:nvGrpSpPr>
            <p:grpSpPr>
              <a:xfrm>
                <a:off x="2489534" y="4144485"/>
                <a:ext cx="97558" cy="45719"/>
                <a:chOff x="2521551" y="3724539"/>
                <a:chExt cx="263221" cy="107770"/>
              </a:xfrm>
            </p:grpSpPr>
            <p:sp>
              <p:nvSpPr>
                <p:cNvPr id="1055" name="Rettangolo 1054"/>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56" name="Rettangolo 1055"/>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57" name="Rettangolo 1056"/>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051" name="Gruppo 1050"/>
              <p:cNvGrpSpPr/>
              <p:nvPr/>
            </p:nvGrpSpPr>
            <p:grpSpPr>
              <a:xfrm>
                <a:off x="2489534" y="4225726"/>
                <a:ext cx="97558" cy="45719"/>
                <a:chOff x="2521551" y="3724539"/>
                <a:chExt cx="263221" cy="107770"/>
              </a:xfrm>
            </p:grpSpPr>
            <p:sp>
              <p:nvSpPr>
                <p:cNvPr id="1052" name="Rettangolo 1051"/>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53" name="Rettangolo 1052"/>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54" name="Rettangolo 1053"/>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711" name="Gruppo 710"/>
            <p:cNvGrpSpPr/>
            <p:nvPr/>
          </p:nvGrpSpPr>
          <p:grpSpPr>
            <a:xfrm>
              <a:off x="2656686" y="4692937"/>
              <a:ext cx="97558" cy="614424"/>
              <a:chOff x="2489534" y="3657021"/>
              <a:chExt cx="97558" cy="614424"/>
            </a:xfrm>
          </p:grpSpPr>
          <p:grpSp>
            <p:nvGrpSpPr>
              <p:cNvPr id="1012" name="Gruppo 1011"/>
              <p:cNvGrpSpPr/>
              <p:nvPr/>
            </p:nvGrpSpPr>
            <p:grpSpPr>
              <a:xfrm>
                <a:off x="2489534" y="3657021"/>
                <a:ext cx="97558" cy="45719"/>
                <a:chOff x="2521551" y="3724539"/>
                <a:chExt cx="263221" cy="107770"/>
              </a:xfrm>
            </p:grpSpPr>
            <p:sp>
              <p:nvSpPr>
                <p:cNvPr id="1041" name="Rettangolo 1040"/>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42" name="Rettangolo 1041"/>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43" name="Rettangolo 1042"/>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013" name="Gruppo 1012"/>
              <p:cNvGrpSpPr/>
              <p:nvPr/>
            </p:nvGrpSpPr>
            <p:grpSpPr>
              <a:xfrm>
                <a:off x="2489534" y="3738265"/>
                <a:ext cx="97558" cy="45719"/>
                <a:chOff x="2521551" y="3724539"/>
                <a:chExt cx="263221" cy="107770"/>
              </a:xfrm>
            </p:grpSpPr>
            <p:sp>
              <p:nvSpPr>
                <p:cNvPr id="1038" name="Rettangolo 1037"/>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39" name="Rettangolo 1038"/>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40" name="Rettangolo 1039"/>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014" name="Gruppo 1013"/>
              <p:cNvGrpSpPr/>
              <p:nvPr/>
            </p:nvGrpSpPr>
            <p:grpSpPr>
              <a:xfrm>
                <a:off x="2489534" y="3819509"/>
                <a:ext cx="97558" cy="45719"/>
                <a:chOff x="2521551" y="3724539"/>
                <a:chExt cx="263221" cy="107770"/>
              </a:xfrm>
            </p:grpSpPr>
            <p:sp>
              <p:nvSpPr>
                <p:cNvPr id="1035" name="Rettangolo 1034"/>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36" name="Rettangolo 1035"/>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37" name="Rettangolo 1036"/>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015" name="Gruppo 1014"/>
              <p:cNvGrpSpPr/>
              <p:nvPr/>
            </p:nvGrpSpPr>
            <p:grpSpPr>
              <a:xfrm>
                <a:off x="2489534" y="3900753"/>
                <a:ext cx="97558" cy="45719"/>
                <a:chOff x="2521551" y="3724539"/>
                <a:chExt cx="263221" cy="107770"/>
              </a:xfrm>
            </p:grpSpPr>
            <p:sp>
              <p:nvSpPr>
                <p:cNvPr id="1032" name="Rettangolo 1031"/>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33" name="Rettangolo 1032"/>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34" name="Rettangolo 1033"/>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016" name="Gruppo 1015"/>
              <p:cNvGrpSpPr/>
              <p:nvPr/>
            </p:nvGrpSpPr>
            <p:grpSpPr>
              <a:xfrm>
                <a:off x="2489534" y="3981997"/>
                <a:ext cx="97558" cy="45719"/>
                <a:chOff x="2521551" y="3724539"/>
                <a:chExt cx="263221" cy="107770"/>
              </a:xfrm>
            </p:grpSpPr>
            <p:sp>
              <p:nvSpPr>
                <p:cNvPr id="1029" name="Rettangolo 1028"/>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30" name="Rettangolo 1029"/>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31" name="Rettangolo 1030"/>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017" name="Gruppo 1016"/>
              <p:cNvGrpSpPr/>
              <p:nvPr/>
            </p:nvGrpSpPr>
            <p:grpSpPr>
              <a:xfrm>
                <a:off x="2489534" y="4063241"/>
                <a:ext cx="97558" cy="45719"/>
                <a:chOff x="2521551" y="3724539"/>
                <a:chExt cx="263221" cy="107770"/>
              </a:xfrm>
            </p:grpSpPr>
            <p:sp>
              <p:nvSpPr>
                <p:cNvPr id="1026" name="Rettangolo 1025"/>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27" name="Rettangolo 1026"/>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28" name="Rettangolo 1027"/>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018" name="Gruppo 1017"/>
              <p:cNvGrpSpPr/>
              <p:nvPr/>
            </p:nvGrpSpPr>
            <p:grpSpPr>
              <a:xfrm>
                <a:off x="2489534" y="4144485"/>
                <a:ext cx="97558" cy="45719"/>
                <a:chOff x="2521551" y="3724539"/>
                <a:chExt cx="263221" cy="107770"/>
              </a:xfrm>
            </p:grpSpPr>
            <p:sp>
              <p:nvSpPr>
                <p:cNvPr id="1023" name="Rettangolo 1022"/>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24" name="Rettangolo 1023"/>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25" name="Rettangolo 1024"/>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019" name="Gruppo 1018"/>
              <p:cNvGrpSpPr/>
              <p:nvPr/>
            </p:nvGrpSpPr>
            <p:grpSpPr>
              <a:xfrm>
                <a:off x="2489534" y="4225726"/>
                <a:ext cx="97558" cy="45719"/>
                <a:chOff x="2521551" y="3724539"/>
                <a:chExt cx="263221" cy="107770"/>
              </a:xfrm>
            </p:grpSpPr>
            <p:sp>
              <p:nvSpPr>
                <p:cNvPr id="1020" name="Rettangolo 1019"/>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21" name="Rettangolo 1020"/>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22" name="Rettangolo 1021"/>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712" name="Gruppo 711"/>
            <p:cNvGrpSpPr/>
            <p:nvPr/>
          </p:nvGrpSpPr>
          <p:grpSpPr>
            <a:xfrm>
              <a:off x="2848966" y="3645024"/>
              <a:ext cx="228909" cy="120959"/>
              <a:chOff x="2855640" y="3622517"/>
              <a:chExt cx="385590" cy="180234"/>
            </a:xfrm>
          </p:grpSpPr>
          <p:grpSp>
            <p:nvGrpSpPr>
              <p:cNvPr id="988" name="Gruppo 987"/>
              <p:cNvGrpSpPr/>
              <p:nvPr/>
            </p:nvGrpSpPr>
            <p:grpSpPr>
              <a:xfrm>
                <a:off x="2855640" y="3671313"/>
                <a:ext cx="97558" cy="45719"/>
                <a:chOff x="2521551" y="3724539"/>
                <a:chExt cx="263221" cy="107770"/>
              </a:xfrm>
            </p:grpSpPr>
            <p:sp>
              <p:nvSpPr>
                <p:cNvPr id="1009" name="Rettangolo 1008"/>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10" name="Rettangolo 1009"/>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11" name="Rettangolo 1010"/>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989" name="Gruppo 988"/>
              <p:cNvGrpSpPr/>
              <p:nvPr/>
            </p:nvGrpSpPr>
            <p:grpSpPr>
              <a:xfrm>
                <a:off x="2995464" y="3622517"/>
                <a:ext cx="97558" cy="45719"/>
                <a:chOff x="2521551" y="3724539"/>
                <a:chExt cx="263221" cy="107770"/>
              </a:xfrm>
            </p:grpSpPr>
            <p:sp>
              <p:nvSpPr>
                <p:cNvPr id="1006" name="Rettangolo 1005"/>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07" name="Rettangolo 1006"/>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08" name="Rettangolo 1007"/>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990" name="Gruppo 989"/>
              <p:cNvGrpSpPr/>
              <p:nvPr/>
            </p:nvGrpSpPr>
            <p:grpSpPr>
              <a:xfrm>
                <a:off x="3143672" y="3671313"/>
                <a:ext cx="97558" cy="45719"/>
                <a:chOff x="2521551" y="3724539"/>
                <a:chExt cx="263221" cy="107770"/>
              </a:xfrm>
            </p:grpSpPr>
            <p:sp>
              <p:nvSpPr>
                <p:cNvPr id="1003" name="Rettangolo 1002"/>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04" name="Rettangolo 1003"/>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05" name="Rettangolo 1004"/>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991" name="Gruppo 990"/>
              <p:cNvGrpSpPr/>
              <p:nvPr/>
            </p:nvGrpSpPr>
            <p:grpSpPr>
              <a:xfrm>
                <a:off x="2855640" y="3757032"/>
                <a:ext cx="97558" cy="45719"/>
                <a:chOff x="2521551" y="3724539"/>
                <a:chExt cx="263221" cy="107770"/>
              </a:xfrm>
            </p:grpSpPr>
            <p:sp>
              <p:nvSpPr>
                <p:cNvPr id="1000" name="Rettangolo 999"/>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01" name="Rettangolo 1000"/>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02" name="Rettangolo 1001"/>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992" name="Gruppo 991"/>
              <p:cNvGrpSpPr/>
              <p:nvPr/>
            </p:nvGrpSpPr>
            <p:grpSpPr>
              <a:xfrm>
                <a:off x="2995464" y="3708236"/>
                <a:ext cx="97558" cy="45719"/>
                <a:chOff x="2521551" y="3724539"/>
                <a:chExt cx="263221" cy="107770"/>
              </a:xfrm>
            </p:grpSpPr>
            <p:sp>
              <p:nvSpPr>
                <p:cNvPr id="997" name="Rettangolo 996"/>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98" name="Rettangolo 997"/>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99" name="Rettangolo 998"/>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993" name="Gruppo 992"/>
              <p:cNvGrpSpPr/>
              <p:nvPr/>
            </p:nvGrpSpPr>
            <p:grpSpPr>
              <a:xfrm>
                <a:off x="3143672" y="3757032"/>
                <a:ext cx="97558" cy="45719"/>
                <a:chOff x="2521551" y="3724539"/>
                <a:chExt cx="263221" cy="107770"/>
              </a:xfrm>
            </p:grpSpPr>
            <p:sp>
              <p:nvSpPr>
                <p:cNvPr id="994" name="Rettangolo 993"/>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95" name="Rettangolo 994"/>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96" name="Rettangolo 995"/>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713" name="Gruppo 712"/>
            <p:cNvGrpSpPr/>
            <p:nvPr/>
          </p:nvGrpSpPr>
          <p:grpSpPr>
            <a:xfrm>
              <a:off x="2848966" y="3765983"/>
              <a:ext cx="228909" cy="120959"/>
              <a:chOff x="2855640" y="3622517"/>
              <a:chExt cx="385590" cy="180234"/>
            </a:xfrm>
          </p:grpSpPr>
          <p:grpSp>
            <p:nvGrpSpPr>
              <p:cNvPr id="964" name="Gruppo 963"/>
              <p:cNvGrpSpPr/>
              <p:nvPr/>
            </p:nvGrpSpPr>
            <p:grpSpPr>
              <a:xfrm>
                <a:off x="2855640" y="3671313"/>
                <a:ext cx="97558" cy="45719"/>
                <a:chOff x="2521551" y="3724539"/>
                <a:chExt cx="263221" cy="107770"/>
              </a:xfrm>
            </p:grpSpPr>
            <p:sp>
              <p:nvSpPr>
                <p:cNvPr id="985" name="Rettangolo 984"/>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86" name="Rettangolo 985"/>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87" name="Rettangolo 986"/>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965" name="Gruppo 964"/>
              <p:cNvGrpSpPr/>
              <p:nvPr/>
            </p:nvGrpSpPr>
            <p:grpSpPr>
              <a:xfrm>
                <a:off x="2995464" y="3622517"/>
                <a:ext cx="97558" cy="45719"/>
                <a:chOff x="2521551" y="3724539"/>
                <a:chExt cx="263221" cy="107770"/>
              </a:xfrm>
            </p:grpSpPr>
            <p:sp>
              <p:nvSpPr>
                <p:cNvPr id="982" name="Rettangolo 981"/>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83" name="Rettangolo 982"/>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84" name="Rettangolo 983"/>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966" name="Gruppo 965"/>
              <p:cNvGrpSpPr/>
              <p:nvPr/>
            </p:nvGrpSpPr>
            <p:grpSpPr>
              <a:xfrm>
                <a:off x="3143672" y="3671313"/>
                <a:ext cx="97558" cy="45719"/>
                <a:chOff x="2521551" y="3724539"/>
                <a:chExt cx="263221" cy="107770"/>
              </a:xfrm>
            </p:grpSpPr>
            <p:sp>
              <p:nvSpPr>
                <p:cNvPr id="979" name="Rettangolo 978"/>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80" name="Rettangolo 979"/>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81" name="Rettangolo 980"/>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967" name="Gruppo 966"/>
              <p:cNvGrpSpPr/>
              <p:nvPr/>
            </p:nvGrpSpPr>
            <p:grpSpPr>
              <a:xfrm>
                <a:off x="2855640" y="3757032"/>
                <a:ext cx="97558" cy="45719"/>
                <a:chOff x="2521551" y="3724539"/>
                <a:chExt cx="263221" cy="107770"/>
              </a:xfrm>
            </p:grpSpPr>
            <p:sp>
              <p:nvSpPr>
                <p:cNvPr id="976" name="Rettangolo 975"/>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77" name="Rettangolo 976"/>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78" name="Rettangolo 977"/>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968" name="Gruppo 967"/>
              <p:cNvGrpSpPr/>
              <p:nvPr/>
            </p:nvGrpSpPr>
            <p:grpSpPr>
              <a:xfrm>
                <a:off x="2995464" y="3708236"/>
                <a:ext cx="97558" cy="45719"/>
                <a:chOff x="2521551" y="3724539"/>
                <a:chExt cx="263221" cy="107770"/>
              </a:xfrm>
            </p:grpSpPr>
            <p:sp>
              <p:nvSpPr>
                <p:cNvPr id="973" name="Rettangolo 972"/>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74" name="Rettangolo 973"/>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75" name="Rettangolo 974"/>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969" name="Gruppo 968"/>
              <p:cNvGrpSpPr/>
              <p:nvPr/>
            </p:nvGrpSpPr>
            <p:grpSpPr>
              <a:xfrm>
                <a:off x="3143672" y="3757032"/>
                <a:ext cx="97558" cy="45719"/>
                <a:chOff x="2521551" y="3724539"/>
                <a:chExt cx="263221" cy="107770"/>
              </a:xfrm>
            </p:grpSpPr>
            <p:sp>
              <p:nvSpPr>
                <p:cNvPr id="970" name="Rettangolo 969"/>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71" name="Rettangolo 970"/>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72" name="Rettangolo 971"/>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714" name="Gruppo 713"/>
            <p:cNvGrpSpPr/>
            <p:nvPr/>
          </p:nvGrpSpPr>
          <p:grpSpPr>
            <a:xfrm>
              <a:off x="2848966" y="3877783"/>
              <a:ext cx="228909" cy="120959"/>
              <a:chOff x="2855640" y="3622517"/>
              <a:chExt cx="385590" cy="180234"/>
            </a:xfrm>
          </p:grpSpPr>
          <p:grpSp>
            <p:nvGrpSpPr>
              <p:cNvPr id="940" name="Gruppo 939"/>
              <p:cNvGrpSpPr/>
              <p:nvPr/>
            </p:nvGrpSpPr>
            <p:grpSpPr>
              <a:xfrm>
                <a:off x="2855640" y="3671313"/>
                <a:ext cx="97558" cy="45719"/>
                <a:chOff x="2521551" y="3724539"/>
                <a:chExt cx="263221" cy="107770"/>
              </a:xfrm>
            </p:grpSpPr>
            <p:sp>
              <p:nvSpPr>
                <p:cNvPr id="961" name="Rettangolo 960"/>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62" name="Rettangolo 961"/>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63" name="Rettangolo 962"/>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941" name="Gruppo 940"/>
              <p:cNvGrpSpPr/>
              <p:nvPr/>
            </p:nvGrpSpPr>
            <p:grpSpPr>
              <a:xfrm>
                <a:off x="2995464" y="3622517"/>
                <a:ext cx="97558" cy="45719"/>
                <a:chOff x="2521551" y="3724539"/>
                <a:chExt cx="263221" cy="107770"/>
              </a:xfrm>
            </p:grpSpPr>
            <p:sp>
              <p:nvSpPr>
                <p:cNvPr id="958" name="Rettangolo 957"/>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59" name="Rettangolo 958"/>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60" name="Rettangolo 959"/>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942" name="Gruppo 941"/>
              <p:cNvGrpSpPr/>
              <p:nvPr/>
            </p:nvGrpSpPr>
            <p:grpSpPr>
              <a:xfrm>
                <a:off x="3143672" y="3671313"/>
                <a:ext cx="97558" cy="45719"/>
                <a:chOff x="2521551" y="3724539"/>
                <a:chExt cx="263221" cy="107770"/>
              </a:xfrm>
            </p:grpSpPr>
            <p:sp>
              <p:nvSpPr>
                <p:cNvPr id="955" name="Rettangolo 954"/>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56" name="Rettangolo 955"/>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57" name="Rettangolo 956"/>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943" name="Gruppo 942"/>
              <p:cNvGrpSpPr/>
              <p:nvPr/>
            </p:nvGrpSpPr>
            <p:grpSpPr>
              <a:xfrm>
                <a:off x="2855640" y="3757032"/>
                <a:ext cx="97558" cy="45719"/>
                <a:chOff x="2521551" y="3724539"/>
                <a:chExt cx="263221" cy="107770"/>
              </a:xfrm>
            </p:grpSpPr>
            <p:sp>
              <p:nvSpPr>
                <p:cNvPr id="952" name="Rettangolo 951"/>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53" name="Rettangolo 952"/>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54" name="Rettangolo 953"/>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944" name="Gruppo 943"/>
              <p:cNvGrpSpPr/>
              <p:nvPr/>
            </p:nvGrpSpPr>
            <p:grpSpPr>
              <a:xfrm>
                <a:off x="2995464" y="3708236"/>
                <a:ext cx="97558" cy="45719"/>
                <a:chOff x="2521551" y="3724539"/>
                <a:chExt cx="263221" cy="107770"/>
              </a:xfrm>
            </p:grpSpPr>
            <p:sp>
              <p:nvSpPr>
                <p:cNvPr id="949" name="Rettangolo 948"/>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50" name="Rettangolo 949"/>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51" name="Rettangolo 950"/>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945" name="Gruppo 944"/>
              <p:cNvGrpSpPr/>
              <p:nvPr/>
            </p:nvGrpSpPr>
            <p:grpSpPr>
              <a:xfrm>
                <a:off x="3143672" y="3757032"/>
                <a:ext cx="97558" cy="45719"/>
                <a:chOff x="2521551" y="3724539"/>
                <a:chExt cx="263221" cy="107770"/>
              </a:xfrm>
            </p:grpSpPr>
            <p:sp>
              <p:nvSpPr>
                <p:cNvPr id="946" name="Rettangolo 945"/>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47" name="Rettangolo 946"/>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48" name="Rettangolo 947"/>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715" name="Gruppo 714"/>
            <p:cNvGrpSpPr/>
            <p:nvPr/>
          </p:nvGrpSpPr>
          <p:grpSpPr>
            <a:xfrm>
              <a:off x="2848966" y="3994296"/>
              <a:ext cx="228909" cy="120959"/>
              <a:chOff x="2855640" y="3622517"/>
              <a:chExt cx="385590" cy="180234"/>
            </a:xfrm>
          </p:grpSpPr>
          <p:grpSp>
            <p:nvGrpSpPr>
              <p:cNvPr id="916" name="Gruppo 915"/>
              <p:cNvGrpSpPr/>
              <p:nvPr/>
            </p:nvGrpSpPr>
            <p:grpSpPr>
              <a:xfrm>
                <a:off x="2855640" y="3671313"/>
                <a:ext cx="97558" cy="45719"/>
                <a:chOff x="2521551" y="3724539"/>
                <a:chExt cx="263221" cy="107770"/>
              </a:xfrm>
            </p:grpSpPr>
            <p:sp>
              <p:nvSpPr>
                <p:cNvPr id="937" name="Rettangolo 936"/>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38" name="Rettangolo 937"/>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39" name="Rettangolo 938"/>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917" name="Gruppo 916"/>
              <p:cNvGrpSpPr/>
              <p:nvPr/>
            </p:nvGrpSpPr>
            <p:grpSpPr>
              <a:xfrm>
                <a:off x="2995464" y="3622517"/>
                <a:ext cx="97558" cy="45719"/>
                <a:chOff x="2521551" y="3724539"/>
                <a:chExt cx="263221" cy="107770"/>
              </a:xfrm>
            </p:grpSpPr>
            <p:sp>
              <p:nvSpPr>
                <p:cNvPr id="934" name="Rettangolo 933"/>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35" name="Rettangolo 934"/>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36" name="Rettangolo 935"/>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918" name="Gruppo 917"/>
              <p:cNvGrpSpPr/>
              <p:nvPr/>
            </p:nvGrpSpPr>
            <p:grpSpPr>
              <a:xfrm>
                <a:off x="3143672" y="3671313"/>
                <a:ext cx="97558" cy="45719"/>
                <a:chOff x="2521551" y="3724539"/>
                <a:chExt cx="263221" cy="107770"/>
              </a:xfrm>
            </p:grpSpPr>
            <p:sp>
              <p:nvSpPr>
                <p:cNvPr id="931" name="Rettangolo 930"/>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32" name="Rettangolo 931"/>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33" name="Rettangolo 932"/>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919" name="Gruppo 918"/>
              <p:cNvGrpSpPr/>
              <p:nvPr/>
            </p:nvGrpSpPr>
            <p:grpSpPr>
              <a:xfrm>
                <a:off x="2855640" y="3757032"/>
                <a:ext cx="97558" cy="45719"/>
                <a:chOff x="2521551" y="3724539"/>
                <a:chExt cx="263221" cy="107770"/>
              </a:xfrm>
            </p:grpSpPr>
            <p:sp>
              <p:nvSpPr>
                <p:cNvPr id="928" name="Rettangolo 927"/>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29" name="Rettangolo 928"/>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30" name="Rettangolo 929"/>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920" name="Gruppo 919"/>
              <p:cNvGrpSpPr/>
              <p:nvPr/>
            </p:nvGrpSpPr>
            <p:grpSpPr>
              <a:xfrm>
                <a:off x="2995464" y="3708236"/>
                <a:ext cx="97558" cy="45719"/>
                <a:chOff x="2521551" y="3724539"/>
                <a:chExt cx="263221" cy="107770"/>
              </a:xfrm>
            </p:grpSpPr>
            <p:sp>
              <p:nvSpPr>
                <p:cNvPr id="925" name="Rettangolo 924"/>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26" name="Rettangolo 925"/>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27" name="Rettangolo 926"/>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921" name="Gruppo 920"/>
              <p:cNvGrpSpPr/>
              <p:nvPr/>
            </p:nvGrpSpPr>
            <p:grpSpPr>
              <a:xfrm>
                <a:off x="3143672" y="3757032"/>
                <a:ext cx="97558" cy="45719"/>
                <a:chOff x="2521551" y="3724539"/>
                <a:chExt cx="263221" cy="107770"/>
              </a:xfrm>
            </p:grpSpPr>
            <p:sp>
              <p:nvSpPr>
                <p:cNvPr id="922" name="Rettangolo 921"/>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23" name="Rettangolo 922"/>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24" name="Rettangolo 923"/>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716" name="Gruppo 715"/>
            <p:cNvGrpSpPr/>
            <p:nvPr/>
          </p:nvGrpSpPr>
          <p:grpSpPr>
            <a:xfrm>
              <a:off x="2848966" y="4109585"/>
              <a:ext cx="228909" cy="120959"/>
              <a:chOff x="2855640" y="3622517"/>
              <a:chExt cx="385590" cy="180234"/>
            </a:xfrm>
          </p:grpSpPr>
          <p:grpSp>
            <p:nvGrpSpPr>
              <p:cNvPr id="892" name="Gruppo 891"/>
              <p:cNvGrpSpPr/>
              <p:nvPr/>
            </p:nvGrpSpPr>
            <p:grpSpPr>
              <a:xfrm>
                <a:off x="2855640" y="3671313"/>
                <a:ext cx="97558" cy="45719"/>
                <a:chOff x="2521551" y="3724539"/>
                <a:chExt cx="263221" cy="107770"/>
              </a:xfrm>
            </p:grpSpPr>
            <p:sp>
              <p:nvSpPr>
                <p:cNvPr id="913" name="Rettangolo 912"/>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14" name="Rettangolo 913"/>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15" name="Rettangolo 914"/>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893" name="Gruppo 892"/>
              <p:cNvGrpSpPr/>
              <p:nvPr/>
            </p:nvGrpSpPr>
            <p:grpSpPr>
              <a:xfrm>
                <a:off x="2995464" y="3622517"/>
                <a:ext cx="97558" cy="45719"/>
                <a:chOff x="2521551" y="3724539"/>
                <a:chExt cx="263221" cy="107770"/>
              </a:xfrm>
            </p:grpSpPr>
            <p:sp>
              <p:nvSpPr>
                <p:cNvPr id="910" name="Rettangolo 909"/>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11" name="Rettangolo 910"/>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12" name="Rettangolo 911"/>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894" name="Gruppo 893"/>
              <p:cNvGrpSpPr/>
              <p:nvPr/>
            </p:nvGrpSpPr>
            <p:grpSpPr>
              <a:xfrm>
                <a:off x="3143672" y="3671313"/>
                <a:ext cx="97558" cy="45719"/>
                <a:chOff x="2521551" y="3724539"/>
                <a:chExt cx="263221" cy="107770"/>
              </a:xfrm>
            </p:grpSpPr>
            <p:sp>
              <p:nvSpPr>
                <p:cNvPr id="907" name="Rettangolo 906"/>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08" name="Rettangolo 907"/>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09" name="Rettangolo 908"/>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895" name="Gruppo 894"/>
              <p:cNvGrpSpPr/>
              <p:nvPr/>
            </p:nvGrpSpPr>
            <p:grpSpPr>
              <a:xfrm>
                <a:off x="2855640" y="3757032"/>
                <a:ext cx="97558" cy="45719"/>
                <a:chOff x="2521551" y="3724539"/>
                <a:chExt cx="263221" cy="107770"/>
              </a:xfrm>
            </p:grpSpPr>
            <p:sp>
              <p:nvSpPr>
                <p:cNvPr id="904" name="Rettangolo 903"/>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05" name="Rettangolo 904"/>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06" name="Rettangolo 905"/>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896" name="Gruppo 895"/>
              <p:cNvGrpSpPr/>
              <p:nvPr/>
            </p:nvGrpSpPr>
            <p:grpSpPr>
              <a:xfrm>
                <a:off x="2995464" y="3708236"/>
                <a:ext cx="97558" cy="45719"/>
                <a:chOff x="2521551" y="3724539"/>
                <a:chExt cx="263221" cy="107770"/>
              </a:xfrm>
            </p:grpSpPr>
            <p:sp>
              <p:nvSpPr>
                <p:cNvPr id="901" name="Rettangolo 900"/>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02" name="Rettangolo 901"/>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03" name="Rettangolo 902"/>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897" name="Gruppo 896"/>
              <p:cNvGrpSpPr/>
              <p:nvPr/>
            </p:nvGrpSpPr>
            <p:grpSpPr>
              <a:xfrm>
                <a:off x="3143672" y="3757032"/>
                <a:ext cx="97558" cy="45719"/>
                <a:chOff x="2521551" y="3724539"/>
                <a:chExt cx="263221" cy="107770"/>
              </a:xfrm>
            </p:grpSpPr>
            <p:sp>
              <p:nvSpPr>
                <p:cNvPr id="898" name="Rettangolo 897"/>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99" name="Rettangolo 898"/>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00" name="Rettangolo 899"/>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717" name="Gruppo 716"/>
            <p:cNvGrpSpPr/>
            <p:nvPr/>
          </p:nvGrpSpPr>
          <p:grpSpPr>
            <a:xfrm>
              <a:off x="2848966" y="4222104"/>
              <a:ext cx="228909" cy="120959"/>
              <a:chOff x="2855640" y="3622517"/>
              <a:chExt cx="385590" cy="180234"/>
            </a:xfrm>
          </p:grpSpPr>
          <p:grpSp>
            <p:nvGrpSpPr>
              <p:cNvPr id="868" name="Gruppo 867"/>
              <p:cNvGrpSpPr/>
              <p:nvPr/>
            </p:nvGrpSpPr>
            <p:grpSpPr>
              <a:xfrm>
                <a:off x="2855640" y="3671313"/>
                <a:ext cx="97558" cy="45719"/>
                <a:chOff x="2521551" y="3724539"/>
                <a:chExt cx="263221" cy="107770"/>
              </a:xfrm>
            </p:grpSpPr>
            <p:sp>
              <p:nvSpPr>
                <p:cNvPr id="889" name="Rettangolo 888"/>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90" name="Rettangolo 889"/>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91" name="Rettangolo 890"/>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869" name="Gruppo 868"/>
              <p:cNvGrpSpPr/>
              <p:nvPr/>
            </p:nvGrpSpPr>
            <p:grpSpPr>
              <a:xfrm>
                <a:off x="2995464" y="3622517"/>
                <a:ext cx="97558" cy="45719"/>
                <a:chOff x="2521551" y="3724539"/>
                <a:chExt cx="263221" cy="107770"/>
              </a:xfrm>
            </p:grpSpPr>
            <p:sp>
              <p:nvSpPr>
                <p:cNvPr id="886" name="Rettangolo 885"/>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87" name="Rettangolo 886"/>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88" name="Rettangolo 887"/>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870" name="Gruppo 869"/>
              <p:cNvGrpSpPr/>
              <p:nvPr/>
            </p:nvGrpSpPr>
            <p:grpSpPr>
              <a:xfrm>
                <a:off x="3143672" y="3671313"/>
                <a:ext cx="97558" cy="45719"/>
                <a:chOff x="2521551" y="3724539"/>
                <a:chExt cx="263221" cy="107770"/>
              </a:xfrm>
            </p:grpSpPr>
            <p:sp>
              <p:nvSpPr>
                <p:cNvPr id="883" name="Rettangolo 882"/>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84" name="Rettangolo 883"/>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85" name="Rettangolo 884"/>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871" name="Gruppo 870"/>
              <p:cNvGrpSpPr/>
              <p:nvPr/>
            </p:nvGrpSpPr>
            <p:grpSpPr>
              <a:xfrm>
                <a:off x="2855640" y="3757032"/>
                <a:ext cx="97558" cy="45719"/>
                <a:chOff x="2521551" y="3724539"/>
                <a:chExt cx="263221" cy="107770"/>
              </a:xfrm>
            </p:grpSpPr>
            <p:sp>
              <p:nvSpPr>
                <p:cNvPr id="880" name="Rettangolo 879"/>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81" name="Rettangolo 880"/>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82" name="Rettangolo 881"/>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872" name="Gruppo 871"/>
              <p:cNvGrpSpPr/>
              <p:nvPr/>
            </p:nvGrpSpPr>
            <p:grpSpPr>
              <a:xfrm>
                <a:off x="2995464" y="3708236"/>
                <a:ext cx="97558" cy="45719"/>
                <a:chOff x="2521551" y="3724539"/>
                <a:chExt cx="263221" cy="107770"/>
              </a:xfrm>
            </p:grpSpPr>
            <p:sp>
              <p:nvSpPr>
                <p:cNvPr id="877" name="Rettangolo 876"/>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78" name="Rettangolo 877"/>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79" name="Rettangolo 878"/>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873" name="Gruppo 872"/>
              <p:cNvGrpSpPr/>
              <p:nvPr/>
            </p:nvGrpSpPr>
            <p:grpSpPr>
              <a:xfrm>
                <a:off x="3143672" y="3757032"/>
                <a:ext cx="97558" cy="45719"/>
                <a:chOff x="2521551" y="3724539"/>
                <a:chExt cx="263221" cy="107770"/>
              </a:xfrm>
            </p:grpSpPr>
            <p:sp>
              <p:nvSpPr>
                <p:cNvPr id="874" name="Rettangolo 873"/>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75" name="Rettangolo 874"/>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76" name="Rettangolo 875"/>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718" name="Gruppo 717"/>
            <p:cNvGrpSpPr/>
            <p:nvPr/>
          </p:nvGrpSpPr>
          <p:grpSpPr>
            <a:xfrm>
              <a:off x="2848966" y="4675177"/>
              <a:ext cx="228909" cy="120959"/>
              <a:chOff x="2855640" y="3622517"/>
              <a:chExt cx="385590" cy="180234"/>
            </a:xfrm>
          </p:grpSpPr>
          <p:grpSp>
            <p:nvGrpSpPr>
              <p:cNvPr id="844" name="Gruppo 843"/>
              <p:cNvGrpSpPr/>
              <p:nvPr/>
            </p:nvGrpSpPr>
            <p:grpSpPr>
              <a:xfrm>
                <a:off x="2855640" y="3671313"/>
                <a:ext cx="97558" cy="45719"/>
                <a:chOff x="2521551" y="3724539"/>
                <a:chExt cx="263221" cy="107770"/>
              </a:xfrm>
            </p:grpSpPr>
            <p:sp>
              <p:nvSpPr>
                <p:cNvPr id="865" name="Rettangolo 864"/>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66" name="Rettangolo 865"/>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67" name="Rettangolo 866"/>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845" name="Gruppo 844"/>
              <p:cNvGrpSpPr/>
              <p:nvPr/>
            </p:nvGrpSpPr>
            <p:grpSpPr>
              <a:xfrm>
                <a:off x="2995464" y="3622517"/>
                <a:ext cx="97558" cy="45719"/>
                <a:chOff x="2521551" y="3724539"/>
                <a:chExt cx="263221" cy="107770"/>
              </a:xfrm>
            </p:grpSpPr>
            <p:sp>
              <p:nvSpPr>
                <p:cNvPr id="862" name="Rettangolo 861"/>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63" name="Rettangolo 862"/>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64" name="Rettangolo 863"/>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846" name="Gruppo 845"/>
              <p:cNvGrpSpPr/>
              <p:nvPr/>
            </p:nvGrpSpPr>
            <p:grpSpPr>
              <a:xfrm>
                <a:off x="3143672" y="3671313"/>
                <a:ext cx="97558" cy="45719"/>
                <a:chOff x="2521551" y="3724539"/>
                <a:chExt cx="263221" cy="107770"/>
              </a:xfrm>
            </p:grpSpPr>
            <p:sp>
              <p:nvSpPr>
                <p:cNvPr id="859" name="Rettangolo 858"/>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60" name="Rettangolo 859"/>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61" name="Rettangolo 860"/>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847" name="Gruppo 846"/>
              <p:cNvGrpSpPr/>
              <p:nvPr/>
            </p:nvGrpSpPr>
            <p:grpSpPr>
              <a:xfrm>
                <a:off x="2855640" y="3757032"/>
                <a:ext cx="97558" cy="45719"/>
                <a:chOff x="2521551" y="3724539"/>
                <a:chExt cx="263221" cy="107770"/>
              </a:xfrm>
            </p:grpSpPr>
            <p:sp>
              <p:nvSpPr>
                <p:cNvPr id="856" name="Rettangolo 855"/>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57" name="Rettangolo 856"/>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58" name="Rettangolo 857"/>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848" name="Gruppo 847"/>
              <p:cNvGrpSpPr/>
              <p:nvPr/>
            </p:nvGrpSpPr>
            <p:grpSpPr>
              <a:xfrm>
                <a:off x="2995464" y="3708236"/>
                <a:ext cx="97558" cy="45719"/>
                <a:chOff x="2521551" y="3724539"/>
                <a:chExt cx="263221" cy="107770"/>
              </a:xfrm>
            </p:grpSpPr>
            <p:sp>
              <p:nvSpPr>
                <p:cNvPr id="853" name="Rettangolo 852"/>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54" name="Rettangolo 853"/>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55" name="Rettangolo 854"/>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849" name="Gruppo 848"/>
              <p:cNvGrpSpPr/>
              <p:nvPr/>
            </p:nvGrpSpPr>
            <p:grpSpPr>
              <a:xfrm>
                <a:off x="3143672" y="3757032"/>
                <a:ext cx="97558" cy="45719"/>
                <a:chOff x="2521551" y="3724539"/>
                <a:chExt cx="263221" cy="107770"/>
              </a:xfrm>
            </p:grpSpPr>
            <p:sp>
              <p:nvSpPr>
                <p:cNvPr id="850" name="Rettangolo 849"/>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51" name="Rettangolo 850"/>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52" name="Rettangolo 851"/>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719" name="Gruppo 718"/>
            <p:cNvGrpSpPr/>
            <p:nvPr/>
          </p:nvGrpSpPr>
          <p:grpSpPr>
            <a:xfrm>
              <a:off x="2848966" y="4796136"/>
              <a:ext cx="228909" cy="120959"/>
              <a:chOff x="2855640" y="3622517"/>
              <a:chExt cx="385590" cy="180234"/>
            </a:xfrm>
          </p:grpSpPr>
          <p:grpSp>
            <p:nvGrpSpPr>
              <p:cNvPr id="820" name="Gruppo 819"/>
              <p:cNvGrpSpPr/>
              <p:nvPr/>
            </p:nvGrpSpPr>
            <p:grpSpPr>
              <a:xfrm>
                <a:off x="2855640" y="3671313"/>
                <a:ext cx="97558" cy="45719"/>
                <a:chOff x="2521551" y="3724539"/>
                <a:chExt cx="263221" cy="107770"/>
              </a:xfrm>
            </p:grpSpPr>
            <p:sp>
              <p:nvSpPr>
                <p:cNvPr id="841" name="Rettangolo 840"/>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42" name="Rettangolo 841"/>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43" name="Rettangolo 842"/>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821" name="Gruppo 820"/>
              <p:cNvGrpSpPr/>
              <p:nvPr/>
            </p:nvGrpSpPr>
            <p:grpSpPr>
              <a:xfrm>
                <a:off x="2995464" y="3622517"/>
                <a:ext cx="97558" cy="45719"/>
                <a:chOff x="2521551" y="3724539"/>
                <a:chExt cx="263221" cy="107770"/>
              </a:xfrm>
            </p:grpSpPr>
            <p:sp>
              <p:nvSpPr>
                <p:cNvPr id="838" name="Rettangolo 837"/>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39" name="Rettangolo 838"/>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40" name="Rettangolo 839"/>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822" name="Gruppo 821"/>
              <p:cNvGrpSpPr/>
              <p:nvPr/>
            </p:nvGrpSpPr>
            <p:grpSpPr>
              <a:xfrm>
                <a:off x="3143672" y="3671313"/>
                <a:ext cx="97558" cy="45719"/>
                <a:chOff x="2521551" y="3724539"/>
                <a:chExt cx="263221" cy="107770"/>
              </a:xfrm>
            </p:grpSpPr>
            <p:sp>
              <p:nvSpPr>
                <p:cNvPr id="835" name="Rettangolo 834"/>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36" name="Rettangolo 835"/>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37" name="Rettangolo 836"/>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823" name="Gruppo 822"/>
              <p:cNvGrpSpPr/>
              <p:nvPr/>
            </p:nvGrpSpPr>
            <p:grpSpPr>
              <a:xfrm>
                <a:off x="2855640" y="3757032"/>
                <a:ext cx="97558" cy="45719"/>
                <a:chOff x="2521551" y="3724539"/>
                <a:chExt cx="263221" cy="107770"/>
              </a:xfrm>
            </p:grpSpPr>
            <p:sp>
              <p:nvSpPr>
                <p:cNvPr id="832" name="Rettangolo 831"/>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33" name="Rettangolo 832"/>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34" name="Rettangolo 833"/>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824" name="Gruppo 823"/>
              <p:cNvGrpSpPr/>
              <p:nvPr/>
            </p:nvGrpSpPr>
            <p:grpSpPr>
              <a:xfrm>
                <a:off x="2995464" y="3708236"/>
                <a:ext cx="97558" cy="45719"/>
                <a:chOff x="2521551" y="3724539"/>
                <a:chExt cx="263221" cy="107770"/>
              </a:xfrm>
            </p:grpSpPr>
            <p:sp>
              <p:nvSpPr>
                <p:cNvPr id="829" name="Rettangolo 828"/>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30" name="Rettangolo 829"/>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31" name="Rettangolo 830"/>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825" name="Gruppo 824"/>
              <p:cNvGrpSpPr/>
              <p:nvPr/>
            </p:nvGrpSpPr>
            <p:grpSpPr>
              <a:xfrm>
                <a:off x="3143672" y="3757032"/>
                <a:ext cx="97558" cy="45719"/>
                <a:chOff x="2521551" y="3724539"/>
                <a:chExt cx="263221" cy="107770"/>
              </a:xfrm>
            </p:grpSpPr>
            <p:sp>
              <p:nvSpPr>
                <p:cNvPr id="826" name="Rettangolo 825"/>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27" name="Rettangolo 826"/>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28" name="Rettangolo 827"/>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720" name="Gruppo 719"/>
            <p:cNvGrpSpPr/>
            <p:nvPr/>
          </p:nvGrpSpPr>
          <p:grpSpPr>
            <a:xfrm>
              <a:off x="2848966" y="4907936"/>
              <a:ext cx="228909" cy="120959"/>
              <a:chOff x="2855640" y="3622517"/>
              <a:chExt cx="385590" cy="180234"/>
            </a:xfrm>
          </p:grpSpPr>
          <p:grpSp>
            <p:nvGrpSpPr>
              <p:cNvPr id="796" name="Gruppo 795"/>
              <p:cNvGrpSpPr/>
              <p:nvPr/>
            </p:nvGrpSpPr>
            <p:grpSpPr>
              <a:xfrm>
                <a:off x="2855640" y="3671313"/>
                <a:ext cx="97558" cy="45719"/>
                <a:chOff x="2521551" y="3724539"/>
                <a:chExt cx="263221" cy="107770"/>
              </a:xfrm>
            </p:grpSpPr>
            <p:sp>
              <p:nvSpPr>
                <p:cNvPr id="817" name="Rettangolo 816"/>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18" name="Rettangolo 817"/>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19" name="Rettangolo 818"/>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797" name="Gruppo 796"/>
              <p:cNvGrpSpPr/>
              <p:nvPr/>
            </p:nvGrpSpPr>
            <p:grpSpPr>
              <a:xfrm>
                <a:off x="2995464" y="3622517"/>
                <a:ext cx="97558" cy="45719"/>
                <a:chOff x="2521551" y="3724539"/>
                <a:chExt cx="263221" cy="107770"/>
              </a:xfrm>
            </p:grpSpPr>
            <p:sp>
              <p:nvSpPr>
                <p:cNvPr id="814" name="Rettangolo 813"/>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15" name="Rettangolo 814"/>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16" name="Rettangolo 815"/>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798" name="Gruppo 797"/>
              <p:cNvGrpSpPr/>
              <p:nvPr/>
            </p:nvGrpSpPr>
            <p:grpSpPr>
              <a:xfrm>
                <a:off x="3143672" y="3671313"/>
                <a:ext cx="97558" cy="45719"/>
                <a:chOff x="2521551" y="3724539"/>
                <a:chExt cx="263221" cy="107770"/>
              </a:xfrm>
            </p:grpSpPr>
            <p:sp>
              <p:nvSpPr>
                <p:cNvPr id="811" name="Rettangolo 810"/>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12" name="Rettangolo 811"/>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13" name="Rettangolo 812"/>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799" name="Gruppo 798"/>
              <p:cNvGrpSpPr/>
              <p:nvPr/>
            </p:nvGrpSpPr>
            <p:grpSpPr>
              <a:xfrm>
                <a:off x="2855640" y="3757032"/>
                <a:ext cx="97558" cy="45719"/>
                <a:chOff x="2521551" y="3724539"/>
                <a:chExt cx="263221" cy="107770"/>
              </a:xfrm>
            </p:grpSpPr>
            <p:sp>
              <p:nvSpPr>
                <p:cNvPr id="808" name="Rettangolo 807"/>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09" name="Rettangolo 808"/>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10" name="Rettangolo 809"/>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800" name="Gruppo 799"/>
              <p:cNvGrpSpPr/>
              <p:nvPr/>
            </p:nvGrpSpPr>
            <p:grpSpPr>
              <a:xfrm>
                <a:off x="2995464" y="3708236"/>
                <a:ext cx="97558" cy="45719"/>
                <a:chOff x="2521551" y="3724539"/>
                <a:chExt cx="263221" cy="107770"/>
              </a:xfrm>
            </p:grpSpPr>
            <p:sp>
              <p:nvSpPr>
                <p:cNvPr id="805" name="Rettangolo 804"/>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06" name="Rettangolo 805"/>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07" name="Rettangolo 806"/>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801" name="Gruppo 800"/>
              <p:cNvGrpSpPr/>
              <p:nvPr/>
            </p:nvGrpSpPr>
            <p:grpSpPr>
              <a:xfrm>
                <a:off x="3143672" y="3757032"/>
                <a:ext cx="97558" cy="45719"/>
                <a:chOff x="2521551" y="3724539"/>
                <a:chExt cx="263221" cy="107770"/>
              </a:xfrm>
            </p:grpSpPr>
            <p:sp>
              <p:nvSpPr>
                <p:cNvPr id="802" name="Rettangolo 801"/>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03" name="Rettangolo 802"/>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04" name="Rettangolo 803"/>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721" name="Gruppo 720"/>
            <p:cNvGrpSpPr/>
            <p:nvPr/>
          </p:nvGrpSpPr>
          <p:grpSpPr>
            <a:xfrm>
              <a:off x="2848966" y="5024449"/>
              <a:ext cx="228909" cy="120959"/>
              <a:chOff x="2855640" y="3622517"/>
              <a:chExt cx="385590" cy="180234"/>
            </a:xfrm>
          </p:grpSpPr>
          <p:grpSp>
            <p:nvGrpSpPr>
              <p:cNvPr id="772" name="Gruppo 771"/>
              <p:cNvGrpSpPr/>
              <p:nvPr/>
            </p:nvGrpSpPr>
            <p:grpSpPr>
              <a:xfrm>
                <a:off x="2855640" y="3671313"/>
                <a:ext cx="97558" cy="45719"/>
                <a:chOff x="2521551" y="3724539"/>
                <a:chExt cx="263221" cy="107770"/>
              </a:xfrm>
            </p:grpSpPr>
            <p:sp>
              <p:nvSpPr>
                <p:cNvPr id="793" name="Rettangolo 792"/>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94" name="Rettangolo 793"/>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95" name="Rettangolo 794"/>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773" name="Gruppo 772"/>
              <p:cNvGrpSpPr/>
              <p:nvPr/>
            </p:nvGrpSpPr>
            <p:grpSpPr>
              <a:xfrm>
                <a:off x="2995464" y="3622517"/>
                <a:ext cx="97558" cy="45719"/>
                <a:chOff x="2521551" y="3724539"/>
                <a:chExt cx="263221" cy="107770"/>
              </a:xfrm>
            </p:grpSpPr>
            <p:sp>
              <p:nvSpPr>
                <p:cNvPr id="790" name="Rettangolo 789"/>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91" name="Rettangolo 790"/>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92" name="Rettangolo 791"/>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774" name="Gruppo 773"/>
              <p:cNvGrpSpPr/>
              <p:nvPr/>
            </p:nvGrpSpPr>
            <p:grpSpPr>
              <a:xfrm>
                <a:off x="3143672" y="3671313"/>
                <a:ext cx="97558" cy="45719"/>
                <a:chOff x="2521551" y="3724539"/>
                <a:chExt cx="263221" cy="107770"/>
              </a:xfrm>
            </p:grpSpPr>
            <p:sp>
              <p:nvSpPr>
                <p:cNvPr id="787" name="Rettangolo 786"/>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88" name="Rettangolo 787"/>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89" name="Rettangolo 788"/>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775" name="Gruppo 774"/>
              <p:cNvGrpSpPr/>
              <p:nvPr/>
            </p:nvGrpSpPr>
            <p:grpSpPr>
              <a:xfrm>
                <a:off x="2855640" y="3757032"/>
                <a:ext cx="97558" cy="45719"/>
                <a:chOff x="2521551" y="3724539"/>
                <a:chExt cx="263221" cy="107770"/>
              </a:xfrm>
            </p:grpSpPr>
            <p:sp>
              <p:nvSpPr>
                <p:cNvPr id="784" name="Rettangolo 783"/>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85" name="Rettangolo 784"/>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86" name="Rettangolo 785"/>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776" name="Gruppo 775"/>
              <p:cNvGrpSpPr/>
              <p:nvPr/>
            </p:nvGrpSpPr>
            <p:grpSpPr>
              <a:xfrm>
                <a:off x="2995464" y="3708236"/>
                <a:ext cx="97558" cy="45719"/>
                <a:chOff x="2521551" y="3724539"/>
                <a:chExt cx="263221" cy="107770"/>
              </a:xfrm>
            </p:grpSpPr>
            <p:sp>
              <p:nvSpPr>
                <p:cNvPr id="781" name="Rettangolo 780"/>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82" name="Rettangolo 781"/>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83" name="Rettangolo 782"/>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777" name="Gruppo 776"/>
              <p:cNvGrpSpPr/>
              <p:nvPr/>
            </p:nvGrpSpPr>
            <p:grpSpPr>
              <a:xfrm>
                <a:off x="3143672" y="3757032"/>
                <a:ext cx="97558" cy="45719"/>
                <a:chOff x="2521551" y="3724539"/>
                <a:chExt cx="263221" cy="107770"/>
              </a:xfrm>
            </p:grpSpPr>
            <p:sp>
              <p:nvSpPr>
                <p:cNvPr id="778" name="Rettangolo 777"/>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79" name="Rettangolo 778"/>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80" name="Rettangolo 779"/>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722" name="Gruppo 721"/>
            <p:cNvGrpSpPr/>
            <p:nvPr/>
          </p:nvGrpSpPr>
          <p:grpSpPr>
            <a:xfrm>
              <a:off x="2848966" y="5139738"/>
              <a:ext cx="228909" cy="120959"/>
              <a:chOff x="2855640" y="3622517"/>
              <a:chExt cx="385590" cy="180234"/>
            </a:xfrm>
          </p:grpSpPr>
          <p:grpSp>
            <p:nvGrpSpPr>
              <p:cNvPr id="748" name="Gruppo 747"/>
              <p:cNvGrpSpPr/>
              <p:nvPr/>
            </p:nvGrpSpPr>
            <p:grpSpPr>
              <a:xfrm>
                <a:off x="2855640" y="3671313"/>
                <a:ext cx="97558" cy="45719"/>
                <a:chOff x="2521551" y="3724539"/>
                <a:chExt cx="263221" cy="107770"/>
              </a:xfrm>
            </p:grpSpPr>
            <p:sp>
              <p:nvSpPr>
                <p:cNvPr id="769" name="Rettangolo 768"/>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70" name="Rettangolo 769"/>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71" name="Rettangolo 770"/>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749" name="Gruppo 748"/>
              <p:cNvGrpSpPr/>
              <p:nvPr/>
            </p:nvGrpSpPr>
            <p:grpSpPr>
              <a:xfrm>
                <a:off x="2995464" y="3622517"/>
                <a:ext cx="97558" cy="45719"/>
                <a:chOff x="2521551" y="3724539"/>
                <a:chExt cx="263221" cy="107770"/>
              </a:xfrm>
            </p:grpSpPr>
            <p:sp>
              <p:nvSpPr>
                <p:cNvPr id="766" name="Rettangolo 765"/>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67" name="Rettangolo 766"/>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68" name="Rettangolo 767"/>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750" name="Gruppo 749"/>
              <p:cNvGrpSpPr/>
              <p:nvPr/>
            </p:nvGrpSpPr>
            <p:grpSpPr>
              <a:xfrm>
                <a:off x="3143672" y="3671313"/>
                <a:ext cx="97558" cy="45719"/>
                <a:chOff x="2521551" y="3724539"/>
                <a:chExt cx="263221" cy="107770"/>
              </a:xfrm>
            </p:grpSpPr>
            <p:sp>
              <p:nvSpPr>
                <p:cNvPr id="763" name="Rettangolo 762"/>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64" name="Rettangolo 763"/>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65" name="Rettangolo 764"/>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751" name="Gruppo 750"/>
              <p:cNvGrpSpPr/>
              <p:nvPr/>
            </p:nvGrpSpPr>
            <p:grpSpPr>
              <a:xfrm>
                <a:off x="2855640" y="3757032"/>
                <a:ext cx="97558" cy="45719"/>
                <a:chOff x="2521551" y="3724539"/>
                <a:chExt cx="263221" cy="107770"/>
              </a:xfrm>
            </p:grpSpPr>
            <p:sp>
              <p:nvSpPr>
                <p:cNvPr id="760" name="Rettangolo 759"/>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61" name="Rettangolo 760"/>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62" name="Rettangolo 761"/>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752" name="Gruppo 751"/>
              <p:cNvGrpSpPr/>
              <p:nvPr/>
            </p:nvGrpSpPr>
            <p:grpSpPr>
              <a:xfrm>
                <a:off x="2995464" y="3708236"/>
                <a:ext cx="97558" cy="45719"/>
                <a:chOff x="2521551" y="3724539"/>
                <a:chExt cx="263221" cy="107770"/>
              </a:xfrm>
            </p:grpSpPr>
            <p:sp>
              <p:nvSpPr>
                <p:cNvPr id="757" name="Rettangolo 756"/>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58" name="Rettangolo 757"/>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59" name="Rettangolo 758"/>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753" name="Gruppo 752"/>
              <p:cNvGrpSpPr/>
              <p:nvPr/>
            </p:nvGrpSpPr>
            <p:grpSpPr>
              <a:xfrm>
                <a:off x="3143672" y="3757032"/>
                <a:ext cx="97558" cy="45719"/>
                <a:chOff x="2521551" y="3724539"/>
                <a:chExt cx="263221" cy="107770"/>
              </a:xfrm>
            </p:grpSpPr>
            <p:sp>
              <p:nvSpPr>
                <p:cNvPr id="754" name="Rettangolo 753"/>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55" name="Rettangolo 754"/>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56" name="Rettangolo 755"/>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723" name="Gruppo 722"/>
            <p:cNvGrpSpPr/>
            <p:nvPr/>
          </p:nvGrpSpPr>
          <p:grpSpPr>
            <a:xfrm>
              <a:off x="2848966" y="5252257"/>
              <a:ext cx="228909" cy="120959"/>
              <a:chOff x="2855640" y="3622517"/>
              <a:chExt cx="385590" cy="180234"/>
            </a:xfrm>
          </p:grpSpPr>
          <p:grpSp>
            <p:nvGrpSpPr>
              <p:cNvPr id="724" name="Gruppo 723"/>
              <p:cNvGrpSpPr/>
              <p:nvPr/>
            </p:nvGrpSpPr>
            <p:grpSpPr>
              <a:xfrm>
                <a:off x="2855640" y="3671313"/>
                <a:ext cx="97558" cy="45719"/>
                <a:chOff x="2521551" y="3724539"/>
                <a:chExt cx="263221" cy="107770"/>
              </a:xfrm>
            </p:grpSpPr>
            <p:sp>
              <p:nvSpPr>
                <p:cNvPr id="745" name="Rettangolo 744"/>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46" name="Rettangolo 745"/>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47" name="Rettangolo 746"/>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725" name="Gruppo 724"/>
              <p:cNvGrpSpPr/>
              <p:nvPr/>
            </p:nvGrpSpPr>
            <p:grpSpPr>
              <a:xfrm>
                <a:off x="2995464" y="3622517"/>
                <a:ext cx="97558" cy="45719"/>
                <a:chOff x="2521551" y="3724539"/>
                <a:chExt cx="263221" cy="107770"/>
              </a:xfrm>
            </p:grpSpPr>
            <p:sp>
              <p:nvSpPr>
                <p:cNvPr id="742" name="Rettangolo 741"/>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43" name="Rettangolo 742"/>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44" name="Rettangolo 743"/>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726" name="Gruppo 725"/>
              <p:cNvGrpSpPr/>
              <p:nvPr/>
            </p:nvGrpSpPr>
            <p:grpSpPr>
              <a:xfrm>
                <a:off x="3143672" y="3671313"/>
                <a:ext cx="97558" cy="45719"/>
                <a:chOff x="2521551" y="3724539"/>
                <a:chExt cx="263221" cy="107770"/>
              </a:xfrm>
            </p:grpSpPr>
            <p:sp>
              <p:nvSpPr>
                <p:cNvPr id="739" name="Rettangolo 738"/>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40" name="Rettangolo 739"/>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41" name="Rettangolo 740"/>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727" name="Gruppo 726"/>
              <p:cNvGrpSpPr/>
              <p:nvPr/>
            </p:nvGrpSpPr>
            <p:grpSpPr>
              <a:xfrm>
                <a:off x="2855640" y="3757032"/>
                <a:ext cx="97558" cy="45719"/>
                <a:chOff x="2521551" y="3724539"/>
                <a:chExt cx="263221" cy="107770"/>
              </a:xfrm>
            </p:grpSpPr>
            <p:sp>
              <p:nvSpPr>
                <p:cNvPr id="736" name="Rettangolo 735"/>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37" name="Rettangolo 736"/>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38" name="Rettangolo 737"/>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728" name="Gruppo 727"/>
              <p:cNvGrpSpPr/>
              <p:nvPr/>
            </p:nvGrpSpPr>
            <p:grpSpPr>
              <a:xfrm>
                <a:off x="2995464" y="3708236"/>
                <a:ext cx="97558" cy="45719"/>
                <a:chOff x="2521551" y="3724539"/>
                <a:chExt cx="263221" cy="107770"/>
              </a:xfrm>
            </p:grpSpPr>
            <p:sp>
              <p:nvSpPr>
                <p:cNvPr id="733" name="Rettangolo 732"/>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34" name="Rettangolo 733"/>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35" name="Rettangolo 734"/>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729" name="Gruppo 728"/>
              <p:cNvGrpSpPr/>
              <p:nvPr/>
            </p:nvGrpSpPr>
            <p:grpSpPr>
              <a:xfrm>
                <a:off x="3143672" y="3757032"/>
                <a:ext cx="97558" cy="45719"/>
                <a:chOff x="2521551" y="3724539"/>
                <a:chExt cx="263221" cy="107770"/>
              </a:xfrm>
            </p:grpSpPr>
            <p:sp>
              <p:nvSpPr>
                <p:cNvPr id="730" name="Rettangolo 729"/>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31" name="Rettangolo 730"/>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32" name="Rettangolo 731"/>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sp>
        <p:nvSpPr>
          <p:cNvPr id="5497" name="Figura a mano libera 5496"/>
          <p:cNvSpPr/>
          <p:nvPr/>
        </p:nvSpPr>
        <p:spPr>
          <a:xfrm>
            <a:off x="6435736" y="3166050"/>
            <a:ext cx="1190251" cy="2829542"/>
          </a:xfrm>
          <a:custGeom>
            <a:avLst/>
            <a:gdLst>
              <a:gd name="connsiteX0" fmla="*/ 402773 w 1190251"/>
              <a:gd name="connsiteY0" fmla="*/ 21650 h 2829542"/>
              <a:gd name="connsiteX1" fmla="*/ 136073 w 1190251"/>
              <a:gd name="connsiteY1" fmla="*/ 2600 h 2829542"/>
              <a:gd name="connsiteX2" fmla="*/ 2723 w 1190251"/>
              <a:gd name="connsiteY2" fmla="*/ 72450 h 2829542"/>
              <a:gd name="connsiteX3" fmla="*/ 59873 w 1190251"/>
              <a:gd name="connsiteY3" fmla="*/ 193100 h 2829542"/>
              <a:gd name="connsiteX4" fmla="*/ 218623 w 1190251"/>
              <a:gd name="connsiteY4" fmla="*/ 262950 h 2829542"/>
              <a:gd name="connsiteX5" fmla="*/ 663123 w 1190251"/>
              <a:gd name="connsiteY5" fmla="*/ 428050 h 2829542"/>
              <a:gd name="connsiteX6" fmla="*/ 1006023 w 1190251"/>
              <a:gd name="connsiteY6" fmla="*/ 586800 h 2829542"/>
              <a:gd name="connsiteX7" fmla="*/ 1120323 w 1190251"/>
              <a:gd name="connsiteY7" fmla="*/ 910650 h 2829542"/>
              <a:gd name="connsiteX8" fmla="*/ 1190173 w 1190251"/>
              <a:gd name="connsiteY8" fmla="*/ 1710750 h 2829542"/>
              <a:gd name="connsiteX9" fmla="*/ 1107623 w 1190251"/>
              <a:gd name="connsiteY9" fmla="*/ 2574350 h 2829542"/>
              <a:gd name="connsiteX10" fmla="*/ 790123 w 1190251"/>
              <a:gd name="connsiteY10" fmla="*/ 2802950 h 2829542"/>
              <a:gd name="connsiteX11" fmla="*/ 504373 w 1190251"/>
              <a:gd name="connsiteY11" fmla="*/ 2815650 h 282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90251" h="2829542">
                <a:moveTo>
                  <a:pt x="402773" y="21650"/>
                </a:moveTo>
                <a:cubicBezTo>
                  <a:pt x="302760" y="7891"/>
                  <a:pt x="202748" y="-5867"/>
                  <a:pt x="136073" y="2600"/>
                </a:cubicBezTo>
                <a:cubicBezTo>
                  <a:pt x="69398" y="11067"/>
                  <a:pt x="15423" y="40700"/>
                  <a:pt x="2723" y="72450"/>
                </a:cubicBezTo>
                <a:cubicBezTo>
                  <a:pt x="-9977" y="104200"/>
                  <a:pt x="23890" y="161350"/>
                  <a:pt x="59873" y="193100"/>
                </a:cubicBezTo>
                <a:cubicBezTo>
                  <a:pt x="95856" y="224850"/>
                  <a:pt x="118081" y="223792"/>
                  <a:pt x="218623" y="262950"/>
                </a:cubicBezTo>
                <a:cubicBezTo>
                  <a:pt x="319165" y="302108"/>
                  <a:pt x="531890" y="374075"/>
                  <a:pt x="663123" y="428050"/>
                </a:cubicBezTo>
                <a:cubicBezTo>
                  <a:pt x="794356" y="482025"/>
                  <a:pt x="929823" y="506367"/>
                  <a:pt x="1006023" y="586800"/>
                </a:cubicBezTo>
                <a:cubicBezTo>
                  <a:pt x="1082223" y="667233"/>
                  <a:pt x="1089631" y="723325"/>
                  <a:pt x="1120323" y="910650"/>
                </a:cubicBezTo>
                <a:cubicBezTo>
                  <a:pt x="1151015" y="1097975"/>
                  <a:pt x="1192290" y="1433467"/>
                  <a:pt x="1190173" y="1710750"/>
                </a:cubicBezTo>
                <a:cubicBezTo>
                  <a:pt x="1188056" y="1988033"/>
                  <a:pt x="1174298" y="2392317"/>
                  <a:pt x="1107623" y="2574350"/>
                </a:cubicBezTo>
                <a:cubicBezTo>
                  <a:pt x="1040948" y="2756383"/>
                  <a:pt x="890665" y="2762733"/>
                  <a:pt x="790123" y="2802950"/>
                </a:cubicBezTo>
                <a:cubicBezTo>
                  <a:pt x="689581" y="2843167"/>
                  <a:pt x="596977" y="2829408"/>
                  <a:pt x="504373" y="281565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218" name="Gruppo 1217"/>
          <p:cNvGrpSpPr/>
          <p:nvPr/>
        </p:nvGrpSpPr>
        <p:grpSpPr>
          <a:xfrm>
            <a:off x="5534229" y="5462775"/>
            <a:ext cx="1463394" cy="554527"/>
            <a:chOff x="2256342" y="3573016"/>
            <a:chExt cx="5771266" cy="1872208"/>
          </a:xfrm>
        </p:grpSpPr>
        <p:sp>
          <p:nvSpPr>
            <p:cNvPr id="1219" name="Rettangolo 1218"/>
            <p:cNvSpPr/>
            <p:nvPr/>
          </p:nvSpPr>
          <p:spPr>
            <a:xfrm>
              <a:off x="2261104" y="3573016"/>
              <a:ext cx="5419072" cy="18722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20" name="Rettangolo 1219"/>
            <p:cNvSpPr/>
            <p:nvPr/>
          </p:nvSpPr>
          <p:spPr>
            <a:xfrm>
              <a:off x="3187904" y="3789040"/>
              <a:ext cx="432048" cy="432048"/>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21" name="Rettangolo 1220"/>
            <p:cNvSpPr/>
            <p:nvPr/>
          </p:nvSpPr>
          <p:spPr>
            <a:xfrm>
              <a:off x="3187904" y="4725144"/>
              <a:ext cx="432048" cy="432048"/>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22" name="Rettangolo 1221"/>
            <p:cNvSpPr/>
            <p:nvPr/>
          </p:nvSpPr>
          <p:spPr>
            <a:xfrm>
              <a:off x="3935760" y="4106396"/>
              <a:ext cx="288032" cy="284976"/>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23" name="Rettangolo 1222"/>
            <p:cNvSpPr/>
            <p:nvPr/>
          </p:nvSpPr>
          <p:spPr>
            <a:xfrm>
              <a:off x="3935760" y="4582656"/>
              <a:ext cx="288032" cy="284976"/>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24" name="Rettangolo 1223"/>
            <p:cNvSpPr/>
            <p:nvPr/>
          </p:nvSpPr>
          <p:spPr>
            <a:xfrm>
              <a:off x="4453998" y="4391372"/>
              <a:ext cx="900100" cy="908308"/>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25" name="Rettangolo 1224"/>
            <p:cNvSpPr/>
            <p:nvPr/>
          </p:nvSpPr>
          <p:spPr>
            <a:xfrm>
              <a:off x="4537838" y="3681792"/>
              <a:ext cx="201842" cy="24522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26" name="Rettangolo 1225"/>
            <p:cNvSpPr/>
            <p:nvPr/>
          </p:nvSpPr>
          <p:spPr>
            <a:xfrm>
              <a:off x="4857085" y="3679881"/>
              <a:ext cx="230803" cy="24713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27" name="Rettangolo 1226"/>
            <p:cNvSpPr/>
            <p:nvPr/>
          </p:nvSpPr>
          <p:spPr>
            <a:xfrm>
              <a:off x="5183932" y="3717032"/>
              <a:ext cx="170165" cy="17925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228" name="Gruppo 1227"/>
            <p:cNvGrpSpPr/>
            <p:nvPr/>
          </p:nvGrpSpPr>
          <p:grpSpPr>
            <a:xfrm>
              <a:off x="3719736" y="3608513"/>
              <a:ext cx="162018" cy="159257"/>
              <a:chOff x="8040216" y="3991802"/>
              <a:chExt cx="288032" cy="280360"/>
            </a:xfrm>
          </p:grpSpPr>
          <p:sp>
            <p:nvSpPr>
              <p:cNvPr id="1817" name="Ovale 1816"/>
              <p:cNvSpPr/>
              <p:nvPr/>
            </p:nvSpPr>
            <p:spPr>
              <a:xfrm>
                <a:off x="8040216" y="3991802"/>
                <a:ext cx="288032" cy="280360"/>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p>
            </p:txBody>
          </p:sp>
          <p:sp>
            <p:nvSpPr>
              <p:cNvPr id="1818" name="Ovale 1817"/>
              <p:cNvSpPr/>
              <p:nvPr/>
            </p:nvSpPr>
            <p:spPr>
              <a:xfrm>
                <a:off x="8112224" y="4060858"/>
                <a:ext cx="144016" cy="14472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p>
            </p:txBody>
          </p:sp>
        </p:grpSp>
        <p:sp>
          <p:nvSpPr>
            <p:cNvPr id="1229" name="Rettangolo 1228"/>
            <p:cNvSpPr/>
            <p:nvPr/>
          </p:nvSpPr>
          <p:spPr>
            <a:xfrm>
              <a:off x="2256342" y="4457197"/>
              <a:ext cx="162488" cy="747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30" name="Ovale 1229"/>
            <p:cNvSpPr/>
            <p:nvPr/>
          </p:nvSpPr>
          <p:spPr>
            <a:xfrm>
              <a:off x="2387444" y="4457197"/>
              <a:ext cx="62772" cy="7353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231" name="Connettore 1 1230"/>
            <p:cNvCxnSpPr/>
            <p:nvPr/>
          </p:nvCxnSpPr>
          <p:spPr>
            <a:xfrm>
              <a:off x="2307919" y="3595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32" name="Connettore 1 1231"/>
            <p:cNvCxnSpPr/>
            <p:nvPr/>
          </p:nvCxnSpPr>
          <p:spPr>
            <a:xfrm>
              <a:off x="2307919" y="3632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33" name="Connettore 1 1232"/>
            <p:cNvCxnSpPr/>
            <p:nvPr/>
          </p:nvCxnSpPr>
          <p:spPr>
            <a:xfrm>
              <a:off x="2307919" y="3669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34" name="Connettore 1 1233"/>
            <p:cNvCxnSpPr/>
            <p:nvPr/>
          </p:nvCxnSpPr>
          <p:spPr>
            <a:xfrm>
              <a:off x="2307919" y="3706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35" name="Connettore 1 1234"/>
            <p:cNvCxnSpPr/>
            <p:nvPr/>
          </p:nvCxnSpPr>
          <p:spPr>
            <a:xfrm>
              <a:off x="2307919" y="3743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36" name="Connettore 1 1235"/>
            <p:cNvCxnSpPr/>
            <p:nvPr/>
          </p:nvCxnSpPr>
          <p:spPr>
            <a:xfrm>
              <a:off x="2307919" y="3779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37" name="Connettore 1 1236"/>
            <p:cNvCxnSpPr/>
            <p:nvPr/>
          </p:nvCxnSpPr>
          <p:spPr>
            <a:xfrm>
              <a:off x="2307919" y="3816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38" name="Connettore 1 1237"/>
            <p:cNvCxnSpPr/>
            <p:nvPr/>
          </p:nvCxnSpPr>
          <p:spPr>
            <a:xfrm>
              <a:off x="2307919" y="3890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39" name="Connettore 1 1238"/>
            <p:cNvCxnSpPr/>
            <p:nvPr/>
          </p:nvCxnSpPr>
          <p:spPr>
            <a:xfrm>
              <a:off x="2307919" y="4000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40" name="Connettore 1 1239"/>
            <p:cNvCxnSpPr/>
            <p:nvPr/>
          </p:nvCxnSpPr>
          <p:spPr>
            <a:xfrm>
              <a:off x="2307919" y="4074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41" name="Connettore 1 1240"/>
            <p:cNvCxnSpPr/>
            <p:nvPr/>
          </p:nvCxnSpPr>
          <p:spPr>
            <a:xfrm>
              <a:off x="2307919" y="4111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42" name="Connettore 1 1241"/>
            <p:cNvCxnSpPr/>
            <p:nvPr/>
          </p:nvCxnSpPr>
          <p:spPr>
            <a:xfrm>
              <a:off x="2307919" y="4147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43" name="Connettore 1 1242"/>
            <p:cNvCxnSpPr/>
            <p:nvPr/>
          </p:nvCxnSpPr>
          <p:spPr>
            <a:xfrm>
              <a:off x="2307919" y="4184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44" name="Connettore 1 1243"/>
            <p:cNvCxnSpPr/>
            <p:nvPr/>
          </p:nvCxnSpPr>
          <p:spPr>
            <a:xfrm>
              <a:off x="2307919" y="4221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45" name="Connettore 1 1244"/>
            <p:cNvCxnSpPr/>
            <p:nvPr/>
          </p:nvCxnSpPr>
          <p:spPr>
            <a:xfrm>
              <a:off x="2307919" y="4258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46" name="Connettore 1 1245"/>
            <p:cNvCxnSpPr/>
            <p:nvPr/>
          </p:nvCxnSpPr>
          <p:spPr>
            <a:xfrm>
              <a:off x="2307919" y="4295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47" name="Connettore 1 1246"/>
            <p:cNvCxnSpPr/>
            <p:nvPr/>
          </p:nvCxnSpPr>
          <p:spPr>
            <a:xfrm>
              <a:off x="2307919" y="4331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48" name="Connettore 1 1247"/>
            <p:cNvCxnSpPr/>
            <p:nvPr/>
          </p:nvCxnSpPr>
          <p:spPr>
            <a:xfrm>
              <a:off x="2307919" y="4368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49" name="Connettore 1 1248"/>
            <p:cNvCxnSpPr/>
            <p:nvPr/>
          </p:nvCxnSpPr>
          <p:spPr>
            <a:xfrm>
              <a:off x="2307919" y="4405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50" name="Connettore 1 1249"/>
            <p:cNvCxnSpPr/>
            <p:nvPr/>
          </p:nvCxnSpPr>
          <p:spPr>
            <a:xfrm>
              <a:off x="2307919" y="3853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51" name="Connettore 1 1250"/>
            <p:cNvCxnSpPr/>
            <p:nvPr/>
          </p:nvCxnSpPr>
          <p:spPr>
            <a:xfrm>
              <a:off x="2307919" y="3927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52" name="Connettore 1 1251"/>
            <p:cNvCxnSpPr/>
            <p:nvPr/>
          </p:nvCxnSpPr>
          <p:spPr>
            <a:xfrm>
              <a:off x="2307919" y="3963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53" name="Connettore 1 1252"/>
            <p:cNvCxnSpPr/>
            <p:nvPr/>
          </p:nvCxnSpPr>
          <p:spPr>
            <a:xfrm>
              <a:off x="2307919" y="4037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54" name="Connettore 1 1253"/>
            <p:cNvCxnSpPr/>
            <p:nvPr/>
          </p:nvCxnSpPr>
          <p:spPr>
            <a:xfrm>
              <a:off x="2307919" y="45731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55" name="Connettore 1 1254"/>
            <p:cNvCxnSpPr/>
            <p:nvPr/>
          </p:nvCxnSpPr>
          <p:spPr>
            <a:xfrm>
              <a:off x="2307919" y="46099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56" name="Connettore 1 1255"/>
            <p:cNvCxnSpPr/>
            <p:nvPr/>
          </p:nvCxnSpPr>
          <p:spPr>
            <a:xfrm>
              <a:off x="2307919" y="46467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57" name="Connettore 1 1256"/>
            <p:cNvCxnSpPr/>
            <p:nvPr/>
          </p:nvCxnSpPr>
          <p:spPr>
            <a:xfrm>
              <a:off x="2307919" y="46835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58" name="Connettore 1 1257"/>
            <p:cNvCxnSpPr/>
            <p:nvPr/>
          </p:nvCxnSpPr>
          <p:spPr>
            <a:xfrm>
              <a:off x="2307919" y="47203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59" name="Connettore 1 1258"/>
            <p:cNvCxnSpPr/>
            <p:nvPr/>
          </p:nvCxnSpPr>
          <p:spPr>
            <a:xfrm>
              <a:off x="2307919" y="47571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60" name="Connettore 1 1259"/>
            <p:cNvCxnSpPr/>
            <p:nvPr/>
          </p:nvCxnSpPr>
          <p:spPr>
            <a:xfrm>
              <a:off x="2307919" y="47939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61" name="Connettore 1 1260"/>
            <p:cNvCxnSpPr/>
            <p:nvPr/>
          </p:nvCxnSpPr>
          <p:spPr>
            <a:xfrm>
              <a:off x="2307919" y="48675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62" name="Connettore 1 1261"/>
            <p:cNvCxnSpPr/>
            <p:nvPr/>
          </p:nvCxnSpPr>
          <p:spPr>
            <a:xfrm>
              <a:off x="2307919" y="49779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63" name="Connettore 1 1262"/>
            <p:cNvCxnSpPr/>
            <p:nvPr/>
          </p:nvCxnSpPr>
          <p:spPr>
            <a:xfrm>
              <a:off x="2307919" y="50515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64" name="Connettore 1 1263"/>
            <p:cNvCxnSpPr/>
            <p:nvPr/>
          </p:nvCxnSpPr>
          <p:spPr>
            <a:xfrm>
              <a:off x="2307919" y="50883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65" name="Connettore 1 1264"/>
            <p:cNvCxnSpPr/>
            <p:nvPr/>
          </p:nvCxnSpPr>
          <p:spPr>
            <a:xfrm>
              <a:off x="2307919" y="51251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66" name="Connettore 1 1265"/>
            <p:cNvCxnSpPr/>
            <p:nvPr/>
          </p:nvCxnSpPr>
          <p:spPr>
            <a:xfrm>
              <a:off x="2307919" y="51619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67" name="Connettore 1 1266"/>
            <p:cNvCxnSpPr/>
            <p:nvPr/>
          </p:nvCxnSpPr>
          <p:spPr>
            <a:xfrm>
              <a:off x="2307919" y="51987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68" name="Connettore 1 1267"/>
            <p:cNvCxnSpPr/>
            <p:nvPr/>
          </p:nvCxnSpPr>
          <p:spPr>
            <a:xfrm>
              <a:off x="2307919" y="52355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69" name="Connettore 1 1268"/>
            <p:cNvCxnSpPr/>
            <p:nvPr/>
          </p:nvCxnSpPr>
          <p:spPr>
            <a:xfrm>
              <a:off x="2307919" y="52723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70" name="Connettore 1 1269"/>
            <p:cNvCxnSpPr/>
            <p:nvPr/>
          </p:nvCxnSpPr>
          <p:spPr>
            <a:xfrm>
              <a:off x="2307919" y="53091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71" name="Connettore 1 1270"/>
            <p:cNvCxnSpPr/>
            <p:nvPr/>
          </p:nvCxnSpPr>
          <p:spPr>
            <a:xfrm>
              <a:off x="2307919" y="53459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72" name="Connettore 1 1271"/>
            <p:cNvCxnSpPr/>
            <p:nvPr/>
          </p:nvCxnSpPr>
          <p:spPr>
            <a:xfrm>
              <a:off x="2307919" y="53827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73" name="Connettore 1 1272"/>
            <p:cNvCxnSpPr/>
            <p:nvPr/>
          </p:nvCxnSpPr>
          <p:spPr>
            <a:xfrm>
              <a:off x="2307919" y="5419588"/>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74" name="Connettore 1 1273"/>
            <p:cNvCxnSpPr/>
            <p:nvPr/>
          </p:nvCxnSpPr>
          <p:spPr>
            <a:xfrm>
              <a:off x="2307919" y="48307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75" name="Connettore 1 1274"/>
            <p:cNvCxnSpPr/>
            <p:nvPr/>
          </p:nvCxnSpPr>
          <p:spPr>
            <a:xfrm>
              <a:off x="2307919" y="49043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76" name="Connettore 1 1275"/>
            <p:cNvCxnSpPr/>
            <p:nvPr/>
          </p:nvCxnSpPr>
          <p:spPr>
            <a:xfrm>
              <a:off x="2307919" y="49411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77" name="Connettore 1 1276"/>
            <p:cNvCxnSpPr/>
            <p:nvPr/>
          </p:nvCxnSpPr>
          <p:spPr>
            <a:xfrm>
              <a:off x="2307919" y="50147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sp>
          <p:nvSpPr>
            <p:cNvPr id="1278" name="Rettangolo 1277"/>
            <p:cNvSpPr/>
            <p:nvPr/>
          </p:nvSpPr>
          <p:spPr>
            <a:xfrm>
              <a:off x="5550128" y="4281847"/>
              <a:ext cx="230803" cy="24713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79" name="Rettangolo 1278"/>
            <p:cNvSpPr/>
            <p:nvPr/>
          </p:nvSpPr>
          <p:spPr>
            <a:xfrm>
              <a:off x="4009553" y="3610726"/>
              <a:ext cx="140446" cy="11737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80" name="Rettangolo 1279"/>
            <p:cNvSpPr/>
            <p:nvPr/>
          </p:nvSpPr>
          <p:spPr>
            <a:xfrm>
              <a:off x="4220518" y="3610726"/>
              <a:ext cx="140446" cy="11737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81" name="Rettangolo 1280"/>
            <p:cNvSpPr/>
            <p:nvPr/>
          </p:nvSpPr>
          <p:spPr>
            <a:xfrm>
              <a:off x="3338764" y="4417775"/>
              <a:ext cx="140446" cy="11737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82" name="Rettangolo 1281"/>
            <p:cNvSpPr/>
            <p:nvPr/>
          </p:nvSpPr>
          <p:spPr>
            <a:xfrm>
              <a:off x="3549729" y="4417775"/>
              <a:ext cx="140446" cy="11737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83" name="Rettangolo 1282"/>
            <p:cNvSpPr/>
            <p:nvPr/>
          </p:nvSpPr>
          <p:spPr>
            <a:xfrm>
              <a:off x="6023992" y="3789040"/>
              <a:ext cx="576064" cy="60233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84" name="Rettangolo 1283"/>
            <p:cNvSpPr/>
            <p:nvPr/>
          </p:nvSpPr>
          <p:spPr>
            <a:xfrm>
              <a:off x="6409355" y="4666270"/>
              <a:ext cx="170165" cy="17925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85" name="Rettangolo 1284"/>
            <p:cNvSpPr/>
            <p:nvPr/>
          </p:nvSpPr>
          <p:spPr>
            <a:xfrm>
              <a:off x="7248128" y="4178331"/>
              <a:ext cx="432048" cy="314424"/>
            </a:xfrm>
            <a:prstGeom prst="rect">
              <a:avLst/>
            </a:prstGeom>
            <a:solidFill>
              <a:schemeClr val="bg1">
                <a:lumMod val="7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86" name="Rettangolo 1285"/>
            <p:cNvSpPr/>
            <p:nvPr/>
          </p:nvSpPr>
          <p:spPr>
            <a:xfrm>
              <a:off x="7680176" y="4227531"/>
              <a:ext cx="299864" cy="216024"/>
            </a:xfrm>
            <a:prstGeom prst="rect">
              <a:avLst/>
            </a:prstGeom>
            <a:solidFill>
              <a:schemeClr val="bg1">
                <a:lumMod val="7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87" name="Rettangolo 1286"/>
            <p:cNvSpPr/>
            <p:nvPr/>
          </p:nvSpPr>
          <p:spPr>
            <a:xfrm>
              <a:off x="7248128" y="3861048"/>
              <a:ext cx="432048" cy="314424"/>
            </a:xfrm>
            <a:prstGeom prst="rect">
              <a:avLst/>
            </a:prstGeom>
            <a:solidFill>
              <a:schemeClr val="bg1">
                <a:lumMod val="7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88" name="Rettangolo 1287"/>
            <p:cNvSpPr/>
            <p:nvPr/>
          </p:nvSpPr>
          <p:spPr>
            <a:xfrm>
              <a:off x="7680176" y="3910248"/>
              <a:ext cx="299864" cy="216024"/>
            </a:xfrm>
            <a:prstGeom prst="rect">
              <a:avLst/>
            </a:prstGeom>
            <a:solidFill>
              <a:schemeClr val="bg1">
                <a:lumMod val="7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89" name="Rettangolo 1288"/>
            <p:cNvSpPr/>
            <p:nvPr/>
          </p:nvSpPr>
          <p:spPr>
            <a:xfrm>
              <a:off x="7355098" y="3581327"/>
              <a:ext cx="216024" cy="272086"/>
            </a:xfrm>
            <a:prstGeom prst="rect">
              <a:avLst/>
            </a:prstGeom>
            <a:solidFill>
              <a:schemeClr val="accent6">
                <a:lumMod val="60000"/>
                <a:lumOff val="4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90" name="Rettangolo 1289"/>
            <p:cNvSpPr/>
            <p:nvPr/>
          </p:nvSpPr>
          <p:spPr>
            <a:xfrm>
              <a:off x="7571122" y="3581327"/>
              <a:ext cx="144128" cy="272086"/>
            </a:xfrm>
            <a:prstGeom prst="rect">
              <a:avLst/>
            </a:prstGeom>
            <a:solidFill>
              <a:schemeClr val="accent6">
                <a:lumMod val="60000"/>
                <a:lumOff val="4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91" name="Rettangolo 1290"/>
            <p:cNvSpPr/>
            <p:nvPr/>
          </p:nvSpPr>
          <p:spPr>
            <a:xfrm>
              <a:off x="7248128" y="4509120"/>
              <a:ext cx="731911" cy="451594"/>
            </a:xfrm>
            <a:prstGeom prst="rect">
              <a:avLst/>
            </a:prstGeom>
            <a:solidFill>
              <a:schemeClr val="bg2">
                <a:lumMod val="6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92" name="Rettangolo 1291"/>
            <p:cNvSpPr/>
            <p:nvPr/>
          </p:nvSpPr>
          <p:spPr>
            <a:xfrm>
              <a:off x="7752185" y="4753184"/>
              <a:ext cx="227856" cy="8962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293" name="Gruppo 1292"/>
            <p:cNvGrpSpPr/>
            <p:nvPr/>
          </p:nvGrpSpPr>
          <p:grpSpPr>
            <a:xfrm>
              <a:off x="7752185" y="4610696"/>
              <a:ext cx="227856" cy="89628"/>
              <a:chOff x="7752185" y="4610696"/>
              <a:chExt cx="227856" cy="89628"/>
            </a:xfrm>
          </p:grpSpPr>
          <p:sp>
            <p:nvSpPr>
              <p:cNvPr id="1815" name="Rettangolo 1814"/>
              <p:cNvSpPr/>
              <p:nvPr/>
            </p:nvSpPr>
            <p:spPr>
              <a:xfrm>
                <a:off x="7752185" y="4610696"/>
                <a:ext cx="227856" cy="8962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16" name="Rettangolo 1815"/>
              <p:cNvSpPr/>
              <p:nvPr/>
            </p:nvSpPr>
            <p:spPr>
              <a:xfrm>
                <a:off x="7824192" y="4632651"/>
                <a:ext cx="155847" cy="45719"/>
              </a:xfrm>
              <a:prstGeom prst="rect">
                <a:avLst/>
              </a:prstGeom>
              <a:solidFill>
                <a:schemeClr val="bg2">
                  <a:lumMod val="6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294" name="Gruppo 1293"/>
            <p:cNvGrpSpPr/>
            <p:nvPr/>
          </p:nvGrpSpPr>
          <p:grpSpPr>
            <a:xfrm>
              <a:off x="7752185" y="4753391"/>
              <a:ext cx="227856" cy="89628"/>
              <a:chOff x="7752185" y="4610696"/>
              <a:chExt cx="227856" cy="89628"/>
            </a:xfrm>
          </p:grpSpPr>
          <p:sp>
            <p:nvSpPr>
              <p:cNvPr id="1813" name="Rettangolo 1812"/>
              <p:cNvSpPr/>
              <p:nvPr/>
            </p:nvSpPr>
            <p:spPr>
              <a:xfrm>
                <a:off x="7752185" y="4610696"/>
                <a:ext cx="227856" cy="8962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14" name="Rettangolo 1813"/>
              <p:cNvSpPr/>
              <p:nvPr/>
            </p:nvSpPr>
            <p:spPr>
              <a:xfrm>
                <a:off x="7824192" y="4632651"/>
                <a:ext cx="155847" cy="45719"/>
              </a:xfrm>
              <a:prstGeom prst="rect">
                <a:avLst/>
              </a:prstGeom>
              <a:solidFill>
                <a:schemeClr val="bg2">
                  <a:lumMod val="6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295" name="Rettangolo 1294"/>
            <p:cNvSpPr/>
            <p:nvPr/>
          </p:nvSpPr>
          <p:spPr>
            <a:xfrm>
              <a:off x="6312023" y="4972989"/>
              <a:ext cx="1715585" cy="451594"/>
            </a:xfrm>
            <a:prstGeom prst="rect">
              <a:avLst/>
            </a:prstGeom>
            <a:solidFill>
              <a:schemeClr val="bg1">
                <a:lumMod val="7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96" name="Rettangolo 1295"/>
            <p:cNvSpPr/>
            <p:nvPr/>
          </p:nvSpPr>
          <p:spPr>
            <a:xfrm>
              <a:off x="7752184" y="4972989"/>
              <a:ext cx="227855" cy="451594"/>
            </a:xfrm>
            <a:prstGeom prst="rect">
              <a:avLst/>
            </a:prstGeom>
            <a:solidFill>
              <a:schemeClr val="bg1">
                <a:lumMod val="7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97" name="Rettangolo 1296"/>
            <p:cNvSpPr/>
            <p:nvPr/>
          </p:nvSpPr>
          <p:spPr>
            <a:xfrm>
              <a:off x="7643186" y="4972989"/>
              <a:ext cx="84824" cy="451594"/>
            </a:xfrm>
            <a:prstGeom prst="rect">
              <a:avLst/>
            </a:prstGeom>
            <a:solidFill>
              <a:schemeClr val="bg1">
                <a:lumMod val="7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98" name="Rettangolo 1297"/>
            <p:cNvSpPr/>
            <p:nvPr/>
          </p:nvSpPr>
          <p:spPr>
            <a:xfrm>
              <a:off x="6038363" y="4529290"/>
              <a:ext cx="201842" cy="24522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299" name="Gruppo 1298"/>
            <p:cNvGrpSpPr/>
            <p:nvPr/>
          </p:nvGrpSpPr>
          <p:grpSpPr>
            <a:xfrm>
              <a:off x="3719736" y="5241936"/>
              <a:ext cx="162018" cy="159257"/>
              <a:chOff x="8040216" y="3991802"/>
              <a:chExt cx="288032" cy="280360"/>
            </a:xfrm>
          </p:grpSpPr>
          <p:sp>
            <p:nvSpPr>
              <p:cNvPr id="1811" name="Ovale 1810"/>
              <p:cNvSpPr/>
              <p:nvPr/>
            </p:nvSpPr>
            <p:spPr>
              <a:xfrm>
                <a:off x="8040216" y="3991802"/>
                <a:ext cx="288032" cy="280360"/>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p>
            </p:txBody>
          </p:sp>
          <p:sp>
            <p:nvSpPr>
              <p:cNvPr id="1812" name="Ovale 1811"/>
              <p:cNvSpPr/>
              <p:nvPr/>
            </p:nvSpPr>
            <p:spPr>
              <a:xfrm>
                <a:off x="8112224" y="4060858"/>
                <a:ext cx="144016" cy="14472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p>
            </p:txBody>
          </p:sp>
        </p:grpSp>
        <p:grpSp>
          <p:nvGrpSpPr>
            <p:cNvPr id="1300" name="Gruppo 1299"/>
            <p:cNvGrpSpPr/>
            <p:nvPr/>
          </p:nvGrpSpPr>
          <p:grpSpPr>
            <a:xfrm>
              <a:off x="5584520" y="3608513"/>
              <a:ext cx="162018" cy="159257"/>
              <a:chOff x="8040216" y="3991802"/>
              <a:chExt cx="288032" cy="280360"/>
            </a:xfrm>
          </p:grpSpPr>
          <p:sp>
            <p:nvSpPr>
              <p:cNvPr id="1809" name="Ovale 1808"/>
              <p:cNvSpPr/>
              <p:nvPr/>
            </p:nvSpPr>
            <p:spPr>
              <a:xfrm>
                <a:off x="8040216" y="3991802"/>
                <a:ext cx="288032" cy="280360"/>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p>
            </p:txBody>
          </p:sp>
          <p:sp>
            <p:nvSpPr>
              <p:cNvPr id="1810" name="Ovale 1809"/>
              <p:cNvSpPr/>
              <p:nvPr/>
            </p:nvSpPr>
            <p:spPr>
              <a:xfrm>
                <a:off x="8112224" y="4060858"/>
                <a:ext cx="144016" cy="14472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p>
            </p:txBody>
          </p:sp>
        </p:grpSp>
        <p:grpSp>
          <p:nvGrpSpPr>
            <p:cNvPr id="1301" name="Gruppo 1300"/>
            <p:cNvGrpSpPr/>
            <p:nvPr/>
          </p:nvGrpSpPr>
          <p:grpSpPr>
            <a:xfrm>
              <a:off x="5584520" y="5241936"/>
              <a:ext cx="162018" cy="159257"/>
              <a:chOff x="8040216" y="3991802"/>
              <a:chExt cx="288032" cy="280360"/>
            </a:xfrm>
          </p:grpSpPr>
          <p:sp>
            <p:nvSpPr>
              <p:cNvPr id="1807" name="Ovale 1806"/>
              <p:cNvSpPr/>
              <p:nvPr/>
            </p:nvSpPr>
            <p:spPr>
              <a:xfrm>
                <a:off x="8040216" y="3991802"/>
                <a:ext cx="288032" cy="280360"/>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p>
            </p:txBody>
          </p:sp>
          <p:sp>
            <p:nvSpPr>
              <p:cNvPr id="1808" name="Ovale 1807"/>
              <p:cNvSpPr/>
              <p:nvPr/>
            </p:nvSpPr>
            <p:spPr>
              <a:xfrm>
                <a:off x="8112224" y="4060858"/>
                <a:ext cx="144016" cy="14472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p>
            </p:txBody>
          </p:sp>
        </p:grpSp>
        <p:grpSp>
          <p:nvGrpSpPr>
            <p:cNvPr id="1302" name="Gruppo 1301"/>
            <p:cNvGrpSpPr/>
            <p:nvPr/>
          </p:nvGrpSpPr>
          <p:grpSpPr>
            <a:xfrm>
              <a:off x="2833446" y="4412729"/>
              <a:ext cx="162018" cy="159257"/>
              <a:chOff x="8040216" y="3991802"/>
              <a:chExt cx="288032" cy="280360"/>
            </a:xfrm>
          </p:grpSpPr>
          <p:sp>
            <p:nvSpPr>
              <p:cNvPr id="1805" name="Ovale 1804"/>
              <p:cNvSpPr/>
              <p:nvPr/>
            </p:nvSpPr>
            <p:spPr>
              <a:xfrm>
                <a:off x="8040216" y="3991802"/>
                <a:ext cx="288032" cy="280360"/>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p>
            </p:txBody>
          </p:sp>
          <p:sp>
            <p:nvSpPr>
              <p:cNvPr id="1806" name="Ovale 1805"/>
              <p:cNvSpPr/>
              <p:nvPr/>
            </p:nvSpPr>
            <p:spPr>
              <a:xfrm>
                <a:off x="8112224" y="4060858"/>
                <a:ext cx="144016" cy="14472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p>
            </p:txBody>
          </p:sp>
        </p:grpSp>
        <p:sp>
          <p:nvSpPr>
            <p:cNvPr id="1303" name="Ovale 1302"/>
            <p:cNvSpPr/>
            <p:nvPr/>
          </p:nvSpPr>
          <p:spPr>
            <a:xfrm>
              <a:off x="6865341" y="3623888"/>
              <a:ext cx="209719" cy="208421"/>
            </a:xfrm>
            <a:prstGeom prst="ellipse">
              <a:avLst/>
            </a:prstGeom>
            <a:solidFill>
              <a:schemeClr val="bg2">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04" name="Rettangolo 1303"/>
            <p:cNvSpPr/>
            <p:nvPr/>
          </p:nvSpPr>
          <p:spPr>
            <a:xfrm>
              <a:off x="7104112" y="3668236"/>
              <a:ext cx="170165" cy="12080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305" name="Gruppo 1304"/>
            <p:cNvGrpSpPr/>
            <p:nvPr/>
          </p:nvGrpSpPr>
          <p:grpSpPr>
            <a:xfrm>
              <a:off x="6602205" y="3810500"/>
              <a:ext cx="62772" cy="552000"/>
              <a:chOff x="2460319" y="3748213"/>
              <a:chExt cx="62772" cy="552000"/>
            </a:xfrm>
          </p:grpSpPr>
          <p:cxnSp>
            <p:nvCxnSpPr>
              <p:cNvPr id="1789" name="Connettore 1 1788"/>
              <p:cNvCxnSpPr/>
              <p:nvPr/>
            </p:nvCxnSpPr>
            <p:spPr>
              <a:xfrm>
                <a:off x="2460319" y="3748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90" name="Connettore 1 1789"/>
              <p:cNvCxnSpPr/>
              <p:nvPr/>
            </p:nvCxnSpPr>
            <p:spPr>
              <a:xfrm>
                <a:off x="2460319" y="3785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91" name="Connettore 1 1790"/>
              <p:cNvCxnSpPr/>
              <p:nvPr/>
            </p:nvCxnSpPr>
            <p:spPr>
              <a:xfrm>
                <a:off x="2460319" y="3821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92" name="Connettore 1 1791"/>
              <p:cNvCxnSpPr/>
              <p:nvPr/>
            </p:nvCxnSpPr>
            <p:spPr>
              <a:xfrm>
                <a:off x="2460319" y="3858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93" name="Connettore 1 1792"/>
              <p:cNvCxnSpPr/>
              <p:nvPr/>
            </p:nvCxnSpPr>
            <p:spPr>
              <a:xfrm>
                <a:off x="2460319" y="3895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94" name="Connettore 1 1793"/>
              <p:cNvCxnSpPr/>
              <p:nvPr/>
            </p:nvCxnSpPr>
            <p:spPr>
              <a:xfrm>
                <a:off x="2460319" y="3932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95" name="Connettore 1 1794"/>
              <p:cNvCxnSpPr/>
              <p:nvPr/>
            </p:nvCxnSpPr>
            <p:spPr>
              <a:xfrm>
                <a:off x="2460319" y="3969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96" name="Connettore 1 1795"/>
              <p:cNvCxnSpPr/>
              <p:nvPr/>
            </p:nvCxnSpPr>
            <p:spPr>
              <a:xfrm>
                <a:off x="2460319" y="4042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97" name="Connettore 1 1796"/>
              <p:cNvCxnSpPr/>
              <p:nvPr/>
            </p:nvCxnSpPr>
            <p:spPr>
              <a:xfrm>
                <a:off x="2460319" y="4153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98" name="Connettore 1 1797"/>
              <p:cNvCxnSpPr/>
              <p:nvPr/>
            </p:nvCxnSpPr>
            <p:spPr>
              <a:xfrm>
                <a:off x="2460319" y="4226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99" name="Connettore 1 1798"/>
              <p:cNvCxnSpPr/>
              <p:nvPr/>
            </p:nvCxnSpPr>
            <p:spPr>
              <a:xfrm>
                <a:off x="2460319" y="4263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800" name="Connettore 1 1799"/>
              <p:cNvCxnSpPr/>
              <p:nvPr/>
            </p:nvCxnSpPr>
            <p:spPr>
              <a:xfrm>
                <a:off x="2460319" y="4300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801" name="Connettore 1 1800"/>
              <p:cNvCxnSpPr/>
              <p:nvPr/>
            </p:nvCxnSpPr>
            <p:spPr>
              <a:xfrm>
                <a:off x="2460319" y="4005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802" name="Connettore 1 1801"/>
              <p:cNvCxnSpPr/>
              <p:nvPr/>
            </p:nvCxnSpPr>
            <p:spPr>
              <a:xfrm>
                <a:off x="2460319" y="4079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803" name="Connettore 1 1802"/>
              <p:cNvCxnSpPr/>
              <p:nvPr/>
            </p:nvCxnSpPr>
            <p:spPr>
              <a:xfrm>
                <a:off x="2460319" y="4116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804" name="Connettore 1 1803"/>
              <p:cNvCxnSpPr/>
              <p:nvPr/>
            </p:nvCxnSpPr>
            <p:spPr>
              <a:xfrm>
                <a:off x="2460319" y="4189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1306" name="Gruppo 1305"/>
            <p:cNvGrpSpPr/>
            <p:nvPr/>
          </p:nvGrpSpPr>
          <p:grpSpPr>
            <a:xfrm rot="5400000">
              <a:off x="6280637" y="4149811"/>
              <a:ext cx="62772" cy="552000"/>
              <a:chOff x="2460319" y="3748213"/>
              <a:chExt cx="62772" cy="552000"/>
            </a:xfrm>
          </p:grpSpPr>
          <p:cxnSp>
            <p:nvCxnSpPr>
              <p:cNvPr id="1773" name="Connettore 1 1772"/>
              <p:cNvCxnSpPr/>
              <p:nvPr/>
            </p:nvCxnSpPr>
            <p:spPr>
              <a:xfrm>
                <a:off x="2460319" y="3748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74" name="Connettore 1 1773"/>
              <p:cNvCxnSpPr/>
              <p:nvPr/>
            </p:nvCxnSpPr>
            <p:spPr>
              <a:xfrm>
                <a:off x="2460319" y="3785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75" name="Connettore 1 1774"/>
              <p:cNvCxnSpPr/>
              <p:nvPr/>
            </p:nvCxnSpPr>
            <p:spPr>
              <a:xfrm>
                <a:off x="2460319" y="3821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76" name="Connettore 1 1775"/>
              <p:cNvCxnSpPr/>
              <p:nvPr/>
            </p:nvCxnSpPr>
            <p:spPr>
              <a:xfrm>
                <a:off x="2460319" y="3858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77" name="Connettore 1 1776"/>
              <p:cNvCxnSpPr/>
              <p:nvPr/>
            </p:nvCxnSpPr>
            <p:spPr>
              <a:xfrm>
                <a:off x="2460319" y="3895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78" name="Connettore 1 1777"/>
              <p:cNvCxnSpPr/>
              <p:nvPr/>
            </p:nvCxnSpPr>
            <p:spPr>
              <a:xfrm>
                <a:off x="2460319" y="3932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79" name="Connettore 1 1778"/>
              <p:cNvCxnSpPr/>
              <p:nvPr/>
            </p:nvCxnSpPr>
            <p:spPr>
              <a:xfrm>
                <a:off x="2460319" y="3969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80" name="Connettore 1 1779"/>
              <p:cNvCxnSpPr/>
              <p:nvPr/>
            </p:nvCxnSpPr>
            <p:spPr>
              <a:xfrm>
                <a:off x="2460319" y="4042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81" name="Connettore 1 1780"/>
              <p:cNvCxnSpPr/>
              <p:nvPr/>
            </p:nvCxnSpPr>
            <p:spPr>
              <a:xfrm>
                <a:off x="2460319" y="4153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82" name="Connettore 1 1781"/>
              <p:cNvCxnSpPr/>
              <p:nvPr/>
            </p:nvCxnSpPr>
            <p:spPr>
              <a:xfrm>
                <a:off x="2460319" y="4226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83" name="Connettore 1 1782"/>
              <p:cNvCxnSpPr/>
              <p:nvPr/>
            </p:nvCxnSpPr>
            <p:spPr>
              <a:xfrm>
                <a:off x="2460319" y="4263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84" name="Connettore 1 1783"/>
              <p:cNvCxnSpPr/>
              <p:nvPr/>
            </p:nvCxnSpPr>
            <p:spPr>
              <a:xfrm>
                <a:off x="2460319" y="4300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85" name="Connettore 1 1784"/>
              <p:cNvCxnSpPr/>
              <p:nvPr/>
            </p:nvCxnSpPr>
            <p:spPr>
              <a:xfrm>
                <a:off x="2460319" y="4005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86" name="Connettore 1 1785"/>
              <p:cNvCxnSpPr/>
              <p:nvPr/>
            </p:nvCxnSpPr>
            <p:spPr>
              <a:xfrm>
                <a:off x="2460319" y="4079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87" name="Connettore 1 1786"/>
              <p:cNvCxnSpPr/>
              <p:nvPr/>
            </p:nvCxnSpPr>
            <p:spPr>
              <a:xfrm>
                <a:off x="2460319" y="4116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88" name="Connettore 1 1787"/>
              <p:cNvCxnSpPr/>
              <p:nvPr/>
            </p:nvCxnSpPr>
            <p:spPr>
              <a:xfrm>
                <a:off x="2460319" y="4189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1307" name="Gruppo 1306"/>
            <p:cNvGrpSpPr/>
            <p:nvPr/>
          </p:nvGrpSpPr>
          <p:grpSpPr>
            <a:xfrm>
              <a:off x="5961220" y="3817347"/>
              <a:ext cx="62772" cy="552000"/>
              <a:chOff x="2460319" y="3748213"/>
              <a:chExt cx="62772" cy="552000"/>
            </a:xfrm>
          </p:grpSpPr>
          <p:cxnSp>
            <p:nvCxnSpPr>
              <p:cNvPr id="1757" name="Connettore 1 1756"/>
              <p:cNvCxnSpPr/>
              <p:nvPr/>
            </p:nvCxnSpPr>
            <p:spPr>
              <a:xfrm>
                <a:off x="2460319" y="3748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58" name="Connettore 1 1757"/>
              <p:cNvCxnSpPr/>
              <p:nvPr/>
            </p:nvCxnSpPr>
            <p:spPr>
              <a:xfrm>
                <a:off x="2460319" y="3785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59" name="Connettore 1 1758"/>
              <p:cNvCxnSpPr/>
              <p:nvPr/>
            </p:nvCxnSpPr>
            <p:spPr>
              <a:xfrm>
                <a:off x="2460319" y="3821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60" name="Connettore 1 1759"/>
              <p:cNvCxnSpPr/>
              <p:nvPr/>
            </p:nvCxnSpPr>
            <p:spPr>
              <a:xfrm>
                <a:off x="2460319" y="3858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61" name="Connettore 1 1760"/>
              <p:cNvCxnSpPr/>
              <p:nvPr/>
            </p:nvCxnSpPr>
            <p:spPr>
              <a:xfrm>
                <a:off x="2460319" y="3895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62" name="Connettore 1 1761"/>
              <p:cNvCxnSpPr/>
              <p:nvPr/>
            </p:nvCxnSpPr>
            <p:spPr>
              <a:xfrm>
                <a:off x="2460319" y="3932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63" name="Connettore 1 1762"/>
              <p:cNvCxnSpPr/>
              <p:nvPr/>
            </p:nvCxnSpPr>
            <p:spPr>
              <a:xfrm>
                <a:off x="2460319" y="3969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64" name="Connettore 1 1763"/>
              <p:cNvCxnSpPr/>
              <p:nvPr/>
            </p:nvCxnSpPr>
            <p:spPr>
              <a:xfrm>
                <a:off x="2460319" y="4042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65" name="Connettore 1 1764"/>
              <p:cNvCxnSpPr/>
              <p:nvPr/>
            </p:nvCxnSpPr>
            <p:spPr>
              <a:xfrm>
                <a:off x="2460319" y="4153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66" name="Connettore 1 1765"/>
              <p:cNvCxnSpPr/>
              <p:nvPr/>
            </p:nvCxnSpPr>
            <p:spPr>
              <a:xfrm>
                <a:off x="2460319" y="4226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67" name="Connettore 1 1766"/>
              <p:cNvCxnSpPr/>
              <p:nvPr/>
            </p:nvCxnSpPr>
            <p:spPr>
              <a:xfrm>
                <a:off x="2460319" y="4263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68" name="Connettore 1 1767"/>
              <p:cNvCxnSpPr/>
              <p:nvPr/>
            </p:nvCxnSpPr>
            <p:spPr>
              <a:xfrm>
                <a:off x="2460319" y="4300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69" name="Connettore 1 1768"/>
              <p:cNvCxnSpPr/>
              <p:nvPr/>
            </p:nvCxnSpPr>
            <p:spPr>
              <a:xfrm>
                <a:off x="2460319" y="4005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70" name="Connettore 1 1769"/>
              <p:cNvCxnSpPr/>
              <p:nvPr/>
            </p:nvCxnSpPr>
            <p:spPr>
              <a:xfrm>
                <a:off x="2460319" y="4079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71" name="Connettore 1 1770"/>
              <p:cNvCxnSpPr/>
              <p:nvPr/>
            </p:nvCxnSpPr>
            <p:spPr>
              <a:xfrm>
                <a:off x="2460319" y="4116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72" name="Connettore 1 1771"/>
              <p:cNvCxnSpPr/>
              <p:nvPr/>
            </p:nvCxnSpPr>
            <p:spPr>
              <a:xfrm>
                <a:off x="2460319" y="4189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1308" name="Gruppo 1307"/>
            <p:cNvGrpSpPr/>
            <p:nvPr/>
          </p:nvGrpSpPr>
          <p:grpSpPr>
            <a:xfrm rot="5400000">
              <a:off x="6280637" y="3481654"/>
              <a:ext cx="62772" cy="552000"/>
              <a:chOff x="2460319" y="3748213"/>
              <a:chExt cx="62772" cy="552000"/>
            </a:xfrm>
          </p:grpSpPr>
          <p:cxnSp>
            <p:nvCxnSpPr>
              <p:cNvPr id="1741" name="Connettore 1 1740"/>
              <p:cNvCxnSpPr/>
              <p:nvPr/>
            </p:nvCxnSpPr>
            <p:spPr>
              <a:xfrm>
                <a:off x="2460319" y="3748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42" name="Connettore 1 1741"/>
              <p:cNvCxnSpPr/>
              <p:nvPr/>
            </p:nvCxnSpPr>
            <p:spPr>
              <a:xfrm>
                <a:off x="2460319" y="3785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43" name="Connettore 1 1742"/>
              <p:cNvCxnSpPr/>
              <p:nvPr/>
            </p:nvCxnSpPr>
            <p:spPr>
              <a:xfrm>
                <a:off x="2460319" y="3821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44" name="Connettore 1 1743"/>
              <p:cNvCxnSpPr/>
              <p:nvPr/>
            </p:nvCxnSpPr>
            <p:spPr>
              <a:xfrm>
                <a:off x="2460319" y="3858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45" name="Connettore 1 1744"/>
              <p:cNvCxnSpPr/>
              <p:nvPr/>
            </p:nvCxnSpPr>
            <p:spPr>
              <a:xfrm>
                <a:off x="2460319" y="3895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46" name="Connettore 1 1745"/>
              <p:cNvCxnSpPr/>
              <p:nvPr/>
            </p:nvCxnSpPr>
            <p:spPr>
              <a:xfrm>
                <a:off x="2460319" y="3932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47" name="Connettore 1 1746"/>
              <p:cNvCxnSpPr/>
              <p:nvPr/>
            </p:nvCxnSpPr>
            <p:spPr>
              <a:xfrm>
                <a:off x="2460319" y="3969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48" name="Connettore 1 1747"/>
              <p:cNvCxnSpPr/>
              <p:nvPr/>
            </p:nvCxnSpPr>
            <p:spPr>
              <a:xfrm>
                <a:off x="2460319" y="4042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49" name="Connettore 1 1748"/>
              <p:cNvCxnSpPr/>
              <p:nvPr/>
            </p:nvCxnSpPr>
            <p:spPr>
              <a:xfrm>
                <a:off x="2460319" y="4153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50" name="Connettore 1 1749"/>
              <p:cNvCxnSpPr/>
              <p:nvPr/>
            </p:nvCxnSpPr>
            <p:spPr>
              <a:xfrm>
                <a:off x="2460319" y="4226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51" name="Connettore 1 1750"/>
              <p:cNvCxnSpPr/>
              <p:nvPr/>
            </p:nvCxnSpPr>
            <p:spPr>
              <a:xfrm>
                <a:off x="2460319" y="4263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52" name="Connettore 1 1751"/>
              <p:cNvCxnSpPr/>
              <p:nvPr/>
            </p:nvCxnSpPr>
            <p:spPr>
              <a:xfrm>
                <a:off x="2460319" y="4300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53" name="Connettore 1 1752"/>
              <p:cNvCxnSpPr/>
              <p:nvPr/>
            </p:nvCxnSpPr>
            <p:spPr>
              <a:xfrm>
                <a:off x="2460319" y="4005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54" name="Connettore 1 1753"/>
              <p:cNvCxnSpPr/>
              <p:nvPr/>
            </p:nvCxnSpPr>
            <p:spPr>
              <a:xfrm>
                <a:off x="2460319" y="4079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55" name="Connettore 1 1754"/>
              <p:cNvCxnSpPr/>
              <p:nvPr/>
            </p:nvCxnSpPr>
            <p:spPr>
              <a:xfrm>
                <a:off x="2460319" y="4116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56" name="Connettore 1 1755"/>
              <p:cNvCxnSpPr/>
              <p:nvPr/>
            </p:nvCxnSpPr>
            <p:spPr>
              <a:xfrm>
                <a:off x="2460319" y="4189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1309" name="Gruppo 1308"/>
            <p:cNvGrpSpPr/>
            <p:nvPr/>
          </p:nvGrpSpPr>
          <p:grpSpPr>
            <a:xfrm>
              <a:off x="2487715" y="3706213"/>
              <a:ext cx="97558" cy="614424"/>
              <a:chOff x="2489534" y="3657021"/>
              <a:chExt cx="97558" cy="614424"/>
            </a:xfrm>
          </p:grpSpPr>
          <p:grpSp>
            <p:nvGrpSpPr>
              <p:cNvPr id="1709" name="Gruppo 1708"/>
              <p:cNvGrpSpPr/>
              <p:nvPr/>
            </p:nvGrpSpPr>
            <p:grpSpPr>
              <a:xfrm>
                <a:off x="2489534" y="3657021"/>
                <a:ext cx="97558" cy="45719"/>
                <a:chOff x="2521551" y="3724539"/>
                <a:chExt cx="263221" cy="107770"/>
              </a:xfrm>
            </p:grpSpPr>
            <p:sp>
              <p:nvSpPr>
                <p:cNvPr id="1738" name="Rettangolo 1737"/>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39" name="Rettangolo 1738"/>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40" name="Rettangolo 1739"/>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710" name="Gruppo 1709"/>
              <p:cNvGrpSpPr/>
              <p:nvPr/>
            </p:nvGrpSpPr>
            <p:grpSpPr>
              <a:xfrm>
                <a:off x="2489534" y="3738265"/>
                <a:ext cx="97558" cy="45719"/>
                <a:chOff x="2521551" y="3724539"/>
                <a:chExt cx="263221" cy="107770"/>
              </a:xfrm>
            </p:grpSpPr>
            <p:sp>
              <p:nvSpPr>
                <p:cNvPr id="1735" name="Rettangolo 1734"/>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36" name="Rettangolo 1735"/>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37" name="Rettangolo 1736"/>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711" name="Gruppo 1710"/>
              <p:cNvGrpSpPr/>
              <p:nvPr/>
            </p:nvGrpSpPr>
            <p:grpSpPr>
              <a:xfrm>
                <a:off x="2489534" y="3819509"/>
                <a:ext cx="97558" cy="45719"/>
                <a:chOff x="2521551" y="3724539"/>
                <a:chExt cx="263221" cy="107770"/>
              </a:xfrm>
            </p:grpSpPr>
            <p:sp>
              <p:nvSpPr>
                <p:cNvPr id="1732" name="Rettangolo 1731"/>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33" name="Rettangolo 1732"/>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34" name="Rettangolo 1733"/>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712" name="Gruppo 1711"/>
              <p:cNvGrpSpPr/>
              <p:nvPr/>
            </p:nvGrpSpPr>
            <p:grpSpPr>
              <a:xfrm>
                <a:off x="2489534" y="3900753"/>
                <a:ext cx="97558" cy="45719"/>
                <a:chOff x="2521551" y="3724539"/>
                <a:chExt cx="263221" cy="107770"/>
              </a:xfrm>
            </p:grpSpPr>
            <p:sp>
              <p:nvSpPr>
                <p:cNvPr id="1729" name="Rettangolo 1728"/>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30" name="Rettangolo 1729"/>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31" name="Rettangolo 1730"/>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713" name="Gruppo 1712"/>
              <p:cNvGrpSpPr/>
              <p:nvPr/>
            </p:nvGrpSpPr>
            <p:grpSpPr>
              <a:xfrm>
                <a:off x="2489534" y="3981997"/>
                <a:ext cx="97558" cy="45719"/>
                <a:chOff x="2521551" y="3724539"/>
                <a:chExt cx="263221" cy="107770"/>
              </a:xfrm>
            </p:grpSpPr>
            <p:sp>
              <p:nvSpPr>
                <p:cNvPr id="1726" name="Rettangolo 1725"/>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27" name="Rettangolo 1726"/>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28" name="Rettangolo 1727"/>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714" name="Gruppo 1713"/>
              <p:cNvGrpSpPr/>
              <p:nvPr/>
            </p:nvGrpSpPr>
            <p:grpSpPr>
              <a:xfrm>
                <a:off x="2489534" y="4063241"/>
                <a:ext cx="97558" cy="45719"/>
                <a:chOff x="2521551" y="3724539"/>
                <a:chExt cx="263221" cy="107770"/>
              </a:xfrm>
            </p:grpSpPr>
            <p:sp>
              <p:nvSpPr>
                <p:cNvPr id="1723" name="Rettangolo 1722"/>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24" name="Rettangolo 1723"/>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25" name="Rettangolo 1724"/>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715" name="Gruppo 1714"/>
              <p:cNvGrpSpPr/>
              <p:nvPr/>
            </p:nvGrpSpPr>
            <p:grpSpPr>
              <a:xfrm>
                <a:off x="2489534" y="4144485"/>
                <a:ext cx="97558" cy="45719"/>
                <a:chOff x="2521551" y="3724539"/>
                <a:chExt cx="263221" cy="107770"/>
              </a:xfrm>
            </p:grpSpPr>
            <p:sp>
              <p:nvSpPr>
                <p:cNvPr id="1720" name="Rettangolo 1719"/>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21" name="Rettangolo 1720"/>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22" name="Rettangolo 1721"/>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716" name="Gruppo 1715"/>
              <p:cNvGrpSpPr/>
              <p:nvPr/>
            </p:nvGrpSpPr>
            <p:grpSpPr>
              <a:xfrm>
                <a:off x="2489534" y="4225726"/>
                <a:ext cx="97558" cy="45719"/>
                <a:chOff x="2521551" y="3724539"/>
                <a:chExt cx="263221" cy="107770"/>
              </a:xfrm>
            </p:grpSpPr>
            <p:sp>
              <p:nvSpPr>
                <p:cNvPr id="1717" name="Rettangolo 1716"/>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18" name="Rettangolo 1717"/>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19" name="Rettangolo 1718"/>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1310" name="Gruppo 1309"/>
            <p:cNvGrpSpPr/>
            <p:nvPr/>
          </p:nvGrpSpPr>
          <p:grpSpPr>
            <a:xfrm>
              <a:off x="2656686" y="3740362"/>
              <a:ext cx="97558" cy="614424"/>
              <a:chOff x="2489534" y="3657021"/>
              <a:chExt cx="97558" cy="614424"/>
            </a:xfrm>
          </p:grpSpPr>
          <p:grpSp>
            <p:nvGrpSpPr>
              <p:cNvPr id="1677" name="Gruppo 1676"/>
              <p:cNvGrpSpPr/>
              <p:nvPr/>
            </p:nvGrpSpPr>
            <p:grpSpPr>
              <a:xfrm>
                <a:off x="2489534" y="3657021"/>
                <a:ext cx="97558" cy="45719"/>
                <a:chOff x="2521551" y="3724539"/>
                <a:chExt cx="263221" cy="107770"/>
              </a:xfrm>
            </p:grpSpPr>
            <p:sp>
              <p:nvSpPr>
                <p:cNvPr id="1706" name="Rettangolo 1705"/>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07" name="Rettangolo 1706"/>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08" name="Rettangolo 1707"/>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678" name="Gruppo 1677"/>
              <p:cNvGrpSpPr/>
              <p:nvPr/>
            </p:nvGrpSpPr>
            <p:grpSpPr>
              <a:xfrm>
                <a:off x="2489534" y="3738265"/>
                <a:ext cx="97558" cy="45719"/>
                <a:chOff x="2521551" y="3724539"/>
                <a:chExt cx="263221" cy="107770"/>
              </a:xfrm>
            </p:grpSpPr>
            <p:sp>
              <p:nvSpPr>
                <p:cNvPr id="1703" name="Rettangolo 1702"/>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04" name="Rettangolo 1703"/>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05" name="Rettangolo 1704"/>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679" name="Gruppo 1678"/>
              <p:cNvGrpSpPr/>
              <p:nvPr/>
            </p:nvGrpSpPr>
            <p:grpSpPr>
              <a:xfrm>
                <a:off x="2489534" y="3819509"/>
                <a:ext cx="97558" cy="45719"/>
                <a:chOff x="2521551" y="3724539"/>
                <a:chExt cx="263221" cy="107770"/>
              </a:xfrm>
            </p:grpSpPr>
            <p:sp>
              <p:nvSpPr>
                <p:cNvPr id="1700" name="Rettangolo 1699"/>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01" name="Rettangolo 1700"/>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02" name="Rettangolo 1701"/>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680" name="Gruppo 1679"/>
              <p:cNvGrpSpPr/>
              <p:nvPr/>
            </p:nvGrpSpPr>
            <p:grpSpPr>
              <a:xfrm>
                <a:off x="2489534" y="3900753"/>
                <a:ext cx="97558" cy="45719"/>
                <a:chOff x="2521551" y="3724539"/>
                <a:chExt cx="263221" cy="107770"/>
              </a:xfrm>
            </p:grpSpPr>
            <p:sp>
              <p:nvSpPr>
                <p:cNvPr id="1697" name="Rettangolo 1696"/>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98" name="Rettangolo 1697"/>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99" name="Rettangolo 1698"/>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681" name="Gruppo 1680"/>
              <p:cNvGrpSpPr/>
              <p:nvPr/>
            </p:nvGrpSpPr>
            <p:grpSpPr>
              <a:xfrm>
                <a:off x="2489534" y="3981997"/>
                <a:ext cx="97558" cy="45719"/>
                <a:chOff x="2521551" y="3724539"/>
                <a:chExt cx="263221" cy="107770"/>
              </a:xfrm>
            </p:grpSpPr>
            <p:sp>
              <p:nvSpPr>
                <p:cNvPr id="1694" name="Rettangolo 1693"/>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95" name="Rettangolo 1694"/>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96" name="Rettangolo 1695"/>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682" name="Gruppo 1681"/>
              <p:cNvGrpSpPr/>
              <p:nvPr/>
            </p:nvGrpSpPr>
            <p:grpSpPr>
              <a:xfrm>
                <a:off x="2489534" y="4063241"/>
                <a:ext cx="97558" cy="45719"/>
                <a:chOff x="2521551" y="3724539"/>
                <a:chExt cx="263221" cy="107770"/>
              </a:xfrm>
            </p:grpSpPr>
            <p:sp>
              <p:nvSpPr>
                <p:cNvPr id="1691" name="Rettangolo 1690"/>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92" name="Rettangolo 1691"/>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93" name="Rettangolo 1692"/>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683" name="Gruppo 1682"/>
              <p:cNvGrpSpPr/>
              <p:nvPr/>
            </p:nvGrpSpPr>
            <p:grpSpPr>
              <a:xfrm>
                <a:off x="2489534" y="4144485"/>
                <a:ext cx="97558" cy="45719"/>
                <a:chOff x="2521551" y="3724539"/>
                <a:chExt cx="263221" cy="107770"/>
              </a:xfrm>
            </p:grpSpPr>
            <p:sp>
              <p:nvSpPr>
                <p:cNvPr id="1688" name="Rettangolo 1687"/>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89" name="Rettangolo 1688"/>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90" name="Rettangolo 1689"/>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684" name="Gruppo 1683"/>
              <p:cNvGrpSpPr/>
              <p:nvPr/>
            </p:nvGrpSpPr>
            <p:grpSpPr>
              <a:xfrm>
                <a:off x="2489534" y="4225726"/>
                <a:ext cx="97558" cy="45719"/>
                <a:chOff x="2521551" y="3724539"/>
                <a:chExt cx="263221" cy="107770"/>
              </a:xfrm>
            </p:grpSpPr>
            <p:sp>
              <p:nvSpPr>
                <p:cNvPr id="1685" name="Rettangolo 1684"/>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86" name="Rettangolo 1685"/>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87" name="Rettangolo 1686"/>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1311" name="Gruppo 1310"/>
            <p:cNvGrpSpPr/>
            <p:nvPr/>
          </p:nvGrpSpPr>
          <p:grpSpPr>
            <a:xfrm>
              <a:off x="2487715" y="4658788"/>
              <a:ext cx="97558" cy="614424"/>
              <a:chOff x="2489534" y="3657021"/>
              <a:chExt cx="97558" cy="614424"/>
            </a:xfrm>
          </p:grpSpPr>
          <p:grpSp>
            <p:nvGrpSpPr>
              <p:cNvPr id="1645" name="Gruppo 1644"/>
              <p:cNvGrpSpPr/>
              <p:nvPr/>
            </p:nvGrpSpPr>
            <p:grpSpPr>
              <a:xfrm>
                <a:off x="2489534" y="3657021"/>
                <a:ext cx="97558" cy="45719"/>
                <a:chOff x="2521551" y="3724539"/>
                <a:chExt cx="263221" cy="107770"/>
              </a:xfrm>
            </p:grpSpPr>
            <p:sp>
              <p:nvSpPr>
                <p:cNvPr id="1674" name="Rettangolo 1673"/>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75" name="Rettangolo 1674"/>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76" name="Rettangolo 1675"/>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646" name="Gruppo 1645"/>
              <p:cNvGrpSpPr/>
              <p:nvPr/>
            </p:nvGrpSpPr>
            <p:grpSpPr>
              <a:xfrm>
                <a:off x="2489534" y="3738265"/>
                <a:ext cx="97558" cy="45719"/>
                <a:chOff x="2521551" y="3724539"/>
                <a:chExt cx="263221" cy="107770"/>
              </a:xfrm>
            </p:grpSpPr>
            <p:sp>
              <p:nvSpPr>
                <p:cNvPr id="1671" name="Rettangolo 1670"/>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72" name="Rettangolo 1671"/>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73" name="Rettangolo 1672"/>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647" name="Gruppo 1646"/>
              <p:cNvGrpSpPr/>
              <p:nvPr/>
            </p:nvGrpSpPr>
            <p:grpSpPr>
              <a:xfrm>
                <a:off x="2489534" y="3819509"/>
                <a:ext cx="97558" cy="45719"/>
                <a:chOff x="2521551" y="3724539"/>
                <a:chExt cx="263221" cy="107770"/>
              </a:xfrm>
            </p:grpSpPr>
            <p:sp>
              <p:nvSpPr>
                <p:cNvPr id="1668" name="Rettangolo 1667"/>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69" name="Rettangolo 1668"/>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70" name="Rettangolo 1669"/>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648" name="Gruppo 1647"/>
              <p:cNvGrpSpPr/>
              <p:nvPr/>
            </p:nvGrpSpPr>
            <p:grpSpPr>
              <a:xfrm>
                <a:off x="2489534" y="3900753"/>
                <a:ext cx="97558" cy="45719"/>
                <a:chOff x="2521551" y="3724539"/>
                <a:chExt cx="263221" cy="107770"/>
              </a:xfrm>
            </p:grpSpPr>
            <p:sp>
              <p:nvSpPr>
                <p:cNvPr id="1665" name="Rettangolo 1664"/>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66" name="Rettangolo 1665"/>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67" name="Rettangolo 1666"/>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649" name="Gruppo 1648"/>
              <p:cNvGrpSpPr/>
              <p:nvPr/>
            </p:nvGrpSpPr>
            <p:grpSpPr>
              <a:xfrm>
                <a:off x="2489534" y="3981997"/>
                <a:ext cx="97558" cy="45719"/>
                <a:chOff x="2521551" y="3724539"/>
                <a:chExt cx="263221" cy="107770"/>
              </a:xfrm>
            </p:grpSpPr>
            <p:sp>
              <p:nvSpPr>
                <p:cNvPr id="1662" name="Rettangolo 1661"/>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63" name="Rettangolo 1662"/>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64" name="Rettangolo 1663"/>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650" name="Gruppo 1649"/>
              <p:cNvGrpSpPr/>
              <p:nvPr/>
            </p:nvGrpSpPr>
            <p:grpSpPr>
              <a:xfrm>
                <a:off x="2489534" y="4063241"/>
                <a:ext cx="97558" cy="45719"/>
                <a:chOff x="2521551" y="3724539"/>
                <a:chExt cx="263221" cy="107770"/>
              </a:xfrm>
            </p:grpSpPr>
            <p:sp>
              <p:nvSpPr>
                <p:cNvPr id="1659" name="Rettangolo 1658"/>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60" name="Rettangolo 1659"/>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61" name="Rettangolo 1660"/>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651" name="Gruppo 1650"/>
              <p:cNvGrpSpPr/>
              <p:nvPr/>
            </p:nvGrpSpPr>
            <p:grpSpPr>
              <a:xfrm>
                <a:off x="2489534" y="4144485"/>
                <a:ext cx="97558" cy="45719"/>
                <a:chOff x="2521551" y="3724539"/>
                <a:chExt cx="263221" cy="107770"/>
              </a:xfrm>
            </p:grpSpPr>
            <p:sp>
              <p:nvSpPr>
                <p:cNvPr id="1656" name="Rettangolo 1655"/>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57" name="Rettangolo 1656"/>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58" name="Rettangolo 1657"/>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652" name="Gruppo 1651"/>
              <p:cNvGrpSpPr/>
              <p:nvPr/>
            </p:nvGrpSpPr>
            <p:grpSpPr>
              <a:xfrm>
                <a:off x="2489534" y="4225726"/>
                <a:ext cx="97558" cy="45719"/>
                <a:chOff x="2521551" y="3724539"/>
                <a:chExt cx="263221" cy="107770"/>
              </a:xfrm>
            </p:grpSpPr>
            <p:sp>
              <p:nvSpPr>
                <p:cNvPr id="1653" name="Rettangolo 1652"/>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54" name="Rettangolo 1653"/>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55" name="Rettangolo 1654"/>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1312" name="Gruppo 1311"/>
            <p:cNvGrpSpPr/>
            <p:nvPr/>
          </p:nvGrpSpPr>
          <p:grpSpPr>
            <a:xfrm>
              <a:off x="2656686" y="4692937"/>
              <a:ext cx="97558" cy="614424"/>
              <a:chOff x="2489534" y="3657021"/>
              <a:chExt cx="97558" cy="614424"/>
            </a:xfrm>
          </p:grpSpPr>
          <p:grpSp>
            <p:nvGrpSpPr>
              <p:cNvPr id="1613" name="Gruppo 1612"/>
              <p:cNvGrpSpPr/>
              <p:nvPr/>
            </p:nvGrpSpPr>
            <p:grpSpPr>
              <a:xfrm>
                <a:off x="2489534" y="3657021"/>
                <a:ext cx="97558" cy="45719"/>
                <a:chOff x="2521551" y="3724539"/>
                <a:chExt cx="263221" cy="107770"/>
              </a:xfrm>
            </p:grpSpPr>
            <p:sp>
              <p:nvSpPr>
                <p:cNvPr id="1642" name="Rettangolo 1641"/>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43" name="Rettangolo 1642"/>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44" name="Rettangolo 1643"/>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614" name="Gruppo 1613"/>
              <p:cNvGrpSpPr/>
              <p:nvPr/>
            </p:nvGrpSpPr>
            <p:grpSpPr>
              <a:xfrm>
                <a:off x="2489534" y="3738265"/>
                <a:ext cx="97558" cy="45719"/>
                <a:chOff x="2521551" y="3724539"/>
                <a:chExt cx="263221" cy="107770"/>
              </a:xfrm>
            </p:grpSpPr>
            <p:sp>
              <p:nvSpPr>
                <p:cNvPr id="1639" name="Rettangolo 1638"/>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40" name="Rettangolo 1639"/>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41" name="Rettangolo 1640"/>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615" name="Gruppo 1614"/>
              <p:cNvGrpSpPr/>
              <p:nvPr/>
            </p:nvGrpSpPr>
            <p:grpSpPr>
              <a:xfrm>
                <a:off x="2489534" y="3819509"/>
                <a:ext cx="97558" cy="45719"/>
                <a:chOff x="2521551" y="3724539"/>
                <a:chExt cx="263221" cy="107770"/>
              </a:xfrm>
            </p:grpSpPr>
            <p:sp>
              <p:nvSpPr>
                <p:cNvPr id="1636" name="Rettangolo 1635"/>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37" name="Rettangolo 1636"/>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38" name="Rettangolo 1637"/>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616" name="Gruppo 1615"/>
              <p:cNvGrpSpPr/>
              <p:nvPr/>
            </p:nvGrpSpPr>
            <p:grpSpPr>
              <a:xfrm>
                <a:off x="2489534" y="3900753"/>
                <a:ext cx="97558" cy="45719"/>
                <a:chOff x="2521551" y="3724539"/>
                <a:chExt cx="263221" cy="107770"/>
              </a:xfrm>
            </p:grpSpPr>
            <p:sp>
              <p:nvSpPr>
                <p:cNvPr id="1633" name="Rettangolo 1632"/>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34" name="Rettangolo 1633"/>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35" name="Rettangolo 1634"/>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617" name="Gruppo 1616"/>
              <p:cNvGrpSpPr/>
              <p:nvPr/>
            </p:nvGrpSpPr>
            <p:grpSpPr>
              <a:xfrm>
                <a:off x="2489534" y="3981997"/>
                <a:ext cx="97558" cy="45719"/>
                <a:chOff x="2521551" y="3724539"/>
                <a:chExt cx="263221" cy="107770"/>
              </a:xfrm>
            </p:grpSpPr>
            <p:sp>
              <p:nvSpPr>
                <p:cNvPr id="1630" name="Rettangolo 1629"/>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31" name="Rettangolo 1630"/>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32" name="Rettangolo 1631"/>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618" name="Gruppo 1617"/>
              <p:cNvGrpSpPr/>
              <p:nvPr/>
            </p:nvGrpSpPr>
            <p:grpSpPr>
              <a:xfrm>
                <a:off x="2489534" y="4063241"/>
                <a:ext cx="97558" cy="45719"/>
                <a:chOff x="2521551" y="3724539"/>
                <a:chExt cx="263221" cy="107770"/>
              </a:xfrm>
            </p:grpSpPr>
            <p:sp>
              <p:nvSpPr>
                <p:cNvPr id="1627" name="Rettangolo 1626"/>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28" name="Rettangolo 1627"/>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29" name="Rettangolo 1628"/>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619" name="Gruppo 1618"/>
              <p:cNvGrpSpPr/>
              <p:nvPr/>
            </p:nvGrpSpPr>
            <p:grpSpPr>
              <a:xfrm>
                <a:off x="2489534" y="4144485"/>
                <a:ext cx="97558" cy="45719"/>
                <a:chOff x="2521551" y="3724539"/>
                <a:chExt cx="263221" cy="107770"/>
              </a:xfrm>
            </p:grpSpPr>
            <p:sp>
              <p:nvSpPr>
                <p:cNvPr id="1624" name="Rettangolo 1623"/>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25" name="Rettangolo 1624"/>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26" name="Rettangolo 1625"/>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620" name="Gruppo 1619"/>
              <p:cNvGrpSpPr/>
              <p:nvPr/>
            </p:nvGrpSpPr>
            <p:grpSpPr>
              <a:xfrm>
                <a:off x="2489534" y="4225726"/>
                <a:ext cx="97558" cy="45719"/>
                <a:chOff x="2521551" y="3724539"/>
                <a:chExt cx="263221" cy="107770"/>
              </a:xfrm>
            </p:grpSpPr>
            <p:sp>
              <p:nvSpPr>
                <p:cNvPr id="1621" name="Rettangolo 1620"/>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22" name="Rettangolo 1621"/>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23" name="Rettangolo 1622"/>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1313" name="Gruppo 1312"/>
            <p:cNvGrpSpPr/>
            <p:nvPr/>
          </p:nvGrpSpPr>
          <p:grpSpPr>
            <a:xfrm>
              <a:off x="2848966" y="3645024"/>
              <a:ext cx="228909" cy="120959"/>
              <a:chOff x="2855640" y="3622517"/>
              <a:chExt cx="385590" cy="180234"/>
            </a:xfrm>
          </p:grpSpPr>
          <p:grpSp>
            <p:nvGrpSpPr>
              <p:cNvPr id="1589" name="Gruppo 1588"/>
              <p:cNvGrpSpPr/>
              <p:nvPr/>
            </p:nvGrpSpPr>
            <p:grpSpPr>
              <a:xfrm>
                <a:off x="2855640" y="3671313"/>
                <a:ext cx="97558" cy="45719"/>
                <a:chOff x="2521551" y="3724539"/>
                <a:chExt cx="263221" cy="107770"/>
              </a:xfrm>
            </p:grpSpPr>
            <p:sp>
              <p:nvSpPr>
                <p:cNvPr id="1610" name="Rettangolo 1609"/>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11" name="Rettangolo 1610"/>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12" name="Rettangolo 1611"/>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590" name="Gruppo 1589"/>
              <p:cNvGrpSpPr/>
              <p:nvPr/>
            </p:nvGrpSpPr>
            <p:grpSpPr>
              <a:xfrm>
                <a:off x="2995464" y="3622517"/>
                <a:ext cx="97558" cy="45719"/>
                <a:chOff x="2521551" y="3724539"/>
                <a:chExt cx="263221" cy="107770"/>
              </a:xfrm>
            </p:grpSpPr>
            <p:sp>
              <p:nvSpPr>
                <p:cNvPr id="1607" name="Rettangolo 1606"/>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08" name="Rettangolo 1607"/>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09" name="Rettangolo 1608"/>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591" name="Gruppo 1590"/>
              <p:cNvGrpSpPr/>
              <p:nvPr/>
            </p:nvGrpSpPr>
            <p:grpSpPr>
              <a:xfrm>
                <a:off x="3143672" y="3671313"/>
                <a:ext cx="97558" cy="45719"/>
                <a:chOff x="2521551" y="3724539"/>
                <a:chExt cx="263221" cy="107770"/>
              </a:xfrm>
            </p:grpSpPr>
            <p:sp>
              <p:nvSpPr>
                <p:cNvPr id="1604" name="Rettangolo 1603"/>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05" name="Rettangolo 1604"/>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06" name="Rettangolo 1605"/>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592" name="Gruppo 1591"/>
              <p:cNvGrpSpPr/>
              <p:nvPr/>
            </p:nvGrpSpPr>
            <p:grpSpPr>
              <a:xfrm>
                <a:off x="2855640" y="3757032"/>
                <a:ext cx="97558" cy="45719"/>
                <a:chOff x="2521551" y="3724539"/>
                <a:chExt cx="263221" cy="107770"/>
              </a:xfrm>
            </p:grpSpPr>
            <p:sp>
              <p:nvSpPr>
                <p:cNvPr id="1601" name="Rettangolo 1600"/>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02" name="Rettangolo 1601"/>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03" name="Rettangolo 1602"/>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593" name="Gruppo 1592"/>
              <p:cNvGrpSpPr/>
              <p:nvPr/>
            </p:nvGrpSpPr>
            <p:grpSpPr>
              <a:xfrm>
                <a:off x="2995464" y="3708236"/>
                <a:ext cx="97558" cy="45719"/>
                <a:chOff x="2521551" y="3724539"/>
                <a:chExt cx="263221" cy="107770"/>
              </a:xfrm>
            </p:grpSpPr>
            <p:sp>
              <p:nvSpPr>
                <p:cNvPr id="1598" name="Rettangolo 1597"/>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99" name="Rettangolo 1598"/>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00" name="Rettangolo 1599"/>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594" name="Gruppo 1593"/>
              <p:cNvGrpSpPr/>
              <p:nvPr/>
            </p:nvGrpSpPr>
            <p:grpSpPr>
              <a:xfrm>
                <a:off x="3143672" y="3757032"/>
                <a:ext cx="97558" cy="45719"/>
                <a:chOff x="2521551" y="3724539"/>
                <a:chExt cx="263221" cy="107770"/>
              </a:xfrm>
            </p:grpSpPr>
            <p:sp>
              <p:nvSpPr>
                <p:cNvPr id="1595" name="Rettangolo 1594"/>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96" name="Rettangolo 1595"/>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97" name="Rettangolo 1596"/>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1314" name="Gruppo 1313"/>
            <p:cNvGrpSpPr/>
            <p:nvPr/>
          </p:nvGrpSpPr>
          <p:grpSpPr>
            <a:xfrm>
              <a:off x="2848966" y="3765983"/>
              <a:ext cx="228909" cy="120959"/>
              <a:chOff x="2855640" y="3622517"/>
              <a:chExt cx="385590" cy="180234"/>
            </a:xfrm>
          </p:grpSpPr>
          <p:grpSp>
            <p:nvGrpSpPr>
              <p:cNvPr id="1565" name="Gruppo 1564"/>
              <p:cNvGrpSpPr/>
              <p:nvPr/>
            </p:nvGrpSpPr>
            <p:grpSpPr>
              <a:xfrm>
                <a:off x="2855640" y="3671313"/>
                <a:ext cx="97558" cy="45719"/>
                <a:chOff x="2521551" y="3724539"/>
                <a:chExt cx="263221" cy="107770"/>
              </a:xfrm>
            </p:grpSpPr>
            <p:sp>
              <p:nvSpPr>
                <p:cNvPr id="1586" name="Rettangolo 1585"/>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87" name="Rettangolo 1586"/>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88" name="Rettangolo 1587"/>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566" name="Gruppo 1565"/>
              <p:cNvGrpSpPr/>
              <p:nvPr/>
            </p:nvGrpSpPr>
            <p:grpSpPr>
              <a:xfrm>
                <a:off x="2995464" y="3622517"/>
                <a:ext cx="97558" cy="45719"/>
                <a:chOff x="2521551" y="3724539"/>
                <a:chExt cx="263221" cy="107770"/>
              </a:xfrm>
            </p:grpSpPr>
            <p:sp>
              <p:nvSpPr>
                <p:cNvPr id="1583" name="Rettangolo 1582"/>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84" name="Rettangolo 1583"/>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85" name="Rettangolo 1584"/>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567" name="Gruppo 1566"/>
              <p:cNvGrpSpPr/>
              <p:nvPr/>
            </p:nvGrpSpPr>
            <p:grpSpPr>
              <a:xfrm>
                <a:off x="3143672" y="3671313"/>
                <a:ext cx="97558" cy="45719"/>
                <a:chOff x="2521551" y="3724539"/>
                <a:chExt cx="263221" cy="107770"/>
              </a:xfrm>
            </p:grpSpPr>
            <p:sp>
              <p:nvSpPr>
                <p:cNvPr id="1580" name="Rettangolo 1579"/>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81" name="Rettangolo 1580"/>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82" name="Rettangolo 1581"/>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568" name="Gruppo 1567"/>
              <p:cNvGrpSpPr/>
              <p:nvPr/>
            </p:nvGrpSpPr>
            <p:grpSpPr>
              <a:xfrm>
                <a:off x="2855640" y="3757032"/>
                <a:ext cx="97558" cy="45719"/>
                <a:chOff x="2521551" y="3724539"/>
                <a:chExt cx="263221" cy="107770"/>
              </a:xfrm>
            </p:grpSpPr>
            <p:sp>
              <p:nvSpPr>
                <p:cNvPr id="1577" name="Rettangolo 1576"/>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78" name="Rettangolo 1577"/>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79" name="Rettangolo 1578"/>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569" name="Gruppo 1568"/>
              <p:cNvGrpSpPr/>
              <p:nvPr/>
            </p:nvGrpSpPr>
            <p:grpSpPr>
              <a:xfrm>
                <a:off x="2995464" y="3708236"/>
                <a:ext cx="97558" cy="45719"/>
                <a:chOff x="2521551" y="3724539"/>
                <a:chExt cx="263221" cy="107770"/>
              </a:xfrm>
            </p:grpSpPr>
            <p:sp>
              <p:nvSpPr>
                <p:cNvPr id="1574" name="Rettangolo 1573"/>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75" name="Rettangolo 1574"/>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76" name="Rettangolo 1575"/>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570" name="Gruppo 1569"/>
              <p:cNvGrpSpPr/>
              <p:nvPr/>
            </p:nvGrpSpPr>
            <p:grpSpPr>
              <a:xfrm>
                <a:off x="3143672" y="3757032"/>
                <a:ext cx="97558" cy="45719"/>
                <a:chOff x="2521551" y="3724539"/>
                <a:chExt cx="263221" cy="107770"/>
              </a:xfrm>
            </p:grpSpPr>
            <p:sp>
              <p:nvSpPr>
                <p:cNvPr id="1571" name="Rettangolo 1570"/>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72" name="Rettangolo 1571"/>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73" name="Rettangolo 1572"/>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1315" name="Gruppo 1314"/>
            <p:cNvGrpSpPr/>
            <p:nvPr/>
          </p:nvGrpSpPr>
          <p:grpSpPr>
            <a:xfrm>
              <a:off x="2848966" y="3877783"/>
              <a:ext cx="228909" cy="120959"/>
              <a:chOff x="2855640" y="3622517"/>
              <a:chExt cx="385590" cy="180234"/>
            </a:xfrm>
          </p:grpSpPr>
          <p:grpSp>
            <p:nvGrpSpPr>
              <p:cNvPr id="1541" name="Gruppo 1540"/>
              <p:cNvGrpSpPr/>
              <p:nvPr/>
            </p:nvGrpSpPr>
            <p:grpSpPr>
              <a:xfrm>
                <a:off x="2855640" y="3671313"/>
                <a:ext cx="97558" cy="45719"/>
                <a:chOff x="2521551" y="3724539"/>
                <a:chExt cx="263221" cy="107770"/>
              </a:xfrm>
            </p:grpSpPr>
            <p:sp>
              <p:nvSpPr>
                <p:cNvPr id="1562" name="Rettangolo 1561"/>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63" name="Rettangolo 1562"/>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64" name="Rettangolo 1563"/>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542" name="Gruppo 1541"/>
              <p:cNvGrpSpPr/>
              <p:nvPr/>
            </p:nvGrpSpPr>
            <p:grpSpPr>
              <a:xfrm>
                <a:off x="2995464" y="3622517"/>
                <a:ext cx="97558" cy="45719"/>
                <a:chOff x="2521551" y="3724539"/>
                <a:chExt cx="263221" cy="107770"/>
              </a:xfrm>
            </p:grpSpPr>
            <p:sp>
              <p:nvSpPr>
                <p:cNvPr id="1559" name="Rettangolo 1558"/>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60" name="Rettangolo 1559"/>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61" name="Rettangolo 1560"/>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543" name="Gruppo 1542"/>
              <p:cNvGrpSpPr/>
              <p:nvPr/>
            </p:nvGrpSpPr>
            <p:grpSpPr>
              <a:xfrm>
                <a:off x="3143672" y="3671313"/>
                <a:ext cx="97558" cy="45719"/>
                <a:chOff x="2521551" y="3724539"/>
                <a:chExt cx="263221" cy="107770"/>
              </a:xfrm>
            </p:grpSpPr>
            <p:sp>
              <p:nvSpPr>
                <p:cNvPr id="1556" name="Rettangolo 1555"/>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57" name="Rettangolo 1556"/>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58" name="Rettangolo 1557"/>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544" name="Gruppo 1543"/>
              <p:cNvGrpSpPr/>
              <p:nvPr/>
            </p:nvGrpSpPr>
            <p:grpSpPr>
              <a:xfrm>
                <a:off x="2855640" y="3757032"/>
                <a:ext cx="97558" cy="45719"/>
                <a:chOff x="2521551" y="3724539"/>
                <a:chExt cx="263221" cy="107770"/>
              </a:xfrm>
            </p:grpSpPr>
            <p:sp>
              <p:nvSpPr>
                <p:cNvPr id="1553" name="Rettangolo 1552"/>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54" name="Rettangolo 1553"/>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55" name="Rettangolo 1554"/>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545" name="Gruppo 1544"/>
              <p:cNvGrpSpPr/>
              <p:nvPr/>
            </p:nvGrpSpPr>
            <p:grpSpPr>
              <a:xfrm>
                <a:off x="2995464" y="3708236"/>
                <a:ext cx="97558" cy="45719"/>
                <a:chOff x="2521551" y="3724539"/>
                <a:chExt cx="263221" cy="107770"/>
              </a:xfrm>
            </p:grpSpPr>
            <p:sp>
              <p:nvSpPr>
                <p:cNvPr id="1550" name="Rettangolo 1549"/>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51" name="Rettangolo 1550"/>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52" name="Rettangolo 1551"/>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546" name="Gruppo 1545"/>
              <p:cNvGrpSpPr/>
              <p:nvPr/>
            </p:nvGrpSpPr>
            <p:grpSpPr>
              <a:xfrm>
                <a:off x="3143672" y="3757032"/>
                <a:ext cx="97558" cy="45719"/>
                <a:chOff x="2521551" y="3724539"/>
                <a:chExt cx="263221" cy="107770"/>
              </a:xfrm>
            </p:grpSpPr>
            <p:sp>
              <p:nvSpPr>
                <p:cNvPr id="1547" name="Rettangolo 1546"/>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48" name="Rettangolo 1547"/>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49" name="Rettangolo 1548"/>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1316" name="Gruppo 1315"/>
            <p:cNvGrpSpPr/>
            <p:nvPr/>
          </p:nvGrpSpPr>
          <p:grpSpPr>
            <a:xfrm>
              <a:off x="2848966" y="3994296"/>
              <a:ext cx="228909" cy="120959"/>
              <a:chOff x="2855640" y="3622517"/>
              <a:chExt cx="385590" cy="180234"/>
            </a:xfrm>
          </p:grpSpPr>
          <p:grpSp>
            <p:nvGrpSpPr>
              <p:cNvPr id="1517" name="Gruppo 1516"/>
              <p:cNvGrpSpPr/>
              <p:nvPr/>
            </p:nvGrpSpPr>
            <p:grpSpPr>
              <a:xfrm>
                <a:off x="2855640" y="3671313"/>
                <a:ext cx="97558" cy="45719"/>
                <a:chOff x="2521551" y="3724539"/>
                <a:chExt cx="263221" cy="107770"/>
              </a:xfrm>
            </p:grpSpPr>
            <p:sp>
              <p:nvSpPr>
                <p:cNvPr id="1538" name="Rettangolo 1537"/>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39" name="Rettangolo 1538"/>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40" name="Rettangolo 1539"/>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518" name="Gruppo 1517"/>
              <p:cNvGrpSpPr/>
              <p:nvPr/>
            </p:nvGrpSpPr>
            <p:grpSpPr>
              <a:xfrm>
                <a:off x="2995464" y="3622517"/>
                <a:ext cx="97558" cy="45719"/>
                <a:chOff x="2521551" y="3724539"/>
                <a:chExt cx="263221" cy="107770"/>
              </a:xfrm>
            </p:grpSpPr>
            <p:sp>
              <p:nvSpPr>
                <p:cNvPr id="1535" name="Rettangolo 1534"/>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36" name="Rettangolo 1535"/>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37" name="Rettangolo 1536"/>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519" name="Gruppo 1518"/>
              <p:cNvGrpSpPr/>
              <p:nvPr/>
            </p:nvGrpSpPr>
            <p:grpSpPr>
              <a:xfrm>
                <a:off x="3143672" y="3671313"/>
                <a:ext cx="97558" cy="45719"/>
                <a:chOff x="2521551" y="3724539"/>
                <a:chExt cx="263221" cy="107770"/>
              </a:xfrm>
            </p:grpSpPr>
            <p:sp>
              <p:nvSpPr>
                <p:cNvPr id="1532" name="Rettangolo 1531"/>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33" name="Rettangolo 1532"/>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34" name="Rettangolo 1533"/>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520" name="Gruppo 1519"/>
              <p:cNvGrpSpPr/>
              <p:nvPr/>
            </p:nvGrpSpPr>
            <p:grpSpPr>
              <a:xfrm>
                <a:off x="2855640" y="3757032"/>
                <a:ext cx="97558" cy="45719"/>
                <a:chOff x="2521551" y="3724539"/>
                <a:chExt cx="263221" cy="107770"/>
              </a:xfrm>
            </p:grpSpPr>
            <p:sp>
              <p:nvSpPr>
                <p:cNvPr id="1529" name="Rettangolo 1528"/>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30" name="Rettangolo 1529"/>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31" name="Rettangolo 1530"/>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521" name="Gruppo 1520"/>
              <p:cNvGrpSpPr/>
              <p:nvPr/>
            </p:nvGrpSpPr>
            <p:grpSpPr>
              <a:xfrm>
                <a:off x="2995464" y="3708236"/>
                <a:ext cx="97558" cy="45719"/>
                <a:chOff x="2521551" y="3724539"/>
                <a:chExt cx="263221" cy="107770"/>
              </a:xfrm>
            </p:grpSpPr>
            <p:sp>
              <p:nvSpPr>
                <p:cNvPr id="1526" name="Rettangolo 1525"/>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27" name="Rettangolo 1526"/>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28" name="Rettangolo 1527"/>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522" name="Gruppo 1521"/>
              <p:cNvGrpSpPr/>
              <p:nvPr/>
            </p:nvGrpSpPr>
            <p:grpSpPr>
              <a:xfrm>
                <a:off x="3143672" y="3757032"/>
                <a:ext cx="97558" cy="45719"/>
                <a:chOff x="2521551" y="3724539"/>
                <a:chExt cx="263221" cy="107770"/>
              </a:xfrm>
            </p:grpSpPr>
            <p:sp>
              <p:nvSpPr>
                <p:cNvPr id="1523" name="Rettangolo 1522"/>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24" name="Rettangolo 1523"/>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25" name="Rettangolo 1524"/>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1317" name="Gruppo 1316"/>
            <p:cNvGrpSpPr/>
            <p:nvPr/>
          </p:nvGrpSpPr>
          <p:grpSpPr>
            <a:xfrm>
              <a:off x="2848966" y="4109585"/>
              <a:ext cx="228909" cy="120959"/>
              <a:chOff x="2855640" y="3622517"/>
              <a:chExt cx="385590" cy="180234"/>
            </a:xfrm>
          </p:grpSpPr>
          <p:grpSp>
            <p:nvGrpSpPr>
              <p:cNvPr id="1493" name="Gruppo 1492"/>
              <p:cNvGrpSpPr/>
              <p:nvPr/>
            </p:nvGrpSpPr>
            <p:grpSpPr>
              <a:xfrm>
                <a:off x="2855640" y="3671313"/>
                <a:ext cx="97558" cy="45719"/>
                <a:chOff x="2521551" y="3724539"/>
                <a:chExt cx="263221" cy="107770"/>
              </a:xfrm>
            </p:grpSpPr>
            <p:sp>
              <p:nvSpPr>
                <p:cNvPr id="1514" name="Rettangolo 1513"/>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15" name="Rettangolo 1514"/>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16" name="Rettangolo 1515"/>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494" name="Gruppo 1493"/>
              <p:cNvGrpSpPr/>
              <p:nvPr/>
            </p:nvGrpSpPr>
            <p:grpSpPr>
              <a:xfrm>
                <a:off x="2995464" y="3622517"/>
                <a:ext cx="97558" cy="45719"/>
                <a:chOff x="2521551" y="3724539"/>
                <a:chExt cx="263221" cy="107770"/>
              </a:xfrm>
            </p:grpSpPr>
            <p:sp>
              <p:nvSpPr>
                <p:cNvPr id="1511" name="Rettangolo 1510"/>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12" name="Rettangolo 1511"/>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13" name="Rettangolo 1512"/>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495" name="Gruppo 1494"/>
              <p:cNvGrpSpPr/>
              <p:nvPr/>
            </p:nvGrpSpPr>
            <p:grpSpPr>
              <a:xfrm>
                <a:off x="3143672" y="3671313"/>
                <a:ext cx="97558" cy="45719"/>
                <a:chOff x="2521551" y="3724539"/>
                <a:chExt cx="263221" cy="107770"/>
              </a:xfrm>
            </p:grpSpPr>
            <p:sp>
              <p:nvSpPr>
                <p:cNvPr id="1508" name="Rettangolo 1507"/>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09" name="Rettangolo 1508"/>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10" name="Rettangolo 1509"/>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496" name="Gruppo 1495"/>
              <p:cNvGrpSpPr/>
              <p:nvPr/>
            </p:nvGrpSpPr>
            <p:grpSpPr>
              <a:xfrm>
                <a:off x="2855640" y="3757032"/>
                <a:ext cx="97558" cy="45719"/>
                <a:chOff x="2521551" y="3724539"/>
                <a:chExt cx="263221" cy="107770"/>
              </a:xfrm>
            </p:grpSpPr>
            <p:sp>
              <p:nvSpPr>
                <p:cNvPr id="1505" name="Rettangolo 1504"/>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06" name="Rettangolo 1505"/>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07" name="Rettangolo 1506"/>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497" name="Gruppo 1496"/>
              <p:cNvGrpSpPr/>
              <p:nvPr/>
            </p:nvGrpSpPr>
            <p:grpSpPr>
              <a:xfrm>
                <a:off x="2995464" y="3708236"/>
                <a:ext cx="97558" cy="45719"/>
                <a:chOff x="2521551" y="3724539"/>
                <a:chExt cx="263221" cy="107770"/>
              </a:xfrm>
            </p:grpSpPr>
            <p:sp>
              <p:nvSpPr>
                <p:cNvPr id="1502" name="Rettangolo 1501"/>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03" name="Rettangolo 1502"/>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04" name="Rettangolo 1503"/>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498" name="Gruppo 1497"/>
              <p:cNvGrpSpPr/>
              <p:nvPr/>
            </p:nvGrpSpPr>
            <p:grpSpPr>
              <a:xfrm>
                <a:off x="3143672" y="3757032"/>
                <a:ext cx="97558" cy="45719"/>
                <a:chOff x="2521551" y="3724539"/>
                <a:chExt cx="263221" cy="107770"/>
              </a:xfrm>
            </p:grpSpPr>
            <p:sp>
              <p:nvSpPr>
                <p:cNvPr id="1499" name="Rettangolo 1498"/>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00" name="Rettangolo 1499"/>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01" name="Rettangolo 1500"/>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1318" name="Gruppo 1317"/>
            <p:cNvGrpSpPr/>
            <p:nvPr/>
          </p:nvGrpSpPr>
          <p:grpSpPr>
            <a:xfrm>
              <a:off x="2848966" y="4222104"/>
              <a:ext cx="228909" cy="120959"/>
              <a:chOff x="2855640" y="3622517"/>
              <a:chExt cx="385590" cy="180234"/>
            </a:xfrm>
          </p:grpSpPr>
          <p:grpSp>
            <p:nvGrpSpPr>
              <p:cNvPr id="1469" name="Gruppo 1468"/>
              <p:cNvGrpSpPr/>
              <p:nvPr/>
            </p:nvGrpSpPr>
            <p:grpSpPr>
              <a:xfrm>
                <a:off x="2855640" y="3671313"/>
                <a:ext cx="97558" cy="45719"/>
                <a:chOff x="2521551" y="3724539"/>
                <a:chExt cx="263221" cy="107770"/>
              </a:xfrm>
            </p:grpSpPr>
            <p:sp>
              <p:nvSpPr>
                <p:cNvPr id="1490" name="Rettangolo 1489"/>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91" name="Rettangolo 1490"/>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92" name="Rettangolo 1491"/>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470" name="Gruppo 1469"/>
              <p:cNvGrpSpPr/>
              <p:nvPr/>
            </p:nvGrpSpPr>
            <p:grpSpPr>
              <a:xfrm>
                <a:off x="2995464" y="3622517"/>
                <a:ext cx="97558" cy="45719"/>
                <a:chOff x="2521551" y="3724539"/>
                <a:chExt cx="263221" cy="107770"/>
              </a:xfrm>
            </p:grpSpPr>
            <p:sp>
              <p:nvSpPr>
                <p:cNvPr id="1487" name="Rettangolo 1486"/>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88" name="Rettangolo 1487"/>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89" name="Rettangolo 1488"/>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471" name="Gruppo 1470"/>
              <p:cNvGrpSpPr/>
              <p:nvPr/>
            </p:nvGrpSpPr>
            <p:grpSpPr>
              <a:xfrm>
                <a:off x="3143672" y="3671313"/>
                <a:ext cx="97558" cy="45719"/>
                <a:chOff x="2521551" y="3724539"/>
                <a:chExt cx="263221" cy="107770"/>
              </a:xfrm>
            </p:grpSpPr>
            <p:sp>
              <p:nvSpPr>
                <p:cNvPr id="1484" name="Rettangolo 1483"/>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85" name="Rettangolo 1484"/>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86" name="Rettangolo 1485"/>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472" name="Gruppo 1471"/>
              <p:cNvGrpSpPr/>
              <p:nvPr/>
            </p:nvGrpSpPr>
            <p:grpSpPr>
              <a:xfrm>
                <a:off x="2855640" y="3757032"/>
                <a:ext cx="97558" cy="45719"/>
                <a:chOff x="2521551" y="3724539"/>
                <a:chExt cx="263221" cy="107770"/>
              </a:xfrm>
            </p:grpSpPr>
            <p:sp>
              <p:nvSpPr>
                <p:cNvPr id="1481" name="Rettangolo 1480"/>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82" name="Rettangolo 1481"/>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83" name="Rettangolo 1482"/>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473" name="Gruppo 1472"/>
              <p:cNvGrpSpPr/>
              <p:nvPr/>
            </p:nvGrpSpPr>
            <p:grpSpPr>
              <a:xfrm>
                <a:off x="2995464" y="3708236"/>
                <a:ext cx="97558" cy="45719"/>
                <a:chOff x="2521551" y="3724539"/>
                <a:chExt cx="263221" cy="107770"/>
              </a:xfrm>
            </p:grpSpPr>
            <p:sp>
              <p:nvSpPr>
                <p:cNvPr id="1478" name="Rettangolo 1477"/>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79" name="Rettangolo 1478"/>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80" name="Rettangolo 1479"/>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474" name="Gruppo 1473"/>
              <p:cNvGrpSpPr/>
              <p:nvPr/>
            </p:nvGrpSpPr>
            <p:grpSpPr>
              <a:xfrm>
                <a:off x="3143672" y="3757032"/>
                <a:ext cx="97558" cy="45719"/>
                <a:chOff x="2521551" y="3724539"/>
                <a:chExt cx="263221" cy="107770"/>
              </a:xfrm>
            </p:grpSpPr>
            <p:sp>
              <p:nvSpPr>
                <p:cNvPr id="1475" name="Rettangolo 1474"/>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76" name="Rettangolo 1475"/>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77" name="Rettangolo 1476"/>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1319" name="Gruppo 1318"/>
            <p:cNvGrpSpPr/>
            <p:nvPr/>
          </p:nvGrpSpPr>
          <p:grpSpPr>
            <a:xfrm>
              <a:off x="2848966" y="4675177"/>
              <a:ext cx="228909" cy="120959"/>
              <a:chOff x="2855640" y="3622517"/>
              <a:chExt cx="385590" cy="180234"/>
            </a:xfrm>
          </p:grpSpPr>
          <p:grpSp>
            <p:nvGrpSpPr>
              <p:cNvPr id="1445" name="Gruppo 1444"/>
              <p:cNvGrpSpPr/>
              <p:nvPr/>
            </p:nvGrpSpPr>
            <p:grpSpPr>
              <a:xfrm>
                <a:off x="2855640" y="3671313"/>
                <a:ext cx="97558" cy="45719"/>
                <a:chOff x="2521551" y="3724539"/>
                <a:chExt cx="263221" cy="107770"/>
              </a:xfrm>
            </p:grpSpPr>
            <p:sp>
              <p:nvSpPr>
                <p:cNvPr id="1466" name="Rettangolo 1465"/>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67" name="Rettangolo 1466"/>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68" name="Rettangolo 1467"/>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446" name="Gruppo 1445"/>
              <p:cNvGrpSpPr/>
              <p:nvPr/>
            </p:nvGrpSpPr>
            <p:grpSpPr>
              <a:xfrm>
                <a:off x="2995464" y="3622517"/>
                <a:ext cx="97558" cy="45719"/>
                <a:chOff x="2521551" y="3724539"/>
                <a:chExt cx="263221" cy="107770"/>
              </a:xfrm>
            </p:grpSpPr>
            <p:sp>
              <p:nvSpPr>
                <p:cNvPr id="1463" name="Rettangolo 1462"/>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64" name="Rettangolo 1463"/>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65" name="Rettangolo 1464"/>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447" name="Gruppo 1446"/>
              <p:cNvGrpSpPr/>
              <p:nvPr/>
            </p:nvGrpSpPr>
            <p:grpSpPr>
              <a:xfrm>
                <a:off x="3143672" y="3671313"/>
                <a:ext cx="97558" cy="45719"/>
                <a:chOff x="2521551" y="3724539"/>
                <a:chExt cx="263221" cy="107770"/>
              </a:xfrm>
            </p:grpSpPr>
            <p:sp>
              <p:nvSpPr>
                <p:cNvPr id="1460" name="Rettangolo 1459"/>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61" name="Rettangolo 1460"/>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62" name="Rettangolo 1461"/>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448" name="Gruppo 1447"/>
              <p:cNvGrpSpPr/>
              <p:nvPr/>
            </p:nvGrpSpPr>
            <p:grpSpPr>
              <a:xfrm>
                <a:off x="2855640" y="3757032"/>
                <a:ext cx="97558" cy="45719"/>
                <a:chOff x="2521551" y="3724539"/>
                <a:chExt cx="263221" cy="107770"/>
              </a:xfrm>
            </p:grpSpPr>
            <p:sp>
              <p:nvSpPr>
                <p:cNvPr id="1457" name="Rettangolo 1456"/>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58" name="Rettangolo 1457"/>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59" name="Rettangolo 1458"/>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449" name="Gruppo 1448"/>
              <p:cNvGrpSpPr/>
              <p:nvPr/>
            </p:nvGrpSpPr>
            <p:grpSpPr>
              <a:xfrm>
                <a:off x="2995464" y="3708236"/>
                <a:ext cx="97558" cy="45719"/>
                <a:chOff x="2521551" y="3724539"/>
                <a:chExt cx="263221" cy="107770"/>
              </a:xfrm>
            </p:grpSpPr>
            <p:sp>
              <p:nvSpPr>
                <p:cNvPr id="1454" name="Rettangolo 1453"/>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55" name="Rettangolo 1454"/>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56" name="Rettangolo 1455"/>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450" name="Gruppo 1449"/>
              <p:cNvGrpSpPr/>
              <p:nvPr/>
            </p:nvGrpSpPr>
            <p:grpSpPr>
              <a:xfrm>
                <a:off x="3143672" y="3757032"/>
                <a:ext cx="97558" cy="45719"/>
                <a:chOff x="2521551" y="3724539"/>
                <a:chExt cx="263221" cy="107770"/>
              </a:xfrm>
            </p:grpSpPr>
            <p:sp>
              <p:nvSpPr>
                <p:cNvPr id="1451" name="Rettangolo 1450"/>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52" name="Rettangolo 1451"/>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53" name="Rettangolo 1452"/>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1320" name="Gruppo 1319"/>
            <p:cNvGrpSpPr/>
            <p:nvPr/>
          </p:nvGrpSpPr>
          <p:grpSpPr>
            <a:xfrm>
              <a:off x="2848966" y="4796136"/>
              <a:ext cx="228909" cy="120959"/>
              <a:chOff x="2855640" y="3622517"/>
              <a:chExt cx="385590" cy="180234"/>
            </a:xfrm>
          </p:grpSpPr>
          <p:grpSp>
            <p:nvGrpSpPr>
              <p:cNvPr id="1421" name="Gruppo 1420"/>
              <p:cNvGrpSpPr/>
              <p:nvPr/>
            </p:nvGrpSpPr>
            <p:grpSpPr>
              <a:xfrm>
                <a:off x="2855640" y="3671313"/>
                <a:ext cx="97558" cy="45719"/>
                <a:chOff x="2521551" y="3724539"/>
                <a:chExt cx="263221" cy="107770"/>
              </a:xfrm>
            </p:grpSpPr>
            <p:sp>
              <p:nvSpPr>
                <p:cNvPr id="1442" name="Rettangolo 1441"/>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43" name="Rettangolo 1442"/>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44" name="Rettangolo 1443"/>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422" name="Gruppo 1421"/>
              <p:cNvGrpSpPr/>
              <p:nvPr/>
            </p:nvGrpSpPr>
            <p:grpSpPr>
              <a:xfrm>
                <a:off x="2995464" y="3622517"/>
                <a:ext cx="97558" cy="45719"/>
                <a:chOff x="2521551" y="3724539"/>
                <a:chExt cx="263221" cy="107770"/>
              </a:xfrm>
            </p:grpSpPr>
            <p:sp>
              <p:nvSpPr>
                <p:cNvPr id="1439" name="Rettangolo 1438"/>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40" name="Rettangolo 1439"/>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41" name="Rettangolo 1440"/>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423" name="Gruppo 1422"/>
              <p:cNvGrpSpPr/>
              <p:nvPr/>
            </p:nvGrpSpPr>
            <p:grpSpPr>
              <a:xfrm>
                <a:off x="3143672" y="3671313"/>
                <a:ext cx="97558" cy="45719"/>
                <a:chOff x="2521551" y="3724539"/>
                <a:chExt cx="263221" cy="107770"/>
              </a:xfrm>
            </p:grpSpPr>
            <p:sp>
              <p:nvSpPr>
                <p:cNvPr id="1436" name="Rettangolo 1435"/>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37" name="Rettangolo 1436"/>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38" name="Rettangolo 1437"/>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424" name="Gruppo 1423"/>
              <p:cNvGrpSpPr/>
              <p:nvPr/>
            </p:nvGrpSpPr>
            <p:grpSpPr>
              <a:xfrm>
                <a:off x="2855640" y="3757032"/>
                <a:ext cx="97558" cy="45719"/>
                <a:chOff x="2521551" y="3724539"/>
                <a:chExt cx="263221" cy="107770"/>
              </a:xfrm>
            </p:grpSpPr>
            <p:sp>
              <p:nvSpPr>
                <p:cNvPr id="1433" name="Rettangolo 1432"/>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34" name="Rettangolo 1433"/>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35" name="Rettangolo 1434"/>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425" name="Gruppo 1424"/>
              <p:cNvGrpSpPr/>
              <p:nvPr/>
            </p:nvGrpSpPr>
            <p:grpSpPr>
              <a:xfrm>
                <a:off x="2995464" y="3708236"/>
                <a:ext cx="97558" cy="45719"/>
                <a:chOff x="2521551" y="3724539"/>
                <a:chExt cx="263221" cy="107770"/>
              </a:xfrm>
            </p:grpSpPr>
            <p:sp>
              <p:nvSpPr>
                <p:cNvPr id="1430" name="Rettangolo 1429"/>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31" name="Rettangolo 1430"/>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32" name="Rettangolo 1431"/>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426" name="Gruppo 1425"/>
              <p:cNvGrpSpPr/>
              <p:nvPr/>
            </p:nvGrpSpPr>
            <p:grpSpPr>
              <a:xfrm>
                <a:off x="3143672" y="3757032"/>
                <a:ext cx="97558" cy="45719"/>
                <a:chOff x="2521551" y="3724539"/>
                <a:chExt cx="263221" cy="107770"/>
              </a:xfrm>
            </p:grpSpPr>
            <p:sp>
              <p:nvSpPr>
                <p:cNvPr id="1427" name="Rettangolo 1426"/>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28" name="Rettangolo 1427"/>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29" name="Rettangolo 1428"/>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1321" name="Gruppo 1320"/>
            <p:cNvGrpSpPr/>
            <p:nvPr/>
          </p:nvGrpSpPr>
          <p:grpSpPr>
            <a:xfrm>
              <a:off x="2848966" y="4907936"/>
              <a:ext cx="228909" cy="120959"/>
              <a:chOff x="2855640" y="3622517"/>
              <a:chExt cx="385590" cy="180234"/>
            </a:xfrm>
          </p:grpSpPr>
          <p:grpSp>
            <p:nvGrpSpPr>
              <p:cNvPr id="1397" name="Gruppo 1396"/>
              <p:cNvGrpSpPr/>
              <p:nvPr/>
            </p:nvGrpSpPr>
            <p:grpSpPr>
              <a:xfrm>
                <a:off x="2855640" y="3671313"/>
                <a:ext cx="97558" cy="45719"/>
                <a:chOff x="2521551" y="3724539"/>
                <a:chExt cx="263221" cy="107770"/>
              </a:xfrm>
            </p:grpSpPr>
            <p:sp>
              <p:nvSpPr>
                <p:cNvPr id="1418" name="Rettangolo 1417"/>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19" name="Rettangolo 1418"/>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20" name="Rettangolo 1419"/>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398" name="Gruppo 1397"/>
              <p:cNvGrpSpPr/>
              <p:nvPr/>
            </p:nvGrpSpPr>
            <p:grpSpPr>
              <a:xfrm>
                <a:off x="2995464" y="3622517"/>
                <a:ext cx="97558" cy="45719"/>
                <a:chOff x="2521551" y="3724539"/>
                <a:chExt cx="263221" cy="107770"/>
              </a:xfrm>
            </p:grpSpPr>
            <p:sp>
              <p:nvSpPr>
                <p:cNvPr id="1415" name="Rettangolo 1414"/>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16" name="Rettangolo 1415"/>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17" name="Rettangolo 1416"/>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399" name="Gruppo 1398"/>
              <p:cNvGrpSpPr/>
              <p:nvPr/>
            </p:nvGrpSpPr>
            <p:grpSpPr>
              <a:xfrm>
                <a:off x="3143672" y="3671313"/>
                <a:ext cx="97558" cy="45719"/>
                <a:chOff x="2521551" y="3724539"/>
                <a:chExt cx="263221" cy="107770"/>
              </a:xfrm>
            </p:grpSpPr>
            <p:sp>
              <p:nvSpPr>
                <p:cNvPr id="1412" name="Rettangolo 1411"/>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13" name="Rettangolo 1412"/>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14" name="Rettangolo 1413"/>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400" name="Gruppo 1399"/>
              <p:cNvGrpSpPr/>
              <p:nvPr/>
            </p:nvGrpSpPr>
            <p:grpSpPr>
              <a:xfrm>
                <a:off x="2855640" y="3757032"/>
                <a:ext cx="97558" cy="45719"/>
                <a:chOff x="2521551" y="3724539"/>
                <a:chExt cx="263221" cy="107770"/>
              </a:xfrm>
            </p:grpSpPr>
            <p:sp>
              <p:nvSpPr>
                <p:cNvPr id="1409" name="Rettangolo 1408"/>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10" name="Rettangolo 1409"/>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11" name="Rettangolo 1410"/>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401" name="Gruppo 1400"/>
              <p:cNvGrpSpPr/>
              <p:nvPr/>
            </p:nvGrpSpPr>
            <p:grpSpPr>
              <a:xfrm>
                <a:off x="2995464" y="3708236"/>
                <a:ext cx="97558" cy="45719"/>
                <a:chOff x="2521551" y="3724539"/>
                <a:chExt cx="263221" cy="107770"/>
              </a:xfrm>
            </p:grpSpPr>
            <p:sp>
              <p:nvSpPr>
                <p:cNvPr id="1406" name="Rettangolo 1405"/>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07" name="Rettangolo 1406"/>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08" name="Rettangolo 1407"/>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402" name="Gruppo 1401"/>
              <p:cNvGrpSpPr/>
              <p:nvPr/>
            </p:nvGrpSpPr>
            <p:grpSpPr>
              <a:xfrm>
                <a:off x="3143672" y="3757032"/>
                <a:ext cx="97558" cy="45719"/>
                <a:chOff x="2521551" y="3724539"/>
                <a:chExt cx="263221" cy="107770"/>
              </a:xfrm>
            </p:grpSpPr>
            <p:sp>
              <p:nvSpPr>
                <p:cNvPr id="1403" name="Rettangolo 1402"/>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04" name="Rettangolo 1403"/>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05" name="Rettangolo 1404"/>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1322" name="Gruppo 1321"/>
            <p:cNvGrpSpPr/>
            <p:nvPr/>
          </p:nvGrpSpPr>
          <p:grpSpPr>
            <a:xfrm>
              <a:off x="2848966" y="5024449"/>
              <a:ext cx="228909" cy="120959"/>
              <a:chOff x="2855640" y="3622517"/>
              <a:chExt cx="385590" cy="180234"/>
            </a:xfrm>
          </p:grpSpPr>
          <p:grpSp>
            <p:nvGrpSpPr>
              <p:cNvPr id="1373" name="Gruppo 1372"/>
              <p:cNvGrpSpPr/>
              <p:nvPr/>
            </p:nvGrpSpPr>
            <p:grpSpPr>
              <a:xfrm>
                <a:off x="2855640" y="3671313"/>
                <a:ext cx="97558" cy="45719"/>
                <a:chOff x="2521551" y="3724539"/>
                <a:chExt cx="263221" cy="107770"/>
              </a:xfrm>
            </p:grpSpPr>
            <p:sp>
              <p:nvSpPr>
                <p:cNvPr id="1394" name="Rettangolo 1393"/>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95" name="Rettangolo 1394"/>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96" name="Rettangolo 1395"/>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374" name="Gruppo 1373"/>
              <p:cNvGrpSpPr/>
              <p:nvPr/>
            </p:nvGrpSpPr>
            <p:grpSpPr>
              <a:xfrm>
                <a:off x="2995464" y="3622517"/>
                <a:ext cx="97558" cy="45719"/>
                <a:chOff x="2521551" y="3724539"/>
                <a:chExt cx="263221" cy="107770"/>
              </a:xfrm>
            </p:grpSpPr>
            <p:sp>
              <p:nvSpPr>
                <p:cNvPr id="1391" name="Rettangolo 1390"/>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92" name="Rettangolo 1391"/>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93" name="Rettangolo 1392"/>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375" name="Gruppo 1374"/>
              <p:cNvGrpSpPr/>
              <p:nvPr/>
            </p:nvGrpSpPr>
            <p:grpSpPr>
              <a:xfrm>
                <a:off x="3143672" y="3671313"/>
                <a:ext cx="97558" cy="45719"/>
                <a:chOff x="2521551" y="3724539"/>
                <a:chExt cx="263221" cy="107770"/>
              </a:xfrm>
            </p:grpSpPr>
            <p:sp>
              <p:nvSpPr>
                <p:cNvPr id="1388" name="Rettangolo 1387"/>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89" name="Rettangolo 1388"/>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90" name="Rettangolo 1389"/>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376" name="Gruppo 1375"/>
              <p:cNvGrpSpPr/>
              <p:nvPr/>
            </p:nvGrpSpPr>
            <p:grpSpPr>
              <a:xfrm>
                <a:off x="2855640" y="3757032"/>
                <a:ext cx="97558" cy="45719"/>
                <a:chOff x="2521551" y="3724539"/>
                <a:chExt cx="263221" cy="107770"/>
              </a:xfrm>
            </p:grpSpPr>
            <p:sp>
              <p:nvSpPr>
                <p:cNvPr id="1385" name="Rettangolo 1384"/>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86" name="Rettangolo 1385"/>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87" name="Rettangolo 1386"/>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377" name="Gruppo 1376"/>
              <p:cNvGrpSpPr/>
              <p:nvPr/>
            </p:nvGrpSpPr>
            <p:grpSpPr>
              <a:xfrm>
                <a:off x="2995464" y="3708236"/>
                <a:ext cx="97558" cy="45719"/>
                <a:chOff x="2521551" y="3724539"/>
                <a:chExt cx="263221" cy="107770"/>
              </a:xfrm>
            </p:grpSpPr>
            <p:sp>
              <p:nvSpPr>
                <p:cNvPr id="1382" name="Rettangolo 1381"/>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83" name="Rettangolo 1382"/>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84" name="Rettangolo 1383"/>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378" name="Gruppo 1377"/>
              <p:cNvGrpSpPr/>
              <p:nvPr/>
            </p:nvGrpSpPr>
            <p:grpSpPr>
              <a:xfrm>
                <a:off x="3143672" y="3757032"/>
                <a:ext cx="97558" cy="45719"/>
                <a:chOff x="2521551" y="3724539"/>
                <a:chExt cx="263221" cy="107770"/>
              </a:xfrm>
            </p:grpSpPr>
            <p:sp>
              <p:nvSpPr>
                <p:cNvPr id="1379" name="Rettangolo 1378"/>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80" name="Rettangolo 1379"/>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81" name="Rettangolo 1380"/>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1323" name="Gruppo 1322"/>
            <p:cNvGrpSpPr/>
            <p:nvPr/>
          </p:nvGrpSpPr>
          <p:grpSpPr>
            <a:xfrm>
              <a:off x="2848966" y="5139738"/>
              <a:ext cx="228909" cy="120959"/>
              <a:chOff x="2855640" y="3622517"/>
              <a:chExt cx="385590" cy="180234"/>
            </a:xfrm>
          </p:grpSpPr>
          <p:grpSp>
            <p:nvGrpSpPr>
              <p:cNvPr id="1349" name="Gruppo 1348"/>
              <p:cNvGrpSpPr/>
              <p:nvPr/>
            </p:nvGrpSpPr>
            <p:grpSpPr>
              <a:xfrm>
                <a:off x="2855640" y="3671313"/>
                <a:ext cx="97558" cy="45719"/>
                <a:chOff x="2521551" y="3724539"/>
                <a:chExt cx="263221" cy="107770"/>
              </a:xfrm>
            </p:grpSpPr>
            <p:sp>
              <p:nvSpPr>
                <p:cNvPr id="1370" name="Rettangolo 1369"/>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71" name="Rettangolo 1370"/>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72" name="Rettangolo 1371"/>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350" name="Gruppo 1349"/>
              <p:cNvGrpSpPr/>
              <p:nvPr/>
            </p:nvGrpSpPr>
            <p:grpSpPr>
              <a:xfrm>
                <a:off x="2995464" y="3622517"/>
                <a:ext cx="97558" cy="45719"/>
                <a:chOff x="2521551" y="3724539"/>
                <a:chExt cx="263221" cy="107770"/>
              </a:xfrm>
            </p:grpSpPr>
            <p:sp>
              <p:nvSpPr>
                <p:cNvPr id="1367" name="Rettangolo 1366"/>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68" name="Rettangolo 1367"/>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69" name="Rettangolo 1368"/>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351" name="Gruppo 1350"/>
              <p:cNvGrpSpPr/>
              <p:nvPr/>
            </p:nvGrpSpPr>
            <p:grpSpPr>
              <a:xfrm>
                <a:off x="3143672" y="3671313"/>
                <a:ext cx="97558" cy="45719"/>
                <a:chOff x="2521551" y="3724539"/>
                <a:chExt cx="263221" cy="107770"/>
              </a:xfrm>
            </p:grpSpPr>
            <p:sp>
              <p:nvSpPr>
                <p:cNvPr id="1364" name="Rettangolo 1363"/>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65" name="Rettangolo 1364"/>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66" name="Rettangolo 1365"/>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352" name="Gruppo 1351"/>
              <p:cNvGrpSpPr/>
              <p:nvPr/>
            </p:nvGrpSpPr>
            <p:grpSpPr>
              <a:xfrm>
                <a:off x="2855640" y="3757032"/>
                <a:ext cx="97558" cy="45719"/>
                <a:chOff x="2521551" y="3724539"/>
                <a:chExt cx="263221" cy="107770"/>
              </a:xfrm>
            </p:grpSpPr>
            <p:sp>
              <p:nvSpPr>
                <p:cNvPr id="1361" name="Rettangolo 1360"/>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62" name="Rettangolo 1361"/>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63" name="Rettangolo 1362"/>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353" name="Gruppo 1352"/>
              <p:cNvGrpSpPr/>
              <p:nvPr/>
            </p:nvGrpSpPr>
            <p:grpSpPr>
              <a:xfrm>
                <a:off x="2995464" y="3708236"/>
                <a:ext cx="97558" cy="45719"/>
                <a:chOff x="2521551" y="3724539"/>
                <a:chExt cx="263221" cy="107770"/>
              </a:xfrm>
            </p:grpSpPr>
            <p:sp>
              <p:nvSpPr>
                <p:cNvPr id="1358" name="Rettangolo 1357"/>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59" name="Rettangolo 1358"/>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60" name="Rettangolo 1359"/>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354" name="Gruppo 1353"/>
              <p:cNvGrpSpPr/>
              <p:nvPr/>
            </p:nvGrpSpPr>
            <p:grpSpPr>
              <a:xfrm>
                <a:off x="3143672" y="3757032"/>
                <a:ext cx="97558" cy="45719"/>
                <a:chOff x="2521551" y="3724539"/>
                <a:chExt cx="263221" cy="107770"/>
              </a:xfrm>
            </p:grpSpPr>
            <p:sp>
              <p:nvSpPr>
                <p:cNvPr id="1355" name="Rettangolo 1354"/>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56" name="Rettangolo 1355"/>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57" name="Rettangolo 1356"/>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1324" name="Gruppo 1323"/>
            <p:cNvGrpSpPr/>
            <p:nvPr/>
          </p:nvGrpSpPr>
          <p:grpSpPr>
            <a:xfrm>
              <a:off x="2848966" y="5252257"/>
              <a:ext cx="228909" cy="120959"/>
              <a:chOff x="2855640" y="3622517"/>
              <a:chExt cx="385590" cy="180234"/>
            </a:xfrm>
          </p:grpSpPr>
          <p:grpSp>
            <p:nvGrpSpPr>
              <p:cNvPr id="1325" name="Gruppo 1324"/>
              <p:cNvGrpSpPr/>
              <p:nvPr/>
            </p:nvGrpSpPr>
            <p:grpSpPr>
              <a:xfrm>
                <a:off x="2855640" y="3671313"/>
                <a:ext cx="97558" cy="45719"/>
                <a:chOff x="2521551" y="3724539"/>
                <a:chExt cx="263221" cy="107770"/>
              </a:xfrm>
            </p:grpSpPr>
            <p:sp>
              <p:nvSpPr>
                <p:cNvPr id="1346" name="Rettangolo 1345"/>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47" name="Rettangolo 1346"/>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48" name="Rettangolo 1347"/>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326" name="Gruppo 1325"/>
              <p:cNvGrpSpPr/>
              <p:nvPr/>
            </p:nvGrpSpPr>
            <p:grpSpPr>
              <a:xfrm>
                <a:off x="2995464" y="3622517"/>
                <a:ext cx="97558" cy="45719"/>
                <a:chOff x="2521551" y="3724539"/>
                <a:chExt cx="263221" cy="107770"/>
              </a:xfrm>
            </p:grpSpPr>
            <p:sp>
              <p:nvSpPr>
                <p:cNvPr id="1343" name="Rettangolo 1342"/>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44" name="Rettangolo 1343"/>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45" name="Rettangolo 1344"/>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327" name="Gruppo 1326"/>
              <p:cNvGrpSpPr/>
              <p:nvPr/>
            </p:nvGrpSpPr>
            <p:grpSpPr>
              <a:xfrm>
                <a:off x="3143672" y="3671313"/>
                <a:ext cx="97558" cy="45719"/>
                <a:chOff x="2521551" y="3724539"/>
                <a:chExt cx="263221" cy="107770"/>
              </a:xfrm>
            </p:grpSpPr>
            <p:sp>
              <p:nvSpPr>
                <p:cNvPr id="1340" name="Rettangolo 1339"/>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41" name="Rettangolo 1340"/>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42" name="Rettangolo 1341"/>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328" name="Gruppo 1327"/>
              <p:cNvGrpSpPr/>
              <p:nvPr/>
            </p:nvGrpSpPr>
            <p:grpSpPr>
              <a:xfrm>
                <a:off x="2855640" y="3757032"/>
                <a:ext cx="97558" cy="45719"/>
                <a:chOff x="2521551" y="3724539"/>
                <a:chExt cx="263221" cy="107770"/>
              </a:xfrm>
            </p:grpSpPr>
            <p:sp>
              <p:nvSpPr>
                <p:cNvPr id="1337" name="Rettangolo 1336"/>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38" name="Rettangolo 1337"/>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39" name="Rettangolo 1338"/>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329" name="Gruppo 1328"/>
              <p:cNvGrpSpPr/>
              <p:nvPr/>
            </p:nvGrpSpPr>
            <p:grpSpPr>
              <a:xfrm>
                <a:off x="2995464" y="3708236"/>
                <a:ext cx="97558" cy="45719"/>
                <a:chOff x="2521551" y="3724539"/>
                <a:chExt cx="263221" cy="107770"/>
              </a:xfrm>
            </p:grpSpPr>
            <p:sp>
              <p:nvSpPr>
                <p:cNvPr id="1334" name="Rettangolo 1333"/>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35" name="Rettangolo 1334"/>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36" name="Rettangolo 1335"/>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330" name="Gruppo 1329"/>
              <p:cNvGrpSpPr/>
              <p:nvPr/>
            </p:nvGrpSpPr>
            <p:grpSpPr>
              <a:xfrm>
                <a:off x="3143672" y="3757032"/>
                <a:ext cx="97558" cy="45719"/>
                <a:chOff x="2521551" y="3724539"/>
                <a:chExt cx="263221" cy="107770"/>
              </a:xfrm>
            </p:grpSpPr>
            <p:sp>
              <p:nvSpPr>
                <p:cNvPr id="1331" name="Rettangolo 1330"/>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32" name="Rettangolo 1331"/>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33" name="Rettangolo 1332"/>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sp>
        <p:nvSpPr>
          <p:cNvPr id="5498" name="Rettangolo 5497"/>
          <p:cNvSpPr/>
          <p:nvPr/>
        </p:nvSpPr>
        <p:spPr>
          <a:xfrm>
            <a:off x="335360" y="476672"/>
            <a:ext cx="11377263" cy="2246769"/>
          </a:xfrm>
          <a:prstGeom prst="rect">
            <a:avLst/>
          </a:prstGeom>
          <a:effectLst>
            <a:glow rad="673100">
              <a:schemeClr val="accent1">
                <a:alpha val="40000"/>
              </a:schemeClr>
            </a:glow>
            <a:softEdge rad="596900"/>
          </a:effectLst>
        </p:spPr>
        <p:txBody>
          <a:bodyPr wrap="square">
            <a:spAutoFit/>
          </a:bodyPr>
          <a:lstStyle/>
          <a:p>
            <a:pPr marL="342900" indent="-342900">
              <a:spcAft>
                <a:spcPts val="600"/>
              </a:spcAft>
              <a:buFont typeface="Arial" panose="020B0604020202020204" pitchFamily="34" charset="0"/>
              <a:buChar char="•"/>
            </a:pPr>
            <a:r>
              <a:rPr lang="en-US" sz="2000" dirty="0"/>
              <a:t>Front End Preamplifiers, A/D conversion and data processing in small </a:t>
            </a:r>
            <a:r>
              <a:rPr lang="en-US" sz="2000" b="1" dirty="0"/>
              <a:t>FE card</a:t>
            </a:r>
          </a:p>
          <a:p>
            <a:pPr marL="342900" indent="-342900">
              <a:spcAft>
                <a:spcPts val="600"/>
              </a:spcAft>
              <a:buFont typeface="Arial" panose="020B0604020202020204" pitchFamily="34" charset="0"/>
              <a:buChar char="•"/>
            </a:pPr>
            <a:r>
              <a:rPr lang="en-US" sz="2000" b="1" dirty="0" err="1"/>
              <a:t>TDlink</a:t>
            </a:r>
            <a:r>
              <a:rPr lang="en-US" sz="2000" dirty="0"/>
              <a:t>: synchronization, readout and slow control over optical fibers</a:t>
            </a:r>
          </a:p>
          <a:p>
            <a:pPr marL="342900" indent="-342900">
              <a:spcAft>
                <a:spcPts val="600"/>
              </a:spcAft>
              <a:buFont typeface="Arial" panose="020B0604020202020204" pitchFamily="34" charset="0"/>
              <a:buChar char="•"/>
            </a:pPr>
            <a:r>
              <a:rPr lang="en-US" sz="2000" dirty="0"/>
              <a:t>Concentrator Board: provides global synch + data sorting, formatting and storage</a:t>
            </a:r>
          </a:p>
          <a:p>
            <a:pPr marL="342900" indent="-342900">
              <a:spcAft>
                <a:spcPts val="600"/>
              </a:spcAft>
              <a:buFont typeface="Arial" panose="020B0604020202020204" pitchFamily="34" charset="0"/>
              <a:buChar char="•"/>
            </a:pPr>
            <a:r>
              <a:rPr lang="en-US" sz="2000" b="1" u="sng" dirty="0"/>
              <a:t>Easy scalability to thousands channels</a:t>
            </a:r>
          </a:p>
          <a:p>
            <a:pPr marL="342900" indent="-342900">
              <a:spcAft>
                <a:spcPts val="600"/>
              </a:spcAft>
              <a:buFont typeface="Arial" panose="020B0604020202020204" pitchFamily="34" charset="0"/>
              <a:buChar char="•"/>
            </a:pPr>
            <a:r>
              <a:rPr lang="en-US" sz="2000" dirty="0"/>
              <a:t>Reduced cable cost, noise pickup, signal attenuation</a:t>
            </a:r>
            <a:br>
              <a:rPr lang="en-US" sz="2000" dirty="0"/>
            </a:br>
            <a:r>
              <a:rPr lang="en-US" sz="2000" dirty="0"/>
              <a:t>bulkiness, contact failures…</a:t>
            </a:r>
          </a:p>
        </p:txBody>
      </p:sp>
      <p:sp>
        <p:nvSpPr>
          <p:cNvPr id="5501" name="Figura a mano libera 5500"/>
          <p:cNvSpPr/>
          <p:nvPr/>
        </p:nvSpPr>
        <p:spPr>
          <a:xfrm>
            <a:off x="8511734" y="2822902"/>
            <a:ext cx="694903" cy="894130"/>
          </a:xfrm>
          <a:custGeom>
            <a:avLst/>
            <a:gdLst>
              <a:gd name="connsiteX0" fmla="*/ 0 w 895350"/>
              <a:gd name="connsiteY0" fmla="*/ 44123 h 739448"/>
              <a:gd name="connsiteX1" fmla="*/ 495300 w 895350"/>
              <a:gd name="connsiteY1" fmla="*/ 34598 h 739448"/>
              <a:gd name="connsiteX2" fmla="*/ 400050 w 895350"/>
              <a:gd name="connsiteY2" fmla="*/ 425123 h 739448"/>
              <a:gd name="connsiteX3" fmla="*/ 895350 w 895350"/>
              <a:gd name="connsiteY3" fmla="*/ 739448 h 739448"/>
            </a:gdLst>
            <a:ahLst/>
            <a:cxnLst>
              <a:cxn ang="0">
                <a:pos x="connsiteX0" y="connsiteY0"/>
              </a:cxn>
              <a:cxn ang="0">
                <a:pos x="connsiteX1" y="connsiteY1"/>
              </a:cxn>
              <a:cxn ang="0">
                <a:pos x="connsiteX2" y="connsiteY2"/>
              </a:cxn>
              <a:cxn ang="0">
                <a:pos x="connsiteX3" y="connsiteY3"/>
              </a:cxn>
            </a:cxnLst>
            <a:rect l="l" t="t" r="r" b="b"/>
            <a:pathLst>
              <a:path w="895350" h="739448">
                <a:moveTo>
                  <a:pt x="0" y="44123"/>
                </a:moveTo>
                <a:cubicBezTo>
                  <a:pt x="214312" y="7610"/>
                  <a:pt x="428625" y="-28902"/>
                  <a:pt x="495300" y="34598"/>
                </a:cubicBezTo>
                <a:cubicBezTo>
                  <a:pt x="561975" y="98098"/>
                  <a:pt x="333375" y="307648"/>
                  <a:pt x="400050" y="425123"/>
                </a:cubicBezTo>
                <a:cubicBezTo>
                  <a:pt x="466725" y="542598"/>
                  <a:pt x="681037" y="641023"/>
                  <a:pt x="895350" y="739448"/>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502" name="CasellaDiTesto 51"/>
          <p:cNvSpPr txBox="1">
            <a:spLocks noChangeArrowheads="1"/>
          </p:cNvSpPr>
          <p:nvPr/>
        </p:nvSpPr>
        <p:spPr bwMode="auto">
          <a:xfrm>
            <a:off x="8935241" y="2884817"/>
            <a:ext cx="234533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it-IT"/>
            </a:defPPr>
            <a:lvl1pPr algn="ctr">
              <a:defRPr sz="1600" b="1">
                <a:solidFill>
                  <a:srgbClr val="0000FF"/>
                </a:solidFill>
                <a:latin typeface="Comic Sans MS" pitchFamily="66" charset="0"/>
              </a:defRPr>
            </a:lvl1pPr>
            <a:lvl2pPr marL="742950" indent="-285750" eaLnBrk="0" hangingPunct="0">
              <a:defRPr sz="1600">
                <a:latin typeface="Arial" charset="0"/>
              </a:defRPr>
            </a:lvl2pPr>
            <a:lvl3pPr marL="1143000" indent="-228600" eaLnBrk="0" hangingPunct="0">
              <a:defRPr sz="1600">
                <a:latin typeface="Arial" charset="0"/>
              </a:defRPr>
            </a:lvl3pPr>
            <a:lvl4pPr marL="1600200" indent="-228600" eaLnBrk="0" hangingPunct="0">
              <a:defRPr sz="1600">
                <a:latin typeface="Arial" charset="0"/>
              </a:defRPr>
            </a:lvl4pPr>
            <a:lvl5pPr marL="2057400" indent="-228600" eaLnBrk="0" hangingPunct="0">
              <a:defRPr sz="1600">
                <a:latin typeface="Arial" charset="0"/>
              </a:defRPr>
            </a:lvl5pPr>
            <a:lvl6pPr marL="2514600" indent="-228600" eaLnBrk="0" fontAlgn="base" hangingPunct="0">
              <a:lnSpc>
                <a:spcPct val="80000"/>
              </a:lnSpc>
              <a:spcBef>
                <a:spcPct val="20000"/>
              </a:spcBef>
              <a:spcAft>
                <a:spcPct val="0"/>
              </a:spcAft>
              <a:defRPr sz="1600">
                <a:latin typeface="Arial" charset="0"/>
              </a:defRPr>
            </a:lvl6pPr>
            <a:lvl7pPr marL="2971800" indent="-228600" eaLnBrk="0" fontAlgn="base" hangingPunct="0">
              <a:lnSpc>
                <a:spcPct val="80000"/>
              </a:lnSpc>
              <a:spcBef>
                <a:spcPct val="20000"/>
              </a:spcBef>
              <a:spcAft>
                <a:spcPct val="0"/>
              </a:spcAft>
              <a:defRPr sz="1600">
                <a:latin typeface="Arial" charset="0"/>
              </a:defRPr>
            </a:lvl7pPr>
            <a:lvl8pPr marL="3429000" indent="-228600" eaLnBrk="0" fontAlgn="base" hangingPunct="0">
              <a:lnSpc>
                <a:spcPct val="80000"/>
              </a:lnSpc>
              <a:spcBef>
                <a:spcPct val="20000"/>
              </a:spcBef>
              <a:spcAft>
                <a:spcPct val="0"/>
              </a:spcAft>
              <a:defRPr sz="1600">
                <a:latin typeface="Arial" charset="0"/>
              </a:defRPr>
            </a:lvl8pPr>
            <a:lvl9pPr marL="3886200" indent="-228600" eaLnBrk="0" fontAlgn="base" hangingPunct="0">
              <a:lnSpc>
                <a:spcPct val="80000"/>
              </a:lnSpc>
              <a:spcBef>
                <a:spcPct val="20000"/>
              </a:spcBef>
              <a:spcAft>
                <a:spcPct val="0"/>
              </a:spcAft>
              <a:defRPr sz="1600">
                <a:latin typeface="Arial" charset="0"/>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srgbClr val="0070C0"/>
                </a:solidFill>
                <a:effectLst/>
                <a:uLnTx/>
                <a:uFillTx/>
                <a:latin typeface="Comic Sans MS" pitchFamily="66" charset="0"/>
              </a:rPr>
              <a:t>1/10 </a:t>
            </a:r>
            <a:r>
              <a:rPr kumimoji="0" lang="it-IT" sz="1800" b="1" i="0" u="none" strike="noStrike" kern="0" cap="none" spc="0" normalizeH="0" baseline="0" noProof="0" dirty="0" err="1">
                <a:ln>
                  <a:noFill/>
                </a:ln>
                <a:solidFill>
                  <a:srgbClr val="0070C0"/>
                </a:solidFill>
                <a:effectLst/>
                <a:uLnTx/>
                <a:uFillTx/>
                <a:latin typeface="Comic Sans MS" pitchFamily="66" charset="0"/>
              </a:rPr>
              <a:t>GbE</a:t>
            </a:r>
            <a:r>
              <a:rPr kumimoji="0" lang="it-IT" sz="1800" b="1" i="0" u="none" strike="noStrike" kern="0" cap="none" spc="0" normalizeH="0" baseline="0" noProof="0" dirty="0">
                <a:ln>
                  <a:noFill/>
                </a:ln>
                <a:solidFill>
                  <a:srgbClr val="0070C0"/>
                </a:solidFill>
                <a:effectLst/>
                <a:uLnTx/>
                <a:uFillTx/>
                <a:latin typeface="Comic Sans MS" pitchFamily="66" charset="0"/>
              </a:rPr>
              <a:t>,</a:t>
            </a:r>
            <a:r>
              <a:rPr kumimoji="0" lang="it-IT" sz="1800" b="1" i="0" u="none" strike="noStrike" kern="0" cap="none" spc="0" normalizeH="0" noProof="0" dirty="0">
                <a:ln>
                  <a:noFill/>
                </a:ln>
                <a:solidFill>
                  <a:srgbClr val="0070C0"/>
                </a:solidFill>
                <a:effectLst/>
                <a:uLnTx/>
                <a:uFillTx/>
              </a:rPr>
              <a:t> USB 3.0</a:t>
            </a:r>
            <a:endParaRPr kumimoji="0" lang="it-IT" sz="1800" b="1" i="0" u="none" strike="noStrike" kern="0" cap="none" spc="0" normalizeH="0" baseline="0" noProof="0" dirty="0">
              <a:ln>
                <a:noFill/>
              </a:ln>
              <a:solidFill>
                <a:srgbClr val="0070C0"/>
              </a:solidFill>
              <a:effectLst/>
              <a:uLnTx/>
              <a:uFillTx/>
            </a:endParaRPr>
          </a:p>
        </p:txBody>
      </p:sp>
      <p:sp>
        <p:nvSpPr>
          <p:cNvPr id="5503" name="CasellaDiTesto 51"/>
          <p:cNvSpPr txBox="1">
            <a:spLocks noChangeArrowheads="1"/>
          </p:cNvSpPr>
          <p:nvPr/>
        </p:nvSpPr>
        <p:spPr bwMode="auto">
          <a:xfrm>
            <a:off x="6283019" y="1960664"/>
            <a:ext cx="30077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it-IT"/>
            </a:defPPr>
            <a:lvl1pPr algn="ctr">
              <a:defRPr sz="1600" b="1">
                <a:solidFill>
                  <a:srgbClr val="0000FF"/>
                </a:solidFill>
                <a:latin typeface="Comic Sans MS" pitchFamily="66" charset="0"/>
              </a:defRPr>
            </a:lvl1pPr>
            <a:lvl2pPr marL="742950" indent="-285750" eaLnBrk="0" hangingPunct="0">
              <a:defRPr sz="1600">
                <a:latin typeface="Arial" charset="0"/>
              </a:defRPr>
            </a:lvl2pPr>
            <a:lvl3pPr marL="1143000" indent="-228600" eaLnBrk="0" hangingPunct="0">
              <a:defRPr sz="1600">
                <a:latin typeface="Arial" charset="0"/>
              </a:defRPr>
            </a:lvl3pPr>
            <a:lvl4pPr marL="1600200" indent="-228600" eaLnBrk="0" hangingPunct="0">
              <a:defRPr sz="1600">
                <a:latin typeface="Arial" charset="0"/>
              </a:defRPr>
            </a:lvl4pPr>
            <a:lvl5pPr marL="2057400" indent="-228600" eaLnBrk="0" hangingPunct="0">
              <a:defRPr sz="1600">
                <a:latin typeface="Arial" charset="0"/>
              </a:defRPr>
            </a:lvl5pPr>
            <a:lvl6pPr marL="2514600" indent="-228600" eaLnBrk="0" fontAlgn="base" hangingPunct="0">
              <a:lnSpc>
                <a:spcPct val="80000"/>
              </a:lnSpc>
              <a:spcBef>
                <a:spcPct val="20000"/>
              </a:spcBef>
              <a:spcAft>
                <a:spcPct val="0"/>
              </a:spcAft>
              <a:defRPr sz="1600">
                <a:latin typeface="Arial" charset="0"/>
              </a:defRPr>
            </a:lvl6pPr>
            <a:lvl7pPr marL="2971800" indent="-228600" eaLnBrk="0" fontAlgn="base" hangingPunct="0">
              <a:lnSpc>
                <a:spcPct val="80000"/>
              </a:lnSpc>
              <a:spcBef>
                <a:spcPct val="20000"/>
              </a:spcBef>
              <a:spcAft>
                <a:spcPct val="0"/>
              </a:spcAft>
              <a:defRPr sz="1600">
                <a:latin typeface="Arial" charset="0"/>
              </a:defRPr>
            </a:lvl7pPr>
            <a:lvl8pPr marL="3429000" indent="-228600" eaLnBrk="0" fontAlgn="base" hangingPunct="0">
              <a:lnSpc>
                <a:spcPct val="80000"/>
              </a:lnSpc>
              <a:spcBef>
                <a:spcPct val="20000"/>
              </a:spcBef>
              <a:spcAft>
                <a:spcPct val="0"/>
              </a:spcAft>
              <a:defRPr sz="1600">
                <a:latin typeface="Arial" charset="0"/>
              </a:defRPr>
            </a:lvl8pPr>
            <a:lvl9pPr marL="3886200" indent="-228600" eaLnBrk="0" fontAlgn="base" hangingPunct="0">
              <a:lnSpc>
                <a:spcPct val="80000"/>
              </a:lnSpc>
              <a:spcBef>
                <a:spcPct val="20000"/>
              </a:spcBef>
              <a:spcAft>
                <a:spcPct val="0"/>
              </a:spcAft>
              <a:defRPr sz="1600">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srgbClr val="0070C0"/>
                </a:solidFill>
                <a:effectLst/>
                <a:uLnTx/>
                <a:uFillTx/>
                <a:latin typeface="Comic Sans MS" pitchFamily="66" charset="0"/>
              </a:rPr>
              <a:t>FERS </a:t>
            </a:r>
            <a:r>
              <a:rPr kumimoji="0" lang="it-IT" sz="1800" b="1" i="0" u="none" strike="noStrike" kern="0" cap="none" spc="0" normalizeH="0" baseline="0" noProof="0" dirty="0" err="1">
                <a:ln>
                  <a:noFill/>
                </a:ln>
                <a:solidFill>
                  <a:srgbClr val="0070C0"/>
                </a:solidFill>
                <a:effectLst/>
                <a:uLnTx/>
                <a:uFillTx/>
                <a:latin typeface="Comic Sans MS" pitchFamily="66" charset="0"/>
              </a:rPr>
              <a:t>Concentrator</a:t>
            </a:r>
            <a:endParaRPr kumimoji="0" lang="it-IT" sz="1800" b="1" i="0" u="none" strike="noStrike" kern="0" cap="none" spc="0" normalizeH="0" baseline="0" noProof="0" dirty="0">
              <a:ln>
                <a:noFill/>
              </a:ln>
              <a:solidFill>
                <a:srgbClr val="0070C0"/>
              </a:solidFill>
              <a:effectLst/>
              <a:uLnTx/>
              <a:uFillTx/>
            </a:endParaRPr>
          </a:p>
        </p:txBody>
      </p:sp>
      <p:sp>
        <p:nvSpPr>
          <p:cNvPr id="5504" name="CasellaDiTesto 51"/>
          <p:cNvSpPr txBox="1">
            <a:spLocks noChangeArrowheads="1"/>
          </p:cNvSpPr>
          <p:nvPr/>
        </p:nvSpPr>
        <p:spPr bwMode="auto">
          <a:xfrm>
            <a:off x="5270544" y="3717032"/>
            <a:ext cx="199187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it-IT"/>
            </a:defPPr>
            <a:lvl1pPr algn="ctr">
              <a:defRPr sz="1600" b="1">
                <a:solidFill>
                  <a:srgbClr val="0000FF"/>
                </a:solidFill>
                <a:latin typeface="Comic Sans MS" pitchFamily="66" charset="0"/>
              </a:defRPr>
            </a:lvl1pPr>
            <a:lvl2pPr marL="742950" indent="-285750" eaLnBrk="0" hangingPunct="0">
              <a:defRPr sz="1600">
                <a:latin typeface="Arial" charset="0"/>
              </a:defRPr>
            </a:lvl2pPr>
            <a:lvl3pPr marL="1143000" indent="-228600" eaLnBrk="0" hangingPunct="0">
              <a:defRPr sz="1600">
                <a:latin typeface="Arial" charset="0"/>
              </a:defRPr>
            </a:lvl3pPr>
            <a:lvl4pPr marL="1600200" indent="-228600" eaLnBrk="0" hangingPunct="0">
              <a:defRPr sz="1600">
                <a:latin typeface="Arial" charset="0"/>
              </a:defRPr>
            </a:lvl4pPr>
            <a:lvl5pPr marL="2057400" indent="-228600" eaLnBrk="0" hangingPunct="0">
              <a:defRPr sz="1600">
                <a:latin typeface="Arial" charset="0"/>
              </a:defRPr>
            </a:lvl5pPr>
            <a:lvl6pPr marL="2514600" indent="-228600" eaLnBrk="0" fontAlgn="base" hangingPunct="0">
              <a:lnSpc>
                <a:spcPct val="80000"/>
              </a:lnSpc>
              <a:spcBef>
                <a:spcPct val="20000"/>
              </a:spcBef>
              <a:spcAft>
                <a:spcPct val="0"/>
              </a:spcAft>
              <a:defRPr sz="1600">
                <a:latin typeface="Arial" charset="0"/>
              </a:defRPr>
            </a:lvl6pPr>
            <a:lvl7pPr marL="2971800" indent="-228600" eaLnBrk="0" fontAlgn="base" hangingPunct="0">
              <a:lnSpc>
                <a:spcPct val="80000"/>
              </a:lnSpc>
              <a:spcBef>
                <a:spcPct val="20000"/>
              </a:spcBef>
              <a:spcAft>
                <a:spcPct val="0"/>
              </a:spcAft>
              <a:defRPr sz="1600">
                <a:latin typeface="Arial" charset="0"/>
              </a:defRPr>
            </a:lvl7pPr>
            <a:lvl8pPr marL="3429000" indent="-228600" eaLnBrk="0" fontAlgn="base" hangingPunct="0">
              <a:lnSpc>
                <a:spcPct val="80000"/>
              </a:lnSpc>
              <a:spcBef>
                <a:spcPct val="20000"/>
              </a:spcBef>
              <a:spcAft>
                <a:spcPct val="0"/>
              </a:spcAft>
              <a:defRPr sz="1600">
                <a:latin typeface="Arial" charset="0"/>
              </a:defRPr>
            </a:lvl8pPr>
            <a:lvl9pPr marL="3886200" indent="-228600" eaLnBrk="0" fontAlgn="base" hangingPunct="0">
              <a:lnSpc>
                <a:spcPct val="80000"/>
              </a:lnSpc>
              <a:spcBef>
                <a:spcPct val="20000"/>
              </a:spcBef>
              <a:spcAft>
                <a:spcPct val="0"/>
              </a:spcAft>
              <a:defRPr sz="1600">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srgbClr val="0070C0"/>
                </a:solidFill>
                <a:effectLst/>
                <a:uLnTx/>
                <a:uFillTx/>
                <a:latin typeface="Comic Sans MS" pitchFamily="66" charset="0"/>
              </a:rPr>
              <a:t>FERS </a:t>
            </a:r>
            <a:r>
              <a:rPr kumimoji="0" lang="it-IT" sz="1800" b="1" i="0" u="none" strike="noStrike" kern="0" cap="none" spc="0" normalizeH="0" baseline="0" noProof="0" dirty="0" err="1">
                <a:ln>
                  <a:noFill/>
                </a:ln>
                <a:solidFill>
                  <a:srgbClr val="0070C0"/>
                </a:solidFill>
                <a:effectLst/>
                <a:uLnTx/>
                <a:uFillTx/>
                <a:latin typeface="Comic Sans MS" pitchFamily="66" charset="0"/>
              </a:rPr>
              <a:t>units</a:t>
            </a:r>
            <a:endParaRPr kumimoji="0" lang="it-IT" sz="1800" b="1" i="0" u="none" strike="noStrike" kern="0" cap="none" spc="0" normalizeH="0" baseline="0" noProof="0" dirty="0">
              <a:ln>
                <a:noFill/>
              </a:ln>
              <a:solidFill>
                <a:srgbClr val="0070C0"/>
              </a:solidFill>
              <a:effectLst/>
              <a:uLnTx/>
              <a:uFillTx/>
            </a:endParaRPr>
          </a:p>
        </p:txBody>
      </p:sp>
      <p:sp>
        <p:nvSpPr>
          <p:cNvPr id="5505" name="CasellaDiTesto 51"/>
          <p:cNvSpPr txBox="1">
            <a:spLocks noChangeArrowheads="1"/>
          </p:cNvSpPr>
          <p:nvPr/>
        </p:nvSpPr>
        <p:spPr bwMode="auto">
          <a:xfrm>
            <a:off x="373104" y="3717032"/>
            <a:ext cx="199187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it-IT"/>
            </a:defPPr>
            <a:lvl1pPr algn="ctr">
              <a:defRPr sz="1600" b="1">
                <a:solidFill>
                  <a:srgbClr val="0000FF"/>
                </a:solidFill>
                <a:latin typeface="Comic Sans MS" pitchFamily="66" charset="0"/>
              </a:defRPr>
            </a:lvl1pPr>
            <a:lvl2pPr marL="742950" indent="-285750" eaLnBrk="0" hangingPunct="0">
              <a:defRPr sz="1600">
                <a:latin typeface="Arial" charset="0"/>
              </a:defRPr>
            </a:lvl2pPr>
            <a:lvl3pPr marL="1143000" indent="-228600" eaLnBrk="0" hangingPunct="0">
              <a:defRPr sz="1600">
                <a:latin typeface="Arial" charset="0"/>
              </a:defRPr>
            </a:lvl3pPr>
            <a:lvl4pPr marL="1600200" indent="-228600" eaLnBrk="0" hangingPunct="0">
              <a:defRPr sz="1600">
                <a:latin typeface="Arial" charset="0"/>
              </a:defRPr>
            </a:lvl4pPr>
            <a:lvl5pPr marL="2057400" indent="-228600" eaLnBrk="0" hangingPunct="0">
              <a:defRPr sz="1600">
                <a:latin typeface="Arial" charset="0"/>
              </a:defRPr>
            </a:lvl5pPr>
            <a:lvl6pPr marL="2514600" indent="-228600" eaLnBrk="0" fontAlgn="base" hangingPunct="0">
              <a:lnSpc>
                <a:spcPct val="80000"/>
              </a:lnSpc>
              <a:spcBef>
                <a:spcPct val="20000"/>
              </a:spcBef>
              <a:spcAft>
                <a:spcPct val="0"/>
              </a:spcAft>
              <a:defRPr sz="1600">
                <a:latin typeface="Arial" charset="0"/>
              </a:defRPr>
            </a:lvl6pPr>
            <a:lvl7pPr marL="2971800" indent="-228600" eaLnBrk="0" fontAlgn="base" hangingPunct="0">
              <a:lnSpc>
                <a:spcPct val="80000"/>
              </a:lnSpc>
              <a:spcBef>
                <a:spcPct val="20000"/>
              </a:spcBef>
              <a:spcAft>
                <a:spcPct val="0"/>
              </a:spcAft>
              <a:defRPr sz="1600">
                <a:latin typeface="Arial" charset="0"/>
              </a:defRPr>
            </a:lvl7pPr>
            <a:lvl8pPr marL="3429000" indent="-228600" eaLnBrk="0" fontAlgn="base" hangingPunct="0">
              <a:lnSpc>
                <a:spcPct val="80000"/>
              </a:lnSpc>
              <a:spcBef>
                <a:spcPct val="20000"/>
              </a:spcBef>
              <a:spcAft>
                <a:spcPct val="0"/>
              </a:spcAft>
              <a:defRPr sz="1600">
                <a:latin typeface="Arial" charset="0"/>
              </a:defRPr>
            </a:lvl8pPr>
            <a:lvl9pPr marL="3886200" indent="-228600" eaLnBrk="0" fontAlgn="base" hangingPunct="0">
              <a:lnSpc>
                <a:spcPct val="80000"/>
              </a:lnSpc>
              <a:spcBef>
                <a:spcPct val="20000"/>
              </a:spcBef>
              <a:spcAft>
                <a:spcPct val="0"/>
              </a:spcAft>
              <a:defRPr sz="1600">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srgbClr val="0070C0"/>
                </a:solidFill>
                <a:effectLst/>
                <a:uLnTx/>
                <a:uFillTx/>
                <a:latin typeface="Comic Sans MS" pitchFamily="66" charset="0"/>
              </a:rPr>
              <a:t>FERS </a:t>
            </a:r>
            <a:r>
              <a:rPr kumimoji="0" lang="it-IT" sz="1800" b="1" i="0" u="none" strike="noStrike" kern="0" cap="none" spc="0" normalizeH="0" baseline="0" noProof="0" dirty="0" err="1">
                <a:ln>
                  <a:noFill/>
                </a:ln>
                <a:solidFill>
                  <a:srgbClr val="0070C0"/>
                </a:solidFill>
                <a:effectLst/>
                <a:uLnTx/>
                <a:uFillTx/>
                <a:latin typeface="Comic Sans MS" pitchFamily="66" charset="0"/>
              </a:rPr>
              <a:t>units</a:t>
            </a:r>
            <a:endParaRPr kumimoji="0" lang="it-IT" sz="1800" b="1" i="0" u="none" strike="noStrike" kern="0" cap="none" spc="0" normalizeH="0" baseline="0" noProof="0" dirty="0">
              <a:ln>
                <a:noFill/>
              </a:ln>
              <a:solidFill>
                <a:srgbClr val="0070C0"/>
              </a:solidFill>
              <a:effectLst/>
              <a:uLnTx/>
              <a:uFillTx/>
            </a:endParaRPr>
          </a:p>
        </p:txBody>
      </p:sp>
      <p:sp>
        <p:nvSpPr>
          <p:cNvPr id="5506" name="Figura a mano libera 5505"/>
          <p:cNvSpPr/>
          <p:nvPr/>
        </p:nvSpPr>
        <p:spPr>
          <a:xfrm flipH="1">
            <a:off x="336188" y="4561958"/>
            <a:ext cx="337170" cy="640958"/>
          </a:xfrm>
          <a:custGeom>
            <a:avLst/>
            <a:gdLst>
              <a:gd name="connsiteX0" fmla="*/ 6350 w 441315"/>
              <a:gd name="connsiteY0" fmla="*/ 0 h 704850"/>
              <a:gd name="connsiteX1" fmla="*/ 266700 w 441315"/>
              <a:gd name="connsiteY1" fmla="*/ 57150 h 704850"/>
              <a:gd name="connsiteX2" fmla="*/ 406400 w 441315"/>
              <a:gd name="connsiteY2" fmla="*/ 234950 h 704850"/>
              <a:gd name="connsiteX3" fmla="*/ 431800 w 441315"/>
              <a:gd name="connsiteY3" fmla="*/ 463550 h 704850"/>
              <a:gd name="connsiteX4" fmla="*/ 273050 w 441315"/>
              <a:gd name="connsiteY4" fmla="*/ 635000 h 704850"/>
              <a:gd name="connsiteX5" fmla="*/ 0 w 441315"/>
              <a:gd name="connsiteY5" fmla="*/ 704850 h 70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1315" h="704850">
                <a:moveTo>
                  <a:pt x="6350" y="0"/>
                </a:moveTo>
                <a:cubicBezTo>
                  <a:pt x="103187" y="8996"/>
                  <a:pt x="200025" y="17992"/>
                  <a:pt x="266700" y="57150"/>
                </a:cubicBezTo>
                <a:cubicBezTo>
                  <a:pt x="333375" y="96308"/>
                  <a:pt x="378883" y="167217"/>
                  <a:pt x="406400" y="234950"/>
                </a:cubicBezTo>
                <a:cubicBezTo>
                  <a:pt x="433917" y="302683"/>
                  <a:pt x="454025" y="396875"/>
                  <a:pt x="431800" y="463550"/>
                </a:cubicBezTo>
                <a:cubicBezTo>
                  <a:pt x="409575" y="530225"/>
                  <a:pt x="345017" y="594783"/>
                  <a:pt x="273050" y="635000"/>
                </a:cubicBezTo>
                <a:cubicBezTo>
                  <a:pt x="201083" y="675217"/>
                  <a:pt x="100541" y="690033"/>
                  <a:pt x="0" y="70485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507" name="Figura a mano libera 5506"/>
          <p:cNvSpPr/>
          <p:nvPr/>
        </p:nvSpPr>
        <p:spPr>
          <a:xfrm flipH="1">
            <a:off x="336188" y="5254040"/>
            <a:ext cx="337170" cy="640958"/>
          </a:xfrm>
          <a:custGeom>
            <a:avLst/>
            <a:gdLst>
              <a:gd name="connsiteX0" fmla="*/ 6350 w 441315"/>
              <a:gd name="connsiteY0" fmla="*/ 0 h 704850"/>
              <a:gd name="connsiteX1" fmla="*/ 266700 w 441315"/>
              <a:gd name="connsiteY1" fmla="*/ 57150 h 704850"/>
              <a:gd name="connsiteX2" fmla="*/ 406400 w 441315"/>
              <a:gd name="connsiteY2" fmla="*/ 234950 h 704850"/>
              <a:gd name="connsiteX3" fmla="*/ 431800 w 441315"/>
              <a:gd name="connsiteY3" fmla="*/ 463550 h 704850"/>
              <a:gd name="connsiteX4" fmla="*/ 273050 w 441315"/>
              <a:gd name="connsiteY4" fmla="*/ 635000 h 704850"/>
              <a:gd name="connsiteX5" fmla="*/ 0 w 441315"/>
              <a:gd name="connsiteY5" fmla="*/ 704850 h 70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1315" h="704850">
                <a:moveTo>
                  <a:pt x="6350" y="0"/>
                </a:moveTo>
                <a:cubicBezTo>
                  <a:pt x="103187" y="8996"/>
                  <a:pt x="200025" y="17992"/>
                  <a:pt x="266700" y="57150"/>
                </a:cubicBezTo>
                <a:cubicBezTo>
                  <a:pt x="333375" y="96308"/>
                  <a:pt x="378883" y="167217"/>
                  <a:pt x="406400" y="234950"/>
                </a:cubicBezTo>
                <a:cubicBezTo>
                  <a:pt x="433917" y="302683"/>
                  <a:pt x="454025" y="396875"/>
                  <a:pt x="431800" y="463550"/>
                </a:cubicBezTo>
                <a:cubicBezTo>
                  <a:pt x="409575" y="530225"/>
                  <a:pt x="345017" y="594783"/>
                  <a:pt x="273050" y="635000"/>
                </a:cubicBezTo>
                <a:cubicBezTo>
                  <a:pt x="201083" y="675217"/>
                  <a:pt x="100541" y="690033"/>
                  <a:pt x="0" y="70485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508" name="Figura a mano libera 5507"/>
          <p:cNvSpPr/>
          <p:nvPr/>
        </p:nvSpPr>
        <p:spPr>
          <a:xfrm>
            <a:off x="325958" y="2934701"/>
            <a:ext cx="6541567" cy="1583959"/>
          </a:xfrm>
          <a:custGeom>
            <a:avLst/>
            <a:gdLst>
              <a:gd name="connsiteX0" fmla="*/ 331267 w 6541567"/>
              <a:gd name="connsiteY0" fmla="*/ 1589674 h 1589674"/>
              <a:gd name="connsiteX1" fmla="*/ 121717 w 6541567"/>
              <a:gd name="connsiteY1" fmla="*/ 1494424 h 1589674"/>
              <a:gd name="connsiteX2" fmla="*/ 7417 w 6541567"/>
              <a:gd name="connsiteY2" fmla="*/ 1256299 h 1589674"/>
              <a:gd name="connsiteX3" fmla="*/ 26467 w 6541567"/>
              <a:gd name="connsiteY3" fmla="*/ 837199 h 1589674"/>
              <a:gd name="connsiteX4" fmla="*/ 150292 w 6541567"/>
              <a:gd name="connsiteY4" fmla="*/ 637174 h 1589674"/>
              <a:gd name="connsiteX5" fmla="*/ 331267 w 6541567"/>
              <a:gd name="connsiteY5" fmla="*/ 494299 h 1589674"/>
              <a:gd name="connsiteX6" fmla="*/ 674167 w 6541567"/>
              <a:gd name="connsiteY6" fmla="*/ 389524 h 1589674"/>
              <a:gd name="connsiteX7" fmla="*/ 1579042 w 6541567"/>
              <a:gd name="connsiteY7" fmla="*/ 303799 h 1589674"/>
              <a:gd name="connsiteX8" fmla="*/ 3150667 w 6541567"/>
              <a:gd name="connsiteY8" fmla="*/ 246649 h 1589674"/>
              <a:gd name="connsiteX9" fmla="*/ 4579417 w 6541567"/>
              <a:gd name="connsiteY9" fmla="*/ 170449 h 1589674"/>
              <a:gd name="connsiteX10" fmla="*/ 5808142 w 6541567"/>
              <a:gd name="connsiteY10" fmla="*/ 8524 h 1589674"/>
              <a:gd name="connsiteX11" fmla="*/ 6541567 w 6541567"/>
              <a:gd name="connsiteY11" fmla="*/ 37099 h 1589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41567" h="1589674">
                <a:moveTo>
                  <a:pt x="331267" y="1589674"/>
                </a:moveTo>
                <a:cubicBezTo>
                  <a:pt x="253479" y="1569830"/>
                  <a:pt x="175692" y="1549986"/>
                  <a:pt x="121717" y="1494424"/>
                </a:cubicBezTo>
                <a:cubicBezTo>
                  <a:pt x="67742" y="1438862"/>
                  <a:pt x="23292" y="1365836"/>
                  <a:pt x="7417" y="1256299"/>
                </a:cubicBezTo>
                <a:cubicBezTo>
                  <a:pt x="-8458" y="1146761"/>
                  <a:pt x="2655" y="940386"/>
                  <a:pt x="26467" y="837199"/>
                </a:cubicBezTo>
                <a:cubicBezTo>
                  <a:pt x="50279" y="734012"/>
                  <a:pt x="99492" y="694324"/>
                  <a:pt x="150292" y="637174"/>
                </a:cubicBezTo>
                <a:cubicBezTo>
                  <a:pt x="201092" y="580024"/>
                  <a:pt x="243954" y="535574"/>
                  <a:pt x="331267" y="494299"/>
                </a:cubicBezTo>
                <a:cubicBezTo>
                  <a:pt x="418580" y="453024"/>
                  <a:pt x="466205" y="421274"/>
                  <a:pt x="674167" y="389524"/>
                </a:cubicBezTo>
                <a:cubicBezTo>
                  <a:pt x="882130" y="357774"/>
                  <a:pt x="1166292" y="327611"/>
                  <a:pt x="1579042" y="303799"/>
                </a:cubicBezTo>
                <a:cubicBezTo>
                  <a:pt x="1991792" y="279987"/>
                  <a:pt x="3150667" y="246649"/>
                  <a:pt x="3150667" y="246649"/>
                </a:cubicBezTo>
                <a:cubicBezTo>
                  <a:pt x="3650729" y="224424"/>
                  <a:pt x="4136505" y="210136"/>
                  <a:pt x="4579417" y="170449"/>
                </a:cubicBezTo>
                <a:cubicBezTo>
                  <a:pt x="5022330" y="130761"/>
                  <a:pt x="5481117" y="30749"/>
                  <a:pt x="5808142" y="8524"/>
                </a:cubicBezTo>
                <a:cubicBezTo>
                  <a:pt x="6135167" y="-13701"/>
                  <a:pt x="6338367" y="11699"/>
                  <a:pt x="6541567" y="37099"/>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3625" name="Gruppo 3624"/>
          <p:cNvGrpSpPr/>
          <p:nvPr/>
        </p:nvGrpSpPr>
        <p:grpSpPr>
          <a:xfrm flipH="1">
            <a:off x="647985" y="4047827"/>
            <a:ext cx="1463394" cy="554527"/>
            <a:chOff x="2256342" y="3573016"/>
            <a:chExt cx="5771266" cy="1872208"/>
          </a:xfrm>
        </p:grpSpPr>
        <p:sp>
          <p:nvSpPr>
            <p:cNvPr id="3626" name="Rettangolo 3625"/>
            <p:cNvSpPr/>
            <p:nvPr/>
          </p:nvSpPr>
          <p:spPr>
            <a:xfrm>
              <a:off x="2261104" y="3573016"/>
              <a:ext cx="5419072" cy="18722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27" name="Rettangolo 3626"/>
            <p:cNvSpPr/>
            <p:nvPr/>
          </p:nvSpPr>
          <p:spPr>
            <a:xfrm>
              <a:off x="3187904" y="3789040"/>
              <a:ext cx="432048" cy="432048"/>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28" name="Rettangolo 3627"/>
            <p:cNvSpPr/>
            <p:nvPr/>
          </p:nvSpPr>
          <p:spPr>
            <a:xfrm>
              <a:off x="3187904" y="4725144"/>
              <a:ext cx="432048" cy="432048"/>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29" name="Rettangolo 3628"/>
            <p:cNvSpPr/>
            <p:nvPr/>
          </p:nvSpPr>
          <p:spPr>
            <a:xfrm>
              <a:off x="3935760" y="4106396"/>
              <a:ext cx="288032" cy="284976"/>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30" name="Rettangolo 3629"/>
            <p:cNvSpPr/>
            <p:nvPr/>
          </p:nvSpPr>
          <p:spPr>
            <a:xfrm>
              <a:off x="3935760" y="4582656"/>
              <a:ext cx="288032" cy="284976"/>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31" name="Rettangolo 3630"/>
            <p:cNvSpPr/>
            <p:nvPr/>
          </p:nvSpPr>
          <p:spPr>
            <a:xfrm>
              <a:off x="4453998" y="4391372"/>
              <a:ext cx="900100" cy="908308"/>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32" name="Rettangolo 3631"/>
            <p:cNvSpPr/>
            <p:nvPr/>
          </p:nvSpPr>
          <p:spPr>
            <a:xfrm>
              <a:off x="4537838" y="3681792"/>
              <a:ext cx="201842" cy="24522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33" name="Rettangolo 3632"/>
            <p:cNvSpPr/>
            <p:nvPr/>
          </p:nvSpPr>
          <p:spPr>
            <a:xfrm>
              <a:off x="4857085" y="3679881"/>
              <a:ext cx="230803" cy="24713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34" name="Rettangolo 3633"/>
            <p:cNvSpPr/>
            <p:nvPr/>
          </p:nvSpPr>
          <p:spPr>
            <a:xfrm>
              <a:off x="5183932" y="3717032"/>
              <a:ext cx="170165" cy="17925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3635" name="Gruppo 3634"/>
            <p:cNvGrpSpPr/>
            <p:nvPr/>
          </p:nvGrpSpPr>
          <p:grpSpPr>
            <a:xfrm>
              <a:off x="3719736" y="3608513"/>
              <a:ext cx="162018" cy="159257"/>
              <a:chOff x="8040216" y="3991802"/>
              <a:chExt cx="288032" cy="280360"/>
            </a:xfrm>
          </p:grpSpPr>
          <p:sp>
            <p:nvSpPr>
              <p:cNvPr id="4224" name="Ovale 4223"/>
              <p:cNvSpPr/>
              <p:nvPr/>
            </p:nvSpPr>
            <p:spPr>
              <a:xfrm>
                <a:off x="8040216" y="3991802"/>
                <a:ext cx="288032" cy="280360"/>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p>
            </p:txBody>
          </p:sp>
          <p:sp>
            <p:nvSpPr>
              <p:cNvPr id="4225" name="Ovale 4224"/>
              <p:cNvSpPr/>
              <p:nvPr/>
            </p:nvSpPr>
            <p:spPr>
              <a:xfrm>
                <a:off x="8112224" y="4060858"/>
                <a:ext cx="144016" cy="14472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p>
            </p:txBody>
          </p:sp>
        </p:grpSp>
        <p:sp>
          <p:nvSpPr>
            <p:cNvPr id="3636" name="Rettangolo 3635"/>
            <p:cNvSpPr/>
            <p:nvPr/>
          </p:nvSpPr>
          <p:spPr>
            <a:xfrm>
              <a:off x="2256342" y="4457197"/>
              <a:ext cx="162488" cy="747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37" name="Ovale 3636"/>
            <p:cNvSpPr/>
            <p:nvPr/>
          </p:nvSpPr>
          <p:spPr>
            <a:xfrm>
              <a:off x="2387444" y="4457197"/>
              <a:ext cx="62772" cy="7353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3638" name="Connettore 1 3637"/>
            <p:cNvCxnSpPr/>
            <p:nvPr/>
          </p:nvCxnSpPr>
          <p:spPr>
            <a:xfrm>
              <a:off x="2307919" y="3595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39" name="Connettore 1 3638"/>
            <p:cNvCxnSpPr/>
            <p:nvPr/>
          </p:nvCxnSpPr>
          <p:spPr>
            <a:xfrm>
              <a:off x="2307919" y="3632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40" name="Connettore 1 3639"/>
            <p:cNvCxnSpPr/>
            <p:nvPr/>
          </p:nvCxnSpPr>
          <p:spPr>
            <a:xfrm>
              <a:off x="2307919" y="3669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41" name="Connettore 1 3640"/>
            <p:cNvCxnSpPr/>
            <p:nvPr/>
          </p:nvCxnSpPr>
          <p:spPr>
            <a:xfrm>
              <a:off x="2307919" y="3706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42" name="Connettore 1 3641"/>
            <p:cNvCxnSpPr/>
            <p:nvPr/>
          </p:nvCxnSpPr>
          <p:spPr>
            <a:xfrm>
              <a:off x="2307919" y="3743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43" name="Connettore 1 3642"/>
            <p:cNvCxnSpPr/>
            <p:nvPr/>
          </p:nvCxnSpPr>
          <p:spPr>
            <a:xfrm>
              <a:off x="2307919" y="3779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44" name="Connettore 1 3643"/>
            <p:cNvCxnSpPr/>
            <p:nvPr/>
          </p:nvCxnSpPr>
          <p:spPr>
            <a:xfrm>
              <a:off x="2307919" y="3816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45" name="Connettore 1 3644"/>
            <p:cNvCxnSpPr/>
            <p:nvPr/>
          </p:nvCxnSpPr>
          <p:spPr>
            <a:xfrm>
              <a:off x="2307919" y="3890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46" name="Connettore 1 3645"/>
            <p:cNvCxnSpPr/>
            <p:nvPr/>
          </p:nvCxnSpPr>
          <p:spPr>
            <a:xfrm>
              <a:off x="2307919" y="4000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47" name="Connettore 1 3646"/>
            <p:cNvCxnSpPr/>
            <p:nvPr/>
          </p:nvCxnSpPr>
          <p:spPr>
            <a:xfrm>
              <a:off x="2307919" y="4074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48" name="Connettore 1 3647"/>
            <p:cNvCxnSpPr/>
            <p:nvPr/>
          </p:nvCxnSpPr>
          <p:spPr>
            <a:xfrm>
              <a:off x="2307919" y="4111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49" name="Connettore 1 3648"/>
            <p:cNvCxnSpPr/>
            <p:nvPr/>
          </p:nvCxnSpPr>
          <p:spPr>
            <a:xfrm>
              <a:off x="2307919" y="4147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50" name="Connettore 1 3649"/>
            <p:cNvCxnSpPr/>
            <p:nvPr/>
          </p:nvCxnSpPr>
          <p:spPr>
            <a:xfrm>
              <a:off x="2307919" y="4184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51" name="Connettore 1 3650"/>
            <p:cNvCxnSpPr/>
            <p:nvPr/>
          </p:nvCxnSpPr>
          <p:spPr>
            <a:xfrm>
              <a:off x="2307919" y="4221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52" name="Connettore 1 3651"/>
            <p:cNvCxnSpPr/>
            <p:nvPr/>
          </p:nvCxnSpPr>
          <p:spPr>
            <a:xfrm>
              <a:off x="2307919" y="4258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53" name="Connettore 1 3652"/>
            <p:cNvCxnSpPr/>
            <p:nvPr/>
          </p:nvCxnSpPr>
          <p:spPr>
            <a:xfrm>
              <a:off x="2307919" y="4295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54" name="Connettore 1 3653"/>
            <p:cNvCxnSpPr/>
            <p:nvPr/>
          </p:nvCxnSpPr>
          <p:spPr>
            <a:xfrm>
              <a:off x="2307919" y="4331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55" name="Connettore 1 3654"/>
            <p:cNvCxnSpPr/>
            <p:nvPr/>
          </p:nvCxnSpPr>
          <p:spPr>
            <a:xfrm>
              <a:off x="2307919" y="4368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56" name="Connettore 1 3655"/>
            <p:cNvCxnSpPr/>
            <p:nvPr/>
          </p:nvCxnSpPr>
          <p:spPr>
            <a:xfrm>
              <a:off x="2307919" y="4405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57" name="Connettore 1 3656"/>
            <p:cNvCxnSpPr/>
            <p:nvPr/>
          </p:nvCxnSpPr>
          <p:spPr>
            <a:xfrm>
              <a:off x="2307919" y="3853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58" name="Connettore 1 3657"/>
            <p:cNvCxnSpPr/>
            <p:nvPr/>
          </p:nvCxnSpPr>
          <p:spPr>
            <a:xfrm>
              <a:off x="2307919" y="3927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59" name="Connettore 1 3658"/>
            <p:cNvCxnSpPr/>
            <p:nvPr/>
          </p:nvCxnSpPr>
          <p:spPr>
            <a:xfrm>
              <a:off x="2307919" y="3963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60" name="Connettore 1 3659"/>
            <p:cNvCxnSpPr/>
            <p:nvPr/>
          </p:nvCxnSpPr>
          <p:spPr>
            <a:xfrm>
              <a:off x="2307919" y="4037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61" name="Connettore 1 3660"/>
            <p:cNvCxnSpPr/>
            <p:nvPr/>
          </p:nvCxnSpPr>
          <p:spPr>
            <a:xfrm>
              <a:off x="2307919" y="45731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62" name="Connettore 1 3661"/>
            <p:cNvCxnSpPr/>
            <p:nvPr/>
          </p:nvCxnSpPr>
          <p:spPr>
            <a:xfrm>
              <a:off x="2307919" y="46099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63" name="Connettore 1 3662"/>
            <p:cNvCxnSpPr/>
            <p:nvPr/>
          </p:nvCxnSpPr>
          <p:spPr>
            <a:xfrm>
              <a:off x="2307919" y="46467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64" name="Connettore 1 3663"/>
            <p:cNvCxnSpPr/>
            <p:nvPr/>
          </p:nvCxnSpPr>
          <p:spPr>
            <a:xfrm>
              <a:off x="2307919" y="46835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65" name="Connettore 1 3664"/>
            <p:cNvCxnSpPr/>
            <p:nvPr/>
          </p:nvCxnSpPr>
          <p:spPr>
            <a:xfrm>
              <a:off x="2307919" y="47203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66" name="Connettore 1 3665"/>
            <p:cNvCxnSpPr/>
            <p:nvPr/>
          </p:nvCxnSpPr>
          <p:spPr>
            <a:xfrm>
              <a:off x="2307919" y="47571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67" name="Connettore 1 3666"/>
            <p:cNvCxnSpPr/>
            <p:nvPr/>
          </p:nvCxnSpPr>
          <p:spPr>
            <a:xfrm>
              <a:off x="2307919" y="47939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68" name="Connettore 1 3667"/>
            <p:cNvCxnSpPr/>
            <p:nvPr/>
          </p:nvCxnSpPr>
          <p:spPr>
            <a:xfrm>
              <a:off x="2307919" y="48675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69" name="Connettore 1 3668"/>
            <p:cNvCxnSpPr/>
            <p:nvPr/>
          </p:nvCxnSpPr>
          <p:spPr>
            <a:xfrm>
              <a:off x="2307919" y="49779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70" name="Connettore 1 3669"/>
            <p:cNvCxnSpPr/>
            <p:nvPr/>
          </p:nvCxnSpPr>
          <p:spPr>
            <a:xfrm>
              <a:off x="2307919" y="50515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71" name="Connettore 1 3670"/>
            <p:cNvCxnSpPr/>
            <p:nvPr/>
          </p:nvCxnSpPr>
          <p:spPr>
            <a:xfrm>
              <a:off x="2307919" y="50883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72" name="Connettore 1 3671"/>
            <p:cNvCxnSpPr/>
            <p:nvPr/>
          </p:nvCxnSpPr>
          <p:spPr>
            <a:xfrm>
              <a:off x="2307919" y="51251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73" name="Connettore 1 3672"/>
            <p:cNvCxnSpPr/>
            <p:nvPr/>
          </p:nvCxnSpPr>
          <p:spPr>
            <a:xfrm>
              <a:off x="2307919" y="51619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74" name="Connettore 1 3673"/>
            <p:cNvCxnSpPr/>
            <p:nvPr/>
          </p:nvCxnSpPr>
          <p:spPr>
            <a:xfrm>
              <a:off x="2307919" y="51987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75" name="Connettore 1 3674"/>
            <p:cNvCxnSpPr/>
            <p:nvPr/>
          </p:nvCxnSpPr>
          <p:spPr>
            <a:xfrm>
              <a:off x="2307919" y="52355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76" name="Connettore 1 3675"/>
            <p:cNvCxnSpPr/>
            <p:nvPr/>
          </p:nvCxnSpPr>
          <p:spPr>
            <a:xfrm>
              <a:off x="2307919" y="52723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77" name="Connettore 1 3676"/>
            <p:cNvCxnSpPr/>
            <p:nvPr/>
          </p:nvCxnSpPr>
          <p:spPr>
            <a:xfrm>
              <a:off x="2307919" y="53091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78" name="Connettore 1 3677"/>
            <p:cNvCxnSpPr/>
            <p:nvPr/>
          </p:nvCxnSpPr>
          <p:spPr>
            <a:xfrm>
              <a:off x="2307919" y="53459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79" name="Connettore 1 3678"/>
            <p:cNvCxnSpPr/>
            <p:nvPr/>
          </p:nvCxnSpPr>
          <p:spPr>
            <a:xfrm>
              <a:off x="2307919" y="53827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80" name="Connettore 1 3679"/>
            <p:cNvCxnSpPr/>
            <p:nvPr/>
          </p:nvCxnSpPr>
          <p:spPr>
            <a:xfrm>
              <a:off x="2307919" y="5419588"/>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81" name="Connettore 1 3680"/>
            <p:cNvCxnSpPr/>
            <p:nvPr/>
          </p:nvCxnSpPr>
          <p:spPr>
            <a:xfrm>
              <a:off x="2307919" y="48307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82" name="Connettore 1 3681"/>
            <p:cNvCxnSpPr/>
            <p:nvPr/>
          </p:nvCxnSpPr>
          <p:spPr>
            <a:xfrm>
              <a:off x="2307919" y="49043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83" name="Connettore 1 3682"/>
            <p:cNvCxnSpPr/>
            <p:nvPr/>
          </p:nvCxnSpPr>
          <p:spPr>
            <a:xfrm>
              <a:off x="2307919" y="49411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84" name="Connettore 1 3683"/>
            <p:cNvCxnSpPr/>
            <p:nvPr/>
          </p:nvCxnSpPr>
          <p:spPr>
            <a:xfrm>
              <a:off x="2307919" y="50147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sp>
          <p:nvSpPr>
            <p:cNvPr id="3685" name="Rettangolo 3684"/>
            <p:cNvSpPr/>
            <p:nvPr/>
          </p:nvSpPr>
          <p:spPr>
            <a:xfrm>
              <a:off x="5550128" y="4281847"/>
              <a:ext cx="230803" cy="24713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86" name="Rettangolo 3685"/>
            <p:cNvSpPr/>
            <p:nvPr/>
          </p:nvSpPr>
          <p:spPr>
            <a:xfrm>
              <a:off x="4009553" y="3610726"/>
              <a:ext cx="140446" cy="11737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87" name="Rettangolo 3686"/>
            <p:cNvSpPr/>
            <p:nvPr/>
          </p:nvSpPr>
          <p:spPr>
            <a:xfrm>
              <a:off x="4220518" y="3610726"/>
              <a:ext cx="140446" cy="11737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88" name="Rettangolo 3687"/>
            <p:cNvSpPr/>
            <p:nvPr/>
          </p:nvSpPr>
          <p:spPr>
            <a:xfrm>
              <a:off x="3338764" y="4417775"/>
              <a:ext cx="140446" cy="11737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89" name="Rettangolo 3688"/>
            <p:cNvSpPr/>
            <p:nvPr/>
          </p:nvSpPr>
          <p:spPr>
            <a:xfrm>
              <a:off x="3549729" y="4417775"/>
              <a:ext cx="140446" cy="11737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90" name="Rettangolo 3689"/>
            <p:cNvSpPr/>
            <p:nvPr/>
          </p:nvSpPr>
          <p:spPr>
            <a:xfrm>
              <a:off x="6023992" y="3789040"/>
              <a:ext cx="576064" cy="60233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91" name="Rettangolo 3690"/>
            <p:cNvSpPr/>
            <p:nvPr/>
          </p:nvSpPr>
          <p:spPr>
            <a:xfrm>
              <a:off x="6409355" y="4666270"/>
              <a:ext cx="170165" cy="17925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92" name="Rettangolo 3691"/>
            <p:cNvSpPr/>
            <p:nvPr/>
          </p:nvSpPr>
          <p:spPr>
            <a:xfrm>
              <a:off x="7248128" y="4178331"/>
              <a:ext cx="432048" cy="314424"/>
            </a:xfrm>
            <a:prstGeom prst="rect">
              <a:avLst/>
            </a:prstGeom>
            <a:solidFill>
              <a:schemeClr val="bg1">
                <a:lumMod val="7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93" name="Rettangolo 3692"/>
            <p:cNvSpPr/>
            <p:nvPr/>
          </p:nvSpPr>
          <p:spPr>
            <a:xfrm>
              <a:off x="7680176" y="4227531"/>
              <a:ext cx="299864" cy="216024"/>
            </a:xfrm>
            <a:prstGeom prst="rect">
              <a:avLst/>
            </a:prstGeom>
            <a:solidFill>
              <a:schemeClr val="bg1">
                <a:lumMod val="7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94" name="Rettangolo 3693"/>
            <p:cNvSpPr/>
            <p:nvPr/>
          </p:nvSpPr>
          <p:spPr>
            <a:xfrm>
              <a:off x="7248128" y="3861048"/>
              <a:ext cx="432048" cy="314424"/>
            </a:xfrm>
            <a:prstGeom prst="rect">
              <a:avLst/>
            </a:prstGeom>
            <a:solidFill>
              <a:schemeClr val="bg1">
                <a:lumMod val="7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95" name="Rettangolo 3694"/>
            <p:cNvSpPr/>
            <p:nvPr/>
          </p:nvSpPr>
          <p:spPr>
            <a:xfrm>
              <a:off x="7680176" y="3910248"/>
              <a:ext cx="299864" cy="216024"/>
            </a:xfrm>
            <a:prstGeom prst="rect">
              <a:avLst/>
            </a:prstGeom>
            <a:solidFill>
              <a:schemeClr val="bg1">
                <a:lumMod val="7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96" name="Rettangolo 3695"/>
            <p:cNvSpPr/>
            <p:nvPr/>
          </p:nvSpPr>
          <p:spPr>
            <a:xfrm>
              <a:off x="7355098" y="3581327"/>
              <a:ext cx="216024" cy="272086"/>
            </a:xfrm>
            <a:prstGeom prst="rect">
              <a:avLst/>
            </a:prstGeom>
            <a:solidFill>
              <a:schemeClr val="accent6">
                <a:lumMod val="60000"/>
                <a:lumOff val="4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97" name="Rettangolo 3696"/>
            <p:cNvSpPr/>
            <p:nvPr/>
          </p:nvSpPr>
          <p:spPr>
            <a:xfrm>
              <a:off x="7571122" y="3581327"/>
              <a:ext cx="144128" cy="272086"/>
            </a:xfrm>
            <a:prstGeom prst="rect">
              <a:avLst/>
            </a:prstGeom>
            <a:solidFill>
              <a:schemeClr val="accent6">
                <a:lumMod val="60000"/>
                <a:lumOff val="4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98" name="Rettangolo 3697"/>
            <p:cNvSpPr/>
            <p:nvPr/>
          </p:nvSpPr>
          <p:spPr>
            <a:xfrm>
              <a:off x="7248128" y="4509120"/>
              <a:ext cx="731911" cy="451594"/>
            </a:xfrm>
            <a:prstGeom prst="rect">
              <a:avLst/>
            </a:prstGeom>
            <a:solidFill>
              <a:schemeClr val="bg2">
                <a:lumMod val="6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99" name="Rettangolo 3698"/>
            <p:cNvSpPr/>
            <p:nvPr/>
          </p:nvSpPr>
          <p:spPr>
            <a:xfrm>
              <a:off x="7752185" y="4753184"/>
              <a:ext cx="227856" cy="8962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3700" name="Gruppo 3699"/>
            <p:cNvGrpSpPr/>
            <p:nvPr/>
          </p:nvGrpSpPr>
          <p:grpSpPr>
            <a:xfrm>
              <a:off x="7752185" y="4610696"/>
              <a:ext cx="227856" cy="89628"/>
              <a:chOff x="7752185" y="4610696"/>
              <a:chExt cx="227856" cy="89628"/>
            </a:xfrm>
          </p:grpSpPr>
          <p:sp>
            <p:nvSpPr>
              <p:cNvPr id="4222" name="Rettangolo 4221"/>
              <p:cNvSpPr/>
              <p:nvPr/>
            </p:nvSpPr>
            <p:spPr>
              <a:xfrm>
                <a:off x="7752185" y="4610696"/>
                <a:ext cx="227856" cy="8962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23" name="Rettangolo 4222"/>
              <p:cNvSpPr/>
              <p:nvPr/>
            </p:nvSpPr>
            <p:spPr>
              <a:xfrm>
                <a:off x="7824192" y="4632651"/>
                <a:ext cx="155847" cy="45719"/>
              </a:xfrm>
              <a:prstGeom prst="rect">
                <a:avLst/>
              </a:prstGeom>
              <a:solidFill>
                <a:schemeClr val="bg2">
                  <a:lumMod val="6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701" name="Gruppo 3700"/>
            <p:cNvGrpSpPr/>
            <p:nvPr/>
          </p:nvGrpSpPr>
          <p:grpSpPr>
            <a:xfrm>
              <a:off x="7752185" y="4753391"/>
              <a:ext cx="227856" cy="89628"/>
              <a:chOff x="7752185" y="4610696"/>
              <a:chExt cx="227856" cy="89628"/>
            </a:xfrm>
          </p:grpSpPr>
          <p:sp>
            <p:nvSpPr>
              <p:cNvPr id="4220" name="Rettangolo 4219"/>
              <p:cNvSpPr/>
              <p:nvPr/>
            </p:nvSpPr>
            <p:spPr>
              <a:xfrm>
                <a:off x="7752185" y="4610696"/>
                <a:ext cx="227856" cy="8962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21" name="Rettangolo 4220"/>
              <p:cNvSpPr/>
              <p:nvPr/>
            </p:nvSpPr>
            <p:spPr>
              <a:xfrm>
                <a:off x="7824192" y="4632651"/>
                <a:ext cx="155847" cy="45719"/>
              </a:xfrm>
              <a:prstGeom prst="rect">
                <a:avLst/>
              </a:prstGeom>
              <a:solidFill>
                <a:schemeClr val="bg2">
                  <a:lumMod val="6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3702" name="Rettangolo 3701"/>
            <p:cNvSpPr/>
            <p:nvPr/>
          </p:nvSpPr>
          <p:spPr>
            <a:xfrm>
              <a:off x="6312023" y="4972989"/>
              <a:ext cx="1715585" cy="451594"/>
            </a:xfrm>
            <a:prstGeom prst="rect">
              <a:avLst/>
            </a:prstGeom>
            <a:solidFill>
              <a:schemeClr val="bg1">
                <a:lumMod val="7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03" name="Rettangolo 3702"/>
            <p:cNvSpPr/>
            <p:nvPr/>
          </p:nvSpPr>
          <p:spPr>
            <a:xfrm>
              <a:off x="7752184" y="4972989"/>
              <a:ext cx="227855" cy="451594"/>
            </a:xfrm>
            <a:prstGeom prst="rect">
              <a:avLst/>
            </a:prstGeom>
            <a:solidFill>
              <a:schemeClr val="bg1">
                <a:lumMod val="7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04" name="Rettangolo 3703"/>
            <p:cNvSpPr/>
            <p:nvPr/>
          </p:nvSpPr>
          <p:spPr>
            <a:xfrm>
              <a:off x="7643186" y="4972989"/>
              <a:ext cx="84824" cy="451594"/>
            </a:xfrm>
            <a:prstGeom prst="rect">
              <a:avLst/>
            </a:prstGeom>
            <a:solidFill>
              <a:schemeClr val="bg1">
                <a:lumMod val="7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05" name="Rettangolo 3704"/>
            <p:cNvSpPr/>
            <p:nvPr/>
          </p:nvSpPr>
          <p:spPr>
            <a:xfrm>
              <a:off x="6038363" y="4529290"/>
              <a:ext cx="201842" cy="24522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3706" name="Gruppo 3705"/>
            <p:cNvGrpSpPr/>
            <p:nvPr/>
          </p:nvGrpSpPr>
          <p:grpSpPr>
            <a:xfrm>
              <a:off x="3719736" y="5241936"/>
              <a:ext cx="162018" cy="159257"/>
              <a:chOff x="8040216" y="3991802"/>
              <a:chExt cx="288032" cy="280360"/>
            </a:xfrm>
          </p:grpSpPr>
          <p:sp>
            <p:nvSpPr>
              <p:cNvPr id="4218" name="Ovale 4217"/>
              <p:cNvSpPr/>
              <p:nvPr/>
            </p:nvSpPr>
            <p:spPr>
              <a:xfrm>
                <a:off x="8040216" y="3991802"/>
                <a:ext cx="288032" cy="280360"/>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p>
            </p:txBody>
          </p:sp>
          <p:sp>
            <p:nvSpPr>
              <p:cNvPr id="4219" name="Ovale 4218"/>
              <p:cNvSpPr/>
              <p:nvPr/>
            </p:nvSpPr>
            <p:spPr>
              <a:xfrm>
                <a:off x="8112224" y="4060858"/>
                <a:ext cx="144016" cy="14472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p>
            </p:txBody>
          </p:sp>
        </p:grpSp>
        <p:grpSp>
          <p:nvGrpSpPr>
            <p:cNvPr id="3707" name="Gruppo 3706"/>
            <p:cNvGrpSpPr/>
            <p:nvPr/>
          </p:nvGrpSpPr>
          <p:grpSpPr>
            <a:xfrm>
              <a:off x="5584520" y="3608513"/>
              <a:ext cx="162018" cy="159257"/>
              <a:chOff x="8040216" y="3991802"/>
              <a:chExt cx="288032" cy="280360"/>
            </a:xfrm>
          </p:grpSpPr>
          <p:sp>
            <p:nvSpPr>
              <p:cNvPr id="4216" name="Ovale 4215"/>
              <p:cNvSpPr/>
              <p:nvPr/>
            </p:nvSpPr>
            <p:spPr>
              <a:xfrm>
                <a:off x="8040216" y="3991802"/>
                <a:ext cx="288032" cy="280360"/>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p>
            </p:txBody>
          </p:sp>
          <p:sp>
            <p:nvSpPr>
              <p:cNvPr id="4217" name="Ovale 4216"/>
              <p:cNvSpPr/>
              <p:nvPr/>
            </p:nvSpPr>
            <p:spPr>
              <a:xfrm>
                <a:off x="8112224" y="4060858"/>
                <a:ext cx="144016" cy="14472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p>
            </p:txBody>
          </p:sp>
        </p:grpSp>
        <p:grpSp>
          <p:nvGrpSpPr>
            <p:cNvPr id="3708" name="Gruppo 3707"/>
            <p:cNvGrpSpPr/>
            <p:nvPr/>
          </p:nvGrpSpPr>
          <p:grpSpPr>
            <a:xfrm>
              <a:off x="5584520" y="5241936"/>
              <a:ext cx="162018" cy="159257"/>
              <a:chOff x="8040216" y="3991802"/>
              <a:chExt cx="288032" cy="280360"/>
            </a:xfrm>
          </p:grpSpPr>
          <p:sp>
            <p:nvSpPr>
              <p:cNvPr id="4214" name="Ovale 4213"/>
              <p:cNvSpPr/>
              <p:nvPr/>
            </p:nvSpPr>
            <p:spPr>
              <a:xfrm>
                <a:off x="8040216" y="3991802"/>
                <a:ext cx="288032" cy="280360"/>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p>
            </p:txBody>
          </p:sp>
          <p:sp>
            <p:nvSpPr>
              <p:cNvPr id="4215" name="Ovale 4214"/>
              <p:cNvSpPr/>
              <p:nvPr/>
            </p:nvSpPr>
            <p:spPr>
              <a:xfrm>
                <a:off x="8112224" y="4060858"/>
                <a:ext cx="144016" cy="14472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p>
            </p:txBody>
          </p:sp>
        </p:grpSp>
        <p:grpSp>
          <p:nvGrpSpPr>
            <p:cNvPr id="3709" name="Gruppo 3708"/>
            <p:cNvGrpSpPr/>
            <p:nvPr/>
          </p:nvGrpSpPr>
          <p:grpSpPr>
            <a:xfrm>
              <a:off x="2833446" y="4412729"/>
              <a:ext cx="162018" cy="159257"/>
              <a:chOff x="8040216" y="3991802"/>
              <a:chExt cx="288032" cy="280360"/>
            </a:xfrm>
          </p:grpSpPr>
          <p:sp>
            <p:nvSpPr>
              <p:cNvPr id="4212" name="Ovale 4211"/>
              <p:cNvSpPr/>
              <p:nvPr/>
            </p:nvSpPr>
            <p:spPr>
              <a:xfrm>
                <a:off x="8040216" y="3991802"/>
                <a:ext cx="288032" cy="280360"/>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p>
            </p:txBody>
          </p:sp>
          <p:sp>
            <p:nvSpPr>
              <p:cNvPr id="4213" name="Ovale 4212"/>
              <p:cNvSpPr/>
              <p:nvPr/>
            </p:nvSpPr>
            <p:spPr>
              <a:xfrm>
                <a:off x="8112224" y="4060858"/>
                <a:ext cx="144016" cy="14472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p>
            </p:txBody>
          </p:sp>
        </p:grpSp>
        <p:sp>
          <p:nvSpPr>
            <p:cNvPr id="3710" name="Ovale 3709"/>
            <p:cNvSpPr/>
            <p:nvPr/>
          </p:nvSpPr>
          <p:spPr>
            <a:xfrm>
              <a:off x="6865341" y="3623888"/>
              <a:ext cx="209719" cy="208421"/>
            </a:xfrm>
            <a:prstGeom prst="ellipse">
              <a:avLst/>
            </a:prstGeom>
            <a:solidFill>
              <a:schemeClr val="bg2">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11" name="Rettangolo 3710"/>
            <p:cNvSpPr/>
            <p:nvPr/>
          </p:nvSpPr>
          <p:spPr>
            <a:xfrm>
              <a:off x="7104112" y="3668236"/>
              <a:ext cx="170165" cy="12080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3712" name="Gruppo 3711"/>
            <p:cNvGrpSpPr/>
            <p:nvPr/>
          </p:nvGrpSpPr>
          <p:grpSpPr>
            <a:xfrm>
              <a:off x="6602205" y="3810500"/>
              <a:ext cx="62772" cy="552000"/>
              <a:chOff x="2460319" y="3748213"/>
              <a:chExt cx="62772" cy="552000"/>
            </a:xfrm>
          </p:grpSpPr>
          <p:cxnSp>
            <p:nvCxnSpPr>
              <p:cNvPr id="4196" name="Connettore 1 4195"/>
              <p:cNvCxnSpPr/>
              <p:nvPr/>
            </p:nvCxnSpPr>
            <p:spPr>
              <a:xfrm>
                <a:off x="2460319" y="3748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97" name="Connettore 1 4196"/>
              <p:cNvCxnSpPr/>
              <p:nvPr/>
            </p:nvCxnSpPr>
            <p:spPr>
              <a:xfrm>
                <a:off x="2460319" y="3785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98" name="Connettore 1 4197"/>
              <p:cNvCxnSpPr/>
              <p:nvPr/>
            </p:nvCxnSpPr>
            <p:spPr>
              <a:xfrm>
                <a:off x="2460319" y="3821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99" name="Connettore 1 4198"/>
              <p:cNvCxnSpPr/>
              <p:nvPr/>
            </p:nvCxnSpPr>
            <p:spPr>
              <a:xfrm>
                <a:off x="2460319" y="3858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200" name="Connettore 1 4199"/>
              <p:cNvCxnSpPr/>
              <p:nvPr/>
            </p:nvCxnSpPr>
            <p:spPr>
              <a:xfrm>
                <a:off x="2460319" y="3895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201" name="Connettore 1 4200"/>
              <p:cNvCxnSpPr/>
              <p:nvPr/>
            </p:nvCxnSpPr>
            <p:spPr>
              <a:xfrm>
                <a:off x="2460319" y="3932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202" name="Connettore 1 4201"/>
              <p:cNvCxnSpPr/>
              <p:nvPr/>
            </p:nvCxnSpPr>
            <p:spPr>
              <a:xfrm>
                <a:off x="2460319" y="3969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203" name="Connettore 1 4202"/>
              <p:cNvCxnSpPr/>
              <p:nvPr/>
            </p:nvCxnSpPr>
            <p:spPr>
              <a:xfrm>
                <a:off x="2460319" y="4042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204" name="Connettore 1 4203"/>
              <p:cNvCxnSpPr/>
              <p:nvPr/>
            </p:nvCxnSpPr>
            <p:spPr>
              <a:xfrm>
                <a:off x="2460319" y="4153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205" name="Connettore 1 4204"/>
              <p:cNvCxnSpPr/>
              <p:nvPr/>
            </p:nvCxnSpPr>
            <p:spPr>
              <a:xfrm>
                <a:off x="2460319" y="4226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206" name="Connettore 1 4205"/>
              <p:cNvCxnSpPr/>
              <p:nvPr/>
            </p:nvCxnSpPr>
            <p:spPr>
              <a:xfrm>
                <a:off x="2460319" y="4263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207" name="Connettore 1 4206"/>
              <p:cNvCxnSpPr/>
              <p:nvPr/>
            </p:nvCxnSpPr>
            <p:spPr>
              <a:xfrm>
                <a:off x="2460319" y="4300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208" name="Connettore 1 4207"/>
              <p:cNvCxnSpPr/>
              <p:nvPr/>
            </p:nvCxnSpPr>
            <p:spPr>
              <a:xfrm>
                <a:off x="2460319" y="4005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209" name="Connettore 1 4208"/>
              <p:cNvCxnSpPr/>
              <p:nvPr/>
            </p:nvCxnSpPr>
            <p:spPr>
              <a:xfrm>
                <a:off x="2460319" y="4079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210" name="Connettore 1 4209"/>
              <p:cNvCxnSpPr/>
              <p:nvPr/>
            </p:nvCxnSpPr>
            <p:spPr>
              <a:xfrm>
                <a:off x="2460319" y="4116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211" name="Connettore 1 4210"/>
              <p:cNvCxnSpPr/>
              <p:nvPr/>
            </p:nvCxnSpPr>
            <p:spPr>
              <a:xfrm>
                <a:off x="2460319" y="4189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713" name="Gruppo 3712"/>
            <p:cNvGrpSpPr/>
            <p:nvPr/>
          </p:nvGrpSpPr>
          <p:grpSpPr>
            <a:xfrm rot="5400000">
              <a:off x="6280637" y="4149811"/>
              <a:ext cx="62772" cy="552000"/>
              <a:chOff x="2460319" y="3748213"/>
              <a:chExt cx="62772" cy="552000"/>
            </a:xfrm>
          </p:grpSpPr>
          <p:cxnSp>
            <p:nvCxnSpPr>
              <p:cNvPr id="4180" name="Connettore 1 4179"/>
              <p:cNvCxnSpPr/>
              <p:nvPr/>
            </p:nvCxnSpPr>
            <p:spPr>
              <a:xfrm>
                <a:off x="2460319" y="3748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81" name="Connettore 1 4180"/>
              <p:cNvCxnSpPr/>
              <p:nvPr/>
            </p:nvCxnSpPr>
            <p:spPr>
              <a:xfrm>
                <a:off x="2460319" y="3785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82" name="Connettore 1 4181"/>
              <p:cNvCxnSpPr/>
              <p:nvPr/>
            </p:nvCxnSpPr>
            <p:spPr>
              <a:xfrm>
                <a:off x="2460319" y="3821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83" name="Connettore 1 4182"/>
              <p:cNvCxnSpPr/>
              <p:nvPr/>
            </p:nvCxnSpPr>
            <p:spPr>
              <a:xfrm>
                <a:off x="2460319" y="3858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84" name="Connettore 1 4183"/>
              <p:cNvCxnSpPr/>
              <p:nvPr/>
            </p:nvCxnSpPr>
            <p:spPr>
              <a:xfrm>
                <a:off x="2460319" y="3895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85" name="Connettore 1 4184"/>
              <p:cNvCxnSpPr/>
              <p:nvPr/>
            </p:nvCxnSpPr>
            <p:spPr>
              <a:xfrm>
                <a:off x="2460319" y="3932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86" name="Connettore 1 4185"/>
              <p:cNvCxnSpPr/>
              <p:nvPr/>
            </p:nvCxnSpPr>
            <p:spPr>
              <a:xfrm>
                <a:off x="2460319" y="3969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87" name="Connettore 1 4186"/>
              <p:cNvCxnSpPr/>
              <p:nvPr/>
            </p:nvCxnSpPr>
            <p:spPr>
              <a:xfrm>
                <a:off x="2460319" y="4042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88" name="Connettore 1 4187"/>
              <p:cNvCxnSpPr/>
              <p:nvPr/>
            </p:nvCxnSpPr>
            <p:spPr>
              <a:xfrm>
                <a:off x="2460319" y="4153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89" name="Connettore 1 4188"/>
              <p:cNvCxnSpPr/>
              <p:nvPr/>
            </p:nvCxnSpPr>
            <p:spPr>
              <a:xfrm>
                <a:off x="2460319" y="4226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90" name="Connettore 1 4189"/>
              <p:cNvCxnSpPr/>
              <p:nvPr/>
            </p:nvCxnSpPr>
            <p:spPr>
              <a:xfrm>
                <a:off x="2460319" y="4263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91" name="Connettore 1 4190"/>
              <p:cNvCxnSpPr/>
              <p:nvPr/>
            </p:nvCxnSpPr>
            <p:spPr>
              <a:xfrm>
                <a:off x="2460319" y="4300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92" name="Connettore 1 4191"/>
              <p:cNvCxnSpPr/>
              <p:nvPr/>
            </p:nvCxnSpPr>
            <p:spPr>
              <a:xfrm>
                <a:off x="2460319" y="4005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93" name="Connettore 1 4192"/>
              <p:cNvCxnSpPr/>
              <p:nvPr/>
            </p:nvCxnSpPr>
            <p:spPr>
              <a:xfrm>
                <a:off x="2460319" y="4079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94" name="Connettore 1 4193"/>
              <p:cNvCxnSpPr/>
              <p:nvPr/>
            </p:nvCxnSpPr>
            <p:spPr>
              <a:xfrm>
                <a:off x="2460319" y="4116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95" name="Connettore 1 4194"/>
              <p:cNvCxnSpPr/>
              <p:nvPr/>
            </p:nvCxnSpPr>
            <p:spPr>
              <a:xfrm>
                <a:off x="2460319" y="4189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714" name="Gruppo 3713"/>
            <p:cNvGrpSpPr/>
            <p:nvPr/>
          </p:nvGrpSpPr>
          <p:grpSpPr>
            <a:xfrm>
              <a:off x="5961220" y="3817347"/>
              <a:ext cx="62772" cy="552000"/>
              <a:chOff x="2460319" y="3748213"/>
              <a:chExt cx="62772" cy="552000"/>
            </a:xfrm>
          </p:grpSpPr>
          <p:cxnSp>
            <p:nvCxnSpPr>
              <p:cNvPr id="4164" name="Connettore 1 4163"/>
              <p:cNvCxnSpPr/>
              <p:nvPr/>
            </p:nvCxnSpPr>
            <p:spPr>
              <a:xfrm>
                <a:off x="2460319" y="3748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65" name="Connettore 1 4164"/>
              <p:cNvCxnSpPr/>
              <p:nvPr/>
            </p:nvCxnSpPr>
            <p:spPr>
              <a:xfrm>
                <a:off x="2460319" y="3785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66" name="Connettore 1 4165"/>
              <p:cNvCxnSpPr/>
              <p:nvPr/>
            </p:nvCxnSpPr>
            <p:spPr>
              <a:xfrm>
                <a:off x="2460319" y="3821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67" name="Connettore 1 4166"/>
              <p:cNvCxnSpPr/>
              <p:nvPr/>
            </p:nvCxnSpPr>
            <p:spPr>
              <a:xfrm>
                <a:off x="2460319" y="3858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68" name="Connettore 1 4167"/>
              <p:cNvCxnSpPr/>
              <p:nvPr/>
            </p:nvCxnSpPr>
            <p:spPr>
              <a:xfrm>
                <a:off x="2460319" y="3895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69" name="Connettore 1 4168"/>
              <p:cNvCxnSpPr/>
              <p:nvPr/>
            </p:nvCxnSpPr>
            <p:spPr>
              <a:xfrm>
                <a:off x="2460319" y="3932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70" name="Connettore 1 4169"/>
              <p:cNvCxnSpPr/>
              <p:nvPr/>
            </p:nvCxnSpPr>
            <p:spPr>
              <a:xfrm>
                <a:off x="2460319" y="3969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71" name="Connettore 1 4170"/>
              <p:cNvCxnSpPr/>
              <p:nvPr/>
            </p:nvCxnSpPr>
            <p:spPr>
              <a:xfrm>
                <a:off x="2460319" y="4042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72" name="Connettore 1 4171"/>
              <p:cNvCxnSpPr/>
              <p:nvPr/>
            </p:nvCxnSpPr>
            <p:spPr>
              <a:xfrm>
                <a:off x="2460319" y="4153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73" name="Connettore 1 4172"/>
              <p:cNvCxnSpPr/>
              <p:nvPr/>
            </p:nvCxnSpPr>
            <p:spPr>
              <a:xfrm>
                <a:off x="2460319" y="4226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74" name="Connettore 1 4173"/>
              <p:cNvCxnSpPr/>
              <p:nvPr/>
            </p:nvCxnSpPr>
            <p:spPr>
              <a:xfrm>
                <a:off x="2460319" y="4263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75" name="Connettore 1 4174"/>
              <p:cNvCxnSpPr/>
              <p:nvPr/>
            </p:nvCxnSpPr>
            <p:spPr>
              <a:xfrm>
                <a:off x="2460319" y="4300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76" name="Connettore 1 4175"/>
              <p:cNvCxnSpPr/>
              <p:nvPr/>
            </p:nvCxnSpPr>
            <p:spPr>
              <a:xfrm>
                <a:off x="2460319" y="4005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77" name="Connettore 1 4176"/>
              <p:cNvCxnSpPr/>
              <p:nvPr/>
            </p:nvCxnSpPr>
            <p:spPr>
              <a:xfrm>
                <a:off x="2460319" y="4079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78" name="Connettore 1 4177"/>
              <p:cNvCxnSpPr/>
              <p:nvPr/>
            </p:nvCxnSpPr>
            <p:spPr>
              <a:xfrm>
                <a:off x="2460319" y="4116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79" name="Connettore 1 4178"/>
              <p:cNvCxnSpPr/>
              <p:nvPr/>
            </p:nvCxnSpPr>
            <p:spPr>
              <a:xfrm>
                <a:off x="2460319" y="4189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715" name="Gruppo 3714"/>
            <p:cNvGrpSpPr/>
            <p:nvPr/>
          </p:nvGrpSpPr>
          <p:grpSpPr>
            <a:xfrm rot="5400000">
              <a:off x="6280637" y="3481654"/>
              <a:ext cx="62772" cy="552000"/>
              <a:chOff x="2460319" y="3748213"/>
              <a:chExt cx="62772" cy="552000"/>
            </a:xfrm>
          </p:grpSpPr>
          <p:cxnSp>
            <p:nvCxnSpPr>
              <p:cNvPr id="4148" name="Connettore 1 4147"/>
              <p:cNvCxnSpPr/>
              <p:nvPr/>
            </p:nvCxnSpPr>
            <p:spPr>
              <a:xfrm>
                <a:off x="2460319" y="3748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49" name="Connettore 1 4148"/>
              <p:cNvCxnSpPr/>
              <p:nvPr/>
            </p:nvCxnSpPr>
            <p:spPr>
              <a:xfrm>
                <a:off x="2460319" y="3785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50" name="Connettore 1 4149"/>
              <p:cNvCxnSpPr/>
              <p:nvPr/>
            </p:nvCxnSpPr>
            <p:spPr>
              <a:xfrm>
                <a:off x="2460319" y="3821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51" name="Connettore 1 4150"/>
              <p:cNvCxnSpPr/>
              <p:nvPr/>
            </p:nvCxnSpPr>
            <p:spPr>
              <a:xfrm>
                <a:off x="2460319" y="3858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52" name="Connettore 1 4151"/>
              <p:cNvCxnSpPr/>
              <p:nvPr/>
            </p:nvCxnSpPr>
            <p:spPr>
              <a:xfrm>
                <a:off x="2460319" y="3895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53" name="Connettore 1 4152"/>
              <p:cNvCxnSpPr/>
              <p:nvPr/>
            </p:nvCxnSpPr>
            <p:spPr>
              <a:xfrm>
                <a:off x="2460319" y="3932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54" name="Connettore 1 4153"/>
              <p:cNvCxnSpPr/>
              <p:nvPr/>
            </p:nvCxnSpPr>
            <p:spPr>
              <a:xfrm>
                <a:off x="2460319" y="3969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55" name="Connettore 1 4154"/>
              <p:cNvCxnSpPr/>
              <p:nvPr/>
            </p:nvCxnSpPr>
            <p:spPr>
              <a:xfrm>
                <a:off x="2460319" y="4042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56" name="Connettore 1 4155"/>
              <p:cNvCxnSpPr/>
              <p:nvPr/>
            </p:nvCxnSpPr>
            <p:spPr>
              <a:xfrm>
                <a:off x="2460319" y="4153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57" name="Connettore 1 4156"/>
              <p:cNvCxnSpPr/>
              <p:nvPr/>
            </p:nvCxnSpPr>
            <p:spPr>
              <a:xfrm>
                <a:off x="2460319" y="4226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58" name="Connettore 1 4157"/>
              <p:cNvCxnSpPr/>
              <p:nvPr/>
            </p:nvCxnSpPr>
            <p:spPr>
              <a:xfrm>
                <a:off x="2460319" y="4263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59" name="Connettore 1 4158"/>
              <p:cNvCxnSpPr/>
              <p:nvPr/>
            </p:nvCxnSpPr>
            <p:spPr>
              <a:xfrm>
                <a:off x="2460319" y="4300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60" name="Connettore 1 4159"/>
              <p:cNvCxnSpPr/>
              <p:nvPr/>
            </p:nvCxnSpPr>
            <p:spPr>
              <a:xfrm>
                <a:off x="2460319" y="4005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61" name="Connettore 1 4160"/>
              <p:cNvCxnSpPr/>
              <p:nvPr/>
            </p:nvCxnSpPr>
            <p:spPr>
              <a:xfrm>
                <a:off x="2460319" y="4079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62" name="Connettore 1 4161"/>
              <p:cNvCxnSpPr/>
              <p:nvPr/>
            </p:nvCxnSpPr>
            <p:spPr>
              <a:xfrm>
                <a:off x="2460319" y="4116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63" name="Connettore 1 4162"/>
              <p:cNvCxnSpPr/>
              <p:nvPr/>
            </p:nvCxnSpPr>
            <p:spPr>
              <a:xfrm>
                <a:off x="2460319" y="4189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716" name="Gruppo 3715"/>
            <p:cNvGrpSpPr/>
            <p:nvPr/>
          </p:nvGrpSpPr>
          <p:grpSpPr>
            <a:xfrm>
              <a:off x="2487715" y="3706213"/>
              <a:ext cx="97558" cy="614424"/>
              <a:chOff x="2489534" y="3657021"/>
              <a:chExt cx="97558" cy="614424"/>
            </a:xfrm>
          </p:grpSpPr>
          <p:grpSp>
            <p:nvGrpSpPr>
              <p:cNvPr id="4116" name="Gruppo 4115"/>
              <p:cNvGrpSpPr/>
              <p:nvPr/>
            </p:nvGrpSpPr>
            <p:grpSpPr>
              <a:xfrm>
                <a:off x="2489534" y="3657021"/>
                <a:ext cx="97558" cy="45719"/>
                <a:chOff x="2521551" y="3724539"/>
                <a:chExt cx="263221" cy="107770"/>
              </a:xfrm>
            </p:grpSpPr>
            <p:sp>
              <p:nvSpPr>
                <p:cNvPr id="4145" name="Rettangolo 4144"/>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46" name="Rettangolo 4145"/>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47" name="Rettangolo 4146"/>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117" name="Gruppo 4116"/>
              <p:cNvGrpSpPr/>
              <p:nvPr/>
            </p:nvGrpSpPr>
            <p:grpSpPr>
              <a:xfrm>
                <a:off x="2489534" y="3738265"/>
                <a:ext cx="97558" cy="45719"/>
                <a:chOff x="2521551" y="3724539"/>
                <a:chExt cx="263221" cy="107770"/>
              </a:xfrm>
            </p:grpSpPr>
            <p:sp>
              <p:nvSpPr>
                <p:cNvPr id="4142" name="Rettangolo 4141"/>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43" name="Rettangolo 4142"/>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44" name="Rettangolo 4143"/>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118" name="Gruppo 4117"/>
              <p:cNvGrpSpPr/>
              <p:nvPr/>
            </p:nvGrpSpPr>
            <p:grpSpPr>
              <a:xfrm>
                <a:off x="2489534" y="3819509"/>
                <a:ext cx="97558" cy="45719"/>
                <a:chOff x="2521551" y="3724539"/>
                <a:chExt cx="263221" cy="107770"/>
              </a:xfrm>
            </p:grpSpPr>
            <p:sp>
              <p:nvSpPr>
                <p:cNvPr id="4139" name="Rettangolo 4138"/>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40" name="Rettangolo 4139"/>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41" name="Rettangolo 4140"/>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119" name="Gruppo 4118"/>
              <p:cNvGrpSpPr/>
              <p:nvPr/>
            </p:nvGrpSpPr>
            <p:grpSpPr>
              <a:xfrm>
                <a:off x="2489534" y="3900753"/>
                <a:ext cx="97558" cy="45719"/>
                <a:chOff x="2521551" y="3724539"/>
                <a:chExt cx="263221" cy="107770"/>
              </a:xfrm>
            </p:grpSpPr>
            <p:sp>
              <p:nvSpPr>
                <p:cNvPr id="4136" name="Rettangolo 4135"/>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37" name="Rettangolo 4136"/>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38" name="Rettangolo 4137"/>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120" name="Gruppo 4119"/>
              <p:cNvGrpSpPr/>
              <p:nvPr/>
            </p:nvGrpSpPr>
            <p:grpSpPr>
              <a:xfrm>
                <a:off x="2489534" y="3981997"/>
                <a:ext cx="97558" cy="45719"/>
                <a:chOff x="2521551" y="3724539"/>
                <a:chExt cx="263221" cy="107770"/>
              </a:xfrm>
            </p:grpSpPr>
            <p:sp>
              <p:nvSpPr>
                <p:cNvPr id="4133" name="Rettangolo 4132"/>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34" name="Rettangolo 4133"/>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35" name="Rettangolo 4134"/>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121" name="Gruppo 4120"/>
              <p:cNvGrpSpPr/>
              <p:nvPr/>
            </p:nvGrpSpPr>
            <p:grpSpPr>
              <a:xfrm>
                <a:off x="2489534" y="4063241"/>
                <a:ext cx="97558" cy="45719"/>
                <a:chOff x="2521551" y="3724539"/>
                <a:chExt cx="263221" cy="107770"/>
              </a:xfrm>
            </p:grpSpPr>
            <p:sp>
              <p:nvSpPr>
                <p:cNvPr id="4130" name="Rettangolo 4129"/>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31" name="Rettangolo 4130"/>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32" name="Rettangolo 4131"/>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122" name="Gruppo 4121"/>
              <p:cNvGrpSpPr/>
              <p:nvPr/>
            </p:nvGrpSpPr>
            <p:grpSpPr>
              <a:xfrm>
                <a:off x="2489534" y="4144485"/>
                <a:ext cx="97558" cy="45719"/>
                <a:chOff x="2521551" y="3724539"/>
                <a:chExt cx="263221" cy="107770"/>
              </a:xfrm>
            </p:grpSpPr>
            <p:sp>
              <p:nvSpPr>
                <p:cNvPr id="4127" name="Rettangolo 4126"/>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28" name="Rettangolo 4127"/>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29" name="Rettangolo 4128"/>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123" name="Gruppo 4122"/>
              <p:cNvGrpSpPr/>
              <p:nvPr/>
            </p:nvGrpSpPr>
            <p:grpSpPr>
              <a:xfrm>
                <a:off x="2489534" y="4225726"/>
                <a:ext cx="97558" cy="45719"/>
                <a:chOff x="2521551" y="3724539"/>
                <a:chExt cx="263221" cy="107770"/>
              </a:xfrm>
            </p:grpSpPr>
            <p:sp>
              <p:nvSpPr>
                <p:cNvPr id="4124" name="Rettangolo 4123"/>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25" name="Rettangolo 4124"/>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26" name="Rettangolo 4125"/>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3717" name="Gruppo 3716"/>
            <p:cNvGrpSpPr/>
            <p:nvPr/>
          </p:nvGrpSpPr>
          <p:grpSpPr>
            <a:xfrm>
              <a:off x="2656686" y="3740362"/>
              <a:ext cx="97558" cy="614424"/>
              <a:chOff x="2489534" y="3657021"/>
              <a:chExt cx="97558" cy="614424"/>
            </a:xfrm>
          </p:grpSpPr>
          <p:grpSp>
            <p:nvGrpSpPr>
              <p:cNvPr id="4084" name="Gruppo 4083"/>
              <p:cNvGrpSpPr/>
              <p:nvPr/>
            </p:nvGrpSpPr>
            <p:grpSpPr>
              <a:xfrm>
                <a:off x="2489534" y="3657021"/>
                <a:ext cx="97558" cy="45719"/>
                <a:chOff x="2521551" y="3724539"/>
                <a:chExt cx="263221" cy="107770"/>
              </a:xfrm>
            </p:grpSpPr>
            <p:sp>
              <p:nvSpPr>
                <p:cNvPr id="4113" name="Rettangolo 4112"/>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14" name="Rettangolo 4113"/>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15" name="Rettangolo 4114"/>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085" name="Gruppo 4084"/>
              <p:cNvGrpSpPr/>
              <p:nvPr/>
            </p:nvGrpSpPr>
            <p:grpSpPr>
              <a:xfrm>
                <a:off x="2489534" y="3738265"/>
                <a:ext cx="97558" cy="45719"/>
                <a:chOff x="2521551" y="3724539"/>
                <a:chExt cx="263221" cy="107770"/>
              </a:xfrm>
            </p:grpSpPr>
            <p:sp>
              <p:nvSpPr>
                <p:cNvPr id="4110" name="Rettangolo 4109"/>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11" name="Rettangolo 4110"/>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12" name="Rettangolo 4111"/>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086" name="Gruppo 4085"/>
              <p:cNvGrpSpPr/>
              <p:nvPr/>
            </p:nvGrpSpPr>
            <p:grpSpPr>
              <a:xfrm>
                <a:off x="2489534" y="3819509"/>
                <a:ext cx="97558" cy="45719"/>
                <a:chOff x="2521551" y="3724539"/>
                <a:chExt cx="263221" cy="107770"/>
              </a:xfrm>
            </p:grpSpPr>
            <p:sp>
              <p:nvSpPr>
                <p:cNvPr id="4107" name="Rettangolo 4106"/>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08" name="Rettangolo 4107"/>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09" name="Rettangolo 4108"/>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087" name="Gruppo 4086"/>
              <p:cNvGrpSpPr/>
              <p:nvPr/>
            </p:nvGrpSpPr>
            <p:grpSpPr>
              <a:xfrm>
                <a:off x="2489534" y="3900753"/>
                <a:ext cx="97558" cy="45719"/>
                <a:chOff x="2521551" y="3724539"/>
                <a:chExt cx="263221" cy="107770"/>
              </a:xfrm>
            </p:grpSpPr>
            <p:sp>
              <p:nvSpPr>
                <p:cNvPr id="4104" name="Rettangolo 4103"/>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05" name="Rettangolo 4104"/>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06" name="Rettangolo 4105"/>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088" name="Gruppo 4087"/>
              <p:cNvGrpSpPr/>
              <p:nvPr/>
            </p:nvGrpSpPr>
            <p:grpSpPr>
              <a:xfrm>
                <a:off x="2489534" y="3981997"/>
                <a:ext cx="97558" cy="45719"/>
                <a:chOff x="2521551" y="3724539"/>
                <a:chExt cx="263221" cy="107770"/>
              </a:xfrm>
            </p:grpSpPr>
            <p:sp>
              <p:nvSpPr>
                <p:cNvPr id="4101" name="Rettangolo 4100"/>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02" name="Rettangolo 4101"/>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03" name="Rettangolo 4102"/>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089" name="Gruppo 4088"/>
              <p:cNvGrpSpPr/>
              <p:nvPr/>
            </p:nvGrpSpPr>
            <p:grpSpPr>
              <a:xfrm>
                <a:off x="2489534" y="4063241"/>
                <a:ext cx="97558" cy="45719"/>
                <a:chOff x="2521551" y="3724539"/>
                <a:chExt cx="263221" cy="107770"/>
              </a:xfrm>
            </p:grpSpPr>
            <p:sp>
              <p:nvSpPr>
                <p:cNvPr id="4098" name="Rettangolo 4097"/>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99" name="Rettangolo 4098"/>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00" name="Rettangolo 4099"/>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090" name="Gruppo 4089"/>
              <p:cNvGrpSpPr/>
              <p:nvPr/>
            </p:nvGrpSpPr>
            <p:grpSpPr>
              <a:xfrm>
                <a:off x="2489534" y="4144485"/>
                <a:ext cx="97558" cy="45719"/>
                <a:chOff x="2521551" y="3724539"/>
                <a:chExt cx="263221" cy="107770"/>
              </a:xfrm>
            </p:grpSpPr>
            <p:sp>
              <p:nvSpPr>
                <p:cNvPr id="4095" name="Rettangolo 4094"/>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96" name="Rettangolo 4095"/>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97" name="Rettangolo 4096"/>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091" name="Gruppo 4090"/>
              <p:cNvGrpSpPr/>
              <p:nvPr/>
            </p:nvGrpSpPr>
            <p:grpSpPr>
              <a:xfrm>
                <a:off x="2489534" y="4225726"/>
                <a:ext cx="97558" cy="45719"/>
                <a:chOff x="2521551" y="3724539"/>
                <a:chExt cx="263221" cy="107770"/>
              </a:xfrm>
            </p:grpSpPr>
            <p:sp>
              <p:nvSpPr>
                <p:cNvPr id="4092" name="Rettangolo 4091"/>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93" name="Rettangolo 4092"/>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94" name="Rettangolo 4093"/>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3718" name="Gruppo 3717"/>
            <p:cNvGrpSpPr/>
            <p:nvPr/>
          </p:nvGrpSpPr>
          <p:grpSpPr>
            <a:xfrm>
              <a:off x="2487715" y="4658788"/>
              <a:ext cx="97558" cy="614424"/>
              <a:chOff x="2489534" y="3657021"/>
              <a:chExt cx="97558" cy="614424"/>
            </a:xfrm>
          </p:grpSpPr>
          <p:grpSp>
            <p:nvGrpSpPr>
              <p:cNvPr id="4052" name="Gruppo 4051"/>
              <p:cNvGrpSpPr/>
              <p:nvPr/>
            </p:nvGrpSpPr>
            <p:grpSpPr>
              <a:xfrm>
                <a:off x="2489534" y="3657021"/>
                <a:ext cx="97558" cy="45719"/>
                <a:chOff x="2521551" y="3724539"/>
                <a:chExt cx="263221" cy="107770"/>
              </a:xfrm>
            </p:grpSpPr>
            <p:sp>
              <p:nvSpPr>
                <p:cNvPr id="4081" name="Rettangolo 4080"/>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82" name="Rettangolo 4081"/>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83" name="Rettangolo 4082"/>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053" name="Gruppo 4052"/>
              <p:cNvGrpSpPr/>
              <p:nvPr/>
            </p:nvGrpSpPr>
            <p:grpSpPr>
              <a:xfrm>
                <a:off x="2489534" y="3738265"/>
                <a:ext cx="97558" cy="45719"/>
                <a:chOff x="2521551" y="3724539"/>
                <a:chExt cx="263221" cy="107770"/>
              </a:xfrm>
            </p:grpSpPr>
            <p:sp>
              <p:nvSpPr>
                <p:cNvPr id="4078" name="Rettangolo 4077"/>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79" name="Rettangolo 4078"/>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80" name="Rettangolo 4079"/>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054" name="Gruppo 4053"/>
              <p:cNvGrpSpPr/>
              <p:nvPr/>
            </p:nvGrpSpPr>
            <p:grpSpPr>
              <a:xfrm>
                <a:off x="2489534" y="3819509"/>
                <a:ext cx="97558" cy="45719"/>
                <a:chOff x="2521551" y="3724539"/>
                <a:chExt cx="263221" cy="107770"/>
              </a:xfrm>
            </p:grpSpPr>
            <p:sp>
              <p:nvSpPr>
                <p:cNvPr id="4075" name="Rettangolo 4074"/>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76" name="Rettangolo 4075"/>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77" name="Rettangolo 4076"/>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055" name="Gruppo 4054"/>
              <p:cNvGrpSpPr/>
              <p:nvPr/>
            </p:nvGrpSpPr>
            <p:grpSpPr>
              <a:xfrm>
                <a:off x="2489534" y="3900753"/>
                <a:ext cx="97558" cy="45719"/>
                <a:chOff x="2521551" y="3724539"/>
                <a:chExt cx="263221" cy="107770"/>
              </a:xfrm>
            </p:grpSpPr>
            <p:sp>
              <p:nvSpPr>
                <p:cNvPr id="4072" name="Rettangolo 4071"/>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73" name="Rettangolo 4072"/>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74" name="Rettangolo 4073"/>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056" name="Gruppo 4055"/>
              <p:cNvGrpSpPr/>
              <p:nvPr/>
            </p:nvGrpSpPr>
            <p:grpSpPr>
              <a:xfrm>
                <a:off x="2489534" y="3981997"/>
                <a:ext cx="97558" cy="45719"/>
                <a:chOff x="2521551" y="3724539"/>
                <a:chExt cx="263221" cy="107770"/>
              </a:xfrm>
            </p:grpSpPr>
            <p:sp>
              <p:nvSpPr>
                <p:cNvPr id="4069" name="Rettangolo 4068"/>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70" name="Rettangolo 4069"/>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71" name="Rettangolo 4070"/>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057" name="Gruppo 4056"/>
              <p:cNvGrpSpPr/>
              <p:nvPr/>
            </p:nvGrpSpPr>
            <p:grpSpPr>
              <a:xfrm>
                <a:off x="2489534" y="4063241"/>
                <a:ext cx="97558" cy="45719"/>
                <a:chOff x="2521551" y="3724539"/>
                <a:chExt cx="263221" cy="107770"/>
              </a:xfrm>
            </p:grpSpPr>
            <p:sp>
              <p:nvSpPr>
                <p:cNvPr id="4066" name="Rettangolo 4065"/>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67" name="Rettangolo 4066"/>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68" name="Rettangolo 4067"/>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058" name="Gruppo 4057"/>
              <p:cNvGrpSpPr/>
              <p:nvPr/>
            </p:nvGrpSpPr>
            <p:grpSpPr>
              <a:xfrm>
                <a:off x="2489534" y="4144485"/>
                <a:ext cx="97558" cy="45719"/>
                <a:chOff x="2521551" y="3724539"/>
                <a:chExt cx="263221" cy="107770"/>
              </a:xfrm>
            </p:grpSpPr>
            <p:sp>
              <p:nvSpPr>
                <p:cNvPr id="4063" name="Rettangolo 4062"/>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64" name="Rettangolo 4063"/>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65" name="Rettangolo 4064"/>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059" name="Gruppo 4058"/>
              <p:cNvGrpSpPr/>
              <p:nvPr/>
            </p:nvGrpSpPr>
            <p:grpSpPr>
              <a:xfrm>
                <a:off x="2489534" y="4225726"/>
                <a:ext cx="97558" cy="45719"/>
                <a:chOff x="2521551" y="3724539"/>
                <a:chExt cx="263221" cy="107770"/>
              </a:xfrm>
            </p:grpSpPr>
            <p:sp>
              <p:nvSpPr>
                <p:cNvPr id="4060" name="Rettangolo 4059"/>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61" name="Rettangolo 4060"/>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62" name="Rettangolo 4061"/>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3719" name="Gruppo 3718"/>
            <p:cNvGrpSpPr/>
            <p:nvPr/>
          </p:nvGrpSpPr>
          <p:grpSpPr>
            <a:xfrm>
              <a:off x="2656686" y="4692937"/>
              <a:ext cx="97558" cy="614424"/>
              <a:chOff x="2489534" y="3657021"/>
              <a:chExt cx="97558" cy="614424"/>
            </a:xfrm>
          </p:grpSpPr>
          <p:grpSp>
            <p:nvGrpSpPr>
              <p:cNvPr id="4020" name="Gruppo 4019"/>
              <p:cNvGrpSpPr/>
              <p:nvPr/>
            </p:nvGrpSpPr>
            <p:grpSpPr>
              <a:xfrm>
                <a:off x="2489534" y="3657021"/>
                <a:ext cx="97558" cy="45719"/>
                <a:chOff x="2521551" y="3724539"/>
                <a:chExt cx="263221" cy="107770"/>
              </a:xfrm>
            </p:grpSpPr>
            <p:sp>
              <p:nvSpPr>
                <p:cNvPr id="4049" name="Rettangolo 4048"/>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50" name="Rettangolo 4049"/>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51" name="Rettangolo 4050"/>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021" name="Gruppo 4020"/>
              <p:cNvGrpSpPr/>
              <p:nvPr/>
            </p:nvGrpSpPr>
            <p:grpSpPr>
              <a:xfrm>
                <a:off x="2489534" y="3738265"/>
                <a:ext cx="97558" cy="45719"/>
                <a:chOff x="2521551" y="3724539"/>
                <a:chExt cx="263221" cy="107770"/>
              </a:xfrm>
            </p:grpSpPr>
            <p:sp>
              <p:nvSpPr>
                <p:cNvPr id="4046" name="Rettangolo 4045"/>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47" name="Rettangolo 4046"/>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48" name="Rettangolo 4047"/>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022" name="Gruppo 4021"/>
              <p:cNvGrpSpPr/>
              <p:nvPr/>
            </p:nvGrpSpPr>
            <p:grpSpPr>
              <a:xfrm>
                <a:off x="2489534" y="3819509"/>
                <a:ext cx="97558" cy="45719"/>
                <a:chOff x="2521551" y="3724539"/>
                <a:chExt cx="263221" cy="107770"/>
              </a:xfrm>
            </p:grpSpPr>
            <p:sp>
              <p:nvSpPr>
                <p:cNvPr id="4043" name="Rettangolo 4042"/>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44" name="Rettangolo 4043"/>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45" name="Rettangolo 4044"/>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023" name="Gruppo 4022"/>
              <p:cNvGrpSpPr/>
              <p:nvPr/>
            </p:nvGrpSpPr>
            <p:grpSpPr>
              <a:xfrm>
                <a:off x="2489534" y="3900753"/>
                <a:ext cx="97558" cy="45719"/>
                <a:chOff x="2521551" y="3724539"/>
                <a:chExt cx="263221" cy="107770"/>
              </a:xfrm>
            </p:grpSpPr>
            <p:sp>
              <p:nvSpPr>
                <p:cNvPr id="4040" name="Rettangolo 4039"/>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41" name="Rettangolo 4040"/>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42" name="Rettangolo 4041"/>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024" name="Gruppo 4023"/>
              <p:cNvGrpSpPr/>
              <p:nvPr/>
            </p:nvGrpSpPr>
            <p:grpSpPr>
              <a:xfrm>
                <a:off x="2489534" y="3981997"/>
                <a:ext cx="97558" cy="45719"/>
                <a:chOff x="2521551" y="3724539"/>
                <a:chExt cx="263221" cy="107770"/>
              </a:xfrm>
            </p:grpSpPr>
            <p:sp>
              <p:nvSpPr>
                <p:cNvPr id="4037" name="Rettangolo 4036"/>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38" name="Rettangolo 4037"/>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39" name="Rettangolo 4038"/>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025" name="Gruppo 4024"/>
              <p:cNvGrpSpPr/>
              <p:nvPr/>
            </p:nvGrpSpPr>
            <p:grpSpPr>
              <a:xfrm>
                <a:off x="2489534" y="4063241"/>
                <a:ext cx="97558" cy="45719"/>
                <a:chOff x="2521551" y="3724539"/>
                <a:chExt cx="263221" cy="107770"/>
              </a:xfrm>
            </p:grpSpPr>
            <p:sp>
              <p:nvSpPr>
                <p:cNvPr id="4034" name="Rettangolo 4033"/>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35" name="Rettangolo 4034"/>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36" name="Rettangolo 4035"/>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026" name="Gruppo 4025"/>
              <p:cNvGrpSpPr/>
              <p:nvPr/>
            </p:nvGrpSpPr>
            <p:grpSpPr>
              <a:xfrm>
                <a:off x="2489534" y="4144485"/>
                <a:ext cx="97558" cy="45719"/>
                <a:chOff x="2521551" y="3724539"/>
                <a:chExt cx="263221" cy="107770"/>
              </a:xfrm>
            </p:grpSpPr>
            <p:sp>
              <p:nvSpPr>
                <p:cNvPr id="4031" name="Rettangolo 4030"/>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32" name="Rettangolo 4031"/>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33" name="Rettangolo 4032"/>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027" name="Gruppo 4026"/>
              <p:cNvGrpSpPr/>
              <p:nvPr/>
            </p:nvGrpSpPr>
            <p:grpSpPr>
              <a:xfrm>
                <a:off x="2489534" y="4225726"/>
                <a:ext cx="97558" cy="45719"/>
                <a:chOff x="2521551" y="3724539"/>
                <a:chExt cx="263221" cy="107770"/>
              </a:xfrm>
            </p:grpSpPr>
            <p:sp>
              <p:nvSpPr>
                <p:cNvPr id="4028" name="Rettangolo 4027"/>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29" name="Rettangolo 4028"/>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30" name="Rettangolo 4029"/>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3720" name="Gruppo 3719"/>
            <p:cNvGrpSpPr/>
            <p:nvPr/>
          </p:nvGrpSpPr>
          <p:grpSpPr>
            <a:xfrm>
              <a:off x="2848966" y="3645024"/>
              <a:ext cx="228909" cy="120959"/>
              <a:chOff x="2855640" y="3622517"/>
              <a:chExt cx="385590" cy="180234"/>
            </a:xfrm>
          </p:grpSpPr>
          <p:grpSp>
            <p:nvGrpSpPr>
              <p:cNvPr id="3996" name="Gruppo 3995"/>
              <p:cNvGrpSpPr/>
              <p:nvPr/>
            </p:nvGrpSpPr>
            <p:grpSpPr>
              <a:xfrm>
                <a:off x="2855640" y="3671313"/>
                <a:ext cx="97558" cy="45719"/>
                <a:chOff x="2521551" y="3724539"/>
                <a:chExt cx="263221" cy="107770"/>
              </a:xfrm>
            </p:grpSpPr>
            <p:sp>
              <p:nvSpPr>
                <p:cNvPr id="4017" name="Rettangolo 4016"/>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18" name="Rettangolo 4017"/>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19" name="Rettangolo 4018"/>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997" name="Gruppo 3996"/>
              <p:cNvGrpSpPr/>
              <p:nvPr/>
            </p:nvGrpSpPr>
            <p:grpSpPr>
              <a:xfrm>
                <a:off x="2995464" y="3622517"/>
                <a:ext cx="97558" cy="45719"/>
                <a:chOff x="2521551" y="3724539"/>
                <a:chExt cx="263221" cy="107770"/>
              </a:xfrm>
            </p:grpSpPr>
            <p:sp>
              <p:nvSpPr>
                <p:cNvPr id="4014" name="Rettangolo 4013"/>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15" name="Rettangolo 4014"/>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16" name="Rettangolo 4015"/>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998" name="Gruppo 3997"/>
              <p:cNvGrpSpPr/>
              <p:nvPr/>
            </p:nvGrpSpPr>
            <p:grpSpPr>
              <a:xfrm>
                <a:off x="3143672" y="3671313"/>
                <a:ext cx="97558" cy="45719"/>
                <a:chOff x="2521551" y="3724539"/>
                <a:chExt cx="263221" cy="107770"/>
              </a:xfrm>
            </p:grpSpPr>
            <p:sp>
              <p:nvSpPr>
                <p:cNvPr id="4011" name="Rettangolo 4010"/>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12" name="Rettangolo 4011"/>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13" name="Rettangolo 4012"/>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999" name="Gruppo 3998"/>
              <p:cNvGrpSpPr/>
              <p:nvPr/>
            </p:nvGrpSpPr>
            <p:grpSpPr>
              <a:xfrm>
                <a:off x="2855640" y="3757032"/>
                <a:ext cx="97558" cy="45719"/>
                <a:chOff x="2521551" y="3724539"/>
                <a:chExt cx="263221" cy="107770"/>
              </a:xfrm>
            </p:grpSpPr>
            <p:sp>
              <p:nvSpPr>
                <p:cNvPr id="4008" name="Rettangolo 4007"/>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09" name="Rettangolo 4008"/>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10" name="Rettangolo 4009"/>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000" name="Gruppo 3999"/>
              <p:cNvGrpSpPr/>
              <p:nvPr/>
            </p:nvGrpSpPr>
            <p:grpSpPr>
              <a:xfrm>
                <a:off x="2995464" y="3708236"/>
                <a:ext cx="97558" cy="45719"/>
                <a:chOff x="2521551" y="3724539"/>
                <a:chExt cx="263221" cy="107770"/>
              </a:xfrm>
            </p:grpSpPr>
            <p:sp>
              <p:nvSpPr>
                <p:cNvPr id="4005" name="Rettangolo 4004"/>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06" name="Rettangolo 4005"/>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07" name="Rettangolo 4006"/>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001" name="Gruppo 4000"/>
              <p:cNvGrpSpPr/>
              <p:nvPr/>
            </p:nvGrpSpPr>
            <p:grpSpPr>
              <a:xfrm>
                <a:off x="3143672" y="3757032"/>
                <a:ext cx="97558" cy="45719"/>
                <a:chOff x="2521551" y="3724539"/>
                <a:chExt cx="263221" cy="107770"/>
              </a:xfrm>
            </p:grpSpPr>
            <p:sp>
              <p:nvSpPr>
                <p:cNvPr id="4002" name="Rettangolo 4001"/>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03" name="Rettangolo 4002"/>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04" name="Rettangolo 4003"/>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3721" name="Gruppo 3720"/>
            <p:cNvGrpSpPr/>
            <p:nvPr/>
          </p:nvGrpSpPr>
          <p:grpSpPr>
            <a:xfrm>
              <a:off x="2848966" y="3765983"/>
              <a:ext cx="228909" cy="120959"/>
              <a:chOff x="2855640" y="3622517"/>
              <a:chExt cx="385590" cy="180234"/>
            </a:xfrm>
          </p:grpSpPr>
          <p:grpSp>
            <p:nvGrpSpPr>
              <p:cNvPr id="3972" name="Gruppo 3971"/>
              <p:cNvGrpSpPr/>
              <p:nvPr/>
            </p:nvGrpSpPr>
            <p:grpSpPr>
              <a:xfrm>
                <a:off x="2855640" y="3671313"/>
                <a:ext cx="97558" cy="45719"/>
                <a:chOff x="2521551" y="3724539"/>
                <a:chExt cx="263221" cy="107770"/>
              </a:xfrm>
            </p:grpSpPr>
            <p:sp>
              <p:nvSpPr>
                <p:cNvPr id="3993" name="Rettangolo 3992"/>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94" name="Rettangolo 3993"/>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95" name="Rettangolo 3994"/>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973" name="Gruppo 3972"/>
              <p:cNvGrpSpPr/>
              <p:nvPr/>
            </p:nvGrpSpPr>
            <p:grpSpPr>
              <a:xfrm>
                <a:off x="2995464" y="3622517"/>
                <a:ext cx="97558" cy="45719"/>
                <a:chOff x="2521551" y="3724539"/>
                <a:chExt cx="263221" cy="107770"/>
              </a:xfrm>
            </p:grpSpPr>
            <p:sp>
              <p:nvSpPr>
                <p:cNvPr id="3990" name="Rettangolo 3989"/>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91" name="Rettangolo 3990"/>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92" name="Rettangolo 3991"/>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974" name="Gruppo 3973"/>
              <p:cNvGrpSpPr/>
              <p:nvPr/>
            </p:nvGrpSpPr>
            <p:grpSpPr>
              <a:xfrm>
                <a:off x="3143672" y="3671313"/>
                <a:ext cx="97558" cy="45719"/>
                <a:chOff x="2521551" y="3724539"/>
                <a:chExt cx="263221" cy="107770"/>
              </a:xfrm>
            </p:grpSpPr>
            <p:sp>
              <p:nvSpPr>
                <p:cNvPr id="3987" name="Rettangolo 3986"/>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88" name="Rettangolo 3987"/>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89" name="Rettangolo 3988"/>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975" name="Gruppo 3974"/>
              <p:cNvGrpSpPr/>
              <p:nvPr/>
            </p:nvGrpSpPr>
            <p:grpSpPr>
              <a:xfrm>
                <a:off x="2855640" y="3757032"/>
                <a:ext cx="97558" cy="45719"/>
                <a:chOff x="2521551" y="3724539"/>
                <a:chExt cx="263221" cy="107770"/>
              </a:xfrm>
            </p:grpSpPr>
            <p:sp>
              <p:nvSpPr>
                <p:cNvPr id="3984" name="Rettangolo 3983"/>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85" name="Rettangolo 3984"/>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86" name="Rettangolo 3985"/>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976" name="Gruppo 3975"/>
              <p:cNvGrpSpPr/>
              <p:nvPr/>
            </p:nvGrpSpPr>
            <p:grpSpPr>
              <a:xfrm>
                <a:off x="2995464" y="3708236"/>
                <a:ext cx="97558" cy="45719"/>
                <a:chOff x="2521551" y="3724539"/>
                <a:chExt cx="263221" cy="107770"/>
              </a:xfrm>
            </p:grpSpPr>
            <p:sp>
              <p:nvSpPr>
                <p:cNvPr id="3981" name="Rettangolo 3980"/>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82" name="Rettangolo 3981"/>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83" name="Rettangolo 3982"/>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977" name="Gruppo 3976"/>
              <p:cNvGrpSpPr/>
              <p:nvPr/>
            </p:nvGrpSpPr>
            <p:grpSpPr>
              <a:xfrm>
                <a:off x="3143672" y="3757032"/>
                <a:ext cx="97558" cy="45719"/>
                <a:chOff x="2521551" y="3724539"/>
                <a:chExt cx="263221" cy="107770"/>
              </a:xfrm>
            </p:grpSpPr>
            <p:sp>
              <p:nvSpPr>
                <p:cNvPr id="3978" name="Rettangolo 3977"/>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79" name="Rettangolo 3978"/>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80" name="Rettangolo 3979"/>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3722" name="Gruppo 3721"/>
            <p:cNvGrpSpPr/>
            <p:nvPr/>
          </p:nvGrpSpPr>
          <p:grpSpPr>
            <a:xfrm>
              <a:off x="2848966" y="3877783"/>
              <a:ext cx="228909" cy="120959"/>
              <a:chOff x="2855640" y="3622517"/>
              <a:chExt cx="385590" cy="180234"/>
            </a:xfrm>
          </p:grpSpPr>
          <p:grpSp>
            <p:nvGrpSpPr>
              <p:cNvPr id="3948" name="Gruppo 3947"/>
              <p:cNvGrpSpPr/>
              <p:nvPr/>
            </p:nvGrpSpPr>
            <p:grpSpPr>
              <a:xfrm>
                <a:off x="2855640" y="3671313"/>
                <a:ext cx="97558" cy="45719"/>
                <a:chOff x="2521551" y="3724539"/>
                <a:chExt cx="263221" cy="107770"/>
              </a:xfrm>
            </p:grpSpPr>
            <p:sp>
              <p:nvSpPr>
                <p:cNvPr id="3969" name="Rettangolo 3968"/>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70" name="Rettangolo 3969"/>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71" name="Rettangolo 3970"/>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949" name="Gruppo 3948"/>
              <p:cNvGrpSpPr/>
              <p:nvPr/>
            </p:nvGrpSpPr>
            <p:grpSpPr>
              <a:xfrm>
                <a:off x="2995464" y="3622517"/>
                <a:ext cx="97558" cy="45719"/>
                <a:chOff x="2521551" y="3724539"/>
                <a:chExt cx="263221" cy="107770"/>
              </a:xfrm>
            </p:grpSpPr>
            <p:sp>
              <p:nvSpPr>
                <p:cNvPr id="3966" name="Rettangolo 3965"/>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67" name="Rettangolo 3966"/>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68" name="Rettangolo 3967"/>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950" name="Gruppo 3949"/>
              <p:cNvGrpSpPr/>
              <p:nvPr/>
            </p:nvGrpSpPr>
            <p:grpSpPr>
              <a:xfrm>
                <a:off x="3143672" y="3671313"/>
                <a:ext cx="97558" cy="45719"/>
                <a:chOff x="2521551" y="3724539"/>
                <a:chExt cx="263221" cy="107770"/>
              </a:xfrm>
            </p:grpSpPr>
            <p:sp>
              <p:nvSpPr>
                <p:cNvPr id="3963" name="Rettangolo 3962"/>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64" name="Rettangolo 3963"/>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65" name="Rettangolo 3964"/>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951" name="Gruppo 3950"/>
              <p:cNvGrpSpPr/>
              <p:nvPr/>
            </p:nvGrpSpPr>
            <p:grpSpPr>
              <a:xfrm>
                <a:off x="2855640" y="3757032"/>
                <a:ext cx="97558" cy="45719"/>
                <a:chOff x="2521551" y="3724539"/>
                <a:chExt cx="263221" cy="107770"/>
              </a:xfrm>
            </p:grpSpPr>
            <p:sp>
              <p:nvSpPr>
                <p:cNvPr id="3960" name="Rettangolo 3959"/>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61" name="Rettangolo 3960"/>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62" name="Rettangolo 3961"/>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952" name="Gruppo 3951"/>
              <p:cNvGrpSpPr/>
              <p:nvPr/>
            </p:nvGrpSpPr>
            <p:grpSpPr>
              <a:xfrm>
                <a:off x="2995464" y="3708236"/>
                <a:ext cx="97558" cy="45719"/>
                <a:chOff x="2521551" y="3724539"/>
                <a:chExt cx="263221" cy="107770"/>
              </a:xfrm>
            </p:grpSpPr>
            <p:sp>
              <p:nvSpPr>
                <p:cNvPr id="3957" name="Rettangolo 3956"/>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58" name="Rettangolo 3957"/>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59" name="Rettangolo 3958"/>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953" name="Gruppo 3952"/>
              <p:cNvGrpSpPr/>
              <p:nvPr/>
            </p:nvGrpSpPr>
            <p:grpSpPr>
              <a:xfrm>
                <a:off x="3143672" y="3757032"/>
                <a:ext cx="97558" cy="45719"/>
                <a:chOff x="2521551" y="3724539"/>
                <a:chExt cx="263221" cy="107770"/>
              </a:xfrm>
            </p:grpSpPr>
            <p:sp>
              <p:nvSpPr>
                <p:cNvPr id="3954" name="Rettangolo 3953"/>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55" name="Rettangolo 3954"/>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56" name="Rettangolo 3955"/>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3723" name="Gruppo 3722"/>
            <p:cNvGrpSpPr/>
            <p:nvPr/>
          </p:nvGrpSpPr>
          <p:grpSpPr>
            <a:xfrm>
              <a:off x="2848966" y="3994296"/>
              <a:ext cx="228909" cy="120959"/>
              <a:chOff x="2855640" y="3622517"/>
              <a:chExt cx="385590" cy="180234"/>
            </a:xfrm>
          </p:grpSpPr>
          <p:grpSp>
            <p:nvGrpSpPr>
              <p:cNvPr id="3924" name="Gruppo 3923"/>
              <p:cNvGrpSpPr/>
              <p:nvPr/>
            </p:nvGrpSpPr>
            <p:grpSpPr>
              <a:xfrm>
                <a:off x="2855640" y="3671313"/>
                <a:ext cx="97558" cy="45719"/>
                <a:chOff x="2521551" y="3724539"/>
                <a:chExt cx="263221" cy="107770"/>
              </a:xfrm>
            </p:grpSpPr>
            <p:sp>
              <p:nvSpPr>
                <p:cNvPr id="3945" name="Rettangolo 3944"/>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46" name="Rettangolo 3945"/>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47" name="Rettangolo 3946"/>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925" name="Gruppo 3924"/>
              <p:cNvGrpSpPr/>
              <p:nvPr/>
            </p:nvGrpSpPr>
            <p:grpSpPr>
              <a:xfrm>
                <a:off x="2995464" y="3622517"/>
                <a:ext cx="97558" cy="45719"/>
                <a:chOff x="2521551" y="3724539"/>
                <a:chExt cx="263221" cy="107770"/>
              </a:xfrm>
            </p:grpSpPr>
            <p:sp>
              <p:nvSpPr>
                <p:cNvPr id="3942" name="Rettangolo 3941"/>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43" name="Rettangolo 3942"/>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44" name="Rettangolo 3943"/>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926" name="Gruppo 3925"/>
              <p:cNvGrpSpPr/>
              <p:nvPr/>
            </p:nvGrpSpPr>
            <p:grpSpPr>
              <a:xfrm>
                <a:off x="3143672" y="3671313"/>
                <a:ext cx="97558" cy="45719"/>
                <a:chOff x="2521551" y="3724539"/>
                <a:chExt cx="263221" cy="107770"/>
              </a:xfrm>
            </p:grpSpPr>
            <p:sp>
              <p:nvSpPr>
                <p:cNvPr id="3939" name="Rettangolo 3938"/>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40" name="Rettangolo 3939"/>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41" name="Rettangolo 3940"/>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927" name="Gruppo 3926"/>
              <p:cNvGrpSpPr/>
              <p:nvPr/>
            </p:nvGrpSpPr>
            <p:grpSpPr>
              <a:xfrm>
                <a:off x="2855640" y="3757032"/>
                <a:ext cx="97558" cy="45719"/>
                <a:chOff x="2521551" y="3724539"/>
                <a:chExt cx="263221" cy="107770"/>
              </a:xfrm>
            </p:grpSpPr>
            <p:sp>
              <p:nvSpPr>
                <p:cNvPr id="3936" name="Rettangolo 3935"/>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37" name="Rettangolo 3936"/>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38" name="Rettangolo 3937"/>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928" name="Gruppo 3927"/>
              <p:cNvGrpSpPr/>
              <p:nvPr/>
            </p:nvGrpSpPr>
            <p:grpSpPr>
              <a:xfrm>
                <a:off x="2995464" y="3708236"/>
                <a:ext cx="97558" cy="45719"/>
                <a:chOff x="2521551" y="3724539"/>
                <a:chExt cx="263221" cy="107770"/>
              </a:xfrm>
            </p:grpSpPr>
            <p:sp>
              <p:nvSpPr>
                <p:cNvPr id="3933" name="Rettangolo 3932"/>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34" name="Rettangolo 3933"/>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35" name="Rettangolo 3934"/>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929" name="Gruppo 3928"/>
              <p:cNvGrpSpPr/>
              <p:nvPr/>
            </p:nvGrpSpPr>
            <p:grpSpPr>
              <a:xfrm>
                <a:off x="3143672" y="3757032"/>
                <a:ext cx="97558" cy="45719"/>
                <a:chOff x="2521551" y="3724539"/>
                <a:chExt cx="263221" cy="107770"/>
              </a:xfrm>
            </p:grpSpPr>
            <p:sp>
              <p:nvSpPr>
                <p:cNvPr id="3930" name="Rettangolo 3929"/>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31" name="Rettangolo 3930"/>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32" name="Rettangolo 3931"/>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3724" name="Gruppo 3723"/>
            <p:cNvGrpSpPr/>
            <p:nvPr/>
          </p:nvGrpSpPr>
          <p:grpSpPr>
            <a:xfrm>
              <a:off x="2848966" y="4109585"/>
              <a:ext cx="228909" cy="120959"/>
              <a:chOff x="2855640" y="3622517"/>
              <a:chExt cx="385590" cy="180234"/>
            </a:xfrm>
          </p:grpSpPr>
          <p:grpSp>
            <p:nvGrpSpPr>
              <p:cNvPr id="3900" name="Gruppo 3899"/>
              <p:cNvGrpSpPr/>
              <p:nvPr/>
            </p:nvGrpSpPr>
            <p:grpSpPr>
              <a:xfrm>
                <a:off x="2855640" y="3671313"/>
                <a:ext cx="97558" cy="45719"/>
                <a:chOff x="2521551" y="3724539"/>
                <a:chExt cx="263221" cy="107770"/>
              </a:xfrm>
            </p:grpSpPr>
            <p:sp>
              <p:nvSpPr>
                <p:cNvPr id="3921" name="Rettangolo 3920"/>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22" name="Rettangolo 3921"/>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23" name="Rettangolo 3922"/>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901" name="Gruppo 3900"/>
              <p:cNvGrpSpPr/>
              <p:nvPr/>
            </p:nvGrpSpPr>
            <p:grpSpPr>
              <a:xfrm>
                <a:off x="2995464" y="3622517"/>
                <a:ext cx="97558" cy="45719"/>
                <a:chOff x="2521551" y="3724539"/>
                <a:chExt cx="263221" cy="107770"/>
              </a:xfrm>
            </p:grpSpPr>
            <p:sp>
              <p:nvSpPr>
                <p:cNvPr id="3918" name="Rettangolo 3917"/>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19" name="Rettangolo 3918"/>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20" name="Rettangolo 3919"/>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902" name="Gruppo 3901"/>
              <p:cNvGrpSpPr/>
              <p:nvPr/>
            </p:nvGrpSpPr>
            <p:grpSpPr>
              <a:xfrm>
                <a:off x="3143672" y="3671313"/>
                <a:ext cx="97558" cy="45719"/>
                <a:chOff x="2521551" y="3724539"/>
                <a:chExt cx="263221" cy="107770"/>
              </a:xfrm>
            </p:grpSpPr>
            <p:sp>
              <p:nvSpPr>
                <p:cNvPr id="3915" name="Rettangolo 3914"/>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16" name="Rettangolo 3915"/>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17" name="Rettangolo 3916"/>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903" name="Gruppo 3902"/>
              <p:cNvGrpSpPr/>
              <p:nvPr/>
            </p:nvGrpSpPr>
            <p:grpSpPr>
              <a:xfrm>
                <a:off x="2855640" y="3757032"/>
                <a:ext cx="97558" cy="45719"/>
                <a:chOff x="2521551" y="3724539"/>
                <a:chExt cx="263221" cy="107770"/>
              </a:xfrm>
            </p:grpSpPr>
            <p:sp>
              <p:nvSpPr>
                <p:cNvPr id="3912" name="Rettangolo 3911"/>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13" name="Rettangolo 3912"/>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14" name="Rettangolo 3913"/>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904" name="Gruppo 3903"/>
              <p:cNvGrpSpPr/>
              <p:nvPr/>
            </p:nvGrpSpPr>
            <p:grpSpPr>
              <a:xfrm>
                <a:off x="2995464" y="3708236"/>
                <a:ext cx="97558" cy="45719"/>
                <a:chOff x="2521551" y="3724539"/>
                <a:chExt cx="263221" cy="107770"/>
              </a:xfrm>
            </p:grpSpPr>
            <p:sp>
              <p:nvSpPr>
                <p:cNvPr id="3909" name="Rettangolo 3908"/>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10" name="Rettangolo 3909"/>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11" name="Rettangolo 3910"/>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905" name="Gruppo 3904"/>
              <p:cNvGrpSpPr/>
              <p:nvPr/>
            </p:nvGrpSpPr>
            <p:grpSpPr>
              <a:xfrm>
                <a:off x="3143672" y="3757032"/>
                <a:ext cx="97558" cy="45719"/>
                <a:chOff x="2521551" y="3724539"/>
                <a:chExt cx="263221" cy="107770"/>
              </a:xfrm>
            </p:grpSpPr>
            <p:sp>
              <p:nvSpPr>
                <p:cNvPr id="3906" name="Rettangolo 3905"/>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07" name="Rettangolo 3906"/>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08" name="Rettangolo 3907"/>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3725" name="Gruppo 3724"/>
            <p:cNvGrpSpPr/>
            <p:nvPr/>
          </p:nvGrpSpPr>
          <p:grpSpPr>
            <a:xfrm>
              <a:off x="2848966" y="4222104"/>
              <a:ext cx="228909" cy="120959"/>
              <a:chOff x="2855640" y="3622517"/>
              <a:chExt cx="385590" cy="180234"/>
            </a:xfrm>
          </p:grpSpPr>
          <p:grpSp>
            <p:nvGrpSpPr>
              <p:cNvPr id="3876" name="Gruppo 3875"/>
              <p:cNvGrpSpPr/>
              <p:nvPr/>
            </p:nvGrpSpPr>
            <p:grpSpPr>
              <a:xfrm>
                <a:off x="2855640" y="3671313"/>
                <a:ext cx="97558" cy="45719"/>
                <a:chOff x="2521551" y="3724539"/>
                <a:chExt cx="263221" cy="107770"/>
              </a:xfrm>
            </p:grpSpPr>
            <p:sp>
              <p:nvSpPr>
                <p:cNvPr id="3897" name="Rettangolo 3896"/>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98" name="Rettangolo 3897"/>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99" name="Rettangolo 3898"/>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877" name="Gruppo 3876"/>
              <p:cNvGrpSpPr/>
              <p:nvPr/>
            </p:nvGrpSpPr>
            <p:grpSpPr>
              <a:xfrm>
                <a:off x="2995464" y="3622517"/>
                <a:ext cx="97558" cy="45719"/>
                <a:chOff x="2521551" y="3724539"/>
                <a:chExt cx="263221" cy="107770"/>
              </a:xfrm>
            </p:grpSpPr>
            <p:sp>
              <p:nvSpPr>
                <p:cNvPr id="3894" name="Rettangolo 3893"/>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95" name="Rettangolo 3894"/>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96" name="Rettangolo 3895"/>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878" name="Gruppo 3877"/>
              <p:cNvGrpSpPr/>
              <p:nvPr/>
            </p:nvGrpSpPr>
            <p:grpSpPr>
              <a:xfrm>
                <a:off x="3143672" y="3671313"/>
                <a:ext cx="97558" cy="45719"/>
                <a:chOff x="2521551" y="3724539"/>
                <a:chExt cx="263221" cy="107770"/>
              </a:xfrm>
            </p:grpSpPr>
            <p:sp>
              <p:nvSpPr>
                <p:cNvPr id="3891" name="Rettangolo 3890"/>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92" name="Rettangolo 3891"/>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93" name="Rettangolo 3892"/>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879" name="Gruppo 3878"/>
              <p:cNvGrpSpPr/>
              <p:nvPr/>
            </p:nvGrpSpPr>
            <p:grpSpPr>
              <a:xfrm>
                <a:off x="2855640" y="3757032"/>
                <a:ext cx="97558" cy="45719"/>
                <a:chOff x="2521551" y="3724539"/>
                <a:chExt cx="263221" cy="107770"/>
              </a:xfrm>
            </p:grpSpPr>
            <p:sp>
              <p:nvSpPr>
                <p:cNvPr id="3888" name="Rettangolo 3887"/>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89" name="Rettangolo 3888"/>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90" name="Rettangolo 3889"/>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880" name="Gruppo 3879"/>
              <p:cNvGrpSpPr/>
              <p:nvPr/>
            </p:nvGrpSpPr>
            <p:grpSpPr>
              <a:xfrm>
                <a:off x="2995464" y="3708236"/>
                <a:ext cx="97558" cy="45719"/>
                <a:chOff x="2521551" y="3724539"/>
                <a:chExt cx="263221" cy="107770"/>
              </a:xfrm>
            </p:grpSpPr>
            <p:sp>
              <p:nvSpPr>
                <p:cNvPr id="3885" name="Rettangolo 3884"/>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86" name="Rettangolo 3885"/>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87" name="Rettangolo 3886"/>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881" name="Gruppo 3880"/>
              <p:cNvGrpSpPr/>
              <p:nvPr/>
            </p:nvGrpSpPr>
            <p:grpSpPr>
              <a:xfrm>
                <a:off x="3143672" y="3757032"/>
                <a:ext cx="97558" cy="45719"/>
                <a:chOff x="2521551" y="3724539"/>
                <a:chExt cx="263221" cy="107770"/>
              </a:xfrm>
            </p:grpSpPr>
            <p:sp>
              <p:nvSpPr>
                <p:cNvPr id="3882" name="Rettangolo 3881"/>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83" name="Rettangolo 3882"/>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84" name="Rettangolo 3883"/>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3726" name="Gruppo 3725"/>
            <p:cNvGrpSpPr/>
            <p:nvPr/>
          </p:nvGrpSpPr>
          <p:grpSpPr>
            <a:xfrm>
              <a:off x="2848966" y="4675177"/>
              <a:ext cx="228909" cy="120959"/>
              <a:chOff x="2855640" y="3622517"/>
              <a:chExt cx="385590" cy="180234"/>
            </a:xfrm>
          </p:grpSpPr>
          <p:grpSp>
            <p:nvGrpSpPr>
              <p:cNvPr id="3852" name="Gruppo 3851"/>
              <p:cNvGrpSpPr/>
              <p:nvPr/>
            </p:nvGrpSpPr>
            <p:grpSpPr>
              <a:xfrm>
                <a:off x="2855640" y="3671313"/>
                <a:ext cx="97558" cy="45719"/>
                <a:chOff x="2521551" y="3724539"/>
                <a:chExt cx="263221" cy="107770"/>
              </a:xfrm>
            </p:grpSpPr>
            <p:sp>
              <p:nvSpPr>
                <p:cNvPr id="3873" name="Rettangolo 3872"/>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74" name="Rettangolo 3873"/>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75" name="Rettangolo 3874"/>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853" name="Gruppo 3852"/>
              <p:cNvGrpSpPr/>
              <p:nvPr/>
            </p:nvGrpSpPr>
            <p:grpSpPr>
              <a:xfrm>
                <a:off x="2995464" y="3622517"/>
                <a:ext cx="97558" cy="45719"/>
                <a:chOff x="2521551" y="3724539"/>
                <a:chExt cx="263221" cy="107770"/>
              </a:xfrm>
            </p:grpSpPr>
            <p:sp>
              <p:nvSpPr>
                <p:cNvPr id="3870" name="Rettangolo 3869"/>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71" name="Rettangolo 3870"/>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72" name="Rettangolo 3871"/>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854" name="Gruppo 3853"/>
              <p:cNvGrpSpPr/>
              <p:nvPr/>
            </p:nvGrpSpPr>
            <p:grpSpPr>
              <a:xfrm>
                <a:off x="3143672" y="3671313"/>
                <a:ext cx="97558" cy="45719"/>
                <a:chOff x="2521551" y="3724539"/>
                <a:chExt cx="263221" cy="107770"/>
              </a:xfrm>
            </p:grpSpPr>
            <p:sp>
              <p:nvSpPr>
                <p:cNvPr id="3867" name="Rettangolo 3866"/>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68" name="Rettangolo 3867"/>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69" name="Rettangolo 3868"/>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855" name="Gruppo 3854"/>
              <p:cNvGrpSpPr/>
              <p:nvPr/>
            </p:nvGrpSpPr>
            <p:grpSpPr>
              <a:xfrm>
                <a:off x="2855640" y="3757032"/>
                <a:ext cx="97558" cy="45719"/>
                <a:chOff x="2521551" y="3724539"/>
                <a:chExt cx="263221" cy="107770"/>
              </a:xfrm>
            </p:grpSpPr>
            <p:sp>
              <p:nvSpPr>
                <p:cNvPr id="3864" name="Rettangolo 3863"/>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65" name="Rettangolo 3864"/>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66" name="Rettangolo 3865"/>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856" name="Gruppo 3855"/>
              <p:cNvGrpSpPr/>
              <p:nvPr/>
            </p:nvGrpSpPr>
            <p:grpSpPr>
              <a:xfrm>
                <a:off x="2995464" y="3708236"/>
                <a:ext cx="97558" cy="45719"/>
                <a:chOff x="2521551" y="3724539"/>
                <a:chExt cx="263221" cy="107770"/>
              </a:xfrm>
            </p:grpSpPr>
            <p:sp>
              <p:nvSpPr>
                <p:cNvPr id="3861" name="Rettangolo 3860"/>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62" name="Rettangolo 3861"/>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63" name="Rettangolo 3862"/>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857" name="Gruppo 3856"/>
              <p:cNvGrpSpPr/>
              <p:nvPr/>
            </p:nvGrpSpPr>
            <p:grpSpPr>
              <a:xfrm>
                <a:off x="3143672" y="3757032"/>
                <a:ext cx="97558" cy="45719"/>
                <a:chOff x="2521551" y="3724539"/>
                <a:chExt cx="263221" cy="107770"/>
              </a:xfrm>
            </p:grpSpPr>
            <p:sp>
              <p:nvSpPr>
                <p:cNvPr id="3858" name="Rettangolo 3857"/>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59" name="Rettangolo 3858"/>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60" name="Rettangolo 3859"/>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3727" name="Gruppo 3726"/>
            <p:cNvGrpSpPr/>
            <p:nvPr/>
          </p:nvGrpSpPr>
          <p:grpSpPr>
            <a:xfrm>
              <a:off x="2848966" y="4796136"/>
              <a:ext cx="228909" cy="120959"/>
              <a:chOff x="2855640" y="3622517"/>
              <a:chExt cx="385590" cy="180234"/>
            </a:xfrm>
          </p:grpSpPr>
          <p:grpSp>
            <p:nvGrpSpPr>
              <p:cNvPr id="3828" name="Gruppo 3827"/>
              <p:cNvGrpSpPr/>
              <p:nvPr/>
            </p:nvGrpSpPr>
            <p:grpSpPr>
              <a:xfrm>
                <a:off x="2855640" y="3671313"/>
                <a:ext cx="97558" cy="45719"/>
                <a:chOff x="2521551" y="3724539"/>
                <a:chExt cx="263221" cy="107770"/>
              </a:xfrm>
            </p:grpSpPr>
            <p:sp>
              <p:nvSpPr>
                <p:cNvPr id="3849" name="Rettangolo 3848"/>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50" name="Rettangolo 3849"/>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51" name="Rettangolo 3850"/>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829" name="Gruppo 3828"/>
              <p:cNvGrpSpPr/>
              <p:nvPr/>
            </p:nvGrpSpPr>
            <p:grpSpPr>
              <a:xfrm>
                <a:off x="2995464" y="3622517"/>
                <a:ext cx="97558" cy="45719"/>
                <a:chOff x="2521551" y="3724539"/>
                <a:chExt cx="263221" cy="107770"/>
              </a:xfrm>
            </p:grpSpPr>
            <p:sp>
              <p:nvSpPr>
                <p:cNvPr id="3846" name="Rettangolo 3845"/>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47" name="Rettangolo 3846"/>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48" name="Rettangolo 3847"/>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830" name="Gruppo 3829"/>
              <p:cNvGrpSpPr/>
              <p:nvPr/>
            </p:nvGrpSpPr>
            <p:grpSpPr>
              <a:xfrm>
                <a:off x="3143672" y="3671313"/>
                <a:ext cx="97558" cy="45719"/>
                <a:chOff x="2521551" y="3724539"/>
                <a:chExt cx="263221" cy="107770"/>
              </a:xfrm>
            </p:grpSpPr>
            <p:sp>
              <p:nvSpPr>
                <p:cNvPr id="3843" name="Rettangolo 3842"/>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44" name="Rettangolo 3843"/>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45" name="Rettangolo 3844"/>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831" name="Gruppo 3830"/>
              <p:cNvGrpSpPr/>
              <p:nvPr/>
            </p:nvGrpSpPr>
            <p:grpSpPr>
              <a:xfrm>
                <a:off x="2855640" y="3757032"/>
                <a:ext cx="97558" cy="45719"/>
                <a:chOff x="2521551" y="3724539"/>
                <a:chExt cx="263221" cy="107770"/>
              </a:xfrm>
            </p:grpSpPr>
            <p:sp>
              <p:nvSpPr>
                <p:cNvPr id="3840" name="Rettangolo 3839"/>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41" name="Rettangolo 3840"/>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42" name="Rettangolo 3841"/>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832" name="Gruppo 3831"/>
              <p:cNvGrpSpPr/>
              <p:nvPr/>
            </p:nvGrpSpPr>
            <p:grpSpPr>
              <a:xfrm>
                <a:off x="2995464" y="3708236"/>
                <a:ext cx="97558" cy="45719"/>
                <a:chOff x="2521551" y="3724539"/>
                <a:chExt cx="263221" cy="107770"/>
              </a:xfrm>
            </p:grpSpPr>
            <p:sp>
              <p:nvSpPr>
                <p:cNvPr id="3837" name="Rettangolo 3836"/>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38" name="Rettangolo 3837"/>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39" name="Rettangolo 3838"/>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833" name="Gruppo 3832"/>
              <p:cNvGrpSpPr/>
              <p:nvPr/>
            </p:nvGrpSpPr>
            <p:grpSpPr>
              <a:xfrm>
                <a:off x="3143672" y="3757032"/>
                <a:ext cx="97558" cy="45719"/>
                <a:chOff x="2521551" y="3724539"/>
                <a:chExt cx="263221" cy="107770"/>
              </a:xfrm>
            </p:grpSpPr>
            <p:sp>
              <p:nvSpPr>
                <p:cNvPr id="3834" name="Rettangolo 3833"/>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35" name="Rettangolo 3834"/>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36" name="Rettangolo 3835"/>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3728" name="Gruppo 3727"/>
            <p:cNvGrpSpPr/>
            <p:nvPr/>
          </p:nvGrpSpPr>
          <p:grpSpPr>
            <a:xfrm>
              <a:off x="2848966" y="4907936"/>
              <a:ext cx="228909" cy="120959"/>
              <a:chOff x="2855640" y="3622517"/>
              <a:chExt cx="385590" cy="180234"/>
            </a:xfrm>
          </p:grpSpPr>
          <p:grpSp>
            <p:nvGrpSpPr>
              <p:cNvPr id="3804" name="Gruppo 3803"/>
              <p:cNvGrpSpPr/>
              <p:nvPr/>
            </p:nvGrpSpPr>
            <p:grpSpPr>
              <a:xfrm>
                <a:off x="2855640" y="3671313"/>
                <a:ext cx="97558" cy="45719"/>
                <a:chOff x="2521551" y="3724539"/>
                <a:chExt cx="263221" cy="107770"/>
              </a:xfrm>
            </p:grpSpPr>
            <p:sp>
              <p:nvSpPr>
                <p:cNvPr id="3825" name="Rettangolo 3824"/>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26" name="Rettangolo 3825"/>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27" name="Rettangolo 3826"/>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805" name="Gruppo 3804"/>
              <p:cNvGrpSpPr/>
              <p:nvPr/>
            </p:nvGrpSpPr>
            <p:grpSpPr>
              <a:xfrm>
                <a:off x="2995464" y="3622517"/>
                <a:ext cx="97558" cy="45719"/>
                <a:chOff x="2521551" y="3724539"/>
                <a:chExt cx="263221" cy="107770"/>
              </a:xfrm>
            </p:grpSpPr>
            <p:sp>
              <p:nvSpPr>
                <p:cNvPr id="3822" name="Rettangolo 3821"/>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23" name="Rettangolo 3822"/>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24" name="Rettangolo 3823"/>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806" name="Gruppo 3805"/>
              <p:cNvGrpSpPr/>
              <p:nvPr/>
            </p:nvGrpSpPr>
            <p:grpSpPr>
              <a:xfrm>
                <a:off x="3143672" y="3671313"/>
                <a:ext cx="97558" cy="45719"/>
                <a:chOff x="2521551" y="3724539"/>
                <a:chExt cx="263221" cy="107770"/>
              </a:xfrm>
            </p:grpSpPr>
            <p:sp>
              <p:nvSpPr>
                <p:cNvPr id="3819" name="Rettangolo 3818"/>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20" name="Rettangolo 3819"/>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21" name="Rettangolo 3820"/>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807" name="Gruppo 3806"/>
              <p:cNvGrpSpPr/>
              <p:nvPr/>
            </p:nvGrpSpPr>
            <p:grpSpPr>
              <a:xfrm>
                <a:off x="2855640" y="3757032"/>
                <a:ext cx="97558" cy="45719"/>
                <a:chOff x="2521551" y="3724539"/>
                <a:chExt cx="263221" cy="107770"/>
              </a:xfrm>
            </p:grpSpPr>
            <p:sp>
              <p:nvSpPr>
                <p:cNvPr id="3816" name="Rettangolo 3815"/>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17" name="Rettangolo 3816"/>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18" name="Rettangolo 3817"/>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808" name="Gruppo 3807"/>
              <p:cNvGrpSpPr/>
              <p:nvPr/>
            </p:nvGrpSpPr>
            <p:grpSpPr>
              <a:xfrm>
                <a:off x="2995464" y="3708236"/>
                <a:ext cx="97558" cy="45719"/>
                <a:chOff x="2521551" y="3724539"/>
                <a:chExt cx="263221" cy="107770"/>
              </a:xfrm>
            </p:grpSpPr>
            <p:sp>
              <p:nvSpPr>
                <p:cNvPr id="3813" name="Rettangolo 3812"/>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14" name="Rettangolo 3813"/>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15" name="Rettangolo 3814"/>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809" name="Gruppo 3808"/>
              <p:cNvGrpSpPr/>
              <p:nvPr/>
            </p:nvGrpSpPr>
            <p:grpSpPr>
              <a:xfrm>
                <a:off x="3143672" y="3757032"/>
                <a:ext cx="97558" cy="45719"/>
                <a:chOff x="2521551" y="3724539"/>
                <a:chExt cx="263221" cy="107770"/>
              </a:xfrm>
            </p:grpSpPr>
            <p:sp>
              <p:nvSpPr>
                <p:cNvPr id="3810" name="Rettangolo 3809"/>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11" name="Rettangolo 3810"/>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12" name="Rettangolo 3811"/>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3729" name="Gruppo 3728"/>
            <p:cNvGrpSpPr/>
            <p:nvPr/>
          </p:nvGrpSpPr>
          <p:grpSpPr>
            <a:xfrm>
              <a:off x="2848966" y="5024449"/>
              <a:ext cx="228909" cy="120959"/>
              <a:chOff x="2855640" y="3622517"/>
              <a:chExt cx="385590" cy="180234"/>
            </a:xfrm>
          </p:grpSpPr>
          <p:grpSp>
            <p:nvGrpSpPr>
              <p:cNvPr id="3780" name="Gruppo 3779"/>
              <p:cNvGrpSpPr/>
              <p:nvPr/>
            </p:nvGrpSpPr>
            <p:grpSpPr>
              <a:xfrm>
                <a:off x="2855640" y="3671313"/>
                <a:ext cx="97558" cy="45719"/>
                <a:chOff x="2521551" y="3724539"/>
                <a:chExt cx="263221" cy="107770"/>
              </a:xfrm>
            </p:grpSpPr>
            <p:sp>
              <p:nvSpPr>
                <p:cNvPr id="3801" name="Rettangolo 3800"/>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02" name="Rettangolo 3801"/>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03" name="Rettangolo 3802"/>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781" name="Gruppo 3780"/>
              <p:cNvGrpSpPr/>
              <p:nvPr/>
            </p:nvGrpSpPr>
            <p:grpSpPr>
              <a:xfrm>
                <a:off x="2995464" y="3622517"/>
                <a:ext cx="97558" cy="45719"/>
                <a:chOff x="2521551" y="3724539"/>
                <a:chExt cx="263221" cy="107770"/>
              </a:xfrm>
            </p:grpSpPr>
            <p:sp>
              <p:nvSpPr>
                <p:cNvPr id="3798" name="Rettangolo 3797"/>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99" name="Rettangolo 3798"/>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00" name="Rettangolo 3799"/>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782" name="Gruppo 3781"/>
              <p:cNvGrpSpPr/>
              <p:nvPr/>
            </p:nvGrpSpPr>
            <p:grpSpPr>
              <a:xfrm>
                <a:off x="3143672" y="3671313"/>
                <a:ext cx="97558" cy="45719"/>
                <a:chOff x="2521551" y="3724539"/>
                <a:chExt cx="263221" cy="107770"/>
              </a:xfrm>
            </p:grpSpPr>
            <p:sp>
              <p:nvSpPr>
                <p:cNvPr id="3795" name="Rettangolo 3794"/>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96" name="Rettangolo 3795"/>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97" name="Rettangolo 3796"/>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783" name="Gruppo 3782"/>
              <p:cNvGrpSpPr/>
              <p:nvPr/>
            </p:nvGrpSpPr>
            <p:grpSpPr>
              <a:xfrm>
                <a:off x="2855640" y="3757032"/>
                <a:ext cx="97558" cy="45719"/>
                <a:chOff x="2521551" y="3724539"/>
                <a:chExt cx="263221" cy="107770"/>
              </a:xfrm>
            </p:grpSpPr>
            <p:sp>
              <p:nvSpPr>
                <p:cNvPr id="3792" name="Rettangolo 3791"/>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93" name="Rettangolo 3792"/>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94" name="Rettangolo 3793"/>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784" name="Gruppo 3783"/>
              <p:cNvGrpSpPr/>
              <p:nvPr/>
            </p:nvGrpSpPr>
            <p:grpSpPr>
              <a:xfrm>
                <a:off x="2995464" y="3708236"/>
                <a:ext cx="97558" cy="45719"/>
                <a:chOff x="2521551" y="3724539"/>
                <a:chExt cx="263221" cy="107770"/>
              </a:xfrm>
            </p:grpSpPr>
            <p:sp>
              <p:nvSpPr>
                <p:cNvPr id="3789" name="Rettangolo 3788"/>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90" name="Rettangolo 3789"/>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91" name="Rettangolo 3790"/>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785" name="Gruppo 3784"/>
              <p:cNvGrpSpPr/>
              <p:nvPr/>
            </p:nvGrpSpPr>
            <p:grpSpPr>
              <a:xfrm>
                <a:off x="3143672" y="3757032"/>
                <a:ext cx="97558" cy="45719"/>
                <a:chOff x="2521551" y="3724539"/>
                <a:chExt cx="263221" cy="107770"/>
              </a:xfrm>
            </p:grpSpPr>
            <p:sp>
              <p:nvSpPr>
                <p:cNvPr id="3786" name="Rettangolo 3785"/>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87" name="Rettangolo 3786"/>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88" name="Rettangolo 3787"/>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3730" name="Gruppo 3729"/>
            <p:cNvGrpSpPr/>
            <p:nvPr/>
          </p:nvGrpSpPr>
          <p:grpSpPr>
            <a:xfrm>
              <a:off x="2848966" y="5139738"/>
              <a:ext cx="228909" cy="120959"/>
              <a:chOff x="2855640" y="3622517"/>
              <a:chExt cx="385590" cy="180234"/>
            </a:xfrm>
          </p:grpSpPr>
          <p:grpSp>
            <p:nvGrpSpPr>
              <p:cNvPr id="3756" name="Gruppo 3755"/>
              <p:cNvGrpSpPr/>
              <p:nvPr/>
            </p:nvGrpSpPr>
            <p:grpSpPr>
              <a:xfrm>
                <a:off x="2855640" y="3671313"/>
                <a:ext cx="97558" cy="45719"/>
                <a:chOff x="2521551" y="3724539"/>
                <a:chExt cx="263221" cy="107770"/>
              </a:xfrm>
            </p:grpSpPr>
            <p:sp>
              <p:nvSpPr>
                <p:cNvPr id="3777" name="Rettangolo 3776"/>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78" name="Rettangolo 3777"/>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79" name="Rettangolo 3778"/>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757" name="Gruppo 3756"/>
              <p:cNvGrpSpPr/>
              <p:nvPr/>
            </p:nvGrpSpPr>
            <p:grpSpPr>
              <a:xfrm>
                <a:off x="2995464" y="3622517"/>
                <a:ext cx="97558" cy="45719"/>
                <a:chOff x="2521551" y="3724539"/>
                <a:chExt cx="263221" cy="107770"/>
              </a:xfrm>
            </p:grpSpPr>
            <p:sp>
              <p:nvSpPr>
                <p:cNvPr id="3774" name="Rettangolo 3773"/>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75" name="Rettangolo 3774"/>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76" name="Rettangolo 3775"/>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758" name="Gruppo 3757"/>
              <p:cNvGrpSpPr/>
              <p:nvPr/>
            </p:nvGrpSpPr>
            <p:grpSpPr>
              <a:xfrm>
                <a:off x="3143672" y="3671313"/>
                <a:ext cx="97558" cy="45719"/>
                <a:chOff x="2521551" y="3724539"/>
                <a:chExt cx="263221" cy="107770"/>
              </a:xfrm>
            </p:grpSpPr>
            <p:sp>
              <p:nvSpPr>
                <p:cNvPr id="3771" name="Rettangolo 3770"/>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72" name="Rettangolo 3771"/>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73" name="Rettangolo 3772"/>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759" name="Gruppo 3758"/>
              <p:cNvGrpSpPr/>
              <p:nvPr/>
            </p:nvGrpSpPr>
            <p:grpSpPr>
              <a:xfrm>
                <a:off x="2855640" y="3757032"/>
                <a:ext cx="97558" cy="45719"/>
                <a:chOff x="2521551" y="3724539"/>
                <a:chExt cx="263221" cy="107770"/>
              </a:xfrm>
            </p:grpSpPr>
            <p:sp>
              <p:nvSpPr>
                <p:cNvPr id="3768" name="Rettangolo 3767"/>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69" name="Rettangolo 3768"/>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70" name="Rettangolo 3769"/>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760" name="Gruppo 3759"/>
              <p:cNvGrpSpPr/>
              <p:nvPr/>
            </p:nvGrpSpPr>
            <p:grpSpPr>
              <a:xfrm>
                <a:off x="2995464" y="3708236"/>
                <a:ext cx="97558" cy="45719"/>
                <a:chOff x="2521551" y="3724539"/>
                <a:chExt cx="263221" cy="107770"/>
              </a:xfrm>
            </p:grpSpPr>
            <p:sp>
              <p:nvSpPr>
                <p:cNvPr id="3765" name="Rettangolo 3764"/>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66" name="Rettangolo 3765"/>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67" name="Rettangolo 3766"/>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761" name="Gruppo 3760"/>
              <p:cNvGrpSpPr/>
              <p:nvPr/>
            </p:nvGrpSpPr>
            <p:grpSpPr>
              <a:xfrm>
                <a:off x="3143672" y="3757032"/>
                <a:ext cx="97558" cy="45719"/>
                <a:chOff x="2521551" y="3724539"/>
                <a:chExt cx="263221" cy="107770"/>
              </a:xfrm>
            </p:grpSpPr>
            <p:sp>
              <p:nvSpPr>
                <p:cNvPr id="3762" name="Rettangolo 3761"/>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63" name="Rettangolo 3762"/>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64" name="Rettangolo 3763"/>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3731" name="Gruppo 3730"/>
            <p:cNvGrpSpPr/>
            <p:nvPr/>
          </p:nvGrpSpPr>
          <p:grpSpPr>
            <a:xfrm>
              <a:off x="2848966" y="5252257"/>
              <a:ext cx="228909" cy="120959"/>
              <a:chOff x="2855640" y="3622517"/>
              <a:chExt cx="385590" cy="180234"/>
            </a:xfrm>
          </p:grpSpPr>
          <p:grpSp>
            <p:nvGrpSpPr>
              <p:cNvPr id="3732" name="Gruppo 3731"/>
              <p:cNvGrpSpPr/>
              <p:nvPr/>
            </p:nvGrpSpPr>
            <p:grpSpPr>
              <a:xfrm>
                <a:off x="2855640" y="3671313"/>
                <a:ext cx="97558" cy="45719"/>
                <a:chOff x="2521551" y="3724539"/>
                <a:chExt cx="263221" cy="107770"/>
              </a:xfrm>
            </p:grpSpPr>
            <p:sp>
              <p:nvSpPr>
                <p:cNvPr id="3753" name="Rettangolo 3752"/>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54" name="Rettangolo 3753"/>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55" name="Rettangolo 3754"/>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733" name="Gruppo 3732"/>
              <p:cNvGrpSpPr/>
              <p:nvPr/>
            </p:nvGrpSpPr>
            <p:grpSpPr>
              <a:xfrm>
                <a:off x="2995464" y="3622517"/>
                <a:ext cx="97558" cy="45719"/>
                <a:chOff x="2521551" y="3724539"/>
                <a:chExt cx="263221" cy="107770"/>
              </a:xfrm>
            </p:grpSpPr>
            <p:sp>
              <p:nvSpPr>
                <p:cNvPr id="3750" name="Rettangolo 3749"/>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51" name="Rettangolo 3750"/>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52" name="Rettangolo 3751"/>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734" name="Gruppo 3733"/>
              <p:cNvGrpSpPr/>
              <p:nvPr/>
            </p:nvGrpSpPr>
            <p:grpSpPr>
              <a:xfrm>
                <a:off x="3143672" y="3671313"/>
                <a:ext cx="97558" cy="45719"/>
                <a:chOff x="2521551" y="3724539"/>
                <a:chExt cx="263221" cy="107770"/>
              </a:xfrm>
            </p:grpSpPr>
            <p:sp>
              <p:nvSpPr>
                <p:cNvPr id="3747" name="Rettangolo 3746"/>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48" name="Rettangolo 3747"/>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49" name="Rettangolo 3748"/>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735" name="Gruppo 3734"/>
              <p:cNvGrpSpPr/>
              <p:nvPr/>
            </p:nvGrpSpPr>
            <p:grpSpPr>
              <a:xfrm>
                <a:off x="2855640" y="3757032"/>
                <a:ext cx="97558" cy="45719"/>
                <a:chOff x="2521551" y="3724539"/>
                <a:chExt cx="263221" cy="107770"/>
              </a:xfrm>
            </p:grpSpPr>
            <p:sp>
              <p:nvSpPr>
                <p:cNvPr id="3744" name="Rettangolo 3743"/>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45" name="Rettangolo 3744"/>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46" name="Rettangolo 3745"/>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736" name="Gruppo 3735"/>
              <p:cNvGrpSpPr/>
              <p:nvPr/>
            </p:nvGrpSpPr>
            <p:grpSpPr>
              <a:xfrm>
                <a:off x="2995464" y="3708236"/>
                <a:ext cx="97558" cy="45719"/>
                <a:chOff x="2521551" y="3724539"/>
                <a:chExt cx="263221" cy="107770"/>
              </a:xfrm>
            </p:grpSpPr>
            <p:sp>
              <p:nvSpPr>
                <p:cNvPr id="3741" name="Rettangolo 3740"/>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42" name="Rettangolo 3741"/>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43" name="Rettangolo 3742"/>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737" name="Gruppo 3736"/>
              <p:cNvGrpSpPr/>
              <p:nvPr/>
            </p:nvGrpSpPr>
            <p:grpSpPr>
              <a:xfrm>
                <a:off x="3143672" y="3757032"/>
                <a:ext cx="97558" cy="45719"/>
                <a:chOff x="2521551" y="3724539"/>
                <a:chExt cx="263221" cy="107770"/>
              </a:xfrm>
            </p:grpSpPr>
            <p:sp>
              <p:nvSpPr>
                <p:cNvPr id="3738" name="Rettangolo 3737"/>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39" name="Rettangolo 3738"/>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40" name="Rettangolo 3739"/>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grpSp>
        <p:nvGrpSpPr>
          <p:cNvPr id="4226" name="Gruppo 4225"/>
          <p:cNvGrpSpPr/>
          <p:nvPr/>
        </p:nvGrpSpPr>
        <p:grpSpPr>
          <a:xfrm flipH="1">
            <a:off x="647985" y="4745086"/>
            <a:ext cx="1463394" cy="554527"/>
            <a:chOff x="2256342" y="3573016"/>
            <a:chExt cx="5771266" cy="1872208"/>
          </a:xfrm>
        </p:grpSpPr>
        <p:sp>
          <p:nvSpPr>
            <p:cNvPr id="4227" name="Rettangolo 4226"/>
            <p:cNvSpPr/>
            <p:nvPr/>
          </p:nvSpPr>
          <p:spPr>
            <a:xfrm>
              <a:off x="2261104" y="3573016"/>
              <a:ext cx="5419072" cy="18722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28" name="Rettangolo 4227"/>
            <p:cNvSpPr/>
            <p:nvPr/>
          </p:nvSpPr>
          <p:spPr>
            <a:xfrm>
              <a:off x="3187904" y="3789040"/>
              <a:ext cx="432048" cy="432048"/>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29" name="Rettangolo 4228"/>
            <p:cNvSpPr/>
            <p:nvPr/>
          </p:nvSpPr>
          <p:spPr>
            <a:xfrm>
              <a:off x="3187904" y="4725144"/>
              <a:ext cx="432048" cy="432048"/>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30" name="Rettangolo 4229"/>
            <p:cNvSpPr/>
            <p:nvPr/>
          </p:nvSpPr>
          <p:spPr>
            <a:xfrm>
              <a:off x="3935760" y="4106396"/>
              <a:ext cx="288032" cy="284976"/>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31" name="Rettangolo 4230"/>
            <p:cNvSpPr/>
            <p:nvPr/>
          </p:nvSpPr>
          <p:spPr>
            <a:xfrm>
              <a:off x="3935760" y="4582656"/>
              <a:ext cx="288032" cy="284976"/>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32" name="Rettangolo 4231"/>
            <p:cNvSpPr/>
            <p:nvPr/>
          </p:nvSpPr>
          <p:spPr>
            <a:xfrm>
              <a:off x="4453998" y="4391372"/>
              <a:ext cx="900100" cy="908308"/>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33" name="Rettangolo 4232"/>
            <p:cNvSpPr/>
            <p:nvPr/>
          </p:nvSpPr>
          <p:spPr>
            <a:xfrm>
              <a:off x="4537838" y="3681792"/>
              <a:ext cx="201842" cy="24522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34" name="Rettangolo 4233"/>
            <p:cNvSpPr/>
            <p:nvPr/>
          </p:nvSpPr>
          <p:spPr>
            <a:xfrm>
              <a:off x="4857085" y="3679881"/>
              <a:ext cx="230803" cy="24713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35" name="Rettangolo 4234"/>
            <p:cNvSpPr/>
            <p:nvPr/>
          </p:nvSpPr>
          <p:spPr>
            <a:xfrm>
              <a:off x="5183932" y="3717032"/>
              <a:ext cx="170165" cy="17925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4236" name="Gruppo 4235"/>
            <p:cNvGrpSpPr/>
            <p:nvPr/>
          </p:nvGrpSpPr>
          <p:grpSpPr>
            <a:xfrm>
              <a:off x="3719736" y="3608513"/>
              <a:ext cx="162018" cy="159257"/>
              <a:chOff x="8040216" y="3991802"/>
              <a:chExt cx="288032" cy="280360"/>
            </a:xfrm>
          </p:grpSpPr>
          <p:sp>
            <p:nvSpPr>
              <p:cNvPr id="4825" name="Ovale 4824"/>
              <p:cNvSpPr/>
              <p:nvPr/>
            </p:nvSpPr>
            <p:spPr>
              <a:xfrm>
                <a:off x="8040216" y="3991802"/>
                <a:ext cx="288032" cy="280360"/>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p>
            </p:txBody>
          </p:sp>
          <p:sp>
            <p:nvSpPr>
              <p:cNvPr id="4826" name="Ovale 4825"/>
              <p:cNvSpPr/>
              <p:nvPr/>
            </p:nvSpPr>
            <p:spPr>
              <a:xfrm>
                <a:off x="8112224" y="4060858"/>
                <a:ext cx="144016" cy="14472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p>
            </p:txBody>
          </p:sp>
        </p:grpSp>
        <p:sp>
          <p:nvSpPr>
            <p:cNvPr id="4237" name="Rettangolo 4236"/>
            <p:cNvSpPr/>
            <p:nvPr/>
          </p:nvSpPr>
          <p:spPr>
            <a:xfrm>
              <a:off x="2256342" y="4457197"/>
              <a:ext cx="162488" cy="747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38" name="Ovale 4237"/>
            <p:cNvSpPr/>
            <p:nvPr/>
          </p:nvSpPr>
          <p:spPr>
            <a:xfrm>
              <a:off x="2387444" y="4457197"/>
              <a:ext cx="62772" cy="7353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4239" name="Connettore 1 4238"/>
            <p:cNvCxnSpPr/>
            <p:nvPr/>
          </p:nvCxnSpPr>
          <p:spPr>
            <a:xfrm>
              <a:off x="2307919" y="3595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240" name="Connettore 1 4239"/>
            <p:cNvCxnSpPr/>
            <p:nvPr/>
          </p:nvCxnSpPr>
          <p:spPr>
            <a:xfrm>
              <a:off x="2307919" y="3632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241" name="Connettore 1 4240"/>
            <p:cNvCxnSpPr/>
            <p:nvPr/>
          </p:nvCxnSpPr>
          <p:spPr>
            <a:xfrm>
              <a:off x="2307919" y="3669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242" name="Connettore 1 4241"/>
            <p:cNvCxnSpPr/>
            <p:nvPr/>
          </p:nvCxnSpPr>
          <p:spPr>
            <a:xfrm>
              <a:off x="2307919" y="3706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243" name="Connettore 1 4242"/>
            <p:cNvCxnSpPr/>
            <p:nvPr/>
          </p:nvCxnSpPr>
          <p:spPr>
            <a:xfrm>
              <a:off x="2307919" y="3743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244" name="Connettore 1 4243"/>
            <p:cNvCxnSpPr/>
            <p:nvPr/>
          </p:nvCxnSpPr>
          <p:spPr>
            <a:xfrm>
              <a:off x="2307919" y="3779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245" name="Connettore 1 4244"/>
            <p:cNvCxnSpPr/>
            <p:nvPr/>
          </p:nvCxnSpPr>
          <p:spPr>
            <a:xfrm>
              <a:off x="2307919" y="3816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246" name="Connettore 1 4245"/>
            <p:cNvCxnSpPr/>
            <p:nvPr/>
          </p:nvCxnSpPr>
          <p:spPr>
            <a:xfrm>
              <a:off x="2307919" y="3890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247" name="Connettore 1 4246"/>
            <p:cNvCxnSpPr/>
            <p:nvPr/>
          </p:nvCxnSpPr>
          <p:spPr>
            <a:xfrm>
              <a:off x="2307919" y="4000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248" name="Connettore 1 4247"/>
            <p:cNvCxnSpPr/>
            <p:nvPr/>
          </p:nvCxnSpPr>
          <p:spPr>
            <a:xfrm>
              <a:off x="2307919" y="4074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249" name="Connettore 1 4248"/>
            <p:cNvCxnSpPr/>
            <p:nvPr/>
          </p:nvCxnSpPr>
          <p:spPr>
            <a:xfrm>
              <a:off x="2307919" y="4111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250" name="Connettore 1 4249"/>
            <p:cNvCxnSpPr/>
            <p:nvPr/>
          </p:nvCxnSpPr>
          <p:spPr>
            <a:xfrm>
              <a:off x="2307919" y="4147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251" name="Connettore 1 4250"/>
            <p:cNvCxnSpPr/>
            <p:nvPr/>
          </p:nvCxnSpPr>
          <p:spPr>
            <a:xfrm>
              <a:off x="2307919" y="4184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252" name="Connettore 1 4251"/>
            <p:cNvCxnSpPr/>
            <p:nvPr/>
          </p:nvCxnSpPr>
          <p:spPr>
            <a:xfrm>
              <a:off x="2307919" y="4221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253" name="Connettore 1 4252"/>
            <p:cNvCxnSpPr/>
            <p:nvPr/>
          </p:nvCxnSpPr>
          <p:spPr>
            <a:xfrm>
              <a:off x="2307919" y="4258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254" name="Connettore 1 4253"/>
            <p:cNvCxnSpPr/>
            <p:nvPr/>
          </p:nvCxnSpPr>
          <p:spPr>
            <a:xfrm>
              <a:off x="2307919" y="4295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255" name="Connettore 1 4254"/>
            <p:cNvCxnSpPr/>
            <p:nvPr/>
          </p:nvCxnSpPr>
          <p:spPr>
            <a:xfrm>
              <a:off x="2307919" y="4331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256" name="Connettore 1 4255"/>
            <p:cNvCxnSpPr/>
            <p:nvPr/>
          </p:nvCxnSpPr>
          <p:spPr>
            <a:xfrm>
              <a:off x="2307919" y="4368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257" name="Connettore 1 4256"/>
            <p:cNvCxnSpPr/>
            <p:nvPr/>
          </p:nvCxnSpPr>
          <p:spPr>
            <a:xfrm>
              <a:off x="2307919" y="4405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258" name="Connettore 1 4257"/>
            <p:cNvCxnSpPr/>
            <p:nvPr/>
          </p:nvCxnSpPr>
          <p:spPr>
            <a:xfrm>
              <a:off x="2307919" y="3853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259" name="Connettore 1 4258"/>
            <p:cNvCxnSpPr/>
            <p:nvPr/>
          </p:nvCxnSpPr>
          <p:spPr>
            <a:xfrm>
              <a:off x="2307919" y="3927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260" name="Connettore 1 4259"/>
            <p:cNvCxnSpPr/>
            <p:nvPr/>
          </p:nvCxnSpPr>
          <p:spPr>
            <a:xfrm>
              <a:off x="2307919" y="3963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261" name="Connettore 1 4260"/>
            <p:cNvCxnSpPr/>
            <p:nvPr/>
          </p:nvCxnSpPr>
          <p:spPr>
            <a:xfrm>
              <a:off x="2307919" y="4037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262" name="Connettore 1 4261"/>
            <p:cNvCxnSpPr/>
            <p:nvPr/>
          </p:nvCxnSpPr>
          <p:spPr>
            <a:xfrm>
              <a:off x="2307919" y="45731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263" name="Connettore 1 4262"/>
            <p:cNvCxnSpPr/>
            <p:nvPr/>
          </p:nvCxnSpPr>
          <p:spPr>
            <a:xfrm>
              <a:off x="2307919" y="46099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264" name="Connettore 1 4263"/>
            <p:cNvCxnSpPr/>
            <p:nvPr/>
          </p:nvCxnSpPr>
          <p:spPr>
            <a:xfrm>
              <a:off x="2307919" y="46467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265" name="Connettore 1 4264"/>
            <p:cNvCxnSpPr/>
            <p:nvPr/>
          </p:nvCxnSpPr>
          <p:spPr>
            <a:xfrm>
              <a:off x="2307919" y="46835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266" name="Connettore 1 4265"/>
            <p:cNvCxnSpPr/>
            <p:nvPr/>
          </p:nvCxnSpPr>
          <p:spPr>
            <a:xfrm>
              <a:off x="2307919" y="47203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267" name="Connettore 1 4266"/>
            <p:cNvCxnSpPr/>
            <p:nvPr/>
          </p:nvCxnSpPr>
          <p:spPr>
            <a:xfrm>
              <a:off x="2307919" y="47571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268" name="Connettore 1 4267"/>
            <p:cNvCxnSpPr/>
            <p:nvPr/>
          </p:nvCxnSpPr>
          <p:spPr>
            <a:xfrm>
              <a:off x="2307919" y="47939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269" name="Connettore 1 4268"/>
            <p:cNvCxnSpPr/>
            <p:nvPr/>
          </p:nvCxnSpPr>
          <p:spPr>
            <a:xfrm>
              <a:off x="2307919" y="48675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270" name="Connettore 1 4269"/>
            <p:cNvCxnSpPr/>
            <p:nvPr/>
          </p:nvCxnSpPr>
          <p:spPr>
            <a:xfrm>
              <a:off x="2307919" y="49779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271" name="Connettore 1 4270"/>
            <p:cNvCxnSpPr/>
            <p:nvPr/>
          </p:nvCxnSpPr>
          <p:spPr>
            <a:xfrm>
              <a:off x="2307919" y="50515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272" name="Connettore 1 4271"/>
            <p:cNvCxnSpPr/>
            <p:nvPr/>
          </p:nvCxnSpPr>
          <p:spPr>
            <a:xfrm>
              <a:off x="2307919" y="50883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273" name="Connettore 1 4272"/>
            <p:cNvCxnSpPr/>
            <p:nvPr/>
          </p:nvCxnSpPr>
          <p:spPr>
            <a:xfrm>
              <a:off x="2307919" y="51251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274" name="Connettore 1 4273"/>
            <p:cNvCxnSpPr/>
            <p:nvPr/>
          </p:nvCxnSpPr>
          <p:spPr>
            <a:xfrm>
              <a:off x="2307919" y="51619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275" name="Connettore 1 4274"/>
            <p:cNvCxnSpPr/>
            <p:nvPr/>
          </p:nvCxnSpPr>
          <p:spPr>
            <a:xfrm>
              <a:off x="2307919" y="51987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276" name="Connettore 1 4275"/>
            <p:cNvCxnSpPr/>
            <p:nvPr/>
          </p:nvCxnSpPr>
          <p:spPr>
            <a:xfrm>
              <a:off x="2307919" y="52355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277" name="Connettore 1 4276"/>
            <p:cNvCxnSpPr/>
            <p:nvPr/>
          </p:nvCxnSpPr>
          <p:spPr>
            <a:xfrm>
              <a:off x="2307919" y="52723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278" name="Connettore 1 4277"/>
            <p:cNvCxnSpPr/>
            <p:nvPr/>
          </p:nvCxnSpPr>
          <p:spPr>
            <a:xfrm>
              <a:off x="2307919" y="53091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279" name="Connettore 1 4278"/>
            <p:cNvCxnSpPr/>
            <p:nvPr/>
          </p:nvCxnSpPr>
          <p:spPr>
            <a:xfrm>
              <a:off x="2307919" y="53459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280" name="Connettore 1 4279"/>
            <p:cNvCxnSpPr/>
            <p:nvPr/>
          </p:nvCxnSpPr>
          <p:spPr>
            <a:xfrm>
              <a:off x="2307919" y="53827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281" name="Connettore 1 4280"/>
            <p:cNvCxnSpPr/>
            <p:nvPr/>
          </p:nvCxnSpPr>
          <p:spPr>
            <a:xfrm>
              <a:off x="2307919" y="5419588"/>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282" name="Connettore 1 4281"/>
            <p:cNvCxnSpPr/>
            <p:nvPr/>
          </p:nvCxnSpPr>
          <p:spPr>
            <a:xfrm>
              <a:off x="2307919" y="48307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283" name="Connettore 1 4282"/>
            <p:cNvCxnSpPr/>
            <p:nvPr/>
          </p:nvCxnSpPr>
          <p:spPr>
            <a:xfrm>
              <a:off x="2307919" y="49043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284" name="Connettore 1 4283"/>
            <p:cNvCxnSpPr/>
            <p:nvPr/>
          </p:nvCxnSpPr>
          <p:spPr>
            <a:xfrm>
              <a:off x="2307919" y="49411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285" name="Connettore 1 4284"/>
            <p:cNvCxnSpPr/>
            <p:nvPr/>
          </p:nvCxnSpPr>
          <p:spPr>
            <a:xfrm>
              <a:off x="2307919" y="50147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sp>
          <p:nvSpPr>
            <p:cNvPr id="4286" name="Rettangolo 4285"/>
            <p:cNvSpPr/>
            <p:nvPr/>
          </p:nvSpPr>
          <p:spPr>
            <a:xfrm>
              <a:off x="5550128" y="4281847"/>
              <a:ext cx="230803" cy="24713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87" name="Rettangolo 4286"/>
            <p:cNvSpPr/>
            <p:nvPr/>
          </p:nvSpPr>
          <p:spPr>
            <a:xfrm>
              <a:off x="4009553" y="3610726"/>
              <a:ext cx="140446" cy="11737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88" name="Rettangolo 4287"/>
            <p:cNvSpPr/>
            <p:nvPr/>
          </p:nvSpPr>
          <p:spPr>
            <a:xfrm>
              <a:off x="4220518" y="3610726"/>
              <a:ext cx="140446" cy="11737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89" name="Rettangolo 4288"/>
            <p:cNvSpPr/>
            <p:nvPr/>
          </p:nvSpPr>
          <p:spPr>
            <a:xfrm>
              <a:off x="3338764" y="4417775"/>
              <a:ext cx="140446" cy="11737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90" name="Rettangolo 4289"/>
            <p:cNvSpPr/>
            <p:nvPr/>
          </p:nvSpPr>
          <p:spPr>
            <a:xfrm>
              <a:off x="3549729" y="4417775"/>
              <a:ext cx="140446" cy="11737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91" name="Rettangolo 4290"/>
            <p:cNvSpPr/>
            <p:nvPr/>
          </p:nvSpPr>
          <p:spPr>
            <a:xfrm>
              <a:off x="6023992" y="3789040"/>
              <a:ext cx="576064" cy="60233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92" name="Rettangolo 4291"/>
            <p:cNvSpPr/>
            <p:nvPr/>
          </p:nvSpPr>
          <p:spPr>
            <a:xfrm>
              <a:off x="6409355" y="4666270"/>
              <a:ext cx="170165" cy="17925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93" name="Rettangolo 4292"/>
            <p:cNvSpPr/>
            <p:nvPr/>
          </p:nvSpPr>
          <p:spPr>
            <a:xfrm>
              <a:off x="7248128" y="4178331"/>
              <a:ext cx="432048" cy="314424"/>
            </a:xfrm>
            <a:prstGeom prst="rect">
              <a:avLst/>
            </a:prstGeom>
            <a:solidFill>
              <a:schemeClr val="bg1">
                <a:lumMod val="7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94" name="Rettangolo 4293"/>
            <p:cNvSpPr/>
            <p:nvPr/>
          </p:nvSpPr>
          <p:spPr>
            <a:xfrm>
              <a:off x="7680176" y="4227531"/>
              <a:ext cx="299864" cy="216024"/>
            </a:xfrm>
            <a:prstGeom prst="rect">
              <a:avLst/>
            </a:prstGeom>
            <a:solidFill>
              <a:schemeClr val="bg1">
                <a:lumMod val="7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95" name="Rettangolo 4294"/>
            <p:cNvSpPr/>
            <p:nvPr/>
          </p:nvSpPr>
          <p:spPr>
            <a:xfrm>
              <a:off x="7248128" y="3861048"/>
              <a:ext cx="432048" cy="314424"/>
            </a:xfrm>
            <a:prstGeom prst="rect">
              <a:avLst/>
            </a:prstGeom>
            <a:solidFill>
              <a:schemeClr val="bg1">
                <a:lumMod val="7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96" name="Rettangolo 4295"/>
            <p:cNvSpPr/>
            <p:nvPr/>
          </p:nvSpPr>
          <p:spPr>
            <a:xfrm>
              <a:off x="7680176" y="3910248"/>
              <a:ext cx="299864" cy="216024"/>
            </a:xfrm>
            <a:prstGeom prst="rect">
              <a:avLst/>
            </a:prstGeom>
            <a:solidFill>
              <a:schemeClr val="bg1">
                <a:lumMod val="7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97" name="Rettangolo 4296"/>
            <p:cNvSpPr/>
            <p:nvPr/>
          </p:nvSpPr>
          <p:spPr>
            <a:xfrm>
              <a:off x="7355098" y="3581327"/>
              <a:ext cx="216024" cy="272086"/>
            </a:xfrm>
            <a:prstGeom prst="rect">
              <a:avLst/>
            </a:prstGeom>
            <a:solidFill>
              <a:schemeClr val="accent6">
                <a:lumMod val="60000"/>
                <a:lumOff val="4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98" name="Rettangolo 4297"/>
            <p:cNvSpPr/>
            <p:nvPr/>
          </p:nvSpPr>
          <p:spPr>
            <a:xfrm>
              <a:off x="7571122" y="3581327"/>
              <a:ext cx="144128" cy="272086"/>
            </a:xfrm>
            <a:prstGeom prst="rect">
              <a:avLst/>
            </a:prstGeom>
            <a:solidFill>
              <a:schemeClr val="accent6">
                <a:lumMod val="60000"/>
                <a:lumOff val="4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99" name="Rettangolo 4298"/>
            <p:cNvSpPr/>
            <p:nvPr/>
          </p:nvSpPr>
          <p:spPr>
            <a:xfrm>
              <a:off x="7248128" y="4509120"/>
              <a:ext cx="731911" cy="451594"/>
            </a:xfrm>
            <a:prstGeom prst="rect">
              <a:avLst/>
            </a:prstGeom>
            <a:solidFill>
              <a:schemeClr val="bg2">
                <a:lumMod val="6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300" name="Rettangolo 4299"/>
            <p:cNvSpPr/>
            <p:nvPr/>
          </p:nvSpPr>
          <p:spPr>
            <a:xfrm>
              <a:off x="7752185" y="4753184"/>
              <a:ext cx="227856" cy="8962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4301" name="Gruppo 4300"/>
            <p:cNvGrpSpPr/>
            <p:nvPr/>
          </p:nvGrpSpPr>
          <p:grpSpPr>
            <a:xfrm>
              <a:off x="7752185" y="4610696"/>
              <a:ext cx="227856" cy="89628"/>
              <a:chOff x="7752185" y="4610696"/>
              <a:chExt cx="227856" cy="89628"/>
            </a:xfrm>
          </p:grpSpPr>
          <p:sp>
            <p:nvSpPr>
              <p:cNvPr id="4823" name="Rettangolo 4822"/>
              <p:cNvSpPr/>
              <p:nvPr/>
            </p:nvSpPr>
            <p:spPr>
              <a:xfrm>
                <a:off x="7752185" y="4610696"/>
                <a:ext cx="227856" cy="8962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824" name="Rettangolo 4823"/>
              <p:cNvSpPr/>
              <p:nvPr/>
            </p:nvSpPr>
            <p:spPr>
              <a:xfrm>
                <a:off x="7824192" y="4632651"/>
                <a:ext cx="155847" cy="45719"/>
              </a:xfrm>
              <a:prstGeom prst="rect">
                <a:avLst/>
              </a:prstGeom>
              <a:solidFill>
                <a:schemeClr val="bg2">
                  <a:lumMod val="6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302" name="Gruppo 4301"/>
            <p:cNvGrpSpPr/>
            <p:nvPr/>
          </p:nvGrpSpPr>
          <p:grpSpPr>
            <a:xfrm>
              <a:off x="7752185" y="4753391"/>
              <a:ext cx="227856" cy="89628"/>
              <a:chOff x="7752185" y="4610696"/>
              <a:chExt cx="227856" cy="89628"/>
            </a:xfrm>
          </p:grpSpPr>
          <p:sp>
            <p:nvSpPr>
              <p:cNvPr id="4821" name="Rettangolo 4820"/>
              <p:cNvSpPr/>
              <p:nvPr/>
            </p:nvSpPr>
            <p:spPr>
              <a:xfrm>
                <a:off x="7752185" y="4610696"/>
                <a:ext cx="227856" cy="8962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822" name="Rettangolo 4821"/>
              <p:cNvSpPr/>
              <p:nvPr/>
            </p:nvSpPr>
            <p:spPr>
              <a:xfrm>
                <a:off x="7824192" y="4632651"/>
                <a:ext cx="155847" cy="45719"/>
              </a:xfrm>
              <a:prstGeom prst="rect">
                <a:avLst/>
              </a:prstGeom>
              <a:solidFill>
                <a:schemeClr val="bg2">
                  <a:lumMod val="6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4303" name="Rettangolo 4302"/>
            <p:cNvSpPr/>
            <p:nvPr/>
          </p:nvSpPr>
          <p:spPr>
            <a:xfrm>
              <a:off x="6312023" y="4972989"/>
              <a:ext cx="1715585" cy="451594"/>
            </a:xfrm>
            <a:prstGeom prst="rect">
              <a:avLst/>
            </a:prstGeom>
            <a:solidFill>
              <a:schemeClr val="bg1">
                <a:lumMod val="7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304" name="Rettangolo 4303"/>
            <p:cNvSpPr/>
            <p:nvPr/>
          </p:nvSpPr>
          <p:spPr>
            <a:xfrm>
              <a:off x="7752184" y="4972989"/>
              <a:ext cx="227855" cy="451594"/>
            </a:xfrm>
            <a:prstGeom prst="rect">
              <a:avLst/>
            </a:prstGeom>
            <a:solidFill>
              <a:schemeClr val="bg1">
                <a:lumMod val="7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305" name="Rettangolo 4304"/>
            <p:cNvSpPr/>
            <p:nvPr/>
          </p:nvSpPr>
          <p:spPr>
            <a:xfrm>
              <a:off x="7643186" y="4972989"/>
              <a:ext cx="84824" cy="451594"/>
            </a:xfrm>
            <a:prstGeom prst="rect">
              <a:avLst/>
            </a:prstGeom>
            <a:solidFill>
              <a:schemeClr val="bg1">
                <a:lumMod val="7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306" name="Rettangolo 4305"/>
            <p:cNvSpPr/>
            <p:nvPr/>
          </p:nvSpPr>
          <p:spPr>
            <a:xfrm>
              <a:off x="6038363" y="4529290"/>
              <a:ext cx="201842" cy="24522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4307" name="Gruppo 4306"/>
            <p:cNvGrpSpPr/>
            <p:nvPr/>
          </p:nvGrpSpPr>
          <p:grpSpPr>
            <a:xfrm>
              <a:off x="3719736" y="5241936"/>
              <a:ext cx="162018" cy="159257"/>
              <a:chOff x="8040216" y="3991802"/>
              <a:chExt cx="288032" cy="280360"/>
            </a:xfrm>
          </p:grpSpPr>
          <p:sp>
            <p:nvSpPr>
              <p:cNvPr id="4819" name="Ovale 4818"/>
              <p:cNvSpPr/>
              <p:nvPr/>
            </p:nvSpPr>
            <p:spPr>
              <a:xfrm>
                <a:off x="8040216" y="3991802"/>
                <a:ext cx="288032" cy="280360"/>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p>
            </p:txBody>
          </p:sp>
          <p:sp>
            <p:nvSpPr>
              <p:cNvPr id="4820" name="Ovale 4819"/>
              <p:cNvSpPr/>
              <p:nvPr/>
            </p:nvSpPr>
            <p:spPr>
              <a:xfrm>
                <a:off x="8112224" y="4060858"/>
                <a:ext cx="144016" cy="14472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p>
            </p:txBody>
          </p:sp>
        </p:grpSp>
        <p:grpSp>
          <p:nvGrpSpPr>
            <p:cNvPr id="4308" name="Gruppo 4307"/>
            <p:cNvGrpSpPr/>
            <p:nvPr/>
          </p:nvGrpSpPr>
          <p:grpSpPr>
            <a:xfrm>
              <a:off x="5584520" y="3608513"/>
              <a:ext cx="162018" cy="159257"/>
              <a:chOff x="8040216" y="3991802"/>
              <a:chExt cx="288032" cy="280360"/>
            </a:xfrm>
          </p:grpSpPr>
          <p:sp>
            <p:nvSpPr>
              <p:cNvPr id="4817" name="Ovale 4816"/>
              <p:cNvSpPr/>
              <p:nvPr/>
            </p:nvSpPr>
            <p:spPr>
              <a:xfrm>
                <a:off x="8040216" y="3991802"/>
                <a:ext cx="288032" cy="280360"/>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p>
            </p:txBody>
          </p:sp>
          <p:sp>
            <p:nvSpPr>
              <p:cNvPr id="4818" name="Ovale 4817"/>
              <p:cNvSpPr/>
              <p:nvPr/>
            </p:nvSpPr>
            <p:spPr>
              <a:xfrm>
                <a:off x="8112224" y="4060858"/>
                <a:ext cx="144016" cy="14472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p>
            </p:txBody>
          </p:sp>
        </p:grpSp>
        <p:grpSp>
          <p:nvGrpSpPr>
            <p:cNvPr id="4309" name="Gruppo 4308"/>
            <p:cNvGrpSpPr/>
            <p:nvPr/>
          </p:nvGrpSpPr>
          <p:grpSpPr>
            <a:xfrm>
              <a:off x="5584520" y="5241936"/>
              <a:ext cx="162018" cy="159257"/>
              <a:chOff x="8040216" y="3991802"/>
              <a:chExt cx="288032" cy="280360"/>
            </a:xfrm>
          </p:grpSpPr>
          <p:sp>
            <p:nvSpPr>
              <p:cNvPr id="4815" name="Ovale 4814"/>
              <p:cNvSpPr/>
              <p:nvPr/>
            </p:nvSpPr>
            <p:spPr>
              <a:xfrm>
                <a:off x="8040216" y="3991802"/>
                <a:ext cx="288032" cy="280360"/>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p>
            </p:txBody>
          </p:sp>
          <p:sp>
            <p:nvSpPr>
              <p:cNvPr id="4816" name="Ovale 4815"/>
              <p:cNvSpPr/>
              <p:nvPr/>
            </p:nvSpPr>
            <p:spPr>
              <a:xfrm>
                <a:off x="8112224" y="4060858"/>
                <a:ext cx="144016" cy="14472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p>
            </p:txBody>
          </p:sp>
        </p:grpSp>
        <p:grpSp>
          <p:nvGrpSpPr>
            <p:cNvPr id="4310" name="Gruppo 4309"/>
            <p:cNvGrpSpPr/>
            <p:nvPr/>
          </p:nvGrpSpPr>
          <p:grpSpPr>
            <a:xfrm>
              <a:off x="2833446" y="4412729"/>
              <a:ext cx="162018" cy="159257"/>
              <a:chOff x="8040216" y="3991802"/>
              <a:chExt cx="288032" cy="280360"/>
            </a:xfrm>
          </p:grpSpPr>
          <p:sp>
            <p:nvSpPr>
              <p:cNvPr id="4813" name="Ovale 4812"/>
              <p:cNvSpPr/>
              <p:nvPr/>
            </p:nvSpPr>
            <p:spPr>
              <a:xfrm>
                <a:off x="8040216" y="3991802"/>
                <a:ext cx="288032" cy="280360"/>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p>
            </p:txBody>
          </p:sp>
          <p:sp>
            <p:nvSpPr>
              <p:cNvPr id="4814" name="Ovale 4813"/>
              <p:cNvSpPr/>
              <p:nvPr/>
            </p:nvSpPr>
            <p:spPr>
              <a:xfrm>
                <a:off x="8112224" y="4060858"/>
                <a:ext cx="144016" cy="14472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p>
            </p:txBody>
          </p:sp>
        </p:grpSp>
        <p:sp>
          <p:nvSpPr>
            <p:cNvPr id="4311" name="Ovale 4310"/>
            <p:cNvSpPr/>
            <p:nvPr/>
          </p:nvSpPr>
          <p:spPr>
            <a:xfrm>
              <a:off x="6865341" y="3623888"/>
              <a:ext cx="209719" cy="208421"/>
            </a:xfrm>
            <a:prstGeom prst="ellipse">
              <a:avLst/>
            </a:prstGeom>
            <a:solidFill>
              <a:schemeClr val="bg2">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312" name="Rettangolo 4311"/>
            <p:cNvSpPr/>
            <p:nvPr/>
          </p:nvSpPr>
          <p:spPr>
            <a:xfrm>
              <a:off x="7104112" y="3668236"/>
              <a:ext cx="170165" cy="12080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4313" name="Gruppo 4312"/>
            <p:cNvGrpSpPr/>
            <p:nvPr/>
          </p:nvGrpSpPr>
          <p:grpSpPr>
            <a:xfrm>
              <a:off x="6602205" y="3810500"/>
              <a:ext cx="62772" cy="552000"/>
              <a:chOff x="2460319" y="3748213"/>
              <a:chExt cx="62772" cy="552000"/>
            </a:xfrm>
          </p:grpSpPr>
          <p:cxnSp>
            <p:nvCxnSpPr>
              <p:cNvPr id="4797" name="Connettore 1 4796"/>
              <p:cNvCxnSpPr/>
              <p:nvPr/>
            </p:nvCxnSpPr>
            <p:spPr>
              <a:xfrm>
                <a:off x="2460319" y="3748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798" name="Connettore 1 4797"/>
              <p:cNvCxnSpPr/>
              <p:nvPr/>
            </p:nvCxnSpPr>
            <p:spPr>
              <a:xfrm>
                <a:off x="2460319" y="3785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799" name="Connettore 1 4798"/>
              <p:cNvCxnSpPr/>
              <p:nvPr/>
            </p:nvCxnSpPr>
            <p:spPr>
              <a:xfrm>
                <a:off x="2460319" y="3821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00" name="Connettore 1 4799"/>
              <p:cNvCxnSpPr/>
              <p:nvPr/>
            </p:nvCxnSpPr>
            <p:spPr>
              <a:xfrm>
                <a:off x="2460319" y="3858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01" name="Connettore 1 4800"/>
              <p:cNvCxnSpPr/>
              <p:nvPr/>
            </p:nvCxnSpPr>
            <p:spPr>
              <a:xfrm>
                <a:off x="2460319" y="3895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02" name="Connettore 1 4801"/>
              <p:cNvCxnSpPr/>
              <p:nvPr/>
            </p:nvCxnSpPr>
            <p:spPr>
              <a:xfrm>
                <a:off x="2460319" y="3932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03" name="Connettore 1 4802"/>
              <p:cNvCxnSpPr/>
              <p:nvPr/>
            </p:nvCxnSpPr>
            <p:spPr>
              <a:xfrm>
                <a:off x="2460319" y="3969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04" name="Connettore 1 4803"/>
              <p:cNvCxnSpPr/>
              <p:nvPr/>
            </p:nvCxnSpPr>
            <p:spPr>
              <a:xfrm>
                <a:off x="2460319" y="4042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05" name="Connettore 1 4804"/>
              <p:cNvCxnSpPr/>
              <p:nvPr/>
            </p:nvCxnSpPr>
            <p:spPr>
              <a:xfrm>
                <a:off x="2460319" y="4153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06" name="Connettore 1 4805"/>
              <p:cNvCxnSpPr/>
              <p:nvPr/>
            </p:nvCxnSpPr>
            <p:spPr>
              <a:xfrm>
                <a:off x="2460319" y="4226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07" name="Connettore 1 4806"/>
              <p:cNvCxnSpPr/>
              <p:nvPr/>
            </p:nvCxnSpPr>
            <p:spPr>
              <a:xfrm>
                <a:off x="2460319" y="4263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08" name="Connettore 1 4807"/>
              <p:cNvCxnSpPr/>
              <p:nvPr/>
            </p:nvCxnSpPr>
            <p:spPr>
              <a:xfrm>
                <a:off x="2460319" y="4300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09" name="Connettore 1 4808"/>
              <p:cNvCxnSpPr/>
              <p:nvPr/>
            </p:nvCxnSpPr>
            <p:spPr>
              <a:xfrm>
                <a:off x="2460319" y="4005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10" name="Connettore 1 4809"/>
              <p:cNvCxnSpPr/>
              <p:nvPr/>
            </p:nvCxnSpPr>
            <p:spPr>
              <a:xfrm>
                <a:off x="2460319" y="4079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11" name="Connettore 1 4810"/>
              <p:cNvCxnSpPr/>
              <p:nvPr/>
            </p:nvCxnSpPr>
            <p:spPr>
              <a:xfrm>
                <a:off x="2460319" y="4116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12" name="Connettore 1 4811"/>
              <p:cNvCxnSpPr/>
              <p:nvPr/>
            </p:nvCxnSpPr>
            <p:spPr>
              <a:xfrm>
                <a:off x="2460319" y="4189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4314" name="Gruppo 4313"/>
            <p:cNvGrpSpPr/>
            <p:nvPr/>
          </p:nvGrpSpPr>
          <p:grpSpPr>
            <a:xfrm rot="5400000">
              <a:off x="6280637" y="4149811"/>
              <a:ext cx="62772" cy="552000"/>
              <a:chOff x="2460319" y="3748213"/>
              <a:chExt cx="62772" cy="552000"/>
            </a:xfrm>
          </p:grpSpPr>
          <p:cxnSp>
            <p:nvCxnSpPr>
              <p:cNvPr id="4781" name="Connettore 1 4780"/>
              <p:cNvCxnSpPr/>
              <p:nvPr/>
            </p:nvCxnSpPr>
            <p:spPr>
              <a:xfrm>
                <a:off x="2460319" y="3748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782" name="Connettore 1 4781"/>
              <p:cNvCxnSpPr/>
              <p:nvPr/>
            </p:nvCxnSpPr>
            <p:spPr>
              <a:xfrm>
                <a:off x="2460319" y="3785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783" name="Connettore 1 4782"/>
              <p:cNvCxnSpPr/>
              <p:nvPr/>
            </p:nvCxnSpPr>
            <p:spPr>
              <a:xfrm>
                <a:off x="2460319" y="3821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784" name="Connettore 1 4783"/>
              <p:cNvCxnSpPr/>
              <p:nvPr/>
            </p:nvCxnSpPr>
            <p:spPr>
              <a:xfrm>
                <a:off x="2460319" y="3858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785" name="Connettore 1 4784"/>
              <p:cNvCxnSpPr/>
              <p:nvPr/>
            </p:nvCxnSpPr>
            <p:spPr>
              <a:xfrm>
                <a:off x="2460319" y="3895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786" name="Connettore 1 4785"/>
              <p:cNvCxnSpPr/>
              <p:nvPr/>
            </p:nvCxnSpPr>
            <p:spPr>
              <a:xfrm>
                <a:off x="2460319" y="3932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787" name="Connettore 1 4786"/>
              <p:cNvCxnSpPr/>
              <p:nvPr/>
            </p:nvCxnSpPr>
            <p:spPr>
              <a:xfrm>
                <a:off x="2460319" y="3969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788" name="Connettore 1 4787"/>
              <p:cNvCxnSpPr/>
              <p:nvPr/>
            </p:nvCxnSpPr>
            <p:spPr>
              <a:xfrm>
                <a:off x="2460319" y="4042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789" name="Connettore 1 4788"/>
              <p:cNvCxnSpPr/>
              <p:nvPr/>
            </p:nvCxnSpPr>
            <p:spPr>
              <a:xfrm>
                <a:off x="2460319" y="4153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790" name="Connettore 1 4789"/>
              <p:cNvCxnSpPr/>
              <p:nvPr/>
            </p:nvCxnSpPr>
            <p:spPr>
              <a:xfrm>
                <a:off x="2460319" y="4226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791" name="Connettore 1 4790"/>
              <p:cNvCxnSpPr/>
              <p:nvPr/>
            </p:nvCxnSpPr>
            <p:spPr>
              <a:xfrm>
                <a:off x="2460319" y="4263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792" name="Connettore 1 4791"/>
              <p:cNvCxnSpPr/>
              <p:nvPr/>
            </p:nvCxnSpPr>
            <p:spPr>
              <a:xfrm>
                <a:off x="2460319" y="4300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793" name="Connettore 1 4792"/>
              <p:cNvCxnSpPr/>
              <p:nvPr/>
            </p:nvCxnSpPr>
            <p:spPr>
              <a:xfrm>
                <a:off x="2460319" y="4005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794" name="Connettore 1 4793"/>
              <p:cNvCxnSpPr/>
              <p:nvPr/>
            </p:nvCxnSpPr>
            <p:spPr>
              <a:xfrm>
                <a:off x="2460319" y="4079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795" name="Connettore 1 4794"/>
              <p:cNvCxnSpPr/>
              <p:nvPr/>
            </p:nvCxnSpPr>
            <p:spPr>
              <a:xfrm>
                <a:off x="2460319" y="4116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796" name="Connettore 1 4795"/>
              <p:cNvCxnSpPr/>
              <p:nvPr/>
            </p:nvCxnSpPr>
            <p:spPr>
              <a:xfrm>
                <a:off x="2460319" y="4189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4315" name="Gruppo 4314"/>
            <p:cNvGrpSpPr/>
            <p:nvPr/>
          </p:nvGrpSpPr>
          <p:grpSpPr>
            <a:xfrm>
              <a:off x="5961220" y="3817347"/>
              <a:ext cx="62772" cy="552000"/>
              <a:chOff x="2460319" y="3748213"/>
              <a:chExt cx="62772" cy="552000"/>
            </a:xfrm>
          </p:grpSpPr>
          <p:cxnSp>
            <p:nvCxnSpPr>
              <p:cNvPr id="4765" name="Connettore 1 4764"/>
              <p:cNvCxnSpPr/>
              <p:nvPr/>
            </p:nvCxnSpPr>
            <p:spPr>
              <a:xfrm>
                <a:off x="2460319" y="3748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766" name="Connettore 1 4765"/>
              <p:cNvCxnSpPr/>
              <p:nvPr/>
            </p:nvCxnSpPr>
            <p:spPr>
              <a:xfrm>
                <a:off x="2460319" y="3785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767" name="Connettore 1 4766"/>
              <p:cNvCxnSpPr/>
              <p:nvPr/>
            </p:nvCxnSpPr>
            <p:spPr>
              <a:xfrm>
                <a:off x="2460319" y="3821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768" name="Connettore 1 4767"/>
              <p:cNvCxnSpPr/>
              <p:nvPr/>
            </p:nvCxnSpPr>
            <p:spPr>
              <a:xfrm>
                <a:off x="2460319" y="3858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769" name="Connettore 1 4768"/>
              <p:cNvCxnSpPr/>
              <p:nvPr/>
            </p:nvCxnSpPr>
            <p:spPr>
              <a:xfrm>
                <a:off x="2460319" y="3895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770" name="Connettore 1 4769"/>
              <p:cNvCxnSpPr/>
              <p:nvPr/>
            </p:nvCxnSpPr>
            <p:spPr>
              <a:xfrm>
                <a:off x="2460319" y="3932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771" name="Connettore 1 4770"/>
              <p:cNvCxnSpPr/>
              <p:nvPr/>
            </p:nvCxnSpPr>
            <p:spPr>
              <a:xfrm>
                <a:off x="2460319" y="3969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772" name="Connettore 1 4771"/>
              <p:cNvCxnSpPr/>
              <p:nvPr/>
            </p:nvCxnSpPr>
            <p:spPr>
              <a:xfrm>
                <a:off x="2460319" y="4042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773" name="Connettore 1 4772"/>
              <p:cNvCxnSpPr/>
              <p:nvPr/>
            </p:nvCxnSpPr>
            <p:spPr>
              <a:xfrm>
                <a:off x="2460319" y="4153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774" name="Connettore 1 4773"/>
              <p:cNvCxnSpPr/>
              <p:nvPr/>
            </p:nvCxnSpPr>
            <p:spPr>
              <a:xfrm>
                <a:off x="2460319" y="4226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775" name="Connettore 1 4774"/>
              <p:cNvCxnSpPr/>
              <p:nvPr/>
            </p:nvCxnSpPr>
            <p:spPr>
              <a:xfrm>
                <a:off x="2460319" y="4263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776" name="Connettore 1 4775"/>
              <p:cNvCxnSpPr/>
              <p:nvPr/>
            </p:nvCxnSpPr>
            <p:spPr>
              <a:xfrm>
                <a:off x="2460319" y="4300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777" name="Connettore 1 4776"/>
              <p:cNvCxnSpPr/>
              <p:nvPr/>
            </p:nvCxnSpPr>
            <p:spPr>
              <a:xfrm>
                <a:off x="2460319" y="4005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778" name="Connettore 1 4777"/>
              <p:cNvCxnSpPr/>
              <p:nvPr/>
            </p:nvCxnSpPr>
            <p:spPr>
              <a:xfrm>
                <a:off x="2460319" y="4079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779" name="Connettore 1 4778"/>
              <p:cNvCxnSpPr/>
              <p:nvPr/>
            </p:nvCxnSpPr>
            <p:spPr>
              <a:xfrm>
                <a:off x="2460319" y="4116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780" name="Connettore 1 4779"/>
              <p:cNvCxnSpPr/>
              <p:nvPr/>
            </p:nvCxnSpPr>
            <p:spPr>
              <a:xfrm>
                <a:off x="2460319" y="4189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4316" name="Gruppo 4315"/>
            <p:cNvGrpSpPr/>
            <p:nvPr/>
          </p:nvGrpSpPr>
          <p:grpSpPr>
            <a:xfrm rot="5400000">
              <a:off x="6280637" y="3481654"/>
              <a:ext cx="62772" cy="552000"/>
              <a:chOff x="2460319" y="3748213"/>
              <a:chExt cx="62772" cy="552000"/>
            </a:xfrm>
          </p:grpSpPr>
          <p:cxnSp>
            <p:nvCxnSpPr>
              <p:cNvPr id="4749" name="Connettore 1 4748"/>
              <p:cNvCxnSpPr/>
              <p:nvPr/>
            </p:nvCxnSpPr>
            <p:spPr>
              <a:xfrm>
                <a:off x="2460319" y="3748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750" name="Connettore 1 4749"/>
              <p:cNvCxnSpPr/>
              <p:nvPr/>
            </p:nvCxnSpPr>
            <p:spPr>
              <a:xfrm>
                <a:off x="2460319" y="3785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751" name="Connettore 1 4750"/>
              <p:cNvCxnSpPr/>
              <p:nvPr/>
            </p:nvCxnSpPr>
            <p:spPr>
              <a:xfrm>
                <a:off x="2460319" y="3821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752" name="Connettore 1 4751"/>
              <p:cNvCxnSpPr/>
              <p:nvPr/>
            </p:nvCxnSpPr>
            <p:spPr>
              <a:xfrm>
                <a:off x="2460319" y="3858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753" name="Connettore 1 4752"/>
              <p:cNvCxnSpPr/>
              <p:nvPr/>
            </p:nvCxnSpPr>
            <p:spPr>
              <a:xfrm>
                <a:off x="2460319" y="3895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754" name="Connettore 1 4753"/>
              <p:cNvCxnSpPr/>
              <p:nvPr/>
            </p:nvCxnSpPr>
            <p:spPr>
              <a:xfrm>
                <a:off x="2460319" y="3932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755" name="Connettore 1 4754"/>
              <p:cNvCxnSpPr/>
              <p:nvPr/>
            </p:nvCxnSpPr>
            <p:spPr>
              <a:xfrm>
                <a:off x="2460319" y="3969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756" name="Connettore 1 4755"/>
              <p:cNvCxnSpPr/>
              <p:nvPr/>
            </p:nvCxnSpPr>
            <p:spPr>
              <a:xfrm>
                <a:off x="2460319" y="4042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757" name="Connettore 1 4756"/>
              <p:cNvCxnSpPr/>
              <p:nvPr/>
            </p:nvCxnSpPr>
            <p:spPr>
              <a:xfrm>
                <a:off x="2460319" y="4153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758" name="Connettore 1 4757"/>
              <p:cNvCxnSpPr/>
              <p:nvPr/>
            </p:nvCxnSpPr>
            <p:spPr>
              <a:xfrm>
                <a:off x="2460319" y="4226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759" name="Connettore 1 4758"/>
              <p:cNvCxnSpPr/>
              <p:nvPr/>
            </p:nvCxnSpPr>
            <p:spPr>
              <a:xfrm>
                <a:off x="2460319" y="4263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760" name="Connettore 1 4759"/>
              <p:cNvCxnSpPr/>
              <p:nvPr/>
            </p:nvCxnSpPr>
            <p:spPr>
              <a:xfrm>
                <a:off x="2460319" y="4300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761" name="Connettore 1 4760"/>
              <p:cNvCxnSpPr/>
              <p:nvPr/>
            </p:nvCxnSpPr>
            <p:spPr>
              <a:xfrm>
                <a:off x="2460319" y="4005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762" name="Connettore 1 4761"/>
              <p:cNvCxnSpPr/>
              <p:nvPr/>
            </p:nvCxnSpPr>
            <p:spPr>
              <a:xfrm>
                <a:off x="2460319" y="4079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763" name="Connettore 1 4762"/>
              <p:cNvCxnSpPr/>
              <p:nvPr/>
            </p:nvCxnSpPr>
            <p:spPr>
              <a:xfrm>
                <a:off x="2460319" y="4116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764" name="Connettore 1 4763"/>
              <p:cNvCxnSpPr/>
              <p:nvPr/>
            </p:nvCxnSpPr>
            <p:spPr>
              <a:xfrm>
                <a:off x="2460319" y="4189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4317" name="Gruppo 4316"/>
            <p:cNvGrpSpPr/>
            <p:nvPr/>
          </p:nvGrpSpPr>
          <p:grpSpPr>
            <a:xfrm>
              <a:off x="2487715" y="3706213"/>
              <a:ext cx="97558" cy="614424"/>
              <a:chOff x="2489534" y="3657021"/>
              <a:chExt cx="97558" cy="614424"/>
            </a:xfrm>
          </p:grpSpPr>
          <p:grpSp>
            <p:nvGrpSpPr>
              <p:cNvPr id="4717" name="Gruppo 4716"/>
              <p:cNvGrpSpPr/>
              <p:nvPr/>
            </p:nvGrpSpPr>
            <p:grpSpPr>
              <a:xfrm>
                <a:off x="2489534" y="3657021"/>
                <a:ext cx="97558" cy="45719"/>
                <a:chOff x="2521551" y="3724539"/>
                <a:chExt cx="263221" cy="107770"/>
              </a:xfrm>
            </p:grpSpPr>
            <p:sp>
              <p:nvSpPr>
                <p:cNvPr id="4746" name="Rettangolo 4745"/>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747" name="Rettangolo 4746"/>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748" name="Rettangolo 4747"/>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718" name="Gruppo 4717"/>
              <p:cNvGrpSpPr/>
              <p:nvPr/>
            </p:nvGrpSpPr>
            <p:grpSpPr>
              <a:xfrm>
                <a:off x="2489534" y="3738265"/>
                <a:ext cx="97558" cy="45719"/>
                <a:chOff x="2521551" y="3724539"/>
                <a:chExt cx="263221" cy="107770"/>
              </a:xfrm>
            </p:grpSpPr>
            <p:sp>
              <p:nvSpPr>
                <p:cNvPr id="4743" name="Rettangolo 4742"/>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744" name="Rettangolo 4743"/>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745" name="Rettangolo 4744"/>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719" name="Gruppo 4718"/>
              <p:cNvGrpSpPr/>
              <p:nvPr/>
            </p:nvGrpSpPr>
            <p:grpSpPr>
              <a:xfrm>
                <a:off x="2489534" y="3819509"/>
                <a:ext cx="97558" cy="45719"/>
                <a:chOff x="2521551" y="3724539"/>
                <a:chExt cx="263221" cy="107770"/>
              </a:xfrm>
            </p:grpSpPr>
            <p:sp>
              <p:nvSpPr>
                <p:cNvPr id="4740" name="Rettangolo 4739"/>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741" name="Rettangolo 4740"/>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742" name="Rettangolo 4741"/>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720" name="Gruppo 4719"/>
              <p:cNvGrpSpPr/>
              <p:nvPr/>
            </p:nvGrpSpPr>
            <p:grpSpPr>
              <a:xfrm>
                <a:off x="2489534" y="3900753"/>
                <a:ext cx="97558" cy="45719"/>
                <a:chOff x="2521551" y="3724539"/>
                <a:chExt cx="263221" cy="107770"/>
              </a:xfrm>
            </p:grpSpPr>
            <p:sp>
              <p:nvSpPr>
                <p:cNvPr id="4737" name="Rettangolo 4736"/>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738" name="Rettangolo 4737"/>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739" name="Rettangolo 4738"/>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721" name="Gruppo 4720"/>
              <p:cNvGrpSpPr/>
              <p:nvPr/>
            </p:nvGrpSpPr>
            <p:grpSpPr>
              <a:xfrm>
                <a:off x="2489534" y="3981997"/>
                <a:ext cx="97558" cy="45719"/>
                <a:chOff x="2521551" y="3724539"/>
                <a:chExt cx="263221" cy="107770"/>
              </a:xfrm>
            </p:grpSpPr>
            <p:sp>
              <p:nvSpPr>
                <p:cNvPr id="4734" name="Rettangolo 4733"/>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735" name="Rettangolo 4734"/>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736" name="Rettangolo 4735"/>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722" name="Gruppo 4721"/>
              <p:cNvGrpSpPr/>
              <p:nvPr/>
            </p:nvGrpSpPr>
            <p:grpSpPr>
              <a:xfrm>
                <a:off x="2489534" y="4063241"/>
                <a:ext cx="97558" cy="45719"/>
                <a:chOff x="2521551" y="3724539"/>
                <a:chExt cx="263221" cy="107770"/>
              </a:xfrm>
            </p:grpSpPr>
            <p:sp>
              <p:nvSpPr>
                <p:cNvPr id="4731" name="Rettangolo 4730"/>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732" name="Rettangolo 4731"/>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733" name="Rettangolo 4732"/>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723" name="Gruppo 4722"/>
              <p:cNvGrpSpPr/>
              <p:nvPr/>
            </p:nvGrpSpPr>
            <p:grpSpPr>
              <a:xfrm>
                <a:off x="2489534" y="4144485"/>
                <a:ext cx="97558" cy="45719"/>
                <a:chOff x="2521551" y="3724539"/>
                <a:chExt cx="263221" cy="107770"/>
              </a:xfrm>
            </p:grpSpPr>
            <p:sp>
              <p:nvSpPr>
                <p:cNvPr id="4728" name="Rettangolo 4727"/>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729" name="Rettangolo 4728"/>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730" name="Rettangolo 4729"/>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724" name="Gruppo 4723"/>
              <p:cNvGrpSpPr/>
              <p:nvPr/>
            </p:nvGrpSpPr>
            <p:grpSpPr>
              <a:xfrm>
                <a:off x="2489534" y="4225726"/>
                <a:ext cx="97558" cy="45719"/>
                <a:chOff x="2521551" y="3724539"/>
                <a:chExt cx="263221" cy="107770"/>
              </a:xfrm>
            </p:grpSpPr>
            <p:sp>
              <p:nvSpPr>
                <p:cNvPr id="4725" name="Rettangolo 4724"/>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726" name="Rettangolo 4725"/>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727" name="Rettangolo 4726"/>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4318" name="Gruppo 4317"/>
            <p:cNvGrpSpPr/>
            <p:nvPr/>
          </p:nvGrpSpPr>
          <p:grpSpPr>
            <a:xfrm>
              <a:off x="2656686" y="3740362"/>
              <a:ext cx="97558" cy="614424"/>
              <a:chOff x="2489534" y="3657021"/>
              <a:chExt cx="97558" cy="614424"/>
            </a:xfrm>
          </p:grpSpPr>
          <p:grpSp>
            <p:nvGrpSpPr>
              <p:cNvPr id="4685" name="Gruppo 4684"/>
              <p:cNvGrpSpPr/>
              <p:nvPr/>
            </p:nvGrpSpPr>
            <p:grpSpPr>
              <a:xfrm>
                <a:off x="2489534" y="3657021"/>
                <a:ext cx="97558" cy="45719"/>
                <a:chOff x="2521551" y="3724539"/>
                <a:chExt cx="263221" cy="107770"/>
              </a:xfrm>
            </p:grpSpPr>
            <p:sp>
              <p:nvSpPr>
                <p:cNvPr id="4714" name="Rettangolo 4713"/>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715" name="Rettangolo 4714"/>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716" name="Rettangolo 4715"/>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686" name="Gruppo 4685"/>
              <p:cNvGrpSpPr/>
              <p:nvPr/>
            </p:nvGrpSpPr>
            <p:grpSpPr>
              <a:xfrm>
                <a:off x="2489534" y="3738265"/>
                <a:ext cx="97558" cy="45719"/>
                <a:chOff x="2521551" y="3724539"/>
                <a:chExt cx="263221" cy="107770"/>
              </a:xfrm>
            </p:grpSpPr>
            <p:sp>
              <p:nvSpPr>
                <p:cNvPr id="4711" name="Rettangolo 4710"/>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712" name="Rettangolo 4711"/>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713" name="Rettangolo 4712"/>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687" name="Gruppo 4686"/>
              <p:cNvGrpSpPr/>
              <p:nvPr/>
            </p:nvGrpSpPr>
            <p:grpSpPr>
              <a:xfrm>
                <a:off x="2489534" y="3819509"/>
                <a:ext cx="97558" cy="45719"/>
                <a:chOff x="2521551" y="3724539"/>
                <a:chExt cx="263221" cy="107770"/>
              </a:xfrm>
            </p:grpSpPr>
            <p:sp>
              <p:nvSpPr>
                <p:cNvPr id="4708" name="Rettangolo 4707"/>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709" name="Rettangolo 4708"/>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710" name="Rettangolo 4709"/>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688" name="Gruppo 4687"/>
              <p:cNvGrpSpPr/>
              <p:nvPr/>
            </p:nvGrpSpPr>
            <p:grpSpPr>
              <a:xfrm>
                <a:off x="2489534" y="3900753"/>
                <a:ext cx="97558" cy="45719"/>
                <a:chOff x="2521551" y="3724539"/>
                <a:chExt cx="263221" cy="107770"/>
              </a:xfrm>
            </p:grpSpPr>
            <p:sp>
              <p:nvSpPr>
                <p:cNvPr id="4705" name="Rettangolo 4704"/>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706" name="Rettangolo 4705"/>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707" name="Rettangolo 4706"/>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689" name="Gruppo 4688"/>
              <p:cNvGrpSpPr/>
              <p:nvPr/>
            </p:nvGrpSpPr>
            <p:grpSpPr>
              <a:xfrm>
                <a:off x="2489534" y="3981997"/>
                <a:ext cx="97558" cy="45719"/>
                <a:chOff x="2521551" y="3724539"/>
                <a:chExt cx="263221" cy="107770"/>
              </a:xfrm>
            </p:grpSpPr>
            <p:sp>
              <p:nvSpPr>
                <p:cNvPr id="4702" name="Rettangolo 4701"/>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703" name="Rettangolo 4702"/>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704" name="Rettangolo 4703"/>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690" name="Gruppo 4689"/>
              <p:cNvGrpSpPr/>
              <p:nvPr/>
            </p:nvGrpSpPr>
            <p:grpSpPr>
              <a:xfrm>
                <a:off x="2489534" y="4063241"/>
                <a:ext cx="97558" cy="45719"/>
                <a:chOff x="2521551" y="3724539"/>
                <a:chExt cx="263221" cy="107770"/>
              </a:xfrm>
            </p:grpSpPr>
            <p:sp>
              <p:nvSpPr>
                <p:cNvPr id="4699" name="Rettangolo 4698"/>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700" name="Rettangolo 4699"/>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701" name="Rettangolo 4700"/>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691" name="Gruppo 4690"/>
              <p:cNvGrpSpPr/>
              <p:nvPr/>
            </p:nvGrpSpPr>
            <p:grpSpPr>
              <a:xfrm>
                <a:off x="2489534" y="4144485"/>
                <a:ext cx="97558" cy="45719"/>
                <a:chOff x="2521551" y="3724539"/>
                <a:chExt cx="263221" cy="107770"/>
              </a:xfrm>
            </p:grpSpPr>
            <p:sp>
              <p:nvSpPr>
                <p:cNvPr id="4696" name="Rettangolo 4695"/>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97" name="Rettangolo 4696"/>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98" name="Rettangolo 4697"/>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692" name="Gruppo 4691"/>
              <p:cNvGrpSpPr/>
              <p:nvPr/>
            </p:nvGrpSpPr>
            <p:grpSpPr>
              <a:xfrm>
                <a:off x="2489534" y="4225726"/>
                <a:ext cx="97558" cy="45719"/>
                <a:chOff x="2521551" y="3724539"/>
                <a:chExt cx="263221" cy="107770"/>
              </a:xfrm>
            </p:grpSpPr>
            <p:sp>
              <p:nvSpPr>
                <p:cNvPr id="4693" name="Rettangolo 4692"/>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94" name="Rettangolo 4693"/>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95" name="Rettangolo 4694"/>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4319" name="Gruppo 4318"/>
            <p:cNvGrpSpPr/>
            <p:nvPr/>
          </p:nvGrpSpPr>
          <p:grpSpPr>
            <a:xfrm>
              <a:off x="2487715" y="4658788"/>
              <a:ext cx="97558" cy="614424"/>
              <a:chOff x="2489534" y="3657021"/>
              <a:chExt cx="97558" cy="614424"/>
            </a:xfrm>
          </p:grpSpPr>
          <p:grpSp>
            <p:nvGrpSpPr>
              <p:cNvPr id="4653" name="Gruppo 4652"/>
              <p:cNvGrpSpPr/>
              <p:nvPr/>
            </p:nvGrpSpPr>
            <p:grpSpPr>
              <a:xfrm>
                <a:off x="2489534" y="3657021"/>
                <a:ext cx="97558" cy="45719"/>
                <a:chOff x="2521551" y="3724539"/>
                <a:chExt cx="263221" cy="107770"/>
              </a:xfrm>
            </p:grpSpPr>
            <p:sp>
              <p:nvSpPr>
                <p:cNvPr id="4682" name="Rettangolo 4681"/>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83" name="Rettangolo 4682"/>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84" name="Rettangolo 4683"/>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654" name="Gruppo 4653"/>
              <p:cNvGrpSpPr/>
              <p:nvPr/>
            </p:nvGrpSpPr>
            <p:grpSpPr>
              <a:xfrm>
                <a:off x="2489534" y="3738265"/>
                <a:ext cx="97558" cy="45719"/>
                <a:chOff x="2521551" y="3724539"/>
                <a:chExt cx="263221" cy="107770"/>
              </a:xfrm>
            </p:grpSpPr>
            <p:sp>
              <p:nvSpPr>
                <p:cNvPr id="4679" name="Rettangolo 4678"/>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80" name="Rettangolo 4679"/>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81" name="Rettangolo 4680"/>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655" name="Gruppo 4654"/>
              <p:cNvGrpSpPr/>
              <p:nvPr/>
            </p:nvGrpSpPr>
            <p:grpSpPr>
              <a:xfrm>
                <a:off x="2489534" y="3819509"/>
                <a:ext cx="97558" cy="45719"/>
                <a:chOff x="2521551" y="3724539"/>
                <a:chExt cx="263221" cy="107770"/>
              </a:xfrm>
            </p:grpSpPr>
            <p:sp>
              <p:nvSpPr>
                <p:cNvPr id="4676" name="Rettangolo 4675"/>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77" name="Rettangolo 4676"/>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78" name="Rettangolo 4677"/>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656" name="Gruppo 4655"/>
              <p:cNvGrpSpPr/>
              <p:nvPr/>
            </p:nvGrpSpPr>
            <p:grpSpPr>
              <a:xfrm>
                <a:off x="2489534" y="3900753"/>
                <a:ext cx="97558" cy="45719"/>
                <a:chOff x="2521551" y="3724539"/>
                <a:chExt cx="263221" cy="107770"/>
              </a:xfrm>
            </p:grpSpPr>
            <p:sp>
              <p:nvSpPr>
                <p:cNvPr id="4673" name="Rettangolo 4672"/>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74" name="Rettangolo 4673"/>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75" name="Rettangolo 4674"/>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657" name="Gruppo 4656"/>
              <p:cNvGrpSpPr/>
              <p:nvPr/>
            </p:nvGrpSpPr>
            <p:grpSpPr>
              <a:xfrm>
                <a:off x="2489534" y="3981997"/>
                <a:ext cx="97558" cy="45719"/>
                <a:chOff x="2521551" y="3724539"/>
                <a:chExt cx="263221" cy="107770"/>
              </a:xfrm>
            </p:grpSpPr>
            <p:sp>
              <p:nvSpPr>
                <p:cNvPr id="4670" name="Rettangolo 4669"/>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71" name="Rettangolo 4670"/>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72" name="Rettangolo 4671"/>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658" name="Gruppo 4657"/>
              <p:cNvGrpSpPr/>
              <p:nvPr/>
            </p:nvGrpSpPr>
            <p:grpSpPr>
              <a:xfrm>
                <a:off x="2489534" y="4063241"/>
                <a:ext cx="97558" cy="45719"/>
                <a:chOff x="2521551" y="3724539"/>
                <a:chExt cx="263221" cy="107770"/>
              </a:xfrm>
            </p:grpSpPr>
            <p:sp>
              <p:nvSpPr>
                <p:cNvPr id="4667" name="Rettangolo 4666"/>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68" name="Rettangolo 4667"/>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69" name="Rettangolo 4668"/>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659" name="Gruppo 4658"/>
              <p:cNvGrpSpPr/>
              <p:nvPr/>
            </p:nvGrpSpPr>
            <p:grpSpPr>
              <a:xfrm>
                <a:off x="2489534" y="4144485"/>
                <a:ext cx="97558" cy="45719"/>
                <a:chOff x="2521551" y="3724539"/>
                <a:chExt cx="263221" cy="107770"/>
              </a:xfrm>
            </p:grpSpPr>
            <p:sp>
              <p:nvSpPr>
                <p:cNvPr id="4664" name="Rettangolo 4663"/>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65" name="Rettangolo 4664"/>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66" name="Rettangolo 4665"/>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660" name="Gruppo 4659"/>
              <p:cNvGrpSpPr/>
              <p:nvPr/>
            </p:nvGrpSpPr>
            <p:grpSpPr>
              <a:xfrm>
                <a:off x="2489534" y="4225726"/>
                <a:ext cx="97558" cy="45719"/>
                <a:chOff x="2521551" y="3724539"/>
                <a:chExt cx="263221" cy="107770"/>
              </a:xfrm>
            </p:grpSpPr>
            <p:sp>
              <p:nvSpPr>
                <p:cNvPr id="4661" name="Rettangolo 4660"/>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62" name="Rettangolo 4661"/>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63" name="Rettangolo 4662"/>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4320" name="Gruppo 4319"/>
            <p:cNvGrpSpPr/>
            <p:nvPr/>
          </p:nvGrpSpPr>
          <p:grpSpPr>
            <a:xfrm>
              <a:off x="2656686" y="4692937"/>
              <a:ext cx="97558" cy="614424"/>
              <a:chOff x="2489534" y="3657021"/>
              <a:chExt cx="97558" cy="614424"/>
            </a:xfrm>
          </p:grpSpPr>
          <p:grpSp>
            <p:nvGrpSpPr>
              <p:cNvPr id="4621" name="Gruppo 4620"/>
              <p:cNvGrpSpPr/>
              <p:nvPr/>
            </p:nvGrpSpPr>
            <p:grpSpPr>
              <a:xfrm>
                <a:off x="2489534" y="3657021"/>
                <a:ext cx="97558" cy="45719"/>
                <a:chOff x="2521551" y="3724539"/>
                <a:chExt cx="263221" cy="107770"/>
              </a:xfrm>
            </p:grpSpPr>
            <p:sp>
              <p:nvSpPr>
                <p:cNvPr id="4650" name="Rettangolo 4649"/>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51" name="Rettangolo 4650"/>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52" name="Rettangolo 4651"/>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622" name="Gruppo 4621"/>
              <p:cNvGrpSpPr/>
              <p:nvPr/>
            </p:nvGrpSpPr>
            <p:grpSpPr>
              <a:xfrm>
                <a:off x="2489534" y="3738265"/>
                <a:ext cx="97558" cy="45719"/>
                <a:chOff x="2521551" y="3724539"/>
                <a:chExt cx="263221" cy="107770"/>
              </a:xfrm>
            </p:grpSpPr>
            <p:sp>
              <p:nvSpPr>
                <p:cNvPr id="4647" name="Rettangolo 4646"/>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48" name="Rettangolo 4647"/>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49" name="Rettangolo 4648"/>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623" name="Gruppo 4622"/>
              <p:cNvGrpSpPr/>
              <p:nvPr/>
            </p:nvGrpSpPr>
            <p:grpSpPr>
              <a:xfrm>
                <a:off x="2489534" y="3819509"/>
                <a:ext cx="97558" cy="45719"/>
                <a:chOff x="2521551" y="3724539"/>
                <a:chExt cx="263221" cy="107770"/>
              </a:xfrm>
            </p:grpSpPr>
            <p:sp>
              <p:nvSpPr>
                <p:cNvPr id="4644" name="Rettangolo 4643"/>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45" name="Rettangolo 4644"/>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46" name="Rettangolo 4645"/>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624" name="Gruppo 4623"/>
              <p:cNvGrpSpPr/>
              <p:nvPr/>
            </p:nvGrpSpPr>
            <p:grpSpPr>
              <a:xfrm>
                <a:off x="2489534" y="3900753"/>
                <a:ext cx="97558" cy="45719"/>
                <a:chOff x="2521551" y="3724539"/>
                <a:chExt cx="263221" cy="107770"/>
              </a:xfrm>
            </p:grpSpPr>
            <p:sp>
              <p:nvSpPr>
                <p:cNvPr id="4641" name="Rettangolo 4640"/>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42" name="Rettangolo 4641"/>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43" name="Rettangolo 4642"/>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625" name="Gruppo 4624"/>
              <p:cNvGrpSpPr/>
              <p:nvPr/>
            </p:nvGrpSpPr>
            <p:grpSpPr>
              <a:xfrm>
                <a:off x="2489534" y="3981997"/>
                <a:ext cx="97558" cy="45719"/>
                <a:chOff x="2521551" y="3724539"/>
                <a:chExt cx="263221" cy="107770"/>
              </a:xfrm>
            </p:grpSpPr>
            <p:sp>
              <p:nvSpPr>
                <p:cNvPr id="4638" name="Rettangolo 4637"/>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39" name="Rettangolo 4638"/>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40" name="Rettangolo 4639"/>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626" name="Gruppo 4625"/>
              <p:cNvGrpSpPr/>
              <p:nvPr/>
            </p:nvGrpSpPr>
            <p:grpSpPr>
              <a:xfrm>
                <a:off x="2489534" y="4063241"/>
                <a:ext cx="97558" cy="45719"/>
                <a:chOff x="2521551" y="3724539"/>
                <a:chExt cx="263221" cy="107770"/>
              </a:xfrm>
            </p:grpSpPr>
            <p:sp>
              <p:nvSpPr>
                <p:cNvPr id="4635" name="Rettangolo 4634"/>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36" name="Rettangolo 4635"/>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37" name="Rettangolo 4636"/>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627" name="Gruppo 4626"/>
              <p:cNvGrpSpPr/>
              <p:nvPr/>
            </p:nvGrpSpPr>
            <p:grpSpPr>
              <a:xfrm>
                <a:off x="2489534" y="4144485"/>
                <a:ext cx="97558" cy="45719"/>
                <a:chOff x="2521551" y="3724539"/>
                <a:chExt cx="263221" cy="107770"/>
              </a:xfrm>
            </p:grpSpPr>
            <p:sp>
              <p:nvSpPr>
                <p:cNvPr id="4632" name="Rettangolo 4631"/>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33" name="Rettangolo 4632"/>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34" name="Rettangolo 4633"/>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628" name="Gruppo 4627"/>
              <p:cNvGrpSpPr/>
              <p:nvPr/>
            </p:nvGrpSpPr>
            <p:grpSpPr>
              <a:xfrm>
                <a:off x="2489534" y="4225726"/>
                <a:ext cx="97558" cy="45719"/>
                <a:chOff x="2521551" y="3724539"/>
                <a:chExt cx="263221" cy="107770"/>
              </a:xfrm>
            </p:grpSpPr>
            <p:sp>
              <p:nvSpPr>
                <p:cNvPr id="4629" name="Rettangolo 4628"/>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30" name="Rettangolo 4629"/>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31" name="Rettangolo 4630"/>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4321" name="Gruppo 4320"/>
            <p:cNvGrpSpPr/>
            <p:nvPr/>
          </p:nvGrpSpPr>
          <p:grpSpPr>
            <a:xfrm>
              <a:off x="2848966" y="3645024"/>
              <a:ext cx="228909" cy="120959"/>
              <a:chOff x="2855640" y="3622517"/>
              <a:chExt cx="385590" cy="180234"/>
            </a:xfrm>
          </p:grpSpPr>
          <p:grpSp>
            <p:nvGrpSpPr>
              <p:cNvPr id="4597" name="Gruppo 4596"/>
              <p:cNvGrpSpPr/>
              <p:nvPr/>
            </p:nvGrpSpPr>
            <p:grpSpPr>
              <a:xfrm>
                <a:off x="2855640" y="3671313"/>
                <a:ext cx="97558" cy="45719"/>
                <a:chOff x="2521551" y="3724539"/>
                <a:chExt cx="263221" cy="107770"/>
              </a:xfrm>
            </p:grpSpPr>
            <p:sp>
              <p:nvSpPr>
                <p:cNvPr id="4618" name="Rettangolo 4617"/>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19" name="Rettangolo 4618"/>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20" name="Rettangolo 4619"/>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598" name="Gruppo 4597"/>
              <p:cNvGrpSpPr/>
              <p:nvPr/>
            </p:nvGrpSpPr>
            <p:grpSpPr>
              <a:xfrm>
                <a:off x="2995464" y="3622517"/>
                <a:ext cx="97558" cy="45719"/>
                <a:chOff x="2521551" y="3724539"/>
                <a:chExt cx="263221" cy="107770"/>
              </a:xfrm>
            </p:grpSpPr>
            <p:sp>
              <p:nvSpPr>
                <p:cNvPr id="4615" name="Rettangolo 4614"/>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16" name="Rettangolo 4615"/>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17" name="Rettangolo 4616"/>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599" name="Gruppo 4598"/>
              <p:cNvGrpSpPr/>
              <p:nvPr/>
            </p:nvGrpSpPr>
            <p:grpSpPr>
              <a:xfrm>
                <a:off x="3143672" y="3671313"/>
                <a:ext cx="97558" cy="45719"/>
                <a:chOff x="2521551" y="3724539"/>
                <a:chExt cx="263221" cy="107770"/>
              </a:xfrm>
            </p:grpSpPr>
            <p:sp>
              <p:nvSpPr>
                <p:cNvPr id="4612" name="Rettangolo 4611"/>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13" name="Rettangolo 4612"/>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14" name="Rettangolo 4613"/>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600" name="Gruppo 4599"/>
              <p:cNvGrpSpPr/>
              <p:nvPr/>
            </p:nvGrpSpPr>
            <p:grpSpPr>
              <a:xfrm>
                <a:off x="2855640" y="3757032"/>
                <a:ext cx="97558" cy="45719"/>
                <a:chOff x="2521551" y="3724539"/>
                <a:chExt cx="263221" cy="107770"/>
              </a:xfrm>
            </p:grpSpPr>
            <p:sp>
              <p:nvSpPr>
                <p:cNvPr id="4609" name="Rettangolo 4608"/>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10" name="Rettangolo 4609"/>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11" name="Rettangolo 4610"/>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601" name="Gruppo 4600"/>
              <p:cNvGrpSpPr/>
              <p:nvPr/>
            </p:nvGrpSpPr>
            <p:grpSpPr>
              <a:xfrm>
                <a:off x="2995464" y="3708236"/>
                <a:ext cx="97558" cy="45719"/>
                <a:chOff x="2521551" y="3724539"/>
                <a:chExt cx="263221" cy="107770"/>
              </a:xfrm>
            </p:grpSpPr>
            <p:sp>
              <p:nvSpPr>
                <p:cNvPr id="4606" name="Rettangolo 4605"/>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07" name="Rettangolo 4606"/>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08" name="Rettangolo 4607"/>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602" name="Gruppo 4601"/>
              <p:cNvGrpSpPr/>
              <p:nvPr/>
            </p:nvGrpSpPr>
            <p:grpSpPr>
              <a:xfrm>
                <a:off x="3143672" y="3757032"/>
                <a:ext cx="97558" cy="45719"/>
                <a:chOff x="2521551" y="3724539"/>
                <a:chExt cx="263221" cy="107770"/>
              </a:xfrm>
            </p:grpSpPr>
            <p:sp>
              <p:nvSpPr>
                <p:cNvPr id="4603" name="Rettangolo 4602"/>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04" name="Rettangolo 4603"/>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05" name="Rettangolo 4604"/>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4322" name="Gruppo 4321"/>
            <p:cNvGrpSpPr/>
            <p:nvPr/>
          </p:nvGrpSpPr>
          <p:grpSpPr>
            <a:xfrm>
              <a:off x="2848966" y="3765983"/>
              <a:ext cx="228909" cy="120959"/>
              <a:chOff x="2855640" y="3622517"/>
              <a:chExt cx="385590" cy="180234"/>
            </a:xfrm>
          </p:grpSpPr>
          <p:grpSp>
            <p:nvGrpSpPr>
              <p:cNvPr id="4573" name="Gruppo 4572"/>
              <p:cNvGrpSpPr/>
              <p:nvPr/>
            </p:nvGrpSpPr>
            <p:grpSpPr>
              <a:xfrm>
                <a:off x="2855640" y="3671313"/>
                <a:ext cx="97558" cy="45719"/>
                <a:chOff x="2521551" y="3724539"/>
                <a:chExt cx="263221" cy="107770"/>
              </a:xfrm>
            </p:grpSpPr>
            <p:sp>
              <p:nvSpPr>
                <p:cNvPr id="4594" name="Rettangolo 4593"/>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95" name="Rettangolo 4594"/>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96" name="Rettangolo 4595"/>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574" name="Gruppo 4573"/>
              <p:cNvGrpSpPr/>
              <p:nvPr/>
            </p:nvGrpSpPr>
            <p:grpSpPr>
              <a:xfrm>
                <a:off x="2995464" y="3622517"/>
                <a:ext cx="97558" cy="45719"/>
                <a:chOff x="2521551" y="3724539"/>
                <a:chExt cx="263221" cy="107770"/>
              </a:xfrm>
            </p:grpSpPr>
            <p:sp>
              <p:nvSpPr>
                <p:cNvPr id="4591" name="Rettangolo 4590"/>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92" name="Rettangolo 4591"/>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93" name="Rettangolo 4592"/>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575" name="Gruppo 4574"/>
              <p:cNvGrpSpPr/>
              <p:nvPr/>
            </p:nvGrpSpPr>
            <p:grpSpPr>
              <a:xfrm>
                <a:off x="3143672" y="3671313"/>
                <a:ext cx="97558" cy="45719"/>
                <a:chOff x="2521551" y="3724539"/>
                <a:chExt cx="263221" cy="107770"/>
              </a:xfrm>
            </p:grpSpPr>
            <p:sp>
              <p:nvSpPr>
                <p:cNvPr id="4588" name="Rettangolo 4587"/>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89" name="Rettangolo 4588"/>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90" name="Rettangolo 4589"/>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576" name="Gruppo 4575"/>
              <p:cNvGrpSpPr/>
              <p:nvPr/>
            </p:nvGrpSpPr>
            <p:grpSpPr>
              <a:xfrm>
                <a:off x="2855640" y="3757032"/>
                <a:ext cx="97558" cy="45719"/>
                <a:chOff x="2521551" y="3724539"/>
                <a:chExt cx="263221" cy="107770"/>
              </a:xfrm>
            </p:grpSpPr>
            <p:sp>
              <p:nvSpPr>
                <p:cNvPr id="4585" name="Rettangolo 4584"/>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86" name="Rettangolo 4585"/>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87" name="Rettangolo 4586"/>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577" name="Gruppo 4576"/>
              <p:cNvGrpSpPr/>
              <p:nvPr/>
            </p:nvGrpSpPr>
            <p:grpSpPr>
              <a:xfrm>
                <a:off x="2995464" y="3708236"/>
                <a:ext cx="97558" cy="45719"/>
                <a:chOff x="2521551" y="3724539"/>
                <a:chExt cx="263221" cy="107770"/>
              </a:xfrm>
            </p:grpSpPr>
            <p:sp>
              <p:nvSpPr>
                <p:cNvPr id="4582" name="Rettangolo 4581"/>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83" name="Rettangolo 4582"/>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84" name="Rettangolo 4583"/>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578" name="Gruppo 4577"/>
              <p:cNvGrpSpPr/>
              <p:nvPr/>
            </p:nvGrpSpPr>
            <p:grpSpPr>
              <a:xfrm>
                <a:off x="3143672" y="3757032"/>
                <a:ext cx="97558" cy="45719"/>
                <a:chOff x="2521551" y="3724539"/>
                <a:chExt cx="263221" cy="107770"/>
              </a:xfrm>
            </p:grpSpPr>
            <p:sp>
              <p:nvSpPr>
                <p:cNvPr id="4579" name="Rettangolo 4578"/>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80" name="Rettangolo 4579"/>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81" name="Rettangolo 4580"/>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4323" name="Gruppo 4322"/>
            <p:cNvGrpSpPr/>
            <p:nvPr/>
          </p:nvGrpSpPr>
          <p:grpSpPr>
            <a:xfrm>
              <a:off x="2848966" y="3877783"/>
              <a:ext cx="228909" cy="120959"/>
              <a:chOff x="2855640" y="3622517"/>
              <a:chExt cx="385590" cy="180234"/>
            </a:xfrm>
          </p:grpSpPr>
          <p:grpSp>
            <p:nvGrpSpPr>
              <p:cNvPr id="4549" name="Gruppo 4548"/>
              <p:cNvGrpSpPr/>
              <p:nvPr/>
            </p:nvGrpSpPr>
            <p:grpSpPr>
              <a:xfrm>
                <a:off x="2855640" y="3671313"/>
                <a:ext cx="97558" cy="45719"/>
                <a:chOff x="2521551" y="3724539"/>
                <a:chExt cx="263221" cy="107770"/>
              </a:xfrm>
            </p:grpSpPr>
            <p:sp>
              <p:nvSpPr>
                <p:cNvPr id="4570" name="Rettangolo 4569"/>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71" name="Rettangolo 4570"/>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72" name="Rettangolo 4571"/>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550" name="Gruppo 4549"/>
              <p:cNvGrpSpPr/>
              <p:nvPr/>
            </p:nvGrpSpPr>
            <p:grpSpPr>
              <a:xfrm>
                <a:off x="2995464" y="3622517"/>
                <a:ext cx="97558" cy="45719"/>
                <a:chOff x="2521551" y="3724539"/>
                <a:chExt cx="263221" cy="107770"/>
              </a:xfrm>
            </p:grpSpPr>
            <p:sp>
              <p:nvSpPr>
                <p:cNvPr id="4567" name="Rettangolo 4566"/>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68" name="Rettangolo 4567"/>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69" name="Rettangolo 4568"/>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551" name="Gruppo 4550"/>
              <p:cNvGrpSpPr/>
              <p:nvPr/>
            </p:nvGrpSpPr>
            <p:grpSpPr>
              <a:xfrm>
                <a:off x="3143672" y="3671313"/>
                <a:ext cx="97558" cy="45719"/>
                <a:chOff x="2521551" y="3724539"/>
                <a:chExt cx="263221" cy="107770"/>
              </a:xfrm>
            </p:grpSpPr>
            <p:sp>
              <p:nvSpPr>
                <p:cNvPr id="4564" name="Rettangolo 4563"/>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65" name="Rettangolo 4564"/>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66" name="Rettangolo 4565"/>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552" name="Gruppo 4551"/>
              <p:cNvGrpSpPr/>
              <p:nvPr/>
            </p:nvGrpSpPr>
            <p:grpSpPr>
              <a:xfrm>
                <a:off x="2855640" y="3757032"/>
                <a:ext cx="97558" cy="45719"/>
                <a:chOff x="2521551" y="3724539"/>
                <a:chExt cx="263221" cy="107770"/>
              </a:xfrm>
            </p:grpSpPr>
            <p:sp>
              <p:nvSpPr>
                <p:cNvPr id="4561" name="Rettangolo 4560"/>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62" name="Rettangolo 4561"/>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63" name="Rettangolo 4562"/>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553" name="Gruppo 4552"/>
              <p:cNvGrpSpPr/>
              <p:nvPr/>
            </p:nvGrpSpPr>
            <p:grpSpPr>
              <a:xfrm>
                <a:off x="2995464" y="3708236"/>
                <a:ext cx="97558" cy="45719"/>
                <a:chOff x="2521551" y="3724539"/>
                <a:chExt cx="263221" cy="107770"/>
              </a:xfrm>
            </p:grpSpPr>
            <p:sp>
              <p:nvSpPr>
                <p:cNvPr id="4558" name="Rettangolo 4557"/>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59" name="Rettangolo 4558"/>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60" name="Rettangolo 4559"/>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554" name="Gruppo 4553"/>
              <p:cNvGrpSpPr/>
              <p:nvPr/>
            </p:nvGrpSpPr>
            <p:grpSpPr>
              <a:xfrm>
                <a:off x="3143672" y="3757032"/>
                <a:ext cx="97558" cy="45719"/>
                <a:chOff x="2521551" y="3724539"/>
                <a:chExt cx="263221" cy="107770"/>
              </a:xfrm>
            </p:grpSpPr>
            <p:sp>
              <p:nvSpPr>
                <p:cNvPr id="4555" name="Rettangolo 4554"/>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56" name="Rettangolo 4555"/>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57" name="Rettangolo 4556"/>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4324" name="Gruppo 4323"/>
            <p:cNvGrpSpPr/>
            <p:nvPr/>
          </p:nvGrpSpPr>
          <p:grpSpPr>
            <a:xfrm>
              <a:off x="2848966" y="3994296"/>
              <a:ext cx="228909" cy="120959"/>
              <a:chOff x="2855640" y="3622517"/>
              <a:chExt cx="385590" cy="180234"/>
            </a:xfrm>
          </p:grpSpPr>
          <p:grpSp>
            <p:nvGrpSpPr>
              <p:cNvPr id="4525" name="Gruppo 4524"/>
              <p:cNvGrpSpPr/>
              <p:nvPr/>
            </p:nvGrpSpPr>
            <p:grpSpPr>
              <a:xfrm>
                <a:off x="2855640" y="3671313"/>
                <a:ext cx="97558" cy="45719"/>
                <a:chOff x="2521551" y="3724539"/>
                <a:chExt cx="263221" cy="107770"/>
              </a:xfrm>
            </p:grpSpPr>
            <p:sp>
              <p:nvSpPr>
                <p:cNvPr id="4546" name="Rettangolo 4545"/>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47" name="Rettangolo 4546"/>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48" name="Rettangolo 4547"/>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526" name="Gruppo 4525"/>
              <p:cNvGrpSpPr/>
              <p:nvPr/>
            </p:nvGrpSpPr>
            <p:grpSpPr>
              <a:xfrm>
                <a:off x="2995464" y="3622517"/>
                <a:ext cx="97558" cy="45719"/>
                <a:chOff x="2521551" y="3724539"/>
                <a:chExt cx="263221" cy="107770"/>
              </a:xfrm>
            </p:grpSpPr>
            <p:sp>
              <p:nvSpPr>
                <p:cNvPr id="4543" name="Rettangolo 4542"/>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44" name="Rettangolo 4543"/>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45" name="Rettangolo 4544"/>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527" name="Gruppo 4526"/>
              <p:cNvGrpSpPr/>
              <p:nvPr/>
            </p:nvGrpSpPr>
            <p:grpSpPr>
              <a:xfrm>
                <a:off x="3143672" y="3671313"/>
                <a:ext cx="97558" cy="45719"/>
                <a:chOff x="2521551" y="3724539"/>
                <a:chExt cx="263221" cy="107770"/>
              </a:xfrm>
            </p:grpSpPr>
            <p:sp>
              <p:nvSpPr>
                <p:cNvPr id="4540" name="Rettangolo 4539"/>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41" name="Rettangolo 4540"/>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42" name="Rettangolo 4541"/>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528" name="Gruppo 4527"/>
              <p:cNvGrpSpPr/>
              <p:nvPr/>
            </p:nvGrpSpPr>
            <p:grpSpPr>
              <a:xfrm>
                <a:off x="2855640" y="3757032"/>
                <a:ext cx="97558" cy="45719"/>
                <a:chOff x="2521551" y="3724539"/>
                <a:chExt cx="263221" cy="107770"/>
              </a:xfrm>
            </p:grpSpPr>
            <p:sp>
              <p:nvSpPr>
                <p:cNvPr id="4537" name="Rettangolo 4536"/>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38" name="Rettangolo 4537"/>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39" name="Rettangolo 4538"/>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529" name="Gruppo 4528"/>
              <p:cNvGrpSpPr/>
              <p:nvPr/>
            </p:nvGrpSpPr>
            <p:grpSpPr>
              <a:xfrm>
                <a:off x="2995464" y="3708236"/>
                <a:ext cx="97558" cy="45719"/>
                <a:chOff x="2521551" y="3724539"/>
                <a:chExt cx="263221" cy="107770"/>
              </a:xfrm>
            </p:grpSpPr>
            <p:sp>
              <p:nvSpPr>
                <p:cNvPr id="4534" name="Rettangolo 4533"/>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35" name="Rettangolo 4534"/>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36" name="Rettangolo 4535"/>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530" name="Gruppo 4529"/>
              <p:cNvGrpSpPr/>
              <p:nvPr/>
            </p:nvGrpSpPr>
            <p:grpSpPr>
              <a:xfrm>
                <a:off x="3143672" y="3757032"/>
                <a:ext cx="97558" cy="45719"/>
                <a:chOff x="2521551" y="3724539"/>
                <a:chExt cx="263221" cy="107770"/>
              </a:xfrm>
            </p:grpSpPr>
            <p:sp>
              <p:nvSpPr>
                <p:cNvPr id="4531" name="Rettangolo 4530"/>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32" name="Rettangolo 4531"/>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33" name="Rettangolo 4532"/>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4325" name="Gruppo 4324"/>
            <p:cNvGrpSpPr/>
            <p:nvPr/>
          </p:nvGrpSpPr>
          <p:grpSpPr>
            <a:xfrm>
              <a:off x="2848966" y="4109585"/>
              <a:ext cx="228909" cy="120959"/>
              <a:chOff x="2855640" y="3622517"/>
              <a:chExt cx="385590" cy="180234"/>
            </a:xfrm>
          </p:grpSpPr>
          <p:grpSp>
            <p:nvGrpSpPr>
              <p:cNvPr id="4501" name="Gruppo 4500"/>
              <p:cNvGrpSpPr/>
              <p:nvPr/>
            </p:nvGrpSpPr>
            <p:grpSpPr>
              <a:xfrm>
                <a:off x="2855640" y="3671313"/>
                <a:ext cx="97558" cy="45719"/>
                <a:chOff x="2521551" y="3724539"/>
                <a:chExt cx="263221" cy="107770"/>
              </a:xfrm>
            </p:grpSpPr>
            <p:sp>
              <p:nvSpPr>
                <p:cNvPr id="4522" name="Rettangolo 4521"/>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23" name="Rettangolo 4522"/>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24" name="Rettangolo 4523"/>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502" name="Gruppo 4501"/>
              <p:cNvGrpSpPr/>
              <p:nvPr/>
            </p:nvGrpSpPr>
            <p:grpSpPr>
              <a:xfrm>
                <a:off x="2995464" y="3622517"/>
                <a:ext cx="97558" cy="45719"/>
                <a:chOff x="2521551" y="3724539"/>
                <a:chExt cx="263221" cy="107770"/>
              </a:xfrm>
            </p:grpSpPr>
            <p:sp>
              <p:nvSpPr>
                <p:cNvPr id="4519" name="Rettangolo 4518"/>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20" name="Rettangolo 4519"/>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21" name="Rettangolo 4520"/>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503" name="Gruppo 4502"/>
              <p:cNvGrpSpPr/>
              <p:nvPr/>
            </p:nvGrpSpPr>
            <p:grpSpPr>
              <a:xfrm>
                <a:off x="3143672" y="3671313"/>
                <a:ext cx="97558" cy="45719"/>
                <a:chOff x="2521551" y="3724539"/>
                <a:chExt cx="263221" cy="107770"/>
              </a:xfrm>
            </p:grpSpPr>
            <p:sp>
              <p:nvSpPr>
                <p:cNvPr id="4516" name="Rettangolo 4515"/>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17" name="Rettangolo 4516"/>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18" name="Rettangolo 4517"/>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504" name="Gruppo 4503"/>
              <p:cNvGrpSpPr/>
              <p:nvPr/>
            </p:nvGrpSpPr>
            <p:grpSpPr>
              <a:xfrm>
                <a:off x="2855640" y="3757032"/>
                <a:ext cx="97558" cy="45719"/>
                <a:chOff x="2521551" y="3724539"/>
                <a:chExt cx="263221" cy="107770"/>
              </a:xfrm>
            </p:grpSpPr>
            <p:sp>
              <p:nvSpPr>
                <p:cNvPr id="4513" name="Rettangolo 4512"/>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14" name="Rettangolo 4513"/>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15" name="Rettangolo 4514"/>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505" name="Gruppo 4504"/>
              <p:cNvGrpSpPr/>
              <p:nvPr/>
            </p:nvGrpSpPr>
            <p:grpSpPr>
              <a:xfrm>
                <a:off x="2995464" y="3708236"/>
                <a:ext cx="97558" cy="45719"/>
                <a:chOff x="2521551" y="3724539"/>
                <a:chExt cx="263221" cy="107770"/>
              </a:xfrm>
            </p:grpSpPr>
            <p:sp>
              <p:nvSpPr>
                <p:cNvPr id="4510" name="Rettangolo 4509"/>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11" name="Rettangolo 4510"/>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12" name="Rettangolo 4511"/>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506" name="Gruppo 4505"/>
              <p:cNvGrpSpPr/>
              <p:nvPr/>
            </p:nvGrpSpPr>
            <p:grpSpPr>
              <a:xfrm>
                <a:off x="3143672" y="3757032"/>
                <a:ext cx="97558" cy="45719"/>
                <a:chOff x="2521551" y="3724539"/>
                <a:chExt cx="263221" cy="107770"/>
              </a:xfrm>
            </p:grpSpPr>
            <p:sp>
              <p:nvSpPr>
                <p:cNvPr id="4507" name="Rettangolo 4506"/>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08" name="Rettangolo 4507"/>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09" name="Rettangolo 4508"/>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4326" name="Gruppo 4325"/>
            <p:cNvGrpSpPr/>
            <p:nvPr/>
          </p:nvGrpSpPr>
          <p:grpSpPr>
            <a:xfrm>
              <a:off x="2848966" y="4222104"/>
              <a:ext cx="228909" cy="120959"/>
              <a:chOff x="2855640" y="3622517"/>
              <a:chExt cx="385590" cy="180234"/>
            </a:xfrm>
          </p:grpSpPr>
          <p:grpSp>
            <p:nvGrpSpPr>
              <p:cNvPr id="4477" name="Gruppo 4476"/>
              <p:cNvGrpSpPr/>
              <p:nvPr/>
            </p:nvGrpSpPr>
            <p:grpSpPr>
              <a:xfrm>
                <a:off x="2855640" y="3671313"/>
                <a:ext cx="97558" cy="45719"/>
                <a:chOff x="2521551" y="3724539"/>
                <a:chExt cx="263221" cy="107770"/>
              </a:xfrm>
            </p:grpSpPr>
            <p:sp>
              <p:nvSpPr>
                <p:cNvPr id="4498" name="Rettangolo 4497"/>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99" name="Rettangolo 4498"/>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00" name="Rettangolo 4499"/>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478" name="Gruppo 4477"/>
              <p:cNvGrpSpPr/>
              <p:nvPr/>
            </p:nvGrpSpPr>
            <p:grpSpPr>
              <a:xfrm>
                <a:off x="2995464" y="3622517"/>
                <a:ext cx="97558" cy="45719"/>
                <a:chOff x="2521551" y="3724539"/>
                <a:chExt cx="263221" cy="107770"/>
              </a:xfrm>
            </p:grpSpPr>
            <p:sp>
              <p:nvSpPr>
                <p:cNvPr id="4495" name="Rettangolo 4494"/>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96" name="Rettangolo 4495"/>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97" name="Rettangolo 4496"/>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479" name="Gruppo 4478"/>
              <p:cNvGrpSpPr/>
              <p:nvPr/>
            </p:nvGrpSpPr>
            <p:grpSpPr>
              <a:xfrm>
                <a:off x="3143672" y="3671313"/>
                <a:ext cx="97558" cy="45719"/>
                <a:chOff x="2521551" y="3724539"/>
                <a:chExt cx="263221" cy="107770"/>
              </a:xfrm>
            </p:grpSpPr>
            <p:sp>
              <p:nvSpPr>
                <p:cNvPr id="4492" name="Rettangolo 4491"/>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93" name="Rettangolo 4492"/>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94" name="Rettangolo 4493"/>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480" name="Gruppo 4479"/>
              <p:cNvGrpSpPr/>
              <p:nvPr/>
            </p:nvGrpSpPr>
            <p:grpSpPr>
              <a:xfrm>
                <a:off x="2855640" y="3757032"/>
                <a:ext cx="97558" cy="45719"/>
                <a:chOff x="2521551" y="3724539"/>
                <a:chExt cx="263221" cy="107770"/>
              </a:xfrm>
            </p:grpSpPr>
            <p:sp>
              <p:nvSpPr>
                <p:cNvPr id="4489" name="Rettangolo 4488"/>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90" name="Rettangolo 4489"/>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91" name="Rettangolo 4490"/>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481" name="Gruppo 4480"/>
              <p:cNvGrpSpPr/>
              <p:nvPr/>
            </p:nvGrpSpPr>
            <p:grpSpPr>
              <a:xfrm>
                <a:off x="2995464" y="3708236"/>
                <a:ext cx="97558" cy="45719"/>
                <a:chOff x="2521551" y="3724539"/>
                <a:chExt cx="263221" cy="107770"/>
              </a:xfrm>
            </p:grpSpPr>
            <p:sp>
              <p:nvSpPr>
                <p:cNvPr id="4486" name="Rettangolo 4485"/>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87" name="Rettangolo 4486"/>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88" name="Rettangolo 4487"/>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482" name="Gruppo 4481"/>
              <p:cNvGrpSpPr/>
              <p:nvPr/>
            </p:nvGrpSpPr>
            <p:grpSpPr>
              <a:xfrm>
                <a:off x="3143672" y="3757032"/>
                <a:ext cx="97558" cy="45719"/>
                <a:chOff x="2521551" y="3724539"/>
                <a:chExt cx="263221" cy="107770"/>
              </a:xfrm>
            </p:grpSpPr>
            <p:sp>
              <p:nvSpPr>
                <p:cNvPr id="4483" name="Rettangolo 4482"/>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84" name="Rettangolo 4483"/>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85" name="Rettangolo 4484"/>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4327" name="Gruppo 4326"/>
            <p:cNvGrpSpPr/>
            <p:nvPr/>
          </p:nvGrpSpPr>
          <p:grpSpPr>
            <a:xfrm>
              <a:off x="2848966" y="4675177"/>
              <a:ext cx="228909" cy="120959"/>
              <a:chOff x="2855640" y="3622517"/>
              <a:chExt cx="385590" cy="180234"/>
            </a:xfrm>
          </p:grpSpPr>
          <p:grpSp>
            <p:nvGrpSpPr>
              <p:cNvPr id="4453" name="Gruppo 4452"/>
              <p:cNvGrpSpPr/>
              <p:nvPr/>
            </p:nvGrpSpPr>
            <p:grpSpPr>
              <a:xfrm>
                <a:off x="2855640" y="3671313"/>
                <a:ext cx="97558" cy="45719"/>
                <a:chOff x="2521551" y="3724539"/>
                <a:chExt cx="263221" cy="107770"/>
              </a:xfrm>
            </p:grpSpPr>
            <p:sp>
              <p:nvSpPr>
                <p:cNvPr id="4474" name="Rettangolo 4473"/>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75" name="Rettangolo 4474"/>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76" name="Rettangolo 4475"/>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454" name="Gruppo 4453"/>
              <p:cNvGrpSpPr/>
              <p:nvPr/>
            </p:nvGrpSpPr>
            <p:grpSpPr>
              <a:xfrm>
                <a:off x="2995464" y="3622517"/>
                <a:ext cx="97558" cy="45719"/>
                <a:chOff x="2521551" y="3724539"/>
                <a:chExt cx="263221" cy="107770"/>
              </a:xfrm>
            </p:grpSpPr>
            <p:sp>
              <p:nvSpPr>
                <p:cNvPr id="4471" name="Rettangolo 4470"/>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72" name="Rettangolo 4471"/>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73" name="Rettangolo 4472"/>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455" name="Gruppo 4454"/>
              <p:cNvGrpSpPr/>
              <p:nvPr/>
            </p:nvGrpSpPr>
            <p:grpSpPr>
              <a:xfrm>
                <a:off x="3143672" y="3671313"/>
                <a:ext cx="97558" cy="45719"/>
                <a:chOff x="2521551" y="3724539"/>
                <a:chExt cx="263221" cy="107770"/>
              </a:xfrm>
            </p:grpSpPr>
            <p:sp>
              <p:nvSpPr>
                <p:cNvPr id="4468" name="Rettangolo 4467"/>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69" name="Rettangolo 4468"/>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70" name="Rettangolo 4469"/>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456" name="Gruppo 4455"/>
              <p:cNvGrpSpPr/>
              <p:nvPr/>
            </p:nvGrpSpPr>
            <p:grpSpPr>
              <a:xfrm>
                <a:off x="2855640" y="3757032"/>
                <a:ext cx="97558" cy="45719"/>
                <a:chOff x="2521551" y="3724539"/>
                <a:chExt cx="263221" cy="107770"/>
              </a:xfrm>
            </p:grpSpPr>
            <p:sp>
              <p:nvSpPr>
                <p:cNvPr id="4465" name="Rettangolo 4464"/>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66" name="Rettangolo 4465"/>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67" name="Rettangolo 4466"/>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457" name="Gruppo 4456"/>
              <p:cNvGrpSpPr/>
              <p:nvPr/>
            </p:nvGrpSpPr>
            <p:grpSpPr>
              <a:xfrm>
                <a:off x="2995464" y="3708236"/>
                <a:ext cx="97558" cy="45719"/>
                <a:chOff x="2521551" y="3724539"/>
                <a:chExt cx="263221" cy="107770"/>
              </a:xfrm>
            </p:grpSpPr>
            <p:sp>
              <p:nvSpPr>
                <p:cNvPr id="4462" name="Rettangolo 4461"/>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63" name="Rettangolo 4462"/>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64" name="Rettangolo 4463"/>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458" name="Gruppo 4457"/>
              <p:cNvGrpSpPr/>
              <p:nvPr/>
            </p:nvGrpSpPr>
            <p:grpSpPr>
              <a:xfrm>
                <a:off x="3143672" y="3757032"/>
                <a:ext cx="97558" cy="45719"/>
                <a:chOff x="2521551" y="3724539"/>
                <a:chExt cx="263221" cy="107770"/>
              </a:xfrm>
            </p:grpSpPr>
            <p:sp>
              <p:nvSpPr>
                <p:cNvPr id="4459" name="Rettangolo 4458"/>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60" name="Rettangolo 4459"/>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61" name="Rettangolo 4460"/>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4328" name="Gruppo 4327"/>
            <p:cNvGrpSpPr/>
            <p:nvPr/>
          </p:nvGrpSpPr>
          <p:grpSpPr>
            <a:xfrm>
              <a:off x="2848966" y="4796136"/>
              <a:ext cx="228909" cy="120959"/>
              <a:chOff x="2855640" y="3622517"/>
              <a:chExt cx="385590" cy="180234"/>
            </a:xfrm>
          </p:grpSpPr>
          <p:grpSp>
            <p:nvGrpSpPr>
              <p:cNvPr id="4429" name="Gruppo 4428"/>
              <p:cNvGrpSpPr/>
              <p:nvPr/>
            </p:nvGrpSpPr>
            <p:grpSpPr>
              <a:xfrm>
                <a:off x="2855640" y="3671313"/>
                <a:ext cx="97558" cy="45719"/>
                <a:chOff x="2521551" y="3724539"/>
                <a:chExt cx="263221" cy="107770"/>
              </a:xfrm>
            </p:grpSpPr>
            <p:sp>
              <p:nvSpPr>
                <p:cNvPr id="4450" name="Rettangolo 4449"/>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51" name="Rettangolo 4450"/>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52" name="Rettangolo 4451"/>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430" name="Gruppo 4429"/>
              <p:cNvGrpSpPr/>
              <p:nvPr/>
            </p:nvGrpSpPr>
            <p:grpSpPr>
              <a:xfrm>
                <a:off x="2995464" y="3622517"/>
                <a:ext cx="97558" cy="45719"/>
                <a:chOff x="2521551" y="3724539"/>
                <a:chExt cx="263221" cy="107770"/>
              </a:xfrm>
            </p:grpSpPr>
            <p:sp>
              <p:nvSpPr>
                <p:cNvPr id="4447" name="Rettangolo 4446"/>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48" name="Rettangolo 4447"/>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49" name="Rettangolo 4448"/>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431" name="Gruppo 4430"/>
              <p:cNvGrpSpPr/>
              <p:nvPr/>
            </p:nvGrpSpPr>
            <p:grpSpPr>
              <a:xfrm>
                <a:off x="3143672" y="3671313"/>
                <a:ext cx="97558" cy="45719"/>
                <a:chOff x="2521551" y="3724539"/>
                <a:chExt cx="263221" cy="107770"/>
              </a:xfrm>
            </p:grpSpPr>
            <p:sp>
              <p:nvSpPr>
                <p:cNvPr id="4444" name="Rettangolo 4443"/>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45" name="Rettangolo 4444"/>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46" name="Rettangolo 4445"/>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432" name="Gruppo 4431"/>
              <p:cNvGrpSpPr/>
              <p:nvPr/>
            </p:nvGrpSpPr>
            <p:grpSpPr>
              <a:xfrm>
                <a:off x="2855640" y="3757032"/>
                <a:ext cx="97558" cy="45719"/>
                <a:chOff x="2521551" y="3724539"/>
                <a:chExt cx="263221" cy="107770"/>
              </a:xfrm>
            </p:grpSpPr>
            <p:sp>
              <p:nvSpPr>
                <p:cNvPr id="4441" name="Rettangolo 4440"/>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42" name="Rettangolo 4441"/>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43" name="Rettangolo 4442"/>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433" name="Gruppo 4432"/>
              <p:cNvGrpSpPr/>
              <p:nvPr/>
            </p:nvGrpSpPr>
            <p:grpSpPr>
              <a:xfrm>
                <a:off x="2995464" y="3708236"/>
                <a:ext cx="97558" cy="45719"/>
                <a:chOff x="2521551" y="3724539"/>
                <a:chExt cx="263221" cy="107770"/>
              </a:xfrm>
            </p:grpSpPr>
            <p:sp>
              <p:nvSpPr>
                <p:cNvPr id="4438" name="Rettangolo 4437"/>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39" name="Rettangolo 4438"/>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40" name="Rettangolo 4439"/>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434" name="Gruppo 4433"/>
              <p:cNvGrpSpPr/>
              <p:nvPr/>
            </p:nvGrpSpPr>
            <p:grpSpPr>
              <a:xfrm>
                <a:off x="3143672" y="3757032"/>
                <a:ext cx="97558" cy="45719"/>
                <a:chOff x="2521551" y="3724539"/>
                <a:chExt cx="263221" cy="107770"/>
              </a:xfrm>
            </p:grpSpPr>
            <p:sp>
              <p:nvSpPr>
                <p:cNvPr id="4435" name="Rettangolo 4434"/>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36" name="Rettangolo 4435"/>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37" name="Rettangolo 4436"/>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4329" name="Gruppo 4328"/>
            <p:cNvGrpSpPr/>
            <p:nvPr/>
          </p:nvGrpSpPr>
          <p:grpSpPr>
            <a:xfrm>
              <a:off x="2848966" y="4907936"/>
              <a:ext cx="228909" cy="120959"/>
              <a:chOff x="2855640" y="3622517"/>
              <a:chExt cx="385590" cy="180234"/>
            </a:xfrm>
          </p:grpSpPr>
          <p:grpSp>
            <p:nvGrpSpPr>
              <p:cNvPr id="4405" name="Gruppo 4404"/>
              <p:cNvGrpSpPr/>
              <p:nvPr/>
            </p:nvGrpSpPr>
            <p:grpSpPr>
              <a:xfrm>
                <a:off x="2855640" y="3671313"/>
                <a:ext cx="97558" cy="45719"/>
                <a:chOff x="2521551" y="3724539"/>
                <a:chExt cx="263221" cy="107770"/>
              </a:xfrm>
            </p:grpSpPr>
            <p:sp>
              <p:nvSpPr>
                <p:cNvPr id="4426" name="Rettangolo 4425"/>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27" name="Rettangolo 4426"/>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28" name="Rettangolo 4427"/>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406" name="Gruppo 4405"/>
              <p:cNvGrpSpPr/>
              <p:nvPr/>
            </p:nvGrpSpPr>
            <p:grpSpPr>
              <a:xfrm>
                <a:off x="2995464" y="3622517"/>
                <a:ext cx="97558" cy="45719"/>
                <a:chOff x="2521551" y="3724539"/>
                <a:chExt cx="263221" cy="107770"/>
              </a:xfrm>
            </p:grpSpPr>
            <p:sp>
              <p:nvSpPr>
                <p:cNvPr id="4423" name="Rettangolo 4422"/>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24" name="Rettangolo 4423"/>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25" name="Rettangolo 4424"/>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407" name="Gruppo 4406"/>
              <p:cNvGrpSpPr/>
              <p:nvPr/>
            </p:nvGrpSpPr>
            <p:grpSpPr>
              <a:xfrm>
                <a:off x="3143672" y="3671313"/>
                <a:ext cx="97558" cy="45719"/>
                <a:chOff x="2521551" y="3724539"/>
                <a:chExt cx="263221" cy="107770"/>
              </a:xfrm>
            </p:grpSpPr>
            <p:sp>
              <p:nvSpPr>
                <p:cNvPr id="4420" name="Rettangolo 4419"/>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21" name="Rettangolo 4420"/>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22" name="Rettangolo 4421"/>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408" name="Gruppo 4407"/>
              <p:cNvGrpSpPr/>
              <p:nvPr/>
            </p:nvGrpSpPr>
            <p:grpSpPr>
              <a:xfrm>
                <a:off x="2855640" y="3757032"/>
                <a:ext cx="97558" cy="45719"/>
                <a:chOff x="2521551" y="3724539"/>
                <a:chExt cx="263221" cy="107770"/>
              </a:xfrm>
            </p:grpSpPr>
            <p:sp>
              <p:nvSpPr>
                <p:cNvPr id="4417" name="Rettangolo 4416"/>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18" name="Rettangolo 4417"/>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19" name="Rettangolo 4418"/>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409" name="Gruppo 4408"/>
              <p:cNvGrpSpPr/>
              <p:nvPr/>
            </p:nvGrpSpPr>
            <p:grpSpPr>
              <a:xfrm>
                <a:off x="2995464" y="3708236"/>
                <a:ext cx="97558" cy="45719"/>
                <a:chOff x="2521551" y="3724539"/>
                <a:chExt cx="263221" cy="107770"/>
              </a:xfrm>
            </p:grpSpPr>
            <p:sp>
              <p:nvSpPr>
                <p:cNvPr id="4414" name="Rettangolo 4413"/>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15" name="Rettangolo 4414"/>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16" name="Rettangolo 4415"/>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410" name="Gruppo 4409"/>
              <p:cNvGrpSpPr/>
              <p:nvPr/>
            </p:nvGrpSpPr>
            <p:grpSpPr>
              <a:xfrm>
                <a:off x="3143672" y="3757032"/>
                <a:ext cx="97558" cy="45719"/>
                <a:chOff x="2521551" y="3724539"/>
                <a:chExt cx="263221" cy="107770"/>
              </a:xfrm>
            </p:grpSpPr>
            <p:sp>
              <p:nvSpPr>
                <p:cNvPr id="4411" name="Rettangolo 4410"/>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12" name="Rettangolo 4411"/>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13" name="Rettangolo 4412"/>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4330" name="Gruppo 4329"/>
            <p:cNvGrpSpPr/>
            <p:nvPr/>
          </p:nvGrpSpPr>
          <p:grpSpPr>
            <a:xfrm>
              <a:off x="2848966" y="5024449"/>
              <a:ext cx="228909" cy="120959"/>
              <a:chOff x="2855640" y="3622517"/>
              <a:chExt cx="385590" cy="180234"/>
            </a:xfrm>
          </p:grpSpPr>
          <p:grpSp>
            <p:nvGrpSpPr>
              <p:cNvPr id="4381" name="Gruppo 4380"/>
              <p:cNvGrpSpPr/>
              <p:nvPr/>
            </p:nvGrpSpPr>
            <p:grpSpPr>
              <a:xfrm>
                <a:off x="2855640" y="3671313"/>
                <a:ext cx="97558" cy="45719"/>
                <a:chOff x="2521551" y="3724539"/>
                <a:chExt cx="263221" cy="107770"/>
              </a:xfrm>
            </p:grpSpPr>
            <p:sp>
              <p:nvSpPr>
                <p:cNvPr id="4402" name="Rettangolo 4401"/>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03" name="Rettangolo 4402"/>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04" name="Rettangolo 4403"/>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382" name="Gruppo 4381"/>
              <p:cNvGrpSpPr/>
              <p:nvPr/>
            </p:nvGrpSpPr>
            <p:grpSpPr>
              <a:xfrm>
                <a:off x="2995464" y="3622517"/>
                <a:ext cx="97558" cy="45719"/>
                <a:chOff x="2521551" y="3724539"/>
                <a:chExt cx="263221" cy="107770"/>
              </a:xfrm>
            </p:grpSpPr>
            <p:sp>
              <p:nvSpPr>
                <p:cNvPr id="4399" name="Rettangolo 4398"/>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00" name="Rettangolo 4399"/>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01" name="Rettangolo 4400"/>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383" name="Gruppo 4382"/>
              <p:cNvGrpSpPr/>
              <p:nvPr/>
            </p:nvGrpSpPr>
            <p:grpSpPr>
              <a:xfrm>
                <a:off x="3143672" y="3671313"/>
                <a:ext cx="97558" cy="45719"/>
                <a:chOff x="2521551" y="3724539"/>
                <a:chExt cx="263221" cy="107770"/>
              </a:xfrm>
            </p:grpSpPr>
            <p:sp>
              <p:nvSpPr>
                <p:cNvPr id="4396" name="Rettangolo 4395"/>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397" name="Rettangolo 4396"/>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398" name="Rettangolo 4397"/>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384" name="Gruppo 4383"/>
              <p:cNvGrpSpPr/>
              <p:nvPr/>
            </p:nvGrpSpPr>
            <p:grpSpPr>
              <a:xfrm>
                <a:off x="2855640" y="3757032"/>
                <a:ext cx="97558" cy="45719"/>
                <a:chOff x="2521551" y="3724539"/>
                <a:chExt cx="263221" cy="107770"/>
              </a:xfrm>
            </p:grpSpPr>
            <p:sp>
              <p:nvSpPr>
                <p:cNvPr id="4393" name="Rettangolo 4392"/>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394" name="Rettangolo 4393"/>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395" name="Rettangolo 4394"/>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385" name="Gruppo 4384"/>
              <p:cNvGrpSpPr/>
              <p:nvPr/>
            </p:nvGrpSpPr>
            <p:grpSpPr>
              <a:xfrm>
                <a:off x="2995464" y="3708236"/>
                <a:ext cx="97558" cy="45719"/>
                <a:chOff x="2521551" y="3724539"/>
                <a:chExt cx="263221" cy="107770"/>
              </a:xfrm>
            </p:grpSpPr>
            <p:sp>
              <p:nvSpPr>
                <p:cNvPr id="4390" name="Rettangolo 4389"/>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391" name="Rettangolo 4390"/>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392" name="Rettangolo 4391"/>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386" name="Gruppo 4385"/>
              <p:cNvGrpSpPr/>
              <p:nvPr/>
            </p:nvGrpSpPr>
            <p:grpSpPr>
              <a:xfrm>
                <a:off x="3143672" y="3757032"/>
                <a:ext cx="97558" cy="45719"/>
                <a:chOff x="2521551" y="3724539"/>
                <a:chExt cx="263221" cy="107770"/>
              </a:xfrm>
            </p:grpSpPr>
            <p:sp>
              <p:nvSpPr>
                <p:cNvPr id="4387" name="Rettangolo 4386"/>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388" name="Rettangolo 4387"/>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389" name="Rettangolo 4388"/>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4331" name="Gruppo 4330"/>
            <p:cNvGrpSpPr/>
            <p:nvPr/>
          </p:nvGrpSpPr>
          <p:grpSpPr>
            <a:xfrm>
              <a:off x="2848966" y="5139738"/>
              <a:ext cx="228909" cy="120959"/>
              <a:chOff x="2855640" y="3622517"/>
              <a:chExt cx="385590" cy="180234"/>
            </a:xfrm>
          </p:grpSpPr>
          <p:grpSp>
            <p:nvGrpSpPr>
              <p:cNvPr id="4357" name="Gruppo 4356"/>
              <p:cNvGrpSpPr/>
              <p:nvPr/>
            </p:nvGrpSpPr>
            <p:grpSpPr>
              <a:xfrm>
                <a:off x="2855640" y="3671313"/>
                <a:ext cx="97558" cy="45719"/>
                <a:chOff x="2521551" y="3724539"/>
                <a:chExt cx="263221" cy="107770"/>
              </a:xfrm>
            </p:grpSpPr>
            <p:sp>
              <p:nvSpPr>
                <p:cNvPr id="4378" name="Rettangolo 4377"/>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379" name="Rettangolo 4378"/>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380" name="Rettangolo 4379"/>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358" name="Gruppo 4357"/>
              <p:cNvGrpSpPr/>
              <p:nvPr/>
            </p:nvGrpSpPr>
            <p:grpSpPr>
              <a:xfrm>
                <a:off x="2995464" y="3622517"/>
                <a:ext cx="97558" cy="45719"/>
                <a:chOff x="2521551" y="3724539"/>
                <a:chExt cx="263221" cy="107770"/>
              </a:xfrm>
            </p:grpSpPr>
            <p:sp>
              <p:nvSpPr>
                <p:cNvPr id="4375" name="Rettangolo 4374"/>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376" name="Rettangolo 4375"/>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377" name="Rettangolo 4376"/>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359" name="Gruppo 4358"/>
              <p:cNvGrpSpPr/>
              <p:nvPr/>
            </p:nvGrpSpPr>
            <p:grpSpPr>
              <a:xfrm>
                <a:off x="3143672" y="3671313"/>
                <a:ext cx="97558" cy="45719"/>
                <a:chOff x="2521551" y="3724539"/>
                <a:chExt cx="263221" cy="107770"/>
              </a:xfrm>
            </p:grpSpPr>
            <p:sp>
              <p:nvSpPr>
                <p:cNvPr id="4372" name="Rettangolo 4371"/>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373" name="Rettangolo 4372"/>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374" name="Rettangolo 4373"/>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360" name="Gruppo 4359"/>
              <p:cNvGrpSpPr/>
              <p:nvPr/>
            </p:nvGrpSpPr>
            <p:grpSpPr>
              <a:xfrm>
                <a:off x="2855640" y="3757032"/>
                <a:ext cx="97558" cy="45719"/>
                <a:chOff x="2521551" y="3724539"/>
                <a:chExt cx="263221" cy="107770"/>
              </a:xfrm>
            </p:grpSpPr>
            <p:sp>
              <p:nvSpPr>
                <p:cNvPr id="4369" name="Rettangolo 4368"/>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370" name="Rettangolo 4369"/>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371" name="Rettangolo 4370"/>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361" name="Gruppo 4360"/>
              <p:cNvGrpSpPr/>
              <p:nvPr/>
            </p:nvGrpSpPr>
            <p:grpSpPr>
              <a:xfrm>
                <a:off x="2995464" y="3708236"/>
                <a:ext cx="97558" cy="45719"/>
                <a:chOff x="2521551" y="3724539"/>
                <a:chExt cx="263221" cy="107770"/>
              </a:xfrm>
            </p:grpSpPr>
            <p:sp>
              <p:nvSpPr>
                <p:cNvPr id="4366" name="Rettangolo 4365"/>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367" name="Rettangolo 4366"/>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368" name="Rettangolo 4367"/>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362" name="Gruppo 4361"/>
              <p:cNvGrpSpPr/>
              <p:nvPr/>
            </p:nvGrpSpPr>
            <p:grpSpPr>
              <a:xfrm>
                <a:off x="3143672" y="3757032"/>
                <a:ext cx="97558" cy="45719"/>
                <a:chOff x="2521551" y="3724539"/>
                <a:chExt cx="263221" cy="107770"/>
              </a:xfrm>
            </p:grpSpPr>
            <p:sp>
              <p:nvSpPr>
                <p:cNvPr id="4363" name="Rettangolo 4362"/>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364" name="Rettangolo 4363"/>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365" name="Rettangolo 4364"/>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4332" name="Gruppo 4331"/>
            <p:cNvGrpSpPr/>
            <p:nvPr/>
          </p:nvGrpSpPr>
          <p:grpSpPr>
            <a:xfrm>
              <a:off x="2848966" y="5252257"/>
              <a:ext cx="228909" cy="120959"/>
              <a:chOff x="2855640" y="3622517"/>
              <a:chExt cx="385590" cy="180234"/>
            </a:xfrm>
          </p:grpSpPr>
          <p:grpSp>
            <p:nvGrpSpPr>
              <p:cNvPr id="4333" name="Gruppo 4332"/>
              <p:cNvGrpSpPr/>
              <p:nvPr/>
            </p:nvGrpSpPr>
            <p:grpSpPr>
              <a:xfrm>
                <a:off x="2855640" y="3671313"/>
                <a:ext cx="97558" cy="45719"/>
                <a:chOff x="2521551" y="3724539"/>
                <a:chExt cx="263221" cy="107770"/>
              </a:xfrm>
            </p:grpSpPr>
            <p:sp>
              <p:nvSpPr>
                <p:cNvPr id="4354" name="Rettangolo 4353"/>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355" name="Rettangolo 4354"/>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356" name="Rettangolo 4355"/>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334" name="Gruppo 4333"/>
              <p:cNvGrpSpPr/>
              <p:nvPr/>
            </p:nvGrpSpPr>
            <p:grpSpPr>
              <a:xfrm>
                <a:off x="2995464" y="3622517"/>
                <a:ext cx="97558" cy="45719"/>
                <a:chOff x="2521551" y="3724539"/>
                <a:chExt cx="263221" cy="107770"/>
              </a:xfrm>
            </p:grpSpPr>
            <p:sp>
              <p:nvSpPr>
                <p:cNvPr id="4351" name="Rettangolo 4350"/>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352" name="Rettangolo 4351"/>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353" name="Rettangolo 4352"/>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335" name="Gruppo 4334"/>
              <p:cNvGrpSpPr/>
              <p:nvPr/>
            </p:nvGrpSpPr>
            <p:grpSpPr>
              <a:xfrm>
                <a:off x="3143672" y="3671313"/>
                <a:ext cx="97558" cy="45719"/>
                <a:chOff x="2521551" y="3724539"/>
                <a:chExt cx="263221" cy="107770"/>
              </a:xfrm>
            </p:grpSpPr>
            <p:sp>
              <p:nvSpPr>
                <p:cNvPr id="4348" name="Rettangolo 4347"/>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349" name="Rettangolo 4348"/>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350" name="Rettangolo 4349"/>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336" name="Gruppo 4335"/>
              <p:cNvGrpSpPr/>
              <p:nvPr/>
            </p:nvGrpSpPr>
            <p:grpSpPr>
              <a:xfrm>
                <a:off x="2855640" y="3757032"/>
                <a:ext cx="97558" cy="45719"/>
                <a:chOff x="2521551" y="3724539"/>
                <a:chExt cx="263221" cy="107770"/>
              </a:xfrm>
            </p:grpSpPr>
            <p:sp>
              <p:nvSpPr>
                <p:cNvPr id="4345" name="Rettangolo 4344"/>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346" name="Rettangolo 4345"/>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347" name="Rettangolo 4346"/>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337" name="Gruppo 4336"/>
              <p:cNvGrpSpPr/>
              <p:nvPr/>
            </p:nvGrpSpPr>
            <p:grpSpPr>
              <a:xfrm>
                <a:off x="2995464" y="3708236"/>
                <a:ext cx="97558" cy="45719"/>
                <a:chOff x="2521551" y="3724539"/>
                <a:chExt cx="263221" cy="107770"/>
              </a:xfrm>
            </p:grpSpPr>
            <p:sp>
              <p:nvSpPr>
                <p:cNvPr id="4342" name="Rettangolo 4341"/>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343" name="Rettangolo 4342"/>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344" name="Rettangolo 4343"/>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338" name="Gruppo 4337"/>
              <p:cNvGrpSpPr/>
              <p:nvPr/>
            </p:nvGrpSpPr>
            <p:grpSpPr>
              <a:xfrm>
                <a:off x="3143672" y="3757032"/>
                <a:ext cx="97558" cy="45719"/>
                <a:chOff x="2521551" y="3724539"/>
                <a:chExt cx="263221" cy="107770"/>
              </a:xfrm>
            </p:grpSpPr>
            <p:sp>
              <p:nvSpPr>
                <p:cNvPr id="4339" name="Rettangolo 4338"/>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340" name="Rettangolo 4339"/>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341" name="Rettangolo 4340"/>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sp>
        <p:nvSpPr>
          <p:cNvPr id="5509" name="Figura a mano libera 5508"/>
          <p:cNvSpPr/>
          <p:nvPr/>
        </p:nvSpPr>
        <p:spPr>
          <a:xfrm>
            <a:off x="169545" y="2845280"/>
            <a:ext cx="6718935" cy="3128800"/>
          </a:xfrm>
          <a:custGeom>
            <a:avLst/>
            <a:gdLst>
              <a:gd name="connsiteX0" fmla="*/ 501015 w 6718935"/>
              <a:gd name="connsiteY0" fmla="*/ 3128800 h 3128800"/>
              <a:gd name="connsiteX1" fmla="*/ 272415 w 6718935"/>
              <a:gd name="connsiteY1" fmla="*/ 3105940 h 3128800"/>
              <a:gd name="connsiteX2" fmla="*/ 104775 w 6718935"/>
              <a:gd name="connsiteY2" fmla="*/ 2999260 h 3128800"/>
              <a:gd name="connsiteX3" fmla="*/ 43815 w 6718935"/>
              <a:gd name="connsiteY3" fmla="*/ 2808760 h 3128800"/>
              <a:gd name="connsiteX4" fmla="*/ 5715 w 6718935"/>
              <a:gd name="connsiteY4" fmla="*/ 2336320 h 3128800"/>
              <a:gd name="connsiteX5" fmla="*/ 13335 w 6718935"/>
              <a:gd name="connsiteY5" fmla="*/ 1292380 h 3128800"/>
              <a:gd name="connsiteX6" fmla="*/ 127635 w 6718935"/>
              <a:gd name="connsiteY6" fmla="*/ 698020 h 3128800"/>
              <a:gd name="connsiteX7" fmla="*/ 493395 w 6718935"/>
              <a:gd name="connsiteY7" fmla="*/ 385600 h 3128800"/>
              <a:gd name="connsiteX8" fmla="*/ 1171575 w 6718935"/>
              <a:gd name="connsiteY8" fmla="*/ 301780 h 3128800"/>
              <a:gd name="connsiteX9" fmla="*/ 2474595 w 6718935"/>
              <a:gd name="connsiteY9" fmla="*/ 263680 h 3128800"/>
              <a:gd name="connsiteX10" fmla="*/ 3427095 w 6718935"/>
              <a:gd name="connsiteY10" fmla="*/ 233200 h 3128800"/>
              <a:gd name="connsiteX11" fmla="*/ 4493895 w 6718935"/>
              <a:gd name="connsiteY11" fmla="*/ 187480 h 3128800"/>
              <a:gd name="connsiteX12" fmla="*/ 5309235 w 6718935"/>
              <a:gd name="connsiteY12" fmla="*/ 103660 h 3128800"/>
              <a:gd name="connsiteX13" fmla="*/ 5926455 w 6718935"/>
              <a:gd name="connsiteY13" fmla="*/ 4600 h 3128800"/>
              <a:gd name="connsiteX14" fmla="*/ 6414135 w 6718935"/>
              <a:gd name="connsiteY14" fmla="*/ 19840 h 3128800"/>
              <a:gd name="connsiteX15" fmla="*/ 6718935 w 6718935"/>
              <a:gd name="connsiteY15" fmla="*/ 50320 h 31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18935" h="3128800">
                <a:moveTo>
                  <a:pt x="501015" y="3128800"/>
                </a:moveTo>
                <a:cubicBezTo>
                  <a:pt x="419735" y="3128165"/>
                  <a:pt x="338455" y="3127530"/>
                  <a:pt x="272415" y="3105940"/>
                </a:cubicBezTo>
                <a:cubicBezTo>
                  <a:pt x="206375" y="3084350"/>
                  <a:pt x="142875" y="3048790"/>
                  <a:pt x="104775" y="2999260"/>
                </a:cubicBezTo>
                <a:cubicBezTo>
                  <a:pt x="66675" y="2949730"/>
                  <a:pt x="60325" y="2919250"/>
                  <a:pt x="43815" y="2808760"/>
                </a:cubicBezTo>
                <a:cubicBezTo>
                  <a:pt x="27305" y="2698270"/>
                  <a:pt x="10795" y="2589050"/>
                  <a:pt x="5715" y="2336320"/>
                </a:cubicBezTo>
                <a:cubicBezTo>
                  <a:pt x="635" y="2083590"/>
                  <a:pt x="-6985" y="1565430"/>
                  <a:pt x="13335" y="1292380"/>
                </a:cubicBezTo>
                <a:cubicBezTo>
                  <a:pt x="33655" y="1019330"/>
                  <a:pt x="47625" y="849150"/>
                  <a:pt x="127635" y="698020"/>
                </a:cubicBezTo>
                <a:cubicBezTo>
                  <a:pt x="207645" y="546890"/>
                  <a:pt x="319405" y="451640"/>
                  <a:pt x="493395" y="385600"/>
                </a:cubicBezTo>
                <a:cubicBezTo>
                  <a:pt x="667385" y="319560"/>
                  <a:pt x="841375" y="322100"/>
                  <a:pt x="1171575" y="301780"/>
                </a:cubicBezTo>
                <a:cubicBezTo>
                  <a:pt x="1501775" y="281460"/>
                  <a:pt x="2474595" y="263680"/>
                  <a:pt x="2474595" y="263680"/>
                </a:cubicBezTo>
                <a:lnTo>
                  <a:pt x="3427095" y="233200"/>
                </a:lnTo>
                <a:cubicBezTo>
                  <a:pt x="3763645" y="220500"/>
                  <a:pt x="4180205" y="209070"/>
                  <a:pt x="4493895" y="187480"/>
                </a:cubicBezTo>
                <a:cubicBezTo>
                  <a:pt x="4807585" y="165890"/>
                  <a:pt x="5070475" y="134140"/>
                  <a:pt x="5309235" y="103660"/>
                </a:cubicBezTo>
                <a:cubicBezTo>
                  <a:pt x="5547995" y="73180"/>
                  <a:pt x="5742305" y="18570"/>
                  <a:pt x="5926455" y="4600"/>
                </a:cubicBezTo>
                <a:cubicBezTo>
                  <a:pt x="6110605" y="-9370"/>
                  <a:pt x="6282055" y="12220"/>
                  <a:pt x="6414135" y="19840"/>
                </a:cubicBezTo>
                <a:cubicBezTo>
                  <a:pt x="6546215" y="27460"/>
                  <a:pt x="6632575" y="38890"/>
                  <a:pt x="6718935" y="5032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5429" name="Gruppo 5428"/>
          <p:cNvGrpSpPr/>
          <p:nvPr/>
        </p:nvGrpSpPr>
        <p:grpSpPr>
          <a:xfrm>
            <a:off x="6830373" y="2253211"/>
            <a:ext cx="1635637" cy="1206837"/>
            <a:chOff x="3524259" y="692696"/>
            <a:chExt cx="4279726" cy="2664296"/>
          </a:xfrm>
        </p:grpSpPr>
        <p:sp>
          <p:nvSpPr>
            <p:cNvPr id="5430" name="Rettangolo 5429"/>
            <p:cNvSpPr/>
            <p:nvPr/>
          </p:nvSpPr>
          <p:spPr>
            <a:xfrm>
              <a:off x="3833496" y="692696"/>
              <a:ext cx="3670623" cy="24482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431" name="Rettangolo 5430"/>
            <p:cNvSpPr/>
            <p:nvPr/>
          </p:nvSpPr>
          <p:spPr>
            <a:xfrm>
              <a:off x="5723592" y="1340768"/>
              <a:ext cx="900100" cy="908308"/>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432" name="Rettangolo 5431"/>
            <p:cNvSpPr/>
            <p:nvPr/>
          </p:nvSpPr>
          <p:spPr>
            <a:xfrm>
              <a:off x="5665529" y="942241"/>
              <a:ext cx="230803" cy="24713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5433" name="Gruppo 5432"/>
            <p:cNvGrpSpPr/>
            <p:nvPr/>
          </p:nvGrpSpPr>
          <p:grpSpPr>
            <a:xfrm rot="5400000">
              <a:off x="5273111" y="2675180"/>
              <a:ext cx="731912" cy="631707"/>
              <a:chOff x="1875871" y="1032233"/>
              <a:chExt cx="731912" cy="631707"/>
            </a:xfrm>
          </p:grpSpPr>
          <p:sp>
            <p:nvSpPr>
              <p:cNvPr id="5491" name="Rettangolo 5490"/>
              <p:cNvSpPr/>
              <p:nvPr/>
            </p:nvSpPr>
            <p:spPr>
              <a:xfrm>
                <a:off x="1875871" y="1349516"/>
                <a:ext cx="432048" cy="314424"/>
              </a:xfrm>
              <a:prstGeom prst="rect">
                <a:avLst/>
              </a:prstGeom>
              <a:solidFill>
                <a:schemeClr val="bg1">
                  <a:lumMod val="7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492" name="Rettangolo 5491"/>
              <p:cNvSpPr/>
              <p:nvPr/>
            </p:nvSpPr>
            <p:spPr>
              <a:xfrm>
                <a:off x="2307919" y="1398716"/>
                <a:ext cx="299864" cy="216024"/>
              </a:xfrm>
              <a:prstGeom prst="rect">
                <a:avLst/>
              </a:prstGeom>
              <a:solidFill>
                <a:schemeClr val="bg1">
                  <a:lumMod val="7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493" name="Rettangolo 5492"/>
              <p:cNvSpPr/>
              <p:nvPr/>
            </p:nvSpPr>
            <p:spPr>
              <a:xfrm>
                <a:off x="1875871" y="1032233"/>
                <a:ext cx="432048" cy="314424"/>
              </a:xfrm>
              <a:prstGeom prst="rect">
                <a:avLst/>
              </a:prstGeom>
              <a:solidFill>
                <a:schemeClr val="bg1">
                  <a:lumMod val="7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494" name="Rettangolo 5493"/>
              <p:cNvSpPr/>
              <p:nvPr/>
            </p:nvSpPr>
            <p:spPr>
              <a:xfrm>
                <a:off x="2307919" y="1081433"/>
                <a:ext cx="299864" cy="216024"/>
              </a:xfrm>
              <a:prstGeom prst="rect">
                <a:avLst/>
              </a:prstGeom>
              <a:solidFill>
                <a:schemeClr val="bg1">
                  <a:lumMod val="7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5434" name="Rettangolo 5433"/>
            <p:cNvSpPr/>
            <p:nvPr/>
          </p:nvSpPr>
          <p:spPr>
            <a:xfrm>
              <a:off x="7179042" y="981659"/>
              <a:ext cx="216024" cy="272086"/>
            </a:xfrm>
            <a:prstGeom prst="rect">
              <a:avLst/>
            </a:prstGeom>
            <a:solidFill>
              <a:schemeClr val="accent6">
                <a:lumMod val="60000"/>
                <a:lumOff val="4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435" name="Rettangolo 5434"/>
            <p:cNvSpPr/>
            <p:nvPr/>
          </p:nvSpPr>
          <p:spPr>
            <a:xfrm>
              <a:off x="7395066" y="981659"/>
              <a:ext cx="144128" cy="272086"/>
            </a:xfrm>
            <a:prstGeom prst="rect">
              <a:avLst/>
            </a:prstGeom>
            <a:solidFill>
              <a:schemeClr val="accent6">
                <a:lumMod val="60000"/>
                <a:lumOff val="4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436" name="Rettangolo 5435"/>
            <p:cNvSpPr/>
            <p:nvPr/>
          </p:nvSpPr>
          <p:spPr>
            <a:xfrm>
              <a:off x="7072072" y="1861277"/>
              <a:ext cx="731911" cy="451594"/>
            </a:xfrm>
            <a:prstGeom prst="rect">
              <a:avLst/>
            </a:prstGeom>
            <a:solidFill>
              <a:schemeClr val="bg2">
                <a:lumMod val="6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437" name="Rettangolo 5436"/>
            <p:cNvSpPr/>
            <p:nvPr/>
          </p:nvSpPr>
          <p:spPr>
            <a:xfrm>
              <a:off x="7576129" y="2105341"/>
              <a:ext cx="227856" cy="8962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5438" name="Gruppo 5437"/>
            <p:cNvGrpSpPr/>
            <p:nvPr/>
          </p:nvGrpSpPr>
          <p:grpSpPr>
            <a:xfrm>
              <a:off x="7576129" y="1962853"/>
              <a:ext cx="227856" cy="89628"/>
              <a:chOff x="7752185" y="4610696"/>
              <a:chExt cx="227856" cy="89628"/>
            </a:xfrm>
          </p:grpSpPr>
          <p:sp>
            <p:nvSpPr>
              <p:cNvPr id="5489" name="Rettangolo 5488"/>
              <p:cNvSpPr/>
              <p:nvPr/>
            </p:nvSpPr>
            <p:spPr>
              <a:xfrm>
                <a:off x="7752185" y="4610696"/>
                <a:ext cx="227856" cy="8962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490" name="Rettangolo 5489"/>
              <p:cNvSpPr/>
              <p:nvPr/>
            </p:nvSpPr>
            <p:spPr>
              <a:xfrm>
                <a:off x="7824192" y="4632651"/>
                <a:ext cx="155847" cy="45719"/>
              </a:xfrm>
              <a:prstGeom prst="rect">
                <a:avLst/>
              </a:prstGeom>
              <a:solidFill>
                <a:schemeClr val="bg2">
                  <a:lumMod val="6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439" name="Gruppo 5438"/>
            <p:cNvGrpSpPr/>
            <p:nvPr/>
          </p:nvGrpSpPr>
          <p:grpSpPr>
            <a:xfrm>
              <a:off x="7576129" y="2105548"/>
              <a:ext cx="227856" cy="89628"/>
              <a:chOff x="7752185" y="4610696"/>
              <a:chExt cx="227856" cy="89628"/>
            </a:xfrm>
          </p:grpSpPr>
          <p:sp>
            <p:nvSpPr>
              <p:cNvPr id="5487" name="Rettangolo 5486"/>
              <p:cNvSpPr/>
              <p:nvPr/>
            </p:nvSpPr>
            <p:spPr>
              <a:xfrm>
                <a:off x="7752185" y="4610696"/>
                <a:ext cx="227856" cy="8962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488" name="Rettangolo 5487"/>
              <p:cNvSpPr/>
              <p:nvPr/>
            </p:nvSpPr>
            <p:spPr>
              <a:xfrm>
                <a:off x="7824192" y="4632651"/>
                <a:ext cx="155847" cy="45719"/>
              </a:xfrm>
              <a:prstGeom prst="rect">
                <a:avLst/>
              </a:prstGeom>
              <a:solidFill>
                <a:schemeClr val="bg2">
                  <a:lumMod val="6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440" name="Gruppo 5439"/>
            <p:cNvGrpSpPr/>
            <p:nvPr/>
          </p:nvGrpSpPr>
          <p:grpSpPr>
            <a:xfrm>
              <a:off x="3881754" y="729509"/>
              <a:ext cx="162018" cy="159257"/>
              <a:chOff x="8040216" y="3991802"/>
              <a:chExt cx="288032" cy="280360"/>
            </a:xfrm>
          </p:grpSpPr>
          <p:sp>
            <p:nvSpPr>
              <p:cNvPr id="5485" name="Ovale 5484"/>
              <p:cNvSpPr/>
              <p:nvPr/>
            </p:nvSpPr>
            <p:spPr>
              <a:xfrm>
                <a:off x="8040216" y="3991802"/>
                <a:ext cx="288032" cy="280360"/>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p>
            </p:txBody>
          </p:sp>
          <p:sp>
            <p:nvSpPr>
              <p:cNvPr id="5486" name="Ovale 5485"/>
              <p:cNvSpPr/>
              <p:nvPr/>
            </p:nvSpPr>
            <p:spPr>
              <a:xfrm>
                <a:off x="8112224" y="4060858"/>
                <a:ext cx="144016" cy="14472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p>
            </p:txBody>
          </p:sp>
        </p:grpSp>
        <p:sp>
          <p:nvSpPr>
            <p:cNvPr id="5441" name="Rettangolo 5440"/>
            <p:cNvSpPr/>
            <p:nvPr/>
          </p:nvSpPr>
          <p:spPr>
            <a:xfrm>
              <a:off x="6928056" y="1068568"/>
              <a:ext cx="170165" cy="12080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5442" name="Gruppo 5441"/>
            <p:cNvGrpSpPr/>
            <p:nvPr/>
          </p:nvGrpSpPr>
          <p:grpSpPr>
            <a:xfrm>
              <a:off x="7305112" y="729509"/>
              <a:ext cx="162018" cy="159257"/>
              <a:chOff x="8040216" y="3991802"/>
              <a:chExt cx="288032" cy="280360"/>
            </a:xfrm>
          </p:grpSpPr>
          <p:sp>
            <p:nvSpPr>
              <p:cNvPr id="5483" name="Ovale 5482"/>
              <p:cNvSpPr/>
              <p:nvPr/>
            </p:nvSpPr>
            <p:spPr>
              <a:xfrm>
                <a:off x="8040216" y="3991802"/>
                <a:ext cx="288032" cy="280360"/>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p>
            </p:txBody>
          </p:sp>
          <p:sp>
            <p:nvSpPr>
              <p:cNvPr id="5484" name="Ovale 5483"/>
              <p:cNvSpPr/>
              <p:nvPr/>
            </p:nvSpPr>
            <p:spPr>
              <a:xfrm>
                <a:off x="8112224" y="4060858"/>
                <a:ext cx="144016" cy="14472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p>
            </p:txBody>
          </p:sp>
        </p:grpSp>
        <p:grpSp>
          <p:nvGrpSpPr>
            <p:cNvPr id="5443" name="Gruppo 5442"/>
            <p:cNvGrpSpPr/>
            <p:nvPr/>
          </p:nvGrpSpPr>
          <p:grpSpPr>
            <a:xfrm>
              <a:off x="3881754" y="2924944"/>
              <a:ext cx="162018" cy="159257"/>
              <a:chOff x="8040216" y="3991802"/>
              <a:chExt cx="288032" cy="280360"/>
            </a:xfrm>
          </p:grpSpPr>
          <p:sp>
            <p:nvSpPr>
              <p:cNvPr id="5481" name="Ovale 5480"/>
              <p:cNvSpPr/>
              <p:nvPr/>
            </p:nvSpPr>
            <p:spPr>
              <a:xfrm>
                <a:off x="8040216" y="3991802"/>
                <a:ext cx="288032" cy="280360"/>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p>
            </p:txBody>
          </p:sp>
          <p:sp>
            <p:nvSpPr>
              <p:cNvPr id="5482" name="Ovale 5481"/>
              <p:cNvSpPr/>
              <p:nvPr/>
            </p:nvSpPr>
            <p:spPr>
              <a:xfrm>
                <a:off x="8112224" y="4060858"/>
                <a:ext cx="144016" cy="14472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p>
            </p:txBody>
          </p:sp>
        </p:grpSp>
        <p:grpSp>
          <p:nvGrpSpPr>
            <p:cNvPr id="5444" name="Gruppo 5443"/>
            <p:cNvGrpSpPr/>
            <p:nvPr/>
          </p:nvGrpSpPr>
          <p:grpSpPr>
            <a:xfrm>
              <a:off x="7305112" y="2924944"/>
              <a:ext cx="162018" cy="159257"/>
              <a:chOff x="8040216" y="3991802"/>
              <a:chExt cx="288032" cy="280360"/>
            </a:xfrm>
          </p:grpSpPr>
          <p:sp>
            <p:nvSpPr>
              <p:cNvPr id="5479" name="Ovale 5478"/>
              <p:cNvSpPr/>
              <p:nvPr/>
            </p:nvSpPr>
            <p:spPr>
              <a:xfrm>
                <a:off x="8040216" y="3991802"/>
                <a:ext cx="288032" cy="280360"/>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p>
            </p:txBody>
          </p:sp>
          <p:sp>
            <p:nvSpPr>
              <p:cNvPr id="5480" name="Ovale 5479"/>
              <p:cNvSpPr/>
              <p:nvPr/>
            </p:nvSpPr>
            <p:spPr>
              <a:xfrm>
                <a:off x="8112224" y="4060858"/>
                <a:ext cx="144016" cy="14472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p>
            </p:txBody>
          </p:sp>
        </p:grpSp>
        <p:sp>
          <p:nvSpPr>
            <p:cNvPr id="5445" name="Rettangolo 5444"/>
            <p:cNvSpPr/>
            <p:nvPr/>
          </p:nvSpPr>
          <p:spPr>
            <a:xfrm>
              <a:off x="7072072" y="1340768"/>
              <a:ext cx="731911" cy="451594"/>
            </a:xfrm>
            <a:prstGeom prst="rect">
              <a:avLst/>
            </a:prstGeom>
            <a:solidFill>
              <a:schemeClr val="bg2">
                <a:lumMod val="6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446" name="Rettangolo 5445"/>
            <p:cNvSpPr/>
            <p:nvPr/>
          </p:nvSpPr>
          <p:spPr>
            <a:xfrm>
              <a:off x="7576129" y="1584832"/>
              <a:ext cx="227856" cy="8962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5447" name="Gruppo 5446"/>
            <p:cNvGrpSpPr/>
            <p:nvPr/>
          </p:nvGrpSpPr>
          <p:grpSpPr>
            <a:xfrm>
              <a:off x="7576129" y="1442344"/>
              <a:ext cx="227856" cy="89628"/>
              <a:chOff x="7752185" y="4610696"/>
              <a:chExt cx="227856" cy="89628"/>
            </a:xfrm>
          </p:grpSpPr>
          <p:sp>
            <p:nvSpPr>
              <p:cNvPr id="5477" name="Rettangolo 5476"/>
              <p:cNvSpPr/>
              <p:nvPr/>
            </p:nvSpPr>
            <p:spPr>
              <a:xfrm>
                <a:off x="7752185" y="4610696"/>
                <a:ext cx="227856" cy="8962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478" name="Rettangolo 5477"/>
              <p:cNvSpPr/>
              <p:nvPr/>
            </p:nvSpPr>
            <p:spPr>
              <a:xfrm>
                <a:off x="7824192" y="4632651"/>
                <a:ext cx="155847" cy="45719"/>
              </a:xfrm>
              <a:prstGeom prst="rect">
                <a:avLst/>
              </a:prstGeom>
              <a:solidFill>
                <a:schemeClr val="bg2">
                  <a:lumMod val="6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448" name="Gruppo 5447"/>
            <p:cNvGrpSpPr/>
            <p:nvPr/>
          </p:nvGrpSpPr>
          <p:grpSpPr>
            <a:xfrm>
              <a:off x="7576129" y="1585039"/>
              <a:ext cx="227856" cy="89628"/>
              <a:chOff x="7752185" y="4610696"/>
              <a:chExt cx="227856" cy="89628"/>
            </a:xfrm>
          </p:grpSpPr>
          <p:sp>
            <p:nvSpPr>
              <p:cNvPr id="5475" name="Rettangolo 5474"/>
              <p:cNvSpPr/>
              <p:nvPr/>
            </p:nvSpPr>
            <p:spPr>
              <a:xfrm>
                <a:off x="7752185" y="4610696"/>
                <a:ext cx="227856" cy="8962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476" name="Rettangolo 5475"/>
              <p:cNvSpPr/>
              <p:nvPr/>
            </p:nvSpPr>
            <p:spPr>
              <a:xfrm>
                <a:off x="7824192" y="4632651"/>
                <a:ext cx="155847" cy="45719"/>
              </a:xfrm>
              <a:prstGeom prst="rect">
                <a:avLst/>
              </a:prstGeom>
              <a:solidFill>
                <a:schemeClr val="bg2">
                  <a:lumMod val="6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449" name="Gruppo 5448"/>
            <p:cNvGrpSpPr/>
            <p:nvPr/>
          </p:nvGrpSpPr>
          <p:grpSpPr>
            <a:xfrm rot="10800000">
              <a:off x="3524259" y="921420"/>
              <a:ext cx="1715585" cy="451594"/>
              <a:chOff x="6135967" y="2401342"/>
              <a:chExt cx="1715585" cy="451594"/>
            </a:xfrm>
          </p:grpSpPr>
          <p:sp>
            <p:nvSpPr>
              <p:cNvPr id="5472" name="Rettangolo 5471"/>
              <p:cNvSpPr/>
              <p:nvPr/>
            </p:nvSpPr>
            <p:spPr>
              <a:xfrm>
                <a:off x="6135967" y="2401342"/>
                <a:ext cx="1715585" cy="451594"/>
              </a:xfrm>
              <a:prstGeom prst="rect">
                <a:avLst/>
              </a:prstGeom>
              <a:solidFill>
                <a:schemeClr val="bg1">
                  <a:lumMod val="7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t-IT"/>
              </a:p>
            </p:txBody>
          </p:sp>
          <p:sp>
            <p:nvSpPr>
              <p:cNvPr id="5473" name="Rettangolo 5472"/>
              <p:cNvSpPr/>
              <p:nvPr/>
            </p:nvSpPr>
            <p:spPr>
              <a:xfrm>
                <a:off x="7576128" y="2401342"/>
                <a:ext cx="227855" cy="451594"/>
              </a:xfrm>
              <a:prstGeom prst="rect">
                <a:avLst/>
              </a:prstGeom>
              <a:solidFill>
                <a:schemeClr val="bg1">
                  <a:lumMod val="7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t-IT"/>
              </a:p>
            </p:txBody>
          </p:sp>
          <p:sp>
            <p:nvSpPr>
              <p:cNvPr id="5474" name="Rettangolo 5473"/>
              <p:cNvSpPr/>
              <p:nvPr/>
            </p:nvSpPr>
            <p:spPr>
              <a:xfrm>
                <a:off x="7467130" y="2401342"/>
                <a:ext cx="84824" cy="451594"/>
              </a:xfrm>
              <a:prstGeom prst="rect">
                <a:avLst/>
              </a:prstGeom>
              <a:solidFill>
                <a:schemeClr val="bg1">
                  <a:lumMod val="7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t-IT"/>
              </a:p>
            </p:txBody>
          </p:sp>
        </p:grpSp>
        <p:grpSp>
          <p:nvGrpSpPr>
            <p:cNvPr id="5450" name="Gruppo 5449"/>
            <p:cNvGrpSpPr/>
            <p:nvPr/>
          </p:nvGrpSpPr>
          <p:grpSpPr>
            <a:xfrm rot="10800000">
              <a:off x="3524259" y="1430079"/>
              <a:ext cx="1715585" cy="451594"/>
              <a:chOff x="6135967" y="2401342"/>
              <a:chExt cx="1715585" cy="451594"/>
            </a:xfrm>
          </p:grpSpPr>
          <p:sp>
            <p:nvSpPr>
              <p:cNvPr id="5469" name="Rettangolo 5468"/>
              <p:cNvSpPr/>
              <p:nvPr/>
            </p:nvSpPr>
            <p:spPr>
              <a:xfrm>
                <a:off x="6135967" y="2401342"/>
                <a:ext cx="1715585" cy="451594"/>
              </a:xfrm>
              <a:prstGeom prst="rect">
                <a:avLst/>
              </a:prstGeom>
              <a:solidFill>
                <a:schemeClr val="bg1">
                  <a:lumMod val="7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t-IT"/>
              </a:p>
            </p:txBody>
          </p:sp>
          <p:sp>
            <p:nvSpPr>
              <p:cNvPr id="5470" name="Rettangolo 5469"/>
              <p:cNvSpPr/>
              <p:nvPr/>
            </p:nvSpPr>
            <p:spPr>
              <a:xfrm>
                <a:off x="7576128" y="2401342"/>
                <a:ext cx="227855" cy="451594"/>
              </a:xfrm>
              <a:prstGeom prst="rect">
                <a:avLst/>
              </a:prstGeom>
              <a:solidFill>
                <a:schemeClr val="bg1">
                  <a:lumMod val="7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t-IT"/>
              </a:p>
            </p:txBody>
          </p:sp>
          <p:sp>
            <p:nvSpPr>
              <p:cNvPr id="5471" name="Rettangolo 5470"/>
              <p:cNvSpPr/>
              <p:nvPr/>
            </p:nvSpPr>
            <p:spPr>
              <a:xfrm>
                <a:off x="7467130" y="2401342"/>
                <a:ext cx="84824" cy="451594"/>
              </a:xfrm>
              <a:prstGeom prst="rect">
                <a:avLst/>
              </a:prstGeom>
              <a:solidFill>
                <a:schemeClr val="bg1">
                  <a:lumMod val="7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t-IT"/>
              </a:p>
            </p:txBody>
          </p:sp>
        </p:grpSp>
        <p:grpSp>
          <p:nvGrpSpPr>
            <p:cNvPr id="5451" name="Gruppo 5450"/>
            <p:cNvGrpSpPr/>
            <p:nvPr/>
          </p:nvGrpSpPr>
          <p:grpSpPr>
            <a:xfrm rot="10800000">
              <a:off x="3524259" y="1932855"/>
              <a:ext cx="1715585" cy="451594"/>
              <a:chOff x="6135967" y="2401342"/>
              <a:chExt cx="1715585" cy="451594"/>
            </a:xfrm>
          </p:grpSpPr>
          <p:sp>
            <p:nvSpPr>
              <p:cNvPr id="5466" name="Rettangolo 5465"/>
              <p:cNvSpPr/>
              <p:nvPr/>
            </p:nvSpPr>
            <p:spPr>
              <a:xfrm>
                <a:off x="6135967" y="2401342"/>
                <a:ext cx="1715585" cy="451594"/>
              </a:xfrm>
              <a:prstGeom prst="rect">
                <a:avLst/>
              </a:prstGeom>
              <a:solidFill>
                <a:schemeClr val="bg1">
                  <a:lumMod val="7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t-IT"/>
              </a:p>
            </p:txBody>
          </p:sp>
          <p:sp>
            <p:nvSpPr>
              <p:cNvPr id="5467" name="Rettangolo 5466"/>
              <p:cNvSpPr/>
              <p:nvPr/>
            </p:nvSpPr>
            <p:spPr>
              <a:xfrm>
                <a:off x="7576128" y="2401342"/>
                <a:ext cx="227855" cy="451594"/>
              </a:xfrm>
              <a:prstGeom prst="rect">
                <a:avLst/>
              </a:prstGeom>
              <a:solidFill>
                <a:schemeClr val="bg1">
                  <a:lumMod val="7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t-IT"/>
              </a:p>
            </p:txBody>
          </p:sp>
          <p:sp>
            <p:nvSpPr>
              <p:cNvPr id="5468" name="Rettangolo 5467"/>
              <p:cNvSpPr/>
              <p:nvPr/>
            </p:nvSpPr>
            <p:spPr>
              <a:xfrm>
                <a:off x="7467130" y="2401342"/>
                <a:ext cx="84824" cy="451594"/>
              </a:xfrm>
              <a:prstGeom prst="rect">
                <a:avLst/>
              </a:prstGeom>
              <a:solidFill>
                <a:schemeClr val="bg1">
                  <a:lumMod val="7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t-IT"/>
              </a:p>
            </p:txBody>
          </p:sp>
        </p:grpSp>
        <p:grpSp>
          <p:nvGrpSpPr>
            <p:cNvPr id="5452" name="Gruppo 5451"/>
            <p:cNvGrpSpPr/>
            <p:nvPr/>
          </p:nvGrpSpPr>
          <p:grpSpPr>
            <a:xfrm rot="10800000">
              <a:off x="3524259" y="2437765"/>
              <a:ext cx="1715585" cy="451594"/>
              <a:chOff x="6135967" y="2401342"/>
              <a:chExt cx="1715585" cy="451594"/>
            </a:xfrm>
          </p:grpSpPr>
          <p:sp>
            <p:nvSpPr>
              <p:cNvPr id="5463" name="Rettangolo 5462"/>
              <p:cNvSpPr/>
              <p:nvPr/>
            </p:nvSpPr>
            <p:spPr>
              <a:xfrm>
                <a:off x="6135967" y="2401342"/>
                <a:ext cx="1715585" cy="451594"/>
              </a:xfrm>
              <a:prstGeom prst="rect">
                <a:avLst/>
              </a:prstGeom>
              <a:solidFill>
                <a:schemeClr val="bg1">
                  <a:lumMod val="7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t-IT"/>
              </a:p>
            </p:txBody>
          </p:sp>
          <p:sp>
            <p:nvSpPr>
              <p:cNvPr id="5464" name="Rettangolo 5463"/>
              <p:cNvSpPr/>
              <p:nvPr/>
            </p:nvSpPr>
            <p:spPr>
              <a:xfrm>
                <a:off x="7576128" y="2401342"/>
                <a:ext cx="227855" cy="451594"/>
              </a:xfrm>
              <a:prstGeom prst="rect">
                <a:avLst/>
              </a:prstGeom>
              <a:solidFill>
                <a:schemeClr val="bg1">
                  <a:lumMod val="7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t-IT"/>
              </a:p>
            </p:txBody>
          </p:sp>
          <p:sp>
            <p:nvSpPr>
              <p:cNvPr id="5465" name="Rettangolo 5464"/>
              <p:cNvSpPr/>
              <p:nvPr/>
            </p:nvSpPr>
            <p:spPr>
              <a:xfrm>
                <a:off x="7467130" y="2401342"/>
                <a:ext cx="84824" cy="451594"/>
              </a:xfrm>
              <a:prstGeom prst="rect">
                <a:avLst/>
              </a:prstGeom>
              <a:solidFill>
                <a:schemeClr val="bg1">
                  <a:lumMod val="7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t-IT"/>
              </a:p>
            </p:txBody>
          </p:sp>
        </p:grpSp>
        <p:grpSp>
          <p:nvGrpSpPr>
            <p:cNvPr id="5453" name="Gruppo 5452"/>
            <p:cNvGrpSpPr/>
            <p:nvPr/>
          </p:nvGrpSpPr>
          <p:grpSpPr>
            <a:xfrm rot="5400000">
              <a:off x="5920403" y="2675181"/>
              <a:ext cx="731912" cy="631707"/>
              <a:chOff x="1875871" y="1032233"/>
              <a:chExt cx="731912" cy="631707"/>
            </a:xfrm>
          </p:grpSpPr>
          <p:sp>
            <p:nvSpPr>
              <p:cNvPr id="5459" name="Rettangolo 5458"/>
              <p:cNvSpPr/>
              <p:nvPr/>
            </p:nvSpPr>
            <p:spPr>
              <a:xfrm>
                <a:off x="1875871" y="1349516"/>
                <a:ext cx="432048" cy="314424"/>
              </a:xfrm>
              <a:prstGeom prst="rect">
                <a:avLst/>
              </a:prstGeom>
              <a:solidFill>
                <a:schemeClr val="bg1">
                  <a:lumMod val="7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460" name="Rettangolo 5459"/>
              <p:cNvSpPr/>
              <p:nvPr/>
            </p:nvSpPr>
            <p:spPr>
              <a:xfrm>
                <a:off x="2307919" y="1398716"/>
                <a:ext cx="299864" cy="216024"/>
              </a:xfrm>
              <a:prstGeom prst="rect">
                <a:avLst/>
              </a:prstGeom>
              <a:solidFill>
                <a:schemeClr val="bg1">
                  <a:lumMod val="7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461" name="Rettangolo 5460"/>
              <p:cNvSpPr/>
              <p:nvPr/>
            </p:nvSpPr>
            <p:spPr>
              <a:xfrm>
                <a:off x="1875871" y="1032233"/>
                <a:ext cx="432048" cy="314424"/>
              </a:xfrm>
              <a:prstGeom prst="rect">
                <a:avLst/>
              </a:prstGeom>
              <a:solidFill>
                <a:schemeClr val="bg1">
                  <a:lumMod val="7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462" name="Rettangolo 5461"/>
              <p:cNvSpPr/>
              <p:nvPr/>
            </p:nvSpPr>
            <p:spPr>
              <a:xfrm>
                <a:off x="2307919" y="1081433"/>
                <a:ext cx="299864" cy="216024"/>
              </a:xfrm>
              <a:prstGeom prst="rect">
                <a:avLst/>
              </a:prstGeom>
              <a:solidFill>
                <a:schemeClr val="bg1">
                  <a:lumMod val="7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454" name="Gruppo 5453"/>
            <p:cNvGrpSpPr/>
            <p:nvPr/>
          </p:nvGrpSpPr>
          <p:grpSpPr>
            <a:xfrm rot="5400000">
              <a:off x="6566318" y="2675182"/>
              <a:ext cx="731912" cy="631707"/>
              <a:chOff x="1875871" y="1032233"/>
              <a:chExt cx="731912" cy="631707"/>
            </a:xfrm>
          </p:grpSpPr>
          <p:sp>
            <p:nvSpPr>
              <p:cNvPr id="5455" name="Rettangolo 5454"/>
              <p:cNvSpPr/>
              <p:nvPr/>
            </p:nvSpPr>
            <p:spPr>
              <a:xfrm>
                <a:off x="1875871" y="1349516"/>
                <a:ext cx="432048" cy="314424"/>
              </a:xfrm>
              <a:prstGeom prst="rect">
                <a:avLst/>
              </a:prstGeom>
              <a:solidFill>
                <a:schemeClr val="bg1">
                  <a:lumMod val="7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456" name="Rettangolo 5455"/>
              <p:cNvSpPr/>
              <p:nvPr/>
            </p:nvSpPr>
            <p:spPr>
              <a:xfrm>
                <a:off x="2307919" y="1398716"/>
                <a:ext cx="299864" cy="216024"/>
              </a:xfrm>
              <a:prstGeom prst="rect">
                <a:avLst/>
              </a:prstGeom>
              <a:solidFill>
                <a:schemeClr val="bg1">
                  <a:lumMod val="7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457" name="Rettangolo 5456"/>
              <p:cNvSpPr/>
              <p:nvPr/>
            </p:nvSpPr>
            <p:spPr>
              <a:xfrm>
                <a:off x="1875871" y="1032233"/>
                <a:ext cx="432048" cy="314424"/>
              </a:xfrm>
              <a:prstGeom prst="rect">
                <a:avLst/>
              </a:prstGeom>
              <a:solidFill>
                <a:schemeClr val="bg1">
                  <a:lumMod val="7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458" name="Rettangolo 5457"/>
              <p:cNvSpPr/>
              <p:nvPr/>
            </p:nvSpPr>
            <p:spPr>
              <a:xfrm>
                <a:off x="2307919" y="1081433"/>
                <a:ext cx="299864" cy="216024"/>
              </a:xfrm>
              <a:prstGeom prst="rect">
                <a:avLst/>
              </a:prstGeom>
              <a:solidFill>
                <a:schemeClr val="bg1">
                  <a:lumMod val="7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4827" name="Gruppo 4826"/>
          <p:cNvGrpSpPr/>
          <p:nvPr/>
        </p:nvGrpSpPr>
        <p:grpSpPr>
          <a:xfrm flipH="1">
            <a:off x="647985" y="5454638"/>
            <a:ext cx="1463394" cy="554527"/>
            <a:chOff x="2256342" y="3573016"/>
            <a:chExt cx="5771266" cy="1872208"/>
          </a:xfrm>
        </p:grpSpPr>
        <p:sp>
          <p:nvSpPr>
            <p:cNvPr id="4828" name="Rettangolo 4827"/>
            <p:cNvSpPr/>
            <p:nvPr/>
          </p:nvSpPr>
          <p:spPr>
            <a:xfrm>
              <a:off x="2261104" y="3573016"/>
              <a:ext cx="5419072" cy="18722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829" name="Rettangolo 4828"/>
            <p:cNvSpPr/>
            <p:nvPr/>
          </p:nvSpPr>
          <p:spPr>
            <a:xfrm>
              <a:off x="3187904" y="3789040"/>
              <a:ext cx="432048" cy="432048"/>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830" name="Rettangolo 4829"/>
            <p:cNvSpPr/>
            <p:nvPr/>
          </p:nvSpPr>
          <p:spPr>
            <a:xfrm>
              <a:off x="3187904" y="4725144"/>
              <a:ext cx="432048" cy="432048"/>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831" name="Rettangolo 4830"/>
            <p:cNvSpPr/>
            <p:nvPr/>
          </p:nvSpPr>
          <p:spPr>
            <a:xfrm>
              <a:off x="3935760" y="4106396"/>
              <a:ext cx="288032" cy="284976"/>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832" name="Rettangolo 4831"/>
            <p:cNvSpPr/>
            <p:nvPr/>
          </p:nvSpPr>
          <p:spPr>
            <a:xfrm>
              <a:off x="3935760" y="4582656"/>
              <a:ext cx="288032" cy="284976"/>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833" name="Rettangolo 4832"/>
            <p:cNvSpPr/>
            <p:nvPr/>
          </p:nvSpPr>
          <p:spPr>
            <a:xfrm>
              <a:off x="4453998" y="4391372"/>
              <a:ext cx="900100" cy="908308"/>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834" name="Rettangolo 4833"/>
            <p:cNvSpPr/>
            <p:nvPr/>
          </p:nvSpPr>
          <p:spPr>
            <a:xfrm>
              <a:off x="4537838" y="3681792"/>
              <a:ext cx="201842" cy="24522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835" name="Rettangolo 4834"/>
            <p:cNvSpPr/>
            <p:nvPr/>
          </p:nvSpPr>
          <p:spPr>
            <a:xfrm>
              <a:off x="4857085" y="3679881"/>
              <a:ext cx="230803" cy="24713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836" name="Rettangolo 4835"/>
            <p:cNvSpPr/>
            <p:nvPr/>
          </p:nvSpPr>
          <p:spPr>
            <a:xfrm>
              <a:off x="5183932" y="3717032"/>
              <a:ext cx="170165" cy="17925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4837" name="Gruppo 4836"/>
            <p:cNvGrpSpPr/>
            <p:nvPr/>
          </p:nvGrpSpPr>
          <p:grpSpPr>
            <a:xfrm>
              <a:off x="3719736" y="3608513"/>
              <a:ext cx="162018" cy="159257"/>
              <a:chOff x="8040216" y="3991802"/>
              <a:chExt cx="288032" cy="280360"/>
            </a:xfrm>
          </p:grpSpPr>
          <p:sp>
            <p:nvSpPr>
              <p:cNvPr id="5426" name="Ovale 5425"/>
              <p:cNvSpPr/>
              <p:nvPr/>
            </p:nvSpPr>
            <p:spPr>
              <a:xfrm>
                <a:off x="8040216" y="3991802"/>
                <a:ext cx="288032" cy="280360"/>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p>
            </p:txBody>
          </p:sp>
          <p:sp>
            <p:nvSpPr>
              <p:cNvPr id="5427" name="Ovale 5426"/>
              <p:cNvSpPr/>
              <p:nvPr/>
            </p:nvSpPr>
            <p:spPr>
              <a:xfrm>
                <a:off x="8112224" y="4060858"/>
                <a:ext cx="144016" cy="14472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p>
            </p:txBody>
          </p:sp>
        </p:grpSp>
        <p:sp>
          <p:nvSpPr>
            <p:cNvPr id="4838" name="Rettangolo 4837"/>
            <p:cNvSpPr/>
            <p:nvPr/>
          </p:nvSpPr>
          <p:spPr>
            <a:xfrm>
              <a:off x="2256342" y="4457197"/>
              <a:ext cx="162488" cy="747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839" name="Ovale 4838"/>
            <p:cNvSpPr/>
            <p:nvPr/>
          </p:nvSpPr>
          <p:spPr>
            <a:xfrm>
              <a:off x="2387444" y="4457197"/>
              <a:ext cx="62772" cy="7353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4840" name="Connettore 1 4839"/>
            <p:cNvCxnSpPr/>
            <p:nvPr/>
          </p:nvCxnSpPr>
          <p:spPr>
            <a:xfrm>
              <a:off x="2307919" y="3595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41" name="Connettore 1 4840"/>
            <p:cNvCxnSpPr/>
            <p:nvPr/>
          </p:nvCxnSpPr>
          <p:spPr>
            <a:xfrm>
              <a:off x="2307919" y="3632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42" name="Connettore 1 4841"/>
            <p:cNvCxnSpPr/>
            <p:nvPr/>
          </p:nvCxnSpPr>
          <p:spPr>
            <a:xfrm>
              <a:off x="2307919" y="3669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43" name="Connettore 1 4842"/>
            <p:cNvCxnSpPr/>
            <p:nvPr/>
          </p:nvCxnSpPr>
          <p:spPr>
            <a:xfrm>
              <a:off x="2307919" y="3706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44" name="Connettore 1 4843"/>
            <p:cNvCxnSpPr/>
            <p:nvPr/>
          </p:nvCxnSpPr>
          <p:spPr>
            <a:xfrm>
              <a:off x="2307919" y="3743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45" name="Connettore 1 4844"/>
            <p:cNvCxnSpPr/>
            <p:nvPr/>
          </p:nvCxnSpPr>
          <p:spPr>
            <a:xfrm>
              <a:off x="2307919" y="3779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46" name="Connettore 1 4845"/>
            <p:cNvCxnSpPr/>
            <p:nvPr/>
          </p:nvCxnSpPr>
          <p:spPr>
            <a:xfrm>
              <a:off x="2307919" y="3816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47" name="Connettore 1 4846"/>
            <p:cNvCxnSpPr/>
            <p:nvPr/>
          </p:nvCxnSpPr>
          <p:spPr>
            <a:xfrm>
              <a:off x="2307919" y="3890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48" name="Connettore 1 4847"/>
            <p:cNvCxnSpPr/>
            <p:nvPr/>
          </p:nvCxnSpPr>
          <p:spPr>
            <a:xfrm>
              <a:off x="2307919" y="4000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49" name="Connettore 1 4848"/>
            <p:cNvCxnSpPr/>
            <p:nvPr/>
          </p:nvCxnSpPr>
          <p:spPr>
            <a:xfrm>
              <a:off x="2307919" y="4074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50" name="Connettore 1 4849"/>
            <p:cNvCxnSpPr/>
            <p:nvPr/>
          </p:nvCxnSpPr>
          <p:spPr>
            <a:xfrm>
              <a:off x="2307919" y="4111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51" name="Connettore 1 4850"/>
            <p:cNvCxnSpPr/>
            <p:nvPr/>
          </p:nvCxnSpPr>
          <p:spPr>
            <a:xfrm>
              <a:off x="2307919" y="4147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52" name="Connettore 1 4851"/>
            <p:cNvCxnSpPr/>
            <p:nvPr/>
          </p:nvCxnSpPr>
          <p:spPr>
            <a:xfrm>
              <a:off x="2307919" y="4184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53" name="Connettore 1 4852"/>
            <p:cNvCxnSpPr/>
            <p:nvPr/>
          </p:nvCxnSpPr>
          <p:spPr>
            <a:xfrm>
              <a:off x="2307919" y="4221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54" name="Connettore 1 4853"/>
            <p:cNvCxnSpPr/>
            <p:nvPr/>
          </p:nvCxnSpPr>
          <p:spPr>
            <a:xfrm>
              <a:off x="2307919" y="4258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55" name="Connettore 1 4854"/>
            <p:cNvCxnSpPr/>
            <p:nvPr/>
          </p:nvCxnSpPr>
          <p:spPr>
            <a:xfrm>
              <a:off x="2307919" y="4295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56" name="Connettore 1 4855"/>
            <p:cNvCxnSpPr/>
            <p:nvPr/>
          </p:nvCxnSpPr>
          <p:spPr>
            <a:xfrm>
              <a:off x="2307919" y="4331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57" name="Connettore 1 4856"/>
            <p:cNvCxnSpPr/>
            <p:nvPr/>
          </p:nvCxnSpPr>
          <p:spPr>
            <a:xfrm>
              <a:off x="2307919" y="4368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58" name="Connettore 1 4857"/>
            <p:cNvCxnSpPr/>
            <p:nvPr/>
          </p:nvCxnSpPr>
          <p:spPr>
            <a:xfrm>
              <a:off x="2307919" y="4405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59" name="Connettore 1 4858"/>
            <p:cNvCxnSpPr/>
            <p:nvPr/>
          </p:nvCxnSpPr>
          <p:spPr>
            <a:xfrm>
              <a:off x="2307919" y="3853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60" name="Connettore 1 4859"/>
            <p:cNvCxnSpPr/>
            <p:nvPr/>
          </p:nvCxnSpPr>
          <p:spPr>
            <a:xfrm>
              <a:off x="2307919" y="3927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61" name="Connettore 1 4860"/>
            <p:cNvCxnSpPr/>
            <p:nvPr/>
          </p:nvCxnSpPr>
          <p:spPr>
            <a:xfrm>
              <a:off x="2307919" y="3963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62" name="Connettore 1 4861"/>
            <p:cNvCxnSpPr/>
            <p:nvPr/>
          </p:nvCxnSpPr>
          <p:spPr>
            <a:xfrm>
              <a:off x="2307919" y="4037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63" name="Connettore 1 4862"/>
            <p:cNvCxnSpPr/>
            <p:nvPr/>
          </p:nvCxnSpPr>
          <p:spPr>
            <a:xfrm>
              <a:off x="2307919" y="45731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64" name="Connettore 1 4863"/>
            <p:cNvCxnSpPr/>
            <p:nvPr/>
          </p:nvCxnSpPr>
          <p:spPr>
            <a:xfrm>
              <a:off x="2307919" y="46099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65" name="Connettore 1 4864"/>
            <p:cNvCxnSpPr/>
            <p:nvPr/>
          </p:nvCxnSpPr>
          <p:spPr>
            <a:xfrm>
              <a:off x="2307919" y="46467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66" name="Connettore 1 4865"/>
            <p:cNvCxnSpPr/>
            <p:nvPr/>
          </p:nvCxnSpPr>
          <p:spPr>
            <a:xfrm>
              <a:off x="2307919" y="46835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67" name="Connettore 1 4866"/>
            <p:cNvCxnSpPr/>
            <p:nvPr/>
          </p:nvCxnSpPr>
          <p:spPr>
            <a:xfrm>
              <a:off x="2307919" y="47203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68" name="Connettore 1 4867"/>
            <p:cNvCxnSpPr/>
            <p:nvPr/>
          </p:nvCxnSpPr>
          <p:spPr>
            <a:xfrm>
              <a:off x="2307919" y="47571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69" name="Connettore 1 4868"/>
            <p:cNvCxnSpPr/>
            <p:nvPr/>
          </p:nvCxnSpPr>
          <p:spPr>
            <a:xfrm>
              <a:off x="2307919" y="47939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70" name="Connettore 1 4869"/>
            <p:cNvCxnSpPr/>
            <p:nvPr/>
          </p:nvCxnSpPr>
          <p:spPr>
            <a:xfrm>
              <a:off x="2307919" y="48675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71" name="Connettore 1 4870"/>
            <p:cNvCxnSpPr/>
            <p:nvPr/>
          </p:nvCxnSpPr>
          <p:spPr>
            <a:xfrm>
              <a:off x="2307919" y="49779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72" name="Connettore 1 4871"/>
            <p:cNvCxnSpPr/>
            <p:nvPr/>
          </p:nvCxnSpPr>
          <p:spPr>
            <a:xfrm>
              <a:off x="2307919" y="50515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73" name="Connettore 1 4872"/>
            <p:cNvCxnSpPr/>
            <p:nvPr/>
          </p:nvCxnSpPr>
          <p:spPr>
            <a:xfrm>
              <a:off x="2307919" y="50883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74" name="Connettore 1 4873"/>
            <p:cNvCxnSpPr/>
            <p:nvPr/>
          </p:nvCxnSpPr>
          <p:spPr>
            <a:xfrm>
              <a:off x="2307919" y="51251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75" name="Connettore 1 4874"/>
            <p:cNvCxnSpPr/>
            <p:nvPr/>
          </p:nvCxnSpPr>
          <p:spPr>
            <a:xfrm>
              <a:off x="2307919" y="51619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76" name="Connettore 1 4875"/>
            <p:cNvCxnSpPr/>
            <p:nvPr/>
          </p:nvCxnSpPr>
          <p:spPr>
            <a:xfrm>
              <a:off x="2307919" y="51987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77" name="Connettore 1 4876"/>
            <p:cNvCxnSpPr/>
            <p:nvPr/>
          </p:nvCxnSpPr>
          <p:spPr>
            <a:xfrm>
              <a:off x="2307919" y="52355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78" name="Connettore 1 4877"/>
            <p:cNvCxnSpPr/>
            <p:nvPr/>
          </p:nvCxnSpPr>
          <p:spPr>
            <a:xfrm>
              <a:off x="2307919" y="52723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79" name="Connettore 1 4878"/>
            <p:cNvCxnSpPr/>
            <p:nvPr/>
          </p:nvCxnSpPr>
          <p:spPr>
            <a:xfrm>
              <a:off x="2307919" y="53091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80" name="Connettore 1 4879"/>
            <p:cNvCxnSpPr/>
            <p:nvPr/>
          </p:nvCxnSpPr>
          <p:spPr>
            <a:xfrm>
              <a:off x="2307919" y="53459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81" name="Connettore 1 4880"/>
            <p:cNvCxnSpPr/>
            <p:nvPr/>
          </p:nvCxnSpPr>
          <p:spPr>
            <a:xfrm>
              <a:off x="2307919" y="53827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82" name="Connettore 1 4881"/>
            <p:cNvCxnSpPr/>
            <p:nvPr/>
          </p:nvCxnSpPr>
          <p:spPr>
            <a:xfrm>
              <a:off x="2307919" y="5419588"/>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83" name="Connettore 1 4882"/>
            <p:cNvCxnSpPr/>
            <p:nvPr/>
          </p:nvCxnSpPr>
          <p:spPr>
            <a:xfrm>
              <a:off x="2307919" y="48307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84" name="Connettore 1 4883"/>
            <p:cNvCxnSpPr/>
            <p:nvPr/>
          </p:nvCxnSpPr>
          <p:spPr>
            <a:xfrm>
              <a:off x="2307919" y="49043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85" name="Connettore 1 4884"/>
            <p:cNvCxnSpPr/>
            <p:nvPr/>
          </p:nvCxnSpPr>
          <p:spPr>
            <a:xfrm>
              <a:off x="2307919" y="49411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86" name="Connettore 1 4885"/>
            <p:cNvCxnSpPr/>
            <p:nvPr/>
          </p:nvCxnSpPr>
          <p:spPr>
            <a:xfrm>
              <a:off x="2307919" y="5014786"/>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sp>
          <p:nvSpPr>
            <p:cNvPr id="4887" name="Rettangolo 4886"/>
            <p:cNvSpPr/>
            <p:nvPr/>
          </p:nvSpPr>
          <p:spPr>
            <a:xfrm>
              <a:off x="5550128" y="4281847"/>
              <a:ext cx="230803" cy="24713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888" name="Rettangolo 4887"/>
            <p:cNvSpPr/>
            <p:nvPr/>
          </p:nvSpPr>
          <p:spPr>
            <a:xfrm>
              <a:off x="4009553" y="3610726"/>
              <a:ext cx="140446" cy="11737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889" name="Rettangolo 4888"/>
            <p:cNvSpPr/>
            <p:nvPr/>
          </p:nvSpPr>
          <p:spPr>
            <a:xfrm>
              <a:off x="4220518" y="3610726"/>
              <a:ext cx="140446" cy="11737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890" name="Rettangolo 4889"/>
            <p:cNvSpPr/>
            <p:nvPr/>
          </p:nvSpPr>
          <p:spPr>
            <a:xfrm>
              <a:off x="3338764" y="4417775"/>
              <a:ext cx="140446" cy="11737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891" name="Rettangolo 4890"/>
            <p:cNvSpPr/>
            <p:nvPr/>
          </p:nvSpPr>
          <p:spPr>
            <a:xfrm>
              <a:off x="3549729" y="4417775"/>
              <a:ext cx="140446" cy="11737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892" name="Rettangolo 4891"/>
            <p:cNvSpPr/>
            <p:nvPr/>
          </p:nvSpPr>
          <p:spPr>
            <a:xfrm>
              <a:off x="6023992" y="3789040"/>
              <a:ext cx="576064" cy="60233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893" name="Rettangolo 4892"/>
            <p:cNvSpPr/>
            <p:nvPr/>
          </p:nvSpPr>
          <p:spPr>
            <a:xfrm>
              <a:off x="6409355" y="4666270"/>
              <a:ext cx="170165" cy="17925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894" name="Rettangolo 4893"/>
            <p:cNvSpPr/>
            <p:nvPr/>
          </p:nvSpPr>
          <p:spPr>
            <a:xfrm>
              <a:off x="7248128" y="4178331"/>
              <a:ext cx="432048" cy="314424"/>
            </a:xfrm>
            <a:prstGeom prst="rect">
              <a:avLst/>
            </a:prstGeom>
            <a:solidFill>
              <a:schemeClr val="bg1">
                <a:lumMod val="7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895" name="Rettangolo 4894"/>
            <p:cNvSpPr/>
            <p:nvPr/>
          </p:nvSpPr>
          <p:spPr>
            <a:xfrm>
              <a:off x="7680176" y="4227531"/>
              <a:ext cx="299864" cy="216024"/>
            </a:xfrm>
            <a:prstGeom prst="rect">
              <a:avLst/>
            </a:prstGeom>
            <a:solidFill>
              <a:schemeClr val="bg1">
                <a:lumMod val="7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896" name="Rettangolo 4895"/>
            <p:cNvSpPr/>
            <p:nvPr/>
          </p:nvSpPr>
          <p:spPr>
            <a:xfrm>
              <a:off x="7248128" y="3861048"/>
              <a:ext cx="432048" cy="314424"/>
            </a:xfrm>
            <a:prstGeom prst="rect">
              <a:avLst/>
            </a:prstGeom>
            <a:solidFill>
              <a:schemeClr val="bg1">
                <a:lumMod val="7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897" name="Rettangolo 4896"/>
            <p:cNvSpPr/>
            <p:nvPr/>
          </p:nvSpPr>
          <p:spPr>
            <a:xfrm>
              <a:off x="7680176" y="3910248"/>
              <a:ext cx="299864" cy="216024"/>
            </a:xfrm>
            <a:prstGeom prst="rect">
              <a:avLst/>
            </a:prstGeom>
            <a:solidFill>
              <a:schemeClr val="bg1">
                <a:lumMod val="7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898" name="Rettangolo 4897"/>
            <p:cNvSpPr/>
            <p:nvPr/>
          </p:nvSpPr>
          <p:spPr>
            <a:xfrm>
              <a:off x="7355098" y="3581327"/>
              <a:ext cx="216024" cy="272086"/>
            </a:xfrm>
            <a:prstGeom prst="rect">
              <a:avLst/>
            </a:prstGeom>
            <a:solidFill>
              <a:schemeClr val="accent6">
                <a:lumMod val="60000"/>
                <a:lumOff val="4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899" name="Rettangolo 4898"/>
            <p:cNvSpPr/>
            <p:nvPr/>
          </p:nvSpPr>
          <p:spPr>
            <a:xfrm>
              <a:off x="7571122" y="3581327"/>
              <a:ext cx="144128" cy="272086"/>
            </a:xfrm>
            <a:prstGeom prst="rect">
              <a:avLst/>
            </a:prstGeom>
            <a:solidFill>
              <a:schemeClr val="accent6">
                <a:lumMod val="60000"/>
                <a:lumOff val="4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00" name="Rettangolo 4899"/>
            <p:cNvSpPr/>
            <p:nvPr/>
          </p:nvSpPr>
          <p:spPr>
            <a:xfrm>
              <a:off x="7248128" y="4509120"/>
              <a:ext cx="731911" cy="451594"/>
            </a:xfrm>
            <a:prstGeom prst="rect">
              <a:avLst/>
            </a:prstGeom>
            <a:solidFill>
              <a:schemeClr val="bg2">
                <a:lumMod val="6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01" name="Rettangolo 4900"/>
            <p:cNvSpPr/>
            <p:nvPr/>
          </p:nvSpPr>
          <p:spPr>
            <a:xfrm>
              <a:off x="7752185" y="4753184"/>
              <a:ext cx="227856" cy="8962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4902" name="Gruppo 4901"/>
            <p:cNvGrpSpPr/>
            <p:nvPr/>
          </p:nvGrpSpPr>
          <p:grpSpPr>
            <a:xfrm>
              <a:off x="7752185" y="4610696"/>
              <a:ext cx="227856" cy="89628"/>
              <a:chOff x="7752185" y="4610696"/>
              <a:chExt cx="227856" cy="89628"/>
            </a:xfrm>
          </p:grpSpPr>
          <p:sp>
            <p:nvSpPr>
              <p:cNvPr id="5424" name="Rettangolo 5423"/>
              <p:cNvSpPr/>
              <p:nvPr/>
            </p:nvSpPr>
            <p:spPr>
              <a:xfrm>
                <a:off x="7752185" y="4610696"/>
                <a:ext cx="227856" cy="8962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425" name="Rettangolo 5424"/>
              <p:cNvSpPr/>
              <p:nvPr/>
            </p:nvSpPr>
            <p:spPr>
              <a:xfrm>
                <a:off x="7824192" y="4632651"/>
                <a:ext cx="155847" cy="45719"/>
              </a:xfrm>
              <a:prstGeom prst="rect">
                <a:avLst/>
              </a:prstGeom>
              <a:solidFill>
                <a:schemeClr val="bg2">
                  <a:lumMod val="6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903" name="Gruppo 4902"/>
            <p:cNvGrpSpPr/>
            <p:nvPr/>
          </p:nvGrpSpPr>
          <p:grpSpPr>
            <a:xfrm>
              <a:off x="7752185" y="4753391"/>
              <a:ext cx="227856" cy="89628"/>
              <a:chOff x="7752185" y="4610696"/>
              <a:chExt cx="227856" cy="89628"/>
            </a:xfrm>
          </p:grpSpPr>
          <p:sp>
            <p:nvSpPr>
              <p:cNvPr id="5422" name="Rettangolo 5421"/>
              <p:cNvSpPr/>
              <p:nvPr/>
            </p:nvSpPr>
            <p:spPr>
              <a:xfrm>
                <a:off x="7752185" y="4610696"/>
                <a:ext cx="227856" cy="8962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423" name="Rettangolo 5422"/>
              <p:cNvSpPr/>
              <p:nvPr/>
            </p:nvSpPr>
            <p:spPr>
              <a:xfrm>
                <a:off x="7824192" y="4632651"/>
                <a:ext cx="155847" cy="45719"/>
              </a:xfrm>
              <a:prstGeom prst="rect">
                <a:avLst/>
              </a:prstGeom>
              <a:solidFill>
                <a:schemeClr val="bg2">
                  <a:lumMod val="6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4904" name="Rettangolo 4903"/>
            <p:cNvSpPr/>
            <p:nvPr/>
          </p:nvSpPr>
          <p:spPr>
            <a:xfrm>
              <a:off x="6312023" y="4972989"/>
              <a:ext cx="1715585" cy="451594"/>
            </a:xfrm>
            <a:prstGeom prst="rect">
              <a:avLst/>
            </a:prstGeom>
            <a:solidFill>
              <a:schemeClr val="bg1">
                <a:lumMod val="7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05" name="Rettangolo 4904"/>
            <p:cNvSpPr/>
            <p:nvPr/>
          </p:nvSpPr>
          <p:spPr>
            <a:xfrm>
              <a:off x="7752184" y="4972989"/>
              <a:ext cx="227855" cy="451594"/>
            </a:xfrm>
            <a:prstGeom prst="rect">
              <a:avLst/>
            </a:prstGeom>
            <a:solidFill>
              <a:schemeClr val="bg1">
                <a:lumMod val="7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06" name="Rettangolo 4905"/>
            <p:cNvSpPr/>
            <p:nvPr/>
          </p:nvSpPr>
          <p:spPr>
            <a:xfrm>
              <a:off x="7643186" y="4972989"/>
              <a:ext cx="84824" cy="451594"/>
            </a:xfrm>
            <a:prstGeom prst="rect">
              <a:avLst/>
            </a:prstGeom>
            <a:solidFill>
              <a:schemeClr val="bg1">
                <a:lumMod val="7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07" name="Rettangolo 4906"/>
            <p:cNvSpPr/>
            <p:nvPr/>
          </p:nvSpPr>
          <p:spPr>
            <a:xfrm>
              <a:off x="6038363" y="4529290"/>
              <a:ext cx="201842" cy="24522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4908" name="Gruppo 4907"/>
            <p:cNvGrpSpPr/>
            <p:nvPr/>
          </p:nvGrpSpPr>
          <p:grpSpPr>
            <a:xfrm>
              <a:off x="3719736" y="5241936"/>
              <a:ext cx="162018" cy="159257"/>
              <a:chOff x="8040216" y="3991802"/>
              <a:chExt cx="288032" cy="280360"/>
            </a:xfrm>
          </p:grpSpPr>
          <p:sp>
            <p:nvSpPr>
              <p:cNvPr id="5420" name="Ovale 5419"/>
              <p:cNvSpPr/>
              <p:nvPr/>
            </p:nvSpPr>
            <p:spPr>
              <a:xfrm>
                <a:off x="8040216" y="3991802"/>
                <a:ext cx="288032" cy="280360"/>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p>
            </p:txBody>
          </p:sp>
          <p:sp>
            <p:nvSpPr>
              <p:cNvPr id="5421" name="Ovale 5420"/>
              <p:cNvSpPr/>
              <p:nvPr/>
            </p:nvSpPr>
            <p:spPr>
              <a:xfrm>
                <a:off x="8112224" y="4060858"/>
                <a:ext cx="144016" cy="14472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p>
            </p:txBody>
          </p:sp>
        </p:grpSp>
        <p:grpSp>
          <p:nvGrpSpPr>
            <p:cNvPr id="4909" name="Gruppo 4908"/>
            <p:cNvGrpSpPr/>
            <p:nvPr/>
          </p:nvGrpSpPr>
          <p:grpSpPr>
            <a:xfrm>
              <a:off x="5584520" y="3608513"/>
              <a:ext cx="162018" cy="159257"/>
              <a:chOff x="8040216" y="3991802"/>
              <a:chExt cx="288032" cy="280360"/>
            </a:xfrm>
          </p:grpSpPr>
          <p:sp>
            <p:nvSpPr>
              <p:cNvPr id="5418" name="Ovale 5417"/>
              <p:cNvSpPr/>
              <p:nvPr/>
            </p:nvSpPr>
            <p:spPr>
              <a:xfrm>
                <a:off x="8040216" y="3991802"/>
                <a:ext cx="288032" cy="280360"/>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p>
            </p:txBody>
          </p:sp>
          <p:sp>
            <p:nvSpPr>
              <p:cNvPr id="5419" name="Ovale 5418"/>
              <p:cNvSpPr/>
              <p:nvPr/>
            </p:nvSpPr>
            <p:spPr>
              <a:xfrm>
                <a:off x="8112224" y="4060858"/>
                <a:ext cx="144016" cy="14472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p>
            </p:txBody>
          </p:sp>
        </p:grpSp>
        <p:grpSp>
          <p:nvGrpSpPr>
            <p:cNvPr id="4910" name="Gruppo 4909"/>
            <p:cNvGrpSpPr/>
            <p:nvPr/>
          </p:nvGrpSpPr>
          <p:grpSpPr>
            <a:xfrm>
              <a:off x="5584520" y="5241936"/>
              <a:ext cx="162018" cy="159257"/>
              <a:chOff x="8040216" y="3991802"/>
              <a:chExt cx="288032" cy="280360"/>
            </a:xfrm>
          </p:grpSpPr>
          <p:sp>
            <p:nvSpPr>
              <p:cNvPr id="5416" name="Ovale 5415"/>
              <p:cNvSpPr/>
              <p:nvPr/>
            </p:nvSpPr>
            <p:spPr>
              <a:xfrm>
                <a:off x="8040216" y="3991802"/>
                <a:ext cx="288032" cy="280360"/>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p>
            </p:txBody>
          </p:sp>
          <p:sp>
            <p:nvSpPr>
              <p:cNvPr id="5417" name="Ovale 5416"/>
              <p:cNvSpPr/>
              <p:nvPr/>
            </p:nvSpPr>
            <p:spPr>
              <a:xfrm>
                <a:off x="8112224" y="4060858"/>
                <a:ext cx="144016" cy="14472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p>
            </p:txBody>
          </p:sp>
        </p:grpSp>
        <p:grpSp>
          <p:nvGrpSpPr>
            <p:cNvPr id="4911" name="Gruppo 4910"/>
            <p:cNvGrpSpPr/>
            <p:nvPr/>
          </p:nvGrpSpPr>
          <p:grpSpPr>
            <a:xfrm>
              <a:off x="2833446" y="4412729"/>
              <a:ext cx="162018" cy="159257"/>
              <a:chOff x="8040216" y="3991802"/>
              <a:chExt cx="288032" cy="280360"/>
            </a:xfrm>
          </p:grpSpPr>
          <p:sp>
            <p:nvSpPr>
              <p:cNvPr id="5414" name="Ovale 5413"/>
              <p:cNvSpPr/>
              <p:nvPr/>
            </p:nvSpPr>
            <p:spPr>
              <a:xfrm>
                <a:off x="8040216" y="3991802"/>
                <a:ext cx="288032" cy="280360"/>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p>
            </p:txBody>
          </p:sp>
          <p:sp>
            <p:nvSpPr>
              <p:cNvPr id="5415" name="Ovale 5414"/>
              <p:cNvSpPr/>
              <p:nvPr/>
            </p:nvSpPr>
            <p:spPr>
              <a:xfrm>
                <a:off x="8112224" y="4060858"/>
                <a:ext cx="144016" cy="14472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p>
            </p:txBody>
          </p:sp>
        </p:grpSp>
        <p:sp>
          <p:nvSpPr>
            <p:cNvPr id="4912" name="Ovale 4911"/>
            <p:cNvSpPr/>
            <p:nvPr/>
          </p:nvSpPr>
          <p:spPr>
            <a:xfrm>
              <a:off x="6865341" y="3623888"/>
              <a:ext cx="209719" cy="208421"/>
            </a:xfrm>
            <a:prstGeom prst="ellipse">
              <a:avLst/>
            </a:prstGeom>
            <a:solidFill>
              <a:schemeClr val="bg2">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13" name="Rettangolo 4912"/>
            <p:cNvSpPr/>
            <p:nvPr/>
          </p:nvSpPr>
          <p:spPr>
            <a:xfrm>
              <a:off x="7104112" y="3668236"/>
              <a:ext cx="170165" cy="12080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4914" name="Gruppo 4913"/>
            <p:cNvGrpSpPr/>
            <p:nvPr/>
          </p:nvGrpSpPr>
          <p:grpSpPr>
            <a:xfrm>
              <a:off x="6602205" y="3810500"/>
              <a:ext cx="62772" cy="552000"/>
              <a:chOff x="2460319" y="3748213"/>
              <a:chExt cx="62772" cy="552000"/>
            </a:xfrm>
          </p:grpSpPr>
          <p:cxnSp>
            <p:nvCxnSpPr>
              <p:cNvPr id="5398" name="Connettore 1 5397"/>
              <p:cNvCxnSpPr/>
              <p:nvPr/>
            </p:nvCxnSpPr>
            <p:spPr>
              <a:xfrm>
                <a:off x="2460319" y="3748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399" name="Connettore 1 5398"/>
              <p:cNvCxnSpPr/>
              <p:nvPr/>
            </p:nvCxnSpPr>
            <p:spPr>
              <a:xfrm>
                <a:off x="2460319" y="3785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400" name="Connettore 1 5399"/>
              <p:cNvCxnSpPr/>
              <p:nvPr/>
            </p:nvCxnSpPr>
            <p:spPr>
              <a:xfrm>
                <a:off x="2460319" y="3821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401" name="Connettore 1 5400"/>
              <p:cNvCxnSpPr/>
              <p:nvPr/>
            </p:nvCxnSpPr>
            <p:spPr>
              <a:xfrm>
                <a:off x="2460319" y="3858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402" name="Connettore 1 5401"/>
              <p:cNvCxnSpPr/>
              <p:nvPr/>
            </p:nvCxnSpPr>
            <p:spPr>
              <a:xfrm>
                <a:off x="2460319" y="3895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403" name="Connettore 1 5402"/>
              <p:cNvCxnSpPr/>
              <p:nvPr/>
            </p:nvCxnSpPr>
            <p:spPr>
              <a:xfrm>
                <a:off x="2460319" y="3932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404" name="Connettore 1 5403"/>
              <p:cNvCxnSpPr/>
              <p:nvPr/>
            </p:nvCxnSpPr>
            <p:spPr>
              <a:xfrm>
                <a:off x="2460319" y="3969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405" name="Connettore 1 5404"/>
              <p:cNvCxnSpPr/>
              <p:nvPr/>
            </p:nvCxnSpPr>
            <p:spPr>
              <a:xfrm>
                <a:off x="2460319" y="4042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406" name="Connettore 1 5405"/>
              <p:cNvCxnSpPr/>
              <p:nvPr/>
            </p:nvCxnSpPr>
            <p:spPr>
              <a:xfrm>
                <a:off x="2460319" y="4153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407" name="Connettore 1 5406"/>
              <p:cNvCxnSpPr/>
              <p:nvPr/>
            </p:nvCxnSpPr>
            <p:spPr>
              <a:xfrm>
                <a:off x="2460319" y="4226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408" name="Connettore 1 5407"/>
              <p:cNvCxnSpPr/>
              <p:nvPr/>
            </p:nvCxnSpPr>
            <p:spPr>
              <a:xfrm>
                <a:off x="2460319" y="4263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409" name="Connettore 1 5408"/>
              <p:cNvCxnSpPr/>
              <p:nvPr/>
            </p:nvCxnSpPr>
            <p:spPr>
              <a:xfrm>
                <a:off x="2460319" y="4300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410" name="Connettore 1 5409"/>
              <p:cNvCxnSpPr/>
              <p:nvPr/>
            </p:nvCxnSpPr>
            <p:spPr>
              <a:xfrm>
                <a:off x="2460319" y="4005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411" name="Connettore 1 5410"/>
              <p:cNvCxnSpPr/>
              <p:nvPr/>
            </p:nvCxnSpPr>
            <p:spPr>
              <a:xfrm>
                <a:off x="2460319" y="4079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412" name="Connettore 1 5411"/>
              <p:cNvCxnSpPr/>
              <p:nvPr/>
            </p:nvCxnSpPr>
            <p:spPr>
              <a:xfrm>
                <a:off x="2460319" y="4116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413" name="Connettore 1 5412"/>
              <p:cNvCxnSpPr/>
              <p:nvPr/>
            </p:nvCxnSpPr>
            <p:spPr>
              <a:xfrm>
                <a:off x="2460319" y="4189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4915" name="Gruppo 4914"/>
            <p:cNvGrpSpPr/>
            <p:nvPr/>
          </p:nvGrpSpPr>
          <p:grpSpPr>
            <a:xfrm rot="5400000">
              <a:off x="6280637" y="4149811"/>
              <a:ext cx="62772" cy="552000"/>
              <a:chOff x="2460319" y="3748213"/>
              <a:chExt cx="62772" cy="552000"/>
            </a:xfrm>
          </p:grpSpPr>
          <p:cxnSp>
            <p:nvCxnSpPr>
              <p:cNvPr id="5382" name="Connettore 1 5381"/>
              <p:cNvCxnSpPr/>
              <p:nvPr/>
            </p:nvCxnSpPr>
            <p:spPr>
              <a:xfrm>
                <a:off x="2460319" y="3748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383" name="Connettore 1 5382"/>
              <p:cNvCxnSpPr/>
              <p:nvPr/>
            </p:nvCxnSpPr>
            <p:spPr>
              <a:xfrm>
                <a:off x="2460319" y="3785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384" name="Connettore 1 5383"/>
              <p:cNvCxnSpPr/>
              <p:nvPr/>
            </p:nvCxnSpPr>
            <p:spPr>
              <a:xfrm>
                <a:off x="2460319" y="3821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385" name="Connettore 1 5384"/>
              <p:cNvCxnSpPr/>
              <p:nvPr/>
            </p:nvCxnSpPr>
            <p:spPr>
              <a:xfrm>
                <a:off x="2460319" y="3858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386" name="Connettore 1 5385"/>
              <p:cNvCxnSpPr/>
              <p:nvPr/>
            </p:nvCxnSpPr>
            <p:spPr>
              <a:xfrm>
                <a:off x="2460319" y="3895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387" name="Connettore 1 5386"/>
              <p:cNvCxnSpPr/>
              <p:nvPr/>
            </p:nvCxnSpPr>
            <p:spPr>
              <a:xfrm>
                <a:off x="2460319" y="3932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388" name="Connettore 1 5387"/>
              <p:cNvCxnSpPr/>
              <p:nvPr/>
            </p:nvCxnSpPr>
            <p:spPr>
              <a:xfrm>
                <a:off x="2460319" y="3969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389" name="Connettore 1 5388"/>
              <p:cNvCxnSpPr/>
              <p:nvPr/>
            </p:nvCxnSpPr>
            <p:spPr>
              <a:xfrm>
                <a:off x="2460319" y="4042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390" name="Connettore 1 5389"/>
              <p:cNvCxnSpPr/>
              <p:nvPr/>
            </p:nvCxnSpPr>
            <p:spPr>
              <a:xfrm>
                <a:off x="2460319" y="4153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391" name="Connettore 1 5390"/>
              <p:cNvCxnSpPr/>
              <p:nvPr/>
            </p:nvCxnSpPr>
            <p:spPr>
              <a:xfrm>
                <a:off x="2460319" y="4226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392" name="Connettore 1 5391"/>
              <p:cNvCxnSpPr/>
              <p:nvPr/>
            </p:nvCxnSpPr>
            <p:spPr>
              <a:xfrm>
                <a:off x="2460319" y="4263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393" name="Connettore 1 5392"/>
              <p:cNvCxnSpPr/>
              <p:nvPr/>
            </p:nvCxnSpPr>
            <p:spPr>
              <a:xfrm>
                <a:off x="2460319" y="4300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394" name="Connettore 1 5393"/>
              <p:cNvCxnSpPr/>
              <p:nvPr/>
            </p:nvCxnSpPr>
            <p:spPr>
              <a:xfrm>
                <a:off x="2460319" y="4005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395" name="Connettore 1 5394"/>
              <p:cNvCxnSpPr/>
              <p:nvPr/>
            </p:nvCxnSpPr>
            <p:spPr>
              <a:xfrm>
                <a:off x="2460319" y="4079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396" name="Connettore 1 5395"/>
              <p:cNvCxnSpPr/>
              <p:nvPr/>
            </p:nvCxnSpPr>
            <p:spPr>
              <a:xfrm>
                <a:off x="2460319" y="4116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397" name="Connettore 1 5396"/>
              <p:cNvCxnSpPr/>
              <p:nvPr/>
            </p:nvCxnSpPr>
            <p:spPr>
              <a:xfrm>
                <a:off x="2460319" y="4189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4916" name="Gruppo 4915"/>
            <p:cNvGrpSpPr/>
            <p:nvPr/>
          </p:nvGrpSpPr>
          <p:grpSpPr>
            <a:xfrm>
              <a:off x="5961220" y="3817347"/>
              <a:ext cx="62772" cy="552000"/>
              <a:chOff x="2460319" y="3748213"/>
              <a:chExt cx="62772" cy="552000"/>
            </a:xfrm>
          </p:grpSpPr>
          <p:cxnSp>
            <p:nvCxnSpPr>
              <p:cNvPr id="5366" name="Connettore 1 5365"/>
              <p:cNvCxnSpPr/>
              <p:nvPr/>
            </p:nvCxnSpPr>
            <p:spPr>
              <a:xfrm>
                <a:off x="2460319" y="3748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367" name="Connettore 1 5366"/>
              <p:cNvCxnSpPr/>
              <p:nvPr/>
            </p:nvCxnSpPr>
            <p:spPr>
              <a:xfrm>
                <a:off x="2460319" y="3785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368" name="Connettore 1 5367"/>
              <p:cNvCxnSpPr/>
              <p:nvPr/>
            </p:nvCxnSpPr>
            <p:spPr>
              <a:xfrm>
                <a:off x="2460319" y="3821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369" name="Connettore 1 5368"/>
              <p:cNvCxnSpPr/>
              <p:nvPr/>
            </p:nvCxnSpPr>
            <p:spPr>
              <a:xfrm>
                <a:off x="2460319" y="3858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370" name="Connettore 1 5369"/>
              <p:cNvCxnSpPr/>
              <p:nvPr/>
            </p:nvCxnSpPr>
            <p:spPr>
              <a:xfrm>
                <a:off x="2460319" y="3895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371" name="Connettore 1 5370"/>
              <p:cNvCxnSpPr/>
              <p:nvPr/>
            </p:nvCxnSpPr>
            <p:spPr>
              <a:xfrm>
                <a:off x="2460319" y="3932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372" name="Connettore 1 5371"/>
              <p:cNvCxnSpPr/>
              <p:nvPr/>
            </p:nvCxnSpPr>
            <p:spPr>
              <a:xfrm>
                <a:off x="2460319" y="3969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373" name="Connettore 1 5372"/>
              <p:cNvCxnSpPr/>
              <p:nvPr/>
            </p:nvCxnSpPr>
            <p:spPr>
              <a:xfrm>
                <a:off x="2460319" y="4042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374" name="Connettore 1 5373"/>
              <p:cNvCxnSpPr/>
              <p:nvPr/>
            </p:nvCxnSpPr>
            <p:spPr>
              <a:xfrm>
                <a:off x="2460319" y="4153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375" name="Connettore 1 5374"/>
              <p:cNvCxnSpPr/>
              <p:nvPr/>
            </p:nvCxnSpPr>
            <p:spPr>
              <a:xfrm>
                <a:off x="2460319" y="4226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376" name="Connettore 1 5375"/>
              <p:cNvCxnSpPr/>
              <p:nvPr/>
            </p:nvCxnSpPr>
            <p:spPr>
              <a:xfrm>
                <a:off x="2460319" y="4263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377" name="Connettore 1 5376"/>
              <p:cNvCxnSpPr/>
              <p:nvPr/>
            </p:nvCxnSpPr>
            <p:spPr>
              <a:xfrm>
                <a:off x="2460319" y="4300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378" name="Connettore 1 5377"/>
              <p:cNvCxnSpPr/>
              <p:nvPr/>
            </p:nvCxnSpPr>
            <p:spPr>
              <a:xfrm>
                <a:off x="2460319" y="4005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379" name="Connettore 1 5378"/>
              <p:cNvCxnSpPr/>
              <p:nvPr/>
            </p:nvCxnSpPr>
            <p:spPr>
              <a:xfrm>
                <a:off x="2460319" y="4079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380" name="Connettore 1 5379"/>
              <p:cNvCxnSpPr/>
              <p:nvPr/>
            </p:nvCxnSpPr>
            <p:spPr>
              <a:xfrm>
                <a:off x="2460319" y="4116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381" name="Connettore 1 5380"/>
              <p:cNvCxnSpPr/>
              <p:nvPr/>
            </p:nvCxnSpPr>
            <p:spPr>
              <a:xfrm>
                <a:off x="2460319" y="4189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4917" name="Gruppo 4916"/>
            <p:cNvGrpSpPr/>
            <p:nvPr/>
          </p:nvGrpSpPr>
          <p:grpSpPr>
            <a:xfrm rot="5400000">
              <a:off x="6280637" y="3481654"/>
              <a:ext cx="62772" cy="552000"/>
              <a:chOff x="2460319" y="3748213"/>
              <a:chExt cx="62772" cy="552000"/>
            </a:xfrm>
          </p:grpSpPr>
          <p:cxnSp>
            <p:nvCxnSpPr>
              <p:cNvPr id="5350" name="Connettore 1 5349"/>
              <p:cNvCxnSpPr/>
              <p:nvPr/>
            </p:nvCxnSpPr>
            <p:spPr>
              <a:xfrm>
                <a:off x="2460319" y="3748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351" name="Connettore 1 5350"/>
              <p:cNvCxnSpPr/>
              <p:nvPr/>
            </p:nvCxnSpPr>
            <p:spPr>
              <a:xfrm>
                <a:off x="2460319" y="3785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352" name="Connettore 1 5351"/>
              <p:cNvCxnSpPr/>
              <p:nvPr/>
            </p:nvCxnSpPr>
            <p:spPr>
              <a:xfrm>
                <a:off x="2460319" y="3821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353" name="Connettore 1 5352"/>
              <p:cNvCxnSpPr/>
              <p:nvPr/>
            </p:nvCxnSpPr>
            <p:spPr>
              <a:xfrm>
                <a:off x="2460319" y="3858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354" name="Connettore 1 5353"/>
              <p:cNvCxnSpPr/>
              <p:nvPr/>
            </p:nvCxnSpPr>
            <p:spPr>
              <a:xfrm>
                <a:off x="2460319" y="3895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355" name="Connettore 1 5354"/>
              <p:cNvCxnSpPr/>
              <p:nvPr/>
            </p:nvCxnSpPr>
            <p:spPr>
              <a:xfrm>
                <a:off x="2460319" y="3932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356" name="Connettore 1 5355"/>
              <p:cNvCxnSpPr/>
              <p:nvPr/>
            </p:nvCxnSpPr>
            <p:spPr>
              <a:xfrm>
                <a:off x="2460319" y="3969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357" name="Connettore 1 5356"/>
              <p:cNvCxnSpPr/>
              <p:nvPr/>
            </p:nvCxnSpPr>
            <p:spPr>
              <a:xfrm>
                <a:off x="2460319" y="4042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358" name="Connettore 1 5357"/>
              <p:cNvCxnSpPr/>
              <p:nvPr/>
            </p:nvCxnSpPr>
            <p:spPr>
              <a:xfrm>
                <a:off x="2460319" y="41530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359" name="Connettore 1 5358"/>
              <p:cNvCxnSpPr/>
              <p:nvPr/>
            </p:nvCxnSpPr>
            <p:spPr>
              <a:xfrm>
                <a:off x="2460319" y="42266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360" name="Connettore 1 5359"/>
              <p:cNvCxnSpPr/>
              <p:nvPr/>
            </p:nvCxnSpPr>
            <p:spPr>
              <a:xfrm>
                <a:off x="2460319" y="4263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361" name="Connettore 1 5360"/>
              <p:cNvCxnSpPr/>
              <p:nvPr/>
            </p:nvCxnSpPr>
            <p:spPr>
              <a:xfrm>
                <a:off x="2460319" y="4300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362" name="Connettore 1 5361"/>
              <p:cNvCxnSpPr/>
              <p:nvPr/>
            </p:nvCxnSpPr>
            <p:spPr>
              <a:xfrm>
                <a:off x="2460319" y="4005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363" name="Connettore 1 5362"/>
              <p:cNvCxnSpPr/>
              <p:nvPr/>
            </p:nvCxnSpPr>
            <p:spPr>
              <a:xfrm>
                <a:off x="2460319" y="40794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364" name="Connettore 1 5363"/>
              <p:cNvCxnSpPr/>
              <p:nvPr/>
            </p:nvCxnSpPr>
            <p:spPr>
              <a:xfrm>
                <a:off x="2460319" y="41162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365" name="Connettore 1 5364"/>
              <p:cNvCxnSpPr/>
              <p:nvPr/>
            </p:nvCxnSpPr>
            <p:spPr>
              <a:xfrm>
                <a:off x="2460319" y="4189813"/>
                <a:ext cx="62772"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4918" name="Gruppo 4917"/>
            <p:cNvGrpSpPr/>
            <p:nvPr/>
          </p:nvGrpSpPr>
          <p:grpSpPr>
            <a:xfrm>
              <a:off x="2487715" y="3706213"/>
              <a:ext cx="97558" cy="614424"/>
              <a:chOff x="2489534" y="3657021"/>
              <a:chExt cx="97558" cy="614424"/>
            </a:xfrm>
          </p:grpSpPr>
          <p:grpSp>
            <p:nvGrpSpPr>
              <p:cNvPr id="5318" name="Gruppo 5317"/>
              <p:cNvGrpSpPr/>
              <p:nvPr/>
            </p:nvGrpSpPr>
            <p:grpSpPr>
              <a:xfrm>
                <a:off x="2489534" y="3657021"/>
                <a:ext cx="97558" cy="45719"/>
                <a:chOff x="2521551" y="3724539"/>
                <a:chExt cx="263221" cy="107770"/>
              </a:xfrm>
            </p:grpSpPr>
            <p:sp>
              <p:nvSpPr>
                <p:cNvPr id="5347" name="Rettangolo 5346"/>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48" name="Rettangolo 5347"/>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49" name="Rettangolo 5348"/>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319" name="Gruppo 5318"/>
              <p:cNvGrpSpPr/>
              <p:nvPr/>
            </p:nvGrpSpPr>
            <p:grpSpPr>
              <a:xfrm>
                <a:off x="2489534" y="3738265"/>
                <a:ext cx="97558" cy="45719"/>
                <a:chOff x="2521551" y="3724539"/>
                <a:chExt cx="263221" cy="107770"/>
              </a:xfrm>
            </p:grpSpPr>
            <p:sp>
              <p:nvSpPr>
                <p:cNvPr id="5344" name="Rettangolo 5343"/>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45" name="Rettangolo 5344"/>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46" name="Rettangolo 5345"/>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320" name="Gruppo 5319"/>
              <p:cNvGrpSpPr/>
              <p:nvPr/>
            </p:nvGrpSpPr>
            <p:grpSpPr>
              <a:xfrm>
                <a:off x="2489534" y="3819509"/>
                <a:ext cx="97558" cy="45719"/>
                <a:chOff x="2521551" y="3724539"/>
                <a:chExt cx="263221" cy="107770"/>
              </a:xfrm>
            </p:grpSpPr>
            <p:sp>
              <p:nvSpPr>
                <p:cNvPr id="5341" name="Rettangolo 5340"/>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42" name="Rettangolo 5341"/>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43" name="Rettangolo 5342"/>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321" name="Gruppo 5320"/>
              <p:cNvGrpSpPr/>
              <p:nvPr/>
            </p:nvGrpSpPr>
            <p:grpSpPr>
              <a:xfrm>
                <a:off x="2489534" y="3900753"/>
                <a:ext cx="97558" cy="45719"/>
                <a:chOff x="2521551" y="3724539"/>
                <a:chExt cx="263221" cy="107770"/>
              </a:xfrm>
            </p:grpSpPr>
            <p:sp>
              <p:nvSpPr>
                <p:cNvPr id="5338" name="Rettangolo 5337"/>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39" name="Rettangolo 5338"/>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40" name="Rettangolo 5339"/>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322" name="Gruppo 5321"/>
              <p:cNvGrpSpPr/>
              <p:nvPr/>
            </p:nvGrpSpPr>
            <p:grpSpPr>
              <a:xfrm>
                <a:off x="2489534" y="3981997"/>
                <a:ext cx="97558" cy="45719"/>
                <a:chOff x="2521551" y="3724539"/>
                <a:chExt cx="263221" cy="107770"/>
              </a:xfrm>
            </p:grpSpPr>
            <p:sp>
              <p:nvSpPr>
                <p:cNvPr id="5335" name="Rettangolo 5334"/>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36" name="Rettangolo 5335"/>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37" name="Rettangolo 5336"/>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323" name="Gruppo 5322"/>
              <p:cNvGrpSpPr/>
              <p:nvPr/>
            </p:nvGrpSpPr>
            <p:grpSpPr>
              <a:xfrm>
                <a:off x="2489534" y="4063241"/>
                <a:ext cx="97558" cy="45719"/>
                <a:chOff x="2521551" y="3724539"/>
                <a:chExt cx="263221" cy="107770"/>
              </a:xfrm>
            </p:grpSpPr>
            <p:sp>
              <p:nvSpPr>
                <p:cNvPr id="5332" name="Rettangolo 5331"/>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33" name="Rettangolo 5332"/>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34" name="Rettangolo 5333"/>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324" name="Gruppo 5323"/>
              <p:cNvGrpSpPr/>
              <p:nvPr/>
            </p:nvGrpSpPr>
            <p:grpSpPr>
              <a:xfrm>
                <a:off x="2489534" y="4144485"/>
                <a:ext cx="97558" cy="45719"/>
                <a:chOff x="2521551" y="3724539"/>
                <a:chExt cx="263221" cy="107770"/>
              </a:xfrm>
            </p:grpSpPr>
            <p:sp>
              <p:nvSpPr>
                <p:cNvPr id="5329" name="Rettangolo 5328"/>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30" name="Rettangolo 5329"/>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31" name="Rettangolo 5330"/>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325" name="Gruppo 5324"/>
              <p:cNvGrpSpPr/>
              <p:nvPr/>
            </p:nvGrpSpPr>
            <p:grpSpPr>
              <a:xfrm>
                <a:off x="2489534" y="4225726"/>
                <a:ext cx="97558" cy="45719"/>
                <a:chOff x="2521551" y="3724539"/>
                <a:chExt cx="263221" cy="107770"/>
              </a:xfrm>
            </p:grpSpPr>
            <p:sp>
              <p:nvSpPr>
                <p:cNvPr id="5326" name="Rettangolo 5325"/>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27" name="Rettangolo 5326"/>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28" name="Rettangolo 5327"/>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4919" name="Gruppo 4918"/>
            <p:cNvGrpSpPr/>
            <p:nvPr/>
          </p:nvGrpSpPr>
          <p:grpSpPr>
            <a:xfrm>
              <a:off x="2656686" y="3740362"/>
              <a:ext cx="97558" cy="614424"/>
              <a:chOff x="2489534" y="3657021"/>
              <a:chExt cx="97558" cy="614424"/>
            </a:xfrm>
          </p:grpSpPr>
          <p:grpSp>
            <p:nvGrpSpPr>
              <p:cNvPr id="5286" name="Gruppo 5285"/>
              <p:cNvGrpSpPr/>
              <p:nvPr/>
            </p:nvGrpSpPr>
            <p:grpSpPr>
              <a:xfrm>
                <a:off x="2489534" y="3657021"/>
                <a:ext cx="97558" cy="45719"/>
                <a:chOff x="2521551" y="3724539"/>
                <a:chExt cx="263221" cy="107770"/>
              </a:xfrm>
            </p:grpSpPr>
            <p:sp>
              <p:nvSpPr>
                <p:cNvPr id="5315" name="Rettangolo 5314"/>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16" name="Rettangolo 5315"/>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17" name="Rettangolo 5316"/>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287" name="Gruppo 5286"/>
              <p:cNvGrpSpPr/>
              <p:nvPr/>
            </p:nvGrpSpPr>
            <p:grpSpPr>
              <a:xfrm>
                <a:off x="2489534" y="3738265"/>
                <a:ext cx="97558" cy="45719"/>
                <a:chOff x="2521551" y="3724539"/>
                <a:chExt cx="263221" cy="107770"/>
              </a:xfrm>
            </p:grpSpPr>
            <p:sp>
              <p:nvSpPr>
                <p:cNvPr id="5312" name="Rettangolo 5311"/>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13" name="Rettangolo 5312"/>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14" name="Rettangolo 5313"/>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288" name="Gruppo 5287"/>
              <p:cNvGrpSpPr/>
              <p:nvPr/>
            </p:nvGrpSpPr>
            <p:grpSpPr>
              <a:xfrm>
                <a:off x="2489534" y="3819509"/>
                <a:ext cx="97558" cy="45719"/>
                <a:chOff x="2521551" y="3724539"/>
                <a:chExt cx="263221" cy="107770"/>
              </a:xfrm>
            </p:grpSpPr>
            <p:sp>
              <p:nvSpPr>
                <p:cNvPr id="5309" name="Rettangolo 5308"/>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10" name="Rettangolo 5309"/>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11" name="Rettangolo 5310"/>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289" name="Gruppo 5288"/>
              <p:cNvGrpSpPr/>
              <p:nvPr/>
            </p:nvGrpSpPr>
            <p:grpSpPr>
              <a:xfrm>
                <a:off x="2489534" y="3900753"/>
                <a:ext cx="97558" cy="45719"/>
                <a:chOff x="2521551" y="3724539"/>
                <a:chExt cx="263221" cy="107770"/>
              </a:xfrm>
            </p:grpSpPr>
            <p:sp>
              <p:nvSpPr>
                <p:cNvPr id="5306" name="Rettangolo 5305"/>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07" name="Rettangolo 5306"/>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08" name="Rettangolo 5307"/>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290" name="Gruppo 5289"/>
              <p:cNvGrpSpPr/>
              <p:nvPr/>
            </p:nvGrpSpPr>
            <p:grpSpPr>
              <a:xfrm>
                <a:off x="2489534" y="3981997"/>
                <a:ext cx="97558" cy="45719"/>
                <a:chOff x="2521551" y="3724539"/>
                <a:chExt cx="263221" cy="107770"/>
              </a:xfrm>
            </p:grpSpPr>
            <p:sp>
              <p:nvSpPr>
                <p:cNvPr id="5303" name="Rettangolo 5302"/>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04" name="Rettangolo 5303"/>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05" name="Rettangolo 5304"/>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291" name="Gruppo 5290"/>
              <p:cNvGrpSpPr/>
              <p:nvPr/>
            </p:nvGrpSpPr>
            <p:grpSpPr>
              <a:xfrm>
                <a:off x="2489534" y="4063241"/>
                <a:ext cx="97558" cy="45719"/>
                <a:chOff x="2521551" y="3724539"/>
                <a:chExt cx="263221" cy="107770"/>
              </a:xfrm>
            </p:grpSpPr>
            <p:sp>
              <p:nvSpPr>
                <p:cNvPr id="5300" name="Rettangolo 5299"/>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01" name="Rettangolo 5300"/>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02" name="Rettangolo 5301"/>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292" name="Gruppo 5291"/>
              <p:cNvGrpSpPr/>
              <p:nvPr/>
            </p:nvGrpSpPr>
            <p:grpSpPr>
              <a:xfrm>
                <a:off x="2489534" y="4144485"/>
                <a:ext cx="97558" cy="45719"/>
                <a:chOff x="2521551" y="3724539"/>
                <a:chExt cx="263221" cy="107770"/>
              </a:xfrm>
            </p:grpSpPr>
            <p:sp>
              <p:nvSpPr>
                <p:cNvPr id="5297" name="Rettangolo 5296"/>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98" name="Rettangolo 5297"/>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99" name="Rettangolo 5298"/>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293" name="Gruppo 5292"/>
              <p:cNvGrpSpPr/>
              <p:nvPr/>
            </p:nvGrpSpPr>
            <p:grpSpPr>
              <a:xfrm>
                <a:off x="2489534" y="4225726"/>
                <a:ext cx="97558" cy="45719"/>
                <a:chOff x="2521551" y="3724539"/>
                <a:chExt cx="263221" cy="107770"/>
              </a:xfrm>
            </p:grpSpPr>
            <p:sp>
              <p:nvSpPr>
                <p:cNvPr id="5294" name="Rettangolo 5293"/>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95" name="Rettangolo 5294"/>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96" name="Rettangolo 5295"/>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4920" name="Gruppo 4919"/>
            <p:cNvGrpSpPr/>
            <p:nvPr/>
          </p:nvGrpSpPr>
          <p:grpSpPr>
            <a:xfrm>
              <a:off x="2487715" y="4658788"/>
              <a:ext cx="97558" cy="614424"/>
              <a:chOff x="2489534" y="3657021"/>
              <a:chExt cx="97558" cy="614424"/>
            </a:xfrm>
          </p:grpSpPr>
          <p:grpSp>
            <p:nvGrpSpPr>
              <p:cNvPr id="5254" name="Gruppo 5253"/>
              <p:cNvGrpSpPr/>
              <p:nvPr/>
            </p:nvGrpSpPr>
            <p:grpSpPr>
              <a:xfrm>
                <a:off x="2489534" y="3657021"/>
                <a:ext cx="97558" cy="45719"/>
                <a:chOff x="2521551" y="3724539"/>
                <a:chExt cx="263221" cy="107770"/>
              </a:xfrm>
            </p:grpSpPr>
            <p:sp>
              <p:nvSpPr>
                <p:cNvPr id="5283" name="Rettangolo 5282"/>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84" name="Rettangolo 5283"/>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85" name="Rettangolo 5284"/>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255" name="Gruppo 5254"/>
              <p:cNvGrpSpPr/>
              <p:nvPr/>
            </p:nvGrpSpPr>
            <p:grpSpPr>
              <a:xfrm>
                <a:off x="2489534" y="3738265"/>
                <a:ext cx="97558" cy="45719"/>
                <a:chOff x="2521551" y="3724539"/>
                <a:chExt cx="263221" cy="107770"/>
              </a:xfrm>
            </p:grpSpPr>
            <p:sp>
              <p:nvSpPr>
                <p:cNvPr id="5280" name="Rettangolo 5279"/>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81" name="Rettangolo 5280"/>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82" name="Rettangolo 5281"/>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256" name="Gruppo 5255"/>
              <p:cNvGrpSpPr/>
              <p:nvPr/>
            </p:nvGrpSpPr>
            <p:grpSpPr>
              <a:xfrm>
                <a:off x="2489534" y="3819509"/>
                <a:ext cx="97558" cy="45719"/>
                <a:chOff x="2521551" y="3724539"/>
                <a:chExt cx="263221" cy="107770"/>
              </a:xfrm>
            </p:grpSpPr>
            <p:sp>
              <p:nvSpPr>
                <p:cNvPr id="5277" name="Rettangolo 5276"/>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78" name="Rettangolo 5277"/>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79" name="Rettangolo 5278"/>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257" name="Gruppo 5256"/>
              <p:cNvGrpSpPr/>
              <p:nvPr/>
            </p:nvGrpSpPr>
            <p:grpSpPr>
              <a:xfrm>
                <a:off x="2489534" y="3900753"/>
                <a:ext cx="97558" cy="45719"/>
                <a:chOff x="2521551" y="3724539"/>
                <a:chExt cx="263221" cy="107770"/>
              </a:xfrm>
            </p:grpSpPr>
            <p:sp>
              <p:nvSpPr>
                <p:cNvPr id="5274" name="Rettangolo 5273"/>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75" name="Rettangolo 5274"/>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76" name="Rettangolo 5275"/>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258" name="Gruppo 5257"/>
              <p:cNvGrpSpPr/>
              <p:nvPr/>
            </p:nvGrpSpPr>
            <p:grpSpPr>
              <a:xfrm>
                <a:off x="2489534" y="3981997"/>
                <a:ext cx="97558" cy="45719"/>
                <a:chOff x="2521551" y="3724539"/>
                <a:chExt cx="263221" cy="107770"/>
              </a:xfrm>
            </p:grpSpPr>
            <p:sp>
              <p:nvSpPr>
                <p:cNvPr id="5271" name="Rettangolo 5270"/>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72" name="Rettangolo 5271"/>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73" name="Rettangolo 5272"/>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259" name="Gruppo 5258"/>
              <p:cNvGrpSpPr/>
              <p:nvPr/>
            </p:nvGrpSpPr>
            <p:grpSpPr>
              <a:xfrm>
                <a:off x="2489534" y="4063241"/>
                <a:ext cx="97558" cy="45719"/>
                <a:chOff x="2521551" y="3724539"/>
                <a:chExt cx="263221" cy="107770"/>
              </a:xfrm>
            </p:grpSpPr>
            <p:sp>
              <p:nvSpPr>
                <p:cNvPr id="5268" name="Rettangolo 5267"/>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69" name="Rettangolo 5268"/>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70" name="Rettangolo 5269"/>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260" name="Gruppo 5259"/>
              <p:cNvGrpSpPr/>
              <p:nvPr/>
            </p:nvGrpSpPr>
            <p:grpSpPr>
              <a:xfrm>
                <a:off x="2489534" y="4144485"/>
                <a:ext cx="97558" cy="45719"/>
                <a:chOff x="2521551" y="3724539"/>
                <a:chExt cx="263221" cy="107770"/>
              </a:xfrm>
            </p:grpSpPr>
            <p:sp>
              <p:nvSpPr>
                <p:cNvPr id="5265" name="Rettangolo 5264"/>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66" name="Rettangolo 5265"/>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67" name="Rettangolo 5266"/>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261" name="Gruppo 5260"/>
              <p:cNvGrpSpPr/>
              <p:nvPr/>
            </p:nvGrpSpPr>
            <p:grpSpPr>
              <a:xfrm>
                <a:off x="2489534" y="4225726"/>
                <a:ext cx="97558" cy="45719"/>
                <a:chOff x="2521551" y="3724539"/>
                <a:chExt cx="263221" cy="107770"/>
              </a:xfrm>
            </p:grpSpPr>
            <p:sp>
              <p:nvSpPr>
                <p:cNvPr id="5262" name="Rettangolo 5261"/>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63" name="Rettangolo 5262"/>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64" name="Rettangolo 5263"/>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4921" name="Gruppo 4920"/>
            <p:cNvGrpSpPr/>
            <p:nvPr/>
          </p:nvGrpSpPr>
          <p:grpSpPr>
            <a:xfrm>
              <a:off x="2656686" y="4692937"/>
              <a:ext cx="97558" cy="614424"/>
              <a:chOff x="2489534" y="3657021"/>
              <a:chExt cx="97558" cy="614424"/>
            </a:xfrm>
          </p:grpSpPr>
          <p:grpSp>
            <p:nvGrpSpPr>
              <p:cNvPr id="5222" name="Gruppo 5221"/>
              <p:cNvGrpSpPr/>
              <p:nvPr/>
            </p:nvGrpSpPr>
            <p:grpSpPr>
              <a:xfrm>
                <a:off x="2489534" y="3657021"/>
                <a:ext cx="97558" cy="45719"/>
                <a:chOff x="2521551" y="3724539"/>
                <a:chExt cx="263221" cy="107770"/>
              </a:xfrm>
            </p:grpSpPr>
            <p:sp>
              <p:nvSpPr>
                <p:cNvPr id="5251" name="Rettangolo 5250"/>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52" name="Rettangolo 5251"/>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53" name="Rettangolo 5252"/>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223" name="Gruppo 5222"/>
              <p:cNvGrpSpPr/>
              <p:nvPr/>
            </p:nvGrpSpPr>
            <p:grpSpPr>
              <a:xfrm>
                <a:off x="2489534" y="3738265"/>
                <a:ext cx="97558" cy="45719"/>
                <a:chOff x="2521551" y="3724539"/>
                <a:chExt cx="263221" cy="107770"/>
              </a:xfrm>
            </p:grpSpPr>
            <p:sp>
              <p:nvSpPr>
                <p:cNvPr id="5248" name="Rettangolo 5247"/>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49" name="Rettangolo 5248"/>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50" name="Rettangolo 5249"/>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224" name="Gruppo 5223"/>
              <p:cNvGrpSpPr/>
              <p:nvPr/>
            </p:nvGrpSpPr>
            <p:grpSpPr>
              <a:xfrm>
                <a:off x="2489534" y="3819509"/>
                <a:ext cx="97558" cy="45719"/>
                <a:chOff x="2521551" y="3724539"/>
                <a:chExt cx="263221" cy="107770"/>
              </a:xfrm>
            </p:grpSpPr>
            <p:sp>
              <p:nvSpPr>
                <p:cNvPr id="5245" name="Rettangolo 5244"/>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46" name="Rettangolo 5245"/>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47" name="Rettangolo 5246"/>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225" name="Gruppo 5224"/>
              <p:cNvGrpSpPr/>
              <p:nvPr/>
            </p:nvGrpSpPr>
            <p:grpSpPr>
              <a:xfrm>
                <a:off x="2489534" y="3900753"/>
                <a:ext cx="97558" cy="45719"/>
                <a:chOff x="2521551" y="3724539"/>
                <a:chExt cx="263221" cy="107770"/>
              </a:xfrm>
            </p:grpSpPr>
            <p:sp>
              <p:nvSpPr>
                <p:cNvPr id="5242" name="Rettangolo 5241"/>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43" name="Rettangolo 5242"/>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44" name="Rettangolo 5243"/>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226" name="Gruppo 5225"/>
              <p:cNvGrpSpPr/>
              <p:nvPr/>
            </p:nvGrpSpPr>
            <p:grpSpPr>
              <a:xfrm>
                <a:off x="2489534" y="3981997"/>
                <a:ext cx="97558" cy="45719"/>
                <a:chOff x="2521551" y="3724539"/>
                <a:chExt cx="263221" cy="107770"/>
              </a:xfrm>
            </p:grpSpPr>
            <p:sp>
              <p:nvSpPr>
                <p:cNvPr id="5239" name="Rettangolo 5238"/>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40" name="Rettangolo 5239"/>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41" name="Rettangolo 5240"/>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227" name="Gruppo 5226"/>
              <p:cNvGrpSpPr/>
              <p:nvPr/>
            </p:nvGrpSpPr>
            <p:grpSpPr>
              <a:xfrm>
                <a:off x="2489534" y="4063241"/>
                <a:ext cx="97558" cy="45719"/>
                <a:chOff x="2521551" y="3724539"/>
                <a:chExt cx="263221" cy="107770"/>
              </a:xfrm>
            </p:grpSpPr>
            <p:sp>
              <p:nvSpPr>
                <p:cNvPr id="5236" name="Rettangolo 5235"/>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37" name="Rettangolo 5236"/>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38" name="Rettangolo 5237"/>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228" name="Gruppo 5227"/>
              <p:cNvGrpSpPr/>
              <p:nvPr/>
            </p:nvGrpSpPr>
            <p:grpSpPr>
              <a:xfrm>
                <a:off x="2489534" y="4144485"/>
                <a:ext cx="97558" cy="45719"/>
                <a:chOff x="2521551" y="3724539"/>
                <a:chExt cx="263221" cy="107770"/>
              </a:xfrm>
            </p:grpSpPr>
            <p:sp>
              <p:nvSpPr>
                <p:cNvPr id="5233" name="Rettangolo 5232"/>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34" name="Rettangolo 5233"/>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35" name="Rettangolo 5234"/>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229" name="Gruppo 5228"/>
              <p:cNvGrpSpPr/>
              <p:nvPr/>
            </p:nvGrpSpPr>
            <p:grpSpPr>
              <a:xfrm>
                <a:off x="2489534" y="4225726"/>
                <a:ext cx="97558" cy="45719"/>
                <a:chOff x="2521551" y="3724539"/>
                <a:chExt cx="263221" cy="107770"/>
              </a:xfrm>
            </p:grpSpPr>
            <p:sp>
              <p:nvSpPr>
                <p:cNvPr id="5230" name="Rettangolo 5229"/>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31" name="Rettangolo 5230"/>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32" name="Rettangolo 5231"/>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4922" name="Gruppo 4921"/>
            <p:cNvGrpSpPr/>
            <p:nvPr/>
          </p:nvGrpSpPr>
          <p:grpSpPr>
            <a:xfrm>
              <a:off x="2848966" y="3645024"/>
              <a:ext cx="228909" cy="120959"/>
              <a:chOff x="2855640" y="3622517"/>
              <a:chExt cx="385590" cy="180234"/>
            </a:xfrm>
          </p:grpSpPr>
          <p:grpSp>
            <p:nvGrpSpPr>
              <p:cNvPr id="5198" name="Gruppo 5197"/>
              <p:cNvGrpSpPr/>
              <p:nvPr/>
            </p:nvGrpSpPr>
            <p:grpSpPr>
              <a:xfrm>
                <a:off x="2855640" y="3671313"/>
                <a:ext cx="97558" cy="45719"/>
                <a:chOff x="2521551" y="3724539"/>
                <a:chExt cx="263221" cy="107770"/>
              </a:xfrm>
            </p:grpSpPr>
            <p:sp>
              <p:nvSpPr>
                <p:cNvPr id="5219" name="Rettangolo 5218"/>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20" name="Rettangolo 5219"/>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21" name="Rettangolo 5220"/>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199" name="Gruppo 5198"/>
              <p:cNvGrpSpPr/>
              <p:nvPr/>
            </p:nvGrpSpPr>
            <p:grpSpPr>
              <a:xfrm>
                <a:off x="2995464" y="3622517"/>
                <a:ext cx="97558" cy="45719"/>
                <a:chOff x="2521551" y="3724539"/>
                <a:chExt cx="263221" cy="107770"/>
              </a:xfrm>
            </p:grpSpPr>
            <p:sp>
              <p:nvSpPr>
                <p:cNvPr id="5216" name="Rettangolo 5215"/>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17" name="Rettangolo 5216"/>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18" name="Rettangolo 5217"/>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200" name="Gruppo 5199"/>
              <p:cNvGrpSpPr/>
              <p:nvPr/>
            </p:nvGrpSpPr>
            <p:grpSpPr>
              <a:xfrm>
                <a:off x="3143672" y="3671313"/>
                <a:ext cx="97558" cy="45719"/>
                <a:chOff x="2521551" y="3724539"/>
                <a:chExt cx="263221" cy="107770"/>
              </a:xfrm>
            </p:grpSpPr>
            <p:sp>
              <p:nvSpPr>
                <p:cNvPr id="5213" name="Rettangolo 5212"/>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14" name="Rettangolo 5213"/>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15" name="Rettangolo 5214"/>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201" name="Gruppo 5200"/>
              <p:cNvGrpSpPr/>
              <p:nvPr/>
            </p:nvGrpSpPr>
            <p:grpSpPr>
              <a:xfrm>
                <a:off x="2855640" y="3757032"/>
                <a:ext cx="97558" cy="45719"/>
                <a:chOff x="2521551" y="3724539"/>
                <a:chExt cx="263221" cy="107770"/>
              </a:xfrm>
            </p:grpSpPr>
            <p:sp>
              <p:nvSpPr>
                <p:cNvPr id="5210" name="Rettangolo 5209"/>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11" name="Rettangolo 5210"/>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12" name="Rettangolo 5211"/>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202" name="Gruppo 5201"/>
              <p:cNvGrpSpPr/>
              <p:nvPr/>
            </p:nvGrpSpPr>
            <p:grpSpPr>
              <a:xfrm>
                <a:off x="2995464" y="3708236"/>
                <a:ext cx="97558" cy="45719"/>
                <a:chOff x="2521551" y="3724539"/>
                <a:chExt cx="263221" cy="107770"/>
              </a:xfrm>
            </p:grpSpPr>
            <p:sp>
              <p:nvSpPr>
                <p:cNvPr id="5207" name="Rettangolo 5206"/>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08" name="Rettangolo 5207"/>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09" name="Rettangolo 5208"/>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203" name="Gruppo 5202"/>
              <p:cNvGrpSpPr/>
              <p:nvPr/>
            </p:nvGrpSpPr>
            <p:grpSpPr>
              <a:xfrm>
                <a:off x="3143672" y="3757032"/>
                <a:ext cx="97558" cy="45719"/>
                <a:chOff x="2521551" y="3724539"/>
                <a:chExt cx="263221" cy="107770"/>
              </a:xfrm>
            </p:grpSpPr>
            <p:sp>
              <p:nvSpPr>
                <p:cNvPr id="5204" name="Rettangolo 5203"/>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05" name="Rettangolo 5204"/>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06" name="Rettangolo 5205"/>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4923" name="Gruppo 4922"/>
            <p:cNvGrpSpPr/>
            <p:nvPr/>
          </p:nvGrpSpPr>
          <p:grpSpPr>
            <a:xfrm>
              <a:off x="2848966" y="3765983"/>
              <a:ext cx="228909" cy="120959"/>
              <a:chOff x="2855640" y="3622517"/>
              <a:chExt cx="385590" cy="180234"/>
            </a:xfrm>
          </p:grpSpPr>
          <p:grpSp>
            <p:nvGrpSpPr>
              <p:cNvPr id="5174" name="Gruppo 5173"/>
              <p:cNvGrpSpPr/>
              <p:nvPr/>
            </p:nvGrpSpPr>
            <p:grpSpPr>
              <a:xfrm>
                <a:off x="2855640" y="3671313"/>
                <a:ext cx="97558" cy="45719"/>
                <a:chOff x="2521551" y="3724539"/>
                <a:chExt cx="263221" cy="107770"/>
              </a:xfrm>
            </p:grpSpPr>
            <p:sp>
              <p:nvSpPr>
                <p:cNvPr id="5195" name="Rettangolo 5194"/>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96" name="Rettangolo 5195"/>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97" name="Rettangolo 5196"/>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175" name="Gruppo 5174"/>
              <p:cNvGrpSpPr/>
              <p:nvPr/>
            </p:nvGrpSpPr>
            <p:grpSpPr>
              <a:xfrm>
                <a:off x="2995464" y="3622517"/>
                <a:ext cx="97558" cy="45719"/>
                <a:chOff x="2521551" y="3724539"/>
                <a:chExt cx="263221" cy="107770"/>
              </a:xfrm>
            </p:grpSpPr>
            <p:sp>
              <p:nvSpPr>
                <p:cNvPr id="5192" name="Rettangolo 5191"/>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93" name="Rettangolo 5192"/>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94" name="Rettangolo 5193"/>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176" name="Gruppo 5175"/>
              <p:cNvGrpSpPr/>
              <p:nvPr/>
            </p:nvGrpSpPr>
            <p:grpSpPr>
              <a:xfrm>
                <a:off x="3143672" y="3671313"/>
                <a:ext cx="97558" cy="45719"/>
                <a:chOff x="2521551" y="3724539"/>
                <a:chExt cx="263221" cy="107770"/>
              </a:xfrm>
            </p:grpSpPr>
            <p:sp>
              <p:nvSpPr>
                <p:cNvPr id="5189" name="Rettangolo 5188"/>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90" name="Rettangolo 5189"/>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91" name="Rettangolo 5190"/>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177" name="Gruppo 5176"/>
              <p:cNvGrpSpPr/>
              <p:nvPr/>
            </p:nvGrpSpPr>
            <p:grpSpPr>
              <a:xfrm>
                <a:off x="2855640" y="3757032"/>
                <a:ext cx="97558" cy="45719"/>
                <a:chOff x="2521551" y="3724539"/>
                <a:chExt cx="263221" cy="107770"/>
              </a:xfrm>
            </p:grpSpPr>
            <p:sp>
              <p:nvSpPr>
                <p:cNvPr id="5186" name="Rettangolo 5185"/>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87" name="Rettangolo 5186"/>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88" name="Rettangolo 5187"/>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178" name="Gruppo 5177"/>
              <p:cNvGrpSpPr/>
              <p:nvPr/>
            </p:nvGrpSpPr>
            <p:grpSpPr>
              <a:xfrm>
                <a:off x="2995464" y="3708236"/>
                <a:ext cx="97558" cy="45719"/>
                <a:chOff x="2521551" y="3724539"/>
                <a:chExt cx="263221" cy="107770"/>
              </a:xfrm>
            </p:grpSpPr>
            <p:sp>
              <p:nvSpPr>
                <p:cNvPr id="5183" name="Rettangolo 5182"/>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84" name="Rettangolo 5183"/>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85" name="Rettangolo 5184"/>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179" name="Gruppo 5178"/>
              <p:cNvGrpSpPr/>
              <p:nvPr/>
            </p:nvGrpSpPr>
            <p:grpSpPr>
              <a:xfrm>
                <a:off x="3143672" y="3757032"/>
                <a:ext cx="97558" cy="45719"/>
                <a:chOff x="2521551" y="3724539"/>
                <a:chExt cx="263221" cy="107770"/>
              </a:xfrm>
            </p:grpSpPr>
            <p:sp>
              <p:nvSpPr>
                <p:cNvPr id="5180" name="Rettangolo 5179"/>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81" name="Rettangolo 5180"/>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82" name="Rettangolo 5181"/>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4924" name="Gruppo 4923"/>
            <p:cNvGrpSpPr/>
            <p:nvPr/>
          </p:nvGrpSpPr>
          <p:grpSpPr>
            <a:xfrm>
              <a:off x="2848966" y="3877783"/>
              <a:ext cx="228909" cy="120959"/>
              <a:chOff x="2855640" y="3622517"/>
              <a:chExt cx="385590" cy="180234"/>
            </a:xfrm>
          </p:grpSpPr>
          <p:grpSp>
            <p:nvGrpSpPr>
              <p:cNvPr id="5150" name="Gruppo 5149"/>
              <p:cNvGrpSpPr/>
              <p:nvPr/>
            </p:nvGrpSpPr>
            <p:grpSpPr>
              <a:xfrm>
                <a:off x="2855640" y="3671313"/>
                <a:ext cx="97558" cy="45719"/>
                <a:chOff x="2521551" y="3724539"/>
                <a:chExt cx="263221" cy="107770"/>
              </a:xfrm>
            </p:grpSpPr>
            <p:sp>
              <p:nvSpPr>
                <p:cNvPr id="5171" name="Rettangolo 5170"/>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72" name="Rettangolo 5171"/>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73" name="Rettangolo 5172"/>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151" name="Gruppo 5150"/>
              <p:cNvGrpSpPr/>
              <p:nvPr/>
            </p:nvGrpSpPr>
            <p:grpSpPr>
              <a:xfrm>
                <a:off x="2995464" y="3622517"/>
                <a:ext cx="97558" cy="45719"/>
                <a:chOff x="2521551" y="3724539"/>
                <a:chExt cx="263221" cy="107770"/>
              </a:xfrm>
            </p:grpSpPr>
            <p:sp>
              <p:nvSpPr>
                <p:cNvPr id="5168" name="Rettangolo 5167"/>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69" name="Rettangolo 5168"/>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70" name="Rettangolo 5169"/>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152" name="Gruppo 5151"/>
              <p:cNvGrpSpPr/>
              <p:nvPr/>
            </p:nvGrpSpPr>
            <p:grpSpPr>
              <a:xfrm>
                <a:off x="3143672" y="3671313"/>
                <a:ext cx="97558" cy="45719"/>
                <a:chOff x="2521551" y="3724539"/>
                <a:chExt cx="263221" cy="107770"/>
              </a:xfrm>
            </p:grpSpPr>
            <p:sp>
              <p:nvSpPr>
                <p:cNvPr id="5165" name="Rettangolo 5164"/>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66" name="Rettangolo 5165"/>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67" name="Rettangolo 5166"/>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153" name="Gruppo 5152"/>
              <p:cNvGrpSpPr/>
              <p:nvPr/>
            </p:nvGrpSpPr>
            <p:grpSpPr>
              <a:xfrm>
                <a:off x="2855640" y="3757032"/>
                <a:ext cx="97558" cy="45719"/>
                <a:chOff x="2521551" y="3724539"/>
                <a:chExt cx="263221" cy="107770"/>
              </a:xfrm>
            </p:grpSpPr>
            <p:sp>
              <p:nvSpPr>
                <p:cNvPr id="5162" name="Rettangolo 5161"/>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63" name="Rettangolo 5162"/>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64" name="Rettangolo 5163"/>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154" name="Gruppo 5153"/>
              <p:cNvGrpSpPr/>
              <p:nvPr/>
            </p:nvGrpSpPr>
            <p:grpSpPr>
              <a:xfrm>
                <a:off x="2995464" y="3708236"/>
                <a:ext cx="97558" cy="45719"/>
                <a:chOff x="2521551" y="3724539"/>
                <a:chExt cx="263221" cy="107770"/>
              </a:xfrm>
            </p:grpSpPr>
            <p:sp>
              <p:nvSpPr>
                <p:cNvPr id="5159" name="Rettangolo 5158"/>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60" name="Rettangolo 5159"/>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61" name="Rettangolo 5160"/>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155" name="Gruppo 5154"/>
              <p:cNvGrpSpPr/>
              <p:nvPr/>
            </p:nvGrpSpPr>
            <p:grpSpPr>
              <a:xfrm>
                <a:off x="3143672" y="3757032"/>
                <a:ext cx="97558" cy="45719"/>
                <a:chOff x="2521551" y="3724539"/>
                <a:chExt cx="263221" cy="107770"/>
              </a:xfrm>
            </p:grpSpPr>
            <p:sp>
              <p:nvSpPr>
                <p:cNvPr id="5156" name="Rettangolo 5155"/>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57" name="Rettangolo 5156"/>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58" name="Rettangolo 5157"/>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4925" name="Gruppo 4924"/>
            <p:cNvGrpSpPr/>
            <p:nvPr/>
          </p:nvGrpSpPr>
          <p:grpSpPr>
            <a:xfrm>
              <a:off x="2848966" y="3994296"/>
              <a:ext cx="228909" cy="120959"/>
              <a:chOff x="2855640" y="3622517"/>
              <a:chExt cx="385590" cy="180234"/>
            </a:xfrm>
          </p:grpSpPr>
          <p:grpSp>
            <p:nvGrpSpPr>
              <p:cNvPr id="5126" name="Gruppo 5125"/>
              <p:cNvGrpSpPr/>
              <p:nvPr/>
            </p:nvGrpSpPr>
            <p:grpSpPr>
              <a:xfrm>
                <a:off x="2855640" y="3671313"/>
                <a:ext cx="97558" cy="45719"/>
                <a:chOff x="2521551" y="3724539"/>
                <a:chExt cx="263221" cy="107770"/>
              </a:xfrm>
            </p:grpSpPr>
            <p:sp>
              <p:nvSpPr>
                <p:cNvPr id="5147" name="Rettangolo 5146"/>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48" name="Rettangolo 5147"/>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49" name="Rettangolo 5148"/>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127" name="Gruppo 5126"/>
              <p:cNvGrpSpPr/>
              <p:nvPr/>
            </p:nvGrpSpPr>
            <p:grpSpPr>
              <a:xfrm>
                <a:off x="2995464" y="3622517"/>
                <a:ext cx="97558" cy="45719"/>
                <a:chOff x="2521551" y="3724539"/>
                <a:chExt cx="263221" cy="107770"/>
              </a:xfrm>
            </p:grpSpPr>
            <p:sp>
              <p:nvSpPr>
                <p:cNvPr id="5144" name="Rettangolo 5143"/>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45" name="Rettangolo 5144"/>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46" name="Rettangolo 5145"/>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128" name="Gruppo 5127"/>
              <p:cNvGrpSpPr/>
              <p:nvPr/>
            </p:nvGrpSpPr>
            <p:grpSpPr>
              <a:xfrm>
                <a:off x="3143672" y="3671313"/>
                <a:ext cx="97558" cy="45719"/>
                <a:chOff x="2521551" y="3724539"/>
                <a:chExt cx="263221" cy="107770"/>
              </a:xfrm>
            </p:grpSpPr>
            <p:sp>
              <p:nvSpPr>
                <p:cNvPr id="5141" name="Rettangolo 5140"/>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42" name="Rettangolo 5141"/>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43" name="Rettangolo 5142"/>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129" name="Gruppo 5128"/>
              <p:cNvGrpSpPr/>
              <p:nvPr/>
            </p:nvGrpSpPr>
            <p:grpSpPr>
              <a:xfrm>
                <a:off x="2855640" y="3757032"/>
                <a:ext cx="97558" cy="45719"/>
                <a:chOff x="2521551" y="3724539"/>
                <a:chExt cx="263221" cy="107770"/>
              </a:xfrm>
            </p:grpSpPr>
            <p:sp>
              <p:nvSpPr>
                <p:cNvPr id="5138" name="Rettangolo 5137"/>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39" name="Rettangolo 5138"/>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40" name="Rettangolo 5139"/>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130" name="Gruppo 5129"/>
              <p:cNvGrpSpPr/>
              <p:nvPr/>
            </p:nvGrpSpPr>
            <p:grpSpPr>
              <a:xfrm>
                <a:off x="2995464" y="3708236"/>
                <a:ext cx="97558" cy="45719"/>
                <a:chOff x="2521551" y="3724539"/>
                <a:chExt cx="263221" cy="107770"/>
              </a:xfrm>
            </p:grpSpPr>
            <p:sp>
              <p:nvSpPr>
                <p:cNvPr id="5135" name="Rettangolo 5134"/>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36" name="Rettangolo 5135"/>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37" name="Rettangolo 5136"/>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131" name="Gruppo 5130"/>
              <p:cNvGrpSpPr/>
              <p:nvPr/>
            </p:nvGrpSpPr>
            <p:grpSpPr>
              <a:xfrm>
                <a:off x="3143672" y="3757032"/>
                <a:ext cx="97558" cy="45719"/>
                <a:chOff x="2521551" y="3724539"/>
                <a:chExt cx="263221" cy="107770"/>
              </a:xfrm>
            </p:grpSpPr>
            <p:sp>
              <p:nvSpPr>
                <p:cNvPr id="5132" name="Rettangolo 5131"/>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33" name="Rettangolo 5132"/>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34" name="Rettangolo 5133"/>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4926" name="Gruppo 4925"/>
            <p:cNvGrpSpPr/>
            <p:nvPr/>
          </p:nvGrpSpPr>
          <p:grpSpPr>
            <a:xfrm>
              <a:off x="2848966" y="4109585"/>
              <a:ext cx="228909" cy="120959"/>
              <a:chOff x="2855640" y="3622517"/>
              <a:chExt cx="385590" cy="180234"/>
            </a:xfrm>
          </p:grpSpPr>
          <p:grpSp>
            <p:nvGrpSpPr>
              <p:cNvPr id="5102" name="Gruppo 5101"/>
              <p:cNvGrpSpPr/>
              <p:nvPr/>
            </p:nvGrpSpPr>
            <p:grpSpPr>
              <a:xfrm>
                <a:off x="2855640" y="3671313"/>
                <a:ext cx="97558" cy="45719"/>
                <a:chOff x="2521551" y="3724539"/>
                <a:chExt cx="263221" cy="107770"/>
              </a:xfrm>
            </p:grpSpPr>
            <p:sp>
              <p:nvSpPr>
                <p:cNvPr id="5123" name="Rettangolo 5122"/>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24" name="Rettangolo 5123"/>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25" name="Rettangolo 5124"/>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103" name="Gruppo 5102"/>
              <p:cNvGrpSpPr/>
              <p:nvPr/>
            </p:nvGrpSpPr>
            <p:grpSpPr>
              <a:xfrm>
                <a:off x="2995464" y="3622517"/>
                <a:ext cx="97558" cy="45719"/>
                <a:chOff x="2521551" y="3724539"/>
                <a:chExt cx="263221" cy="107770"/>
              </a:xfrm>
            </p:grpSpPr>
            <p:sp>
              <p:nvSpPr>
                <p:cNvPr id="5120" name="Rettangolo 5119"/>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21" name="Rettangolo 5120"/>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22" name="Rettangolo 5121"/>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104" name="Gruppo 5103"/>
              <p:cNvGrpSpPr/>
              <p:nvPr/>
            </p:nvGrpSpPr>
            <p:grpSpPr>
              <a:xfrm>
                <a:off x="3143672" y="3671313"/>
                <a:ext cx="97558" cy="45719"/>
                <a:chOff x="2521551" y="3724539"/>
                <a:chExt cx="263221" cy="107770"/>
              </a:xfrm>
            </p:grpSpPr>
            <p:sp>
              <p:nvSpPr>
                <p:cNvPr id="5117" name="Rettangolo 5116"/>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18" name="Rettangolo 5117"/>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19" name="Rettangolo 5118"/>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105" name="Gruppo 5104"/>
              <p:cNvGrpSpPr/>
              <p:nvPr/>
            </p:nvGrpSpPr>
            <p:grpSpPr>
              <a:xfrm>
                <a:off x="2855640" y="3757032"/>
                <a:ext cx="97558" cy="45719"/>
                <a:chOff x="2521551" y="3724539"/>
                <a:chExt cx="263221" cy="107770"/>
              </a:xfrm>
            </p:grpSpPr>
            <p:sp>
              <p:nvSpPr>
                <p:cNvPr id="5114" name="Rettangolo 5113"/>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15" name="Rettangolo 5114"/>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16" name="Rettangolo 5115"/>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106" name="Gruppo 5105"/>
              <p:cNvGrpSpPr/>
              <p:nvPr/>
            </p:nvGrpSpPr>
            <p:grpSpPr>
              <a:xfrm>
                <a:off x="2995464" y="3708236"/>
                <a:ext cx="97558" cy="45719"/>
                <a:chOff x="2521551" y="3724539"/>
                <a:chExt cx="263221" cy="107770"/>
              </a:xfrm>
            </p:grpSpPr>
            <p:sp>
              <p:nvSpPr>
                <p:cNvPr id="5111" name="Rettangolo 5110"/>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12" name="Rettangolo 5111"/>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13" name="Rettangolo 5112"/>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107" name="Gruppo 5106"/>
              <p:cNvGrpSpPr/>
              <p:nvPr/>
            </p:nvGrpSpPr>
            <p:grpSpPr>
              <a:xfrm>
                <a:off x="3143672" y="3757032"/>
                <a:ext cx="97558" cy="45719"/>
                <a:chOff x="2521551" y="3724539"/>
                <a:chExt cx="263221" cy="107770"/>
              </a:xfrm>
            </p:grpSpPr>
            <p:sp>
              <p:nvSpPr>
                <p:cNvPr id="5108" name="Rettangolo 5107"/>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09" name="Rettangolo 5108"/>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10" name="Rettangolo 5109"/>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4927" name="Gruppo 4926"/>
            <p:cNvGrpSpPr/>
            <p:nvPr/>
          </p:nvGrpSpPr>
          <p:grpSpPr>
            <a:xfrm>
              <a:off x="2848966" y="4222104"/>
              <a:ext cx="228909" cy="120959"/>
              <a:chOff x="2855640" y="3622517"/>
              <a:chExt cx="385590" cy="180234"/>
            </a:xfrm>
          </p:grpSpPr>
          <p:grpSp>
            <p:nvGrpSpPr>
              <p:cNvPr id="5078" name="Gruppo 5077"/>
              <p:cNvGrpSpPr/>
              <p:nvPr/>
            </p:nvGrpSpPr>
            <p:grpSpPr>
              <a:xfrm>
                <a:off x="2855640" y="3671313"/>
                <a:ext cx="97558" cy="45719"/>
                <a:chOff x="2521551" y="3724539"/>
                <a:chExt cx="263221" cy="107770"/>
              </a:xfrm>
            </p:grpSpPr>
            <p:sp>
              <p:nvSpPr>
                <p:cNvPr id="5099" name="Rettangolo 5098"/>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00" name="Rettangolo 5099"/>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01" name="Rettangolo 5100"/>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079" name="Gruppo 5078"/>
              <p:cNvGrpSpPr/>
              <p:nvPr/>
            </p:nvGrpSpPr>
            <p:grpSpPr>
              <a:xfrm>
                <a:off x="2995464" y="3622517"/>
                <a:ext cx="97558" cy="45719"/>
                <a:chOff x="2521551" y="3724539"/>
                <a:chExt cx="263221" cy="107770"/>
              </a:xfrm>
            </p:grpSpPr>
            <p:sp>
              <p:nvSpPr>
                <p:cNvPr id="5096" name="Rettangolo 5095"/>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97" name="Rettangolo 5096"/>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98" name="Rettangolo 5097"/>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080" name="Gruppo 5079"/>
              <p:cNvGrpSpPr/>
              <p:nvPr/>
            </p:nvGrpSpPr>
            <p:grpSpPr>
              <a:xfrm>
                <a:off x="3143672" y="3671313"/>
                <a:ext cx="97558" cy="45719"/>
                <a:chOff x="2521551" y="3724539"/>
                <a:chExt cx="263221" cy="107770"/>
              </a:xfrm>
            </p:grpSpPr>
            <p:sp>
              <p:nvSpPr>
                <p:cNvPr id="5093" name="Rettangolo 5092"/>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94" name="Rettangolo 5093"/>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95" name="Rettangolo 5094"/>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081" name="Gruppo 5080"/>
              <p:cNvGrpSpPr/>
              <p:nvPr/>
            </p:nvGrpSpPr>
            <p:grpSpPr>
              <a:xfrm>
                <a:off x="2855640" y="3757032"/>
                <a:ext cx="97558" cy="45719"/>
                <a:chOff x="2521551" y="3724539"/>
                <a:chExt cx="263221" cy="107770"/>
              </a:xfrm>
            </p:grpSpPr>
            <p:sp>
              <p:nvSpPr>
                <p:cNvPr id="5090" name="Rettangolo 5089"/>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91" name="Rettangolo 5090"/>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92" name="Rettangolo 5091"/>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082" name="Gruppo 5081"/>
              <p:cNvGrpSpPr/>
              <p:nvPr/>
            </p:nvGrpSpPr>
            <p:grpSpPr>
              <a:xfrm>
                <a:off x="2995464" y="3708236"/>
                <a:ext cx="97558" cy="45719"/>
                <a:chOff x="2521551" y="3724539"/>
                <a:chExt cx="263221" cy="107770"/>
              </a:xfrm>
            </p:grpSpPr>
            <p:sp>
              <p:nvSpPr>
                <p:cNvPr id="5087" name="Rettangolo 5086"/>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88" name="Rettangolo 5087"/>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89" name="Rettangolo 5088"/>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083" name="Gruppo 5082"/>
              <p:cNvGrpSpPr/>
              <p:nvPr/>
            </p:nvGrpSpPr>
            <p:grpSpPr>
              <a:xfrm>
                <a:off x="3143672" y="3757032"/>
                <a:ext cx="97558" cy="45719"/>
                <a:chOff x="2521551" y="3724539"/>
                <a:chExt cx="263221" cy="107770"/>
              </a:xfrm>
            </p:grpSpPr>
            <p:sp>
              <p:nvSpPr>
                <p:cNvPr id="5084" name="Rettangolo 5083"/>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85" name="Rettangolo 5084"/>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86" name="Rettangolo 5085"/>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4928" name="Gruppo 4927"/>
            <p:cNvGrpSpPr/>
            <p:nvPr/>
          </p:nvGrpSpPr>
          <p:grpSpPr>
            <a:xfrm>
              <a:off x="2848966" y="4675177"/>
              <a:ext cx="228909" cy="120959"/>
              <a:chOff x="2855640" y="3622517"/>
              <a:chExt cx="385590" cy="180234"/>
            </a:xfrm>
          </p:grpSpPr>
          <p:grpSp>
            <p:nvGrpSpPr>
              <p:cNvPr id="5054" name="Gruppo 5053"/>
              <p:cNvGrpSpPr/>
              <p:nvPr/>
            </p:nvGrpSpPr>
            <p:grpSpPr>
              <a:xfrm>
                <a:off x="2855640" y="3671313"/>
                <a:ext cx="97558" cy="45719"/>
                <a:chOff x="2521551" y="3724539"/>
                <a:chExt cx="263221" cy="107770"/>
              </a:xfrm>
            </p:grpSpPr>
            <p:sp>
              <p:nvSpPr>
                <p:cNvPr id="5075" name="Rettangolo 5074"/>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76" name="Rettangolo 5075"/>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77" name="Rettangolo 5076"/>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055" name="Gruppo 5054"/>
              <p:cNvGrpSpPr/>
              <p:nvPr/>
            </p:nvGrpSpPr>
            <p:grpSpPr>
              <a:xfrm>
                <a:off x="2995464" y="3622517"/>
                <a:ext cx="97558" cy="45719"/>
                <a:chOff x="2521551" y="3724539"/>
                <a:chExt cx="263221" cy="107770"/>
              </a:xfrm>
            </p:grpSpPr>
            <p:sp>
              <p:nvSpPr>
                <p:cNvPr id="5072" name="Rettangolo 5071"/>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73" name="Rettangolo 5072"/>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74" name="Rettangolo 5073"/>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056" name="Gruppo 5055"/>
              <p:cNvGrpSpPr/>
              <p:nvPr/>
            </p:nvGrpSpPr>
            <p:grpSpPr>
              <a:xfrm>
                <a:off x="3143672" y="3671313"/>
                <a:ext cx="97558" cy="45719"/>
                <a:chOff x="2521551" y="3724539"/>
                <a:chExt cx="263221" cy="107770"/>
              </a:xfrm>
            </p:grpSpPr>
            <p:sp>
              <p:nvSpPr>
                <p:cNvPr id="5069" name="Rettangolo 5068"/>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70" name="Rettangolo 5069"/>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71" name="Rettangolo 5070"/>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057" name="Gruppo 5056"/>
              <p:cNvGrpSpPr/>
              <p:nvPr/>
            </p:nvGrpSpPr>
            <p:grpSpPr>
              <a:xfrm>
                <a:off x="2855640" y="3757032"/>
                <a:ext cx="97558" cy="45719"/>
                <a:chOff x="2521551" y="3724539"/>
                <a:chExt cx="263221" cy="107770"/>
              </a:xfrm>
            </p:grpSpPr>
            <p:sp>
              <p:nvSpPr>
                <p:cNvPr id="5066" name="Rettangolo 5065"/>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67" name="Rettangolo 5066"/>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68" name="Rettangolo 5067"/>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058" name="Gruppo 5057"/>
              <p:cNvGrpSpPr/>
              <p:nvPr/>
            </p:nvGrpSpPr>
            <p:grpSpPr>
              <a:xfrm>
                <a:off x="2995464" y="3708236"/>
                <a:ext cx="97558" cy="45719"/>
                <a:chOff x="2521551" y="3724539"/>
                <a:chExt cx="263221" cy="107770"/>
              </a:xfrm>
            </p:grpSpPr>
            <p:sp>
              <p:nvSpPr>
                <p:cNvPr id="5063" name="Rettangolo 5062"/>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64" name="Rettangolo 5063"/>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65" name="Rettangolo 5064"/>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059" name="Gruppo 5058"/>
              <p:cNvGrpSpPr/>
              <p:nvPr/>
            </p:nvGrpSpPr>
            <p:grpSpPr>
              <a:xfrm>
                <a:off x="3143672" y="3757032"/>
                <a:ext cx="97558" cy="45719"/>
                <a:chOff x="2521551" y="3724539"/>
                <a:chExt cx="263221" cy="107770"/>
              </a:xfrm>
            </p:grpSpPr>
            <p:sp>
              <p:nvSpPr>
                <p:cNvPr id="5060" name="Rettangolo 5059"/>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61" name="Rettangolo 5060"/>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62" name="Rettangolo 5061"/>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4929" name="Gruppo 4928"/>
            <p:cNvGrpSpPr/>
            <p:nvPr/>
          </p:nvGrpSpPr>
          <p:grpSpPr>
            <a:xfrm>
              <a:off x="2848966" y="4796136"/>
              <a:ext cx="228909" cy="120959"/>
              <a:chOff x="2855640" y="3622517"/>
              <a:chExt cx="385590" cy="180234"/>
            </a:xfrm>
          </p:grpSpPr>
          <p:grpSp>
            <p:nvGrpSpPr>
              <p:cNvPr id="5030" name="Gruppo 5029"/>
              <p:cNvGrpSpPr/>
              <p:nvPr/>
            </p:nvGrpSpPr>
            <p:grpSpPr>
              <a:xfrm>
                <a:off x="2855640" y="3671313"/>
                <a:ext cx="97558" cy="45719"/>
                <a:chOff x="2521551" y="3724539"/>
                <a:chExt cx="263221" cy="107770"/>
              </a:xfrm>
            </p:grpSpPr>
            <p:sp>
              <p:nvSpPr>
                <p:cNvPr id="5051" name="Rettangolo 5050"/>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52" name="Rettangolo 5051"/>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53" name="Rettangolo 5052"/>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031" name="Gruppo 5030"/>
              <p:cNvGrpSpPr/>
              <p:nvPr/>
            </p:nvGrpSpPr>
            <p:grpSpPr>
              <a:xfrm>
                <a:off x="2995464" y="3622517"/>
                <a:ext cx="97558" cy="45719"/>
                <a:chOff x="2521551" y="3724539"/>
                <a:chExt cx="263221" cy="107770"/>
              </a:xfrm>
            </p:grpSpPr>
            <p:sp>
              <p:nvSpPr>
                <p:cNvPr id="5048" name="Rettangolo 5047"/>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49" name="Rettangolo 5048"/>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50" name="Rettangolo 5049"/>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032" name="Gruppo 5031"/>
              <p:cNvGrpSpPr/>
              <p:nvPr/>
            </p:nvGrpSpPr>
            <p:grpSpPr>
              <a:xfrm>
                <a:off x="3143672" y="3671313"/>
                <a:ext cx="97558" cy="45719"/>
                <a:chOff x="2521551" y="3724539"/>
                <a:chExt cx="263221" cy="107770"/>
              </a:xfrm>
            </p:grpSpPr>
            <p:sp>
              <p:nvSpPr>
                <p:cNvPr id="5045" name="Rettangolo 5044"/>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46" name="Rettangolo 5045"/>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47" name="Rettangolo 5046"/>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033" name="Gruppo 5032"/>
              <p:cNvGrpSpPr/>
              <p:nvPr/>
            </p:nvGrpSpPr>
            <p:grpSpPr>
              <a:xfrm>
                <a:off x="2855640" y="3757032"/>
                <a:ext cx="97558" cy="45719"/>
                <a:chOff x="2521551" y="3724539"/>
                <a:chExt cx="263221" cy="107770"/>
              </a:xfrm>
            </p:grpSpPr>
            <p:sp>
              <p:nvSpPr>
                <p:cNvPr id="5042" name="Rettangolo 5041"/>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43" name="Rettangolo 5042"/>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44" name="Rettangolo 5043"/>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034" name="Gruppo 5033"/>
              <p:cNvGrpSpPr/>
              <p:nvPr/>
            </p:nvGrpSpPr>
            <p:grpSpPr>
              <a:xfrm>
                <a:off x="2995464" y="3708236"/>
                <a:ext cx="97558" cy="45719"/>
                <a:chOff x="2521551" y="3724539"/>
                <a:chExt cx="263221" cy="107770"/>
              </a:xfrm>
            </p:grpSpPr>
            <p:sp>
              <p:nvSpPr>
                <p:cNvPr id="5039" name="Rettangolo 5038"/>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40" name="Rettangolo 5039"/>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41" name="Rettangolo 5040"/>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035" name="Gruppo 5034"/>
              <p:cNvGrpSpPr/>
              <p:nvPr/>
            </p:nvGrpSpPr>
            <p:grpSpPr>
              <a:xfrm>
                <a:off x="3143672" y="3757032"/>
                <a:ext cx="97558" cy="45719"/>
                <a:chOff x="2521551" y="3724539"/>
                <a:chExt cx="263221" cy="107770"/>
              </a:xfrm>
            </p:grpSpPr>
            <p:sp>
              <p:nvSpPr>
                <p:cNvPr id="5036" name="Rettangolo 5035"/>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37" name="Rettangolo 5036"/>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38" name="Rettangolo 5037"/>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4930" name="Gruppo 4929"/>
            <p:cNvGrpSpPr/>
            <p:nvPr/>
          </p:nvGrpSpPr>
          <p:grpSpPr>
            <a:xfrm>
              <a:off x="2848966" y="4907936"/>
              <a:ext cx="228909" cy="120959"/>
              <a:chOff x="2855640" y="3622517"/>
              <a:chExt cx="385590" cy="180234"/>
            </a:xfrm>
          </p:grpSpPr>
          <p:grpSp>
            <p:nvGrpSpPr>
              <p:cNvPr id="5006" name="Gruppo 5005"/>
              <p:cNvGrpSpPr/>
              <p:nvPr/>
            </p:nvGrpSpPr>
            <p:grpSpPr>
              <a:xfrm>
                <a:off x="2855640" y="3671313"/>
                <a:ext cx="97558" cy="45719"/>
                <a:chOff x="2521551" y="3724539"/>
                <a:chExt cx="263221" cy="107770"/>
              </a:xfrm>
            </p:grpSpPr>
            <p:sp>
              <p:nvSpPr>
                <p:cNvPr id="5027" name="Rettangolo 5026"/>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28" name="Rettangolo 5027"/>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29" name="Rettangolo 5028"/>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007" name="Gruppo 5006"/>
              <p:cNvGrpSpPr/>
              <p:nvPr/>
            </p:nvGrpSpPr>
            <p:grpSpPr>
              <a:xfrm>
                <a:off x="2995464" y="3622517"/>
                <a:ext cx="97558" cy="45719"/>
                <a:chOff x="2521551" y="3724539"/>
                <a:chExt cx="263221" cy="107770"/>
              </a:xfrm>
            </p:grpSpPr>
            <p:sp>
              <p:nvSpPr>
                <p:cNvPr id="5024" name="Rettangolo 5023"/>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25" name="Rettangolo 5024"/>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26" name="Rettangolo 5025"/>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008" name="Gruppo 5007"/>
              <p:cNvGrpSpPr/>
              <p:nvPr/>
            </p:nvGrpSpPr>
            <p:grpSpPr>
              <a:xfrm>
                <a:off x="3143672" y="3671313"/>
                <a:ext cx="97558" cy="45719"/>
                <a:chOff x="2521551" y="3724539"/>
                <a:chExt cx="263221" cy="107770"/>
              </a:xfrm>
            </p:grpSpPr>
            <p:sp>
              <p:nvSpPr>
                <p:cNvPr id="5021" name="Rettangolo 5020"/>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22" name="Rettangolo 5021"/>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23" name="Rettangolo 5022"/>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009" name="Gruppo 5008"/>
              <p:cNvGrpSpPr/>
              <p:nvPr/>
            </p:nvGrpSpPr>
            <p:grpSpPr>
              <a:xfrm>
                <a:off x="2855640" y="3757032"/>
                <a:ext cx="97558" cy="45719"/>
                <a:chOff x="2521551" y="3724539"/>
                <a:chExt cx="263221" cy="107770"/>
              </a:xfrm>
            </p:grpSpPr>
            <p:sp>
              <p:nvSpPr>
                <p:cNvPr id="5018" name="Rettangolo 5017"/>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19" name="Rettangolo 5018"/>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20" name="Rettangolo 5019"/>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010" name="Gruppo 5009"/>
              <p:cNvGrpSpPr/>
              <p:nvPr/>
            </p:nvGrpSpPr>
            <p:grpSpPr>
              <a:xfrm>
                <a:off x="2995464" y="3708236"/>
                <a:ext cx="97558" cy="45719"/>
                <a:chOff x="2521551" y="3724539"/>
                <a:chExt cx="263221" cy="107770"/>
              </a:xfrm>
            </p:grpSpPr>
            <p:sp>
              <p:nvSpPr>
                <p:cNvPr id="5015" name="Rettangolo 5014"/>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16" name="Rettangolo 5015"/>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17" name="Rettangolo 5016"/>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011" name="Gruppo 5010"/>
              <p:cNvGrpSpPr/>
              <p:nvPr/>
            </p:nvGrpSpPr>
            <p:grpSpPr>
              <a:xfrm>
                <a:off x="3143672" y="3757032"/>
                <a:ext cx="97558" cy="45719"/>
                <a:chOff x="2521551" y="3724539"/>
                <a:chExt cx="263221" cy="107770"/>
              </a:xfrm>
            </p:grpSpPr>
            <p:sp>
              <p:nvSpPr>
                <p:cNvPr id="5012" name="Rettangolo 5011"/>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13" name="Rettangolo 5012"/>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14" name="Rettangolo 5013"/>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4931" name="Gruppo 4930"/>
            <p:cNvGrpSpPr/>
            <p:nvPr/>
          </p:nvGrpSpPr>
          <p:grpSpPr>
            <a:xfrm>
              <a:off x="2848966" y="5024449"/>
              <a:ext cx="228909" cy="120959"/>
              <a:chOff x="2855640" y="3622517"/>
              <a:chExt cx="385590" cy="180234"/>
            </a:xfrm>
          </p:grpSpPr>
          <p:grpSp>
            <p:nvGrpSpPr>
              <p:cNvPr id="4982" name="Gruppo 4981"/>
              <p:cNvGrpSpPr/>
              <p:nvPr/>
            </p:nvGrpSpPr>
            <p:grpSpPr>
              <a:xfrm>
                <a:off x="2855640" y="3671313"/>
                <a:ext cx="97558" cy="45719"/>
                <a:chOff x="2521551" y="3724539"/>
                <a:chExt cx="263221" cy="107770"/>
              </a:xfrm>
            </p:grpSpPr>
            <p:sp>
              <p:nvSpPr>
                <p:cNvPr id="5003" name="Rettangolo 5002"/>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04" name="Rettangolo 5003"/>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05" name="Rettangolo 5004"/>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983" name="Gruppo 4982"/>
              <p:cNvGrpSpPr/>
              <p:nvPr/>
            </p:nvGrpSpPr>
            <p:grpSpPr>
              <a:xfrm>
                <a:off x="2995464" y="3622517"/>
                <a:ext cx="97558" cy="45719"/>
                <a:chOff x="2521551" y="3724539"/>
                <a:chExt cx="263221" cy="107770"/>
              </a:xfrm>
            </p:grpSpPr>
            <p:sp>
              <p:nvSpPr>
                <p:cNvPr id="5000" name="Rettangolo 4999"/>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01" name="Rettangolo 5000"/>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02" name="Rettangolo 5001"/>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984" name="Gruppo 4983"/>
              <p:cNvGrpSpPr/>
              <p:nvPr/>
            </p:nvGrpSpPr>
            <p:grpSpPr>
              <a:xfrm>
                <a:off x="3143672" y="3671313"/>
                <a:ext cx="97558" cy="45719"/>
                <a:chOff x="2521551" y="3724539"/>
                <a:chExt cx="263221" cy="107770"/>
              </a:xfrm>
            </p:grpSpPr>
            <p:sp>
              <p:nvSpPr>
                <p:cNvPr id="4997" name="Rettangolo 4996"/>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98" name="Rettangolo 4997"/>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99" name="Rettangolo 4998"/>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985" name="Gruppo 4984"/>
              <p:cNvGrpSpPr/>
              <p:nvPr/>
            </p:nvGrpSpPr>
            <p:grpSpPr>
              <a:xfrm>
                <a:off x="2855640" y="3757032"/>
                <a:ext cx="97558" cy="45719"/>
                <a:chOff x="2521551" y="3724539"/>
                <a:chExt cx="263221" cy="107770"/>
              </a:xfrm>
            </p:grpSpPr>
            <p:sp>
              <p:nvSpPr>
                <p:cNvPr id="4994" name="Rettangolo 4993"/>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95" name="Rettangolo 4994"/>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96" name="Rettangolo 4995"/>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986" name="Gruppo 4985"/>
              <p:cNvGrpSpPr/>
              <p:nvPr/>
            </p:nvGrpSpPr>
            <p:grpSpPr>
              <a:xfrm>
                <a:off x="2995464" y="3708236"/>
                <a:ext cx="97558" cy="45719"/>
                <a:chOff x="2521551" y="3724539"/>
                <a:chExt cx="263221" cy="107770"/>
              </a:xfrm>
            </p:grpSpPr>
            <p:sp>
              <p:nvSpPr>
                <p:cNvPr id="4991" name="Rettangolo 4990"/>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92" name="Rettangolo 4991"/>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93" name="Rettangolo 4992"/>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987" name="Gruppo 4986"/>
              <p:cNvGrpSpPr/>
              <p:nvPr/>
            </p:nvGrpSpPr>
            <p:grpSpPr>
              <a:xfrm>
                <a:off x="3143672" y="3757032"/>
                <a:ext cx="97558" cy="45719"/>
                <a:chOff x="2521551" y="3724539"/>
                <a:chExt cx="263221" cy="107770"/>
              </a:xfrm>
            </p:grpSpPr>
            <p:sp>
              <p:nvSpPr>
                <p:cNvPr id="4988" name="Rettangolo 4987"/>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89" name="Rettangolo 4988"/>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90" name="Rettangolo 4989"/>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4932" name="Gruppo 4931"/>
            <p:cNvGrpSpPr/>
            <p:nvPr/>
          </p:nvGrpSpPr>
          <p:grpSpPr>
            <a:xfrm>
              <a:off x="2848966" y="5139738"/>
              <a:ext cx="228909" cy="120959"/>
              <a:chOff x="2855640" y="3622517"/>
              <a:chExt cx="385590" cy="180234"/>
            </a:xfrm>
          </p:grpSpPr>
          <p:grpSp>
            <p:nvGrpSpPr>
              <p:cNvPr id="4958" name="Gruppo 4957"/>
              <p:cNvGrpSpPr/>
              <p:nvPr/>
            </p:nvGrpSpPr>
            <p:grpSpPr>
              <a:xfrm>
                <a:off x="2855640" y="3671313"/>
                <a:ext cx="97558" cy="45719"/>
                <a:chOff x="2521551" y="3724539"/>
                <a:chExt cx="263221" cy="107770"/>
              </a:xfrm>
            </p:grpSpPr>
            <p:sp>
              <p:nvSpPr>
                <p:cNvPr id="4979" name="Rettangolo 4978"/>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80" name="Rettangolo 4979"/>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81" name="Rettangolo 4980"/>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959" name="Gruppo 4958"/>
              <p:cNvGrpSpPr/>
              <p:nvPr/>
            </p:nvGrpSpPr>
            <p:grpSpPr>
              <a:xfrm>
                <a:off x="2995464" y="3622517"/>
                <a:ext cx="97558" cy="45719"/>
                <a:chOff x="2521551" y="3724539"/>
                <a:chExt cx="263221" cy="107770"/>
              </a:xfrm>
            </p:grpSpPr>
            <p:sp>
              <p:nvSpPr>
                <p:cNvPr id="4976" name="Rettangolo 4975"/>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77" name="Rettangolo 4976"/>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78" name="Rettangolo 4977"/>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960" name="Gruppo 4959"/>
              <p:cNvGrpSpPr/>
              <p:nvPr/>
            </p:nvGrpSpPr>
            <p:grpSpPr>
              <a:xfrm>
                <a:off x="3143672" y="3671313"/>
                <a:ext cx="97558" cy="45719"/>
                <a:chOff x="2521551" y="3724539"/>
                <a:chExt cx="263221" cy="107770"/>
              </a:xfrm>
            </p:grpSpPr>
            <p:sp>
              <p:nvSpPr>
                <p:cNvPr id="4973" name="Rettangolo 4972"/>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74" name="Rettangolo 4973"/>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75" name="Rettangolo 4974"/>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961" name="Gruppo 4960"/>
              <p:cNvGrpSpPr/>
              <p:nvPr/>
            </p:nvGrpSpPr>
            <p:grpSpPr>
              <a:xfrm>
                <a:off x="2855640" y="3757032"/>
                <a:ext cx="97558" cy="45719"/>
                <a:chOff x="2521551" y="3724539"/>
                <a:chExt cx="263221" cy="107770"/>
              </a:xfrm>
            </p:grpSpPr>
            <p:sp>
              <p:nvSpPr>
                <p:cNvPr id="4970" name="Rettangolo 4969"/>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71" name="Rettangolo 4970"/>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72" name="Rettangolo 4971"/>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962" name="Gruppo 4961"/>
              <p:cNvGrpSpPr/>
              <p:nvPr/>
            </p:nvGrpSpPr>
            <p:grpSpPr>
              <a:xfrm>
                <a:off x="2995464" y="3708236"/>
                <a:ext cx="97558" cy="45719"/>
                <a:chOff x="2521551" y="3724539"/>
                <a:chExt cx="263221" cy="107770"/>
              </a:xfrm>
            </p:grpSpPr>
            <p:sp>
              <p:nvSpPr>
                <p:cNvPr id="4967" name="Rettangolo 4966"/>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68" name="Rettangolo 4967"/>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69" name="Rettangolo 4968"/>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963" name="Gruppo 4962"/>
              <p:cNvGrpSpPr/>
              <p:nvPr/>
            </p:nvGrpSpPr>
            <p:grpSpPr>
              <a:xfrm>
                <a:off x="3143672" y="3757032"/>
                <a:ext cx="97558" cy="45719"/>
                <a:chOff x="2521551" y="3724539"/>
                <a:chExt cx="263221" cy="107770"/>
              </a:xfrm>
            </p:grpSpPr>
            <p:sp>
              <p:nvSpPr>
                <p:cNvPr id="4964" name="Rettangolo 4963"/>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65" name="Rettangolo 4964"/>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66" name="Rettangolo 4965"/>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4933" name="Gruppo 4932"/>
            <p:cNvGrpSpPr/>
            <p:nvPr/>
          </p:nvGrpSpPr>
          <p:grpSpPr>
            <a:xfrm>
              <a:off x="2848966" y="5252257"/>
              <a:ext cx="228909" cy="120959"/>
              <a:chOff x="2855640" y="3622517"/>
              <a:chExt cx="385590" cy="180234"/>
            </a:xfrm>
          </p:grpSpPr>
          <p:grpSp>
            <p:nvGrpSpPr>
              <p:cNvPr id="4934" name="Gruppo 4933"/>
              <p:cNvGrpSpPr/>
              <p:nvPr/>
            </p:nvGrpSpPr>
            <p:grpSpPr>
              <a:xfrm>
                <a:off x="2855640" y="3671313"/>
                <a:ext cx="97558" cy="45719"/>
                <a:chOff x="2521551" y="3724539"/>
                <a:chExt cx="263221" cy="107770"/>
              </a:xfrm>
            </p:grpSpPr>
            <p:sp>
              <p:nvSpPr>
                <p:cNvPr id="4955" name="Rettangolo 4954"/>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56" name="Rettangolo 4955"/>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57" name="Rettangolo 4956"/>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935" name="Gruppo 4934"/>
              <p:cNvGrpSpPr/>
              <p:nvPr/>
            </p:nvGrpSpPr>
            <p:grpSpPr>
              <a:xfrm>
                <a:off x="2995464" y="3622517"/>
                <a:ext cx="97558" cy="45719"/>
                <a:chOff x="2521551" y="3724539"/>
                <a:chExt cx="263221" cy="107770"/>
              </a:xfrm>
            </p:grpSpPr>
            <p:sp>
              <p:nvSpPr>
                <p:cNvPr id="4952" name="Rettangolo 4951"/>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53" name="Rettangolo 4952"/>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54" name="Rettangolo 4953"/>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936" name="Gruppo 4935"/>
              <p:cNvGrpSpPr/>
              <p:nvPr/>
            </p:nvGrpSpPr>
            <p:grpSpPr>
              <a:xfrm>
                <a:off x="3143672" y="3671313"/>
                <a:ext cx="97558" cy="45719"/>
                <a:chOff x="2521551" y="3724539"/>
                <a:chExt cx="263221" cy="107770"/>
              </a:xfrm>
            </p:grpSpPr>
            <p:sp>
              <p:nvSpPr>
                <p:cNvPr id="4949" name="Rettangolo 4948"/>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50" name="Rettangolo 4949"/>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51" name="Rettangolo 4950"/>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937" name="Gruppo 4936"/>
              <p:cNvGrpSpPr/>
              <p:nvPr/>
            </p:nvGrpSpPr>
            <p:grpSpPr>
              <a:xfrm>
                <a:off x="2855640" y="3757032"/>
                <a:ext cx="97558" cy="45719"/>
                <a:chOff x="2521551" y="3724539"/>
                <a:chExt cx="263221" cy="107770"/>
              </a:xfrm>
            </p:grpSpPr>
            <p:sp>
              <p:nvSpPr>
                <p:cNvPr id="4946" name="Rettangolo 4945"/>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47" name="Rettangolo 4946"/>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48" name="Rettangolo 4947"/>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938" name="Gruppo 4937"/>
              <p:cNvGrpSpPr/>
              <p:nvPr/>
            </p:nvGrpSpPr>
            <p:grpSpPr>
              <a:xfrm>
                <a:off x="2995464" y="3708236"/>
                <a:ext cx="97558" cy="45719"/>
                <a:chOff x="2521551" y="3724539"/>
                <a:chExt cx="263221" cy="107770"/>
              </a:xfrm>
            </p:grpSpPr>
            <p:sp>
              <p:nvSpPr>
                <p:cNvPr id="4943" name="Rettangolo 4942"/>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44" name="Rettangolo 4943"/>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45" name="Rettangolo 4944"/>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939" name="Gruppo 4938"/>
              <p:cNvGrpSpPr/>
              <p:nvPr/>
            </p:nvGrpSpPr>
            <p:grpSpPr>
              <a:xfrm>
                <a:off x="3143672" y="3757032"/>
                <a:ext cx="97558" cy="45719"/>
                <a:chOff x="2521551" y="3724539"/>
                <a:chExt cx="263221" cy="107770"/>
              </a:xfrm>
            </p:grpSpPr>
            <p:sp>
              <p:nvSpPr>
                <p:cNvPr id="4940" name="Rettangolo 4939"/>
                <p:cNvSpPr/>
                <p:nvPr/>
              </p:nvSpPr>
              <p:spPr>
                <a:xfrm>
                  <a:off x="2567608" y="3724539"/>
                  <a:ext cx="175402" cy="107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41" name="Rettangolo 4940"/>
                <p:cNvSpPr/>
                <p:nvPr/>
              </p:nvSpPr>
              <p:spPr>
                <a:xfrm>
                  <a:off x="2739053"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42" name="Rettangolo 4941"/>
                <p:cNvSpPr/>
                <p:nvPr/>
              </p:nvSpPr>
              <p:spPr>
                <a:xfrm>
                  <a:off x="2521551" y="3724539"/>
                  <a:ext cx="45719" cy="1077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sp>
        <p:nvSpPr>
          <p:cNvPr id="2" name="Rettangolo 1"/>
          <p:cNvSpPr/>
          <p:nvPr/>
        </p:nvSpPr>
        <p:spPr>
          <a:xfrm>
            <a:off x="2215233" y="4076344"/>
            <a:ext cx="576064" cy="17928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it-IT"/>
          </a:p>
        </p:txBody>
      </p:sp>
      <p:sp>
        <p:nvSpPr>
          <p:cNvPr id="5495" name="Rettangolo 5494"/>
          <p:cNvSpPr/>
          <p:nvPr/>
        </p:nvSpPr>
        <p:spPr>
          <a:xfrm>
            <a:off x="2215233" y="4293839"/>
            <a:ext cx="576064" cy="17928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it-IT"/>
          </a:p>
        </p:txBody>
      </p:sp>
      <p:sp>
        <p:nvSpPr>
          <p:cNvPr id="5496" name="Rettangolo 5495"/>
          <p:cNvSpPr/>
          <p:nvPr/>
        </p:nvSpPr>
        <p:spPr>
          <a:xfrm>
            <a:off x="2215233" y="4511334"/>
            <a:ext cx="576064" cy="17928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it-IT"/>
          </a:p>
        </p:txBody>
      </p:sp>
      <p:sp>
        <p:nvSpPr>
          <p:cNvPr id="5499" name="Rettangolo 5498"/>
          <p:cNvSpPr/>
          <p:nvPr/>
        </p:nvSpPr>
        <p:spPr>
          <a:xfrm>
            <a:off x="2215233" y="4728829"/>
            <a:ext cx="576064" cy="17928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it-IT"/>
          </a:p>
        </p:txBody>
      </p:sp>
      <p:sp>
        <p:nvSpPr>
          <p:cNvPr id="5500" name="Rettangolo 5499"/>
          <p:cNvSpPr/>
          <p:nvPr/>
        </p:nvSpPr>
        <p:spPr>
          <a:xfrm>
            <a:off x="2215233" y="4946324"/>
            <a:ext cx="576064" cy="17928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it-IT"/>
          </a:p>
        </p:txBody>
      </p:sp>
      <p:sp>
        <p:nvSpPr>
          <p:cNvPr id="5510" name="Rettangolo 5509"/>
          <p:cNvSpPr/>
          <p:nvPr/>
        </p:nvSpPr>
        <p:spPr>
          <a:xfrm>
            <a:off x="2215233" y="5163819"/>
            <a:ext cx="576064" cy="17928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it-IT"/>
          </a:p>
        </p:txBody>
      </p:sp>
      <p:sp>
        <p:nvSpPr>
          <p:cNvPr id="5511" name="Rettangolo 5510"/>
          <p:cNvSpPr/>
          <p:nvPr/>
        </p:nvSpPr>
        <p:spPr>
          <a:xfrm>
            <a:off x="2215233" y="5381314"/>
            <a:ext cx="576064" cy="17928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it-IT"/>
          </a:p>
        </p:txBody>
      </p:sp>
      <p:sp>
        <p:nvSpPr>
          <p:cNvPr id="5512" name="Rettangolo 5511"/>
          <p:cNvSpPr/>
          <p:nvPr/>
        </p:nvSpPr>
        <p:spPr>
          <a:xfrm>
            <a:off x="2215233" y="5598809"/>
            <a:ext cx="576064" cy="17928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it-IT"/>
          </a:p>
        </p:txBody>
      </p:sp>
      <p:sp>
        <p:nvSpPr>
          <p:cNvPr id="5513" name="Rettangolo 5512"/>
          <p:cNvSpPr/>
          <p:nvPr/>
        </p:nvSpPr>
        <p:spPr>
          <a:xfrm>
            <a:off x="2215233" y="5816304"/>
            <a:ext cx="576064" cy="17928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it-IT"/>
          </a:p>
        </p:txBody>
      </p:sp>
      <p:sp>
        <p:nvSpPr>
          <p:cNvPr id="5514" name="Rettangolo 5513"/>
          <p:cNvSpPr/>
          <p:nvPr/>
        </p:nvSpPr>
        <p:spPr>
          <a:xfrm>
            <a:off x="2863305" y="4076344"/>
            <a:ext cx="576064" cy="17928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it-IT"/>
          </a:p>
        </p:txBody>
      </p:sp>
      <p:sp>
        <p:nvSpPr>
          <p:cNvPr id="5515" name="Rettangolo 5514"/>
          <p:cNvSpPr/>
          <p:nvPr/>
        </p:nvSpPr>
        <p:spPr>
          <a:xfrm>
            <a:off x="2863305" y="4293839"/>
            <a:ext cx="576064" cy="17928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it-IT"/>
          </a:p>
        </p:txBody>
      </p:sp>
      <p:sp>
        <p:nvSpPr>
          <p:cNvPr id="5516" name="Rettangolo 5515"/>
          <p:cNvSpPr/>
          <p:nvPr/>
        </p:nvSpPr>
        <p:spPr>
          <a:xfrm>
            <a:off x="2863305" y="4511334"/>
            <a:ext cx="576064" cy="17928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it-IT"/>
          </a:p>
        </p:txBody>
      </p:sp>
      <p:sp>
        <p:nvSpPr>
          <p:cNvPr id="5517" name="Rettangolo 5516"/>
          <p:cNvSpPr/>
          <p:nvPr/>
        </p:nvSpPr>
        <p:spPr>
          <a:xfrm>
            <a:off x="2863305" y="4728829"/>
            <a:ext cx="576064" cy="17928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it-IT"/>
          </a:p>
        </p:txBody>
      </p:sp>
      <p:sp>
        <p:nvSpPr>
          <p:cNvPr id="5518" name="Rettangolo 5517"/>
          <p:cNvSpPr/>
          <p:nvPr/>
        </p:nvSpPr>
        <p:spPr>
          <a:xfrm>
            <a:off x="2863305" y="4946324"/>
            <a:ext cx="576064" cy="17928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it-IT"/>
          </a:p>
        </p:txBody>
      </p:sp>
      <p:sp>
        <p:nvSpPr>
          <p:cNvPr id="5519" name="Rettangolo 5518"/>
          <p:cNvSpPr/>
          <p:nvPr/>
        </p:nvSpPr>
        <p:spPr>
          <a:xfrm>
            <a:off x="2863305" y="5163819"/>
            <a:ext cx="576064" cy="17928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it-IT"/>
          </a:p>
        </p:txBody>
      </p:sp>
      <p:sp>
        <p:nvSpPr>
          <p:cNvPr id="5520" name="Rettangolo 5519"/>
          <p:cNvSpPr/>
          <p:nvPr/>
        </p:nvSpPr>
        <p:spPr>
          <a:xfrm>
            <a:off x="2863305" y="5381314"/>
            <a:ext cx="576064" cy="17928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it-IT"/>
          </a:p>
        </p:txBody>
      </p:sp>
      <p:sp>
        <p:nvSpPr>
          <p:cNvPr id="5521" name="Rettangolo 5520"/>
          <p:cNvSpPr/>
          <p:nvPr/>
        </p:nvSpPr>
        <p:spPr>
          <a:xfrm>
            <a:off x="2863305" y="5598809"/>
            <a:ext cx="576064" cy="17928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it-IT"/>
          </a:p>
        </p:txBody>
      </p:sp>
      <p:sp>
        <p:nvSpPr>
          <p:cNvPr id="5522" name="Rettangolo 5521"/>
          <p:cNvSpPr/>
          <p:nvPr/>
        </p:nvSpPr>
        <p:spPr>
          <a:xfrm>
            <a:off x="2863305" y="5816304"/>
            <a:ext cx="576064" cy="17928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it-IT"/>
          </a:p>
        </p:txBody>
      </p:sp>
      <p:sp>
        <p:nvSpPr>
          <p:cNvPr id="5523" name="Rettangolo 5522"/>
          <p:cNvSpPr/>
          <p:nvPr/>
        </p:nvSpPr>
        <p:spPr>
          <a:xfrm>
            <a:off x="3511377" y="4076344"/>
            <a:ext cx="576064" cy="17928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it-IT"/>
          </a:p>
        </p:txBody>
      </p:sp>
      <p:sp>
        <p:nvSpPr>
          <p:cNvPr id="5524" name="Rettangolo 5523"/>
          <p:cNvSpPr/>
          <p:nvPr/>
        </p:nvSpPr>
        <p:spPr>
          <a:xfrm>
            <a:off x="3511377" y="4293839"/>
            <a:ext cx="576064" cy="17928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it-IT"/>
          </a:p>
        </p:txBody>
      </p:sp>
      <p:sp>
        <p:nvSpPr>
          <p:cNvPr id="5525" name="Rettangolo 5524"/>
          <p:cNvSpPr/>
          <p:nvPr/>
        </p:nvSpPr>
        <p:spPr>
          <a:xfrm>
            <a:off x="3511377" y="4511334"/>
            <a:ext cx="576064" cy="17928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it-IT"/>
          </a:p>
        </p:txBody>
      </p:sp>
      <p:sp>
        <p:nvSpPr>
          <p:cNvPr id="5526" name="Rettangolo 5525"/>
          <p:cNvSpPr/>
          <p:nvPr/>
        </p:nvSpPr>
        <p:spPr>
          <a:xfrm>
            <a:off x="3511377" y="4728829"/>
            <a:ext cx="576064" cy="17928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it-IT"/>
          </a:p>
        </p:txBody>
      </p:sp>
      <p:sp>
        <p:nvSpPr>
          <p:cNvPr id="5527" name="Rettangolo 5526"/>
          <p:cNvSpPr/>
          <p:nvPr/>
        </p:nvSpPr>
        <p:spPr>
          <a:xfrm>
            <a:off x="3511377" y="4946324"/>
            <a:ext cx="576064" cy="17928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it-IT"/>
          </a:p>
        </p:txBody>
      </p:sp>
      <p:sp>
        <p:nvSpPr>
          <p:cNvPr id="5528" name="Rettangolo 5527"/>
          <p:cNvSpPr/>
          <p:nvPr/>
        </p:nvSpPr>
        <p:spPr>
          <a:xfrm>
            <a:off x="3511377" y="5163819"/>
            <a:ext cx="576064" cy="17928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it-IT"/>
          </a:p>
        </p:txBody>
      </p:sp>
      <p:sp>
        <p:nvSpPr>
          <p:cNvPr id="5529" name="Rettangolo 5528"/>
          <p:cNvSpPr/>
          <p:nvPr/>
        </p:nvSpPr>
        <p:spPr>
          <a:xfrm>
            <a:off x="3511377" y="5381314"/>
            <a:ext cx="576064" cy="17928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it-IT"/>
          </a:p>
        </p:txBody>
      </p:sp>
      <p:sp>
        <p:nvSpPr>
          <p:cNvPr id="5530" name="Rettangolo 5529"/>
          <p:cNvSpPr/>
          <p:nvPr/>
        </p:nvSpPr>
        <p:spPr>
          <a:xfrm>
            <a:off x="3511377" y="5598809"/>
            <a:ext cx="576064" cy="17928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it-IT"/>
          </a:p>
        </p:txBody>
      </p:sp>
      <p:sp>
        <p:nvSpPr>
          <p:cNvPr id="5531" name="Rettangolo 5530"/>
          <p:cNvSpPr/>
          <p:nvPr/>
        </p:nvSpPr>
        <p:spPr>
          <a:xfrm>
            <a:off x="3511377" y="5816304"/>
            <a:ext cx="576064" cy="17928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it-IT"/>
          </a:p>
        </p:txBody>
      </p:sp>
      <p:sp>
        <p:nvSpPr>
          <p:cNvPr id="5532" name="Rettangolo 5531"/>
          <p:cNvSpPr/>
          <p:nvPr/>
        </p:nvSpPr>
        <p:spPr>
          <a:xfrm>
            <a:off x="4155666" y="4076344"/>
            <a:ext cx="576064" cy="17928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it-IT"/>
          </a:p>
        </p:txBody>
      </p:sp>
      <p:sp>
        <p:nvSpPr>
          <p:cNvPr id="5533" name="Rettangolo 5532"/>
          <p:cNvSpPr/>
          <p:nvPr/>
        </p:nvSpPr>
        <p:spPr>
          <a:xfrm>
            <a:off x="4155666" y="4293839"/>
            <a:ext cx="576064" cy="17928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it-IT"/>
          </a:p>
        </p:txBody>
      </p:sp>
      <p:sp>
        <p:nvSpPr>
          <p:cNvPr id="5534" name="Rettangolo 5533"/>
          <p:cNvSpPr/>
          <p:nvPr/>
        </p:nvSpPr>
        <p:spPr>
          <a:xfrm>
            <a:off x="4155666" y="4511334"/>
            <a:ext cx="576064" cy="17928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it-IT"/>
          </a:p>
        </p:txBody>
      </p:sp>
      <p:sp>
        <p:nvSpPr>
          <p:cNvPr id="5535" name="Rettangolo 5534"/>
          <p:cNvSpPr/>
          <p:nvPr/>
        </p:nvSpPr>
        <p:spPr>
          <a:xfrm>
            <a:off x="4155666" y="4728829"/>
            <a:ext cx="576064" cy="17928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it-IT"/>
          </a:p>
        </p:txBody>
      </p:sp>
      <p:sp>
        <p:nvSpPr>
          <p:cNvPr id="5536" name="Rettangolo 5535"/>
          <p:cNvSpPr/>
          <p:nvPr/>
        </p:nvSpPr>
        <p:spPr>
          <a:xfrm>
            <a:off x="4155666" y="4946324"/>
            <a:ext cx="576064" cy="17928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it-IT"/>
          </a:p>
        </p:txBody>
      </p:sp>
      <p:sp>
        <p:nvSpPr>
          <p:cNvPr id="5537" name="Rettangolo 5536"/>
          <p:cNvSpPr/>
          <p:nvPr/>
        </p:nvSpPr>
        <p:spPr>
          <a:xfrm>
            <a:off x="4155666" y="5163819"/>
            <a:ext cx="576064" cy="17928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it-IT"/>
          </a:p>
        </p:txBody>
      </p:sp>
      <p:sp>
        <p:nvSpPr>
          <p:cNvPr id="5538" name="Rettangolo 5537"/>
          <p:cNvSpPr/>
          <p:nvPr/>
        </p:nvSpPr>
        <p:spPr>
          <a:xfrm>
            <a:off x="4155666" y="5381314"/>
            <a:ext cx="576064" cy="17928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it-IT"/>
          </a:p>
        </p:txBody>
      </p:sp>
      <p:sp>
        <p:nvSpPr>
          <p:cNvPr id="5539" name="Rettangolo 5538"/>
          <p:cNvSpPr/>
          <p:nvPr/>
        </p:nvSpPr>
        <p:spPr>
          <a:xfrm>
            <a:off x="4155666" y="5598809"/>
            <a:ext cx="576064" cy="17928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it-IT"/>
          </a:p>
        </p:txBody>
      </p:sp>
      <p:sp>
        <p:nvSpPr>
          <p:cNvPr id="5540" name="Rettangolo 5539"/>
          <p:cNvSpPr/>
          <p:nvPr/>
        </p:nvSpPr>
        <p:spPr>
          <a:xfrm>
            <a:off x="4155666" y="5816304"/>
            <a:ext cx="576064" cy="17928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it-IT"/>
          </a:p>
        </p:txBody>
      </p:sp>
      <p:sp>
        <p:nvSpPr>
          <p:cNvPr id="5541" name="Rettangolo 5540"/>
          <p:cNvSpPr/>
          <p:nvPr/>
        </p:nvSpPr>
        <p:spPr>
          <a:xfrm>
            <a:off x="4799856" y="4076344"/>
            <a:ext cx="576064" cy="17928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it-IT"/>
          </a:p>
        </p:txBody>
      </p:sp>
      <p:sp>
        <p:nvSpPr>
          <p:cNvPr id="5542" name="Rettangolo 5541"/>
          <p:cNvSpPr/>
          <p:nvPr/>
        </p:nvSpPr>
        <p:spPr>
          <a:xfrm>
            <a:off x="4799856" y="4293839"/>
            <a:ext cx="576064" cy="17928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it-IT"/>
          </a:p>
        </p:txBody>
      </p:sp>
      <p:sp>
        <p:nvSpPr>
          <p:cNvPr id="5543" name="Rettangolo 5542"/>
          <p:cNvSpPr/>
          <p:nvPr/>
        </p:nvSpPr>
        <p:spPr>
          <a:xfrm>
            <a:off x="4799856" y="4511334"/>
            <a:ext cx="576064" cy="17928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it-IT"/>
          </a:p>
        </p:txBody>
      </p:sp>
      <p:sp>
        <p:nvSpPr>
          <p:cNvPr id="5544" name="Rettangolo 5543"/>
          <p:cNvSpPr/>
          <p:nvPr/>
        </p:nvSpPr>
        <p:spPr>
          <a:xfrm>
            <a:off x="4799856" y="4728829"/>
            <a:ext cx="576064" cy="17928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it-IT"/>
          </a:p>
        </p:txBody>
      </p:sp>
      <p:sp>
        <p:nvSpPr>
          <p:cNvPr id="5545" name="Rettangolo 5544"/>
          <p:cNvSpPr/>
          <p:nvPr/>
        </p:nvSpPr>
        <p:spPr>
          <a:xfrm>
            <a:off x="4799856" y="4946324"/>
            <a:ext cx="576064" cy="17928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it-IT"/>
          </a:p>
        </p:txBody>
      </p:sp>
      <p:sp>
        <p:nvSpPr>
          <p:cNvPr id="5546" name="Rettangolo 5545"/>
          <p:cNvSpPr/>
          <p:nvPr/>
        </p:nvSpPr>
        <p:spPr>
          <a:xfrm>
            <a:off x="4799856" y="5163819"/>
            <a:ext cx="576064" cy="17928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it-IT"/>
          </a:p>
        </p:txBody>
      </p:sp>
      <p:sp>
        <p:nvSpPr>
          <p:cNvPr id="5547" name="Rettangolo 5546"/>
          <p:cNvSpPr/>
          <p:nvPr/>
        </p:nvSpPr>
        <p:spPr>
          <a:xfrm>
            <a:off x="4799856" y="5381314"/>
            <a:ext cx="576064" cy="17928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it-IT"/>
          </a:p>
        </p:txBody>
      </p:sp>
      <p:sp>
        <p:nvSpPr>
          <p:cNvPr id="5548" name="Rettangolo 5547"/>
          <p:cNvSpPr/>
          <p:nvPr/>
        </p:nvSpPr>
        <p:spPr>
          <a:xfrm>
            <a:off x="4799856" y="5598809"/>
            <a:ext cx="576064" cy="17928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it-IT"/>
          </a:p>
        </p:txBody>
      </p:sp>
      <p:sp>
        <p:nvSpPr>
          <p:cNvPr id="5549" name="Rettangolo 5548"/>
          <p:cNvSpPr/>
          <p:nvPr/>
        </p:nvSpPr>
        <p:spPr>
          <a:xfrm>
            <a:off x="4799856" y="5816304"/>
            <a:ext cx="576064" cy="17928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it-IT"/>
          </a:p>
        </p:txBody>
      </p:sp>
      <p:sp>
        <p:nvSpPr>
          <p:cNvPr id="5550" name="CasellaDiTesto 51"/>
          <p:cNvSpPr txBox="1">
            <a:spLocks noChangeArrowheads="1"/>
          </p:cNvSpPr>
          <p:nvPr/>
        </p:nvSpPr>
        <p:spPr bwMode="auto">
          <a:xfrm>
            <a:off x="2863305" y="4902825"/>
            <a:ext cx="199187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it-IT"/>
            </a:defPPr>
            <a:lvl1pPr algn="ctr">
              <a:defRPr sz="1600" b="1">
                <a:solidFill>
                  <a:srgbClr val="0000FF"/>
                </a:solidFill>
                <a:latin typeface="Comic Sans MS" pitchFamily="66" charset="0"/>
              </a:defRPr>
            </a:lvl1pPr>
            <a:lvl2pPr marL="742950" indent="-285750" eaLnBrk="0" hangingPunct="0">
              <a:defRPr sz="1600">
                <a:latin typeface="Arial" charset="0"/>
              </a:defRPr>
            </a:lvl2pPr>
            <a:lvl3pPr marL="1143000" indent="-228600" eaLnBrk="0" hangingPunct="0">
              <a:defRPr sz="1600">
                <a:latin typeface="Arial" charset="0"/>
              </a:defRPr>
            </a:lvl3pPr>
            <a:lvl4pPr marL="1600200" indent="-228600" eaLnBrk="0" hangingPunct="0">
              <a:defRPr sz="1600">
                <a:latin typeface="Arial" charset="0"/>
              </a:defRPr>
            </a:lvl4pPr>
            <a:lvl5pPr marL="2057400" indent="-228600" eaLnBrk="0" hangingPunct="0">
              <a:defRPr sz="1600">
                <a:latin typeface="Arial" charset="0"/>
              </a:defRPr>
            </a:lvl5pPr>
            <a:lvl6pPr marL="2514600" indent="-228600" eaLnBrk="0" fontAlgn="base" hangingPunct="0">
              <a:lnSpc>
                <a:spcPct val="80000"/>
              </a:lnSpc>
              <a:spcBef>
                <a:spcPct val="20000"/>
              </a:spcBef>
              <a:spcAft>
                <a:spcPct val="0"/>
              </a:spcAft>
              <a:defRPr sz="1600">
                <a:latin typeface="Arial" charset="0"/>
              </a:defRPr>
            </a:lvl6pPr>
            <a:lvl7pPr marL="2971800" indent="-228600" eaLnBrk="0" fontAlgn="base" hangingPunct="0">
              <a:lnSpc>
                <a:spcPct val="80000"/>
              </a:lnSpc>
              <a:spcBef>
                <a:spcPct val="20000"/>
              </a:spcBef>
              <a:spcAft>
                <a:spcPct val="0"/>
              </a:spcAft>
              <a:defRPr sz="1600">
                <a:latin typeface="Arial" charset="0"/>
              </a:defRPr>
            </a:lvl7pPr>
            <a:lvl8pPr marL="3429000" indent="-228600" eaLnBrk="0" fontAlgn="base" hangingPunct="0">
              <a:lnSpc>
                <a:spcPct val="80000"/>
              </a:lnSpc>
              <a:spcBef>
                <a:spcPct val="20000"/>
              </a:spcBef>
              <a:spcAft>
                <a:spcPct val="0"/>
              </a:spcAft>
              <a:defRPr sz="1600">
                <a:latin typeface="Arial" charset="0"/>
              </a:defRPr>
            </a:lvl8pPr>
            <a:lvl9pPr marL="3886200" indent="-228600" eaLnBrk="0" fontAlgn="base" hangingPunct="0">
              <a:lnSpc>
                <a:spcPct val="80000"/>
              </a:lnSpc>
              <a:spcBef>
                <a:spcPct val="20000"/>
              </a:spcBef>
              <a:spcAft>
                <a:spcPct val="0"/>
              </a:spcAft>
              <a:defRPr sz="1600">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srgbClr val="0070C0"/>
                </a:solidFill>
                <a:effectLst/>
                <a:uLnTx/>
                <a:uFillTx/>
                <a:latin typeface="Comic Sans MS" pitchFamily="66" charset="0"/>
              </a:rPr>
              <a:t>Detector Array</a:t>
            </a:r>
            <a:endParaRPr kumimoji="0" lang="it-IT" sz="1800" b="1" i="0" u="none" strike="noStrike" kern="0" cap="none" spc="0" normalizeH="0" baseline="0" noProof="0" dirty="0">
              <a:ln>
                <a:noFill/>
              </a:ln>
              <a:solidFill>
                <a:srgbClr val="0070C0"/>
              </a:solidFill>
              <a:effectLst/>
              <a:uLnTx/>
              <a:uFillTx/>
            </a:endParaRPr>
          </a:p>
        </p:txBody>
      </p:sp>
    </p:spTree>
    <p:extLst>
      <p:ext uri="{BB962C8B-B14F-4D97-AF65-F5344CB8AC3E}">
        <p14:creationId xmlns:p14="http://schemas.microsoft.com/office/powerpoint/2010/main" val="9823106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9"/>
          <p:cNvSpPr txBox="1">
            <a:spLocks noChangeArrowheads="1"/>
          </p:cNvSpPr>
          <p:nvPr/>
        </p:nvSpPr>
        <p:spPr bwMode="auto">
          <a:xfrm>
            <a:off x="119336" y="-27384"/>
            <a:ext cx="8568952" cy="461665"/>
          </a:xfrm>
          <a:prstGeom prst="rect">
            <a:avLst/>
          </a:prstGeom>
          <a:noFill/>
          <a:ln>
            <a:noFill/>
          </a:ln>
          <a:effectLst/>
        </p:spPr>
        <p:txBody>
          <a:bodyPr wrap="square">
            <a:spAutoFit/>
          </a:bodyPr>
          <a:lstStyle/>
          <a:p>
            <a:pPr>
              <a:lnSpc>
                <a:spcPct val="100000"/>
              </a:lnSpc>
              <a:spcBef>
                <a:spcPct val="0"/>
              </a:spcBef>
              <a:defRPr/>
            </a:pPr>
            <a:r>
              <a:rPr lang="en-US" sz="2400" b="1" dirty="0">
                <a:solidFill>
                  <a:schemeClr val="tx2"/>
                </a:solidFill>
                <a:latin typeface="Arial Black" pitchFamily="34" charset="0"/>
              </a:rPr>
              <a:t>FERS platform</a:t>
            </a:r>
          </a:p>
        </p:txBody>
      </p:sp>
      <p:sp>
        <p:nvSpPr>
          <p:cNvPr id="5498" name="Rettangolo 5497"/>
          <p:cNvSpPr/>
          <p:nvPr/>
        </p:nvSpPr>
        <p:spPr>
          <a:xfrm>
            <a:off x="335360" y="476672"/>
            <a:ext cx="11665296" cy="5478423"/>
          </a:xfrm>
          <a:prstGeom prst="rect">
            <a:avLst/>
          </a:prstGeom>
          <a:effectLst>
            <a:glow rad="673100">
              <a:schemeClr val="accent1">
                <a:alpha val="40000"/>
              </a:schemeClr>
            </a:glow>
            <a:softEdge rad="596900"/>
          </a:effectLst>
        </p:spPr>
        <p:txBody>
          <a:bodyPr wrap="square">
            <a:spAutoFit/>
          </a:bodyPr>
          <a:lstStyle/>
          <a:p>
            <a:pPr marL="342900" indent="-342900" algn="just">
              <a:spcAft>
                <a:spcPts val="600"/>
              </a:spcAft>
              <a:buFont typeface="Arial" panose="020B0604020202020204" pitchFamily="34" charset="0"/>
              <a:buChar char="•"/>
            </a:pPr>
            <a:r>
              <a:rPr lang="en-US" b="1" dirty="0"/>
              <a:t>FERS unit (A52xx)</a:t>
            </a:r>
            <a:r>
              <a:rPr lang="en-US" dirty="0"/>
              <a:t>: single card housing Front End ASICs, ADC and/or TDC, FPGA, I/Os, interfaces and, in some cases, detector power supply</a:t>
            </a:r>
          </a:p>
          <a:p>
            <a:pPr marL="342900" indent="-342900" algn="just">
              <a:spcAft>
                <a:spcPts val="600"/>
              </a:spcAft>
              <a:buFont typeface="Arial" panose="020B0604020202020204" pitchFamily="34" charset="0"/>
              <a:buChar char="•"/>
            </a:pPr>
            <a:r>
              <a:rPr lang="en-US" b="1" dirty="0"/>
              <a:t>FERS concentrator (DT5215)</a:t>
            </a:r>
            <a:r>
              <a:rPr lang="en-US" dirty="0"/>
              <a:t>: desktop board managing the readout of multiple FERS units, event sorting, data</a:t>
            </a:r>
            <a:br>
              <a:rPr lang="en-US" dirty="0"/>
            </a:br>
            <a:r>
              <a:rPr lang="en-US" dirty="0"/>
              <a:t> buffering and efficient transfer to host computers</a:t>
            </a:r>
          </a:p>
          <a:p>
            <a:pPr marL="342900" indent="-342900" algn="just">
              <a:spcAft>
                <a:spcPts val="600"/>
              </a:spcAft>
              <a:buFont typeface="Arial" panose="020B0604020202020204" pitchFamily="34" charset="0"/>
              <a:buChar char="•"/>
            </a:pPr>
            <a:r>
              <a:rPr lang="en-US" b="1" dirty="0"/>
              <a:t>FERS communication interfaces</a:t>
            </a:r>
            <a:r>
              <a:rPr lang="en-US" dirty="0"/>
              <a:t>: </a:t>
            </a:r>
            <a:r>
              <a:rPr lang="en-US" dirty="0" err="1"/>
              <a:t>TDlink</a:t>
            </a:r>
            <a:r>
              <a:rPr lang="en-US" dirty="0"/>
              <a:t> (sync + commands + data) or Ethernet, USB 2.0 (data only, mainly used for evaluation)</a:t>
            </a:r>
          </a:p>
          <a:p>
            <a:pPr marL="342900" indent="-342900" algn="just">
              <a:spcAft>
                <a:spcPts val="600"/>
              </a:spcAft>
              <a:buFont typeface="Arial" panose="020B0604020202020204" pitchFamily="34" charset="0"/>
              <a:buChar char="•"/>
            </a:pPr>
            <a:r>
              <a:rPr lang="en-US" dirty="0"/>
              <a:t>Different FERS units will be part of a unique </a:t>
            </a:r>
            <a:r>
              <a:rPr lang="en-US" b="1" dirty="0"/>
              <a:t>family</a:t>
            </a:r>
            <a:r>
              <a:rPr lang="en-US" dirty="0"/>
              <a:t>, all sharing the same architecture and readout protocols</a:t>
            </a:r>
          </a:p>
          <a:p>
            <a:pPr marL="342900" indent="-342900" algn="just">
              <a:spcAft>
                <a:spcPts val="600"/>
              </a:spcAft>
              <a:buFont typeface="Arial" panose="020B0604020202020204" pitchFamily="34" charset="0"/>
              <a:buChar char="•"/>
            </a:pPr>
            <a:r>
              <a:rPr lang="en-US" b="1" dirty="0"/>
              <a:t>A5202</a:t>
            </a:r>
            <a:r>
              <a:rPr lang="en-US" dirty="0"/>
              <a:t>: first member of the family, based on </a:t>
            </a:r>
            <a:r>
              <a:rPr lang="en-US" b="1" dirty="0"/>
              <a:t>Citiroc-2A</a:t>
            </a:r>
            <a:r>
              <a:rPr lang="en-US" dirty="0"/>
              <a:t> (by </a:t>
            </a:r>
            <a:r>
              <a:rPr lang="en-US" dirty="0" err="1"/>
              <a:t>Weeroc</a:t>
            </a:r>
            <a:r>
              <a:rPr lang="en-US" dirty="0"/>
              <a:t>). </a:t>
            </a:r>
            <a:r>
              <a:rPr lang="en-US" u="sng" dirty="0"/>
              <a:t>64 channel readout for </a:t>
            </a:r>
            <a:r>
              <a:rPr lang="en-US" u="sng" dirty="0" err="1"/>
              <a:t>SiPMs</a:t>
            </a:r>
            <a:r>
              <a:rPr lang="en-US" dirty="0"/>
              <a:t>.</a:t>
            </a:r>
          </a:p>
          <a:p>
            <a:pPr marL="342900" indent="-342900" algn="just">
              <a:spcAft>
                <a:spcPts val="600"/>
              </a:spcAft>
              <a:buFont typeface="Arial" panose="020B0604020202020204" pitchFamily="34" charset="0"/>
              <a:buChar char="•"/>
            </a:pPr>
            <a:r>
              <a:rPr lang="en-US" dirty="0"/>
              <a:t>Potential future developments: </a:t>
            </a:r>
          </a:p>
          <a:p>
            <a:pPr marL="800100" lvl="1" indent="-342900" algn="just">
              <a:spcAft>
                <a:spcPts val="600"/>
              </a:spcAft>
              <a:buFont typeface="Arial" panose="020B0604020202020204" pitchFamily="34" charset="0"/>
              <a:buChar char="•"/>
            </a:pPr>
            <a:r>
              <a:rPr lang="en-US" b="1" dirty="0" err="1"/>
              <a:t>Maroc</a:t>
            </a:r>
            <a:r>
              <a:rPr lang="en-US" dirty="0"/>
              <a:t> (PMTs)</a:t>
            </a:r>
          </a:p>
          <a:p>
            <a:pPr marL="800100" lvl="1" indent="-342900" algn="just">
              <a:spcAft>
                <a:spcPts val="600"/>
              </a:spcAft>
              <a:buFont typeface="Arial" panose="020B0604020202020204" pitchFamily="34" charset="0"/>
              <a:buChar char="•"/>
            </a:pPr>
            <a:r>
              <a:rPr lang="en-US" b="1" dirty="0" err="1"/>
              <a:t>Petiroc</a:t>
            </a:r>
            <a:r>
              <a:rPr lang="en-US" dirty="0"/>
              <a:t> (</a:t>
            </a:r>
            <a:r>
              <a:rPr lang="en-US" dirty="0" err="1"/>
              <a:t>SiPM</a:t>
            </a:r>
            <a:r>
              <a:rPr lang="en-US" dirty="0"/>
              <a:t> readout with high timing resolution)</a:t>
            </a:r>
          </a:p>
          <a:p>
            <a:pPr marL="800100" lvl="1" indent="-342900" algn="just">
              <a:spcAft>
                <a:spcPts val="600"/>
              </a:spcAft>
              <a:buFont typeface="Arial" panose="020B0604020202020204" pitchFamily="34" charset="0"/>
              <a:buChar char="•"/>
            </a:pPr>
            <a:r>
              <a:rPr lang="en-US" b="1" dirty="0" err="1"/>
              <a:t>Sampic</a:t>
            </a:r>
            <a:r>
              <a:rPr lang="en-US" dirty="0"/>
              <a:t> (10 GS/s SCA waveform digitizer and </a:t>
            </a:r>
            <a:r>
              <a:rPr lang="en-US" dirty="0" err="1"/>
              <a:t>ps</a:t>
            </a:r>
            <a:r>
              <a:rPr lang="en-US" dirty="0"/>
              <a:t> TDC) from </a:t>
            </a:r>
            <a:r>
              <a:rPr lang="en-US" dirty="0" err="1"/>
              <a:t>LaL</a:t>
            </a:r>
            <a:r>
              <a:rPr lang="en-US" dirty="0"/>
              <a:t>, D. Breton</a:t>
            </a:r>
          </a:p>
          <a:p>
            <a:pPr marL="800100" lvl="1" indent="-342900" algn="just">
              <a:spcAft>
                <a:spcPts val="600"/>
              </a:spcAft>
              <a:buFont typeface="Arial" panose="020B0604020202020204" pitchFamily="34" charset="0"/>
              <a:buChar char="•"/>
            </a:pPr>
            <a:r>
              <a:rPr lang="it-IT" b="1" dirty="0"/>
              <a:t>AARDVARC</a:t>
            </a:r>
            <a:r>
              <a:rPr lang="it-IT" dirty="0"/>
              <a:t> (13 GS/s) and </a:t>
            </a:r>
            <a:r>
              <a:rPr lang="it-IT" b="1" dirty="0"/>
              <a:t>ASOC </a:t>
            </a:r>
            <a:r>
              <a:rPr lang="en-US" dirty="0"/>
              <a:t>(3.2 GS/s) SCA waveform digitizer and </a:t>
            </a:r>
            <a:r>
              <a:rPr lang="en-US" dirty="0" err="1"/>
              <a:t>ps</a:t>
            </a:r>
            <a:r>
              <a:rPr lang="en-US" dirty="0"/>
              <a:t> TDC from </a:t>
            </a:r>
            <a:r>
              <a:rPr lang="en-US" dirty="0" err="1"/>
              <a:t>Nalu</a:t>
            </a:r>
            <a:r>
              <a:rPr lang="en-US" dirty="0"/>
              <a:t> Scientific</a:t>
            </a:r>
          </a:p>
          <a:p>
            <a:pPr marL="800100" lvl="1" indent="-342900" algn="just">
              <a:spcAft>
                <a:spcPts val="600"/>
              </a:spcAft>
              <a:buFont typeface="Arial" panose="020B0604020202020204" pitchFamily="34" charset="0"/>
              <a:buChar char="•"/>
            </a:pPr>
            <a:r>
              <a:rPr lang="en-US" dirty="0"/>
              <a:t>Digital readout for discrete components preamps (e.g. </a:t>
            </a:r>
            <a:r>
              <a:rPr lang="en-US" b="1" dirty="0"/>
              <a:t>A1442</a:t>
            </a:r>
            <a:r>
              <a:rPr lang="en-US" dirty="0"/>
              <a:t>, 16 channel preamp for Silicon Strip Detectors)</a:t>
            </a:r>
          </a:p>
          <a:p>
            <a:pPr marL="800100" lvl="1" indent="-342900" algn="just">
              <a:spcAft>
                <a:spcPts val="600"/>
              </a:spcAft>
              <a:buFont typeface="Arial" panose="020B0604020202020204" pitchFamily="34" charset="0"/>
              <a:buChar char="•"/>
            </a:pPr>
            <a:r>
              <a:rPr lang="en-US" dirty="0"/>
              <a:t>and others…</a:t>
            </a:r>
          </a:p>
          <a:p>
            <a:pPr marL="342900" indent="-342900">
              <a:spcAft>
                <a:spcPts val="600"/>
              </a:spcAft>
              <a:buFont typeface="Arial" panose="020B0604020202020204" pitchFamily="34" charset="0"/>
              <a:buChar char="•"/>
            </a:pPr>
            <a:endParaRPr lang="en-US" sz="2000" dirty="0"/>
          </a:p>
        </p:txBody>
      </p:sp>
    </p:spTree>
    <p:extLst>
      <p:ext uri="{BB962C8B-B14F-4D97-AF65-F5344CB8AC3E}">
        <p14:creationId xmlns:p14="http://schemas.microsoft.com/office/powerpoint/2010/main" val="24910459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9"/>
          <p:cNvSpPr txBox="1">
            <a:spLocks noChangeArrowheads="1"/>
          </p:cNvSpPr>
          <p:nvPr/>
        </p:nvSpPr>
        <p:spPr bwMode="auto">
          <a:xfrm>
            <a:off x="119336" y="-27384"/>
            <a:ext cx="8568952" cy="461665"/>
          </a:xfrm>
          <a:prstGeom prst="rect">
            <a:avLst/>
          </a:prstGeom>
          <a:noFill/>
          <a:ln>
            <a:noFill/>
          </a:ln>
          <a:effectLst/>
        </p:spPr>
        <p:txBody>
          <a:bodyPr wrap="square">
            <a:spAutoFit/>
          </a:bodyPr>
          <a:lstStyle/>
          <a:p>
            <a:pPr>
              <a:lnSpc>
                <a:spcPct val="100000"/>
              </a:lnSpc>
              <a:spcBef>
                <a:spcPct val="0"/>
              </a:spcBef>
              <a:defRPr/>
            </a:pPr>
            <a:r>
              <a:rPr lang="en-US" sz="2400" b="1" dirty="0">
                <a:solidFill>
                  <a:schemeClr val="tx2"/>
                </a:solidFill>
                <a:latin typeface="Arial Black" pitchFamily="34" charset="0"/>
              </a:rPr>
              <a:t>A52xx: general structure</a:t>
            </a:r>
          </a:p>
        </p:txBody>
      </p:sp>
      <p:sp>
        <p:nvSpPr>
          <p:cNvPr id="3" name="Rettangolo 2">
            <a:extLst>
              <a:ext uri="{FF2B5EF4-FFF2-40B4-BE49-F238E27FC236}">
                <a16:creationId xmlns:a16="http://schemas.microsoft.com/office/drawing/2014/main" id="{DE5E1A5D-E402-45E6-9187-D7629205655F}"/>
              </a:ext>
            </a:extLst>
          </p:cNvPr>
          <p:cNvSpPr/>
          <p:nvPr/>
        </p:nvSpPr>
        <p:spPr>
          <a:xfrm>
            <a:off x="407368" y="557679"/>
            <a:ext cx="10646697" cy="1431161"/>
          </a:xfrm>
          <a:prstGeom prst="rect">
            <a:avLst/>
          </a:prstGeom>
        </p:spPr>
        <p:txBody>
          <a:bodyPr wrap="none">
            <a:spAutoFit/>
          </a:bodyPr>
          <a:lstStyle/>
          <a:p>
            <a:pPr marL="342900" indent="-342900">
              <a:spcAft>
                <a:spcPts val="600"/>
              </a:spcAft>
              <a:buFont typeface="Arial" panose="020B0604020202020204" pitchFamily="34" charset="0"/>
              <a:buChar char="•"/>
            </a:pPr>
            <a:r>
              <a:rPr lang="en-US" dirty="0"/>
              <a:t>Single board </a:t>
            </a:r>
            <a:r>
              <a:rPr lang="en-US" dirty="0">
                <a:sym typeface="Wingdings" panose="05000000000000000000" pitchFamily="2" charset="2"/>
              </a:rPr>
              <a:t> </a:t>
            </a:r>
            <a:r>
              <a:rPr lang="en-US" b="1" dirty="0">
                <a:sym typeface="Wingdings" panose="05000000000000000000" pitchFamily="2" charset="2"/>
              </a:rPr>
              <a:t>stand alone readout system </a:t>
            </a:r>
            <a:r>
              <a:rPr lang="en-US" dirty="0">
                <a:sym typeface="Wingdings" panose="05000000000000000000" pitchFamily="2" charset="2"/>
              </a:rPr>
              <a:t>or </a:t>
            </a:r>
            <a:r>
              <a:rPr lang="en-US" b="1" dirty="0">
                <a:sym typeface="Wingdings" panose="05000000000000000000" pitchFamily="2" charset="2"/>
              </a:rPr>
              <a:t>scalable into a multichannel chain</a:t>
            </a:r>
          </a:p>
          <a:p>
            <a:pPr marL="342900" indent="-342900">
              <a:spcAft>
                <a:spcPts val="600"/>
              </a:spcAft>
              <a:buFont typeface="Arial" panose="020B0604020202020204" pitchFamily="34" charset="0"/>
              <a:buChar char="•"/>
            </a:pPr>
            <a:r>
              <a:rPr lang="en-US" b="1" dirty="0">
                <a:sym typeface="Wingdings" panose="05000000000000000000" pitchFamily="2" charset="2"/>
              </a:rPr>
              <a:t>Common architecture </a:t>
            </a:r>
            <a:r>
              <a:rPr lang="en-US" dirty="0">
                <a:sym typeface="Wingdings" panose="05000000000000000000" pitchFamily="2" charset="2"/>
              </a:rPr>
              <a:t>for all the Frontend Units of the FERS-5200 family: </a:t>
            </a:r>
            <a:r>
              <a:rPr lang="en-US" b="1" dirty="0">
                <a:sym typeface="Wingdings" panose="05000000000000000000" pitchFamily="2" charset="2"/>
              </a:rPr>
              <a:t>easy integration of different ASICs</a:t>
            </a:r>
          </a:p>
          <a:p>
            <a:pPr marL="342900" indent="-342900">
              <a:spcAft>
                <a:spcPts val="600"/>
              </a:spcAft>
              <a:buFont typeface="Arial" panose="020B0604020202020204" pitchFamily="34" charset="0"/>
              <a:buChar char="•"/>
            </a:pPr>
            <a:r>
              <a:rPr lang="en-US" dirty="0" err="1">
                <a:sym typeface="Wingdings" panose="05000000000000000000" pitchFamily="2" charset="2"/>
              </a:rPr>
              <a:t>TDLink</a:t>
            </a:r>
            <a:r>
              <a:rPr lang="en-US" dirty="0">
                <a:sym typeface="Wingdings" panose="05000000000000000000" pitchFamily="2" charset="2"/>
              </a:rPr>
              <a:t> (up to 6 Gbps), Ethernet and USB 2.0 readout interface</a:t>
            </a:r>
          </a:p>
          <a:p>
            <a:pPr marL="342900" indent="-342900">
              <a:spcAft>
                <a:spcPts val="600"/>
              </a:spcAft>
              <a:buFont typeface="Arial" panose="020B0604020202020204" pitchFamily="34" charset="0"/>
              <a:buChar char="•"/>
            </a:pPr>
            <a:r>
              <a:rPr lang="en-US" dirty="0"/>
              <a:t>Auxiliary I/Os for sub-ns timing and low latency trigger distribution (alternative to </a:t>
            </a:r>
            <a:r>
              <a:rPr lang="en-US" dirty="0" err="1"/>
              <a:t>TDlink</a:t>
            </a:r>
            <a:r>
              <a:rPr lang="en-US" dirty="0"/>
              <a:t>)</a:t>
            </a:r>
          </a:p>
        </p:txBody>
      </p:sp>
      <p:pic>
        <p:nvPicPr>
          <p:cNvPr id="2" name="Immagine 1">
            <a:extLst>
              <a:ext uri="{FF2B5EF4-FFF2-40B4-BE49-F238E27FC236}">
                <a16:creationId xmlns:a16="http://schemas.microsoft.com/office/drawing/2014/main" id="{612602F2-7879-4B17-B18D-90B49FAF89B3}"/>
              </a:ext>
            </a:extLst>
          </p:cNvPr>
          <p:cNvPicPr>
            <a:picLocks noChangeAspect="1"/>
          </p:cNvPicPr>
          <p:nvPr/>
        </p:nvPicPr>
        <p:blipFill>
          <a:blip r:embed="rId3"/>
          <a:stretch>
            <a:fillRect/>
          </a:stretch>
        </p:blipFill>
        <p:spPr>
          <a:xfrm>
            <a:off x="2279576" y="2729357"/>
            <a:ext cx="5547967" cy="3792167"/>
          </a:xfrm>
          <a:prstGeom prst="rect">
            <a:avLst/>
          </a:prstGeom>
        </p:spPr>
      </p:pic>
      <p:cxnSp>
        <p:nvCxnSpPr>
          <p:cNvPr id="5" name="Connettore 2 4">
            <a:extLst>
              <a:ext uri="{FF2B5EF4-FFF2-40B4-BE49-F238E27FC236}">
                <a16:creationId xmlns:a16="http://schemas.microsoft.com/office/drawing/2014/main" id="{C3A4BCEA-BA76-434C-8513-854823882385}"/>
              </a:ext>
            </a:extLst>
          </p:cNvPr>
          <p:cNvCxnSpPr>
            <a:cxnSpLocks/>
          </p:cNvCxnSpPr>
          <p:nvPr/>
        </p:nvCxnSpPr>
        <p:spPr>
          <a:xfrm flipH="1">
            <a:off x="3791744" y="2492896"/>
            <a:ext cx="720080" cy="4640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CasellaDiTesto 8">
            <a:extLst>
              <a:ext uri="{FF2B5EF4-FFF2-40B4-BE49-F238E27FC236}">
                <a16:creationId xmlns:a16="http://schemas.microsoft.com/office/drawing/2014/main" id="{5079509A-4CDD-4C39-B37C-9B0125F59A76}"/>
              </a:ext>
            </a:extLst>
          </p:cNvPr>
          <p:cNvSpPr txBox="1"/>
          <p:nvPr/>
        </p:nvSpPr>
        <p:spPr>
          <a:xfrm>
            <a:off x="4403812" y="2184651"/>
            <a:ext cx="1717073" cy="369332"/>
          </a:xfrm>
          <a:prstGeom prst="rect">
            <a:avLst/>
          </a:prstGeom>
          <a:noFill/>
        </p:spPr>
        <p:txBody>
          <a:bodyPr wrap="none" rtlCol="0">
            <a:spAutoFit/>
          </a:bodyPr>
          <a:lstStyle/>
          <a:p>
            <a:r>
              <a:rPr lang="it-IT" dirty="0"/>
              <a:t>DETECTOR input</a:t>
            </a:r>
            <a:endParaRPr lang="en-US" dirty="0"/>
          </a:p>
        </p:txBody>
      </p:sp>
      <p:cxnSp>
        <p:nvCxnSpPr>
          <p:cNvPr id="12" name="Connettore 2 11">
            <a:extLst>
              <a:ext uri="{FF2B5EF4-FFF2-40B4-BE49-F238E27FC236}">
                <a16:creationId xmlns:a16="http://schemas.microsoft.com/office/drawing/2014/main" id="{4D3AFB7F-8345-45FE-BC85-1B1F41D3B33E}"/>
              </a:ext>
            </a:extLst>
          </p:cNvPr>
          <p:cNvCxnSpPr/>
          <p:nvPr/>
        </p:nvCxnSpPr>
        <p:spPr>
          <a:xfrm flipH="1">
            <a:off x="4655840" y="2596861"/>
            <a:ext cx="1728192" cy="5760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CasellaDiTesto 23">
            <a:extLst>
              <a:ext uri="{FF2B5EF4-FFF2-40B4-BE49-F238E27FC236}">
                <a16:creationId xmlns:a16="http://schemas.microsoft.com/office/drawing/2014/main" id="{E90DEE44-135B-4736-B54D-997A4502C553}"/>
              </a:ext>
            </a:extLst>
          </p:cNvPr>
          <p:cNvSpPr txBox="1"/>
          <p:nvPr/>
        </p:nvSpPr>
        <p:spPr>
          <a:xfrm>
            <a:off x="6384032" y="2360025"/>
            <a:ext cx="3038652" cy="369332"/>
          </a:xfrm>
          <a:prstGeom prst="rect">
            <a:avLst/>
          </a:prstGeom>
          <a:noFill/>
        </p:spPr>
        <p:txBody>
          <a:bodyPr wrap="none" rtlCol="0">
            <a:spAutoFit/>
          </a:bodyPr>
          <a:lstStyle/>
          <a:p>
            <a:r>
              <a:rPr lang="it-IT" dirty="0"/>
              <a:t>FRONT END (</a:t>
            </a:r>
            <a:r>
              <a:rPr lang="it-IT" dirty="0" err="1"/>
              <a:t>ASICs</a:t>
            </a:r>
            <a:r>
              <a:rPr lang="it-IT" dirty="0"/>
              <a:t> or discrete)</a:t>
            </a:r>
            <a:endParaRPr lang="en-US" dirty="0"/>
          </a:p>
        </p:txBody>
      </p:sp>
      <p:cxnSp>
        <p:nvCxnSpPr>
          <p:cNvPr id="2519" name="Connettore 2 2518">
            <a:extLst>
              <a:ext uri="{FF2B5EF4-FFF2-40B4-BE49-F238E27FC236}">
                <a16:creationId xmlns:a16="http://schemas.microsoft.com/office/drawing/2014/main" id="{D12BF252-09CE-4886-AA6B-53D1D977CF6E}"/>
              </a:ext>
            </a:extLst>
          </p:cNvPr>
          <p:cNvCxnSpPr>
            <a:cxnSpLocks/>
          </p:cNvCxnSpPr>
          <p:nvPr/>
        </p:nvCxnSpPr>
        <p:spPr>
          <a:xfrm flipH="1">
            <a:off x="4712142" y="2966193"/>
            <a:ext cx="1743898" cy="4435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21" name="CasellaDiTesto 2520">
            <a:extLst>
              <a:ext uri="{FF2B5EF4-FFF2-40B4-BE49-F238E27FC236}">
                <a16:creationId xmlns:a16="http://schemas.microsoft.com/office/drawing/2014/main" id="{B46C998E-142F-467B-A799-CA510B1D98AF}"/>
              </a:ext>
            </a:extLst>
          </p:cNvPr>
          <p:cNvSpPr txBox="1"/>
          <p:nvPr/>
        </p:nvSpPr>
        <p:spPr>
          <a:xfrm>
            <a:off x="6463945" y="2731585"/>
            <a:ext cx="1157689" cy="369332"/>
          </a:xfrm>
          <a:prstGeom prst="rect">
            <a:avLst/>
          </a:prstGeom>
          <a:noFill/>
        </p:spPr>
        <p:txBody>
          <a:bodyPr wrap="none" rtlCol="0">
            <a:spAutoFit/>
          </a:bodyPr>
          <a:lstStyle/>
          <a:p>
            <a:r>
              <a:rPr lang="it-IT" dirty="0"/>
              <a:t>ADC / TDC</a:t>
            </a:r>
            <a:endParaRPr lang="en-US" dirty="0"/>
          </a:p>
        </p:txBody>
      </p:sp>
      <p:cxnSp>
        <p:nvCxnSpPr>
          <p:cNvPr id="1822" name="Connettore 2 1821">
            <a:extLst>
              <a:ext uri="{FF2B5EF4-FFF2-40B4-BE49-F238E27FC236}">
                <a16:creationId xmlns:a16="http://schemas.microsoft.com/office/drawing/2014/main" id="{7522483C-B6BA-4BA9-BFAA-BEB2F860120D}"/>
              </a:ext>
            </a:extLst>
          </p:cNvPr>
          <p:cNvCxnSpPr/>
          <p:nvPr/>
        </p:nvCxnSpPr>
        <p:spPr>
          <a:xfrm flipH="1">
            <a:off x="4799856" y="3316941"/>
            <a:ext cx="2592288" cy="4320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24" name="CasellaDiTesto 2523">
            <a:extLst>
              <a:ext uri="{FF2B5EF4-FFF2-40B4-BE49-F238E27FC236}">
                <a16:creationId xmlns:a16="http://schemas.microsoft.com/office/drawing/2014/main" id="{E6CFBD85-4FF0-4D9F-971B-EA31569023F4}"/>
              </a:ext>
            </a:extLst>
          </p:cNvPr>
          <p:cNvSpPr txBox="1"/>
          <p:nvPr/>
        </p:nvSpPr>
        <p:spPr>
          <a:xfrm>
            <a:off x="7299296" y="3092702"/>
            <a:ext cx="1376018" cy="369332"/>
          </a:xfrm>
          <a:prstGeom prst="rect">
            <a:avLst/>
          </a:prstGeom>
          <a:noFill/>
        </p:spPr>
        <p:txBody>
          <a:bodyPr wrap="none" rtlCol="0">
            <a:spAutoFit/>
          </a:bodyPr>
          <a:lstStyle/>
          <a:p>
            <a:r>
              <a:rPr lang="it-IT" dirty="0"/>
              <a:t>PROCESSING</a:t>
            </a:r>
            <a:endParaRPr lang="en-US" dirty="0"/>
          </a:p>
        </p:txBody>
      </p:sp>
      <p:cxnSp>
        <p:nvCxnSpPr>
          <p:cNvPr id="5409" name="Connettore 2 5408">
            <a:extLst>
              <a:ext uri="{FF2B5EF4-FFF2-40B4-BE49-F238E27FC236}">
                <a16:creationId xmlns:a16="http://schemas.microsoft.com/office/drawing/2014/main" id="{815565B9-53D2-4350-BD44-9B7DD8B2A18D}"/>
              </a:ext>
            </a:extLst>
          </p:cNvPr>
          <p:cNvCxnSpPr/>
          <p:nvPr/>
        </p:nvCxnSpPr>
        <p:spPr>
          <a:xfrm flipH="1">
            <a:off x="5735960" y="3965013"/>
            <a:ext cx="2376264" cy="6604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27" name="CasellaDiTesto 2526">
            <a:extLst>
              <a:ext uri="{FF2B5EF4-FFF2-40B4-BE49-F238E27FC236}">
                <a16:creationId xmlns:a16="http://schemas.microsoft.com/office/drawing/2014/main" id="{6938244B-C3C3-466F-BF58-CEC192A71406}"/>
              </a:ext>
            </a:extLst>
          </p:cNvPr>
          <p:cNvSpPr txBox="1"/>
          <p:nvPr/>
        </p:nvSpPr>
        <p:spPr>
          <a:xfrm>
            <a:off x="8112224" y="3748989"/>
            <a:ext cx="2176109" cy="877163"/>
          </a:xfrm>
          <a:prstGeom prst="rect">
            <a:avLst/>
          </a:prstGeom>
          <a:noFill/>
        </p:spPr>
        <p:txBody>
          <a:bodyPr wrap="none" rtlCol="0">
            <a:spAutoFit/>
          </a:bodyPr>
          <a:lstStyle/>
          <a:p>
            <a:r>
              <a:rPr lang="it-IT" dirty="0"/>
              <a:t>READOUT INTERFACE</a:t>
            </a:r>
          </a:p>
          <a:p>
            <a:pPr marL="171450" indent="-171450">
              <a:buFont typeface="Arial" panose="020B0604020202020204" pitchFamily="34" charset="0"/>
              <a:buChar char="•"/>
            </a:pPr>
            <a:r>
              <a:rPr lang="it-IT" sz="1100" dirty="0"/>
              <a:t>OPTICAL LINK</a:t>
            </a:r>
          </a:p>
          <a:p>
            <a:pPr marL="171450" indent="-171450">
              <a:buFont typeface="Arial" panose="020B0604020202020204" pitchFamily="34" charset="0"/>
              <a:buChar char="•"/>
            </a:pPr>
            <a:r>
              <a:rPr lang="it-IT" sz="1100" dirty="0"/>
              <a:t>ETHERNET</a:t>
            </a:r>
          </a:p>
          <a:p>
            <a:pPr marL="171450" indent="-171450">
              <a:buFont typeface="Arial" panose="020B0604020202020204" pitchFamily="34" charset="0"/>
              <a:buChar char="•"/>
            </a:pPr>
            <a:r>
              <a:rPr lang="it-IT" sz="1100" dirty="0"/>
              <a:t>USB (</a:t>
            </a:r>
            <a:r>
              <a:rPr lang="it-IT" sz="1100" dirty="0" err="1"/>
              <a:t>evaluation</a:t>
            </a:r>
            <a:r>
              <a:rPr lang="it-IT" sz="1100" dirty="0"/>
              <a:t>)</a:t>
            </a:r>
            <a:endParaRPr lang="en-US" sz="1100" dirty="0"/>
          </a:p>
        </p:txBody>
      </p:sp>
      <p:sp>
        <p:nvSpPr>
          <p:cNvPr id="2528" name="CasellaDiTesto 2527">
            <a:extLst>
              <a:ext uri="{FF2B5EF4-FFF2-40B4-BE49-F238E27FC236}">
                <a16:creationId xmlns:a16="http://schemas.microsoft.com/office/drawing/2014/main" id="{679F8077-4658-49F2-821E-47C06BF5B5D2}"/>
              </a:ext>
            </a:extLst>
          </p:cNvPr>
          <p:cNvSpPr txBox="1"/>
          <p:nvPr/>
        </p:nvSpPr>
        <p:spPr>
          <a:xfrm>
            <a:off x="2213515" y="5641035"/>
            <a:ext cx="1643335" cy="369332"/>
          </a:xfrm>
          <a:prstGeom prst="rect">
            <a:avLst/>
          </a:prstGeom>
          <a:noFill/>
        </p:spPr>
        <p:txBody>
          <a:bodyPr wrap="none" rtlCol="0">
            <a:spAutoFit/>
          </a:bodyPr>
          <a:lstStyle/>
          <a:p>
            <a:r>
              <a:rPr lang="it-IT" dirty="0"/>
              <a:t>DETECTOR BIAS</a:t>
            </a:r>
            <a:endParaRPr lang="en-US" dirty="0"/>
          </a:p>
        </p:txBody>
      </p:sp>
      <p:cxnSp>
        <p:nvCxnSpPr>
          <p:cNvPr id="5411" name="Connettore 2 5410">
            <a:extLst>
              <a:ext uri="{FF2B5EF4-FFF2-40B4-BE49-F238E27FC236}">
                <a16:creationId xmlns:a16="http://schemas.microsoft.com/office/drawing/2014/main" id="{5672521A-206B-4B0B-B719-F556153A45BA}"/>
              </a:ext>
            </a:extLst>
          </p:cNvPr>
          <p:cNvCxnSpPr/>
          <p:nvPr/>
        </p:nvCxnSpPr>
        <p:spPr>
          <a:xfrm flipV="1">
            <a:off x="2639616" y="4685093"/>
            <a:ext cx="864096" cy="10081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onnettore 2 17">
            <a:extLst>
              <a:ext uri="{FF2B5EF4-FFF2-40B4-BE49-F238E27FC236}">
                <a16:creationId xmlns:a16="http://schemas.microsoft.com/office/drawing/2014/main" id="{778CEF56-6412-429A-A00F-2DBF92D7CF67}"/>
              </a:ext>
            </a:extLst>
          </p:cNvPr>
          <p:cNvCxnSpPr>
            <a:cxnSpLocks/>
          </p:cNvCxnSpPr>
          <p:nvPr/>
        </p:nvCxnSpPr>
        <p:spPr>
          <a:xfrm>
            <a:off x="1830427" y="3637296"/>
            <a:ext cx="1884726" cy="2233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CasellaDiTesto 19">
            <a:extLst>
              <a:ext uri="{FF2B5EF4-FFF2-40B4-BE49-F238E27FC236}">
                <a16:creationId xmlns:a16="http://schemas.microsoft.com/office/drawing/2014/main" id="{1EC2B0EA-D3F7-48DE-AC4A-EB11A758C2CB}"/>
              </a:ext>
            </a:extLst>
          </p:cNvPr>
          <p:cNvSpPr txBox="1"/>
          <p:nvPr/>
        </p:nvSpPr>
        <p:spPr>
          <a:xfrm>
            <a:off x="1391678" y="3305412"/>
            <a:ext cx="688009" cy="369332"/>
          </a:xfrm>
          <a:prstGeom prst="rect">
            <a:avLst/>
          </a:prstGeom>
          <a:noFill/>
        </p:spPr>
        <p:txBody>
          <a:bodyPr wrap="none" rtlCol="0">
            <a:spAutoFit/>
          </a:bodyPr>
          <a:lstStyle/>
          <a:p>
            <a:r>
              <a:rPr lang="it-IT" dirty="0"/>
              <a:t>FPGA</a:t>
            </a:r>
            <a:endParaRPr lang="en-US" dirty="0"/>
          </a:p>
        </p:txBody>
      </p:sp>
      <p:cxnSp>
        <p:nvCxnSpPr>
          <p:cNvPr id="22" name="Connettore 2 21">
            <a:extLst>
              <a:ext uri="{FF2B5EF4-FFF2-40B4-BE49-F238E27FC236}">
                <a16:creationId xmlns:a16="http://schemas.microsoft.com/office/drawing/2014/main" id="{9D64536D-3A7D-4C9F-9BA7-3A9961AAA57E}"/>
              </a:ext>
            </a:extLst>
          </p:cNvPr>
          <p:cNvCxnSpPr>
            <a:cxnSpLocks/>
          </p:cNvCxnSpPr>
          <p:nvPr/>
        </p:nvCxnSpPr>
        <p:spPr>
          <a:xfrm flipH="1" flipV="1">
            <a:off x="7500156" y="4846687"/>
            <a:ext cx="1116124" cy="6705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CasellaDiTesto 24">
            <a:extLst>
              <a:ext uri="{FF2B5EF4-FFF2-40B4-BE49-F238E27FC236}">
                <a16:creationId xmlns:a16="http://schemas.microsoft.com/office/drawing/2014/main" id="{14695AD6-1B2F-4768-ADD4-399DD5B86BF9}"/>
              </a:ext>
            </a:extLst>
          </p:cNvPr>
          <p:cNvSpPr txBox="1"/>
          <p:nvPr/>
        </p:nvSpPr>
        <p:spPr>
          <a:xfrm>
            <a:off x="8599701" y="5368435"/>
            <a:ext cx="895502" cy="369332"/>
          </a:xfrm>
          <a:prstGeom prst="rect">
            <a:avLst/>
          </a:prstGeom>
          <a:noFill/>
        </p:spPr>
        <p:txBody>
          <a:bodyPr wrap="none" rtlCol="0">
            <a:spAutoFit/>
          </a:bodyPr>
          <a:lstStyle/>
          <a:p>
            <a:r>
              <a:rPr lang="it-IT" dirty="0"/>
              <a:t>POWER</a:t>
            </a:r>
            <a:endParaRPr lang="en-US" dirty="0"/>
          </a:p>
        </p:txBody>
      </p:sp>
    </p:spTree>
    <p:extLst>
      <p:ext uri="{BB962C8B-B14F-4D97-AF65-F5344CB8AC3E}">
        <p14:creationId xmlns:p14="http://schemas.microsoft.com/office/powerpoint/2010/main" val="30390272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9"/>
          <p:cNvSpPr txBox="1">
            <a:spLocks noChangeArrowheads="1"/>
          </p:cNvSpPr>
          <p:nvPr/>
        </p:nvSpPr>
        <p:spPr bwMode="auto">
          <a:xfrm>
            <a:off x="119336" y="-27384"/>
            <a:ext cx="8568952" cy="461665"/>
          </a:xfrm>
          <a:prstGeom prst="rect">
            <a:avLst/>
          </a:prstGeom>
          <a:noFill/>
          <a:ln>
            <a:noFill/>
          </a:ln>
          <a:effectLst/>
        </p:spPr>
        <p:txBody>
          <a:bodyPr wrap="square">
            <a:spAutoFit/>
          </a:bodyPr>
          <a:lstStyle/>
          <a:p>
            <a:pPr>
              <a:lnSpc>
                <a:spcPct val="100000"/>
              </a:lnSpc>
              <a:spcBef>
                <a:spcPct val="0"/>
              </a:spcBef>
              <a:defRPr/>
            </a:pPr>
            <a:r>
              <a:rPr lang="en-US" sz="2400" b="1" dirty="0">
                <a:solidFill>
                  <a:schemeClr val="tx2"/>
                </a:solidFill>
                <a:latin typeface="Arial Black" pitchFamily="34" charset="0"/>
              </a:rPr>
              <a:t>A52xx: mechanics </a:t>
            </a:r>
          </a:p>
        </p:txBody>
      </p:sp>
      <p:sp>
        <p:nvSpPr>
          <p:cNvPr id="1972" name="Rettangolo 1971"/>
          <p:cNvSpPr/>
          <p:nvPr/>
        </p:nvSpPr>
        <p:spPr>
          <a:xfrm>
            <a:off x="335360" y="476672"/>
            <a:ext cx="11665296" cy="2169825"/>
          </a:xfrm>
          <a:prstGeom prst="rect">
            <a:avLst/>
          </a:prstGeom>
          <a:effectLst>
            <a:glow rad="673100">
              <a:schemeClr val="accent1">
                <a:alpha val="40000"/>
              </a:schemeClr>
            </a:glow>
            <a:softEdge rad="596900"/>
          </a:effectLst>
        </p:spPr>
        <p:txBody>
          <a:bodyPr wrap="square">
            <a:spAutoFit/>
          </a:bodyPr>
          <a:lstStyle/>
          <a:p>
            <a:pPr marL="342900" indent="-342900">
              <a:spcAft>
                <a:spcPts val="600"/>
              </a:spcAft>
              <a:buFont typeface="Arial" panose="020B0604020202020204" pitchFamily="34" charset="0"/>
              <a:buChar char="•"/>
            </a:pPr>
            <a:r>
              <a:rPr lang="en-US" sz="2000" dirty="0"/>
              <a:t>The size of the FERS unit  is ~15 x 6 cm (size for the A5202) : is the </a:t>
            </a:r>
            <a:r>
              <a:rPr lang="en-US" sz="2000" b="1" dirty="0"/>
              <a:t>size of your smartphone</a:t>
            </a:r>
            <a:r>
              <a:rPr lang="en-US" sz="2000" dirty="0"/>
              <a:t>!</a:t>
            </a:r>
          </a:p>
          <a:p>
            <a:pPr marL="342900" indent="-342900">
              <a:spcAft>
                <a:spcPts val="600"/>
              </a:spcAft>
              <a:buFont typeface="Arial" panose="020B0604020202020204" pitchFamily="34" charset="0"/>
              <a:buChar char="•"/>
            </a:pPr>
            <a:r>
              <a:rPr lang="en-US" sz="2000" dirty="0"/>
              <a:t>The inputs (signals from the detectors) comes through 0.8 mm edge contacts mating a </a:t>
            </a:r>
            <a:br>
              <a:rPr lang="en-US" sz="2000" dirty="0"/>
            </a:br>
            <a:r>
              <a:rPr lang="en-US" sz="2000" dirty="0"/>
              <a:t>Samtec HSEC8-170-01 connector</a:t>
            </a:r>
          </a:p>
          <a:p>
            <a:pPr marL="342900" indent="-342900">
              <a:spcAft>
                <a:spcPts val="600"/>
              </a:spcAft>
              <a:buFont typeface="Arial" panose="020B0604020202020204" pitchFamily="34" charset="0"/>
              <a:buChar char="•"/>
            </a:pPr>
            <a:r>
              <a:rPr lang="en-US" sz="2000" dirty="0"/>
              <a:t>When used “stand alone”, the card can be housed in a box with an adapter to 2.54 mm header connector for the inputs</a:t>
            </a:r>
          </a:p>
          <a:p>
            <a:pPr marL="342900" indent="-342900">
              <a:spcAft>
                <a:spcPts val="600"/>
              </a:spcAft>
              <a:buFont typeface="Arial" panose="020B0604020202020204" pitchFamily="34" charset="0"/>
              <a:buChar char="•"/>
            </a:pPr>
            <a:r>
              <a:rPr lang="en-US" sz="2000" dirty="0"/>
              <a:t>For experiments, a custom backplane or cable adapter can be designed to fit the mechanics of the detector</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2144" y="3197399"/>
            <a:ext cx="2376264" cy="2703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Immagine 5">
            <a:extLst>
              <a:ext uri="{FF2B5EF4-FFF2-40B4-BE49-F238E27FC236}">
                <a16:creationId xmlns:a16="http://schemas.microsoft.com/office/drawing/2014/main" id="{2330231C-B4DC-477E-8CFF-B191096CA4C5}"/>
              </a:ext>
            </a:extLst>
          </p:cNvPr>
          <p:cNvPicPr>
            <a:picLocks noChangeAspect="1"/>
          </p:cNvPicPr>
          <p:nvPr/>
        </p:nvPicPr>
        <p:blipFill>
          <a:blip r:embed="rId4"/>
          <a:stretch>
            <a:fillRect/>
          </a:stretch>
        </p:blipFill>
        <p:spPr>
          <a:xfrm rot="5400000">
            <a:off x="2710454" y="1592312"/>
            <a:ext cx="2550732" cy="6004776"/>
          </a:xfrm>
          <a:prstGeom prst="rect">
            <a:avLst/>
          </a:prstGeom>
        </p:spPr>
      </p:pic>
    </p:spTree>
    <p:extLst>
      <p:ext uri="{BB962C8B-B14F-4D97-AF65-F5344CB8AC3E}">
        <p14:creationId xmlns:p14="http://schemas.microsoft.com/office/powerpoint/2010/main" val="11472590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9"/>
          <p:cNvSpPr txBox="1">
            <a:spLocks noChangeArrowheads="1"/>
          </p:cNvSpPr>
          <p:nvPr/>
        </p:nvSpPr>
        <p:spPr bwMode="auto">
          <a:xfrm>
            <a:off x="119336" y="-27384"/>
            <a:ext cx="8568952" cy="461665"/>
          </a:xfrm>
          <a:prstGeom prst="rect">
            <a:avLst/>
          </a:prstGeom>
          <a:noFill/>
          <a:ln>
            <a:noFill/>
          </a:ln>
          <a:effectLst/>
        </p:spPr>
        <p:txBody>
          <a:bodyPr wrap="square">
            <a:spAutoFit/>
          </a:bodyPr>
          <a:lstStyle/>
          <a:p>
            <a:pPr>
              <a:lnSpc>
                <a:spcPct val="100000"/>
              </a:lnSpc>
              <a:spcBef>
                <a:spcPct val="0"/>
              </a:spcBef>
              <a:defRPr/>
            </a:pPr>
            <a:r>
              <a:rPr lang="en-US" sz="2400" b="1" dirty="0">
                <a:solidFill>
                  <a:schemeClr val="tx2"/>
                </a:solidFill>
                <a:latin typeface="Arial Black" pitchFamily="34" charset="0"/>
              </a:rPr>
              <a:t>A5202: 64 channel </a:t>
            </a:r>
            <a:r>
              <a:rPr lang="en-US" sz="2400" b="1" dirty="0" err="1">
                <a:solidFill>
                  <a:schemeClr val="tx2"/>
                </a:solidFill>
                <a:latin typeface="Arial Black" pitchFamily="34" charset="0"/>
              </a:rPr>
              <a:t>SiPM</a:t>
            </a:r>
            <a:r>
              <a:rPr lang="en-US" sz="2400" b="1" dirty="0">
                <a:solidFill>
                  <a:schemeClr val="tx2"/>
                </a:solidFill>
                <a:latin typeface="Arial Black" pitchFamily="34" charset="0"/>
              </a:rPr>
              <a:t> readout (</a:t>
            </a:r>
            <a:r>
              <a:rPr lang="en-US" sz="2400" b="1" dirty="0" err="1">
                <a:solidFill>
                  <a:schemeClr val="tx2"/>
                </a:solidFill>
                <a:latin typeface="Arial Black" pitchFamily="34" charset="0"/>
              </a:rPr>
              <a:t>Citiroc</a:t>
            </a:r>
            <a:r>
              <a:rPr lang="en-US" sz="2400" b="1" dirty="0">
                <a:solidFill>
                  <a:schemeClr val="tx2"/>
                </a:solidFill>
                <a:latin typeface="Arial Black" pitchFamily="34" charset="0"/>
              </a:rPr>
              <a:t> 2A)</a:t>
            </a:r>
          </a:p>
        </p:txBody>
      </p:sp>
      <p:sp>
        <p:nvSpPr>
          <p:cNvPr id="5498" name="Rettangolo 5497"/>
          <p:cNvSpPr/>
          <p:nvPr/>
        </p:nvSpPr>
        <p:spPr>
          <a:xfrm>
            <a:off x="335360" y="476672"/>
            <a:ext cx="11665296" cy="2708434"/>
          </a:xfrm>
          <a:prstGeom prst="rect">
            <a:avLst/>
          </a:prstGeom>
          <a:effectLst>
            <a:glow rad="673100">
              <a:schemeClr val="accent1">
                <a:alpha val="40000"/>
              </a:schemeClr>
            </a:glow>
            <a:softEdge rad="596900"/>
          </a:effectLst>
        </p:spPr>
        <p:txBody>
          <a:bodyPr wrap="square">
            <a:spAutoFit/>
          </a:bodyPr>
          <a:lstStyle/>
          <a:p>
            <a:pPr marL="342900" indent="-342900">
              <a:spcAft>
                <a:spcPts val="600"/>
              </a:spcAft>
              <a:buFont typeface="Arial" panose="020B0604020202020204" pitchFamily="34" charset="0"/>
              <a:buChar char="•"/>
            </a:pPr>
            <a:r>
              <a:rPr lang="en-US" sz="2000" dirty="0"/>
              <a:t>Based on two ASICs </a:t>
            </a:r>
            <a:r>
              <a:rPr lang="en-US" sz="2000" dirty="0" err="1"/>
              <a:t>Citiroc</a:t>
            </a:r>
            <a:r>
              <a:rPr lang="en-US" sz="2000" dirty="0"/>
              <a:t> 2A (</a:t>
            </a:r>
            <a:r>
              <a:rPr lang="en-US" sz="2000" dirty="0" err="1"/>
              <a:t>Weeroc</a:t>
            </a:r>
            <a:r>
              <a:rPr lang="en-US" sz="2000" dirty="0"/>
              <a:t>): 64 channel </a:t>
            </a:r>
            <a:r>
              <a:rPr lang="en-US" sz="2000" dirty="0" err="1"/>
              <a:t>SiPM</a:t>
            </a:r>
            <a:r>
              <a:rPr lang="en-US" sz="2000" dirty="0"/>
              <a:t> readout</a:t>
            </a:r>
          </a:p>
          <a:p>
            <a:pPr marL="342900" indent="-342900">
              <a:spcAft>
                <a:spcPts val="600"/>
              </a:spcAft>
              <a:buFont typeface="Arial" panose="020B0604020202020204" pitchFamily="34" charset="0"/>
              <a:buChar char="•"/>
            </a:pPr>
            <a:r>
              <a:rPr lang="en-US" sz="2000" dirty="0"/>
              <a:t>Up to 4096 channels managed by a single concentrator board</a:t>
            </a:r>
          </a:p>
          <a:p>
            <a:pPr marL="342900" indent="-342900">
              <a:spcAft>
                <a:spcPts val="600"/>
              </a:spcAft>
              <a:buFont typeface="Arial" panose="020B0604020202020204" pitchFamily="34" charset="0"/>
              <a:buChar char="•"/>
            </a:pPr>
            <a:r>
              <a:rPr lang="en-US" sz="2000" dirty="0"/>
              <a:t>Embedded HV bias (20-100V) with temperature feedback. Individual HV adjust per channel</a:t>
            </a:r>
          </a:p>
          <a:p>
            <a:pPr marL="342900" indent="-342900">
              <a:spcAft>
                <a:spcPts val="600"/>
              </a:spcAft>
              <a:buFont typeface="Arial" panose="020B0604020202020204" pitchFamily="34" charset="0"/>
              <a:buChar char="•"/>
            </a:pPr>
            <a:r>
              <a:rPr lang="en-US" sz="2000" dirty="0"/>
              <a:t>Programmable gain and shaping time</a:t>
            </a:r>
          </a:p>
          <a:p>
            <a:pPr marL="342900" indent="-342900">
              <a:spcAft>
                <a:spcPts val="600"/>
              </a:spcAft>
              <a:buFont typeface="Arial" panose="020B0604020202020204" pitchFamily="34" charset="0"/>
              <a:buChar char="•"/>
            </a:pPr>
            <a:r>
              <a:rPr lang="en-US" sz="2000" dirty="0"/>
              <a:t>Individual discriminator thresholds: down to 1/3 </a:t>
            </a:r>
            <a:r>
              <a:rPr lang="en-US" sz="2000" dirty="0" err="1"/>
              <a:t>pe</a:t>
            </a:r>
            <a:endParaRPr lang="en-US" sz="2000" dirty="0"/>
          </a:p>
          <a:p>
            <a:pPr marL="342900" indent="-342900">
              <a:spcAft>
                <a:spcPts val="600"/>
              </a:spcAft>
              <a:buFont typeface="Arial" panose="020B0604020202020204" pitchFamily="34" charset="0"/>
              <a:buChar char="•"/>
            </a:pPr>
            <a:r>
              <a:rPr lang="en-US" sz="2000" dirty="0"/>
              <a:t>50 </a:t>
            </a:r>
            <a:r>
              <a:rPr lang="en-US" sz="2000" dirty="0" err="1"/>
              <a:t>ps</a:t>
            </a:r>
            <a:r>
              <a:rPr lang="en-US" sz="2000" dirty="0"/>
              <a:t> TDC for high resolution time stamping (OR trigger to Reference Input on LEMO)</a:t>
            </a:r>
          </a:p>
          <a:p>
            <a:pPr marL="342900" indent="-342900">
              <a:spcAft>
                <a:spcPts val="600"/>
              </a:spcAft>
              <a:buFont typeface="Arial" panose="020B0604020202020204" pitchFamily="34" charset="0"/>
              <a:buChar char="•"/>
            </a:pPr>
            <a:r>
              <a:rPr lang="en-US" sz="2000" dirty="0"/>
              <a:t>Acquisition modes: photon counting, spectroscopy mode (PHA), list mode (channel ID + </a:t>
            </a:r>
            <a:r>
              <a:rPr lang="en-US" sz="2000" dirty="0" err="1"/>
              <a:t>Tstamp</a:t>
            </a:r>
            <a:r>
              <a:rPr lang="en-US" sz="2000" dirty="0"/>
              <a:t> + </a:t>
            </a:r>
            <a:r>
              <a:rPr lang="en-US" sz="2000" dirty="0" err="1"/>
              <a:t>ToT</a:t>
            </a:r>
            <a:r>
              <a:rPr lang="en-US" sz="2000" dirty="0"/>
              <a:t>)</a:t>
            </a:r>
          </a:p>
        </p:txBody>
      </p:sp>
      <p:sp>
        <p:nvSpPr>
          <p:cNvPr id="2"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graphicFrame>
        <p:nvGraphicFramePr>
          <p:cNvPr id="3" name="Oggetto 2"/>
          <p:cNvGraphicFramePr>
            <a:graphicFrameLocks noChangeAspect="1"/>
          </p:cNvGraphicFramePr>
          <p:nvPr>
            <p:extLst>
              <p:ext uri="{D42A27DB-BD31-4B8C-83A1-F6EECF244321}">
                <p14:modId xmlns:p14="http://schemas.microsoft.com/office/powerpoint/2010/main" val="1267513557"/>
              </p:ext>
            </p:extLst>
          </p:nvPr>
        </p:nvGraphicFramePr>
        <p:xfrm>
          <a:off x="1487488" y="3016994"/>
          <a:ext cx="8764049" cy="3508350"/>
        </p:xfrm>
        <a:graphic>
          <a:graphicData uri="http://schemas.openxmlformats.org/presentationml/2006/ole">
            <mc:AlternateContent xmlns:mc="http://schemas.openxmlformats.org/markup-compatibility/2006">
              <mc:Choice xmlns:v="urn:schemas-microsoft-com:vml" Requires="v">
                <p:oleObj spid="_x0000_s1061" name="Visio" r:id="rId4" imgW="9137521" imgH="3665611" progId="Visio.Drawing.11">
                  <p:embed/>
                </p:oleObj>
              </mc:Choice>
              <mc:Fallback>
                <p:oleObj name="Visio" r:id="rId4" imgW="9137521" imgH="3665611"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7488" y="3016994"/>
                        <a:ext cx="8764049" cy="3508350"/>
                      </a:xfrm>
                      <a:prstGeom prst="rect">
                        <a:avLst/>
                      </a:prstGeom>
                      <a:noFill/>
                    </p:spPr>
                  </p:pic>
                </p:oleObj>
              </mc:Fallback>
            </mc:AlternateContent>
          </a:graphicData>
        </a:graphic>
      </p:graphicFrame>
    </p:spTree>
    <p:extLst>
      <p:ext uri="{BB962C8B-B14F-4D97-AF65-F5344CB8AC3E}">
        <p14:creationId xmlns:p14="http://schemas.microsoft.com/office/powerpoint/2010/main" val="39780954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9"/>
          <p:cNvSpPr txBox="1">
            <a:spLocks noChangeArrowheads="1"/>
          </p:cNvSpPr>
          <p:nvPr/>
        </p:nvSpPr>
        <p:spPr bwMode="auto">
          <a:xfrm>
            <a:off x="119336" y="-27384"/>
            <a:ext cx="8568952" cy="461665"/>
          </a:xfrm>
          <a:prstGeom prst="rect">
            <a:avLst/>
          </a:prstGeom>
          <a:noFill/>
          <a:ln>
            <a:noFill/>
          </a:ln>
          <a:effectLst/>
        </p:spPr>
        <p:txBody>
          <a:bodyPr wrap="square">
            <a:spAutoFit/>
          </a:bodyPr>
          <a:lstStyle/>
          <a:p>
            <a:pPr>
              <a:lnSpc>
                <a:spcPct val="100000"/>
              </a:lnSpc>
              <a:spcBef>
                <a:spcPct val="0"/>
              </a:spcBef>
              <a:defRPr/>
            </a:pPr>
            <a:r>
              <a:rPr lang="en-US" sz="2400" b="1" dirty="0">
                <a:solidFill>
                  <a:schemeClr val="tx2"/>
                </a:solidFill>
                <a:latin typeface="Arial Black" pitchFamily="34" charset="0"/>
              </a:rPr>
              <a:t>DT5215 – Concentrator Board</a:t>
            </a:r>
          </a:p>
        </p:txBody>
      </p:sp>
      <p:sp>
        <p:nvSpPr>
          <p:cNvPr id="2"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4" name="Rectangle 7"/>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3" name="Immagine 2">
            <a:extLst>
              <a:ext uri="{FF2B5EF4-FFF2-40B4-BE49-F238E27FC236}">
                <a16:creationId xmlns:a16="http://schemas.microsoft.com/office/drawing/2014/main" id="{11DB37E4-5902-4252-91B0-5C310AD23CAF}"/>
              </a:ext>
            </a:extLst>
          </p:cNvPr>
          <p:cNvPicPr>
            <a:picLocks noChangeAspect="1"/>
          </p:cNvPicPr>
          <p:nvPr/>
        </p:nvPicPr>
        <p:blipFill>
          <a:blip r:embed="rId3"/>
          <a:stretch>
            <a:fillRect/>
          </a:stretch>
        </p:blipFill>
        <p:spPr>
          <a:xfrm rot="16200000">
            <a:off x="5646983" y="233863"/>
            <a:ext cx="4644189" cy="6858000"/>
          </a:xfrm>
          <a:prstGeom prst="rect">
            <a:avLst/>
          </a:prstGeom>
        </p:spPr>
      </p:pic>
      <p:sp>
        <p:nvSpPr>
          <p:cNvPr id="5" name="CasellaDiTesto 4">
            <a:extLst>
              <a:ext uri="{FF2B5EF4-FFF2-40B4-BE49-F238E27FC236}">
                <a16:creationId xmlns:a16="http://schemas.microsoft.com/office/drawing/2014/main" id="{CB28E49C-C0B9-4A3F-BBDF-839B706589F3}"/>
              </a:ext>
            </a:extLst>
          </p:cNvPr>
          <p:cNvSpPr txBox="1"/>
          <p:nvPr/>
        </p:nvSpPr>
        <p:spPr>
          <a:xfrm>
            <a:off x="8076714" y="5939017"/>
            <a:ext cx="1567480" cy="276999"/>
          </a:xfrm>
          <a:prstGeom prst="rect">
            <a:avLst/>
          </a:prstGeom>
          <a:noFill/>
        </p:spPr>
        <p:txBody>
          <a:bodyPr wrap="none" rtlCol="0">
            <a:spAutoFit/>
          </a:bodyPr>
          <a:lstStyle/>
          <a:p>
            <a:r>
              <a:rPr lang="it-IT" sz="1200" dirty="0"/>
              <a:t>8x </a:t>
            </a:r>
            <a:r>
              <a:rPr lang="it-IT" sz="1200" dirty="0" err="1"/>
              <a:t>Tdlink</a:t>
            </a:r>
            <a:r>
              <a:rPr lang="it-IT" sz="1200" dirty="0"/>
              <a:t> @ 6.25 </a:t>
            </a:r>
            <a:r>
              <a:rPr lang="it-IT" sz="1200" dirty="0" err="1"/>
              <a:t>Gbps</a:t>
            </a:r>
            <a:endParaRPr lang="en-US" sz="1200" dirty="0"/>
          </a:p>
        </p:txBody>
      </p:sp>
      <p:sp>
        <p:nvSpPr>
          <p:cNvPr id="9" name="CasellaDiTesto 8">
            <a:extLst>
              <a:ext uri="{FF2B5EF4-FFF2-40B4-BE49-F238E27FC236}">
                <a16:creationId xmlns:a16="http://schemas.microsoft.com/office/drawing/2014/main" id="{1BFF3401-5A69-4F83-A050-7E55719B3CB5}"/>
              </a:ext>
            </a:extLst>
          </p:cNvPr>
          <p:cNvSpPr txBox="1"/>
          <p:nvPr/>
        </p:nvSpPr>
        <p:spPr>
          <a:xfrm>
            <a:off x="5556378" y="5939252"/>
            <a:ext cx="856325" cy="276999"/>
          </a:xfrm>
          <a:prstGeom prst="rect">
            <a:avLst/>
          </a:prstGeom>
          <a:noFill/>
        </p:spPr>
        <p:txBody>
          <a:bodyPr wrap="none" rtlCol="0">
            <a:spAutoFit/>
          </a:bodyPr>
          <a:lstStyle/>
          <a:p>
            <a:r>
              <a:rPr lang="it-IT" sz="1200" dirty="0"/>
              <a:t>GPIO (x16)</a:t>
            </a:r>
            <a:endParaRPr lang="en-US" sz="1200" dirty="0"/>
          </a:p>
        </p:txBody>
      </p:sp>
      <p:cxnSp>
        <p:nvCxnSpPr>
          <p:cNvPr id="7" name="Connettore 2 6">
            <a:extLst>
              <a:ext uri="{FF2B5EF4-FFF2-40B4-BE49-F238E27FC236}">
                <a16:creationId xmlns:a16="http://schemas.microsoft.com/office/drawing/2014/main" id="{773E54EB-F5AA-4536-AC27-114745D283F5}"/>
              </a:ext>
            </a:extLst>
          </p:cNvPr>
          <p:cNvCxnSpPr/>
          <p:nvPr/>
        </p:nvCxnSpPr>
        <p:spPr>
          <a:xfrm>
            <a:off x="6744942" y="1196752"/>
            <a:ext cx="720080" cy="1800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CasellaDiTesto 9">
            <a:extLst>
              <a:ext uri="{FF2B5EF4-FFF2-40B4-BE49-F238E27FC236}">
                <a16:creationId xmlns:a16="http://schemas.microsoft.com/office/drawing/2014/main" id="{1B2D996A-3364-480F-BB63-B0417F7B738A}"/>
              </a:ext>
            </a:extLst>
          </p:cNvPr>
          <p:cNvSpPr txBox="1"/>
          <p:nvPr/>
        </p:nvSpPr>
        <p:spPr>
          <a:xfrm>
            <a:off x="5984541" y="949259"/>
            <a:ext cx="1520801" cy="276999"/>
          </a:xfrm>
          <a:prstGeom prst="rect">
            <a:avLst/>
          </a:prstGeom>
          <a:noFill/>
        </p:spPr>
        <p:txBody>
          <a:bodyPr wrap="none" rtlCol="0">
            <a:spAutoFit/>
          </a:bodyPr>
          <a:lstStyle/>
          <a:p>
            <a:r>
              <a:rPr lang="it-IT" sz="1200" dirty="0" err="1"/>
              <a:t>Zynq</a:t>
            </a:r>
            <a:r>
              <a:rPr lang="it-IT" sz="1200" dirty="0"/>
              <a:t> </a:t>
            </a:r>
            <a:r>
              <a:rPr lang="it-IT" sz="1200" dirty="0" err="1"/>
              <a:t>Ultrascale</a:t>
            </a:r>
            <a:r>
              <a:rPr lang="it-IT" sz="1200" dirty="0"/>
              <a:t> + </a:t>
            </a:r>
            <a:r>
              <a:rPr lang="it-IT" sz="1200" dirty="0" err="1"/>
              <a:t>SoC</a:t>
            </a:r>
            <a:endParaRPr lang="en-US" sz="1200" dirty="0"/>
          </a:p>
        </p:txBody>
      </p:sp>
      <p:cxnSp>
        <p:nvCxnSpPr>
          <p:cNvPr id="13" name="Connettore 2 12">
            <a:extLst>
              <a:ext uri="{FF2B5EF4-FFF2-40B4-BE49-F238E27FC236}">
                <a16:creationId xmlns:a16="http://schemas.microsoft.com/office/drawing/2014/main" id="{D5DA10AD-17CE-457C-9D2E-73F5C88A738A}"/>
              </a:ext>
            </a:extLst>
          </p:cNvPr>
          <p:cNvCxnSpPr>
            <a:cxnSpLocks/>
          </p:cNvCxnSpPr>
          <p:nvPr/>
        </p:nvCxnSpPr>
        <p:spPr>
          <a:xfrm>
            <a:off x="7560902" y="836096"/>
            <a:ext cx="70212" cy="7557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CasellaDiTesto 14">
            <a:extLst>
              <a:ext uri="{FF2B5EF4-FFF2-40B4-BE49-F238E27FC236}">
                <a16:creationId xmlns:a16="http://schemas.microsoft.com/office/drawing/2014/main" id="{026400EE-2847-4266-A8B8-789D5B719E07}"/>
              </a:ext>
            </a:extLst>
          </p:cNvPr>
          <p:cNvSpPr txBox="1"/>
          <p:nvPr/>
        </p:nvSpPr>
        <p:spPr>
          <a:xfrm>
            <a:off x="6111246" y="578980"/>
            <a:ext cx="2092048" cy="276999"/>
          </a:xfrm>
          <a:prstGeom prst="rect">
            <a:avLst/>
          </a:prstGeom>
          <a:noFill/>
        </p:spPr>
        <p:txBody>
          <a:bodyPr wrap="none" rtlCol="0">
            <a:spAutoFit/>
          </a:bodyPr>
          <a:lstStyle/>
          <a:p>
            <a:r>
              <a:rPr lang="it-IT" sz="1200" dirty="0" err="1"/>
              <a:t>Ultrastable</a:t>
            </a:r>
            <a:r>
              <a:rPr lang="it-IT" sz="1200" dirty="0"/>
              <a:t> OCXO Clock Source</a:t>
            </a:r>
            <a:endParaRPr lang="en-US" sz="1200" dirty="0"/>
          </a:p>
        </p:txBody>
      </p:sp>
      <p:cxnSp>
        <p:nvCxnSpPr>
          <p:cNvPr id="18" name="Connettore 2 17">
            <a:extLst>
              <a:ext uri="{FF2B5EF4-FFF2-40B4-BE49-F238E27FC236}">
                <a16:creationId xmlns:a16="http://schemas.microsoft.com/office/drawing/2014/main" id="{0CE22CB5-5145-40E3-A677-BD75ED5E7F2C}"/>
              </a:ext>
            </a:extLst>
          </p:cNvPr>
          <p:cNvCxnSpPr>
            <a:cxnSpLocks/>
          </p:cNvCxnSpPr>
          <p:nvPr/>
        </p:nvCxnSpPr>
        <p:spPr>
          <a:xfrm flipH="1">
            <a:off x="8099402" y="941167"/>
            <a:ext cx="396285" cy="5889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CasellaDiTesto 19">
            <a:extLst>
              <a:ext uri="{FF2B5EF4-FFF2-40B4-BE49-F238E27FC236}">
                <a16:creationId xmlns:a16="http://schemas.microsoft.com/office/drawing/2014/main" id="{A1DCE58C-5F9B-4831-BDD0-D8AA2847544C}"/>
              </a:ext>
            </a:extLst>
          </p:cNvPr>
          <p:cNvSpPr txBox="1"/>
          <p:nvPr/>
        </p:nvSpPr>
        <p:spPr>
          <a:xfrm>
            <a:off x="8172468" y="484583"/>
            <a:ext cx="1503681" cy="461665"/>
          </a:xfrm>
          <a:prstGeom prst="rect">
            <a:avLst/>
          </a:prstGeom>
          <a:noFill/>
        </p:spPr>
        <p:txBody>
          <a:bodyPr wrap="none" rtlCol="0">
            <a:spAutoFit/>
          </a:bodyPr>
          <a:lstStyle/>
          <a:p>
            <a:r>
              <a:rPr lang="it-IT" sz="1200" dirty="0"/>
              <a:t>Clock I/O</a:t>
            </a:r>
          </a:p>
          <a:p>
            <a:r>
              <a:rPr lang="it-IT" sz="1200" dirty="0"/>
              <a:t>GPS 1pps </a:t>
            </a:r>
            <a:r>
              <a:rPr lang="it-IT" sz="1200" dirty="0" err="1"/>
              <a:t>compatible</a:t>
            </a:r>
            <a:endParaRPr lang="en-US" sz="1200" dirty="0"/>
          </a:p>
        </p:txBody>
      </p:sp>
      <p:cxnSp>
        <p:nvCxnSpPr>
          <p:cNvPr id="19" name="Connettore 2 18">
            <a:extLst>
              <a:ext uri="{FF2B5EF4-FFF2-40B4-BE49-F238E27FC236}">
                <a16:creationId xmlns:a16="http://schemas.microsoft.com/office/drawing/2014/main" id="{8A510A9A-068F-4F12-B8E8-03AD99750F88}"/>
              </a:ext>
            </a:extLst>
          </p:cNvPr>
          <p:cNvCxnSpPr>
            <a:cxnSpLocks/>
          </p:cNvCxnSpPr>
          <p:nvPr/>
        </p:nvCxnSpPr>
        <p:spPr>
          <a:xfrm flipH="1">
            <a:off x="9225615" y="980728"/>
            <a:ext cx="472348" cy="4320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CasellaDiTesto 24">
            <a:extLst>
              <a:ext uri="{FF2B5EF4-FFF2-40B4-BE49-F238E27FC236}">
                <a16:creationId xmlns:a16="http://schemas.microsoft.com/office/drawing/2014/main" id="{2B14D0B0-1224-42AE-BD00-0C4D0C7BD7E2}"/>
              </a:ext>
            </a:extLst>
          </p:cNvPr>
          <p:cNvSpPr txBox="1"/>
          <p:nvPr/>
        </p:nvSpPr>
        <p:spPr>
          <a:xfrm>
            <a:off x="9596689" y="711020"/>
            <a:ext cx="935513" cy="307777"/>
          </a:xfrm>
          <a:prstGeom prst="rect">
            <a:avLst/>
          </a:prstGeom>
          <a:noFill/>
        </p:spPr>
        <p:txBody>
          <a:bodyPr wrap="none" rtlCol="0">
            <a:spAutoFit/>
          </a:bodyPr>
          <a:lstStyle/>
          <a:p>
            <a:r>
              <a:rPr lang="it-IT" sz="1400" dirty="0"/>
              <a:t>10 </a:t>
            </a:r>
            <a:r>
              <a:rPr lang="it-IT" sz="1400" dirty="0" err="1"/>
              <a:t>Gbps</a:t>
            </a:r>
            <a:r>
              <a:rPr lang="it-IT" sz="1400" dirty="0"/>
              <a:t>/e</a:t>
            </a:r>
            <a:endParaRPr lang="en-US" sz="1400" dirty="0"/>
          </a:p>
        </p:txBody>
      </p:sp>
      <p:cxnSp>
        <p:nvCxnSpPr>
          <p:cNvPr id="28" name="Connettore 2 27">
            <a:extLst>
              <a:ext uri="{FF2B5EF4-FFF2-40B4-BE49-F238E27FC236}">
                <a16:creationId xmlns:a16="http://schemas.microsoft.com/office/drawing/2014/main" id="{FA092B99-C493-449B-8A21-1632205E6C64}"/>
              </a:ext>
            </a:extLst>
          </p:cNvPr>
          <p:cNvCxnSpPr>
            <a:cxnSpLocks/>
          </p:cNvCxnSpPr>
          <p:nvPr/>
        </p:nvCxnSpPr>
        <p:spPr>
          <a:xfrm flipH="1">
            <a:off x="9902623" y="1196752"/>
            <a:ext cx="586735" cy="2544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CasellaDiTesto 29">
            <a:extLst>
              <a:ext uri="{FF2B5EF4-FFF2-40B4-BE49-F238E27FC236}">
                <a16:creationId xmlns:a16="http://schemas.microsoft.com/office/drawing/2014/main" id="{78D5CB3F-726F-45B4-9229-5E9C9900AB90}"/>
              </a:ext>
            </a:extLst>
          </p:cNvPr>
          <p:cNvSpPr txBox="1"/>
          <p:nvPr/>
        </p:nvSpPr>
        <p:spPr>
          <a:xfrm>
            <a:off x="10437951" y="964648"/>
            <a:ext cx="1635828" cy="523220"/>
          </a:xfrm>
          <a:prstGeom prst="rect">
            <a:avLst/>
          </a:prstGeom>
          <a:noFill/>
        </p:spPr>
        <p:txBody>
          <a:bodyPr wrap="square" rtlCol="0">
            <a:spAutoFit/>
          </a:bodyPr>
          <a:lstStyle/>
          <a:p>
            <a:pPr algn="ctr"/>
            <a:r>
              <a:rPr lang="it-IT" sz="1400" dirty="0"/>
              <a:t>Inter-</a:t>
            </a:r>
            <a:r>
              <a:rPr lang="it-IT" sz="1400" dirty="0" err="1"/>
              <a:t>Concentrator</a:t>
            </a:r>
            <a:r>
              <a:rPr lang="it-IT" sz="1400" dirty="0"/>
              <a:t> </a:t>
            </a:r>
            <a:r>
              <a:rPr lang="it-IT" sz="1400" dirty="0" err="1"/>
              <a:t>Synchronization</a:t>
            </a:r>
            <a:endParaRPr lang="en-US" sz="1400" dirty="0"/>
          </a:p>
        </p:txBody>
      </p:sp>
      <p:cxnSp>
        <p:nvCxnSpPr>
          <p:cNvPr id="29" name="Connettore 2 28">
            <a:extLst>
              <a:ext uri="{FF2B5EF4-FFF2-40B4-BE49-F238E27FC236}">
                <a16:creationId xmlns:a16="http://schemas.microsoft.com/office/drawing/2014/main" id="{55EFDFB0-89EF-43FB-9D1D-F0CF274AC668}"/>
              </a:ext>
            </a:extLst>
          </p:cNvPr>
          <p:cNvCxnSpPr/>
          <p:nvPr/>
        </p:nvCxnSpPr>
        <p:spPr>
          <a:xfrm>
            <a:off x="5016750" y="1226258"/>
            <a:ext cx="648072" cy="2697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CasellaDiTesto 32">
            <a:extLst>
              <a:ext uri="{FF2B5EF4-FFF2-40B4-BE49-F238E27FC236}">
                <a16:creationId xmlns:a16="http://schemas.microsoft.com/office/drawing/2014/main" id="{3396B49F-EC45-4B0B-853D-F7D36577AEFD}"/>
              </a:ext>
            </a:extLst>
          </p:cNvPr>
          <p:cNvSpPr txBox="1"/>
          <p:nvPr/>
        </p:nvSpPr>
        <p:spPr>
          <a:xfrm>
            <a:off x="3885861" y="1034984"/>
            <a:ext cx="1194366" cy="276999"/>
          </a:xfrm>
          <a:prstGeom prst="rect">
            <a:avLst/>
          </a:prstGeom>
          <a:noFill/>
        </p:spPr>
        <p:txBody>
          <a:bodyPr wrap="none" rtlCol="0">
            <a:spAutoFit/>
          </a:bodyPr>
          <a:lstStyle/>
          <a:p>
            <a:r>
              <a:rPr lang="it-IT" sz="1200" dirty="0"/>
              <a:t>1 </a:t>
            </a:r>
            <a:r>
              <a:rPr lang="it-IT" sz="1200" dirty="0" err="1"/>
              <a:t>Gbps</a:t>
            </a:r>
            <a:r>
              <a:rPr lang="it-IT" sz="1200" dirty="0"/>
              <a:t> Ethernet</a:t>
            </a:r>
            <a:endParaRPr lang="en-US" sz="1200" dirty="0"/>
          </a:p>
        </p:txBody>
      </p:sp>
      <p:cxnSp>
        <p:nvCxnSpPr>
          <p:cNvPr id="34" name="Connettore 2 33">
            <a:extLst>
              <a:ext uri="{FF2B5EF4-FFF2-40B4-BE49-F238E27FC236}">
                <a16:creationId xmlns:a16="http://schemas.microsoft.com/office/drawing/2014/main" id="{C41C8D57-0959-4F9E-B0F4-B9EED001CE0E}"/>
              </a:ext>
            </a:extLst>
          </p:cNvPr>
          <p:cNvCxnSpPr>
            <a:cxnSpLocks/>
          </p:cNvCxnSpPr>
          <p:nvPr/>
        </p:nvCxnSpPr>
        <p:spPr>
          <a:xfrm>
            <a:off x="5243445" y="864908"/>
            <a:ext cx="980733" cy="6402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CasellaDiTesto 35">
            <a:extLst>
              <a:ext uri="{FF2B5EF4-FFF2-40B4-BE49-F238E27FC236}">
                <a16:creationId xmlns:a16="http://schemas.microsoft.com/office/drawing/2014/main" id="{1CAF7FD0-41D8-4878-B304-05A05CE44C65}"/>
              </a:ext>
            </a:extLst>
          </p:cNvPr>
          <p:cNvSpPr txBox="1"/>
          <p:nvPr/>
        </p:nvSpPr>
        <p:spPr>
          <a:xfrm>
            <a:off x="4722561" y="664168"/>
            <a:ext cx="566181" cy="276999"/>
          </a:xfrm>
          <a:prstGeom prst="rect">
            <a:avLst/>
          </a:prstGeom>
          <a:noFill/>
        </p:spPr>
        <p:txBody>
          <a:bodyPr wrap="none" rtlCol="0">
            <a:spAutoFit/>
          </a:bodyPr>
          <a:lstStyle/>
          <a:p>
            <a:r>
              <a:rPr lang="it-IT" sz="1200" dirty="0"/>
              <a:t>USB-C</a:t>
            </a:r>
            <a:endParaRPr lang="en-US" sz="1200" dirty="0"/>
          </a:p>
        </p:txBody>
      </p:sp>
      <p:sp>
        <p:nvSpPr>
          <p:cNvPr id="37" name="CasellaDiTesto 36">
            <a:extLst>
              <a:ext uri="{FF2B5EF4-FFF2-40B4-BE49-F238E27FC236}">
                <a16:creationId xmlns:a16="http://schemas.microsoft.com/office/drawing/2014/main" id="{B7378B3E-A3C7-41FC-A94D-A1F9503AEB2E}"/>
              </a:ext>
            </a:extLst>
          </p:cNvPr>
          <p:cNvSpPr txBox="1"/>
          <p:nvPr/>
        </p:nvSpPr>
        <p:spPr>
          <a:xfrm>
            <a:off x="1250571" y="1591854"/>
            <a:ext cx="2299604" cy="1938992"/>
          </a:xfrm>
          <a:prstGeom prst="rect">
            <a:avLst/>
          </a:prstGeom>
          <a:solidFill>
            <a:srgbClr val="FFC000"/>
          </a:solidFill>
        </p:spPr>
        <p:txBody>
          <a:bodyPr wrap="square" rtlCol="0">
            <a:spAutoFit/>
          </a:bodyPr>
          <a:lstStyle/>
          <a:p>
            <a:r>
              <a:rPr lang="it-IT" sz="1200" b="1" u="sng" dirty="0" err="1"/>
              <a:t>Zynq</a:t>
            </a:r>
            <a:r>
              <a:rPr lang="it-IT" sz="1200" b="1" u="sng" dirty="0"/>
              <a:t> </a:t>
            </a:r>
            <a:r>
              <a:rPr lang="it-IT" sz="1200" b="1" u="sng" dirty="0" err="1"/>
              <a:t>Ultrascale</a:t>
            </a:r>
            <a:r>
              <a:rPr lang="it-IT" sz="1200" b="1" u="sng" dirty="0"/>
              <a:t> + </a:t>
            </a:r>
            <a:r>
              <a:rPr lang="it-IT" sz="1200" b="1" u="sng" dirty="0" err="1"/>
              <a:t>SoC</a:t>
            </a:r>
            <a:br>
              <a:rPr lang="it-IT" sz="1200" b="1" u="sng" dirty="0"/>
            </a:br>
            <a:endParaRPr lang="it-IT" sz="1200" b="1" u="sng" dirty="0"/>
          </a:p>
          <a:p>
            <a:pPr marL="171450" indent="-171450">
              <a:buFont typeface="Arial" panose="020B0604020202020204" pitchFamily="34" charset="0"/>
              <a:buChar char="•"/>
            </a:pPr>
            <a:r>
              <a:rPr lang="it-IT" sz="1200" dirty="0" err="1"/>
              <a:t>Manage</a:t>
            </a:r>
            <a:r>
              <a:rPr lang="it-IT" sz="1200" dirty="0"/>
              <a:t> </a:t>
            </a:r>
            <a:r>
              <a:rPr lang="it-IT" sz="1200" dirty="0" err="1"/>
              <a:t>readout</a:t>
            </a:r>
            <a:r>
              <a:rPr lang="it-IT" sz="1200" dirty="0"/>
              <a:t> </a:t>
            </a:r>
            <a:r>
              <a:rPr lang="it-IT" sz="1200" dirty="0" err="1"/>
              <a:t>process</a:t>
            </a:r>
            <a:endParaRPr lang="it-IT" sz="1200" dirty="0"/>
          </a:p>
          <a:p>
            <a:pPr marL="171450" indent="-171450">
              <a:buFont typeface="Arial" panose="020B0604020202020204" pitchFamily="34" charset="0"/>
              <a:buChar char="•"/>
            </a:pPr>
            <a:r>
              <a:rPr lang="it-IT" sz="1200" dirty="0"/>
              <a:t>Event </a:t>
            </a:r>
            <a:r>
              <a:rPr lang="it-IT" sz="1200" dirty="0" err="1"/>
              <a:t>sorting</a:t>
            </a:r>
            <a:endParaRPr lang="it-IT" sz="1200" dirty="0"/>
          </a:p>
          <a:p>
            <a:pPr marL="171450" indent="-171450">
              <a:buFont typeface="Arial" panose="020B0604020202020204" pitchFamily="34" charset="0"/>
              <a:buChar char="•"/>
            </a:pPr>
            <a:r>
              <a:rPr lang="it-IT" sz="1200" dirty="0"/>
              <a:t>Event Builder</a:t>
            </a:r>
          </a:p>
          <a:p>
            <a:pPr marL="171450" indent="-171450">
              <a:buFont typeface="Arial" panose="020B0604020202020204" pitchFamily="34" charset="0"/>
              <a:buChar char="•"/>
            </a:pPr>
            <a:r>
              <a:rPr lang="it-IT" sz="1200" dirty="0"/>
              <a:t>L2 trigger and </a:t>
            </a:r>
            <a:r>
              <a:rPr lang="it-IT" sz="1200" dirty="0" err="1"/>
              <a:t>coincidence</a:t>
            </a:r>
            <a:endParaRPr lang="it-IT" sz="1200" dirty="0"/>
          </a:p>
          <a:p>
            <a:pPr marL="171450" indent="-171450">
              <a:buFont typeface="Arial" panose="020B0604020202020204" pitchFamily="34" charset="0"/>
              <a:buChar char="•"/>
            </a:pPr>
            <a:r>
              <a:rPr lang="it-IT" sz="1200" dirty="0" err="1"/>
              <a:t>Readout</a:t>
            </a:r>
            <a:r>
              <a:rPr lang="it-IT" sz="1200" dirty="0"/>
              <a:t> </a:t>
            </a:r>
            <a:r>
              <a:rPr lang="it-IT" sz="1200" dirty="0" err="1"/>
              <a:t>burst</a:t>
            </a:r>
            <a:r>
              <a:rPr lang="it-IT" sz="1200" dirty="0"/>
              <a:t> caching </a:t>
            </a:r>
            <a:br>
              <a:rPr lang="it-IT" sz="1200" dirty="0"/>
            </a:br>
            <a:r>
              <a:rPr lang="it-IT" sz="1200" dirty="0"/>
              <a:t>(up to 8 Gbyte RAM)</a:t>
            </a:r>
          </a:p>
          <a:p>
            <a:pPr marL="171450" indent="-171450">
              <a:buFont typeface="Arial" panose="020B0604020202020204" pitchFamily="34" charset="0"/>
              <a:buChar char="•"/>
            </a:pPr>
            <a:r>
              <a:rPr lang="it-IT" sz="1200" dirty="0"/>
              <a:t>4 core @ 1.2 GHz processor for</a:t>
            </a:r>
            <a:br>
              <a:rPr lang="it-IT" sz="1200" dirty="0"/>
            </a:br>
            <a:r>
              <a:rPr lang="it-IT" sz="1200" dirty="0"/>
              <a:t>custom data processing</a:t>
            </a:r>
            <a:endParaRPr lang="en-US" sz="1200" dirty="0"/>
          </a:p>
        </p:txBody>
      </p:sp>
      <p:pic>
        <p:nvPicPr>
          <p:cNvPr id="6" name="Immagine 5">
            <a:extLst>
              <a:ext uri="{FF2B5EF4-FFF2-40B4-BE49-F238E27FC236}">
                <a16:creationId xmlns:a16="http://schemas.microsoft.com/office/drawing/2014/main" id="{A61C4E3C-8EED-4D01-A1D9-76EA0DD161B8}"/>
              </a:ext>
            </a:extLst>
          </p:cNvPr>
          <p:cNvPicPr>
            <a:picLocks noChangeAspect="1"/>
          </p:cNvPicPr>
          <p:nvPr/>
        </p:nvPicPr>
        <p:blipFill>
          <a:blip r:embed="rId4"/>
          <a:stretch>
            <a:fillRect/>
          </a:stretch>
        </p:blipFill>
        <p:spPr>
          <a:xfrm>
            <a:off x="78186" y="3617492"/>
            <a:ext cx="4644375" cy="1899740"/>
          </a:xfrm>
          <a:prstGeom prst="rect">
            <a:avLst/>
          </a:prstGeom>
        </p:spPr>
      </p:pic>
    </p:spTree>
    <p:extLst>
      <p:ext uri="{BB962C8B-B14F-4D97-AF65-F5344CB8AC3E}">
        <p14:creationId xmlns:p14="http://schemas.microsoft.com/office/powerpoint/2010/main" val="34763514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9"/>
          <p:cNvSpPr txBox="1">
            <a:spLocks noChangeArrowheads="1"/>
          </p:cNvSpPr>
          <p:nvPr/>
        </p:nvSpPr>
        <p:spPr bwMode="auto">
          <a:xfrm>
            <a:off x="119336" y="-27384"/>
            <a:ext cx="8568952" cy="461665"/>
          </a:xfrm>
          <a:prstGeom prst="rect">
            <a:avLst/>
          </a:prstGeom>
          <a:noFill/>
          <a:ln>
            <a:noFill/>
          </a:ln>
          <a:effectLst/>
        </p:spPr>
        <p:txBody>
          <a:bodyPr wrap="square">
            <a:spAutoFit/>
          </a:bodyPr>
          <a:lstStyle/>
          <a:p>
            <a:pPr>
              <a:lnSpc>
                <a:spcPct val="100000"/>
              </a:lnSpc>
              <a:spcBef>
                <a:spcPct val="0"/>
              </a:spcBef>
              <a:defRPr/>
            </a:pPr>
            <a:r>
              <a:rPr lang="en-US" sz="2400" b="1" dirty="0" err="1">
                <a:solidFill>
                  <a:schemeClr val="tx2"/>
                </a:solidFill>
                <a:latin typeface="Arial Black" pitchFamily="34" charset="0"/>
              </a:rPr>
              <a:t>Tdlink</a:t>
            </a:r>
            <a:r>
              <a:rPr lang="en-US" sz="2400" b="1" dirty="0">
                <a:solidFill>
                  <a:schemeClr val="tx2"/>
                </a:solidFill>
                <a:latin typeface="Arial Black" pitchFamily="34" charset="0"/>
              </a:rPr>
              <a:t>: building the </a:t>
            </a:r>
            <a:r>
              <a:rPr lang="en-US" sz="2400" b="1" dirty="0" err="1">
                <a:solidFill>
                  <a:schemeClr val="tx2"/>
                </a:solidFill>
                <a:latin typeface="Arial Black" pitchFamily="34" charset="0"/>
              </a:rPr>
              <a:t>multiboard</a:t>
            </a:r>
            <a:r>
              <a:rPr lang="en-US" sz="2400" b="1" dirty="0">
                <a:solidFill>
                  <a:schemeClr val="tx2"/>
                </a:solidFill>
                <a:latin typeface="Arial Black" pitchFamily="34" charset="0"/>
              </a:rPr>
              <a:t> system</a:t>
            </a:r>
          </a:p>
        </p:txBody>
      </p:sp>
      <p:sp>
        <p:nvSpPr>
          <p:cNvPr id="5498" name="Rettangolo 5497"/>
          <p:cNvSpPr/>
          <p:nvPr/>
        </p:nvSpPr>
        <p:spPr>
          <a:xfrm>
            <a:off x="335360" y="476672"/>
            <a:ext cx="11665296" cy="2246769"/>
          </a:xfrm>
          <a:prstGeom prst="rect">
            <a:avLst/>
          </a:prstGeom>
          <a:effectLst>
            <a:glow rad="673100">
              <a:schemeClr val="accent1">
                <a:alpha val="40000"/>
              </a:schemeClr>
            </a:glow>
            <a:softEdge rad="596900"/>
          </a:effectLst>
        </p:spPr>
        <p:txBody>
          <a:bodyPr wrap="square">
            <a:spAutoFit/>
          </a:bodyPr>
          <a:lstStyle/>
          <a:p>
            <a:pPr marL="342900" indent="-342900">
              <a:spcAft>
                <a:spcPts val="600"/>
              </a:spcAft>
              <a:buFont typeface="Arial" panose="020B0604020202020204" pitchFamily="34" charset="0"/>
              <a:buChar char="•"/>
            </a:pPr>
            <a:r>
              <a:rPr lang="en-US" sz="2000" dirty="0"/>
              <a:t>Daisy chainable serial link on fiber optic (up to </a:t>
            </a:r>
            <a:r>
              <a:rPr lang="en-US" sz="2000" b="1" dirty="0"/>
              <a:t>6 Gb/s</a:t>
            </a:r>
            <a:r>
              <a:rPr lang="en-US" sz="2000" dirty="0"/>
              <a:t>). </a:t>
            </a:r>
          </a:p>
          <a:p>
            <a:pPr marL="342900" indent="-342900">
              <a:spcAft>
                <a:spcPts val="600"/>
              </a:spcAft>
              <a:buFont typeface="Arial" panose="020B0604020202020204" pitchFamily="34" charset="0"/>
              <a:buChar char="•"/>
            </a:pPr>
            <a:r>
              <a:rPr lang="en-US" sz="2000" dirty="0"/>
              <a:t>Provides data transfer (readout + slow control), clock distribution, synchronized commands for time stamp reset, acquisition control, trigger distribution and/or validation, busy management</a:t>
            </a:r>
          </a:p>
          <a:p>
            <a:pPr marL="342900" indent="-342900">
              <a:spcAft>
                <a:spcPts val="600"/>
              </a:spcAft>
              <a:buFont typeface="Arial" panose="020B0604020202020204" pitchFamily="34" charset="0"/>
              <a:buChar char="•"/>
            </a:pPr>
            <a:r>
              <a:rPr lang="en-US" sz="2000" dirty="0"/>
              <a:t>One link connects up to 16 FERS units</a:t>
            </a:r>
          </a:p>
          <a:p>
            <a:pPr marL="342900" indent="-342900">
              <a:spcAft>
                <a:spcPts val="600"/>
              </a:spcAft>
              <a:buFont typeface="Arial" panose="020B0604020202020204" pitchFamily="34" charset="0"/>
              <a:buChar char="•"/>
            </a:pPr>
            <a:r>
              <a:rPr lang="en-US" sz="2000" dirty="0"/>
              <a:t>One concentrator board with 4/8 links can read 64/128 FE units, that is 4096/8192 channels!</a:t>
            </a:r>
          </a:p>
          <a:p>
            <a:pPr marL="342900" indent="-342900">
              <a:spcAft>
                <a:spcPts val="600"/>
              </a:spcAft>
              <a:buFont typeface="Arial" panose="020B0604020202020204" pitchFamily="34" charset="0"/>
              <a:buChar char="•"/>
            </a:pPr>
            <a:r>
              <a:rPr lang="en-US" sz="2000" b="1" dirty="0"/>
              <a:t>FERS-tree</a:t>
            </a:r>
            <a:r>
              <a:rPr lang="en-US" sz="2000" dirty="0"/>
              <a:t>: Multiple concentrator boards can be synchronized to build large readout systems</a:t>
            </a:r>
          </a:p>
        </p:txBody>
      </p:sp>
      <p:sp>
        <p:nvSpPr>
          <p:cNvPr id="2"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4" name="Rectangle 7"/>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820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7148" y="3140968"/>
            <a:ext cx="6704013" cy="330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83571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9"/>
          <p:cNvSpPr txBox="1">
            <a:spLocks noChangeArrowheads="1"/>
          </p:cNvSpPr>
          <p:nvPr/>
        </p:nvSpPr>
        <p:spPr bwMode="auto">
          <a:xfrm>
            <a:off x="119336" y="-27384"/>
            <a:ext cx="8568952" cy="461665"/>
          </a:xfrm>
          <a:prstGeom prst="rect">
            <a:avLst/>
          </a:prstGeom>
          <a:noFill/>
          <a:ln>
            <a:noFill/>
          </a:ln>
          <a:effectLst/>
        </p:spPr>
        <p:txBody>
          <a:bodyPr wrap="square">
            <a:spAutoFit/>
          </a:bodyPr>
          <a:lstStyle/>
          <a:p>
            <a:pPr>
              <a:lnSpc>
                <a:spcPct val="100000"/>
              </a:lnSpc>
              <a:spcBef>
                <a:spcPct val="0"/>
              </a:spcBef>
              <a:defRPr/>
            </a:pPr>
            <a:r>
              <a:rPr lang="en-US" sz="2400" b="1" dirty="0">
                <a:solidFill>
                  <a:schemeClr val="tx2"/>
                </a:solidFill>
                <a:latin typeface="Arial Black" pitchFamily="34" charset="0"/>
              </a:rPr>
              <a:t>Acquisition and Readout Modes</a:t>
            </a:r>
          </a:p>
        </p:txBody>
      </p:sp>
      <p:sp>
        <p:nvSpPr>
          <p:cNvPr id="5498" name="Rettangolo 5497"/>
          <p:cNvSpPr/>
          <p:nvPr/>
        </p:nvSpPr>
        <p:spPr>
          <a:xfrm>
            <a:off x="407368" y="491182"/>
            <a:ext cx="11665296" cy="5293757"/>
          </a:xfrm>
          <a:prstGeom prst="rect">
            <a:avLst/>
          </a:prstGeom>
          <a:effectLst>
            <a:glow rad="673100">
              <a:schemeClr val="accent1">
                <a:alpha val="40000"/>
              </a:schemeClr>
            </a:glow>
            <a:softEdge rad="596900"/>
          </a:effectLst>
        </p:spPr>
        <p:txBody>
          <a:bodyPr wrap="square">
            <a:spAutoFit/>
          </a:bodyPr>
          <a:lstStyle/>
          <a:p>
            <a:pPr marL="342900" indent="-342900" algn="just">
              <a:spcAft>
                <a:spcPts val="600"/>
              </a:spcAft>
              <a:buFont typeface="Arial" panose="020B0604020202020204" pitchFamily="34" charset="0"/>
              <a:buChar char="•"/>
            </a:pPr>
            <a:r>
              <a:rPr lang="en-US" dirty="0"/>
              <a:t>Acquisition modes: </a:t>
            </a:r>
          </a:p>
          <a:p>
            <a:pPr marL="800100" lvl="1" indent="-342900" algn="just">
              <a:spcAft>
                <a:spcPts val="300"/>
              </a:spcAft>
              <a:buFont typeface="Arial" panose="020B0604020202020204" pitchFamily="34" charset="0"/>
              <a:buChar char="•"/>
            </a:pPr>
            <a:r>
              <a:rPr lang="en-US" sz="1600" b="1" dirty="0"/>
              <a:t>MCS Mode </a:t>
            </a:r>
            <a:r>
              <a:rPr lang="en-US" sz="1600" dirty="0"/>
              <a:t>(e.g. photon counting in SiPMs): uses fast discriminator signals. No dead time in counting, up to ~20 </a:t>
            </a:r>
            <a:r>
              <a:rPr lang="en-US" sz="1600" dirty="0" err="1"/>
              <a:t>Mcps</a:t>
            </a:r>
            <a:r>
              <a:rPr lang="en-US" sz="1600" dirty="0"/>
              <a:t>/</a:t>
            </a:r>
            <a:r>
              <a:rPr lang="en-US" sz="1600" dirty="0" err="1"/>
              <a:t>ch.</a:t>
            </a:r>
            <a:endParaRPr lang="en-US" sz="1600" dirty="0"/>
          </a:p>
          <a:p>
            <a:pPr marL="800100" lvl="1" indent="-342900" algn="just">
              <a:spcAft>
                <a:spcPts val="300"/>
              </a:spcAft>
              <a:buFont typeface="Arial" panose="020B0604020202020204" pitchFamily="34" charset="0"/>
              <a:buChar char="•"/>
            </a:pPr>
            <a:r>
              <a:rPr lang="en-US" sz="1600" b="1" dirty="0"/>
              <a:t>Spectroscopy Mode</a:t>
            </a:r>
            <a:r>
              <a:rPr lang="en-US" sz="1600" dirty="0"/>
              <a:t>: A/D conversion of the pulse height (preamp + shaper + peak hold + 14 bit ADC). Common trigger (int. or ext.), zero suppression. Max trigger rate = 100 KHz.</a:t>
            </a:r>
          </a:p>
          <a:p>
            <a:pPr marL="800100" lvl="1" indent="-342900" algn="just">
              <a:spcAft>
                <a:spcPts val="300"/>
              </a:spcAft>
              <a:buFont typeface="Arial" panose="020B0604020202020204" pitchFamily="34" charset="0"/>
              <a:buChar char="•"/>
            </a:pPr>
            <a:r>
              <a:rPr lang="en-US" sz="1600" b="1" dirty="0"/>
              <a:t>Timing Mode</a:t>
            </a:r>
            <a:r>
              <a:rPr lang="en-US" sz="1600" dirty="0"/>
              <a:t>: independent hit recording: channel ID + timing (</a:t>
            </a:r>
            <a:r>
              <a:rPr lang="en-US" sz="1600" dirty="0" err="1"/>
              <a:t>deltaT</a:t>
            </a:r>
            <a:r>
              <a:rPr lang="en-US" sz="1600" dirty="0"/>
              <a:t>, 0.5 ns resolution) relative to a common start or common stop (T-ref signal from LEMO input). Gating mode (coincidence window). Max total hit rate = ~50 </a:t>
            </a:r>
            <a:r>
              <a:rPr lang="en-US" sz="1600" dirty="0" err="1"/>
              <a:t>Mcps</a:t>
            </a:r>
            <a:r>
              <a:rPr lang="en-US" sz="1600" dirty="0"/>
              <a:t>/board.</a:t>
            </a:r>
          </a:p>
          <a:p>
            <a:pPr marL="800100" lvl="1" indent="-342900" algn="just">
              <a:spcAft>
                <a:spcPts val="300"/>
              </a:spcAft>
              <a:buFont typeface="Arial" panose="020B0604020202020204" pitchFamily="34" charset="0"/>
              <a:buChar char="•"/>
            </a:pPr>
            <a:r>
              <a:rPr lang="en-US" sz="1600" b="1" dirty="0"/>
              <a:t>Timing + </a:t>
            </a:r>
            <a:r>
              <a:rPr lang="en-US" sz="1600" b="1" dirty="0" err="1"/>
              <a:t>ToT</a:t>
            </a:r>
            <a:r>
              <a:rPr lang="en-US" sz="1600" dirty="0"/>
              <a:t>: same as timing mode, with added Time Over Threshold (low resolution spectroscopy). Linearization LUT. Max total rate = ~20 </a:t>
            </a:r>
            <a:r>
              <a:rPr lang="en-US" sz="1600" dirty="0" err="1"/>
              <a:t>Mcps</a:t>
            </a:r>
            <a:r>
              <a:rPr lang="en-US" sz="1600" dirty="0"/>
              <a:t>.</a:t>
            </a:r>
          </a:p>
          <a:p>
            <a:pPr marL="800100" lvl="2" indent="-342900" algn="just">
              <a:spcAft>
                <a:spcPts val="600"/>
              </a:spcAft>
              <a:buFont typeface="Arial" panose="020B0604020202020204" pitchFamily="34" charset="0"/>
              <a:buChar char="•"/>
            </a:pPr>
            <a:r>
              <a:rPr lang="en-US" sz="1600" dirty="0"/>
              <a:t>Other acquisition modes for other ASICs (e.g. waveforms readout of SCA digitizers =&gt; 1024 samples per trigger)</a:t>
            </a:r>
          </a:p>
          <a:p>
            <a:pPr marL="342900" indent="-342900" algn="just">
              <a:spcAft>
                <a:spcPts val="600"/>
              </a:spcAft>
              <a:buFont typeface="Arial" panose="020B0604020202020204" pitchFamily="34" charset="0"/>
              <a:buChar char="•"/>
            </a:pPr>
            <a:r>
              <a:rPr lang="en-US" b="1" dirty="0"/>
              <a:t>FERS unit</a:t>
            </a:r>
            <a:r>
              <a:rPr lang="en-US" dirty="0"/>
              <a:t>: formatted data packets created by FPGA. Little data buffering.</a:t>
            </a:r>
          </a:p>
          <a:p>
            <a:pPr marL="342900" indent="-342900" algn="just">
              <a:spcAft>
                <a:spcPts val="600"/>
              </a:spcAft>
              <a:buFont typeface="Arial" panose="020B0604020202020204" pitchFamily="34" charset="0"/>
              <a:buChar char="•"/>
            </a:pPr>
            <a:r>
              <a:rPr lang="en-US" b="1" dirty="0"/>
              <a:t>FERS concentrator</a:t>
            </a:r>
            <a:r>
              <a:rPr lang="en-US" dirty="0"/>
              <a:t>: two readout strategies:</a:t>
            </a:r>
          </a:p>
          <a:p>
            <a:pPr marL="800100" lvl="1" indent="-342900" algn="just">
              <a:spcAft>
                <a:spcPts val="600"/>
              </a:spcAft>
              <a:buFont typeface="Arial" panose="020B0604020202020204" pitchFamily="34" charset="0"/>
              <a:buChar char="•"/>
            </a:pPr>
            <a:r>
              <a:rPr lang="en-US" sz="1600" b="1" dirty="0"/>
              <a:t>Common trigger </a:t>
            </a:r>
            <a:r>
              <a:rPr lang="en-US" sz="1600" dirty="0"/>
              <a:t>=&gt; Readout based on Trigger Number or Trigger Time Stamp. </a:t>
            </a:r>
            <a:r>
              <a:rPr lang="en-US" sz="1600" b="1" dirty="0"/>
              <a:t>Event Building </a:t>
            </a:r>
            <a:r>
              <a:rPr lang="en-US" sz="1600" dirty="0"/>
              <a:t>in the concentrator board: data packets belonging to the same trigger (coming from all FERS units) are merged into a single event data block saved to the concentrator memory.</a:t>
            </a:r>
          </a:p>
          <a:p>
            <a:pPr marL="800100" lvl="1" indent="-342900" algn="just">
              <a:spcAft>
                <a:spcPts val="600"/>
              </a:spcAft>
              <a:buFont typeface="Arial" panose="020B0604020202020204" pitchFamily="34" charset="0"/>
              <a:buChar char="•"/>
            </a:pPr>
            <a:r>
              <a:rPr lang="en-US" sz="1600" b="1" dirty="0"/>
              <a:t>Individual self-triggers </a:t>
            </a:r>
            <a:r>
              <a:rPr lang="en-US" sz="1600" dirty="0"/>
              <a:t>=&gt; each channel pushes data asynchronously, typically at different rates. Data aggregated in small packets in FERS units, then bigger packets in FERS concentrator. Data correlation demanded to DAQ software in computers.</a:t>
            </a:r>
          </a:p>
          <a:p>
            <a:pPr marL="342900" indent="-342900" algn="just">
              <a:spcAft>
                <a:spcPts val="600"/>
              </a:spcAft>
              <a:buFont typeface="Arial" panose="020B0604020202020204" pitchFamily="34" charset="0"/>
              <a:buChar char="•"/>
            </a:pPr>
            <a:r>
              <a:rPr lang="en-US" dirty="0"/>
              <a:t>The concentrator board provides an ARM processor running Linux and huge DDR memory for data</a:t>
            </a:r>
            <a:br>
              <a:rPr lang="en-US" dirty="0"/>
            </a:br>
            <a:r>
              <a:rPr lang="en-US" dirty="0"/>
              <a:t> buffering and efficient transfer to host computers</a:t>
            </a:r>
          </a:p>
        </p:txBody>
      </p:sp>
    </p:spTree>
    <p:extLst>
      <p:ext uri="{BB962C8B-B14F-4D97-AF65-F5344CB8AC3E}">
        <p14:creationId xmlns:p14="http://schemas.microsoft.com/office/powerpoint/2010/main" val="28313160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9"/>
          <p:cNvSpPr txBox="1">
            <a:spLocks noChangeArrowheads="1"/>
          </p:cNvSpPr>
          <p:nvPr/>
        </p:nvSpPr>
        <p:spPr bwMode="auto">
          <a:xfrm>
            <a:off x="119336" y="-27384"/>
            <a:ext cx="8568952" cy="461665"/>
          </a:xfrm>
          <a:prstGeom prst="rect">
            <a:avLst/>
          </a:prstGeom>
          <a:noFill/>
          <a:ln>
            <a:noFill/>
          </a:ln>
          <a:effectLst/>
        </p:spPr>
        <p:txBody>
          <a:bodyPr wrap="square">
            <a:spAutoFit/>
          </a:bodyPr>
          <a:lstStyle/>
          <a:p>
            <a:pPr>
              <a:lnSpc>
                <a:spcPct val="100000"/>
              </a:lnSpc>
              <a:spcBef>
                <a:spcPct val="0"/>
              </a:spcBef>
              <a:defRPr/>
            </a:pPr>
            <a:r>
              <a:rPr lang="en-US" sz="2400" b="1" dirty="0">
                <a:solidFill>
                  <a:schemeClr val="tx2"/>
                </a:solidFill>
                <a:latin typeface="Arial Black" pitchFamily="34" charset="0"/>
              </a:rPr>
              <a:t>Readout Software</a:t>
            </a:r>
          </a:p>
        </p:txBody>
      </p:sp>
      <p:sp>
        <p:nvSpPr>
          <p:cNvPr id="2" name="Rectangle 2">
            <a:extLst>
              <a:ext uri="{FF2B5EF4-FFF2-40B4-BE49-F238E27FC236}">
                <a16:creationId xmlns:a16="http://schemas.microsoft.com/office/drawing/2014/main" id="{8EB14053-B2C6-4E88-8723-F306BCAB08BE}"/>
              </a:ext>
            </a:extLst>
          </p:cNvPr>
          <p:cNvSpPr>
            <a:spLocks noChangeArrowheads="1"/>
          </p:cNvSpPr>
          <p:nvPr/>
        </p:nvSpPr>
        <p:spPr bwMode="auto">
          <a:xfrm>
            <a:off x="983432" y="620687"/>
            <a:ext cx="1823305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5" name="Rectangle 2">
            <a:extLst>
              <a:ext uri="{FF2B5EF4-FFF2-40B4-BE49-F238E27FC236}">
                <a16:creationId xmlns:a16="http://schemas.microsoft.com/office/drawing/2014/main" id="{C75C2183-F531-40EF-A4F6-3FB25CA615B8}"/>
              </a:ext>
            </a:extLst>
          </p:cNvPr>
          <p:cNvSpPr>
            <a:spLocks noChangeArrowheads="1"/>
          </p:cNvSpPr>
          <p:nvPr/>
        </p:nvSpPr>
        <p:spPr bwMode="auto">
          <a:xfrm>
            <a:off x="623392" y="764703"/>
            <a:ext cx="1895089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4" name="Immagine 3">
            <a:extLst>
              <a:ext uri="{FF2B5EF4-FFF2-40B4-BE49-F238E27FC236}">
                <a16:creationId xmlns:a16="http://schemas.microsoft.com/office/drawing/2014/main" id="{D12FA713-D6E3-4159-80A7-5448DA85C079}"/>
              </a:ext>
            </a:extLst>
          </p:cNvPr>
          <p:cNvPicPr>
            <a:picLocks noChangeAspect="1"/>
          </p:cNvPicPr>
          <p:nvPr/>
        </p:nvPicPr>
        <p:blipFill>
          <a:blip r:embed="rId3"/>
          <a:stretch>
            <a:fillRect/>
          </a:stretch>
        </p:blipFill>
        <p:spPr>
          <a:xfrm>
            <a:off x="1343472" y="1628800"/>
            <a:ext cx="4608512" cy="4547240"/>
          </a:xfrm>
          <a:prstGeom prst="rect">
            <a:avLst/>
          </a:prstGeom>
        </p:spPr>
      </p:pic>
      <p:pic>
        <p:nvPicPr>
          <p:cNvPr id="11" name="Immagine 10">
            <a:extLst>
              <a:ext uri="{FF2B5EF4-FFF2-40B4-BE49-F238E27FC236}">
                <a16:creationId xmlns:a16="http://schemas.microsoft.com/office/drawing/2014/main" id="{CE374DF7-55F6-4930-B470-28ABC8F8CB72}"/>
              </a:ext>
            </a:extLst>
          </p:cNvPr>
          <p:cNvPicPr>
            <a:picLocks noChangeAspect="1"/>
          </p:cNvPicPr>
          <p:nvPr/>
        </p:nvPicPr>
        <p:blipFill>
          <a:blip r:embed="rId4"/>
          <a:stretch>
            <a:fillRect/>
          </a:stretch>
        </p:blipFill>
        <p:spPr>
          <a:xfrm>
            <a:off x="6528048" y="1026446"/>
            <a:ext cx="5490813" cy="2978618"/>
          </a:xfrm>
          <a:prstGeom prst="rect">
            <a:avLst/>
          </a:prstGeom>
        </p:spPr>
      </p:pic>
      <p:sp>
        <p:nvSpPr>
          <p:cNvPr id="12" name="CasellaDiTesto 11">
            <a:extLst>
              <a:ext uri="{FF2B5EF4-FFF2-40B4-BE49-F238E27FC236}">
                <a16:creationId xmlns:a16="http://schemas.microsoft.com/office/drawing/2014/main" id="{A961A4AC-17F1-4A47-AE33-B9AB598149DC}"/>
              </a:ext>
            </a:extLst>
          </p:cNvPr>
          <p:cNvSpPr txBox="1"/>
          <p:nvPr/>
        </p:nvSpPr>
        <p:spPr>
          <a:xfrm>
            <a:off x="335360" y="620687"/>
            <a:ext cx="4918975" cy="830997"/>
          </a:xfrm>
          <a:prstGeom prst="rect">
            <a:avLst/>
          </a:prstGeom>
          <a:noFill/>
        </p:spPr>
        <p:txBody>
          <a:bodyPr wrap="none" rtlCol="0">
            <a:spAutoFit/>
          </a:bodyPr>
          <a:lstStyle/>
          <a:p>
            <a:pPr marL="285750" indent="-285750">
              <a:buFont typeface="Arial" panose="020B0604020202020204" pitchFamily="34" charset="0"/>
              <a:buChar char="•"/>
            </a:pPr>
            <a:r>
              <a:rPr lang="it-IT" sz="1600" dirty="0"/>
              <a:t>Support for </a:t>
            </a:r>
            <a:r>
              <a:rPr lang="it-IT" sz="1600" dirty="0" err="1"/>
              <a:t>etherogenous</a:t>
            </a:r>
            <a:r>
              <a:rPr lang="it-IT" sz="1600" dirty="0"/>
              <a:t> CAEN </a:t>
            </a:r>
            <a:r>
              <a:rPr lang="it-IT" sz="1600" dirty="0" err="1"/>
              <a:t>readout</a:t>
            </a:r>
            <a:r>
              <a:rPr lang="it-IT" sz="1600" dirty="0"/>
              <a:t> </a:t>
            </a:r>
            <a:r>
              <a:rPr lang="it-IT" sz="1600" dirty="0" err="1"/>
              <a:t>platform</a:t>
            </a:r>
            <a:endParaRPr lang="it-IT" sz="1600" dirty="0"/>
          </a:p>
          <a:p>
            <a:pPr marL="285750" indent="-285750">
              <a:buFont typeface="Arial" panose="020B0604020202020204" pitchFamily="34" charset="0"/>
              <a:buChar char="•"/>
            </a:pPr>
            <a:r>
              <a:rPr lang="it-IT" sz="1600" dirty="0"/>
              <a:t>Event building and event processing with user plugins</a:t>
            </a:r>
          </a:p>
          <a:p>
            <a:pPr marL="285750" indent="-285750">
              <a:buFont typeface="Arial" panose="020B0604020202020204" pitchFamily="34" charset="0"/>
              <a:buChar char="•"/>
            </a:pPr>
            <a:r>
              <a:rPr lang="it-IT" sz="1600" dirty="0"/>
              <a:t>Application </a:t>
            </a:r>
            <a:r>
              <a:rPr lang="it-IT" sz="1600" dirty="0" err="1"/>
              <a:t>specific</a:t>
            </a:r>
            <a:r>
              <a:rPr lang="it-IT" sz="1600" dirty="0"/>
              <a:t> </a:t>
            </a:r>
            <a:r>
              <a:rPr lang="it-IT" sz="1600" dirty="0" err="1"/>
              <a:t>configuration</a:t>
            </a:r>
            <a:r>
              <a:rPr lang="it-IT" sz="1600" dirty="0"/>
              <a:t> and control GUI</a:t>
            </a:r>
          </a:p>
        </p:txBody>
      </p:sp>
    </p:spTree>
    <p:extLst>
      <p:ext uri="{BB962C8B-B14F-4D97-AF65-F5344CB8AC3E}">
        <p14:creationId xmlns:p14="http://schemas.microsoft.com/office/powerpoint/2010/main" val="30779335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90" name="Connettore 1 3">
            <a:extLst>
              <a:ext uri="{FF2B5EF4-FFF2-40B4-BE49-F238E27FC236}">
                <a16:creationId xmlns:a16="http://schemas.microsoft.com/office/drawing/2014/main" id="{8A44574C-0B2D-4BE7-AC0F-A916764F8DBC}"/>
              </a:ext>
            </a:extLst>
          </p:cNvPr>
          <p:cNvCxnSpPr>
            <a:cxnSpLocks/>
          </p:cNvCxnSpPr>
          <p:nvPr/>
        </p:nvCxnSpPr>
        <p:spPr bwMode="auto">
          <a:xfrm flipH="1">
            <a:off x="3143672" y="5805264"/>
            <a:ext cx="2829466" cy="0"/>
          </a:xfrm>
          <a:prstGeom prst="line">
            <a:avLst/>
          </a:prstGeom>
          <a:ln w="28575">
            <a:solidFill>
              <a:schemeClr val="accent6">
                <a:lumMod val="75000"/>
              </a:schemeClr>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sp>
        <p:nvSpPr>
          <p:cNvPr id="5689" name="Rettangolo 5688">
            <a:extLst>
              <a:ext uri="{FF2B5EF4-FFF2-40B4-BE49-F238E27FC236}">
                <a16:creationId xmlns:a16="http://schemas.microsoft.com/office/drawing/2014/main" id="{9BEFEACD-40B7-4637-AAC1-CB03E235600A}"/>
              </a:ext>
            </a:extLst>
          </p:cNvPr>
          <p:cNvSpPr/>
          <p:nvPr/>
        </p:nvSpPr>
        <p:spPr bwMode="auto">
          <a:xfrm>
            <a:off x="5965346" y="5452577"/>
            <a:ext cx="952500" cy="690562"/>
          </a:xfrm>
          <a:prstGeom prst="rect">
            <a:avLst/>
          </a:prstGeom>
          <a:gradFill flip="none" rotWithShape="1">
            <a:gsLst>
              <a:gs pos="0">
                <a:schemeClr val="accent6">
                  <a:lumMod val="75000"/>
                </a:schemeClr>
              </a:gs>
              <a:gs pos="100000">
                <a:srgbClr val="FF7C80"/>
              </a:gs>
            </a:gsLst>
            <a:lin ang="0" scaled="1"/>
            <a:tileRect/>
          </a:gra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a:endParaRPr lang="it-IT" b="1" dirty="0">
              <a:solidFill>
                <a:schemeClr val="tx1"/>
              </a:solidFill>
              <a:latin typeface="Comic Sans MS" pitchFamily="66" charset="0"/>
            </a:endParaRPr>
          </a:p>
        </p:txBody>
      </p:sp>
      <p:sp>
        <p:nvSpPr>
          <p:cNvPr id="5688" name="Rettangolo 5687">
            <a:extLst>
              <a:ext uri="{FF2B5EF4-FFF2-40B4-BE49-F238E27FC236}">
                <a16:creationId xmlns:a16="http://schemas.microsoft.com/office/drawing/2014/main" id="{3FB52905-2341-4DF8-8BB5-9598643C2E94}"/>
              </a:ext>
            </a:extLst>
          </p:cNvPr>
          <p:cNvSpPr/>
          <p:nvPr/>
        </p:nvSpPr>
        <p:spPr bwMode="auto">
          <a:xfrm>
            <a:off x="4698380" y="5461371"/>
            <a:ext cx="1037580" cy="690562"/>
          </a:xfrm>
          <a:prstGeom prst="rect">
            <a:avLst/>
          </a:prstGeom>
          <a:gradFill flip="none" rotWithShape="1">
            <a:gsLst>
              <a:gs pos="0">
                <a:schemeClr val="accent6">
                  <a:lumMod val="110000"/>
                  <a:satMod val="105000"/>
                  <a:tint val="67000"/>
                </a:schemeClr>
              </a:gs>
              <a:gs pos="47000">
                <a:schemeClr val="accent6">
                  <a:lumMod val="60000"/>
                  <a:lumOff val="40000"/>
                </a:schemeClr>
              </a:gs>
              <a:gs pos="100000">
                <a:schemeClr val="accent6">
                  <a:satMod val="109000"/>
                  <a:tint val="81000"/>
                  <a:lumMod val="45000"/>
                </a:schemeClr>
              </a:gs>
            </a:gsLst>
            <a:lin ang="5400000" scaled="1"/>
            <a:tileRect/>
          </a:gradFill>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a:endParaRPr lang="it-IT" b="1" dirty="0">
              <a:solidFill>
                <a:schemeClr val="tx1"/>
              </a:solidFill>
              <a:latin typeface="Comic Sans MS" pitchFamily="66" charset="0"/>
            </a:endParaRPr>
          </a:p>
        </p:txBody>
      </p:sp>
      <p:sp>
        <p:nvSpPr>
          <p:cNvPr id="5687" name="Rettangolo 5686">
            <a:extLst>
              <a:ext uri="{FF2B5EF4-FFF2-40B4-BE49-F238E27FC236}">
                <a16:creationId xmlns:a16="http://schemas.microsoft.com/office/drawing/2014/main" id="{63CC5F44-7069-4EA7-B7CD-B0E332E5CC3F}"/>
              </a:ext>
            </a:extLst>
          </p:cNvPr>
          <p:cNvSpPr/>
          <p:nvPr/>
        </p:nvSpPr>
        <p:spPr bwMode="auto">
          <a:xfrm>
            <a:off x="3406565" y="5481913"/>
            <a:ext cx="1037580" cy="690562"/>
          </a:xfrm>
          <a:prstGeom prst="rect">
            <a:avLst/>
          </a:prstGeom>
          <a:gradFill flip="none" rotWithShape="1">
            <a:gsLst>
              <a:gs pos="0">
                <a:schemeClr val="accent6">
                  <a:lumMod val="110000"/>
                  <a:satMod val="105000"/>
                  <a:tint val="67000"/>
                </a:schemeClr>
              </a:gs>
              <a:gs pos="47000">
                <a:schemeClr val="accent6">
                  <a:lumMod val="60000"/>
                  <a:lumOff val="40000"/>
                </a:schemeClr>
              </a:gs>
              <a:gs pos="100000">
                <a:schemeClr val="accent6">
                  <a:satMod val="109000"/>
                  <a:tint val="81000"/>
                  <a:lumMod val="45000"/>
                </a:schemeClr>
              </a:gs>
            </a:gsLst>
            <a:lin ang="5400000" scaled="1"/>
            <a:tileRect/>
          </a:gradFill>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a:endParaRPr lang="it-IT" b="1" dirty="0">
              <a:solidFill>
                <a:schemeClr val="tx1"/>
              </a:solidFill>
              <a:latin typeface="Comic Sans MS" pitchFamily="66" charset="0"/>
            </a:endParaRPr>
          </a:p>
        </p:txBody>
      </p:sp>
      <p:sp>
        <p:nvSpPr>
          <p:cNvPr id="5685" name="Triangolo isoscele 5684">
            <a:extLst>
              <a:ext uri="{FF2B5EF4-FFF2-40B4-BE49-F238E27FC236}">
                <a16:creationId xmlns:a16="http://schemas.microsoft.com/office/drawing/2014/main" id="{BAC684D7-FB7A-4DD2-8962-7ECC864C733A}"/>
              </a:ext>
            </a:extLst>
          </p:cNvPr>
          <p:cNvSpPr/>
          <p:nvPr/>
        </p:nvSpPr>
        <p:spPr bwMode="auto">
          <a:xfrm rot="5400000">
            <a:off x="2250621" y="5298744"/>
            <a:ext cx="918146" cy="1015816"/>
          </a:xfrm>
          <a:prstGeom prst="triangle">
            <a:avLst/>
          </a:prstGeom>
          <a:gradFill flip="none" rotWithShape="1">
            <a:gsLst>
              <a:gs pos="0">
                <a:schemeClr val="accent6">
                  <a:lumMod val="110000"/>
                  <a:satMod val="105000"/>
                  <a:tint val="67000"/>
                </a:schemeClr>
              </a:gs>
              <a:gs pos="47000">
                <a:schemeClr val="accent6">
                  <a:lumMod val="60000"/>
                  <a:lumOff val="40000"/>
                </a:schemeClr>
              </a:gs>
              <a:gs pos="100000">
                <a:schemeClr val="accent6">
                  <a:satMod val="109000"/>
                  <a:tint val="81000"/>
                  <a:lumMod val="45000"/>
                </a:schemeClr>
              </a:gs>
            </a:gsLst>
            <a:lin ang="5400000" scaled="1"/>
            <a:tileRect/>
          </a:gradFill>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a:endParaRPr lang="it-IT" b="1">
              <a:solidFill>
                <a:schemeClr val="tx1"/>
              </a:solidFill>
              <a:latin typeface="Comic Sans MS" pitchFamily="66" charset="0"/>
            </a:endParaRPr>
          </a:p>
        </p:txBody>
      </p:sp>
      <p:sp>
        <p:nvSpPr>
          <p:cNvPr id="8" name="Text Box 29"/>
          <p:cNvSpPr txBox="1">
            <a:spLocks noChangeArrowheads="1"/>
          </p:cNvSpPr>
          <p:nvPr/>
        </p:nvSpPr>
        <p:spPr bwMode="auto">
          <a:xfrm>
            <a:off x="119335" y="-27384"/>
            <a:ext cx="9300453" cy="461665"/>
          </a:xfrm>
          <a:prstGeom prst="rect">
            <a:avLst/>
          </a:prstGeom>
          <a:noFill/>
          <a:ln>
            <a:noFill/>
          </a:ln>
          <a:effectLst/>
        </p:spPr>
        <p:txBody>
          <a:bodyPr wrap="square">
            <a:spAutoFit/>
          </a:bodyPr>
          <a:lstStyle/>
          <a:p>
            <a:pPr>
              <a:lnSpc>
                <a:spcPct val="100000"/>
              </a:lnSpc>
              <a:spcBef>
                <a:spcPct val="0"/>
              </a:spcBef>
              <a:defRPr/>
            </a:pPr>
            <a:r>
              <a:rPr lang="en-US" sz="2400" b="1" dirty="0">
                <a:solidFill>
                  <a:schemeClr val="tx2"/>
                </a:solidFill>
                <a:latin typeface="Arial Black" pitchFamily="34" charset="0"/>
              </a:rPr>
              <a:t>Traditional Readout System for Timing Measurements</a:t>
            </a:r>
          </a:p>
        </p:txBody>
      </p:sp>
      <p:cxnSp>
        <p:nvCxnSpPr>
          <p:cNvPr id="5553" name="Connettore 1 3">
            <a:extLst>
              <a:ext uri="{FF2B5EF4-FFF2-40B4-BE49-F238E27FC236}">
                <a16:creationId xmlns:a16="http://schemas.microsoft.com/office/drawing/2014/main" id="{E3DE56CA-0B97-4C52-901C-E876BCABFED7}"/>
              </a:ext>
            </a:extLst>
          </p:cNvPr>
          <p:cNvCxnSpPr>
            <a:cxnSpLocks/>
          </p:cNvCxnSpPr>
          <p:nvPr/>
        </p:nvCxnSpPr>
        <p:spPr bwMode="auto">
          <a:xfrm flipH="1">
            <a:off x="1623928" y="4184434"/>
            <a:ext cx="2077487" cy="0"/>
          </a:xfrm>
          <a:prstGeom prst="line">
            <a:avLst/>
          </a:prstGeom>
          <a:ln w="28575">
            <a:solidFill>
              <a:schemeClr val="accent6">
                <a:lumMod val="75000"/>
              </a:schemeClr>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5554" name="Connettore 1 4">
            <a:extLst>
              <a:ext uri="{FF2B5EF4-FFF2-40B4-BE49-F238E27FC236}">
                <a16:creationId xmlns:a16="http://schemas.microsoft.com/office/drawing/2014/main" id="{EB103C13-6046-4737-A49D-FC0A86473FE1}"/>
              </a:ext>
            </a:extLst>
          </p:cNvPr>
          <p:cNvCxnSpPr>
            <a:cxnSpLocks/>
            <a:endCxn id="5605" idx="1"/>
          </p:cNvCxnSpPr>
          <p:nvPr/>
        </p:nvCxnSpPr>
        <p:spPr bwMode="auto">
          <a:xfrm flipH="1">
            <a:off x="1847528" y="1479198"/>
            <a:ext cx="1895497" cy="0"/>
          </a:xfrm>
          <a:prstGeom prst="line">
            <a:avLst/>
          </a:prstGeom>
          <a:ln w="28575">
            <a:solidFill>
              <a:schemeClr val="accent6">
                <a:lumMod val="75000"/>
              </a:schemeClr>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sp>
        <p:nvSpPr>
          <p:cNvPr id="5555" name="CasellaDiTesto 1">
            <a:extLst>
              <a:ext uri="{FF2B5EF4-FFF2-40B4-BE49-F238E27FC236}">
                <a16:creationId xmlns:a16="http://schemas.microsoft.com/office/drawing/2014/main" id="{785435D4-0A61-4D45-8144-5F3871A034B0}"/>
              </a:ext>
            </a:extLst>
          </p:cNvPr>
          <p:cNvSpPr txBox="1">
            <a:spLocks noChangeArrowheads="1"/>
          </p:cNvSpPr>
          <p:nvPr/>
        </p:nvSpPr>
        <p:spPr bwMode="auto">
          <a:xfrm>
            <a:off x="682303" y="712319"/>
            <a:ext cx="13166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eaLnBrk="1" hangingPunct="1"/>
            <a:r>
              <a:rPr lang="it-IT" b="1" dirty="0">
                <a:latin typeface="Comic Sans MS" pitchFamily="66" charset="0"/>
              </a:rPr>
              <a:t>Detector 1</a:t>
            </a:r>
          </a:p>
        </p:txBody>
      </p:sp>
      <p:sp>
        <p:nvSpPr>
          <p:cNvPr id="5557" name="Rettangolo 5556">
            <a:extLst>
              <a:ext uri="{FF2B5EF4-FFF2-40B4-BE49-F238E27FC236}">
                <a16:creationId xmlns:a16="http://schemas.microsoft.com/office/drawing/2014/main" id="{AA5811C7-0AAC-40A4-9C34-C0248D70362E}"/>
              </a:ext>
            </a:extLst>
          </p:cNvPr>
          <p:cNvSpPr/>
          <p:nvPr/>
        </p:nvSpPr>
        <p:spPr bwMode="auto">
          <a:xfrm>
            <a:off x="5071492" y="2507655"/>
            <a:ext cx="952500" cy="690562"/>
          </a:xfrm>
          <a:prstGeom prst="rect">
            <a:avLst/>
          </a:prstGeom>
          <a:gradFill flip="none" rotWithShape="1">
            <a:gsLst>
              <a:gs pos="0">
                <a:srgbClr val="FD8B8B">
                  <a:shade val="30000"/>
                  <a:satMod val="115000"/>
                </a:srgbClr>
              </a:gs>
              <a:gs pos="50000">
                <a:srgbClr val="FD8B8B">
                  <a:shade val="67500"/>
                  <a:satMod val="115000"/>
                </a:srgbClr>
              </a:gs>
              <a:gs pos="100000">
                <a:srgbClr val="FD8B8B">
                  <a:shade val="100000"/>
                  <a:satMod val="115000"/>
                </a:srgbClr>
              </a:gs>
            </a:gsLst>
            <a:lin ang="16200000" scaled="1"/>
            <a:tileRect/>
          </a:gradFill>
          <a:ln>
            <a:solidFill>
              <a:srgbClr val="FF0000"/>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a:defRPr/>
            </a:pPr>
            <a:r>
              <a:rPr lang="it-IT" b="1" dirty="0">
                <a:solidFill>
                  <a:schemeClr val="tx1"/>
                </a:solidFill>
                <a:latin typeface="Comic Sans MS" pitchFamily="66" charset="0"/>
              </a:rPr>
              <a:t>MCA</a:t>
            </a:r>
          </a:p>
        </p:txBody>
      </p:sp>
      <p:cxnSp>
        <p:nvCxnSpPr>
          <p:cNvPr id="5559" name="Connettore 1 21">
            <a:extLst>
              <a:ext uri="{FF2B5EF4-FFF2-40B4-BE49-F238E27FC236}">
                <a16:creationId xmlns:a16="http://schemas.microsoft.com/office/drawing/2014/main" id="{24EAC924-3ACF-4B76-815B-6AC0BE724C9E}"/>
              </a:ext>
            </a:extLst>
          </p:cNvPr>
          <p:cNvCxnSpPr>
            <a:cxnSpLocks/>
          </p:cNvCxnSpPr>
          <p:nvPr/>
        </p:nvCxnSpPr>
        <p:spPr bwMode="auto">
          <a:xfrm flipH="1">
            <a:off x="4495565" y="2852936"/>
            <a:ext cx="520315" cy="0"/>
          </a:xfrm>
          <a:prstGeom prst="line">
            <a:avLst/>
          </a:prstGeom>
          <a:ln w="19050">
            <a:solidFill>
              <a:srgbClr val="C00000"/>
            </a:solidFill>
            <a:headEnd type="triangle" w="med" len="med"/>
            <a:tailEnd type="none" w="med" len="med"/>
          </a:ln>
        </p:spPr>
        <p:style>
          <a:lnRef idx="2">
            <a:schemeClr val="accent5"/>
          </a:lnRef>
          <a:fillRef idx="0">
            <a:schemeClr val="accent5"/>
          </a:fillRef>
          <a:effectRef idx="1">
            <a:schemeClr val="accent5"/>
          </a:effectRef>
          <a:fontRef idx="minor">
            <a:schemeClr val="tx1"/>
          </a:fontRef>
        </p:style>
      </p:cxnSp>
      <p:sp>
        <p:nvSpPr>
          <p:cNvPr id="5572" name="Rettangolo 5571">
            <a:extLst>
              <a:ext uri="{FF2B5EF4-FFF2-40B4-BE49-F238E27FC236}">
                <a16:creationId xmlns:a16="http://schemas.microsoft.com/office/drawing/2014/main" id="{FA67CE8C-41DC-4BE0-A92F-572945A82E23}"/>
              </a:ext>
            </a:extLst>
          </p:cNvPr>
          <p:cNvSpPr/>
          <p:nvPr/>
        </p:nvSpPr>
        <p:spPr bwMode="auto">
          <a:xfrm>
            <a:off x="2663835" y="3783313"/>
            <a:ext cx="1037580" cy="690562"/>
          </a:xfrm>
          <a:prstGeom prst="rect">
            <a:avLst/>
          </a:prstGeom>
          <a:gradFill flip="none" rotWithShape="1">
            <a:gsLst>
              <a:gs pos="0">
                <a:schemeClr val="accent6">
                  <a:lumMod val="110000"/>
                  <a:satMod val="105000"/>
                  <a:tint val="67000"/>
                </a:schemeClr>
              </a:gs>
              <a:gs pos="47000">
                <a:schemeClr val="accent6">
                  <a:lumMod val="60000"/>
                  <a:lumOff val="40000"/>
                </a:schemeClr>
              </a:gs>
              <a:gs pos="100000">
                <a:schemeClr val="accent6">
                  <a:satMod val="109000"/>
                  <a:tint val="81000"/>
                  <a:lumMod val="45000"/>
                </a:schemeClr>
              </a:gs>
            </a:gsLst>
            <a:lin ang="5400000" scaled="1"/>
            <a:tileRect/>
          </a:gradFill>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a:defRPr/>
            </a:pPr>
            <a:r>
              <a:rPr lang="it-IT" b="1" dirty="0">
                <a:solidFill>
                  <a:schemeClr val="tx1"/>
                </a:solidFill>
                <a:latin typeface="Comic Sans MS" pitchFamily="66" charset="0"/>
              </a:rPr>
              <a:t>CDF2</a:t>
            </a:r>
          </a:p>
        </p:txBody>
      </p:sp>
      <p:sp>
        <p:nvSpPr>
          <p:cNvPr id="5573" name="Rettangolo 5572">
            <a:extLst>
              <a:ext uri="{FF2B5EF4-FFF2-40B4-BE49-F238E27FC236}">
                <a16:creationId xmlns:a16="http://schemas.microsoft.com/office/drawing/2014/main" id="{90535B37-58E0-4E95-92AF-ECC3B4BB0273}"/>
              </a:ext>
            </a:extLst>
          </p:cNvPr>
          <p:cNvSpPr/>
          <p:nvPr/>
        </p:nvSpPr>
        <p:spPr bwMode="auto">
          <a:xfrm>
            <a:off x="2713581" y="1083153"/>
            <a:ext cx="1037580" cy="690562"/>
          </a:xfrm>
          <a:prstGeom prst="rect">
            <a:avLst/>
          </a:prstGeom>
          <a:gradFill flip="none" rotWithShape="1">
            <a:gsLst>
              <a:gs pos="0">
                <a:schemeClr val="accent6">
                  <a:lumMod val="110000"/>
                  <a:satMod val="105000"/>
                  <a:tint val="67000"/>
                </a:schemeClr>
              </a:gs>
              <a:gs pos="47000">
                <a:schemeClr val="accent6">
                  <a:lumMod val="60000"/>
                  <a:lumOff val="40000"/>
                </a:schemeClr>
              </a:gs>
              <a:gs pos="100000">
                <a:schemeClr val="accent6">
                  <a:satMod val="109000"/>
                  <a:tint val="81000"/>
                  <a:lumMod val="45000"/>
                </a:schemeClr>
              </a:gs>
            </a:gsLst>
            <a:lin ang="5400000" scaled="1"/>
            <a:tileRect/>
          </a:gradFill>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a:r>
              <a:rPr lang="it-IT" b="1" dirty="0">
                <a:solidFill>
                  <a:schemeClr val="tx1"/>
                </a:solidFill>
                <a:latin typeface="Comic Sans MS" pitchFamily="66" charset="0"/>
              </a:rPr>
              <a:t>CFD1</a:t>
            </a:r>
          </a:p>
        </p:txBody>
      </p:sp>
      <p:sp>
        <p:nvSpPr>
          <p:cNvPr id="5574" name="Rettangolo 5573">
            <a:extLst>
              <a:ext uri="{FF2B5EF4-FFF2-40B4-BE49-F238E27FC236}">
                <a16:creationId xmlns:a16="http://schemas.microsoft.com/office/drawing/2014/main" id="{E2283EE2-2824-4386-9063-7AA6B0D75AF8}"/>
              </a:ext>
            </a:extLst>
          </p:cNvPr>
          <p:cNvSpPr/>
          <p:nvPr/>
        </p:nvSpPr>
        <p:spPr bwMode="auto">
          <a:xfrm>
            <a:off x="2713357" y="2420888"/>
            <a:ext cx="1037580" cy="690562"/>
          </a:xfrm>
          <a:prstGeom prst="rect">
            <a:avLst/>
          </a:prstGeom>
          <a:gradFill flip="none" rotWithShape="1">
            <a:gsLst>
              <a:gs pos="0">
                <a:schemeClr val="accent6">
                  <a:lumMod val="110000"/>
                  <a:satMod val="105000"/>
                  <a:tint val="67000"/>
                </a:schemeClr>
              </a:gs>
              <a:gs pos="47000">
                <a:schemeClr val="accent6">
                  <a:lumMod val="60000"/>
                  <a:lumOff val="40000"/>
                </a:schemeClr>
              </a:gs>
              <a:gs pos="100000">
                <a:schemeClr val="accent6">
                  <a:satMod val="109000"/>
                  <a:tint val="81000"/>
                  <a:lumMod val="45000"/>
                </a:schemeClr>
              </a:gs>
            </a:gsLst>
            <a:lin ang="5400000" scaled="1"/>
            <a:tileRect/>
          </a:gradFill>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a:r>
              <a:rPr lang="it-IT" b="1" dirty="0">
                <a:solidFill>
                  <a:schemeClr val="tx1"/>
                </a:solidFill>
                <a:latin typeface="Comic Sans MS" pitchFamily="66" charset="0"/>
              </a:rPr>
              <a:t>TAC</a:t>
            </a:r>
          </a:p>
        </p:txBody>
      </p:sp>
      <p:grpSp>
        <p:nvGrpSpPr>
          <p:cNvPr id="5580" name="Gruppo 5579">
            <a:extLst>
              <a:ext uri="{FF2B5EF4-FFF2-40B4-BE49-F238E27FC236}">
                <a16:creationId xmlns:a16="http://schemas.microsoft.com/office/drawing/2014/main" id="{78BC3AD5-FCAC-4D7E-9B64-37C76BE84C91}"/>
              </a:ext>
            </a:extLst>
          </p:cNvPr>
          <p:cNvGrpSpPr/>
          <p:nvPr/>
        </p:nvGrpSpPr>
        <p:grpSpPr>
          <a:xfrm>
            <a:off x="3879644" y="2586265"/>
            <a:ext cx="615921" cy="368967"/>
            <a:chOff x="6614174" y="3340596"/>
            <a:chExt cx="615921" cy="368967"/>
          </a:xfrm>
        </p:grpSpPr>
        <p:cxnSp>
          <p:nvCxnSpPr>
            <p:cNvPr id="5581" name="Connettore 1 68">
              <a:extLst>
                <a:ext uri="{FF2B5EF4-FFF2-40B4-BE49-F238E27FC236}">
                  <a16:creationId xmlns:a16="http://schemas.microsoft.com/office/drawing/2014/main" id="{B8EAB0E1-0AEF-44AC-82BE-82C57D787227}"/>
                </a:ext>
              </a:extLst>
            </p:cNvPr>
            <p:cNvCxnSpPr>
              <a:cxnSpLocks/>
            </p:cNvCxnSpPr>
            <p:nvPr/>
          </p:nvCxnSpPr>
          <p:spPr bwMode="auto">
            <a:xfrm flipH="1" flipV="1">
              <a:off x="6614174" y="3709562"/>
              <a:ext cx="218129" cy="1"/>
            </a:xfrm>
            <a:prstGeom prst="line">
              <a:avLst/>
            </a:prstGeom>
            <a:ln w="19050">
              <a:solidFill>
                <a:srgbClr val="C00000"/>
              </a:solidFill>
              <a:headEnd type="none" w="med" len="med"/>
              <a:tailEnd type="none" w="med" len="med"/>
            </a:ln>
          </p:spPr>
          <p:style>
            <a:lnRef idx="2">
              <a:schemeClr val="accent5"/>
            </a:lnRef>
            <a:fillRef idx="0">
              <a:schemeClr val="accent5"/>
            </a:fillRef>
            <a:effectRef idx="1">
              <a:schemeClr val="accent5"/>
            </a:effectRef>
            <a:fontRef idx="minor">
              <a:schemeClr val="tx1"/>
            </a:fontRef>
          </p:style>
        </p:cxnSp>
        <p:cxnSp>
          <p:nvCxnSpPr>
            <p:cNvPr id="5582" name="Connettore 1 71">
              <a:extLst>
                <a:ext uri="{FF2B5EF4-FFF2-40B4-BE49-F238E27FC236}">
                  <a16:creationId xmlns:a16="http://schemas.microsoft.com/office/drawing/2014/main" id="{7D3D01A7-D65F-485A-AC0D-1349D96EC312}"/>
                </a:ext>
              </a:extLst>
            </p:cNvPr>
            <p:cNvCxnSpPr>
              <a:cxnSpLocks/>
            </p:cNvCxnSpPr>
            <p:nvPr/>
          </p:nvCxnSpPr>
          <p:spPr bwMode="auto">
            <a:xfrm flipH="1">
              <a:off x="6832301" y="3340597"/>
              <a:ext cx="212070" cy="368964"/>
            </a:xfrm>
            <a:prstGeom prst="line">
              <a:avLst/>
            </a:prstGeom>
            <a:ln w="19050">
              <a:solidFill>
                <a:srgbClr val="C00000"/>
              </a:solidFill>
              <a:headEnd type="none" w="med" len="med"/>
              <a:tailEnd type="none" w="med" len="med"/>
            </a:ln>
          </p:spPr>
          <p:style>
            <a:lnRef idx="2">
              <a:schemeClr val="accent5"/>
            </a:lnRef>
            <a:fillRef idx="0">
              <a:schemeClr val="accent5"/>
            </a:fillRef>
            <a:effectRef idx="1">
              <a:schemeClr val="accent5"/>
            </a:effectRef>
            <a:fontRef idx="minor">
              <a:schemeClr val="tx1"/>
            </a:fontRef>
          </p:style>
        </p:cxnSp>
        <p:cxnSp>
          <p:nvCxnSpPr>
            <p:cNvPr id="5585" name="Connettore 1 81">
              <a:extLst>
                <a:ext uri="{FF2B5EF4-FFF2-40B4-BE49-F238E27FC236}">
                  <a16:creationId xmlns:a16="http://schemas.microsoft.com/office/drawing/2014/main" id="{B37C7CF4-A6F9-4002-B5C1-E15E37E5589F}"/>
                </a:ext>
              </a:extLst>
            </p:cNvPr>
            <p:cNvCxnSpPr>
              <a:cxnSpLocks/>
            </p:cNvCxnSpPr>
            <p:nvPr/>
          </p:nvCxnSpPr>
          <p:spPr bwMode="auto">
            <a:xfrm flipH="1">
              <a:off x="7032279" y="3340596"/>
              <a:ext cx="197816" cy="2"/>
            </a:xfrm>
            <a:prstGeom prst="line">
              <a:avLst/>
            </a:prstGeom>
            <a:ln w="19050">
              <a:solidFill>
                <a:srgbClr val="C00000"/>
              </a:solidFill>
              <a:headEnd type="none" w="med" len="med"/>
              <a:tailEnd type="none" w="med" len="med"/>
            </a:ln>
          </p:spPr>
          <p:style>
            <a:lnRef idx="2">
              <a:schemeClr val="accent5"/>
            </a:lnRef>
            <a:fillRef idx="0">
              <a:schemeClr val="accent5"/>
            </a:fillRef>
            <a:effectRef idx="1">
              <a:schemeClr val="accent5"/>
            </a:effectRef>
            <a:fontRef idx="minor">
              <a:schemeClr val="tx1"/>
            </a:fontRef>
          </p:style>
        </p:cxnSp>
      </p:grpSp>
      <p:grpSp>
        <p:nvGrpSpPr>
          <p:cNvPr id="5603" name="Gruppo 5602">
            <a:extLst>
              <a:ext uri="{FF2B5EF4-FFF2-40B4-BE49-F238E27FC236}">
                <a16:creationId xmlns:a16="http://schemas.microsoft.com/office/drawing/2014/main" id="{EFF01B7C-CA32-4E54-A1FA-329E7354F6B0}"/>
              </a:ext>
            </a:extLst>
          </p:cNvPr>
          <p:cNvGrpSpPr/>
          <p:nvPr/>
        </p:nvGrpSpPr>
        <p:grpSpPr>
          <a:xfrm>
            <a:off x="676845" y="1083154"/>
            <a:ext cx="1170683" cy="792088"/>
            <a:chOff x="1684957" y="4256645"/>
            <a:chExt cx="1170683" cy="792088"/>
          </a:xfrm>
        </p:grpSpPr>
        <p:sp>
          <p:nvSpPr>
            <p:cNvPr id="5604" name="Cilindro 5603">
              <a:extLst>
                <a:ext uri="{FF2B5EF4-FFF2-40B4-BE49-F238E27FC236}">
                  <a16:creationId xmlns:a16="http://schemas.microsoft.com/office/drawing/2014/main" id="{1B18483D-21D4-4133-A533-6F1F45368120}"/>
                </a:ext>
              </a:extLst>
            </p:cNvPr>
            <p:cNvSpPr/>
            <p:nvPr/>
          </p:nvSpPr>
          <p:spPr>
            <a:xfrm rot="5400000">
              <a:off x="1752895" y="4188707"/>
              <a:ext cx="792088" cy="927963"/>
            </a:xfrm>
            <a:prstGeom prst="can">
              <a:avLst/>
            </a:prstGeom>
            <a:gradFill flip="none" rotWithShape="1">
              <a:gsLst>
                <a:gs pos="0">
                  <a:schemeClr val="accent5">
                    <a:satMod val="103000"/>
                    <a:lumMod val="102000"/>
                    <a:tint val="94000"/>
                  </a:schemeClr>
                </a:gs>
                <a:gs pos="58000">
                  <a:schemeClr val="accent5">
                    <a:satMod val="110000"/>
                    <a:shade val="100000"/>
                    <a:lumMod val="70000"/>
                    <a:lumOff val="30000"/>
                  </a:schemeClr>
                </a:gs>
                <a:gs pos="100000">
                  <a:schemeClr val="accent5">
                    <a:satMod val="120000"/>
                    <a:shade val="78000"/>
                    <a:lumMod val="54000"/>
                  </a:schemeClr>
                </a:gs>
              </a:gsLst>
              <a:lin ang="0" scaled="1"/>
              <a:tileRect/>
            </a:gradFill>
            <a:ln w="9525"/>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b="1"/>
            </a:p>
          </p:txBody>
        </p:sp>
        <p:sp>
          <p:nvSpPr>
            <p:cNvPr id="5605" name="Cilindro 5604">
              <a:extLst>
                <a:ext uri="{FF2B5EF4-FFF2-40B4-BE49-F238E27FC236}">
                  <a16:creationId xmlns:a16="http://schemas.microsoft.com/office/drawing/2014/main" id="{53AD3C5D-D7AC-4466-B0F4-C0D7441204E2}"/>
                </a:ext>
              </a:extLst>
            </p:cNvPr>
            <p:cNvSpPr/>
            <p:nvPr/>
          </p:nvSpPr>
          <p:spPr>
            <a:xfrm rot="5400000">
              <a:off x="2430563" y="4470322"/>
              <a:ext cx="485421" cy="364733"/>
            </a:xfrm>
            <a:prstGeom prst="can">
              <a:avLst/>
            </a:prstGeom>
            <a:gradFill flip="none" rotWithShape="1">
              <a:gsLst>
                <a:gs pos="0">
                  <a:schemeClr val="accent5">
                    <a:satMod val="103000"/>
                    <a:lumMod val="102000"/>
                    <a:tint val="94000"/>
                  </a:schemeClr>
                </a:gs>
                <a:gs pos="58000">
                  <a:schemeClr val="accent5">
                    <a:satMod val="110000"/>
                    <a:shade val="100000"/>
                    <a:lumMod val="70000"/>
                    <a:lumOff val="30000"/>
                  </a:schemeClr>
                </a:gs>
                <a:gs pos="100000">
                  <a:schemeClr val="accent5">
                    <a:satMod val="120000"/>
                    <a:shade val="78000"/>
                    <a:lumMod val="54000"/>
                  </a:schemeClr>
                </a:gs>
              </a:gsLst>
              <a:lin ang="0" scaled="1"/>
              <a:tileRect/>
            </a:gradFill>
            <a:ln w="9525"/>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b="1"/>
            </a:p>
          </p:txBody>
        </p:sp>
        <p:sp>
          <p:nvSpPr>
            <p:cNvPr id="5606" name="Cilindro 5605">
              <a:extLst>
                <a:ext uri="{FF2B5EF4-FFF2-40B4-BE49-F238E27FC236}">
                  <a16:creationId xmlns:a16="http://schemas.microsoft.com/office/drawing/2014/main" id="{0660070A-EE5A-491F-B866-AE1823681B40}"/>
                </a:ext>
              </a:extLst>
            </p:cNvPr>
            <p:cNvSpPr/>
            <p:nvPr/>
          </p:nvSpPr>
          <p:spPr>
            <a:xfrm rot="5400000">
              <a:off x="2784069" y="4622395"/>
              <a:ext cx="82555" cy="60587"/>
            </a:xfrm>
            <a:prstGeom prst="can">
              <a:avLst/>
            </a:prstGeom>
            <a:gradFill flip="none" rotWithShape="1">
              <a:gsLst>
                <a:gs pos="0">
                  <a:schemeClr val="accent5">
                    <a:satMod val="103000"/>
                    <a:lumMod val="102000"/>
                    <a:tint val="94000"/>
                  </a:schemeClr>
                </a:gs>
                <a:gs pos="58000">
                  <a:schemeClr val="accent5">
                    <a:satMod val="110000"/>
                    <a:shade val="100000"/>
                    <a:lumMod val="70000"/>
                    <a:lumOff val="30000"/>
                  </a:schemeClr>
                </a:gs>
                <a:gs pos="100000">
                  <a:schemeClr val="accent5">
                    <a:satMod val="120000"/>
                    <a:shade val="78000"/>
                    <a:lumMod val="54000"/>
                  </a:schemeClr>
                </a:gs>
              </a:gsLst>
              <a:lin ang="0" scaled="1"/>
              <a:tileRect/>
            </a:gradFill>
            <a:ln w="9525"/>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b="1"/>
            </a:p>
          </p:txBody>
        </p:sp>
      </p:grpSp>
      <p:pic>
        <p:nvPicPr>
          <p:cNvPr id="5607" name="Picture 13">
            <a:extLst>
              <a:ext uri="{FF2B5EF4-FFF2-40B4-BE49-F238E27FC236}">
                <a16:creationId xmlns:a16="http://schemas.microsoft.com/office/drawing/2014/main" id="{7C744479-8A6A-41DD-9DF8-3828C21F69E6}"/>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63969" y="1227623"/>
            <a:ext cx="403639" cy="199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29" name="Picture 2" descr="Risultati immagini per radioactive">
            <a:extLst>
              <a:ext uri="{FF2B5EF4-FFF2-40B4-BE49-F238E27FC236}">
                <a16:creationId xmlns:a16="http://schemas.microsoft.com/office/drawing/2014/main" id="{AF015E1F-7813-4998-8E05-3BA89A713D8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6516"/>
          <a:stretch/>
        </p:blipFill>
        <p:spPr bwMode="auto">
          <a:xfrm>
            <a:off x="176948" y="1264908"/>
            <a:ext cx="446444" cy="435900"/>
          </a:xfrm>
          <a:prstGeom prst="rect">
            <a:avLst/>
          </a:prstGeom>
          <a:noFill/>
          <a:extLst>
            <a:ext uri="{909E8E84-426E-40DD-AFC4-6F175D3DCCD1}">
              <a14:hiddenFill xmlns:a14="http://schemas.microsoft.com/office/drawing/2010/main">
                <a:solidFill>
                  <a:srgbClr val="FFFFFF"/>
                </a:solidFill>
              </a14:hiddenFill>
            </a:ext>
          </a:extLst>
        </p:spPr>
      </p:pic>
      <p:sp>
        <p:nvSpPr>
          <p:cNvPr id="5630" name="CasellaDiTesto 1">
            <a:extLst>
              <a:ext uri="{FF2B5EF4-FFF2-40B4-BE49-F238E27FC236}">
                <a16:creationId xmlns:a16="http://schemas.microsoft.com/office/drawing/2014/main" id="{535AF1AA-D8B6-47C9-80AF-C8F0506677F8}"/>
              </a:ext>
            </a:extLst>
          </p:cNvPr>
          <p:cNvSpPr txBox="1">
            <a:spLocks noChangeArrowheads="1"/>
          </p:cNvSpPr>
          <p:nvPr/>
        </p:nvSpPr>
        <p:spPr bwMode="auto">
          <a:xfrm>
            <a:off x="611858" y="3435072"/>
            <a:ext cx="13166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eaLnBrk="1" hangingPunct="1"/>
            <a:r>
              <a:rPr lang="it-IT" b="1" dirty="0">
                <a:latin typeface="Comic Sans MS" pitchFamily="66" charset="0"/>
              </a:rPr>
              <a:t>Detector 2</a:t>
            </a:r>
          </a:p>
        </p:txBody>
      </p:sp>
      <p:grpSp>
        <p:nvGrpSpPr>
          <p:cNvPr id="5631" name="Gruppo 5630">
            <a:extLst>
              <a:ext uri="{FF2B5EF4-FFF2-40B4-BE49-F238E27FC236}">
                <a16:creationId xmlns:a16="http://schemas.microsoft.com/office/drawing/2014/main" id="{025D34F4-6C14-4D22-942C-802CCECB05C1}"/>
              </a:ext>
            </a:extLst>
          </p:cNvPr>
          <p:cNvGrpSpPr/>
          <p:nvPr/>
        </p:nvGrpSpPr>
        <p:grpSpPr>
          <a:xfrm>
            <a:off x="606400" y="3805907"/>
            <a:ext cx="1170683" cy="792088"/>
            <a:chOff x="1684957" y="4256645"/>
            <a:chExt cx="1170683" cy="792088"/>
          </a:xfrm>
        </p:grpSpPr>
        <p:sp>
          <p:nvSpPr>
            <p:cNvPr id="5632" name="Cilindro 5631">
              <a:extLst>
                <a:ext uri="{FF2B5EF4-FFF2-40B4-BE49-F238E27FC236}">
                  <a16:creationId xmlns:a16="http://schemas.microsoft.com/office/drawing/2014/main" id="{0465EBD6-EDD5-487F-B5CD-6CCAF1CE9657}"/>
                </a:ext>
              </a:extLst>
            </p:cNvPr>
            <p:cNvSpPr/>
            <p:nvPr/>
          </p:nvSpPr>
          <p:spPr>
            <a:xfrm rot="5400000">
              <a:off x="1752895" y="4188707"/>
              <a:ext cx="792088" cy="927963"/>
            </a:xfrm>
            <a:prstGeom prst="can">
              <a:avLst/>
            </a:prstGeom>
            <a:gradFill flip="none" rotWithShape="1">
              <a:gsLst>
                <a:gs pos="0">
                  <a:schemeClr val="accent5">
                    <a:satMod val="103000"/>
                    <a:lumMod val="102000"/>
                    <a:tint val="94000"/>
                  </a:schemeClr>
                </a:gs>
                <a:gs pos="58000">
                  <a:schemeClr val="accent5">
                    <a:satMod val="110000"/>
                    <a:shade val="100000"/>
                    <a:lumMod val="70000"/>
                    <a:lumOff val="30000"/>
                  </a:schemeClr>
                </a:gs>
                <a:gs pos="100000">
                  <a:schemeClr val="accent5">
                    <a:satMod val="120000"/>
                    <a:shade val="78000"/>
                    <a:lumMod val="54000"/>
                  </a:schemeClr>
                </a:gs>
              </a:gsLst>
              <a:lin ang="0" scaled="1"/>
              <a:tileRect/>
            </a:gradFill>
            <a:ln w="9525"/>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b="1"/>
            </a:p>
          </p:txBody>
        </p:sp>
        <p:sp>
          <p:nvSpPr>
            <p:cNvPr id="5633" name="Cilindro 5632">
              <a:extLst>
                <a:ext uri="{FF2B5EF4-FFF2-40B4-BE49-F238E27FC236}">
                  <a16:creationId xmlns:a16="http://schemas.microsoft.com/office/drawing/2014/main" id="{1733D768-352C-4D06-9FA4-78F39AF510A0}"/>
                </a:ext>
              </a:extLst>
            </p:cNvPr>
            <p:cNvSpPr/>
            <p:nvPr/>
          </p:nvSpPr>
          <p:spPr>
            <a:xfrm rot="5400000">
              <a:off x="2430563" y="4470322"/>
              <a:ext cx="485421" cy="364733"/>
            </a:xfrm>
            <a:prstGeom prst="can">
              <a:avLst/>
            </a:prstGeom>
            <a:gradFill flip="none" rotWithShape="1">
              <a:gsLst>
                <a:gs pos="0">
                  <a:schemeClr val="accent5">
                    <a:satMod val="103000"/>
                    <a:lumMod val="102000"/>
                    <a:tint val="94000"/>
                  </a:schemeClr>
                </a:gs>
                <a:gs pos="58000">
                  <a:schemeClr val="accent5">
                    <a:satMod val="110000"/>
                    <a:shade val="100000"/>
                    <a:lumMod val="70000"/>
                    <a:lumOff val="30000"/>
                  </a:schemeClr>
                </a:gs>
                <a:gs pos="100000">
                  <a:schemeClr val="accent5">
                    <a:satMod val="120000"/>
                    <a:shade val="78000"/>
                    <a:lumMod val="54000"/>
                  </a:schemeClr>
                </a:gs>
              </a:gsLst>
              <a:lin ang="0" scaled="1"/>
              <a:tileRect/>
            </a:gradFill>
            <a:ln w="9525"/>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b="1"/>
            </a:p>
          </p:txBody>
        </p:sp>
        <p:sp>
          <p:nvSpPr>
            <p:cNvPr id="5634" name="Cilindro 5633">
              <a:extLst>
                <a:ext uri="{FF2B5EF4-FFF2-40B4-BE49-F238E27FC236}">
                  <a16:creationId xmlns:a16="http://schemas.microsoft.com/office/drawing/2014/main" id="{CDC7DAAD-5B7F-4035-A021-E0A7C5C195D1}"/>
                </a:ext>
              </a:extLst>
            </p:cNvPr>
            <p:cNvSpPr/>
            <p:nvPr/>
          </p:nvSpPr>
          <p:spPr>
            <a:xfrm rot="5400000">
              <a:off x="2784069" y="4622395"/>
              <a:ext cx="82555" cy="60587"/>
            </a:xfrm>
            <a:prstGeom prst="can">
              <a:avLst/>
            </a:prstGeom>
            <a:gradFill flip="none" rotWithShape="1">
              <a:gsLst>
                <a:gs pos="0">
                  <a:schemeClr val="accent5">
                    <a:satMod val="103000"/>
                    <a:lumMod val="102000"/>
                    <a:tint val="94000"/>
                  </a:schemeClr>
                </a:gs>
                <a:gs pos="58000">
                  <a:schemeClr val="accent5">
                    <a:satMod val="110000"/>
                    <a:shade val="100000"/>
                    <a:lumMod val="70000"/>
                    <a:lumOff val="30000"/>
                  </a:schemeClr>
                </a:gs>
                <a:gs pos="100000">
                  <a:schemeClr val="accent5">
                    <a:satMod val="120000"/>
                    <a:shade val="78000"/>
                    <a:lumMod val="54000"/>
                  </a:schemeClr>
                </a:gs>
              </a:gsLst>
              <a:lin ang="0" scaled="1"/>
              <a:tileRect/>
            </a:gradFill>
            <a:ln w="9525"/>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b="1"/>
            </a:p>
          </p:txBody>
        </p:sp>
      </p:grpSp>
      <p:pic>
        <p:nvPicPr>
          <p:cNvPr id="5635" name="Picture 2" descr="Risultati immagini per radioactive">
            <a:extLst>
              <a:ext uri="{FF2B5EF4-FFF2-40B4-BE49-F238E27FC236}">
                <a16:creationId xmlns:a16="http://schemas.microsoft.com/office/drawing/2014/main" id="{3E61DB80-D632-47B3-B908-95AB0BFB0F0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6516"/>
          <a:stretch/>
        </p:blipFill>
        <p:spPr bwMode="auto">
          <a:xfrm>
            <a:off x="106503" y="3987661"/>
            <a:ext cx="446444" cy="435900"/>
          </a:xfrm>
          <a:prstGeom prst="rect">
            <a:avLst/>
          </a:prstGeom>
          <a:noFill/>
          <a:extLst>
            <a:ext uri="{909E8E84-426E-40DD-AFC4-6F175D3DCCD1}">
              <a14:hiddenFill xmlns:a14="http://schemas.microsoft.com/office/drawing/2010/main">
                <a:solidFill>
                  <a:srgbClr val="FFFFFF"/>
                </a:solidFill>
              </a14:hiddenFill>
            </a:ext>
          </a:extLst>
        </p:spPr>
      </p:pic>
      <p:sp>
        <p:nvSpPr>
          <p:cNvPr id="5638" name="CasellaDiTesto 86">
            <a:extLst>
              <a:ext uri="{FF2B5EF4-FFF2-40B4-BE49-F238E27FC236}">
                <a16:creationId xmlns:a16="http://schemas.microsoft.com/office/drawing/2014/main" id="{B9259645-C43F-450B-A87B-1DEDE79EC8F9}"/>
              </a:ext>
            </a:extLst>
          </p:cNvPr>
          <p:cNvSpPr txBox="1">
            <a:spLocks noChangeArrowheads="1"/>
          </p:cNvSpPr>
          <p:nvPr/>
        </p:nvSpPr>
        <p:spPr bwMode="auto">
          <a:xfrm>
            <a:off x="3287688" y="1969095"/>
            <a:ext cx="8651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eaLnBrk="1" hangingPunct="1"/>
            <a:r>
              <a:rPr lang="it-IT" sz="1400" b="1" i="1" dirty="0">
                <a:latin typeface="Comic Sans MS" pitchFamily="66" charset="0"/>
              </a:rPr>
              <a:t>START</a:t>
            </a:r>
          </a:p>
        </p:txBody>
      </p:sp>
      <p:sp>
        <p:nvSpPr>
          <p:cNvPr id="5639" name="CasellaDiTesto 86">
            <a:extLst>
              <a:ext uri="{FF2B5EF4-FFF2-40B4-BE49-F238E27FC236}">
                <a16:creationId xmlns:a16="http://schemas.microsoft.com/office/drawing/2014/main" id="{FC8F1DB5-C1E8-47BE-A4FE-256F2890E0D7}"/>
              </a:ext>
            </a:extLst>
          </p:cNvPr>
          <p:cNvSpPr txBox="1">
            <a:spLocks noChangeArrowheads="1"/>
          </p:cNvSpPr>
          <p:nvPr/>
        </p:nvSpPr>
        <p:spPr bwMode="auto">
          <a:xfrm>
            <a:off x="3287688" y="3337247"/>
            <a:ext cx="8651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eaLnBrk="1" hangingPunct="1"/>
            <a:r>
              <a:rPr lang="it-IT" sz="1400" b="1" i="1" dirty="0">
                <a:latin typeface="Comic Sans MS" pitchFamily="66" charset="0"/>
              </a:rPr>
              <a:t>STOP</a:t>
            </a:r>
          </a:p>
        </p:txBody>
      </p:sp>
      <p:pic>
        <p:nvPicPr>
          <p:cNvPr id="5643" name="Picture 13">
            <a:extLst>
              <a:ext uri="{FF2B5EF4-FFF2-40B4-BE49-F238E27FC236}">
                <a16:creationId xmlns:a16="http://schemas.microsoft.com/office/drawing/2014/main" id="{523F5B69-2B35-4D73-9FD5-DFCBA5A8000D}"/>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63969" y="3932859"/>
            <a:ext cx="403639" cy="199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644" name="Connettore 1 3">
            <a:extLst>
              <a:ext uri="{FF2B5EF4-FFF2-40B4-BE49-F238E27FC236}">
                <a16:creationId xmlns:a16="http://schemas.microsoft.com/office/drawing/2014/main" id="{EAE45B52-2C28-4A2A-B5A5-78FCC6C6AA1D}"/>
              </a:ext>
            </a:extLst>
          </p:cNvPr>
          <p:cNvCxnSpPr>
            <a:cxnSpLocks/>
          </p:cNvCxnSpPr>
          <p:nvPr/>
        </p:nvCxnSpPr>
        <p:spPr bwMode="auto">
          <a:xfrm>
            <a:off x="3215680" y="1844824"/>
            <a:ext cx="0" cy="503157"/>
          </a:xfrm>
          <a:prstGeom prst="line">
            <a:avLst/>
          </a:prstGeom>
          <a:ln w="28575">
            <a:solidFill>
              <a:schemeClr val="accent6">
                <a:lumMod val="75000"/>
              </a:schemeClr>
            </a:solidFill>
            <a:headEnd type="none" w="med" len="med"/>
            <a:tailEnd type="arrow" w="med" len="med"/>
          </a:ln>
        </p:spPr>
        <p:style>
          <a:lnRef idx="3">
            <a:schemeClr val="accent1"/>
          </a:lnRef>
          <a:fillRef idx="0">
            <a:schemeClr val="accent1"/>
          </a:fillRef>
          <a:effectRef idx="2">
            <a:schemeClr val="accent1"/>
          </a:effectRef>
          <a:fontRef idx="minor">
            <a:schemeClr val="tx1"/>
          </a:fontRef>
        </p:style>
      </p:cxnSp>
      <p:sp>
        <p:nvSpPr>
          <p:cNvPr id="5649" name="Rettangolo 5648">
            <a:extLst>
              <a:ext uri="{FF2B5EF4-FFF2-40B4-BE49-F238E27FC236}">
                <a16:creationId xmlns:a16="http://schemas.microsoft.com/office/drawing/2014/main" id="{0BD0682B-B073-4A23-9A68-7BA08D0C7662}"/>
              </a:ext>
            </a:extLst>
          </p:cNvPr>
          <p:cNvSpPr/>
          <p:nvPr/>
        </p:nvSpPr>
        <p:spPr>
          <a:xfrm>
            <a:off x="6495859" y="837195"/>
            <a:ext cx="5267113" cy="2554545"/>
          </a:xfrm>
          <a:prstGeom prst="rect">
            <a:avLst/>
          </a:prstGeom>
          <a:effectLst>
            <a:glow rad="673100">
              <a:schemeClr val="accent1">
                <a:alpha val="40000"/>
              </a:schemeClr>
            </a:glow>
            <a:softEdge rad="596900"/>
          </a:effectLst>
        </p:spPr>
        <p:txBody>
          <a:bodyPr wrap="square">
            <a:spAutoFit/>
          </a:bodyPr>
          <a:lstStyle/>
          <a:p>
            <a:pPr marL="342900" indent="-342900" algn="just">
              <a:spcAft>
                <a:spcPts val="600"/>
              </a:spcAft>
              <a:buFont typeface="Arial" panose="020B0604020202020204" pitchFamily="34" charset="0"/>
              <a:buChar char="•"/>
            </a:pPr>
            <a:r>
              <a:rPr lang="en-US" sz="2000" b="1" dirty="0"/>
              <a:t>Manual tuning </a:t>
            </a:r>
            <a:r>
              <a:rPr lang="en-US" sz="2000" dirty="0"/>
              <a:t>of parameters (in particular delay and attenuation of CFD) </a:t>
            </a:r>
          </a:p>
          <a:p>
            <a:pPr marL="342900" indent="-342900" algn="just">
              <a:spcAft>
                <a:spcPts val="600"/>
              </a:spcAft>
              <a:buFont typeface="Arial" panose="020B0604020202020204" pitchFamily="34" charset="0"/>
              <a:buChar char="•"/>
            </a:pPr>
            <a:r>
              <a:rPr lang="en-US" sz="2000" b="1" dirty="0"/>
              <a:t>Low flexibility</a:t>
            </a:r>
          </a:p>
          <a:p>
            <a:pPr marL="342900" indent="-342900" algn="just">
              <a:spcAft>
                <a:spcPts val="600"/>
              </a:spcAft>
              <a:buFont typeface="Arial" panose="020B0604020202020204" pitchFamily="34" charset="0"/>
              <a:buChar char="•"/>
            </a:pPr>
            <a:r>
              <a:rPr lang="en-US" sz="2000" b="1" dirty="0"/>
              <a:t>Expensive</a:t>
            </a:r>
            <a:r>
              <a:rPr lang="en-US" sz="2000" dirty="0"/>
              <a:t> solution</a:t>
            </a:r>
          </a:p>
          <a:p>
            <a:pPr marL="342900" indent="-342900" algn="just">
              <a:spcAft>
                <a:spcPts val="600"/>
              </a:spcAft>
              <a:buFont typeface="Arial" panose="020B0604020202020204" pitchFamily="34" charset="0"/>
              <a:buChar char="•"/>
            </a:pPr>
            <a:r>
              <a:rPr lang="en-US" sz="2000" dirty="0"/>
              <a:t>Additional chain to measure amplitudes of the pulses</a:t>
            </a:r>
          </a:p>
          <a:p>
            <a:pPr marL="342900" indent="-342900">
              <a:spcAft>
                <a:spcPts val="600"/>
              </a:spcAft>
              <a:buFont typeface="Arial" panose="020B0604020202020204" pitchFamily="34" charset="0"/>
              <a:buChar char="•"/>
            </a:pPr>
            <a:endParaRPr lang="en-US" sz="2000" dirty="0"/>
          </a:p>
        </p:txBody>
      </p:sp>
      <p:sp>
        <p:nvSpPr>
          <p:cNvPr id="5652" name="Freccia a destra 5651">
            <a:extLst>
              <a:ext uri="{FF2B5EF4-FFF2-40B4-BE49-F238E27FC236}">
                <a16:creationId xmlns:a16="http://schemas.microsoft.com/office/drawing/2014/main" id="{06DB0491-1F16-4454-A186-933E7B9FA051}"/>
              </a:ext>
            </a:extLst>
          </p:cNvPr>
          <p:cNvSpPr/>
          <p:nvPr/>
        </p:nvSpPr>
        <p:spPr bwMode="auto">
          <a:xfrm rot="5400000">
            <a:off x="5326286" y="3213828"/>
            <a:ext cx="442912" cy="463550"/>
          </a:xfrm>
          <a:prstGeom prst="rightArrow">
            <a:avLst/>
          </a:prstGeom>
          <a:solidFill>
            <a:schemeClr val="accent2">
              <a:lumMod val="60000"/>
              <a:lumOff val="40000"/>
            </a:schemeClr>
          </a:solidFill>
          <a:ln>
            <a:solidFill>
              <a:srgbClr val="FF0000"/>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lstStyle/>
          <a:p>
            <a:pPr marL="342900" indent="-342900">
              <a:buFontTx/>
              <a:buChar char="•"/>
              <a:defRPr/>
            </a:pPr>
            <a:endParaRPr lang="it-IT" sz="2400">
              <a:solidFill>
                <a:schemeClr val="tx1"/>
              </a:solidFill>
              <a:latin typeface="Arial" charset="0"/>
            </a:endParaRPr>
          </a:p>
        </p:txBody>
      </p:sp>
      <p:cxnSp>
        <p:nvCxnSpPr>
          <p:cNvPr id="5655" name="Connettore 1 3">
            <a:extLst>
              <a:ext uri="{FF2B5EF4-FFF2-40B4-BE49-F238E27FC236}">
                <a16:creationId xmlns:a16="http://schemas.microsoft.com/office/drawing/2014/main" id="{FB13A18B-C1D3-456D-B88E-47953FA9CE8B}"/>
              </a:ext>
            </a:extLst>
          </p:cNvPr>
          <p:cNvCxnSpPr>
            <a:cxnSpLocks/>
          </p:cNvCxnSpPr>
          <p:nvPr/>
        </p:nvCxnSpPr>
        <p:spPr bwMode="auto">
          <a:xfrm flipV="1">
            <a:off x="3215680" y="3187971"/>
            <a:ext cx="0" cy="517604"/>
          </a:xfrm>
          <a:prstGeom prst="line">
            <a:avLst/>
          </a:prstGeom>
          <a:ln w="28575">
            <a:solidFill>
              <a:schemeClr val="accent6">
                <a:lumMod val="75000"/>
              </a:schemeClr>
            </a:solidFill>
            <a:headEnd type="none" w="med" len="med"/>
            <a:tailEnd type="arrow" w="med" len="med"/>
          </a:ln>
        </p:spPr>
        <p:style>
          <a:lnRef idx="3">
            <a:schemeClr val="accent1"/>
          </a:lnRef>
          <a:fillRef idx="0">
            <a:schemeClr val="accent1"/>
          </a:fillRef>
          <a:effectRef idx="2">
            <a:schemeClr val="accent1"/>
          </a:effectRef>
          <a:fontRef idx="minor">
            <a:schemeClr val="tx1"/>
          </a:fontRef>
        </p:style>
      </p:cxnSp>
      <p:sp>
        <p:nvSpPr>
          <p:cNvPr id="5657" name="CasellaDiTesto 1">
            <a:extLst>
              <a:ext uri="{FF2B5EF4-FFF2-40B4-BE49-F238E27FC236}">
                <a16:creationId xmlns:a16="http://schemas.microsoft.com/office/drawing/2014/main" id="{734D50CB-C532-4ECE-9780-7544DEB60570}"/>
              </a:ext>
            </a:extLst>
          </p:cNvPr>
          <p:cNvSpPr txBox="1">
            <a:spLocks noChangeArrowheads="1"/>
          </p:cNvSpPr>
          <p:nvPr/>
        </p:nvSpPr>
        <p:spPr bwMode="auto">
          <a:xfrm>
            <a:off x="4698380" y="3658580"/>
            <a:ext cx="168631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eaLnBrk="1" hangingPunct="1"/>
            <a:r>
              <a:rPr lang="it-IT" b="1" dirty="0">
                <a:latin typeface="Comic Sans MS" pitchFamily="66" charset="0"/>
              </a:rPr>
              <a:t>Time </a:t>
            </a:r>
            <a:r>
              <a:rPr lang="it-IT" b="1" dirty="0" err="1">
                <a:latin typeface="Comic Sans MS" pitchFamily="66" charset="0"/>
              </a:rPr>
              <a:t>Spectrum</a:t>
            </a:r>
            <a:endParaRPr lang="it-IT" b="1" dirty="0">
              <a:latin typeface="Comic Sans MS" pitchFamily="66" charset="0"/>
            </a:endParaRPr>
          </a:p>
        </p:txBody>
      </p:sp>
      <p:sp>
        <p:nvSpPr>
          <p:cNvPr id="5659" name="Rettangolo 5658">
            <a:extLst>
              <a:ext uri="{FF2B5EF4-FFF2-40B4-BE49-F238E27FC236}">
                <a16:creationId xmlns:a16="http://schemas.microsoft.com/office/drawing/2014/main" id="{EB829C7E-A0EA-47F6-84FA-06A9897D0792}"/>
              </a:ext>
            </a:extLst>
          </p:cNvPr>
          <p:cNvSpPr/>
          <p:nvPr/>
        </p:nvSpPr>
        <p:spPr bwMode="auto">
          <a:xfrm>
            <a:off x="5902102" y="5355794"/>
            <a:ext cx="952500" cy="690562"/>
          </a:xfrm>
          <a:prstGeom prst="rect">
            <a:avLst/>
          </a:prstGeom>
          <a:gradFill flip="none" rotWithShape="1">
            <a:gsLst>
              <a:gs pos="0">
                <a:schemeClr val="accent6">
                  <a:lumMod val="75000"/>
                </a:schemeClr>
              </a:gs>
              <a:gs pos="100000">
                <a:srgbClr val="FF7C80"/>
              </a:gs>
            </a:gsLst>
            <a:lin ang="0" scaled="1"/>
            <a:tileRect/>
          </a:gra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a:r>
              <a:rPr lang="it-IT" b="1" dirty="0">
                <a:solidFill>
                  <a:schemeClr val="tx1"/>
                </a:solidFill>
                <a:latin typeface="Comic Sans MS" pitchFamily="66" charset="0"/>
              </a:rPr>
              <a:t>ADC</a:t>
            </a:r>
          </a:p>
        </p:txBody>
      </p:sp>
      <p:sp>
        <p:nvSpPr>
          <p:cNvPr id="5664" name="Freccia a destra 5663">
            <a:extLst>
              <a:ext uri="{FF2B5EF4-FFF2-40B4-BE49-F238E27FC236}">
                <a16:creationId xmlns:a16="http://schemas.microsoft.com/office/drawing/2014/main" id="{0D28D75A-88D6-4B0F-8252-081D0ED98F54}"/>
              </a:ext>
            </a:extLst>
          </p:cNvPr>
          <p:cNvSpPr/>
          <p:nvPr/>
        </p:nvSpPr>
        <p:spPr bwMode="auto">
          <a:xfrm>
            <a:off x="6989475" y="5481913"/>
            <a:ext cx="442912" cy="463550"/>
          </a:xfrm>
          <a:prstGeom prst="rightArrow">
            <a:avLst/>
          </a:prstGeom>
          <a:solidFill>
            <a:schemeClr val="accent2">
              <a:lumMod val="60000"/>
              <a:lumOff val="40000"/>
            </a:schemeClr>
          </a:solidFill>
          <a:ln>
            <a:solidFill>
              <a:srgbClr val="FF0000"/>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lstStyle/>
          <a:p>
            <a:pPr marL="342900" indent="-342900">
              <a:buFontTx/>
              <a:buChar char="•"/>
              <a:defRPr/>
            </a:pPr>
            <a:endParaRPr lang="it-IT" sz="2400">
              <a:solidFill>
                <a:schemeClr val="tx1"/>
              </a:solidFill>
              <a:latin typeface="Arial" charset="0"/>
            </a:endParaRPr>
          </a:p>
        </p:txBody>
      </p:sp>
      <p:cxnSp>
        <p:nvCxnSpPr>
          <p:cNvPr id="5665" name="Connettore 1 3">
            <a:extLst>
              <a:ext uri="{FF2B5EF4-FFF2-40B4-BE49-F238E27FC236}">
                <a16:creationId xmlns:a16="http://schemas.microsoft.com/office/drawing/2014/main" id="{39B9E799-0CA9-45F5-BDBC-476805BF14B5}"/>
              </a:ext>
            </a:extLst>
          </p:cNvPr>
          <p:cNvCxnSpPr>
            <a:cxnSpLocks/>
            <a:stCxn id="5659" idx="1"/>
          </p:cNvCxnSpPr>
          <p:nvPr/>
        </p:nvCxnSpPr>
        <p:spPr bwMode="auto">
          <a:xfrm flipH="1">
            <a:off x="3072636" y="5701075"/>
            <a:ext cx="2829466" cy="0"/>
          </a:xfrm>
          <a:prstGeom prst="line">
            <a:avLst/>
          </a:prstGeom>
          <a:ln w="28575">
            <a:solidFill>
              <a:schemeClr val="accent6">
                <a:lumMod val="75000"/>
              </a:schemeClr>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sp>
        <p:nvSpPr>
          <p:cNvPr id="5658" name="Rettangolo 5657">
            <a:extLst>
              <a:ext uri="{FF2B5EF4-FFF2-40B4-BE49-F238E27FC236}">
                <a16:creationId xmlns:a16="http://schemas.microsoft.com/office/drawing/2014/main" id="{64D5A9DD-0DEA-49B7-B586-CFADFE9B7BA4}"/>
              </a:ext>
            </a:extLst>
          </p:cNvPr>
          <p:cNvSpPr/>
          <p:nvPr/>
        </p:nvSpPr>
        <p:spPr bwMode="auto">
          <a:xfrm>
            <a:off x="4613211" y="5355794"/>
            <a:ext cx="1037580" cy="690562"/>
          </a:xfrm>
          <a:prstGeom prst="rect">
            <a:avLst/>
          </a:prstGeom>
          <a:gradFill flip="none" rotWithShape="1">
            <a:gsLst>
              <a:gs pos="0">
                <a:schemeClr val="accent6">
                  <a:lumMod val="110000"/>
                  <a:satMod val="105000"/>
                  <a:tint val="67000"/>
                </a:schemeClr>
              </a:gs>
              <a:gs pos="47000">
                <a:schemeClr val="accent6">
                  <a:lumMod val="60000"/>
                  <a:lumOff val="40000"/>
                </a:schemeClr>
              </a:gs>
              <a:gs pos="100000">
                <a:schemeClr val="accent6">
                  <a:satMod val="109000"/>
                  <a:tint val="81000"/>
                  <a:lumMod val="45000"/>
                </a:schemeClr>
              </a:gs>
            </a:gsLst>
            <a:lin ang="5400000" scaled="1"/>
            <a:tileRect/>
          </a:gradFill>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a:r>
              <a:rPr lang="it-IT" b="1" dirty="0" err="1">
                <a:solidFill>
                  <a:schemeClr val="tx1"/>
                </a:solidFill>
                <a:latin typeface="Comic Sans MS" pitchFamily="66" charset="0"/>
              </a:rPr>
              <a:t>Peak</a:t>
            </a:r>
            <a:endParaRPr lang="it-IT" b="1" dirty="0">
              <a:solidFill>
                <a:schemeClr val="tx1"/>
              </a:solidFill>
              <a:latin typeface="Comic Sans MS" pitchFamily="66" charset="0"/>
            </a:endParaRPr>
          </a:p>
          <a:p>
            <a:pPr algn="ctr"/>
            <a:r>
              <a:rPr lang="it-IT" b="1" dirty="0" err="1">
                <a:solidFill>
                  <a:schemeClr val="tx1"/>
                </a:solidFill>
                <a:latin typeface="Comic Sans MS" pitchFamily="66" charset="0"/>
              </a:rPr>
              <a:t>Sensing</a:t>
            </a:r>
            <a:endParaRPr lang="it-IT" b="1" dirty="0">
              <a:solidFill>
                <a:schemeClr val="tx1"/>
              </a:solidFill>
              <a:latin typeface="Comic Sans MS" pitchFamily="66" charset="0"/>
            </a:endParaRPr>
          </a:p>
        </p:txBody>
      </p:sp>
      <p:sp>
        <p:nvSpPr>
          <p:cNvPr id="5660" name="Rettangolo 5659">
            <a:extLst>
              <a:ext uri="{FF2B5EF4-FFF2-40B4-BE49-F238E27FC236}">
                <a16:creationId xmlns:a16="http://schemas.microsoft.com/office/drawing/2014/main" id="{550ACB92-FDEA-40B2-B5F1-E8D299AEEAEE}"/>
              </a:ext>
            </a:extLst>
          </p:cNvPr>
          <p:cNvSpPr/>
          <p:nvPr/>
        </p:nvSpPr>
        <p:spPr bwMode="auto">
          <a:xfrm>
            <a:off x="3359607" y="5355794"/>
            <a:ext cx="1037580" cy="690562"/>
          </a:xfrm>
          <a:prstGeom prst="rect">
            <a:avLst/>
          </a:prstGeom>
          <a:gradFill flip="none" rotWithShape="1">
            <a:gsLst>
              <a:gs pos="0">
                <a:schemeClr val="accent6">
                  <a:lumMod val="110000"/>
                  <a:satMod val="105000"/>
                  <a:tint val="67000"/>
                </a:schemeClr>
              </a:gs>
              <a:gs pos="47000">
                <a:schemeClr val="accent6">
                  <a:lumMod val="60000"/>
                  <a:lumOff val="40000"/>
                </a:schemeClr>
              </a:gs>
              <a:gs pos="100000">
                <a:schemeClr val="accent6">
                  <a:satMod val="109000"/>
                  <a:tint val="81000"/>
                  <a:lumMod val="45000"/>
                </a:schemeClr>
              </a:gs>
            </a:gsLst>
            <a:lin ang="5400000" scaled="1"/>
            <a:tileRect/>
          </a:gradFill>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a:r>
              <a:rPr lang="it-IT" b="1" dirty="0" err="1">
                <a:solidFill>
                  <a:schemeClr val="tx1"/>
                </a:solidFill>
                <a:latin typeface="Comic Sans MS" pitchFamily="66" charset="0"/>
              </a:rPr>
              <a:t>Shaping</a:t>
            </a:r>
            <a:endParaRPr lang="it-IT" b="1" dirty="0">
              <a:solidFill>
                <a:schemeClr val="tx1"/>
              </a:solidFill>
              <a:latin typeface="Comic Sans MS" pitchFamily="66" charset="0"/>
            </a:endParaRPr>
          </a:p>
          <a:p>
            <a:pPr algn="ctr"/>
            <a:r>
              <a:rPr lang="it-IT" b="1" dirty="0" err="1">
                <a:solidFill>
                  <a:schemeClr val="tx1"/>
                </a:solidFill>
                <a:latin typeface="Comic Sans MS" pitchFamily="66" charset="0"/>
              </a:rPr>
              <a:t>Amplif</a:t>
            </a:r>
            <a:endParaRPr lang="it-IT" b="1" dirty="0">
              <a:solidFill>
                <a:schemeClr val="tx1"/>
              </a:solidFill>
              <a:latin typeface="Comic Sans MS" pitchFamily="66" charset="0"/>
            </a:endParaRPr>
          </a:p>
        </p:txBody>
      </p:sp>
      <p:sp>
        <p:nvSpPr>
          <p:cNvPr id="5667" name="CasellaDiTesto 1">
            <a:extLst>
              <a:ext uri="{FF2B5EF4-FFF2-40B4-BE49-F238E27FC236}">
                <a16:creationId xmlns:a16="http://schemas.microsoft.com/office/drawing/2014/main" id="{830652C0-B93B-453F-AE18-F1C5CCFD3AAF}"/>
              </a:ext>
            </a:extLst>
          </p:cNvPr>
          <p:cNvSpPr txBox="1">
            <a:spLocks noChangeArrowheads="1"/>
          </p:cNvSpPr>
          <p:nvPr/>
        </p:nvSpPr>
        <p:spPr bwMode="auto">
          <a:xfrm>
            <a:off x="7425847" y="5550538"/>
            <a:ext cx="241456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eaLnBrk="1" hangingPunct="1"/>
            <a:r>
              <a:rPr lang="it-IT" b="1" dirty="0">
                <a:latin typeface="Comic Sans MS" pitchFamily="66" charset="0"/>
              </a:rPr>
              <a:t>2x Energy </a:t>
            </a:r>
            <a:r>
              <a:rPr lang="it-IT" b="1" dirty="0" err="1">
                <a:latin typeface="Comic Sans MS" pitchFamily="66" charset="0"/>
              </a:rPr>
              <a:t>Spectrum</a:t>
            </a:r>
            <a:endParaRPr lang="it-IT" b="1" dirty="0">
              <a:latin typeface="Comic Sans MS" pitchFamily="66" charset="0"/>
            </a:endParaRPr>
          </a:p>
        </p:txBody>
      </p:sp>
      <p:cxnSp>
        <p:nvCxnSpPr>
          <p:cNvPr id="5671" name="Connettore 1 3">
            <a:extLst>
              <a:ext uri="{FF2B5EF4-FFF2-40B4-BE49-F238E27FC236}">
                <a16:creationId xmlns:a16="http://schemas.microsoft.com/office/drawing/2014/main" id="{14609ECE-D294-4D14-BC18-50291FAC06F7}"/>
              </a:ext>
            </a:extLst>
          </p:cNvPr>
          <p:cNvCxnSpPr>
            <a:cxnSpLocks/>
          </p:cNvCxnSpPr>
          <p:nvPr/>
        </p:nvCxnSpPr>
        <p:spPr bwMode="auto">
          <a:xfrm flipV="1">
            <a:off x="1871942" y="4186638"/>
            <a:ext cx="6776" cy="1711945"/>
          </a:xfrm>
          <a:prstGeom prst="line">
            <a:avLst/>
          </a:prstGeom>
          <a:ln w="28575">
            <a:solidFill>
              <a:schemeClr val="accent6">
                <a:lumMod val="75000"/>
              </a:schemeClr>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5674" name="Connettore 1 3">
            <a:extLst>
              <a:ext uri="{FF2B5EF4-FFF2-40B4-BE49-F238E27FC236}">
                <a16:creationId xmlns:a16="http://schemas.microsoft.com/office/drawing/2014/main" id="{EE7367F3-2A27-4E01-B850-76367A6B12A6}"/>
              </a:ext>
            </a:extLst>
          </p:cNvPr>
          <p:cNvCxnSpPr>
            <a:cxnSpLocks/>
          </p:cNvCxnSpPr>
          <p:nvPr/>
        </p:nvCxnSpPr>
        <p:spPr bwMode="auto">
          <a:xfrm flipV="1">
            <a:off x="1988169" y="1484784"/>
            <a:ext cx="10772" cy="4209566"/>
          </a:xfrm>
          <a:prstGeom prst="line">
            <a:avLst/>
          </a:prstGeom>
          <a:ln w="28575">
            <a:solidFill>
              <a:schemeClr val="accent6">
                <a:lumMod val="75000"/>
              </a:schemeClr>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5679" name="Connettore 1 3">
            <a:extLst>
              <a:ext uri="{FF2B5EF4-FFF2-40B4-BE49-F238E27FC236}">
                <a16:creationId xmlns:a16="http://schemas.microsoft.com/office/drawing/2014/main" id="{EECB3035-CA1B-43CF-B9AE-3A3ADC624749}"/>
              </a:ext>
            </a:extLst>
          </p:cNvPr>
          <p:cNvCxnSpPr>
            <a:cxnSpLocks/>
          </p:cNvCxnSpPr>
          <p:nvPr/>
        </p:nvCxnSpPr>
        <p:spPr bwMode="auto">
          <a:xfrm flipH="1">
            <a:off x="1998942" y="5661248"/>
            <a:ext cx="338437" cy="0"/>
          </a:xfrm>
          <a:prstGeom prst="line">
            <a:avLst/>
          </a:prstGeom>
          <a:ln w="28575">
            <a:solidFill>
              <a:schemeClr val="accent6">
                <a:lumMod val="75000"/>
              </a:schemeClr>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grpSp>
        <p:nvGrpSpPr>
          <p:cNvPr id="5661" name="Gruppo 5660">
            <a:extLst>
              <a:ext uri="{FF2B5EF4-FFF2-40B4-BE49-F238E27FC236}">
                <a16:creationId xmlns:a16="http://schemas.microsoft.com/office/drawing/2014/main" id="{4F5AD6FF-EEDB-4350-96A8-6AF08AC8B72B}"/>
              </a:ext>
            </a:extLst>
          </p:cNvPr>
          <p:cNvGrpSpPr/>
          <p:nvPr/>
        </p:nvGrpSpPr>
        <p:grpSpPr>
          <a:xfrm>
            <a:off x="2053219" y="5242796"/>
            <a:ext cx="1119832" cy="918146"/>
            <a:chOff x="5408217" y="3349277"/>
            <a:chExt cx="1119832" cy="918146"/>
          </a:xfrm>
        </p:grpSpPr>
        <p:sp>
          <p:nvSpPr>
            <p:cNvPr id="5662" name="Triangolo isoscele 5661">
              <a:extLst>
                <a:ext uri="{FF2B5EF4-FFF2-40B4-BE49-F238E27FC236}">
                  <a16:creationId xmlns:a16="http://schemas.microsoft.com/office/drawing/2014/main" id="{B7BD075A-0E92-4242-A777-DDC88A2573E9}"/>
                </a:ext>
              </a:extLst>
            </p:cNvPr>
            <p:cNvSpPr/>
            <p:nvPr/>
          </p:nvSpPr>
          <p:spPr bwMode="auto">
            <a:xfrm rot="5400000">
              <a:off x="5561068" y="3300442"/>
              <a:ext cx="918146" cy="1015816"/>
            </a:xfrm>
            <a:prstGeom prst="triangle">
              <a:avLst/>
            </a:prstGeom>
            <a:gradFill flip="none" rotWithShape="1">
              <a:gsLst>
                <a:gs pos="0">
                  <a:schemeClr val="accent6">
                    <a:lumMod val="110000"/>
                    <a:satMod val="105000"/>
                    <a:tint val="67000"/>
                  </a:schemeClr>
                </a:gs>
                <a:gs pos="47000">
                  <a:schemeClr val="accent6">
                    <a:lumMod val="60000"/>
                    <a:lumOff val="40000"/>
                  </a:schemeClr>
                </a:gs>
                <a:gs pos="100000">
                  <a:schemeClr val="accent6">
                    <a:satMod val="109000"/>
                    <a:tint val="81000"/>
                    <a:lumMod val="45000"/>
                  </a:schemeClr>
                </a:gs>
              </a:gsLst>
              <a:lin ang="5400000" scaled="1"/>
              <a:tileRect/>
            </a:gradFill>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a:endParaRPr lang="it-IT" b="1">
                <a:solidFill>
                  <a:schemeClr val="tx1"/>
                </a:solidFill>
                <a:latin typeface="Comic Sans MS" pitchFamily="66" charset="0"/>
              </a:endParaRPr>
            </a:p>
          </p:txBody>
        </p:sp>
        <p:sp>
          <p:nvSpPr>
            <p:cNvPr id="5663" name="CasellaDiTesto 20">
              <a:extLst>
                <a:ext uri="{FF2B5EF4-FFF2-40B4-BE49-F238E27FC236}">
                  <a16:creationId xmlns:a16="http://schemas.microsoft.com/office/drawing/2014/main" id="{E0E71264-F65D-48E4-90B2-B2525E7947B0}"/>
                </a:ext>
              </a:extLst>
            </p:cNvPr>
            <p:cNvSpPr txBox="1">
              <a:spLocks noChangeArrowheads="1"/>
            </p:cNvSpPr>
            <p:nvPr/>
          </p:nvSpPr>
          <p:spPr bwMode="auto">
            <a:xfrm>
              <a:off x="5408217" y="3635275"/>
              <a:ext cx="1102035" cy="369789"/>
            </a:xfrm>
            <a:prstGeom prst="rect">
              <a:avLst/>
            </a:prstGeom>
            <a:noFill/>
            <a:ln>
              <a:no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defPPr>
                <a:defRPr lang="it-IT"/>
              </a:defPPr>
              <a:lvl1pPr algn="ctr">
                <a:defRPr b="1">
                  <a:latin typeface="Comic Sans MS" pitchFamily="66"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it-IT" dirty="0" err="1"/>
                <a:t>Preamp</a:t>
              </a:r>
              <a:endParaRPr lang="it-IT" dirty="0"/>
            </a:p>
          </p:txBody>
        </p:sp>
      </p:grpSp>
      <p:cxnSp>
        <p:nvCxnSpPr>
          <p:cNvPr id="5681" name="Connettore 1 3">
            <a:extLst>
              <a:ext uri="{FF2B5EF4-FFF2-40B4-BE49-F238E27FC236}">
                <a16:creationId xmlns:a16="http://schemas.microsoft.com/office/drawing/2014/main" id="{D5C948EA-D6CF-4691-8E47-1901F12C0828}"/>
              </a:ext>
            </a:extLst>
          </p:cNvPr>
          <p:cNvCxnSpPr>
            <a:cxnSpLocks/>
          </p:cNvCxnSpPr>
          <p:nvPr/>
        </p:nvCxnSpPr>
        <p:spPr bwMode="auto">
          <a:xfrm flipH="1">
            <a:off x="1876029" y="5898583"/>
            <a:ext cx="292131" cy="0"/>
          </a:xfrm>
          <a:prstGeom prst="line">
            <a:avLst/>
          </a:prstGeom>
          <a:ln w="28575">
            <a:solidFill>
              <a:schemeClr val="accent6">
                <a:lumMod val="75000"/>
              </a:schemeClr>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05034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74"/>
                                        </p:tgtEl>
                                        <p:attrNameLst>
                                          <p:attrName>style.visibility</p:attrName>
                                        </p:attrNameLst>
                                      </p:cBhvr>
                                      <p:to>
                                        <p:strVal val="visible"/>
                                      </p:to>
                                    </p:set>
                                    <p:animEffect transition="in" filter="fade">
                                      <p:cBhvr>
                                        <p:cTn id="7" dur="500"/>
                                        <p:tgtEl>
                                          <p:spTgt spid="5674"/>
                                        </p:tgtEl>
                                      </p:cBhvr>
                                    </p:animEffect>
                                  </p:childTnLst>
                                </p:cTn>
                              </p:par>
                              <p:par>
                                <p:cTn id="8" presetID="10" presetClass="entr" presetSubtype="0" fill="hold" nodeType="withEffect">
                                  <p:stCondLst>
                                    <p:cond delay="0"/>
                                  </p:stCondLst>
                                  <p:childTnLst>
                                    <p:set>
                                      <p:cBhvr>
                                        <p:cTn id="9" dur="1" fill="hold">
                                          <p:stCondLst>
                                            <p:cond delay="0"/>
                                          </p:stCondLst>
                                        </p:cTn>
                                        <p:tgtEl>
                                          <p:spTgt spid="5671"/>
                                        </p:tgtEl>
                                        <p:attrNameLst>
                                          <p:attrName>style.visibility</p:attrName>
                                        </p:attrNameLst>
                                      </p:cBhvr>
                                      <p:to>
                                        <p:strVal val="visible"/>
                                      </p:to>
                                    </p:set>
                                    <p:animEffect transition="in" filter="fade">
                                      <p:cBhvr>
                                        <p:cTn id="10" dur="500"/>
                                        <p:tgtEl>
                                          <p:spTgt spid="5671"/>
                                        </p:tgtEl>
                                      </p:cBhvr>
                                    </p:animEffect>
                                  </p:childTnLst>
                                </p:cTn>
                              </p:par>
                              <p:par>
                                <p:cTn id="11" presetID="10" presetClass="entr" presetSubtype="0" fill="hold" nodeType="withEffect">
                                  <p:stCondLst>
                                    <p:cond delay="0"/>
                                  </p:stCondLst>
                                  <p:childTnLst>
                                    <p:set>
                                      <p:cBhvr>
                                        <p:cTn id="12" dur="1" fill="hold">
                                          <p:stCondLst>
                                            <p:cond delay="0"/>
                                          </p:stCondLst>
                                        </p:cTn>
                                        <p:tgtEl>
                                          <p:spTgt spid="5690"/>
                                        </p:tgtEl>
                                        <p:attrNameLst>
                                          <p:attrName>style.visibility</p:attrName>
                                        </p:attrNameLst>
                                      </p:cBhvr>
                                      <p:to>
                                        <p:strVal val="visible"/>
                                      </p:to>
                                    </p:set>
                                    <p:animEffect transition="in" filter="fade">
                                      <p:cBhvr>
                                        <p:cTn id="13" dur="500"/>
                                        <p:tgtEl>
                                          <p:spTgt spid="569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689"/>
                                        </p:tgtEl>
                                        <p:attrNameLst>
                                          <p:attrName>style.visibility</p:attrName>
                                        </p:attrNameLst>
                                      </p:cBhvr>
                                      <p:to>
                                        <p:strVal val="visible"/>
                                      </p:to>
                                    </p:set>
                                    <p:animEffect transition="in" filter="fade">
                                      <p:cBhvr>
                                        <p:cTn id="16" dur="500"/>
                                        <p:tgtEl>
                                          <p:spTgt spid="568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688"/>
                                        </p:tgtEl>
                                        <p:attrNameLst>
                                          <p:attrName>style.visibility</p:attrName>
                                        </p:attrNameLst>
                                      </p:cBhvr>
                                      <p:to>
                                        <p:strVal val="visible"/>
                                      </p:to>
                                    </p:set>
                                    <p:animEffect transition="in" filter="fade">
                                      <p:cBhvr>
                                        <p:cTn id="19" dur="500"/>
                                        <p:tgtEl>
                                          <p:spTgt spid="568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687"/>
                                        </p:tgtEl>
                                        <p:attrNameLst>
                                          <p:attrName>style.visibility</p:attrName>
                                        </p:attrNameLst>
                                      </p:cBhvr>
                                      <p:to>
                                        <p:strVal val="visible"/>
                                      </p:to>
                                    </p:set>
                                    <p:animEffect transition="in" filter="fade">
                                      <p:cBhvr>
                                        <p:cTn id="22" dur="500"/>
                                        <p:tgtEl>
                                          <p:spTgt spid="568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685"/>
                                        </p:tgtEl>
                                        <p:attrNameLst>
                                          <p:attrName>style.visibility</p:attrName>
                                        </p:attrNameLst>
                                      </p:cBhvr>
                                      <p:to>
                                        <p:strVal val="visible"/>
                                      </p:to>
                                    </p:set>
                                    <p:animEffect transition="in" filter="fade">
                                      <p:cBhvr>
                                        <p:cTn id="25" dur="500"/>
                                        <p:tgtEl>
                                          <p:spTgt spid="568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659"/>
                                        </p:tgtEl>
                                        <p:attrNameLst>
                                          <p:attrName>style.visibility</p:attrName>
                                        </p:attrNameLst>
                                      </p:cBhvr>
                                      <p:to>
                                        <p:strVal val="visible"/>
                                      </p:to>
                                    </p:set>
                                    <p:animEffect transition="in" filter="fade">
                                      <p:cBhvr>
                                        <p:cTn id="28" dur="500"/>
                                        <p:tgtEl>
                                          <p:spTgt spid="565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664"/>
                                        </p:tgtEl>
                                        <p:attrNameLst>
                                          <p:attrName>style.visibility</p:attrName>
                                        </p:attrNameLst>
                                      </p:cBhvr>
                                      <p:to>
                                        <p:strVal val="visible"/>
                                      </p:to>
                                    </p:set>
                                    <p:animEffect transition="in" filter="fade">
                                      <p:cBhvr>
                                        <p:cTn id="31" dur="500"/>
                                        <p:tgtEl>
                                          <p:spTgt spid="5664"/>
                                        </p:tgtEl>
                                      </p:cBhvr>
                                    </p:animEffect>
                                  </p:childTnLst>
                                </p:cTn>
                              </p:par>
                              <p:par>
                                <p:cTn id="32" presetID="10" presetClass="entr" presetSubtype="0" fill="hold" nodeType="withEffect">
                                  <p:stCondLst>
                                    <p:cond delay="0"/>
                                  </p:stCondLst>
                                  <p:childTnLst>
                                    <p:set>
                                      <p:cBhvr>
                                        <p:cTn id="33" dur="1" fill="hold">
                                          <p:stCondLst>
                                            <p:cond delay="0"/>
                                          </p:stCondLst>
                                        </p:cTn>
                                        <p:tgtEl>
                                          <p:spTgt spid="5665"/>
                                        </p:tgtEl>
                                        <p:attrNameLst>
                                          <p:attrName>style.visibility</p:attrName>
                                        </p:attrNameLst>
                                      </p:cBhvr>
                                      <p:to>
                                        <p:strVal val="visible"/>
                                      </p:to>
                                    </p:set>
                                    <p:animEffect transition="in" filter="fade">
                                      <p:cBhvr>
                                        <p:cTn id="34" dur="500"/>
                                        <p:tgtEl>
                                          <p:spTgt spid="566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658"/>
                                        </p:tgtEl>
                                        <p:attrNameLst>
                                          <p:attrName>style.visibility</p:attrName>
                                        </p:attrNameLst>
                                      </p:cBhvr>
                                      <p:to>
                                        <p:strVal val="visible"/>
                                      </p:to>
                                    </p:set>
                                    <p:animEffect transition="in" filter="fade">
                                      <p:cBhvr>
                                        <p:cTn id="37" dur="500"/>
                                        <p:tgtEl>
                                          <p:spTgt spid="565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660"/>
                                        </p:tgtEl>
                                        <p:attrNameLst>
                                          <p:attrName>style.visibility</p:attrName>
                                        </p:attrNameLst>
                                      </p:cBhvr>
                                      <p:to>
                                        <p:strVal val="visible"/>
                                      </p:to>
                                    </p:set>
                                    <p:animEffect transition="in" filter="fade">
                                      <p:cBhvr>
                                        <p:cTn id="40" dur="500"/>
                                        <p:tgtEl>
                                          <p:spTgt spid="566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667"/>
                                        </p:tgtEl>
                                        <p:attrNameLst>
                                          <p:attrName>style.visibility</p:attrName>
                                        </p:attrNameLst>
                                      </p:cBhvr>
                                      <p:to>
                                        <p:strVal val="visible"/>
                                      </p:to>
                                    </p:set>
                                    <p:animEffect transition="in" filter="fade">
                                      <p:cBhvr>
                                        <p:cTn id="43" dur="500"/>
                                        <p:tgtEl>
                                          <p:spTgt spid="5667"/>
                                        </p:tgtEl>
                                      </p:cBhvr>
                                    </p:animEffect>
                                  </p:childTnLst>
                                </p:cTn>
                              </p:par>
                              <p:par>
                                <p:cTn id="44" presetID="10" presetClass="entr" presetSubtype="0" fill="hold" nodeType="withEffect">
                                  <p:stCondLst>
                                    <p:cond delay="0"/>
                                  </p:stCondLst>
                                  <p:childTnLst>
                                    <p:set>
                                      <p:cBhvr>
                                        <p:cTn id="45" dur="1" fill="hold">
                                          <p:stCondLst>
                                            <p:cond delay="0"/>
                                          </p:stCondLst>
                                        </p:cTn>
                                        <p:tgtEl>
                                          <p:spTgt spid="5679"/>
                                        </p:tgtEl>
                                        <p:attrNameLst>
                                          <p:attrName>style.visibility</p:attrName>
                                        </p:attrNameLst>
                                      </p:cBhvr>
                                      <p:to>
                                        <p:strVal val="visible"/>
                                      </p:to>
                                    </p:set>
                                    <p:animEffect transition="in" filter="fade">
                                      <p:cBhvr>
                                        <p:cTn id="46" dur="500"/>
                                        <p:tgtEl>
                                          <p:spTgt spid="5679"/>
                                        </p:tgtEl>
                                      </p:cBhvr>
                                    </p:animEffect>
                                  </p:childTnLst>
                                </p:cTn>
                              </p:par>
                              <p:par>
                                <p:cTn id="47" presetID="10" presetClass="entr" presetSubtype="0" fill="hold" nodeType="withEffect">
                                  <p:stCondLst>
                                    <p:cond delay="0"/>
                                  </p:stCondLst>
                                  <p:childTnLst>
                                    <p:set>
                                      <p:cBhvr>
                                        <p:cTn id="48" dur="1" fill="hold">
                                          <p:stCondLst>
                                            <p:cond delay="0"/>
                                          </p:stCondLst>
                                        </p:cTn>
                                        <p:tgtEl>
                                          <p:spTgt spid="5661"/>
                                        </p:tgtEl>
                                        <p:attrNameLst>
                                          <p:attrName>style.visibility</p:attrName>
                                        </p:attrNameLst>
                                      </p:cBhvr>
                                      <p:to>
                                        <p:strVal val="visible"/>
                                      </p:to>
                                    </p:set>
                                    <p:animEffect transition="in" filter="fade">
                                      <p:cBhvr>
                                        <p:cTn id="49" dur="500"/>
                                        <p:tgtEl>
                                          <p:spTgt spid="5661"/>
                                        </p:tgtEl>
                                      </p:cBhvr>
                                    </p:animEffect>
                                  </p:childTnLst>
                                </p:cTn>
                              </p:par>
                              <p:par>
                                <p:cTn id="50" presetID="10" presetClass="entr" presetSubtype="0" fill="hold" nodeType="withEffect">
                                  <p:stCondLst>
                                    <p:cond delay="0"/>
                                  </p:stCondLst>
                                  <p:childTnLst>
                                    <p:set>
                                      <p:cBhvr>
                                        <p:cTn id="51" dur="1" fill="hold">
                                          <p:stCondLst>
                                            <p:cond delay="0"/>
                                          </p:stCondLst>
                                        </p:cTn>
                                        <p:tgtEl>
                                          <p:spTgt spid="5681"/>
                                        </p:tgtEl>
                                        <p:attrNameLst>
                                          <p:attrName>style.visibility</p:attrName>
                                        </p:attrNameLst>
                                      </p:cBhvr>
                                      <p:to>
                                        <p:strVal val="visible"/>
                                      </p:to>
                                    </p:set>
                                    <p:animEffect transition="in" filter="fade">
                                      <p:cBhvr>
                                        <p:cTn id="52" dur="500"/>
                                        <p:tgtEl>
                                          <p:spTgt spid="5681"/>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6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89" grpId="0" animBg="1"/>
      <p:bldP spid="5688" grpId="0" animBg="1"/>
      <p:bldP spid="5687" grpId="0" animBg="1"/>
      <p:bldP spid="5685" grpId="0" animBg="1"/>
      <p:bldP spid="5649" grpId="0"/>
      <p:bldP spid="5659" grpId="0" animBg="1"/>
      <p:bldP spid="5664" grpId="0" animBg="1"/>
      <p:bldP spid="5658" grpId="0" animBg="1"/>
      <p:bldP spid="5660" grpId="0" animBg="1"/>
      <p:bldP spid="566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3031EDC4-86F3-48AB-A14C-58AFBC3AF9FA}"/>
              </a:ext>
            </a:extLst>
          </p:cNvPr>
          <p:cNvSpPr txBox="1"/>
          <p:nvPr/>
        </p:nvSpPr>
        <p:spPr>
          <a:xfrm>
            <a:off x="4079776" y="3105834"/>
            <a:ext cx="6480720" cy="646331"/>
          </a:xfrm>
          <a:prstGeom prst="rect">
            <a:avLst/>
          </a:prstGeom>
          <a:noFill/>
        </p:spPr>
        <p:txBody>
          <a:bodyPr wrap="square" rtlCol="0">
            <a:spAutoFit/>
          </a:bodyPr>
          <a:lstStyle/>
          <a:p>
            <a:pPr algn="ctr"/>
            <a:r>
              <a:rPr lang="it-IT" sz="3600" b="1" dirty="0">
                <a:solidFill>
                  <a:schemeClr val="bg2">
                    <a:lumMod val="50000"/>
                  </a:schemeClr>
                </a:solidFill>
              </a:rPr>
              <a:t>THANKS FOR YOUR ATTENTION!</a:t>
            </a:r>
          </a:p>
        </p:txBody>
      </p:sp>
    </p:spTree>
    <p:extLst>
      <p:ext uri="{BB962C8B-B14F-4D97-AF65-F5344CB8AC3E}">
        <p14:creationId xmlns:p14="http://schemas.microsoft.com/office/powerpoint/2010/main" val="30113562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3031EDC4-86F3-48AB-A14C-58AFBC3AF9FA}"/>
              </a:ext>
            </a:extLst>
          </p:cNvPr>
          <p:cNvSpPr txBox="1"/>
          <p:nvPr/>
        </p:nvSpPr>
        <p:spPr>
          <a:xfrm>
            <a:off x="4727848" y="3105834"/>
            <a:ext cx="4716758" cy="646331"/>
          </a:xfrm>
          <a:prstGeom prst="rect">
            <a:avLst/>
          </a:prstGeom>
          <a:noFill/>
        </p:spPr>
        <p:txBody>
          <a:bodyPr wrap="square" rtlCol="0">
            <a:spAutoFit/>
          </a:bodyPr>
          <a:lstStyle/>
          <a:p>
            <a:pPr algn="ctr"/>
            <a:r>
              <a:rPr lang="it-IT" sz="3600" b="1" dirty="0">
                <a:solidFill>
                  <a:schemeClr val="bg2">
                    <a:lumMod val="50000"/>
                  </a:schemeClr>
                </a:solidFill>
              </a:rPr>
              <a:t>BACKUP SLIDES</a:t>
            </a:r>
          </a:p>
        </p:txBody>
      </p:sp>
    </p:spTree>
    <p:extLst>
      <p:ext uri="{BB962C8B-B14F-4D97-AF65-F5344CB8AC3E}">
        <p14:creationId xmlns:p14="http://schemas.microsoft.com/office/powerpoint/2010/main" val="21893621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9"/>
          <p:cNvSpPr txBox="1">
            <a:spLocks noChangeArrowheads="1"/>
          </p:cNvSpPr>
          <p:nvPr/>
        </p:nvSpPr>
        <p:spPr bwMode="auto">
          <a:xfrm>
            <a:off x="119336" y="-27384"/>
            <a:ext cx="8568952" cy="461665"/>
          </a:xfrm>
          <a:prstGeom prst="rect">
            <a:avLst/>
          </a:prstGeom>
          <a:noFill/>
          <a:ln>
            <a:noFill/>
          </a:ln>
          <a:effectLst/>
        </p:spPr>
        <p:txBody>
          <a:bodyPr wrap="square">
            <a:spAutoFit/>
          </a:bodyPr>
          <a:lstStyle/>
          <a:p>
            <a:pPr>
              <a:lnSpc>
                <a:spcPct val="100000"/>
              </a:lnSpc>
              <a:spcBef>
                <a:spcPct val="0"/>
              </a:spcBef>
              <a:defRPr/>
            </a:pPr>
            <a:r>
              <a:rPr lang="en-US" sz="2400" b="1" dirty="0">
                <a:solidFill>
                  <a:schemeClr val="tx2"/>
                </a:solidFill>
                <a:latin typeface="Arial Black" pitchFamily="34" charset="0"/>
              </a:rPr>
              <a:t>Digital CFD: RMS vs Amplitude</a:t>
            </a:r>
          </a:p>
        </p:txBody>
      </p:sp>
      <p:sp>
        <p:nvSpPr>
          <p:cNvPr id="2"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5" name="Rectangle 2">
            <a:extLst>
              <a:ext uri="{FF2B5EF4-FFF2-40B4-BE49-F238E27FC236}">
                <a16:creationId xmlns:a16="http://schemas.microsoft.com/office/drawing/2014/main" id="{0D9A43FA-54EF-4C63-9AA5-261CE42E47E2}"/>
              </a:ext>
            </a:extLst>
          </p:cNvPr>
          <p:cNvSpPr>
            <a:spLocks noChangeArrowheads="1"/>
          </p:cNvSpPr>
          <p:nvPr/>
        </p:nvSpPr>
        <p:spPr bwMode="auto">
          <a:xfrm>
            <a:off x="695399" y="715576"/>
            <a:ext cx="2067369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7" name="Immagine 6">
            <a:extLst>
              <a:ext uri="{FF2B5EF4-FFF2-40B4-BE49-F238E27FC236}">
                <a16:creationId xmlns:a16="http://schemas.microsoft.com/office/drawing/2014/main" id="{2C836C32-4DEA-40DC-85BE-4617B5931447}"/>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91544" y="548680"/>
            <a:ext cx="8318709" cy="5804872"/>
          </a:xfrm>
          <a:prstGeom prst="rect">
            <a:avLst/>
          </a:prstGeom>
          <a:noFill/>
        </p:spPr>
      </p:pic>
    </p:spTree>
    <p:extLst>
      <p:ext uri="{BB962C8B-B14F-4D97-AF65-F5344CB8AC3E}">
        <p14:creationId xmlns:p14="http://schemas.microsoft.com/office/powerpoint/2010/main" val="9072004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9"/>
          <p:cNvSpPr txBox="1">
            <a:spLocks noChangeArrowheads="1"/>
          </p:cNvSpPr>
          <p:nvPr/>
        </p:nvSpPr>
        <p:spPr bwMode="auto">
          <a:xfrm>
            <a:off x="119336" y="-27384"/>
            <a:ext cx="8568952" cy="461665"/>
          </a:xfrm>
          <a:prstGeom prst="rect">
            <a:avLst/>
          </a:prstGeom>
          <a:noFill/>
          <a:ln>
            <a:noFill/>
          </a:ln>
          <a:effectLst/>
        </p:spPr>
        <p:txBody>
          <a:bodyPr wrap="square">
            <a:spAutoFit/>
          </a:bodyPr>
          <a:lstStyle/>
          <a:p>
            <a:pPr>
              <a:lnSpc>
                <a:spcPct val="100000"/>
              </a:lnSpc>
              <a:spcBef>
                <a:spcPct val="0"/>
              </a:spcBef>
              <a:defRPr/>
            </a:pPr>
            <a:r>
              <a:rPr lang="en-US" sz="2400" b="1" dirty="0">
                <a:solidFill>
                  <a:schemeClr val="tx2"/>
                </a:solidFill>
                <a:latin typeface="Arial Black" pitchFamily="34" charset="0"/>
              </a:rPr>
              <a:t>Digital CFD: Walk vs Amplitude</a:t>
            </a:r>
          </a:p>
        </p:txBody>
      </p:sp>
      <p:sp>
        <p:nvSpPr>
          <p:cNvPr id="2"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5" name="Rectangle 2">
            <a:extLst>
              <a:ext uri="{FF2B5EF4-FFF2-40B4-BE49-F238E27FC236}">
                <a16:creationId xmlns:a16="http://schemas.microsoft.com/office/drawing/2014/main" id="{0D9A43FA-54EF-4C63-9AA5-261CE42E47E2}"/>
              </a:ext>
            </a:extLst>
          </p:cNvPr>
          <p:cNvSpPr>
            <a:spLocks noChangeArrowheads="1"/>
          </p:cNvSpPr>
          <p:nvPr/>
        </p:nvSpPr>
        <p:spPr bwMode="auto">
          <a:xfrm>
            <a:off x="695399" y="715576"/>
            <a:ext cx="2067369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7" name="Immagine 6">
            <a:extLst>
              <a:ext uri="{FF2B5EF4-FFF2-40B4-BE49-F238E27FC236}">
                <a16:creationId xmlns:a16="http://schemas.microsoft.com/office/drawing/2014/main" id="{ECEB9CEA-6A90-476C-8A68-F0BD6B7838D3}"/>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19536" y="548680"/>
            <a:ext cx="8280920" cy="5812492"/>
          </a:xfrm>
          <a:prstGeom prst="rect">
            <a:avLst/>
          </a:prstGeom>
          <a:noFill/>
        </p:spPr>
      </p:pic>
    </p:spTree>
    <p:extLst>
      <p:ext uri="{BB962C8B-B14F-4D97-AF65-F5344CB8AC3E}">
        <p14:creationId xmlns:p14="http://schemas.microsoft.com/office/powerpoint/2010/main" val="11619837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9"/>
          <p:cNvSpPr txBox="1">
            <a:spLocks noChangeArrowheads="1"/>
          </p:cNvSpPr>
          <p:nvPr/>
        </p:nvSpPr>
        <p:spPr bwMode="auto">
          <a:xfrm>
            <a:off x="119336" y="-27384"/>
            <a:ext cx="8568952" cy="461665"/>
          </a:xfrm>
          <a:prstGeom prst="rect">
            <a:avLst/>
          </a:prstGeom>
          <a:noFill/>
          <a:ln>
            <a:noFill/>
          </a:ln>
          <a:effectLst/>
        </p:spPr>
        <p:txBody>
          <a:bodyPr wrap="square">
            <a:spAutoFit/>
          </a:bodyPr>
          <a:lstStyle/>
          <a:p>
            <a:pPr>
              <a:lnSpc>
                <a:spcPct val="100000"/>
              </a:lnSpc>
              <a:spcBef>
                <a:spcPct val="0"/>
              </a:spcBef>
              <a:defRPr/>
            </a:pPr>
            <a:r>
              <a:rPr lang="en-US" sz="2400" b="1" dirty="0">
                <a:solidFill>
                  <a:schemeClr val="tx2"/>
                </a:solidFill>
                <a:latin typeface="Arial Black" pitchFamily="34" charset="0"/>
              </a:rPr>
              <a:t>A5202: 64 channel </a:t>
            </a:r>
            <a:r>
              <a:rPr lang="en-US" sz="2400" b="1" dirty="0" err="1">
                <a:solidFill>
                  <a:schemeClr val="tx2"/>
                </a:solidFill>
                <a:latin typeface="Arial Black" pitchFamily="34" charset="0"/>
              </a:rPr>
              <a:t>SiPM</a:t>
            </a:r>
            <a:r>
              <a:rPr lang="en-US" sz="2400" b="1" dirty="0">
                <a:solidFill>
                  <a:schemeClr val="tx2"/>
                </a:solidFill>
                <a:latin typeface="Arial Black" pitchFamily="34" charset="0"/>
              </a:rPr>
              <a:t> readout (</a:t>
            </a:r>
            <a:r>
              <a:rPr lang="en-US" sz="2400" b="1" dirty="0" err="1">
                <a:solidFill>
                  <a:schemeClr val="tx2"/>
                </a:solidFill>
                <a:latin typeface="Arial Black" pitchFamily="34" charset="0"/>
              </a:rPr>
              <a:t>Citiroc</a:t>
            </a:r>
            <a:r>
              <a:rPr lang="en-US" sz="2400" b="1" dirty="0">
                <a:solidFill>
                  <a:schemeClr val="tx2"/>
                </a:solidFill>
                <a:latin typeface="Arial Black" pitchFamily="34" charset="0"/>
              </a:rPr>
              <a:t> 2A)</a:t>
            </a:r>
          </a:p>
        </p:txBody>
      </p:sp>
      <p:sp>
        <p:nvSpPr>
          <p:cNvPr id="2"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5" name="Rectangle 2">
            <a:extLst>
              <a:ext uri="{FF2B5EF4-FFF2-40B4-BE49-F238E27FC236}">
                <a16:creationId xmlns:a16="http://schemas.microsoft.com/office/drawing/2014/main" id="{0D9A43FA-54EF-4C63-9AA5-261CE42E47E2}"/>
              </a:ext>
            </a:extLst>
          </p:cNvPr>
          <p:cNvSpPr>
            <a:spLocks noChangeArrowheads="1"/>
          </p:cNvSpPr>
          <p:nvPr/>
        </p:nvSpPr>
        <p:spPr bwMode="auto">
          <a:xfrm>
            <a:off x="695399" y="715576"/>
            <a:ext cx="2067369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6" name="Oggetto 5">
            <a:extLst>
              <a:ext uri="{FF2B5EF4-FFF2-40B4-BE49-F238E27FC236}">
                <a16:creationId xmlns:a16="http://schemas.microsoft.com/office/drawing/2014/main" id="{E8F7FCE8-742B-4CD6-9271-72DA4CE39506}"/>
              </a:ext>
            </a:extLst>
          </p:cNvPr>
          <p:cNvGraphicFramePr>
            <a:graphicFrameLocks noChangeAspect="1"/>
          </p:cNvGraphicFramePr>
          <p:nvPr/>
        </p:nvGraphicFramePr>
        <p:xfrm>
          <a:off x="695400" y="715577"/>
          <a:ext cx="10369152" cy="5426846"/>
        </p:xfrm>
        <a:graphic>
          <a:graphicData uri="http://schemas.openxmlformats.org/presentationml/2006/ole">
            <mc:AlternateContent xmlns:mc="http://schemas.openxmlformats.org/markup-compatibility/2006">
              <mc:Choice xmlns:v="urn:schemas-microsoft-com:vml" Requires="v">
                <p:oleObj spid="_x0000_s6152" r:id="rId3" imgW="8939622" imgH="4673496" progId="Visio.Drawing.11">
                  <p:embed/>
                </p:oleObj>
              </mc:Choice>
              <mc:Fallback>
                <p:oleObj r:id="rId3" imgW="8939622" imgH="4673496" progId="Visio.Drawing.11">
                  <p:embed/>
                  <p:pic>
                    <p:nvPicPr>
                      <p:cNvPr id="6" name="Oggetto 5">
                        <a:extLst>
                          <a:ext uri="{FF2B5EF4-FFF2-40B4-BE49-F238E27FC236}">
                            <a16:creationId xmlns:a16="http://schemas.microsoft.com/office/drawing/2014/main" id="{E8F7FCE8-742B-4CD6-9271-72DA4CE395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400" y="715577"/>
                        <a:ext cx="10369152" cy="5426846"/>
                      </a:xfrm>
                      <a:prstGeom prst="rect">
                        <a:avLst/>
                      </a:prstGeom>
                      <a:noFill/>
                    </p:spPr>
                  </p:pic>
                </p:oleObj>
              </mc:Fallback>
            </mc:AlternateContent>
          </a:graphicData>
        </a:graphic>
      </p:graphicFrame>
    </p:spTree>
    <p:extLst>
      <p:ext uri="{BB962C8B-B14F-4D97-AF65-F5344CB8AC3E}">
        <p14:creationId xmlns:p14="http://schemas.microsoft.com/office/powerpoint/2010/main" val="25311224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9"/>
          <p:cNvSpPr txBox="1">
            <a:spLocks noChangeArrowheads="1"/>
          </p:cNvSpPr>
          <p:nvPr/>
        </p:nvSpPr>
        <p:spPr bwMode="auto">
          <a:xfrm>
            <a:off x="119336" y="-27384"/>
            <a:ext cx="8568952" cy="461665"/>
          </a:xfrm>
          <a:prstGeom prst="rect">
            <a:avLst/>
          </a:prstGeom>
          <a:noFill/>
          <a:ln>
            <a:noFill/>
          </a:ln>
          <a:effectLst/>
        </p:spPr>
        <p:txBody>
          <a:bodyPr wrap="square">
            <a:spAutoFit/>
          </a:bodyPr>
          <a:lstStyle/>
          <a:p>
            <a:pPr>
              <a:lnSpc>
                <a:spcPct val="100000"/>
              </a:lnSpc>
              <a:spcBef>
                <a:spcPct val="0"/>
              </a:spcBef>
              <a:defRPr/>
            </a:pPr>
            <a:r>
              <a:rPr lang="en-US" sz="2400" b="1" dirty="0">
                <a:solidFill>
                  <a:schemeClr val="tx2"/>
                </a:solidFill>
                <a:latin typeface="Arial Black" pitchFamily="34" charset="0"/>
              </a:rPr>
              <a:t>Acquisition and Readout Modes</a:t>
            </a:r>
          </a:p>
        </p:txBody>
      </p:sp>
      <p:sp>
        <p:nvSpPr>
          <p:cNvPr id="2" name="Rectangle 2">
            <a:extLst>
              <a:ext uri="{FF2B5EF4-FFF2-40B4-BE49-F238E27FC236}">
                <a16:creationId xmlns:a16="http://schemas.microsoft.com/office/drawing/2014/main" id="{8EB14053-B2C6-4E88-8723-F306BCAB08BE}"/>
              </a:ext>
            </a:extLst>
          </p:cNvPr>
          <p:cNvSpPr>
            <a:spLocks noChangeArrowheads="1"/>
          </p:cNvSpPr>
          <p:nvPr/>
        </p:nvSpPr>
        <p:spPr bwMode="auto">
          <a:xfrm>
            <a:off x="983432" y="620687"/>
            <a:ext cx="1823305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5" name="Rectangle 2">
            <a:extLst>
              <a:ext uri="{FF2B5EF4-FFF2-40B4-BE49-F238E27FC236}">
                <a16:creationId xmlns:a16="http://schemas.microsoft.com/office/drawing/2014/main" id="{C75C2183-F531-40EF-A4F6-3FB25CA615B8}"/>
              </a:ext>
            </a:extLst>
          </p:cNvPr>
          <p:cNvSpPr>
            <a:spLocks noChangeArrowheads="1"/>
          </p:cNvSpPr>
          <p:nvPr/>
        </p:nvSpPr>
        <p:spPr bwMode="auto">
          <a:xfrm>
            <a:off x="623392" y="764703"/>
            <a:ext cx="1895089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6" name="Oggetto 5">
            <a:extLst>
              <a:ext uri="{FF2B5EF4-FFF2-40B4-BE49-F238E27FC236}">
                <a16:creationId xmlns:a16="http://schemas.microsoft.com/office/drawing/2014/main" id="{42E7EDAC-B61C-492F-922B-0FBA23B76A87}"/>
              </a:ext>
            </a:extLst>
          </p:cNvPr>
          <p:cNvGraphicFramePr>
            <a:graphicFrameLocks noChangeAspect="1"/>
          </p:cNvGraphicFramePr>
          <p:nvPr/>
        </p:nvGraphicFramePr>
        <p:xfrm>
          <a:off x="623391" y="764704"/>
          <a:ext cx="11006937" cy="2880320"/>
        </p:xfrm>
        <a:graphic>
          <a:graphicData uri="http://schemas.openxmlformats.org/presentationml/2006/ole">
            <mc:AlternateContent xmlns:mc="http://schemas.openxmlformats.org/markup-compatibility/2006">
              <mc:Choice xmlns:v="urn:schemas-microsoft-com:vml" Requires="v">
                <p:oleObj spid="_x0000_s5134" r:id="rId3" imgW="7489245" imgH="1955737" progId="Visio.Drawing.11">
                  <p:embed/>
                </p:oleObj>
              </mc:Choice>
              <mc:Fallback>
                <p:oleObj r:id="rId3" imgW="7489245" imgH="1955737" progId="Visio.Drawing.11">
                  <p:embed/>
                  <p:pic>
                    <p:nvPicPr>
                      <p:cNvPr id="6" name="Oggetto 5">
                        <a:extLst>
                          <a:ext uri="{FF2B5EF4-FFF2-40B4-BE49-F238E27FC236}">
                            <a16:creationId xmlns:a16="http://schemas.microsoft.com/office/drawing/2014/main" id="{42E7EDAC-B61C-492F-922B-0FBA23B76A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391" y="764704"/>
                        <a:ext cx="11006937" cy="2880320"/>
                      </a:xfrm>
                      <a:prstGeom prst="rect">
                        <a:avLst/>
                      </a:prstGeom>
                      <a:noFill/>
                    </p:spPr>
                  </p:pic>
                </p:oleObj>
              </mc:Fallback>
            </mc:AlternateContent>
          </a:graphicData>
        </a:graphic>
      </p:graphicFrame>
      <p:sp>
        <p:nvSpPr>
          <p:cNvPr id="10" name="Rettangolo 9">
            <a:extLst>
              <a:ext uri="{FF2B5EF4-FFF2-40B4-BE49-F238E27FC236}">
                <a16:creationId xmlns:a16="http://schemas.microsoft.com/office/drawing/2014/main" id="{BCAE924C-D232-4B5C-BC21-ABF7BECABC2A}"/>
              </a:ext>
            </a:extLst>
          </p:cNvPr>
          <p:cNvSpPr/>
          <p:nvPr/>
        </p:nvSpPr>
        <p:spPr>
          <a:xfrm>
            <a:off x="1002160" y="4797152"/>
            <a:ext cx="10561303" cy="369332"/>
          </a:xfrm>
          <a:prstGeom prst="rect">
            <a:avLst/>
          </a:prstGeom>
        </p:spPr>
        <p:txBody>
          <a:bodyPr wrap="square">
            <a:spAutoFit/>
          </a:bodyPr>
          <a:lstStyle/>
          <a:p>
            <a:pPr algn="ctr">
              <a:spcAft>
                <a:spcPts val="0"/>
              </a:spcAft>
            </a:pPr>
            <a:r>
              <a:rPr lang="en-US"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Example of Individual/Self Trigger Readout with 3 FERS units acquiring 4 events (with trigger loss on 1 and 2)</a:t>
            </a:r>
          </a:p>
        </p:txBody>
      </p:sp>
    </p:spTree>
    <p:extLst>
      <p:ext uri="{BB962C8B-B14F-4D97-AF65-F5344CB8AC3E}">
        <p14:creationId xmlns:p14="http://schemas.microsoft.com/office/powerpoint/2010/main" val="2761875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9"/>
          <p:cNvSpPr txBox="1">
            <a:spLocks noChangeArrowheads="1"/>
          </p:cNvSpPr>
          <p:nvPr/>
        </p:nvSpPr>
        <p:spPr bwMode="auto">
          <a:xfrm>
            <a:off x="119335" y="-27384"/>
            <a:ext cx="9300453" cy="461665"/>
          </a:xfrm>
          <a:prstGeom prst="rect">
            <a:avLst/>
          </a:prstGeom>
          <a:noFill/>
          <a:ln>
            <a:noFill/>
          </a:ln>
          <a:effectLst/>
        </p:spPr>
        <p:txBody>
          <a:bodyPr wrap="square">
            <a:spAutoFit/>
          </a:bodyPr>
          <a:lstStyle/>
          <a:p>
            <a:pPr>
              <a:lnSpc>
                <a:spcPct val="100000"/>
              </a:lnSpc>
              <a:spcBef>
                <a:spcPct val="0"/>
              </a:spcBef>
              <a:defRPr/>
            </a:pPr>
            <a:r>
              <a:rPr lang="en-US" sz="2400" b="1" dirty="0">
                <a:solidFill>
                  <a:schemeClr val="tx2"/>
                </a:solidFill>
                <a:latin typeface="Arial Black" pitchFamily="34" charset="0"/>
              </a:rPr>
              <a:t>Digital Readout: all-in-one</a:t>
            </a:r>
          </a:p>
        </p:txBody>
      </p:sp>
      <p:sp>
        <p:nvSpPr>
          <p:cNvPr id="53" name="CasellaDiTesto 1">
            <a:extLst>
              <a:ext uri="{FF2B5EF4-FFF2-40B4-BE49-F238E27FC236}">
                <a16:creationId xmlns:a16="http://schemas.microsoft.com/office/drawing/2014/main" id="{D2E70EAD-0F91-41D9-9424-30CFA16CDBFB}"/>
              </a:ext>
            </a:extLst>
          </p:cNvPr>
          <p:cNvSpPr txBox="1">
            <a:spLocks noChangeArrowheads="1"/>
          </p:cNvSpPr>
          <p:nvPr/>
        </p:nvSpPr>
        <p:spPr bwMode="auto">
          <a:xfrm>
            <a:off x="743415" y="764704"/>
            <a:ext cx="116522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eaLnBrk="1" hangingPunct="1"/>
            <a:r>
              <a:rPr lang="it-IT" b="1" dirty="0">
                <a:latin typeface="Comic Sans MS" pitchFamily="66" charset="0"/>
              </a:rPr>
              <a:t>Detector</a:t>
            </a:r>
          </a:p>
        </p:txBody>
      </p:sp>
      <p:sp>
        <p:nvSpPr>
          <p:cNvPr id="54" name="Rettangolo 1">
            <a:extLst>
              <a:ext uri="{FF2B5EF4-FFF2-40B4-BE49-F238E27FC236}">
                <a16:creationId xmlns:a16="http://schemas.microsoft.com/office/drawing/2014/main" id="{1888D55C-8629-4314-A4DD-AB7C2B1FE5BC}"/>
              </a:ext>
            </a:extLst>
          </p:cNvPr>
          <p:cNvSpPr>
            <a:spLocks noChangeArrowheads="1"/>
          </p:cNvSpPr>
          <p:nvPr/>
        </p:nvSpPr>
        <p:spPr bwMode="auto">
          <a:xfrm>
            <a:off x="10236740" y="1363771"/>
            <a:ext cx="183592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b="1" dirty="0">
                <a:solidFill>
                  <a:srgbClr val="FF0000"/>
                </a:solidFill>
                <a:latin typeface="Comic Sans MS" pitchFamily="66" charset="0"/>
              </a:rPr>
              <a:t>Energy Spectrum (MCA)</a:t>
            </a:r>
          </a:p>
        </p:txBody>
      </p:sp>
      <p:sp>
        <p:nvSpPr>
          <p:cNvPr id="55" name="Rettangolo 1">
            <a:extLst>
              <a:ext uri="{FF2B5EF4-FFF2-40B4-BE49-F238E27FC236}">
                <a16:creationId xmlns:a16="http://schemas.microsoft.com/office/drawing/2014/main" id="{CD505047-0617-4D04-815F-35060C78759B}"/>
              </a:ext>
            </a:extLst>
          </p:cNvPr>
          <p:cNvSpPr>
            <a:spLocks noChangeArrowheads="1"/>
          </p:cNvSpPr>
          <p:nvPr/>
        </p:nvSpPr>
        <p:spPr bwMode="auto">
          <a:xfrm>
            <a:off x="10488488" y="3717032"/>
            <a:ext cx="15747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b="1" dirty="0">
                <a:solidFill>
                  <a:srgbClr val="FF0000"/>
                </a:solidFill>
                <a:latin typeface="Comic Sans MS" pitchFamily="66" charset="0"/>
              </a:rPr>
              <a:t>MCS/Rates</a:t>
            </a:r>
          </a:p>
        </p:txBody>
      </p:sp>
      <p:sp>
        <p:nvSpPr>
          <p:cNvPr id="56" name="Parentesi graffa chiusa 55">
            <a:extLst>
              <a:ext uri="{FF2B5EF4-FFF2-40B4-BE49-F238E27FC236}">
                <a16:creationId xmlns:a16="http://schemas.microsoft.com/office/drawing/2014/main" id="{A6EB64E3-DDC2-4FA4-A958-359822CDC5AB}"/>
              </a:ext>
            </a:extLst>
          </p:cNvPr>
          <p:cNvSpPr/>
          <p:nvPr/>
        </p:nvSpPr>
        <p:spPr>
          <a:xfrm>
            <a:off x="10272464" y="1306107"/>
            <a:ext cx="216024" cy="970765"/>
          </a:xfrm>
          <a:prstGeom prst="rightBrace">
            <a:avLst>
              <a:gd name="adj1" fmla="val 8333"/>
              <a:gd name="adj2" fmla="val 49676"/>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57" name="Rettangolo 1">
            <a:extLst>
              <a:ext uri="{FF2B5EF4-FFF2-40B4-BE49-F238E27FC236}">
                <a16:creationId xmlns:a16="http://schemas.microsoft.com/office/drawing/2014/main" id="{79E1C25C-99A0-4E13-BAB8-A2333CC9D9C8}"/>
              </a:ext>
            </a:extLst>
          </p:cNvPr>
          <p:cNvSpPr>
            <a:spLocks noChangeArrowheads="1"/>
          </p:cNvSpPr>
          <p:nvPr/>
        </p:nvSpPr>
        <p:spPr bwMode="auto">
          <a:xfrm>
            <a:off x="10536489" y="4254666"/>
            <a:ext cx="15267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b="1" dirty="0">
                <a:solidFill>
                  <a:srgbClr val="FF0000"/>
                </a:solidFill>
                <a:latin typeface="Comic Sans MS" pitchFamily="66" charset="0"/>
              </a:rPr>
              <a:t>TAC/TOF</a:t>
            </a:r>
          </a:p>
        </p:txBody>
      </p:sp>
      <p:grpSp>
        <p:nvGrpSpPr>
          <p:cNvPr id="58" name="Gruppo 57">
            <a:extLst>
              <a:ext uri="{FF2B5EF4-FFF2-40B4-BE49-F238E27FC236}">
                <a16:creationId xmlns:a16="http://schemas.microsoft.com/office/drawing/2014/main" id="{9CFDFA0E-4083-4BFB-AF39-2D61EB1F9085}"/>
              </a:ext>
            </a:extLst>
          </p:cNvPr>
          <p:cNvGrpSpPr/>
          <p:nvPr/>
        </p:nvGrpSpPr>
        <p:grpSpPr>
          <a:xfrm>
            <a:off x="796868" y="1124744"/>
            <a:ext cx="1170683" cy="792088"/>
            <a:chOff x="1684957" y="4256645"/>
            <a:chExt cx="1170683" cy="792088"/>
          </a:xfrm>
        </p:grpSpPr>
        <p:sp>
          <p:nvSpPr>
            <p:cNvPr id="59" name="Cilindro 58">
              <a:extLst>
                <a:ext uri="{FF2B5EF4-FFF2-40B4-BE49-F238E27FC236}">
                  <a16:creationId xmlns:a16="http://schemas.microsoft.com/office/drawing/2014/main" id="{CB22B8D3-B304-4FB8-894E-D9D34FBDCF60}"/>
                </a:ext>
              </a:extLst>
            </p:cNvPr>
            <p:cNvSpPr/>
            <p:nvPr/>
          </p:nvSpPr>
          <p:spPr>
            <a:xfrm rot="5400000">
              <a:off x="1752895" y="4188707"/>
              <a:ext cx="792088" cy="927963"/>
            </a:xfrm>
            <a:prstGeom prst="can">
              <a:avLst/>
            </a:prstGeom>
            <a:gradFill flip="none" rotWithShape="1">
              <a:gsLst>
                <a:gs pos="0">
                  <a:schemeClr val="accent5">
                    <a:satMod val="103000"/>
                    <a:lumMod val="102000"/>
                    <a:tint val="94000"/>
                  </a:schemeClr>
                </a:gs>
                <a:gs pos="58000">
                  <a:schemeClr val="accent5">
                    <a:satMod val="110000"/>
                    <a:shade val="100000"/>
                    <a:lumMod val="70000"/>
                    <a:lumOff val="30000"/>
                  </a:schemeClr>
                </a:gs>
                <a:gs pos="100000">
                  <a:schemeClr val="accent5">
                    <a:satMod val="120000"/>
                    <a:shade val="78000"/>
                    <a:lumMod val="54000"/>
                  </a:schemeClr>
                </a:gs>
              </a:gsLst>
              <a:lin ang="0" scaled="1"/>
              <a:tileRect/>
            </a:gradFill>
            <a:ln w="9525"/>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b="1"/>
            </a:p>
          </p:txBody>
        </p:sp>
        <p:sp>
          <p:nvSpPr>
            <p:cNvPr id="60" name="Cilindro 59">
              <a:extLst>
                <a:ext uri="{FF2B5EF4-FFF2-40B4-BE49-F238E27FC236}">
                  <a16:creationId xmlns:a16="http://schemas.microsoft.com/office/drawing/2014/main" id="{EFD3214E-8680-4156-BEE4-17A5D0AB6C5A}"/>
                </a:ext>
              </a:extLst>
            </p:cNvPr>
            <p:cNvSpPr/>
            <p:nvPr/>
          </p:nvSpPr>
          <p:spPr>
            <a:xfrm rot="5400000">
              <a:off x="2430563" y="4470322"/>
              <a:ext cx="485421" cy="364733"/>
            </a:xfrm>
            <a:prstGeom prst="can">
              <a:avLst/>
            </a:prstGeom>
            <a:gradFill flip="none" rotWithShape="1">
              <a:gsLst>
                <a:gs pos="0">
                  <a:schemeClr val="accent5">
                    <a:satMod val="103000"/>
                    <a:lumMod val="102000"/>
                    <a:tint val="94000"/>
                  </a:schemeClr>
                </a:gs>
                <a:gs pos="58000">
                  <a:schemeClr val="accent5">
                    <a:satMod val="110000"/>
                    <a:shade val="100000"/>
                    <a:lumMod val="70000"/>
                    <a:lumOff val="30000"/>
                  </a:schemeClr>
                </a:gs>
                <a:gs pos="100000">
                  <a:schemeClr val="accent5">
                    <a:satMod val="120000"/>
                    <a:shade val="78000"/>
                    <a:lumMod val="54000"/>
                  </a:schemeClr>
                </a:gs>
              </a:gsLst>
              <a:lin ang="0" scaled="1"/>
              <a:tileRect/>
            </a:gradFill>
            <a:ln w="9525"/>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b="1"/>
            </a:p>
          </p:txBody>
        </p:sp>
        <p:sp>
          <p:nvSpPr>
            <p:cNvPr id="61" name="Cilindro 60">
              <a:extLst>
                <a:ext uri="{FF2B5EF4-FFF2-40B4-BE49-F238E27FC236}">
                  <a16:creationId xmlns:a16="http://schemas.microsoft.com/office/drawing/2014/main" id="{161387C6-4134-4A0D-9CFC-677B2A0BFF44}"/>
                </a:ext>
              </a:extLst>
            </p:cNvPr>
            <p:cNvSpPr/>
            <p:nvPr/>
          </p:nvSpPr>
          <p:spPr>
            <a:xfrm rot="5400000">
              <a:off x="2784069" y="4622395"/>
              <a:ext cx="82555" cy="60587"/>
            </a:xfrm>
            <a:prstGeom prst="can">
              <a:avLst/>
            </a:prstGeom>
            <a:gradFill flip="none" rotWithShape="1">
              <a:gsLst>
                <a:gs pos="0">
                  <a:schemeClr val="accent5">
                    <a:satMod val="103000"/>
                    <a:lumMod val="102000"/>
                    <a:tint val="94000"/>
                  </a:schemeClr>
                </a:gs>
                <a:gs pos="58000">
                  <a:schemeClr val="accent5">
                    <a:satMod val="110000"/>
                    <a:shade val="100000"/>
                    <a:lumMod val="70000"/>
                    <a:lumOff val="30000"/>
                  </a:schemeClr>
                </a:gs>
                <a:gs pos="100000">
                  <a:schemeClr val="accent5">
                    <a:satMod val="120000"/>
                    <a:shade val="78000"/>
                    <a:lumMod val="54000"/>
                  </a:schemeClr>
                </a:gs>
              </a:gsLst>
              <a:lin ang="0" scaled="1"/>
              <a:tileRect/>
            </a:gradFill>
            <a:ln w="9525"/>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b="1"/>
            </a:p>
          </p:txBody>
        </p:sp>
      </p:grpSp>
      <p:pic>
        <p:nvPicPr>
          <p:cNvPr id="62" name="Picture 13">
            <a:extLst>
              <a:ext uri="{FF2B5EF4-FFF2-40B4-BE49-F238E27FC236}">
                <a16:creationId xmlns:a16="http://schemas.microsoft.com/office/drawing/2014/main" id="{3F114A3F-E773-4201-86EF-08B8097E0E6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15633" y="1180424"/>
            <a:ext cx="403639" cy="199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3" name="Rettangolo 62">
            <a:extLst>
              <a:ext uri="{FF2B5EF4-FFF2-40B4-BE49-F238E27FC236}">
                <a16:creationId xmlns:a16="http://schemas.microsoft.com/office/drawing/2014/main" id="{CAD71A36-1767-4E1A-9959-09196DB2CD13}"/>
              </a:ext>
            </a:extLst>
          </p:cNvPr>
          <p:cNvSpPr/>
          <p:nvPr/>
        </p:nvSpPr>
        <p:spPr>
          <a:xfrm>
            <a:off x="6140582" y="1124744"/>
            <a:ext cx="3391835" cy="3744416"/>
          </a:xfrm>
          <a:prstGeom prst="rect">
            <a:avLst/>
          </a:prstGeom>
          <a:solidFill>
            <a:schemeClr val="accent4">
              <a:lumMod val="40000"/>
              <a:lumOff val="60000"/>
            </a:schemeClr>
          </a:solidFill>
          <a:effectLst>
            <a:glow rad="228600">
              <a:schemeClr val="accent4">
                <a:satMod val="175000"/>
                <a:alpha val="40000"/>
              </a:schemeClr>
            </a:glow>
            <a:outerShdw blurRad="57150" dist="19050" dir="5400000" algn="ctr" rotWithShape="0">
              <a:srgbClr val="000000">
                <a:alpha val="63000"/>
              </a:srgbClr>
            </a:outerShdw>
          </a:effectLst>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cxnSp>
        <p:nvCxnSpPr>
          <p:cNvPr id="64" name="Connettore 1 67">
            <a:extLst>
              <a:ext uri="{FF2B5EF4-FFF2-40B4-BE49-F238E27FC236}">
                <a16:creationId xmlns:a16="http://schemas.microsoft.com/office/drawing/2014/main" id="{A411652B-01EB-4FE9-AD86-2DD1C6D3DAC5}"/>
              </a:ext>
            </a:extLst>
          </p:cNvPr>
          <p:cNvCxnSpPr/>
          <p:nvPr/>
        </p:nvCxnSpPr>
        <p:spPr bwMode="auto">
          <a:xfrm flipH="1">
            <a:off x="6421380" y="3338060"/>
            <a:ext cx="1326265" cy="0"/>
          </a:xfrm>
          <a:prstGeom prst="line">
            <a:avLst/>
          </a:prstGeom>
          <a:ln w="28575">
            <a:solidFill>
              <a:srgbClr val="FF0000"/>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65" name="Connettore 1 69">
            <a:extLst>
              <a:ext uri="{FF2B5EF4-FFF2-40B4-BE49-F238E27FC236}">
                <a16:creationId xmlns:a16="http://schemas.microsoft.com/office/drawing/2014/main" id="{532C3E28-BB46-4370-B214-7B37F866D831}"/>
              </a:ext>
            </a:extLst>
          </p:cNvPr>
          <p:cNvCxnSpPr/>
          <p:nvPr/>
        </p:nvCxnSpPr>
        <p:spPr bwMode="auto">
          <a:xfrm flipH="1">
            <a:off x="6421380" y="2081619"/>
            <a:ext cx="2652531" cy="0"/>
          </a:xfrm>
          <a:prstGeom prst="line">
            <a:avLst/>
          </a:prstGeom>
          <a:ln w="28575">
            <a:solidFill>
              <a:srgbClr val="FF0000"/>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66" name="Connettore 1 70">
            <a:extLst>
              <a:ext uri="{FF2B5EF4-FFF2-40B4-BE49-F238E27FC236}">
                <a16:creationId xmlns:a16="http://schemas.microsoft.com/office/drawing/2014/main" id="{F3A4638B-8B32-4399-AC72-6C23E39215A8}"/>
              </a:ext>
            </a:extLst>
          </p:cNvPr>
          <p:cNvCxnSpPr/>
          <p:nvPr/>
        </p:nvCxnSpPr>
        <p:spPr bwMode="auto">
          <a:xfrm flipH="1">
            <a:off x="1967551" y="1511474"/>
            <a:ext cx="2232248" cy="1"/>
          </a:xfrm>
          <a:prstGeom prst="line">
            <a:avLst/>
          </a:prstGeom>
          <a:ln w="28575">
            <a:solidFill>
              <a:schemeClr val="accent6">
                <a:lumMod val="75000"/>
              </a:schemeClr>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67" name="Connettore 1 72">
            <a:extLst>
              <a:ext uri="{FF2B5EF4-FFF2-40B4-BE49-F238E27FC236}">
                <a16:creationId xmlns:a16="http://schemas.microsoft.com/office/drawing/2014/main" id="{249D9D20-D049-4176-84E3-774CAB33E0A4}"/>
              </a:ext>
            </a:extLst>
          </p:cNvPr>
          <p:cNvCxnSpPr/>
          <p:nvPr/>
        </p:nvCxnSpPr>
        <p:spPr bwMode="auto">
          <a:xfrm flipV="1">
            <a:off x="6421380" y="1511980"/>
            <a:ext cx="0" cy="1826078"/>
          </a:xfrm>
          <a:prstGeom prst="line">
            <a:avLst/>
          </a:prstGeom>
          <a:ln w="28575">
            <a:solidFill>
              <a:srgbClr val="FF0000"/>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sp>
        <p:nvSpPr>
          <p:cNvPr id="68" name="Rettangolo 67">
            <a:extLst>
              <a:ext uri="{FF2B5EF4-FFF2-40B4-BE49-F238E27FC236}">
                <a16:creationId xmlns:a16="http://schemas.microsoft.com/office/drawing/2014/main" id="{03811D84-DF90-4D0B-BCC5-C0292A450F57}"/>
              </a:ext>
            </a:extLst>
          </p:cNvPr>
          <p:cNvSpPr/>
          <p:nvPr/>
        </p:nvSpPr>
        <p:spPr bwMode="auto">
          <a:xfrm>
            <a:off x="8512964" y="4214563"/>
            <a:ext cx="694293" cy="438573"/>
          </a:xfrm>
          <a:prstGeom prst="rect">
            <a:avLst/>
          </a:prstGeom>
          <a:gradFill flip="none" rotWithShape="1">
            <a:gsLst>
              <a:gs pos="0">
                <a:srgbClr val="FD8B8B">
                  <a:shade val="30000"/>
                  <a:satMod val="115000"/>
                </a:srgbClr>
              </a:gs>
              <a:gs pos="50000">
                <a:srgbClr val="FD8B8B">
                  <a:shade val="67500"/>
                  <a:satMod val="115000"/>
                </a:srgbClr>
              </a:gs>
              <a:gs pos="100000">
                <a:srgbClr val="FD8B8B">
                  <a:shade val="100000"/>
                  <a:satMod val="115000"/>
                </a:srgbClr>
              </a:gs>
            </a:gsLst>
            <a:lin ang="16200000" scaled="1"/>
            <a:tileRect/>
          </a:gradFill>
          <a:ln>
            <a:solidFill>
              <a:srgbClr val="FF0000"/>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a:defRPr/>
            </a:pPr>
            <a:r>
              <a:rPr lang="it-IT" sz="1200" b="1" dirty="0">
                <a:solidFill>
                  <a:schemeClr val="tx1"/>
                </a:solidFill>
                <a:latin typeface="Comic Sans MS" pitchFamily="66" charset="0"/>
              </a:rPr>
              <a:t>TDC</a:t>
            </a:r>
          </a:p>
        </p:txBody>
      </p:sp>
      <p:cxnSp>
        <p:nvCxnSpPr>
          <p:cNvPr id="69" name="Connettore 1 78">
            <a:extLst>
              <a:ext uri="{FF2B5EF4-FFF2-40B4-BE49-F238E27FC236}">
                <a16:creationId xmlns:a16="http://schemas.microsoft.com/office/drawing/2014/main" id="{66DA16EE-20DF-437E-ACAF-76B264E70831}"/>
              </a:ext>
            </a:extLst>
          </p:cNvPr>
          <p:cNvCxnSpPr/>
          <p:nvPr/>
        </p:nvCxnSpPr>
        <p:spPr bwMode="auto">
          <a:xfrm flipH="1">
            <a:off x="8181618" y="3338060"/>
            <a:ext cx="331346" cy="0"/>
          </a:xfrm>
          <a:prstGeom prst="line">
            <a:avLst/>
          </a:prstGeom>
          <a:ln w="19050">
            <a:solidFill>
              <a:srgbClr val="C00000"/>
            </a:solidFill>
            <a:headEnd type="triangle" w="med" len="med"/>
            <a:tailEnd type="none" w="med" len="med"/>
          </a:ln>
        </p:spPr>
        <p:style>
          <a:lnRef idx="2">
            <a:schemeClr val="accent5"/>
          </a:lnRef>
          <a:fillRef idx="0">
            <a:schemeClr val="accent5"/>
          </a:fillRef>
          <a:effectRef idx="1">
            <a:schemeClr val="accent5"/>
          </a:effectRef>
          <a:fontRef idx="minor">
            <a:schemeClr val="tx1"/>
          </a:fontRef>
        </p:style>
      </p:cxnSp>
      <p:sp>
        <p:nvSpPr>
          <p:cNvPr id="70" name="Freccia a destra 69">
            <a:extLst>
              <a:ext uri="{FF2B5EF4-FFF2-40B4-BE49-F238E27FC236}">
                <a16:creationId xmlns:a16="http://schemas.microsoft.com/office/drawing/2014/main" id="{85390ED7-4366-4096-B592-FB0BBBD07FAD}"/>
              </a:ext>
            </a:extLst>
          </p:cNvPr>
          <p:cNvSpPr/>
          <p:nvPr/>
        </p:nvSpPr>
        <p:spPr bwMode="auto">
          <a:xfrm>
            <a:off x="9209571" y="3735406"/>
            <a:ext cx="322846" cy="294399"/>
          </a:xfrm>
          <a:prstGeom prst="rightArrow">
            <a:avLst/>
          </a:prstGeom>
          <a:solidFill>
            <a:schemeClr val="accent2">
              <a:lumMod val="60000"/>
              <a:lumOff val="40000"/>
            </a:schemeClr>
          </a:solidFill>
          <a:ln>
            <a:solidFill>
              <a:srgbClr val="FF0000"/>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lstStyle/>
          <a:p>
            <a:pPr marL="342900" indent="-342900">
              <a:buFontTx/>
              <a:buChar char="•"/>
              <a:defRPr/>
            </a:pPr>
            <a:endParaRPr lang="it-IT" sz="1600">
              <a:solidFill>
                <a:schemeClr val="tx1"/>
              </a:solidFill>
              <a:latin typeface="Arial" charset="0"/>
            </a:endParaRPr>
          </a:p>
        </p:txBody>
      </p:sp>
      <p:sp>
        <p:nvSpPr>
          <p:cNvPr id="71" name="Freccia a destra 70">
            <a:extLst>
              <a:ext uri="{FF2B5EF4-FFF2-40B4-BE49-F238E27FC236}">
                <a16:creationId xmlns:a16="http://schemas.microsoft.com/office/drawing/2014/main" id="{3AD59BC6-F216-4BC2-ABBB-2D43A6E2C224}"/>
              </a:ext>
            </a:extLst>
          </p:cNvPr>
          <p:cNvSpPr/>
          <p:nvPr/>
        </p:nvSpPr>
        <p:spPr bwMode="auto">
          <a:xfrm>
            <a:off x="9207257" y="4286146"/>
            <a:ext cx="318218" cy="295407"/>
          </a:xfrm>
          <a:prstGeom prst="rightArrow">
            <a:avLst/>
          </a:prstGeom>
          <a:solidFill>
            <a:schemeClr val="accent2">
              <a:lumMod val="60000"/>
              <a:lumOff val="40000"/>
            </a:schemeClr>
          </a:solidFill>
          <a:ln>
            <a:solidFill>
              <a:srgbClr val="FF0000"/>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lstStyle/>
          <a:p>
            <a:pPr marL="342900" indent="-342900">
              <a:buFontTx/>
              <a:buChar char="•"/>
              <a:defRPr/>
            </a:pPr>
            <a:endParaRPr lang="it-IT" sz="1600">
              <a:solidFill>
                <a:schemeClr val="tx1"/>
              </a:solidFill>
              <a:latin typeface="Arial" charset="0"/>
            </a:endParaRPr>
          </a:p>
        </p:txBody>
      </p:sp>
      <p:sp>
        <p:nvSpPr>
          <p:cNvPr id="72" name="Rettangolo 71">
            <a:extLst>
              <a:ext uri="{FF2B5EF4-FFF2-40B4-BE49-F238E27FC236}">
                <a16:creationId xmlns:a16="http://schemas.microsoft.com/office/drawing/2014/main" id="{B2AD7DCC-3731-4EB3-8267-A5F477227B8B}"/>
              </a:ext>
            </a:extLst>
          </p:cNvPr>
          <p:cNvSpPr/>
          <p:nvPr/>
        </p:nvSpPr>
        <p:spPr bwMode="auto">
          <a:xfrm>
            <a:off x="6637992" y="3131037"/>
            <a:ext cx="756309" cy="438573"/>
          </a:xfrm>
          <a:prstGeom prst="rect">
            <a:avLst/>
          </a:prstGeom>
          <a:gradFill flip="none" rotWithShape="1">
            <a:gsLst>
              <a:gs pos="0">
                <a:srgbClr val="FD8B8B">
                  <a:shade val="30000"/>
                  <a:satMod val="115000"/>
                </a:srgbClr>
              </a:gs>
              <a:gs pos="50000">
                <a:srgbClr val="FD8B8B">
                  <a:shade val="67500"/>
                  <a:satMod val="115000"/>
                </a:srgbClr>
              </a:gs>
              <a:gs pos="100000">
                <a:srgbClr val="FD8B8B">
                  <a:shade val="100000"/>
                  <a:satMod val="115000"/>
                </a:srgbClr>
              </a:gs>
            </a:gsLst>
            <a:lin ang="16200000" scaled="1"/>
            <a:tileRect/>
          </a:gradFill>
          <a:ln>
            <a:solidFill>
              <a:srgbClr val="FF0000"/>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a:r>
              <a:rPr lang="it-IT" sz="1200" b="1" dirty="0">
                <a:solidFill>
                  <a:schemeClr val="tx1"/>
                </a:solidFill>
                <a:latin typeface="Comic Sans MS" pitchFamily="66" charset="0"/>
              </a:rPr>
              <a:t>Timing</a:t>
            </a:r>
          </a:p>
          <a:p>
            <a:pPr algn="ctr"/>
            <a:r>
              <a:rPr lang="it-IT" sz="1200" b="1" dirty="0" err="1">
                <a:solidFill>
                  <a:schemeClr val="tx1"/>
                </a:solidFill>
                <a:latin typeface="Comic Sans MS" pitchFamily="66" charset="0"/>
              </a:rPr>
              <a:t>Filter</a:t>
            </a:r>
            <a:endParaRPr lang="it-IT" sz="1200" b="1" dirty="0">
              <a:solidFill>
                <a:schemeClr val="tx1"/>
              </a:solidFill>
              <a:latin typeface="Comic Sans MS" pitchFamily="66" charset="0"/>
            </a:endParaRPr>
          </a:p>
        </p:txBody>
      </p:sp>
      <p:sp>
        <p:nvSpPr>
          <p:cNvPr id="73" name="Rettangolo 72">
            <a:extLst>
              <a:ext uri="{FF2B5EF4-FFF2-40B4-BE49-F238E27FC236}">
                <a16:creationId xmlns:a16="http://schemas.microsoft.com/office/drawing/2014/main" id="{50C7E01E-8BD1-4149-8036-64A11E934EB8}"/>
              </a:ext>
            </a:extLst>
          </p:cNvPr>
          <p:cNvSpPr/>
          <p:nvPr/>
        </p:nvSpPr>
        <p:spPr bwMode="auto">
          <a:xfrm>
            <a:off x="6602794" y="1852966"/>
            <a:ext cx="756309" cy="438573"/>
          </a:xfrm>
          <a:prstGeom prst="rect">
            <a:avLst/>
          </a:prstGeom>
          <a:gradFill flip="none" rotWithShape="1">
            <a:gsLst>
              <a:gs pos="0">
                <a:srgbClr val="FD8B8B">
                  <a:shade val="30000"/>
                  <a:satMod val="115000"/>
                </a:srgbClr>
              </a:gs>
              <a:gs pos="50000">
                <a:srgbClr val="FD8B8B">
                  <a:shade val="67500"/>
                  <a:satMod val="115000"/>
                </a:srgbClr>
              </a:gs>
              <a:gs pos="100000">
                <a:srgbClr val="FD8B8B">
                  <a:shade val="100000"/>
                  <a:satMod val="115000"/>
                </a:srgbClr>
              </a:gs>
            </a:gsLst>
            <a:lin ang="16200000" scaled="1"/>
            <a:tileRect/>
          </a:gradFill>
          <a:ln>
            <a:solidFill>
              <a:srgbClr val="FF0000"/>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a:r>
              <a:rPr lang="it-IT" sz="1200" b="1" dirty="0">
                <a:solidFill>
                  <a:schemeClr val="tx1"/>
                </a:solidFill>
                <a:latin typeface="Comic Sans MS" pitchFamily="66" charset="0"/>
              </a:rPr>
              <a:t>Delay</a:t>
            </a:r>
          </a:p>
        </p:txBody>
      </p:sp>
      <p:sp>
        <p:nvSpPr>
          <p:cNvPr id="74" name="Triangolo isoscele 73">
            <a:extLst>
              <a:ext uri="{FF2B5EF4-FFF2-40B4-BE49-F238E27FC236}">
                <a16:creationId xmlns:a16="http://schemas.microsoft.com/office/drawing/2014/main" id="{700E6554-1B73-4CBC-90D8-9E28B36530DA}"/>
              </a:ext>
            </a:extLst>
          </p:cNvPr>
          <p:cNvSpPr/>
          <p:nvPr/>
        </p:nvSpPr>
        <p:spPr bwMode="auto">
          <a:xfrm rot="5400000">
            <a:off x="7646890" y="3032349"/>
            <a:ext cx="498578" cy="611419"/>
          </a:xfrm>
          <a:prstGeom prst="triangle">
            <a:avLst/>
          </a:prstGeom>
          <a:gradFill flip="none" rotWithShape="1">
            <a:gsLst>
              <a:gs pos="0">
                <a:srgbClr val="FD8B8B">
                  <a:shade val="30000"/>
                  <a:satMod val="115000"/>
                </a:srgbClr>
              </a:gs>
              <a:gs pos="50000">
                <a:srgbClr val="FD8B8B">
                  <a:shade val="67500"/>
                  <a:satMod val="115000"/>
                </a:srgbClr>
              </a:gs>
              <a:gs pos="100000">
                <a:srgbClr val="FD8B8B">
                  <a:shade val="100000"/>
                  <a:satMod val="115000"/>
                </a:srgbClr>
              </a:gs>
            </a:gsLst>
            <a:lin ang="16200000" scaled="1"/>
            <a:tileRect/>
          </a:gradFill>
          <a:ln>
            <a:solidFill>
              <a:srgbClr val="FF0000"/>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a:endParaRPr lang="it-IT" sz="1200" b="1">
              <a:solidFill>
                <a:schemeClr val="tx1"/>
              </a:solidFill>
              <a:latin typeface="Comic Sans MS" pitchFamily="66" charset="0"/>
            </a:endParaRPr>
          </a:p>
        </p:txBody>
      </p:sp>
      <p:sp>
        <p:nvSpPr>
          <p:cNvPr id="75" name="CasellaDiTesto 20">
            <a:extLst>
              <a:ext uri="{FF2B5EF4-FFF2-40B4-BE49-F238E27FC236}">
                <a16:creationId xmlns:a16="http://schemas.microsoft.com/office/drawing/2014/main" id="{02A1314F-3552-47AA-8763-B0702049606C}"/>
              </a:ext>
            </a:extLst>
          </p:cNvPr>
          <p:cNvSpPr txBox="1">
            <a:spLocks noChangeArrowheads="1"/>
          </p:cNvSpPr>
          <p:nvPr/>
        </p:nvSpPr>
        <p:spPr bwMode="auto">
          <a:xfrm>
            <a:off x="7551765" y="3244074"/>
            <a:ext cx="577366" cy="200805"/>
          </a:xfrm>
          <a:prstGeom prst="rect">
            <a:avLst/>
          </a:prstGeom>
          <a:noFill/>
          <a:ln>
            <a:no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defPPr>
              <a:defRPr lang="it-IT"/>
            </a:defPPr>
            <a:lvl1pPr algn="ctr">
              <a:defRPr b="1">
                <a:latin typeface="Comic Sans MS" pitchFamily="66"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it-IT" sz="1200" dirty="0" err="1"/>
              <a:t>Discr</a:t>
            </a:r>
            <a:endParaRPr lang="it-IT" sz="1200" dirty="0"/>
          </a:p>
        </p:txBody>
      </p:sp>
      <p:grpSp>
        <p:nvGrpSpPr>
          <p:cNvPr id="76" name="Gruppo 75">
            <a:extLst>
              <a:ext uri="{FF2B5EF4-FFF2-40B4-BE49-F238E27FC236}">
                <a16:creationId xmlns:a16="http://schemas.microsoft.com/office/drawing/2014/main" id="{CD266F88-4CA6-42C4-A023-12C4C29E0FE0}"/>
              </a:ext>
            </a:extLst>
          </p:cNvPr>
          <p:cNvGrpSpPr/>
          <p:nvPr/>
        </p:nvGrpSpPr>
        <p:grpSpPr>
          <a:xfrm>
            <a:off x="8212516" y="3201144"/>
            <a:ext cx="218893" cy="75916"/>
            <a:chOff x="6744072" y="3590027"/>
            <a:chExt cx="300299" cy="119534"/>
          </a:xfrm>
        </p:grpSpPr>
        <p:cxnSp>
          <p:nvCxnSpPr>
            <p:cNvPr id="77" name="Connettore 1 113">
              <a:extLst>
                <a:ext uri="{FF2B5EF4-FFF2-40B4-BE49-F238E27FC236}">
                  <a16:creationId xmlns:a16="http://schemas.microsoft.com/office/drawing/2014/main" id="{E0F66218-E9CA-4089-B42B-54786B5021F2}"/>
                </a:ext>
              </a:extLst>
            </p:cNvPr>
            <p:cNvCxnSpPr/>
            <p:nvPr/>
          </p:nvCxnSpPr>
          <p:spPr bwMode="auto">
            <a:xfrm flipH="1" flipV="1">
              <a:off x="6744072" y="3707180"/>
              <a:ext cx="88229" cy="2381"/>
            </a:xfrm>
            <a:prstGeom prst="line">
              <a:avLst/>
            </a:prstGeom>
            <a:ln w="19050">
              <a:solidFill>
                <a:srgbClr val="C00000"/>
              </a:solidFill>
              <a:headEnd type="none" w="med" len="med"/>
              <a:tailEnd type="none" w="med" len="med"/>
            </a:ln>
          </p:spPr>
          <p:style>
            <a:lnRef idx="2">
              <a:schemeClr val="accent5"/>
            </a:lnRef>
            <a:fillRef idx="0">
              <a:schemeClr val="accent5"/>
            </a:fillRef>
            <a:effectRef idx="1">
              <a:schemeClr val="accent5"/>
            </a:effectRef>
            <a:fontRef idx="minor">
              <a:schemeClr val="tx1"/>
            </a:fontRef>
          </p:style>
        </p:cxnSp>
        <p:cxnSp>
          <p:nvCxnSpPr>
            <p:cNvPr id="78" name="Connettore 1 114">
              <a:extLst>
                <a:ext uri="{FF2B5EF4-FFF2-40B4-BE49-F238E27FC236}">
                  <a16:creationId xmlns:a16="http://schemas.microsoft.com/office/drawing/2014/main" id="{7AB59182-5987-48D2-ABD2-7636A6399A3C}"/>
                </a:ext>
              </a:extLst>
            </p:cNvPr>
            <p:cNvCxnSpPr/>
            <p:nvPr/>
          </p:nvCxnSpPr>
          <p:spPr bwMode="auto">
            <a:xfrm>
              <a:off x="6832301" y="3592408"/>
              <a:ext cx="0" cy="117153"/>
            </a:xfrm>
            <a:prstGeom prst="line">
              <a:avLst/>
            </a:prstGeom>
            <a:ln w="19050">
              <a:solidFill>
                <a:srgbClr val="C00000"/>
              </a:solidFill>
              <a:headEnd type="none" w="med" len="med"/>
              <a:tailEnd type="none" w="med" len="med"/>
            </a:ln>
          </p:spPr>
          <p:style>
            <a:lnRef idx="2">
              <a:schemeClr val="accent5"/>
            </a:lnRef>
            <a:fillRef idx="0">
              <a:schemeClr val="accent5"/>
            </a:fillRef>
            <a:effectRef idx="1">
              <a:schemeClr val="accent5"/>
            </a:effectRef>
            <a:fontRef idx="minor">
              <a:schemeClr val="tx1"/>
            </a:fontRef>
          </p:style>
        </p:cxnSp>
        <p:cxnSp>
          <p:nvCxnSpPr>
            <p:cNvPr id="79" name="Connettore 1 116">
              <a:extLst>
                <a:ext uri="{FF2B5EF4-FFF2-40B4-BE49-F238E27FC236}">
                  <a16:creationId xmlns:a16="http://schemas.microsoft.com/office/drawing/2014/main" id="{D579BDF3-C0A0-42C0-B162-452F086608D7}"/>
                </a:ext>
              </a:extLst>
            </p:cNvPr>
            <p:cNvCxnSpPr/>
            <p:nvPr/>
          </p:nvCxnSpPr>
          <p:spPr bwMode="auto">
            <a:xfrm>
              <a:off x="6956142" y="3590027"/>
              <a:ext cx="0" cy="117153"/>
            </a:xfrm>
            <a:prstGeom prst="line">
              <a:avLst/>
            </a:prstGeom>
            <a:ln w="19050">
              <a:solidFill>
                <a:srgbClr val="C00000"/>
              </a:solidFill>
              <a:headEnd type="none" w="med" len="med"/>
              <a:tailEnd type="none" w="med" len="med"/>
            </a:ln>
          </p:spPr>
          <p:style>
            <a:lnRef idx="2">
              <a:schemeClr val="accent5"/>
            </a:lnRef>
            <a:fillRef idx="0">
              <a:schemeClr val="accent5"/>
            </a:fillRef>
            <a:effectRef idx="1">
              <a:schemeClr val="accent5"/>
            </a:effectRef>
            <a:fontRef idx="minor">
              <a:schemeClr val="tx1"/>
            </a:fontRef>
          </p:style>
        </p:cxnSp>
        <p:cxnSp>
          <p:nvCxnSpPr>
            <p:cNvPr id="80" name="Connettore 1 119">
              <a:extLst>
                <a:ext uri="{FF2B5EF4-FFF2-40B4-BE49-F238E27FC236}">
                  <a16:creationId xmlns:a16="http://schemas.microsoft.com/office/drawing/2014/main" id="{C01AD34D-7223-4476-A5FA-1AD88A16369A}"/>
                </a:ext>
              </a:extLst>
            </p:cNvPr>
            <p:cNvCxnSpPr/>
            <p:nvPr/>
          </p:nvCxnSpPr>
          <p:spPr bwMode="auto">
            <a:xfrm flipH="1">
              <a:off x="6832301" y="3592408"/>
              <a:ext cx="123841" cy="0"/>
            </a:xfrm>
            <a:prstGeom prst="line">
              <a:avLst/>
            </a:prstGeom>
            <a:ln w="19050">
              <a:solidFill>
                <a:srgbClr val="C00000"/>
              </a:solidFill>
              <a:headEnd type="none" w="med" len="med"/>
              <a:tailEnd type="none" w="med" len="med"/>
            </a:ln>
          </p:spPr>
          <p:style>
            <a:lnRef idx="2">
              <a:schemeClr val="accent5"/>
            </a:lnRef>
            <a:fillRef idx="0">
              <a:schemeClr val="accent5"/>
            </a:fillRef>
            <a:effectRef idx="1">
              <a:schemeClr val="accent5"/>
            </a:effectRef>
            <a:fontRef idx="minor">
              <a:schemeClr val="tx1"/>
            </a:fontRef>
          </p:style>
        </p:cxnSp>
        <p:cxnSp>
          <p:nvCxnSpPr>
            <p:cNvPr id="81" name="Connettore 1 121">
              <a:extLst>
                <a:ext uri="{FF2B5EF4-FFF2-40B4-BE49-F238E27FC236}">
                  <a16:creationId xmlns:a16="http://schemas.microsoft.com/office/drawing/2014/main" id="{85054E56-F680-4618-9F86-1D6D02EA00AD}"/>
                </a:ext>
              </a:extLst>
            </p:cNvPr>
            <p:cNvCxnSpPr/>
            <p:nvPr/>
          </p:nvCxnSpPr>
          <p:spPr bwMode="auto">
            <a:xfrm flipH="1" flipV="1">
              <a:off x="6956142" y="3707180"/>
              <a:ext cx="88229" cy="2381"/>
            </a:xfrm>
            <a:prstGeom prst="line">
              <a:avLst/>
            </a:prstGeom>
            <a:ln w="19050">
              <a:solidFill>
                <a:srgbClr val="C00000"/>
              </a:solidFill>
              <a:headEnd type="none" w="med" len="med"/>
              <a:tailEnd type="none" w="med" len="med"/>
            </a:ln>
          </p:spPr>
          <p:style>
            <a:lnRef idx="2">
              <a:schemeClr val="accent5"/>
            </a:lnRef>
            <a:fillRef idx="0">
              <a:schemeClr val="accent5"/>
            </a:fillRef>
            <a:effectRef idx="1">
              <a:schemeClr val="accent5"/>
            </a:effectRef>
            <a:fontRef idx="minor">
              <a:schemeClr val="tx1"/>
            </a:fontRef>
          </p:style>
        </p:cxnSp>
      </p:grpSp>
      <p:cxnSp>
        <p:nvCxnSpPr>
          <p:cNvPr id="82" name="Connettore 1 99">
            <a:extLst>
              <a:ext uri="{FF2B5EF4-FFF2-40B4-BE49-F238E27FC236}">
                <a16:creationId xmlns:a16="http://schemas.microsoft.com/office/drawing/2014/main" id="{B6310ECF-FCD9-408F-B63E-EAA2422EB510}"/>
              </a:ext>
            </a:extLst>
          </p:cNvPr>
          <p:cNvCxnSpPr/>
          <p:nvPr/>
        </p:nvCxnSpPr>
        <p:spPr bwMode="auto">
          <a:xfrm>
            <a:off x="8861511" y="2291800"/>
            <a:ext cx="0" cy="1131329"/>
          </a:xfrm>
          <a:prstGeom prst="line">
            <a:avLst/>
          </a:prstGeom>
          <a:ln w="19050">
            <a:solidFill>
              <a:srgbClr val="C00000"/>
            </a:solidFill>
            <a:headEnd type="triangle" w="med" len="med"/>
            <a:tailEnd type="none" w="med" len="med"/>
          </a:ln>
        </p:spPr>
        <p:style>
          <a:lnRef idx="2">
            <a:schemeClr val="accent5"/>
          </a:lnRef>
          <a:fillRef idx="0">
            <a:schemeClr val="accent5"/>
          </a:fillRef>
          <a:effectRef idx="1">
            <a:schemeClr val="accent5"/>
          </a:effectRef>
          <a:fontRef idx="minor">
            <a:schemeClr val="tx1"/>
          </a:fontRef>
        </p:style>
      </p:cxnSp>
      <p:cxnSp>
        <p:nvCxnSpPr>
          <p:cNvPr id="83" name="Connettore 1 101">
            <a:extLst>
              <a:ext uri="{FF2B5EF4-FFF2-40B4-BE49-F238E27FC236}">
                <a16:creationId xmlns:a16="http://schemas.microsoft.com/office/drawing/2014/main" id="{24854128-D75C-4576-94AD-74E1DF8E332A}"/>
              </a:ext>
            </a:extLst>
          </p:cNvPr>
          <p:cNvCxnSpPr/>
          <p:nvPr/>
        </p:nvCxnSpPr>
        <p:spPr bwMode="auto">
          <a:xfrm flipH="1">
            <a:off x="8347291" y="3896216"/>
            <a:ext cx="165674" cy="0"/>
          </a:xfrm>
          <a:prstGeom prst="line">
            <a:avLst/>
          </a:prstGeom>
          <a:ln w="19050">
            <a:solidFill>
              <a:srgbClr val="C00000"/>
            </a:solidFill>
            <a:headEnd type="triangle" w="med" len="med"/>
            <a:tailEnd type="none" w="med" len="med"/>
          </a:ln>
        </p:spPr>
        <p:style>
          <a:lnRef idx="2">
            <a:schemeClr val="accent5"/>
          </a:lnRef>
          <a:fillRef idx="0">
            <a:schemeClr val="accent5"/>
          </a:fillRef>
          <a:effectRef idx="1">
            <a:schemeClr val="accent5"/>
          </a:effectRef>
          <a:fontRef idx="minor">
            <a:schemeClr val="tx1"/>
          </a:fontRef>
        </p:style>
      </p:cxnSp>
      <p:cxnSp>
        <p:nvCxnSpPr>
          <p:cNvPr id="84" name="Connettore 1 102">
            <a:extLst>
              <a:ext uri="{FF2B5EF4-FFF2-40B4-BE49-F238E27FC236}">
                <a16:creationId xmlns:a16="http://schemas.microsoft.com/office/drawing/2014/main" id="{CE391084-8A74-4F60-A495-C2C702695FCB}"/>
              </a:ext>
            </a:extLst>
          </p:cNvPr>
          <p:cNvCxnSpPr/>
          <p:nvPr/>
        </p:nvCxnSpPr>
        <p:spPr bwMode="auto">
          <a:xfrm flipV="1">
            <a:off x="8347381" y="3338060"/>
            <a:ext cx="0" cy="1005555"/>
          </a:xfrm>
          <a:prstGeom prst="line">
            <a:avLst/>
          </a:prstGeom>
          <a:ln w="19050">
            <a:solidFill>
              <a:srgbClr val="C00000"/>
            </a:solidFill>
            <a:headEnd type="none" w="med" len="med"/>
            <a:tailEnd type="none" w="med" len="med"/>
          </a:ln>
        </p:spPr>
        <p:style>
          <a:lnRef idx="2">
            <a:schemeClr val="accent5"/>
          </a:lnRef>
          <a:fillRef idx="0">
            <a:schemeClr val="accent5"/>
          </a:fillRef>
          <a:effectRef idx="1">
            <a:schemeClr val="accent5"/>
          </a:effectRef>
          <a:fontRef idx="minor">
            <a:schemeClr val="tx1"/>
          </a:fontRef>
        </p:style>
      </p:cxnSp>
      <p:cxnSp>
        <p:nvCxnSpPr>
          <p:cNvPr id="85" name="Connettore 1 104">
            <a:extLst>
              <a:ext uri="{FF2B5EF4-FFF2-40B4-BE49-F238E27FC236}">
                <a16:creationId xmlns:a16="http://schemas.microsoft.com/office/drawing/2014/main" id="{191A384A-40DD-4907-9B75-BAEFA03BE74D}"/>
              </a:ext>
            </a:extLst>
          </p:cNvPr>
          <p:cNvCxnSpPr/>
          <p:nvPr/>
        </p:nvCxnSpPr>
        <p:spPr bwMode="auto">
          <a:xfrm flipH="1">
            <a:off x="8347291" y="4341415"/>
            <a:ext cx="165674" cy="0"/>
          </a:xfrm>
          <a:prstGeom prst="line">
            <a:avLst/>
          </a:prstGeom>
          <a:ln w="19050">
            <a:solidFill>
              <a:srgbClr val="C00000"/>
            </a:solidFill>
            <a:headEnd type="triangle" w="med" len="med"/>
            <a:tailEnd type="none" w="med" len="med"/>
          </a:ln>
        </p:spPr>
        <p:style>
          <a:lnRef idx="2">
            <a:schemeClr val="accent5"/>
          </a:lnRef>
          <a:fillRef idx="0">
            <a:schemeClr val="accent5"/>
          </a:fillRef>
          <a:effectRef idx="1">
            <a:schemeClr val="accent5"/>
          </a:effectRef>
          <a:fontRef idx="minor">
            <a:schemeClr val="tx1"/>
          </a:fontRef>
        </p:style>
      </p:cxnSp>
      <p:cxnSp>
        <p:nvCxnSpPr>
          <p:cNvPr id="86" name="Connettore 1 105">
            <a:extLst>
              <a:ext uri="{FF2B5EF4-FFF2-40B4-BE49-F238E27FC236}">
                <a16:creationId xmlns:a16="http://schemas.microsoft.com/office/drawing/2014/main" id="{CF8739FE-1F11-4DAD-BFAE-CDF2AF0EDD3E}"/>
              </a:ext>
            </a:extLst>
          </p:cNvPr>
          <p:cNvCxnSpPr/>
          <p:nvPr/>
        </p:nvCxnSpPr>
        <p:spPr bwMode="auto">
          <a:xfrm>
            <a:off x="8717495" y="1730761"/>
            <a:ext cx="0" cy="1686407"/>
          </a:xfrm>
          <a:prstGeom prst="line">
            <a:avLst/>
          </a:prstGeom>
          <a:ln w="19050">
            <a:solidFill>
              <a:srgbClr val="C00000"/>
            </a:solidFill>
            <a:headEnd type="triangle" w="med" len="med"/>
            <a:tailEnd type="none" w="med" len="med"/>
          </a:ln>
        </p:spPr>
        <p:style>
          <a:lnRef idx="2">
            <a:schemeClr val="accent5"/>
          </a:lnRef>
          <a:fillRef idx="0">
            <a:schemeClr val="accent5"/>
          </a:fillRef>
          <a:effectRef idx="1">
            <a:schemeClr val="accent5"/>
          </a:effectRef>
          <a:fontRef idx="minor">
            <a:schemeClr val="tx1"/>
          </a:fontRef>
        </p:style>
      </p:cxnSp>
      <p:cxnSp>
        <p:nvCxnSpPr>
          <p:cNvPr id="87" name="Connettore 1 107">
            <a:extLst>
              <a:ext uri="{FF2B5EF4-FFF2-40B4-BE49-F238E27FC236}">
                <a16:creationId xmlns:a16="http://schemas.microsoft.com/office/drawing/2014/main" id="{2D8559E2-EA13-4BED-8623-206DE9376ECA}"/>
              </a:ext>
            </a:extLst>
          </p:cNvPr>
          <p:cNvCxnSpPr/>
          <p:nvPr/>
        </p:nvCxnSpPr>
        <p:spPr bwMode="auto">
          <a:xfrm flipV="1">
            <a:off x="8923719" y="3573272"/>
            <a:ext cx="0" cy="101354"/>
          </a:xfrm>
          <a:prstGeom prst="line">
            <a:avLst/>
          </a:prstGeom>
          <a:ln w="19050">
            <a:solidFill>
              <a:srgbClr val="C00000"/>
            </a:solidFill>
            <a:headEnd type="triangle" w="med" len="med"/>
            <a:tailEnd type="none" w="med" len="med"/>
          </a:ln>
        </p:spPr>
        <p:style>
          <a:lnRef idx="2">
            <a:schemeClr val="accent5"/>
          </a:lnRef>
          <a:fillRef idx="0">
            <a:schemeClr val="accent5"/>
          </a:fillRef>
          <a:effectRef idx="1">
            <a:schemeClr val="accent5"/>
          </a:effectRef>
          <a:fontRef idx="minor">
            <a:schemeClr val="tx1"/>
          </a:fontRef>
        </p:style>
      </p:cxnSp>
      <p:cxnSp>
        <p:nvCxnSpPr>
          <p:cNvPr id="88" name="Connettore 1 108">
            <a:extLst>
              <a:ext uri="{FF2B5EF4-FFF2-40B4-BE49-F238E27FC236}">
                <a16:creationId xmlns:a16="http://schemas.microsoft.com/office/drawing/2014/main" id="{0C889EC3-458B-4F92-BB26-A0049EC1D121}"/>
              </a:ext>
            </a:extLst>
          </p:cNvPr>
          <p:cNvCxnSpPr/>
          <p:nvPr/>
        </p:nvCxnSpPr>
        <p:spPr bwMode="auto">
          <a:xfrm flipV="1">
            <a:off x="8811472" y="3573273"/>
            <a:ext cx="0" cy="633694"/>
          </a:xfrm>
          <a:prstGeom prst="line">
            <a:avLst/>
          </a:prstGeom>
          <a:ln w="19050">
            <a:solidFill>
              <a:srgbClr val="C00000"/>
            </a:solidFill>
            <a:headEnd type="triangle" w="med" len="med"/>
            <a:tailEnd type="none" w="med" len="med"/>
          </a:ln>
        </p:spPr>
        <p:style>
          <a:lnRef idx="2">
            <a:schemeClr val="accent5"/>
          </a:lnRef>
          <a:fillRef idx="0">
            <a:schemeClr val="accent5"/>
          </a:fillRef>
          <a:effectRef idx="1">
            <a:schemeClr val="accent5"/>
          </a:effectRef>
          <a:fontRef idx="minor">
            <a:schemeClr val="tx1"/>
          </a:fontRef>
        </p:style>
      </p:cxnSp>
      <p:sp>
        <p:nvSpPr>
          <p:cNvPr id="89" name="Rettangolo 88">
            <a:extLst>
              <a:ext uri="{FF2B5EF4-FFF2-40B4-BE49-F238E27FC236}">
                <a16:creationId xmlns:a16="http://schemas.microsoft.com/office/drawing/2014/main" id="{CCEC8FF9-2BAB-44DB-A5F9-378A21A8AD41}"/>
              </a:ext>
            </a:extLst>
          </p:cNvPr>
          <p:cNvSpPr/>
          <p:nvPr/>
        </p:nvSpPr>
        <p:spPr bwMode="auto">
          <a:xfrm>
            <a:off x="8512964" y="3676929"/>
            <a:ext cx="694293" cy="438573"/>
          </a:xfrm>
          <a:prstGeom prst="rect">
            <a:avLst/>
          </a:prstGeom>
          <a:gradFill flip="none" rotWithShape="1">
            <a:gsLst>
              <a:gs pos="0">
                <a:srgbClr val="FD8B8B">
                  <a:shade val="30000"/>
                  <a:satMod val="115000"/>
                </a:srgbClr>
              </a:gs>
              <a:gs pos="50000">
                <a:srgbClr val="FD8B8B">
                  <a:shade val="67500"/>
                  <a:satMod val="115000"/>
                </a:srgbClr>
              </a:gs>
              <a:gs pos="100000">
                <a:srgbClr val="FD8B8B">
                  <a:shade val="100000"/>
                  <a:satMod val="115000"/>
                </a:srgbClr>
              </a:gs>
            </a:gsLst>
            <a:lin ang="16200000" scaled="1"/>
            <a:tileRect/>
          </a:gradFill>
          <a:ln>
            <a:solidFill>
              <a:srgbClr val="FF0000"/>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a:defRPr/>
            </a:pPr>
            <a:r>
              <a:rPr lang="it-IT" sz="1200" b="1" dirty="0" err="1">
                <a:solidFill>
                  <a:schemeClr val="tx1"/>
                </a:solidFill>
                <a:latin typeface="Comic Sans MS" pitchFamily="66" charset="0"/>
              </a:rPr>
              <a:t>Scaler</a:t>
            </a:r>
            <a:endParaRPr lang="it-IT" sz="1200" b="1" dirty="0">
              <a:solidFill>
                <a:schemeClr val="tx1"/>
              </a:solidFill>
              <a:latin typeface="Comic Sans MS" pitchFamily="66" charset="0"/>
            </a:endParaRPr>
          </a:p>
        </p:txBody>
      </p:sp>
      <p:grpSp>
        <p:nvGrpSpPr>
          <p:cNvPr id="90" name="Gruppo 89">
            <a:extLst>
              <a:ext uri="{FF2B5EF4-FFF2-40B4-BE49-F238E27FC236}">
                <a16:creationId xmlns:a16="http://schemas.microsoft.com/office/drawing/2014/main" id="{C8F2DEFE-A926-407D-AC3A-CD6BEC2193BE}"/>
              </a:ext>
            </a:extLst>
          </p:cNvPr>
          <p:cNvGrpSpPr/>
          <p:nvPr/>
        </p:nvGrpSpPr>
        <p:grpSpPr>
          <a:xfrm>
            <a:off x="2495600" y="1052736"/>
            <a:ext cx="1119832" cy="918146"/>
            <a:chOff x="5408217" y="3349277"/>
            <a:chExt cx="1119832" cy="918146"/>
          </a:xfrm>
        </p:grpSpPr>
        <p:sp>
          <p:nvSpPr>
            <p:cNvPr id="91" name="Triangolo isoscele 90">
              <a:extLst>
                <a:ext uri="{FF2B5EF4-FFF2-40B4-BE49-F238E27FC236}">
                  <a16:creationId xmlns:a16="http://schemas.microsoft.com/office/drawing/2014/main" id="{76DE2665-586A-4C55-96FB-81992C5644CE}"/>
                </a:ext>
              </a:extLst>
            </p:cNvPr>
            <p:cNvSpPr/>
            <p:nvPr/>
          </p:nvSpPr>
          <p:spPr bwMode="auto">
            <a:xfrm rot="5400000">
              <a:off x="5561068" y="3300442"/>
              <a:ext cx="918146" cy="1015816"/>
            </a:xfrm>
            <a:prstGeom prst="triangle">
              <a:avLst/>
            </a:prstGeom>
            <a:gradFill flip="none" rotWithShape="1">
              <a:gsLst>
                <a:gs pos="0">
                  <a:schemeClr val="accent6">
                    <a:lumMod val="110000"/>
                    <a:satMod val="105000"/>
                    <a:tint val="67000"/>
                  </a:schemeClr>
                </a:gs>
                <a:gs pos="47000">
                  <a:schemeClr val="accent6">
                    <a:lumMod val="60000"/>
                    <a:lumOff val="40000"/>
                  </a:schemeClr>
                </a:gs>
                <a:gs pos="100000">
                  <a:schemeClr val="accent6">
                    <a:satMod val="109000"/>
                    <a:tint val="81000"/>
                    <a:lumMod val="45000"/>
                  </a:schemeClr>
                </a:gs>
              </a:gsLst>
              <a:lin ang="5400000" scaled="1"/>
              <a:tileRect/>
            </a:gradFill>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a:endParaRPr lang="it-IT" b="1">
                <a:solidFill>
                  <a:schemeClr val="tx1"/>
                </a:solidFill>
                <a:latin typeface="Comic Sans MS" pitchFamily="66" charset="0"/>
              </a:endParaRPr>
            </a:p>
          </p:txBody>
        </p:sp>
        <p:sp>
          <p:nvSpPr>
            <p:cNvPr id="92" name="CasellaDiTesto 20">
              <a:extLst>
                <a:ext uri="{FF2B5EF4-FFF2-40B4-BE49-F238E27FC236}">
                  <a16:creationId xmlns:a16="http://schemas.microsoft.com/office/drawing/2014/main" id="{36853E51-C033-437C-A51A-58ACD06589AF}"/>
                </a:ext>
              </a:extLst>
            </p:cNvPr>
            <p:cNvSpPr txBox="1">
              <a:spLocks noChangeArrowheads="1"/>
            </p:cNvSpPr>
            <p:nvPr/>
          </p:nvSpPr>
          <p:spPr bwMode="auto">
            <a:xfrm>
              <a:off x="5408217" y="3635275"/>
              <a:ext cx="1102035" cy="369789"/>
            </a:xfrm>
            <a:prstGeom prst="rect">
              <a:avLst/>
            </a:prstGeom>
            <a:noFill/>
            <a:ln>
              <a:no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defPPr>
                <a:defRPr lang="it-IT"/>
              </a:defPPr>
              <a:lvl1pPr algn="ctr">
                <a:defRPr b="1">
                  <a:latin typeface="Comic Sans MS" pitchFamily="66"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it-IT" dirty="0" err="1"/>
                <a:t>Preamp</a:t>
              </a:r>
              <a:endParaRPr lang="it-IT" dirty="0"/>
            </a:p>
          </p:txBody>
        </p:sp>
      </p:grpSp>
      <p:sp>
        <p:nvSpPr>
          <p:cNvPr id="93" name="Rettangolo 92">
            <a:extLst>
              <a:ext uri="{FF2B5EF4-FFF2-40B4-BE49-F238E27FC236}">
                <a16:creationId xmlns:a16="http://schemas.microsoft.com/office/drawing/2014/main" id="{A42AA5BB-AEEF-4114-BF52-13AD6D31A155}"/>
              </a:ext>
            </a:extLst>
          </p:cNvPr>
          <p:cNvSpPr/>
          <p:nvPr/>
        </p:nvSpPr>
        <p:spPr bwMode="auto">
          <a:xfrm>
            <a:off x="4111395" y="1154262"/>
            <a:ext cx="952500" cy="690562"/>
          </a:xfrm>
          <a:prstGeom prst="rect">
            <a:avLst/>
          </a:prstGeom>
          <a:gradFill flip="none" rotWithShape="1">
            <a:gsLst>
              <a:gs pos="0">
                <a:schemeClr val="accent6">
                  <a:lumMod val="75000"/>
                </a:schemeClr>
              </a:gs>
              <a:gs pos="100000">
                <a:srgbClr val="FF7C80"/>
              </a:gs>
            </a:gsLst>
            <a:lin ang="0" scaled="1"/>
            <a:tileRect/>
          </a:gra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a:defRPr/>
            </a:pPr>
            <a:r>
              <a:rPr lang="it-IT" b="1" dirty="0">
                <a:solidFill>
                  <a:schemeClr val="tx1"/>
                </a:solidFill>
                <a:latin typeface="Comic Sans MS" pitchFamily="66" charset="0"/>
              </a:rPr>
              <a:t>FADC</a:t>
            </a:r>
          </a:p>
        </p:txBody>
      </p:sp>
      <p:cxnSp>
        <p:nvCxnSpPr>
          <p:cNvPr id="94" name="Connettore 1 53">
            <a:extLst>
              <a:ext uri="{FF2B5EF4-FFF2-40B4-BE49-F238E27FC236}">
                <a16:creationId xmlns:a16="http://schemas.microsoft.com/office/drawing/2014/main" id="{AAD6C6D0-576E-4302-9754-84EBD8B6091F}"/>
              </a:ext>
            </a:extLst>
          </p:cNvPr>
          <p:cNvCxnSpPr/>
          <p:nvPr/>
        </p:nvCxnSpPr>
        <p:spPr bwMode="auto">
          <a:xfrm flipH="1" flipV="1">
            <a:off x="6140582" y="1503113"/>
            <a:ext cx="2522011" cy="8362"/>
          </a:xfrm>
          <a:prstGeom prst="line">
            <a:avLst/>
          </a:prstGeom>
          <a:ln w="28575">
            <a:solidFill>
              <a:srgbClr val="FF0000"/>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sp>
        <p:nvSpPr>
          <p:cNvPr id="95" name="Rettangolo 94">
            <a:extLst>
              <a:ext uri="{FF2B5EF4-FFF2-40B4-BE49-F238E27FC236}">
                <a16:creationId xmlns:a16="http://schemas.microsoft.com/office/drawing/2014/main" id="{6F80FC8B-6F53-48C6-8E45-F46C79346D8E}"/>
              </a:ext>
            </a:extLst>
          </p:cNvPr>
          <p:cNvSpPr/>
          <p:nvPr/>
        </p:nvSpPr>
        <p:spPr bwMode="auto">
          <a:xfrm>
            <a:off x="8431409" y="1292188"/>
            <a:ext cx="784324" cy="438573"/>
          </a:xfrm>
          <a:prstGeom prst="rect">
            <a:avLst/>
          </a:prstGeom>
          <a:gradFill flip="none" rotWithShape="1">
            <a:gsLst>
              <a:gs pos="0">
                <a:srgbClr val="FD8B8B">
                  <a:shade val="30000"/>
                  <a:satMod val="115000"/>
                </a:srgbClr>
              </a:gs>
              <a:gs pos="50000">
                <a:srgbClr val="FD8B8B">
                  <a:shade val="67500"/>
                  <a:satMod val="115000"/>
                </a:srgbClr>
              </a:gs>
              <a:gs pos="100000">
                <a:srgbClr val="FD8B8B">
                  <a:shade val="100000"/>
                  <a:satMod val="115000"/>
                </a:srgbClr>
              </a:gs>
            </a:gsLst>
            <a:lin ang="16200000" scaled="1"/>
            <a:tileRect/>
          </a:gradFill>
          <a:ln>
            <a:solidFill>
              <a:srgbClr val="FF0000"/>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a:r>
              <a:rPr lang="it-IT" sz="1200" b="1" dirty="0" err="1">
                <a:solidFill>
                  <a:schemeClr val="tx1"/>
                </a:solidFill>
                <a:latin typeface="Comic Sans MS" pitchFamily="66" charset="0"/>
              </a:rPr>
              <a:t>Peak</a:t>
            </a:r>
            <a:endParaRPr lang="it-IT" sz="1200" b="1" dirty="0">
              <a:solidFill>
                <a:schemeClr val="tx1"/>
              </a:solidFill>
              <a:latin typeface="Comic Sans MS" pitchFamily="66" charset="0"/>
            </a:endParaRPr>
          </a:p>
          <a:p>
            <a:pPr algn="ctr"/>
            <a:r>
              <a:rPr lang="it-IT" sz="1200" b="1" dirty="0" err="1">
                <a:solidFill>
                  <a:schemeClr val="tx1"/>
                </a:solidFill>
                <a:latin typeface="Comic Sans MS" pitchFamily="66" charset="0"/>
              </a:rPr>
              <a:t>Sensing</a:t>
            </a:r>
            <a:endParaRPr lang="it-IT" sz="1200" b="1" dirty="0">
              <a:solidFill>
                <a:schemeClr val="tx1"/>
              </a:solidFill>
              <a:latin typeface="Comic Sans MS" pitchFamily="66" charset="0"/>
            </a:endParaRPr>
          </a:p>
        </p:txBody>
      </p:sp>
      <p:sp>
        <p:nvSpPr>
          <p:cNvPr id="96" name="Rettangolo 95">
            <a:extLst>
              <a:ext uri="{FF2B5EF4-FFF2-40B4-BE49-F238E27FC236}">
                <a16:creationId xmlns:a16="http://schemas.microsoft.com/office/drawing/2014/main" id="{1E3892BB-3CF8-44F2-8924-425905C1D954}"/>
              </a:ext>
            </a:extLst>
          </p:cNvPr>
          <p:cNvSpPr/>
          <p:nvPr/>
        </p:nvSpPr>
        <p:spPr bwMode="auto">
          <a:xfrm>
            <a:off x="6600056" y="1292188"/>
            <a:ext cx="756309" cy="438573"/>
          </a:xfrm>
          <a:prstGeom prst="rect">
            <a:avLst/>
          </a:prstGeom>
          <a:gradFill flip="none" rotWithShape="1">
            <a:gsLst>
              <a:gs pos="0">
                <a:srgbClr val="FD8B8B">
                  <a:shade val="30000"/>
                  <a:satMod val="115000"/>
                </a:srgbClr>
              </a:gs>
              <a:gs pos="50000">
                <a:srgbClr val="FD8B8B">
                  <a:shade val="67500"/>
                  <a:satMod val="115000"/>
                </a:srgbClr>
              </a:gs>
              <a:gs pos="100000">
                <a:srgbClr val="FD8B8B">
                  <a:shade val="100000"/>
                  <a:satMod val="115000"/>
                </a:srgbClr>
              </a:gs>
            </a:gsLst>
            <a:lin ang="16200000" scaled="1"/>
            <a:tileRect/>
          </a:gradFill>
          <a:ln>
            <a:solidFill>
              <a:srgbClr val="FF0000"/>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a:r>
              <a:rPr lang="it-IT" sz="1200" b="1" dirty="0" err="1">
                <a:solidFill>
                  <a:schemeClr val="tx1"/>
                </a:solidFill>
                <a:latin typeface="Comic Sans MS" pitchFamily="66" charset="0"/>
              </a:rPr>
              <a:t>Shaping</a:t>
            </a:r>
            <a:endParaRPr lang="it-IT" sz="1200" b="1" dirty="0">
              <a:solidFill>
                <a:schemeClr val="tx1"/>
              </a:solidFill>
              <a:latin typeface="Comic Sans MS" pitchFamily="66" charset="0"/>
            </a:endParaRPr>
          </a:p>
        </p:txBody>
      </p:sp>
      <p:sp>
        <p:nvSpPr>
          <p:cNvPr id="97" name="Freccia a destra 96">
            <a:extLst>
              <a:ext uri="{FF2B5EF4-FFF2-40B4-BE49-F238E27FC236}">
                <a16:creationId xmlns:a16="http://schemas.microsoft.com/office/drawing/2014/main" id="{A9BD58A7-A254-4F42-A5DC-B2197E149D39}"/>
              </a:ext>
            </a:extLst>
          </p:cNvPr>
          <p:cNvSpPr/>
          <p:nvPr/>
        </p:nvSpPr>
        <p:spPr bwMode="auto">
          <a:xfrm>
            <a:off x="9209571" y="1379623"/>
            <a:ext cx="322846" cy="294399"/>
          </a:xfrm>
          <a:prstGeom prst="rightArrow">
            <a:avLst/>
          </a:prstGeom>
          <a:solidFill>
            <a:schemeClr val="accent2">
              <a:lumMod val="60000"/>
              <a:lumOff val="40000"/>
            </a:schemeClr>
          </a:solidFill>
          <a:ln>
            <a:solidFill>
              <a:srgbClr val="FF0000"/>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lstStyle/>
          <a:p>
            <a:pPr marL="342900" indent="-342900">
              <a:buFontTx/>
              <a:buChar char="•"/>
              <a:defRPr/>
            </a:pPr>
            <a:endParaRPr lang="it-IT" sz="1600">
              <a:solidFill>
                <a:schemeClr val="tx1"/>
              </a:solidFill>
              <a:latin typeface="Arial" charset="0"/>
            </a:endParaRPr>
          </a:p>
        </p:txBody>
      </p:sp>
      <p:sp>
        <p:nvSpPr>
          <p:cNvPr id="98" name="Freccia a destra 97">
            <a:extLst>
              <a:ext uri="{FF2B5EF4-FFF2-40B4-BE49-F238E27FC236}">
                <a16:creationId xmlns:a16="http://schemas.microsoft.com/office/drawing/2014/main" id="{197BCDC0-E52C-421D-8EB8-42B079F75F0A}"/>
              </a:ext>
            </a:extLst>
          </p:cNvPr>
          <p:cNvSpPr/>
          <p:nvPr/>
        </p:nvSpPr>
        <p:spPr bwMode="auto">
          <a:xfrm>
            <a:off x="9209571" y="1925052"/>
            <a:ext cx="322846" cy="294399"/>
          </a:xfrm>
          <a:prstGeom prst="rightArrow">
            <a:avLst/>
          </a:prstGeom>
          <a:solidFill>
            <a:schemeClr val="accent2">
              <a:lumMod val="60000"/>
              <a:lumOff val="40000"/>
            </a:schemeClr>
          </a:solidFill>
          <a:ln>
            <a:solidFill>
              <a:srgbClr val="FF0000"/>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lstStyle/>
          <a:p>
            <a:pPr marL="342900" indent="-342900">
              <a:buFontTx/>
              <a:buChar char="•"/>
              <a:defRPr/>
            </a:pPr>
            <a:endParaRPr lang="it-IT" sz="1600">
              <a:solidFill>
                <a:schemeClr val="tx1"/>
              </a:solidFill>
              <a:latin typeface="Arial" charset="0"/>
            </a:endParaRPr>
          </a:p>
        </p:txBody>
      </p:sp>
      <p:sp>
        <p:nvSpPr>
          <p:cNvPr id="99" name="Rettangolo 1">
            <a:extLst>
              <a:ext uri="{FF2B5EF4-FFF2-40B4-BE49-F238E27FC236}">
                <a16:creationId xmlns:a16="http://schemas.microsoft.com/office/drawing/2014/main" id="{4607CED0-C2AB-47D5-A58F-5A8FAC75EB7E}"/>
              </a:ext>
            </a:extLst>
          </p:cNvPr>
          <p:cNvSpPr>
            <a:spLocks noChangeArrowheads="1"/>
          </p:cNvSpPr>
          <p:nvPr/>
        </p:nvSpPr>
        <p:spPr bwMode="auto">
          <a:xfrm>
            <a:off x="3624166" y="503094"/>
            <a:ext cx="19269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400" b="1" dirty="0">
                <a:latin typeface="Comic Sans MS" pitchFamily="66" charset="0"/>
              </a:rPr>
              <a:t>early A/D conversion </a:t>
            </a:r>
          </a:p>
        </p:txBody>
      </p:sp>
      <p:sp>
        <p:nvSpPr>
          <p:cNvPr id="100" name="CasellaDiTesto 1">
            <a:extLst>
              <a:ext uri="{FF2B5EF4-FFF2-40B4-BE49-F238E27FC236}">
                <a16:creationId xmlns:a16="http://schemas.microsoft.com/office/drawing/2014/main" id="{CBB99F20-89BC-487B-A590-6299036D3D49}"/>
              </a:ext>
            </a:extLst>
          </p:cNvPr>
          <p:cNvSpPr txBox="1">
            <a:spLocks noChangeArrowheads="1"/>
          </p:cNvSpPr>
          <p:nvPr/>
        </p:nvSpPr>
        <p:spPr bwMode="auto">
          <a:xfrm>
            <a:off x="6053199" y="620688"/>
            <a:ext cx="9580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algn="ctr" eaLnBrk="1" hangingPunct="1"/>
            <a:r>
              <a:rPr lang="it-IT" b="1" dirty="0">
                <a:latin typeface="Comic Sans MS" pitchFamily="66" charset="0"/>
              </a:rPr>
              <a:t>FPGA</a:t>
            </a:r>
          </a:p>
        </p:txBody>
      </p:sp>
      <p:sp>
        <p:nvSpPr>
          <p:cNvPr id="101" name="Rettangolo 1">
            <a:extLst>
              <a:ext uri="{FF2B5EF4-FFF2-40B4-BE49-F238E27FC236}">
                <a16:creationId xmlns:a16="http://schemas.microsoft.com/office/drawing/2014/main" id="{401D209F-1D0C-4B5D-9570-5509E1799598}"/>
              </a:ext>
            </a:extLst>
          </p:cNvPr>
          <p:cNvSpPr>
            <a:spLocks noChangeArrowheads="1"/>
          </p:cNvSpPr>
          <p:nvPr/>
        </p:nvSpPr>
        <p:spPr bwMode="auto">
          <a:xfrm>
            <a:off x="8904312" y="5229200"/>
            <a:ext cx="153096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0" b="1" dirty="0">
                <a:latin typeface="Comic Sans MS" pitchFamily="66" charset="0"/>
              </a:rPr>
              <a:t>Software</a:t>
            </a:r>
          </a:p>
          <a:p>
            <a:r>
              <a:rPr lang="en-US" sz="1400" b="1" dirty="0">
                <a:latin typeface="Comic Sans MS" pitchFamily="66" charset="0"/>
              </a:rPr>
              <a:t>Settings</a:t>
            </a:r>
          </a:p>
        </p:txBody>
      </p:sp>
      <p:cxnSp>
        <p:nvCxnSpPr>
          <p:cNvPr id="102" name="Connettore 1 85">
            <a:extLst>
              <a:ext uri="{FF2B5EF4-FFF2-40B4-BE49-F238E27FC236}">
                <a16:creationId xmlns:a16="http://schemas.microsoft.com/office/drawing/2014/main" id="{351E6A76-F6EF-41E8-A143-BF867F17B467}"/>
              </a:ext>
            </a:extLst>
          </p:cNvPr>
          <p:cNvCxnSpPr/>
          <p:nvPr/>
        </p:nvCxnSpPr>
        <p:spPr bwMode="auto">
          <a:xfrm>
            <a:off x="9209571" y="3269820"/>
            <a:ext cx="747435" cy="0"/>
          </a:xfrm>
          <a:prstGeom prst="line">
            <a:avLst/>
          </a:prstGeom>
          <a:ln w="19050">
            <a:solidFill>
              <a:srgbClr val="C00000"/>
            </a:solidFill>
            <a:headEnd type="triangle" w="med" len="med"/>
            <a:tailEnd type="none" w="med" len="med"/>
          </a:ln>
        </p:spPr>
        <p:style>
          <a:lnRef idx="2">
            <a:schemeClr val="accent5"/>
          </a:lnRef>
          <a:fillRef idx="0">
            <a:schemeClr val="accent5"/>
          </a:fillRef>
          <a:effectRef idx="1">
            <a:schemeClr val="accent5"/>
          </a:effectRef>
          <a:fontRef idx="minor">
            <a:schemeClr val="tx1"/>
          </a:fontRef>
        </p:style>
      </p:cxnSp>
      <p:cxnSp>
        <p:nvCxnSpPr>
          <p:cNvPr id="103" name="Connettore 1 87">
            <a:extLst>
              <a:ext uri="{FF2B5EF4-FFF2-40B4-BE49-F238E27FC236}">
                <a16:creationId xmlns:a16="http://schemas.microsoft.com/office/drawing/2014/main" id="{58C0B367-D665-48D1-94BB-5D68E0B6DB22}"/>
              </a:ext>
            </a:extLst>
          </p:cNvPr>
          <p:cNvCxnSpPr/>
          <p:nvPr/>
        </p:nvCxnSpPr>
        <p:spPr bwMode="auto">
          <a:xfrm flipH="1">
            <a:off x="9207257" y="3444879"/>
            <a:ext cx="749749" cy="0"/>
          </a:xfrm>
          <a:prstGeom prst="line">
            <a:avLst/>
          </a:prstGeom>
          <a:ln w="19050">
            <a:solidFill>
              <a:srgbClr val="C00000"/>
            </a:solidFill>
            <a:headEnd type="triangle" w="med" len="med"/>
            <a:tailEnd type="none" w="med" len="med"/>
          </a:ln>
        </p:spPr>
        <p:style>
          <a:lnRef idx="2">
            <a:schemeClr val="accent5"/>
          </a:lnRef>
          <a:fillRef idx="0">
            <a:schemeClr val="accent5"/>
          </a:fillRef>
          <a:effectRef idx="1">
            <a:schemeClr val="accent5"/>
          </a:effectRef>
          <a:fontRef idx="minor">
            <a:schemeClr val="tx1"/>
          </a:fontRef>
        </p:style>
      </p:cxnSp>
      <p:sp>
        <p:nvSpPr>
          <p:cNvPr id="104" name="Rettangolo 1">
            <a:extLst>
              <a:ext uri="{FF2B5EF4-FFF2-40B4-BE49-F238E27FC236}">
                <a16:creationId xmlns:a16="http://schemas.microsoft.com/office/drawing/2014/main" id="{333303BA-10E2-418D-8C07-D4FEE0C87950}"/>
              </a:ext>
            </a:extLst>
          </p:cNvPr>
          <p:cNvSpPr>
            <a:spLocks noChangeArrowheads="1"/>
          </p:cNvSpPr>
          <p:nvPr/>
        </p:nvSpPr>
        <p:spPr bwMode="auto">
          <a:xfrm>
            <a:off x="9935038" y="3207105"/>
            <a:ext cx="84148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0" dirty="0">
                <a:latin typeface="Comic Sans MS" pitchFamily="66" charset="0"/>
              </a:rPr>
              <a:t>GPIOs</a:t>
            </a:r>
          </a:p>
        </p:txBody>
      </p:sp>
      <p:sp>
        <p:nvSpPr>
          <p:cNvPr id="105" name="Rettangolo 104">
            <a:extLst>
              <a:ext uri="{FF2B5EF4-FFF2-40B4-BE49-F238E27FC236}">
                <a16:creationId xmlns:a16="http://schemas.microsoft.com/office/drawing/2014/main" id="{007DBF25-BDDC-4DA3-A395-F51F4C88ECE6}"/>
              </a:ext>
            </a:extLst>
          </p:cNvPr>
          <p:cNvSpPr/>
          <p:nvPr/>
        </p:nvSpPr>
        <p:spPr bwMode="auto">
          <a:xfrm>
            <a:off x="8431409" y="1853842"/>
            <a:ext cx="784325" cy="438573"/>
          </a:xfrm>
          <a:prstGeom prst="rect">
            <a:avLst/>
          </a:prstGeom>
          <a:gradFill flip="none" rotWithShape="1">
            <a:gsLst>
              <a:gs pos="0">
                <a:srgbClr val="FD8B8B">
                  <a:shade val="30000"/>
                  <a:satMod val="115000"/>
                </a:srgbClr>
              </a:gs>
              <a:gs pos="50000">
                <a:srgbClr val="FD8B8B">
                  <a:shade val="67500"/>
                  <a:satMod val="115000"/>
                </a:srgbClr>
              </a:gs>
              <a:gs pos="100000">
                <a:srgbClr val="FD8B8B">
                  <a:shade val="100000"/>
                  <a:satMod val="115000"/>
                </a:srgbClr>
              </a:gs>
            </a:gsLst>
            <a:lin ang="16200000" scaled="1"/>
            <a:tileRect/>
          </a:gradFill>
          <a:ln>
            <a:solidFill>
              <a:srgbClr val="FF0000"/>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a:r>
              <a:rPr lang="it-IT" sz="1200" b="1" dirty="0" err="1">
                <a:solidFill>
                  <a:schemeClr val="tx1"/>
                </a:solidFill>
                <a:latin typeface="Comic Sans MS" pitchFamily="66" charset="0"/>
              </a:rPr>
              <a:t>Integral</a:t>
            </a:r>
            <a:endParaRPr lang="it-IT" sz="1200" b="1" dirty="0">
              <a:solidFill>
                <a:schemeClr val="tx1"/>
              </a:solidFill>
              <a:latin typeface="Comic Sans MS" pitchFamily="66" charset="0"/>
            </a:endParaRPr>
          </a:p>
        </p:txBody>
      </p:sp>
      <p:sp>
        <p:nvSpPr>
          <p:cNvPr id="106" name="Rettangolo 1">
            <a:extLst>
              <a:ext uri="{FF2B5EF4-FFF2-40B4-BE49-F238E27FC236}">
                <a16:creationId xmlns:a16="http://schemas.microsoft.com/office/drawing/2014/main" id="{1A975711-79E3-4CF7-BB57-786ECBC6B15C}"/>
              </a:ext>
            </a:extLst>
          </p:cNvPr>
          <p:cNvSpPr>
            <a:spLocks noChangeArrowheads="1"/>
          </p:cNvSpPr>
          <p:nvPr/>
        </p:nvSpPr>
        <p:spPr bwMode="auto">
          <a:xfrm>
            <a:off x="9624393" y="1357585"/>
            <a:ext cx="74155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0" b="1" dirty="0">
                <a:latin typeface="Comic Sans MS" pitchFamily="66" charset="0"/>
              </a:rPr>
              <a:t>PHA</a:t>
            </a:r>
          </a:p>
        </p:txBody>
      </p:sp>
      <p:sp>
        <p:nvSpPr>
          <p:cNvPr id="107" name="Rettangolo 1">
            <a:extLst>
              <a:ext uri="{FF2B5EF4-FFF2-40B4-BE49-F238E27FC236}">
                <a16:creationId xmlns:a16="http://schemas.microsoft.com/office/drawing/2014/main" id="{0DBEBA07-F23F-47CC-BC88-37C70B7D2190}"/>
              </a:ext>
            </a:extLst>
          </p:cNvPr>
          <p:cNvSpPr>
            <a:spLocks noChangeArrowheads="1"/>
          </p:cNvSpPr>
          <p:nvPr/>
        </p:nvSpPr>
        <p:spPr bwMode="auto">
          <a:xfrm>
            <a:off x="9624393" y="1915388"/>
            <a:ext cx="74155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0" b="1" dirty="0">
                <a:latin typeface="Comic Sans MS" pitchFamily="66" charset="0"/>
              </a:rPr>
              <a:t>QDC</a:t>
            </a:r>
          </a:p>
        </p:txBody>
      </p:sp>
      <p:sp>
        <p:nvSpPr>
          <p:cNvPr id="108" name="Rettangolo 1">
            <a:extLst>
              <a:ext uri="{FF2B5EF4-FFF2-40B4-BE49-F238E27FC236}">
                <a16:creationId xmlns:a16="http://schemas.microsoft.com/office/drawing/2014/main" id="{7D8B86C2-1FEC-49EF-8A4D-294ED834F2AB}"/>
              </a:ext>
            </a:extLst>
          </p:cNvPr>
          <p:cNvSpPr>
            <a:spLocks noChangeArrowheads="1"/>
          </p:cNvSpPr>
          <p:nvPr/>
        </p:nvSpPr>
        <p:spPr bwMode="auto">
          <a:xfrm>
            <a:off x="9624392" y="3735406"/>
            <a:ext cx="8615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0" b="1" dirty="0">
                <a:latin typeface="Comic Sans MS" pitchFamily="66" charset="0"/>
              </a:rPr>
              <a:t>Counts</a:t>
            </a:r>
          </a:p>
        </p:txBody>
      </p:sp>
      <p:sp>
        <p:nvSpPr>
          <p:cNvPr id="109" name="Rettangolo 1">
            <a:extLst>
              <a:ext uri="{FF2B5EF4-FFF2-40B4-BE49-F238E27FC236}">
                <a16:creationId xmlns:a16="http://schemas.microsoft.com/office/drawing/2014/main" id="{501A3E92-02B4-4F6B-AA6D-42638AB864B0}"/>
              </a:ext>
            </a:extLst>
          </p:cNvPr>
          <p:cNvSpPr>
            <a:spLocks noChangeArrowheads="1"/>
          </p:cNvSpPr>
          <p:nvPr/>
        </p:nvSpPr>
        <p:spPr bwMode="auto">
          <a:xfrm>
            <a:off x="9624393" y="4315249"/>
            <a:ext cx="74155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0" b="1" dirty="0">
                <a:latin typeface="Comic Sans MS" pitchFamily="66" charset="0"/>
              </a:rPr>
              <a:t>Time</a:t>
            </a:r>
          </a:p>
        </p:txBody>
      </p:sp>
      <p:sp>
        <p:nvSpPr>
          <p:cNvPr id="110" name="Rettangolo 109">
            <a:extLst>
              <a:ext uri="{FF2B5EF4-FFF2-40B4-BE49-F238E27FC236}">
                <a16:creationId xmlns:a16="http://schemas.microsoft.com/office/drawing/2014/main" id="{AA627F25-08A4-40DA-9988-8EC880FC5810}"/>
              </a:ext>
            </a:extLst>
          </p:cNvPr>
          <p:cNvSpPr/>
          <p:nvPr/>
        </p:nvSpPr>
        <p:spPr bwMode="auto">
          <a:xfrm>
            <a:off x="8431409" y="2440121"/>
            <a:ext cx="784325" cy="438573"/>
          </a:xfrm>
          <a:prstGeom prst="rect">
            <a:avLst/>
          </a:prstGeom>
          <a:gradFill flip="none" rotWithShape="1">
            <a:gsLst>
              <a:gs pos="0">
                <a:srgbClr val="FD8B8B">
                  <a:shade val="30000"/>
                  <a:satMod val="115000"/>
                </a:srgbClr>
              </a:gs>
              <a:gs pos="50000">
                <a:srgbClr val="FD8B8B">
                  <a:shade val="67500"/>
                  <a:satMod val="115000"/>
                </a:srgbClr>
              </a:gs>
              <a:gs pos="100000">
                <a:srgbClr val="FD8B8B">
                  <a:shade val="100000"/>
                  <a:satMod val="115000"/>
                </a:srgbClr>
              </a:gs>
            </a:gsLst>
            <a:lin ang="16200000" scaled="1"/>
            <a:tileRect/>
          </a:gradFill>
          <a:ln>
            <a:solidFill>
              <a:srgbClr val="FF0000"/>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a:r>
              <a:rPr lang="it-IT" sz="1200" b="1" dirty="0">
                <a:solidFill>
                  <a:schemeClr val="tx1"/>
                </a:solidFill>
                <a:latin typeface="Comic Sans MS" pitchFamily="66" charset="0"/>
              </a:rPr>
              <a:t>Double</a:t>
            </a:r>
          </a:p>
          <a:p>
            <a:pPr algn="ctr"/>
            <a:r>
              <a:rPr lang="it-IT" sz="1200" b="1" dirty="0" err="1">
                <a:solidFill>
                  <a:schemeClr val="tx1"/>
                </a:solidFill>
                <a:latin typeface="Comic Sans MS" pitchFamily="66" charset="0"/>
              </a:rPr>
              <a:t>Integral</a:t>
            </a:r>
            <a:endParaRPr lang="it-IT" sz="1200" b="1" dirty="0">
              <a:solidFill>
                <a:schemeClr val="tx1"/>
              </a:solidFill>
              <a:latin typeface="Comic Sans MS" pitchFamily="66" charset="0"/>
            </a:endParaRPr>
          </a:p>
        </p:txBody>
      </p:sp>
      <p:sp>
        <p:nvSpPr>
          <p:cNvPr id="111" name="Freccia a destra 110">
            <a:extLst>
              <a:ext uri="{FF2B5EF4-FFF2-40B4-BE49-F238E27FC236}">
                <a16:creationId xmlns:a16="http://schemas.microsoft.com/office/drawing/2014/main" id="{42F68468-0103-44A3-87D5-81D11224094F}"/>
              </a:ext>
            </a:extLst>
          </p:cNvPr>
          <p:cNvSpPr/>
          <p:nvPr/>
        </p:nvSpPr>
        <p:spPr bwMode="auto">
          <a:xfrm>
            <a:off x="9209571" y="2512207"/>
            <a:ext cx="322846" cy="294399"/>
          </a:xfrm>
          <a:prstGeom prst="rightArrow">
            <a:avLst/>
          </a:prstGeom>
          <a:solidFill>
            <a:schemeClr val="accent2">
              <a:lumMod val="60000"/>
              <a:lumOff val="40000"/>
            </a:schemeClr>
          </a:solidFill>
          <a:ln>
            <a:solidFill>
              <a:srgbClr val="FF0000"/>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lstStyle/>
          <a:p>
            <a:pPr marL="342900" indent="-342900">
              <a:buFontTx/>
              <a:buChar char="•"/>
              <a:defRPr/>
            </a:pPr>
            <a:endParaRPr lang="it-IT" sz="1600">
              <a:solidFill>
                <a:schemeClr val="tx1"/>
              </a:solidFill>
              <a:latin typeface="Arial" charset="0"/>
            </a:endParaRPr>
          </a:p>
        </p:txBody>
      </p:sp>
      <p:sp>
        <p:nvSpPr>
          <p:cNvPr id="112" name="Rettangolo 1">
            <a:extLst>
              <a:ext uri="{FF2B5EF4-FFF2-40B4-BE49-F238E27FC236}">
                <a16:creationId xmlns:a16="http://schemas.microsoft.com/office/drawing/2014/main" id="{3A9899A2-8FA9-47D1-8E6A-C29BDB9B5585}"/>
              </a:ext>
            </a:extLst>
          </p:cNvPr>
          <p:cNvSpPr>
            <a:spLocks noChangeArrowheads="1"/>
          </p:cNvSpPr>
          <p:nvPr/>
        </p:nvSpPr>
        <p:spPr bwMode="auto">
          <a:xfrm>
            <a:off x="9624393" y="2420888"/>
            <a:ext cx="74155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0" b="1" dirty="0">
                <a:latin typeface="Comic Sans MS" pitchFamily="66" charset="0"/>
              </a:rPr>
              <a:t>Fast/Slow</a:t>
            </a:r>
          </a:p>
        </p:txBody>
      </p:sp>
      <p:cxnSp>
        <p:nvCxnSpPr>
          <p:cNvPr id="113" name="Connettore 1 118">
            <a:extLst>
              <a:ext uri="{FF2B5EF4-FFF2-40B4-BE49-F238E27FC236}">
                <a16:creationId xmlns:a16="http://schemas.microsoft.com/office/drawing/2014/main" id="{F44111B8-0738-462E-A317-F6036CD9242C}"/>
              </a:ext>
            </a:extLst>
          </p:cNvPr>
          <p:cNvCxnSpPr/>
          <p:nvPr/>
        </p:nvCxnSpPr>
        <p:spPr bwMode="auto">
          <a:xfrm>
            <a:off x="9005527" y="2878694"/>
            <a:ext cx="0" cy="542384"/>
          </a:xfrm>
          <a:prstGeom prst="line">
            <a:avLst/>
          </a:prstGeom>
          <a:ln w="19050">
            <a:solidFill>
              <a:srgbClr val="C00000"/>
            </a:solidFill>
            <a:headEnd type="triangle" w="med" len="med"/>
            <a:tailEnd type="none" w="med" len="med"/>
          </a:ln>
        </p:spPr>
        <p:style>
          <a:lnRef idx="2">
            <a:schemeClr val="accent5"/>
          </a:lnRef>
          <a:fillRef idx="0">
            <a:schemeClr val="accent5"/>
          </a:fillRef>
          <a:effectRef idx="1">
            <a:schemeClr val="accent5"/>
          </a:effectRef>
          <a:fontRef idx="minor">
            <a:schemeClr val="tx1"/>
          </a:fontRef>
        </p:style>
      </p:cxnSp>
      <p:sp>
        <p:nvSpPr>
          <p:cNvPr id="114" name="Rettangolo 113">
            <a:extLst>
              <a:ext uri="{FF2B5EF4-FFF2-40B4-BE49-F238E27FC236}">
                <a16:creationId xmlns:a16="http://schemas.microsoft.com/office/drawing/2014/main" id="{BBE9EC8B-EE6F-4F25-A318-38228B34E28B}"/>
              </a:ext>
            </a:extLst>
          </p:cNvPr>
          <p:cNvSpPr/>
          <p:nvPr/>
        </p:nvSpPr>
        <p:spPr bwMode="auto">
          <a:xfrm>
            <a:off x="8514365" y="3131037"/>
            <a:ext cx="694293" cy="438573"/>
          </a:xfrm>
          <a:prstGeom prst="rect">
            <a:avLst/>
          </a:prstGeom>
          <a:gradFill flip="none" rotWithShape="1">
            <a:gsLst>
              <a:gs pos="0">
                <a:srgbClr val="FD8B8B">
                  <a:shade val="30000"/>
                  <a:satMod val="115000"/>
                </a:srgbClr>
              </a:gs>
              <a:gs pos="50000">
                <a:srgbClr val="FD8B8B">
                  <a:shade val="67500"/>
                  <a:satMod val="115000"/>
                </a:srgbClr>
              </a:gs>
              <a:gs pos="100000">
                <a:srgbClr val="FD8B8B">
                  <a:shade val="100000"/>
                  <a:satMod val="115000"/>
                </a:srgbClr>
              </a:gs>
            </a:gsLst>
            <a:lin ang="16200000" scaled="1"/>
            <a:tileRect/>
          </a:gradFill>
          <a:ln>
            <a:solidFill>
              <a:srgbClr val="FF0000"/>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a:r>
              <a:rPr lang="it-IT" sz="1200" b="1" dirty="0" err="1">
                <a:solidFill>
                  <a:schemeClr val="tx1"/>
                </a:solidFill>
                <a:latin typeface="Comic Sans MS" pitchFamily="66" charset="0"/>
              </a:rPr>
              <a:t>Logic</a:t>
            </a:r>
            <a:endParaRPr lang="it-IT" sz="1200" b="1" dirty="0">
              <a:solidFill>
                <a:schemeClr val="tx1"/>
              </a:solidFill>
              <a:latin typeface="Comic Sans MS" pitchFamily="66" charset="0"/>
            </a:endParaRPr>
          </a:p>
        </p:txBody>
      </p:sp>
      <p:sp>
        <p:nvSpPr>
          <p:cNvPr id="115" name="Rettangolo 114">
            <a:extLst>
              <a:ext uri="{FF2B5EF4-FFF2-40B4-BE49-F238E27FC236}">
                <a16:creationId xmlns:a16="http://schemas.microsoft.com/office/drawing/2014/main" id="{8C992E76-2454-4D74-9444-16B06537FDFF}"/>
              </a:ext>
            </a:extLst>
          </p:cNvPr>
          <p:cNvSpPr/>
          <p:nvPr/>
        </p:nvSpPr>
        <p:spPr bwMode="auto">
          <a:xfrm>
            <a:off x="7434838" y="4341175"/>
            <a:ext cx="694293" cy="336455"/>
          </a:xfrm>
          <a:prstGeom prst="rect">
            <a:avLst/>
          </a:prstGeom>
          <a:gradFill flip="none" rotWithShape="1">
            <a:gsLst>
              <a:gs pos="0">
                <a:srgbClr val="FD8B8B">
                  <a:shade val="30000"/>
                  <a:satMod val="115000"/>
                </a:srgbClr>
              </a:gs>
              <a:gs pos="50000">
                <a:srgbClr val="FD8B8B">
                  <a:shade val="67500"/>
                  <a:satMod val="115000"/>
                </a:srgbClr>
              </a:gs>
              <a:gs pos="100000">
                <a:srgbClr val="FD8B8B">
                  <a:shade val="100000"/>
                  <a:satMod val="115000"/>
                </a:srgbClr>
              </a:gs>
            </a:gsLst>
            <a:lin ang="16200000" scaled="1"/>
            <a:tileRect/>
          </a:gradFill>
          <a:ln>
            <a:solidFill>
              <a:srgbClr val="FF0000"/>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a:defRPr/>
            </a:pPr>
            <a:r>
              <a:rPr lang="it-IT" sz="1200" b="1" dirty="0">
                <a:solidFill>
                  <a:schemeClr val="tx1"/>
                </a:solidFill>
                <a:latin typeface="Comic Sans MS" pitchFamily="66" charset="0"/>
              </a:rPr>
              <a:t>clock</a:t>
            </a:r>
          </a:p>
        </p:txBody>
      </p:sp>
      <p:cxnSp>
        <p:nvCxnSpPr>
          <p:cNvPr id="116" name="Connettore 1 122">
            <a:extLst>
              <a:ext uri="{FF2B5EF4-FFF2-40B4-BE49-F238E27FC236}">
                <a16:creationId xmlns:a16="http://schemas.microsoft.com/office/drawing/2014/main" id="{9306E3C5-FE11-46AB-BA12-7D47A8DB6C9F}"/>
              </a:ext>
            </a:extLst>
          </p:cNvPr>
          <p:cNvCxnSpPr/>
          <p:nvPr/>
        </p:nvCxnSpPr>
        <p:spPr bwMode="auto">
          <a:xfrm flipH="1">
            <a:off x="8129131" y="4509403"/>
            <a:ext cx="389433" cy="0"/>
          </a:xfrm>
          <a:prstGeom prst="line">
            <a:avLst/>
          </a:prstGeom>
          <a:ln w="19050">
            <a:solidFill>
              <a:srgbClr val="C00000"/>
            </a:solidFill>
            <a:headEnd type="triangle" w="med" len="med"/>
            <a:tailEnd type="none" w="med" len="med"/>
          </a:ln>
        </p:spPr>
        <p:style>
          <a:lnRef idx="2">
            <a:schemeClr val="accent5"/>
          </a:lnRef>
          <a:fillRef idx="0">
            <a:schemeClr val="accent5"/>
          </a:fillRef>
          <a:effectRef idx="1">
            <a:schemeClr val="accent5"/>
          </a:effectRef>
          <a:fontRef idx="minor">
            <a:schemeClr val="tx1"/>
          </a:fontRef>
        </p:style>
      </p:cxnSp>
      <p:cxnSp>
        <p:nvCxnSpPr>
          <p:cNvPr id="117" name="Connettore 1 126">
            <a:extLst>
              <a:ext uri="{FF2B5EF4-FFF2-40B4-BE49-F238E27FC236}">
                <a16:creationId xmlns:a16="http://schemas.microsoft.com/office/drawing/2014/main" id="{2C9662EA-B337-48FF-895C-2C392CBF2112}"/>
              </a:ext>
            </a:extLst>
          </p:cNvPr>
          <p:cNvCxnSpPr/>
          <p:nvPr/>
        </p:nvCxnSpPr>
        <p:spPr bwMode="auto">
          <a:xfrm flipH="1">
            <a:off x="7104112" y="4509403"/>
            <a:ext cx="330728" cy="0"/>
          </a:xfrm>
          <a:prstGeom prst="line">
            <a:avLst/>
          </a:prstGeom>
          <a:ln w="19050">
            <a:solidFill>
              <a:srgbClr val="C00000"/>
            </a:solidFill>
            <a:headEnd type="triangle" w="med" len="med"/>
            <a:tailEnd type="none" w="med" len="med"/>
          </a:ln>
        </p:spPr>
        <p:style>
          <a:lnRef idx="2">
            <a:schemeClr val="accent5"/>
          </a:lnRef>
          <a:fillRef idx="0">
            <a:schemeClr val="accent5"/>
          </a:fillRef>
          <a:effectRef idx="1">
            <a:schemeClr val="accent5"/>
          </a:effectRef>
          <a:fontRef idx="minor">
            <a:schemeClr val="tx1"/>
          </a:fontRef>
        </p:style>
      </p:cxnSp>
      <p:sp>
        <p:nvSpPr>
          <p:cNvPr id="118" name="Rettangolo 1">
            <a:extLst>
              <a:ext uri="{FF2B5EF4-FFF2-40B4-BE49-F238E27FC236}">
                <a16:creationId xmlns:a16="http://schemas.microsoft.com/office/drawing/2014/main" id="{7BD4CEAB-E201-40DD-B73F-E5EC4500054B}"/>
              </a:ext>
            </a:extLst>
          </p:cNvPr>
          <p:cNvSpPr>
            <a:spLocks noChangeArrowheads="1"/>
          </p:cNvSpPr>
          <p:nvPr/>
        </p:nvSpPr>
        <p:spPr bwMode="auto">
          <a:xfrm>
            <a:off x="6563730" y="4345359"/>
            <a:ext cx="6843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0" b="1" dirty="0">
                <a:latin typeface="Comic Sans MS" pitchFamily="66" charset="0"/>
              </a:rPr>
              <a:t>Sync</a:t>
            </a:r>
          </a:p>
        </p:txBody>
      </p:sp>
      <p:sp>
        <p:nvSpPr>
          <p:cNvPr id="119" name="Rettangolo 1">
            <a:extLst>
              <a:ext uri="{FF2B5EF4-FFF2-40B4-BE49-F238E27FC236}">
                <a16:creationId xmlns:a16="http://schemas.microsoft.com/office/drawing/2014/main" id="{AE3F96AF-7385-4EAA-87DA-2141EEFA662F}"/>
              </a:ext>
            </a:extLst>
          </p:cNvPr>
          <p:cNvSpPr>
            <a:spLocks noChangeArrowheads="1"/>
          </p:cNvSpPr>
          <p:nvPr/>
        </p:nvSpPr>
        <p:spPr bwMode="auto">
          <a:xfrm>
            <a:off x="10488488" y="2471765"/>
            <a:ext cx="15747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b="1" dirty="0">
                <a:solidFill>
                  <a:srgbClr val="FF0000"/>
                </a:solidFill>
                <a:latin typeface="Comic Sans MS" pitchFamily="66" charset="0"/>
              </a:rPr>
              <a:t>PSD</a:t>
            </a:r>
          </a:p>
        </p:txBody>
      </p:sp>
      <p:sp>
        <p:nvSpPr>
          <p:cNvPr id="120" name="Rettangolo 119">
            <a:extLst>
              <a:ext uri="{FF2B5EF4-FFF2-40B4-BE49-F238E27FC236}">
                <a16:creationId xmlns:a16="http://schemas.microsoft.com/office/drawing/2014/main" id="{6F8F2618-595E-4CC1-8BC6-CE37EA291B5E}"/>
              </a:ext>
            </a:extLst>
          </p:cNvPr>
          <p:cNvSpPr/>
          <p:nvPr/>
        </p:nvSpPr>
        <p:spPr bwMode="auto">
          <a:xfrm>
            <a:off x="7536016" y="1852966"/>
            <a:ext cx="756309" cy="438573"/>
          </a:xfrm>
          <a:prstGeom prst="rect">
            <a:avLst/>
          </a:prstGeom>
          <a:gradFill flip="none" rotWithShape="1">
            <a:gsLst>
              <a:gs pos="0">
                <a:srgbClr val="FD8B8B">
                  <a:shade val="30000"/>
                  <a:satMod val="115000"/>
                </a:srgbClr>
              </a:gs>
              <a:gs pos="50000">
                <a:srgbClr val="FD8B8B">
                  <a:shade val="67500"/>
                  <a:satMod val="115000"/>
                </a:srgbClr>
              </a:gs>
              <a:gs pos="100000">
                <a:srgbClr val="FD8B8B">
                  <a:shade val="100000"/>
                  <a:satMod val="115000"/>
                </a:srgbClr>
              </a:gs>
            </a:gsLst>
            <a:lin ang="16200000" scaled="1"/>
            <a:tileRect/>
          </a:gradFill>
          <a:ln>
            <a:solidFill>
              <a:srgbClr val="FF0000"/>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a:r>
              <a:rPr lang="it-IT" sz="1200" b="1" dirty="0">
                <a:solidFill>
                  <a:schemeClr val="tx1"/>
                </a:solidFill>
                <a:latin typeface="Comic Sans MS" pitchFamily="66" charset="0"/>
              </a:rPr>
              <a:t>BLR</a:t>
            </a:r>
          </a:p>
        </p:txBody>
      </p:sp>
      <p:sp>
        <p:nvSpPr>
          <p:cNvPr id="121" name="Rettangolo 120">
            <a:extLst>
              <a:ext uri="{FF2B5EF4-FFF2-40B4-BE49-F238E27FC236}">
                <a16:creationId xmlns:a16="http://schemas.microsoft.com/office/drawing/2014/main" id="{DC380302-0B4D-4E87-81C3-92DE3DC1BB2B}"/>
              </a:ext>
            </a:extLst>
          </p:cNvPr>
          <p:cNvSpPr/>
          <p:nvPr/>
        </p:nvSpPr>
        <p:spPr bwMode="auto">
          <a:xfrm>
            <a:off x="7533278" y="1292188"/>
            <a:ext cx="756309" cy="438573"/>
          </a:xfrm>
          <a:prstGeom prst="rect">
            <a:avLst/>
          </a:prstGeom>
          <a:gradFill flip="none" rotWithShape="1">
            <a:gsLst>
              <a:gs pos="0">
                <a:srgbClr val="FD8B8B">
                  <a:shade val="30000"/>
                  <a:satMod val="115000"/>
                </a:srgbClr>
              </a:gs>
              <a:gs pos="50000">
                <a:srgbClr val="FD8B8B">
                  <a:shade val="67500"/>
                  <a:satMod val="115000"/>
                </a:srgbClr>
              </a:gs>
              <a:gs pos="100000">
                <a:srgbClr val="FD8B8B">
                  <a:shade val="100000"/>
                  <a:satMod val="115000"/>
                </a:srgbClr>
              </a:gs>
            </a:gsLst>
            <a:lin ang="16200000" scaled="1"/>
            <a:tileRect/>
          </a:gradFill>
          <a:ln>
            <a:solidFill>
              <a:srgbClr val="FF0000"/>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a:r>
              <a:rPr lang="it-IT" sz="1200" b="1" dirty="0">
                <a:solidFill>
                  <a:schemeClr val="tx1"/>
                </a:solidFill>
                <a:latin typeface="Comic Sans MS" pitchFamily="66" charset="0"/>
              </a:rPr>
              <a:t>BLR</a:t>
            </a:r>
          </a:p>
        </p:txBody>
      </p:sp>
      <p:pic>
        <p:nvPicPr>
          <p:cNvPr id="122" name="Picture 3">
            <a:extLst>
              <a:ext uri="{FF2B5EF4-FFF2-40B4-BE49-F238E27FC236}">
                <a16:creationId xmlns:a16="http://schemas.microsoft.com/office/drawing/2014/main" id="{48490A63-9573-46E0-A882-60F28BB74695}"/>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8374" y="2858219"/>
            <a:ext cx="7943850" cy="3667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3" name="Freccia curva 122">
            <a:extLst>
              <a:ext uri="{FF2B5EF4-FFF2-40B4-BE49-F238E27FC236}">
                <a16:creationId xmlns:a16="http://schemas.microsoft.com/office/drawing/2014/main" id="{01506831-4C92-48B0-B8F3-87F3BCAD77ED}"/>
              </a:ext>
            </a:extLst>
          </p:cNvPr>
          <p:cNvSpPr/>
          <p:nvPr/>
        </p:nvSpPr>
        <p:spPr>
          <a:xfrm rot="5400000" flipH="1">
            <a:off x="8036069" y="5153045"/>
            <a:ext cx="1037797" cy="698688"/>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4" name="Freccia a destra 123">
            <a:extLst>
              <a:ext uri="{FF2B5EF4-FFF2-40B4-BE49-F238E27FC236}">
                <a16:creationId xmlns:a16="http://schemas.microsoft.com/office/drawing/2014/main" id="{6746DC22-4EF3-4873-BA6E-4C8C876E6866}"/>
              </a:ext>
            </a:extLst>
          </p:cNvPr>
          <p:cNvSpPr/>
          <p:nvPr/>
        </p:nvSpPr>
        <p:spPr bwMode="auto">
          <a:xfrm>
            <a:off x="5063894" y="1318664"/>
            <a:ext cx="1076687" cy="382144"/>
          </a:xfrm>
          <a:prstGeom prst="rightArrow">
            <a:avLst/>
          </a:prstGeom>
          <a:solidFill>
            <a:schemeClr val="accent2">
              <a:lumMod val="60000"/>
              <a:lumOff val="40000"/>
            </a:schemeClr>
          </a:solidFill>
          <a:ln>
            <a:solidFill>
              <a:srgbClr val="FF0000"/>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lstStyle/>
          <a:p>
            <a:pPr>
              <a:defRPr/>
            </a:pPr>
            <a:endParaRPr lang="it-IT" sz="1200" b="1" dirty="0">
              <a:solidFill>
                <a:srgbClr val="0F01BF"/>
              </a:solidFill>
              <a:latin typeface="Comic Sans MS" pitchFamily="66" charset="0"/>
            </a:endParaRPr>
          </a:p>
        </p:txBody>
      </p:sp>
      <p:sp>
        <p:nvSpPr>
          <p:cNvPr id="125" name="CasellaDiTesto 1">
            <a:extLst>
              <a:ext uri="{FF2B5EF4-FFF2-40B4-BE49-F238E27FC236}">
                <a16:creationId xmlns:a16="http://schemas.microsoft.com/office/drawing/2014/main" id="{807D5E30-F69B-405F-9FFF-E73D3B321611}"/>
              </a:ext>
            </a:extLst>
          </p:cNvPr>
          <p:cNvSpPr txBox="1">
            <a:spLocks noChangeArrowheads="1"/>
          </p:cNvSpPr>
          <p:nvPr/>
        </p:nvSpPr>
        <p:spPr bwMode="auto">
          <a:xfrm>
            <a:off x="5015880" y="1135777"/>
            <a:ext cx="10081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algn="ctr" eaLnBrk="1" hangingPunct="1"/>
            <a:r>
              <a:rPr lang="it-IT" sz="1200" b="1" dirty="0">
                <a:solidFill>
                  <a:srgbClr val="0F01BF"/>
                </a:solidFill>
                <a:latin typeface="Comic Sans MS" pitchFamily="66" charset="0"/>
              </a:rPr>
              <a:t>streaming</a:t>
            </a:r>
            <a:endParaRPr lang="it-IT" b="1" dirty="0">
              <a:solidFill>
                <a:srgbClr val="0F01BF"/>
              </a:solidFill>
              <a:latin typeface="Comic Sans MS" pitchFamily="66" charset="0"/>
            </a:endParaRPr>
          </a:p>
        </p:txBody>
      </p:sp>
      <p:sp>
        <p:nvSpPr>
          <p:cNvPr id="126" name="CasellaDiTesto 1">
            <a:extLst>
              <a:ext uri="{FF2B5EF4-FFF2-40B4-BE49-F238E27FC236}">
                <a16:creationId xmlns:a16="http://schemas.microsoft.com/office/drawing/2014/main" id="{5D73EB7B-62F0-4EF8-9839-FD27B3226D0A}"/>
              </a:ext>
            </a:extLst>
          </p:cNvPr>
          <p:cNvSpPr txBox="1">
            <a:spLocks noChangeArrowheads="1"/>
          </p:cNvSpPr>
          <p:nvPr/>
        </p:nvSpPr>
        <p:spPr bwMode="auto">
          <a:xfrm>
            <a:off x="5047067" y="1373480"/>
            <a:ext cx="10081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80000"/>
              </a:lnSpc>
              <a:spcBef>
                <a:spcPct val="20000"/>
              </a:spcBef>
              <a:spcAft>
                <a:spcPct val="0"/>
              </a:spcAft>
              <a:defRPr sz="1600">
                <a:solidFill>
                  <a:schemeClr val="tx1"/>
                </a:solidFill>
                <a:latin typeface="Arial" charset="0"/>
              </a:defRPr>
            </a:lvl6pPr>
            <a:lvl7pPr marL="2971800" indent="-228600" eaLnBrk="0" fontAlgn="base" hangingPunct="0">
              <a:lnSpc>
                <a:spcPct val="80000"/>
              </a:lnSpc>
              <a:spcBef>
                <a:spcPct val="20000"/>
              </a:spcBef>
              <a:spcAft>
                <a:spcPct val="0"/>
              </a:spcAft>
              <a:defRPr sz="1600">
                <a:solidFill>
                  <a:schemeClr val="tx1"/>
                </a:solidFill>
                <a:latin typeface="Arial" charset="0"/>
              </a:defRPr>
            </a:lvl7pPr>
            <a:lvl8pPr marL="3429000" indent="-228600" eaLnBrk="0" fontAlgn="base" hangingPunct="0">
              <a:lnSpc>
                <a:spcPct val="80000"/>
              </a:lnSpc>
              <a:spcBef>
                <a:spcPct val="20000"/>
              </a:spcBef>
              <a:spcAft>
                <a:spcPct val="0"/>
              </a:spcAft>
              <a:defRPr sz="1600">
                <a:solidFill>
                  <a:schemeClr val="tx1"/>
                </a:solidFill>
                <a:latin typeface="Arial" charset="0"/>
              </a:defRPr>
            </a:lvl8pPr>
            <a:lvl9pPr marL="3886200" indent="-228600" eaLnBrk="0" fontAlgn="base" hangingPunct="0">
              <a:lnSpc>
                <a:spcPct val="80000"/>
              </a:lnSpc>
              <a:spcBef>
                <a:spcPct val="20000"/>
              </a:spcBef>
              <a:spcAft>
                <a:spcPct val="0"/>
              </a:spcAft>
              <a:defRPr sz="1600">
                <a:solidFill>
                  <a:schemeClr val="tx1"/>
                </a:solidFill>
                <a:latin typeface="Arial" charset="0"/>
              </a:defRPr>
            </a:lvl9pPr>
          </a:lstStyle>
          <a:p>
            <a:pPr algn="ctr" eaLnBrk="1" hangingPunct="1"/>
            <a:r>
              <a:rPr lang="it-IT" sz="1200" b="1" dirty="0">
                <a:solidFill>
                  <a:srgbClr val="0F01BF"/>
                </a:solidFill>
                <a:latin typeface="Comic Sans MS" pitchFamily="66" charset="0"/>
              </a:rPr>
              <a:t>01100101</a:t>
            </a:r>
            <a:endParaRPr lang="it-IT" b="1" dirty="0">
              <a:solidFill>
                <a:srgbClr val="0F01BF"/>
              </a:solidFill>
              <a:latin typeface="Comic Sans MS" pitchFamily="66" charset="0"/>
            </a:endParaRPr>
          </a:p>
        </p:txBody>
      </p:sp>
      <p:pic>
        <p:nvPicPr>
          <p:cNvPr id="127" name="Picture 9">
            <a:extLst>
              <a:ext uri="{FF2B5EF4-FFF2-40B4-BE49-F238E27FC236}">
                <a16:creationId xmlns:a16="http://schemas.microsoft.com/office/drawing/2014/main" id="{AA264C65-C2AE-4855-AAC6-09C64088202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1046" y="506861"/>
            <a:ext cx="488252" cy="492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8" name="Picture 10">
            <a:extLst>
              <a:ext uri="{FF2B5EF4-FFF2-40B4-BE49-F238E27FC236}">
                <a16:creationId xmlns:a16="http://schemas.microsoft.com/office/drawing/2014/main" id="{E2DBF45A-7BE0-4562-9BC4-2BD30A27E6C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27109" y="501441"/>
            <a:ext cx="507625" cy="503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9" name="Picture 4">
            <a:extLst>
              <a:ext uri="{FF2B5EF4-FFF2-40B4-BE49-F238E27FC236}">
                <a16:creationId xmlns:a16="http://schemas.microsoft.com/office/drawing/2014/main" id="{91D39F37-199E-472E-A34F-5A913964FF0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02429" y="490924"/>
            <a:ext cx="504801" cy="5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Immagine 2" descr="Immagine che contiene segnale, esterni, cielo, albero&#10;&#10;Descrizione generata automaticamente">
            <a:extLst>
              <a:ext uri="{FF2B5EF4-FFF2-40B4-BE49-F238E27FC236}">
                <a16:creationId xmlns:a16="http://schemas.microsoft.com/office/drawing/2014/main" id="{ABD72713-EC5B-4301-9144-2413E5608C7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73479" y="512380"/>
            <a:ext cx="488253" cy="484347"/>
          </a:xfrm>
          <a:prstGeom prst="rect">
            <a:avLst/>
          </a:prstGeom>
        </p:spPr>
      </p:pic>
      <p:pic>
        <p:nvPicPr>
          <p:cNvPr id="5" name="Immagine 4" descr="Immagine che contiene segnale, esterni, cielo, albero&#10;&#10;Descrizione generata automaticamente">
            <a:extLst>
              <a:ext uri="{FF2B5EF4-FFF2-40B4-BE49-F238E27FC236}">
                <a16:creationId xmlns:a16="http://schemas.microsoft.com/office/drawing/2014/main" id="{F1BEFBFD-5759-4DD6-AE3E-2C0FC7EDEDF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19591" y="514819"/>
            <a:ext cx="504801" cy="500762"/>
          </a:xfrm>
          <a:prstGeom prst="rect">
            <a:avLst/>
          </a:prstGeom>
        </p:spPr>
      </p:pic>
    </p:spTree>
    <p:extLst>
      <p:ext uri="{BB962C8B-B14F-4D97-AF65-F5344CB8AC3E}">
        <p14:creationId xmlns:p14="http://schemas.microsoft.com/office/powerpoint/2010/main" val="39639350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9"/>
          <p:cNvSpPr txBox="1">
            <a:spLocks noChangeArrowheads="1"/>
          </p:cNvSpPr>
          <p:nvPr/>
        </p:nvSpPr>
        <p:spPr bwMode="auto">
          <a:xfrm>
            <a:off x="119335" y="-27384"/>
            <a:ext cx="9300453" cy="461665"/>
          </a:xfrm>
          <a:prstGeom prst="rect">
            <a:avLst/>
          </a:prstGeom>
          <a:noFill/>
          <a:ln>
            <a:noFill/>
          </a:ln>
          <a:effectLst/>
        </p:spPr>
        <p:txBody>
          <a:bodyPr wrap="square">
            <a:spAutoFit/>
          </a:bodyPr>
          <a:lstStyle/>
          <a:p>
            <a:pPr>
              <a:lnSpc>
                <a:spcPct val="100000"/>
              </a:lnSpc>
              <a:spcBef>
                <a:spcPct val="0"/>
              </a:spcBef>
              <a:defRPr/>
            </a:pPr>
            <a:r>
              <a:rPr lang="en-US" sz="2400" b="1" dirty="0">
                <a:solidFill>
                  <a:schemeClr val="tx2"/>
                </a:solidFill>
                <a:latin typeface="Arial Black" pitchFamily="34" charset="0"/>
              </a:rPr>
              <a:t>Digital CFD</a:t>
            </a:r>
          </a:p>
        </p:txBody>
      </p:sp>
      <p:pic>
        <p:nvPicPr>
          <p:cNvPr id="130" name="Picture 4">
            <a:extLst>
              <a:ext uri="{FF2B5EF4-FFF2-40B4-BE49-F238E27FC236}">
                <a16:creationId xmlns:a16="http://schemas.microsoft.com/office/drawing/2014/main" id="{AA5EBC71-5692-4C58-9897-7FE7C5614FE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59496" y="692696"/>
            <a:ext cx="5848350" cy="5086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1" name="CasellaDiTesto 51">
            <a:extLst>
              <a:ext uri="{FF2B5EF4-FFF2-40B4-BE49-F238E27FC236}">
                <a16:creationId xmlns:a16="http://schemas.microsoft.com/office/drawing/2014/main" id="{4D7A6CC3-09C9-46A5-85CF-CB849054ABD8}"/>
              </a:ext>
            </a:extLst>
          </p:cNvPr>
          <p:cNvSpPr txBox="1">
            <a:spLocks noChangeArrowheads="1"/>
          </p:cNvSpPr>
          <p:nvPr/>
        </p:nvSpPr>
        <p:spPr bwMode="auto">
          <a:xfrm>
            <a:off x="47328" y="1116241"/>
            <a:ext cx="133101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it-IT"/>
            </a:defPPr>
            <a:lvl1pPr algn="ctr">
              <a:defRPr sz="1600" b="1">
                <a:solidFill>
                  <a:srgbClr val="0000FF"/>
                </a:solidFill>
                <a:latin typeface="Comic Sans MS" pitchFamily="66" charset="0"/>
              </a:defRPr>
            </a:lvl1pPr>
            <a:lvl2pPr marL="742950" indent="-285750" eaLnBrk="0" hangingPunct="0">
              <a:defRPr sz="1600">
                <a:latin typeface="Arial" charset="0"/>
              </a:defRPr>
            </a:lvl2pPr>
            <a:lvl3pPr marL="1143000" indent="-228600" eaLnBrk="0" hangingPunct="0">
              <a:defRPr sz="1600">
                <a:latin typeface="Arial" charset="0"/>
              </a:defRPr>
            </a:lvl3pPr>
            <a:lvl4pPr marL="1600200" indent="-228600" eaLnBrk="0" hangingPunct="0">
              <a:defRPr sz="1600">
                <a:latin typeface="Arial" charset="0"/>
              </a:defRPr>
            </a:lvl4pPr>
            <a:lvl5pPr marL="2057400" indent="-228600" eaLnBrk="0" hangingPunct="0">
              <a:defRPr sz="1600">
                <a:latin typeface="Arial" charset="0"/>
              </a:defRPr>
            </a:lvl5pPr>
            <a:lvl6pPr marL="2514600" indent="-228600" eaLnBrk="0" fontAlgn="base" hangingPunct="0">
              <a:lnSpc>
                <a:spcPct val="80000"/>
              </a:lnSpc>
              <a:spcBef>
                <a:spcPct val="20000"/>
              </a:spcBef>
              <a:spcAft>
                <a:spcPct val="0"/>
              </a:spcAft>
              <a:defRPr sz="1600">
                <a:latin typeface="Arial" charset="0"/>
              </a:defRPr>
            </a:lvl6pPr>
            <a:lvl7pPr marL="2971800" indent="-228600" eaLnBrk="0" fontAlgn="base" hangingPunct="0">
              <a:lnSpc>
                <a:spcPct val="80000"/>
              </a:lnSpc>
              <a:spcBef>
                <a:spcPct val="20000"/>
              </a:spcBef>
              <a:spcAft>
                <a:spcPct val="0"/>
              </a:spcAft>
              <a:defRPr sz="1600">
                <a:latin typeface="Arial" charset="0"/>
              </a:defRPr>
            </a:lvl7pPr>
            <a:lvl8pPr marL="3429000" indent="-228600" eaLnBrk="0" fontAlgn="base" hangingPunct="0">
              <a:lnSpc>
                <a:spcPct val="80000"/>
              </a:lnSpc>
              <a:spcBef>
                <a:spcPct val="20000"/>
              </a:spcBef>
              <a:spcAft>
                <a:spcPct val="0"/>
              </a:spcAft>
              <a:defRPr sz="1600">
                <a:latin typeface="Arial" charset="0"/>
              </a:defRPr>
            </a:lvl8pPr>
            <a:lvl9pPr marL="3886200" indent="-228600" eaLnBrk="0" fontAlgn="base" hangingPunct="0">
              <a:lnSpc>
                <a:spcPct val="80000"/>
              </a:lnSpc>
              <a:spcBef>
                <a:spcPct val="20000"/>
              </a:spcBef>
              <a:spcAft>
                <a:spcPct val="0"/>
              </a:spcAft>
              <a:defRPr sz="1600">
                <a:latin typeface="Arial" charset="0"/>
              </a:defRPr>
            </a:lvl9pPr>
          </a:lstStyle>
          <a:p>
            <a:pPr algn="r"/>
            <a:r>
              <a:rPr lang="it-IT" sz="1800" dirty="0">
                <a:solidFill>
                  <a:srgbClr val="0F01BF"/>
                </a:solidFill>
              </a:rPr>
              <a:t>INPUT</a:t>
            </a:r>
          </a:p>
        </p:txBody>
      </p:sp>
      <p:sp>
        <p:nvSpPr>
          <p:cNvPr id="132" name="CasellaDiTesto 51">
            <a:extLst>
              <a:ext uri="{FF2B5EF4-FFF2-40B4-BE49-F238E27FC236}">
                <a16:creationId xmlns:a16="http://schemas.microsoft.com/office/drawing/2014/main" id="{920AA4D1-85FA-461F-A980-F8E42F614100}"/>
              </a:ext>
            </a:extLst>
          </p:cNvPr>
          <p:cNvSpPr txBox="1">
            <a:spLocks noChangeArrowheads="1"/>
          </p:cNvSpPr>
          <p:nvPr/>
        </p:nvSpPr>
        <p:spPr bwMode="auto">
          <a:xfrm>
            <a:off x="47328" y="4293097"/>
            <a:ext cx="133101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it-IT"/>
            </a:defPPr>
            <a:lvl1pPr algn="ctr">
              <a:defRPr sz="1600" b="1">
                <a:solidFill>
                  <a:srgbClr val="0000FF"/>
                </a:solidFill>
                <a:latin typeface="Comic Sans MS" pitchFamily="66" charset="0"/>
              </a:defRPr>
            </a:lvl1pPr>
            <a:lvl2pPr marL="742950" indent="-285750" eaLnBrk="0" hangingPunct="0">
              <a:defRPr sz="1600">
                <a:latin typeface="Arial" charset="0"/>
              </a:defRPr>
            </a:lvl2pPr>
            <a:lvl3pPr marL="1143000" indent="-228600" eaLnBrk="0" hangingPunct="0">
              <a:defRPr sz="1600">
                <a:latin typeface="Arial" charset="0"/>
              </a:defRPr>
            </a:lvl3pPr>
            <a:lvl4pPr marL="1600200" indent="-228600" eaLnBrk="0" hangingPunct="0">
              <a:defRPr sz="1600">
                <a:latin typeface="Arial" charset="0"/>
              </a:defRPr>
            </a:lvl4pPr>
            <a:lvl5pPr marL="2057400" indent="-228600" eaLnBrk="0" hangingPunct="0">
              <a:defRPr sz="1600">
                <a:latin typeface="Arial" charset="0"/>
              </a:defRPr>
            </a:lvl5pPr>
            <a:lvl6pPr marL="2514600" indent="-228600" eaLnBrk="0" fontAlgn="base" hangingPunct="0">
              <a:lnSpc>
                <a:spcPct val="80000"/>
              </a:lnSpc>
              <a:spcBef>
                <a:spcPct val="20000"/>
              </a:spcBef>
              <a:spcAft>
                <a:spcPct val="0"/>
              </a:spcAft>
              <a:defRPr sz="1600">
                <a:latin typeface="Arial" charset="0"/>
              </a:defRPr>
            </a:lvl6pPr>
            <a:lvl7pPr marL="2971800" indent="-228600" eaLnBrk="0" fontAlgn="base" hangingPunct="0">
              <a:lnSpc>
                <a:spcPct val="80000"/>
              </a:lnSpc>
              <a:spcBef>
                <a:spcPct val="20000"/>
              </a:spcBef>
              <a:spcAft>
                <a:spcPct val="0"/>
              </a:spcAft>
              <a:defRPr sz="1600">
                <a:latin typeface="Arial" charset="0"/>
              </a:defRPr>
            </a:lvl7pPr>
            <a:lvl8pPr marL="3429000" indent="-228600" eaLnBrk="0" fontAlgn="base" hangingPunct="0">
              <a:lnSpc>
                <a:spcPct val="80000"/>
              </a:lnSpc>
              <a:spcBef>
                <a:spcPct val="20000"/>
              </a:spcBef>
              <a:spcAft>
                <a:spcPct val="0"/>
              </a:spcAft>
              <a:defRPr sz="1600">
                <a:latin typeface="Arial" charset="0"/>
              </a:defRPr>
            </a:lvl8pPr>
            <a:lvl9pPr marL="3886200" indent="-228600" eaLnBrk="0" fontAlgn="base" hangingPunct="0">
              <a:lnSpc>
                <a:spcPct val="80000"/>
              </a:lnSpc>
              <a:spcBef>
                <a:spcPct val="20000"/>
              </a:spcBef>
              <a:spcAft>
                <a:spcPct val="0"/>
              </a:spcAft>
              <a:defRPr sz="1600">
                <a:latin typeface="Arial" charset="0"/>
              </a:defRPr>
            </a:lvl9pPr>
          </a:lstStyle>
          <a:p>
            <a:pPr algn="r"/>
            <a:r>
              <a:rPr lang="it-IT" sz="1800" dirty="0">
                <a:solidFill>
                  <a:srgbClr val="0F01BF"/>
                </a:solidFill>
              </a:rPr>
              <a:t>CFD</a:t>
            </a:r>
          </a:p>
        </p:txBody>
      </p:sp>
      <p:sp>
        <p:nvSpPr>
          <p:cNvPr id="133" name="CasellaDiTesto 51">
            <a:extLst>
              <a:ext uri="{FF2B5EF4-FFF2-40B4-BE49-F238E27FC236}">
                <a16:creationId xmlns:a16="http://schemas.microsoft.com/office/drawing/2014/main" id="{BD6CA92C-CC50-4DEF-AE6B-75752B46A2AD}"/>
              </a:ext>
            </a:extLst>
          </p:cNvPr>
          <p:cNvSpPr txBox="1">
            <a:spLocks noChangeArrowheads="1"/>
          </p:cNvSpPr>
          <p:nvPr/>
        </p:nvSpPr>
        <p:spPr bwMode="auto">
          <a:xfrm>
            <a:off x="2648604" y="4967213"/>
            <a:ext cx="3228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it-IT"/>
            </a:defPPr>
            <a:lvl1pPr algn="ctr">
              <a:defRPr sz="1600" b="1">
                <a:solidFill>
                  <a:srgbClr val="0000FF"/>
                </a:solidFill>
                <a:latin typeface="Comic Sans MS" pitchFamily="66" charset="0"/>
              </a:defRPr>
            </a:lvl1pPr>
            <a:lvl2pPr marL="742950" indent="-285750" eaLnBrk="0" hangingPunct="0">
              <a:defRPr sz="1600">
                <a:latin typeface="Arial" charset="0"/>
              </a:defRPr>
            </a:lvl2pPr>
            <a:lvl3pPr marL="1143000" indent="-228600" eaLnBrk="0" hangingPunct="0">
              <a:defRPr sz="1600">
                <a:latin typeface="Arial" charset="0"/>
              </a:defRPr>
            </a:lvl3pPr>
            <a:lvl4pPr marL="1600200" indent="-228600" eaLnBrk="0" hangingPunct="0">
              <a:defRPr sz="1600">
                <a:latin typeface="Arial" charset="0"/>
              </a:defRPr>
            </a:lvl4pPr>
            <a:lvl5pPr marL="2057400" indent="-228600" eaLnBrk="0" hangingPunct="0">
              <a:defRPr sz="1600">
                <a:latin typeface="Arial" charset="0"/>
              </a:defRPr>
            </a:lvl5pPr>
            <a:lvl6pPr marL="2514600" indent="-228600" eaLnBrk="0" fontAlgn="base" hangingPunct="0">
              <a:lnSpc>
                <a:spcPct val="80000"/>
              </a:lnSpc>
              <a:spcBef>
                <a:spcPct val="20000"/>
              </a:spcBef>
              <a:spcAft>
                <a:spcPct val="0"/>
              </a:spcAft>
              <a:defRPr sz="1600">
                <a:latin typeface="Arial" charset="0"/>
              </a:defRPr>
            </a:lvl6pPr>
            <a:lvl7pPr marL="2971800" indent="-228600" eaLnBrk="0" fontAlgn="base" hangingPunct="0">
              <a:lnSpc>
                <a:spcPct val="80000"/>
              </a:lnSpc>
              <a:spcBef>
                <a:spcPct val="20000"/>
              </a:spcBef>
              <a:spcAft>
                <a:spcPct val="0"/>
              </a:spcAft>
              <a:defRPr sz="1600">
                <a:latin typeface="Arial" charset="0"/>
              </a:defRPr>
            </a:lvl7pPr>
            <a:lvl8pPr marL="3429000" indent="-228600" eaLnBrk="0" fontAlgn="base" hangingPunct="0">
              <a:lnSpc>
                <a:spcPct val="80000"/>
              </a:lnSpc>
              <a:spcBef>
                <a:spcPct val="20000"/>
              </a:spcBef>
              <a:spcAft>
                <a:spcPct val="0"/>
              </a:spcAft>
              <a:defRPr sz="1600">
                <a:latin typeface="Arial" charset="0"/>
              </a:defRPr>
            </a:lvl8pPr>
            <a:lvl9pPr marL="3886200" indent="-228600" eaLnBrk="0" fontAlgn="base" hangingPunct="0">
              <a:lnSpc>
                <a:spcPct val="80000"/>
              </a:lnSpc>
              <a:spcBef>
                <a:spcPct val="20000"/>
              </a:spcBef>
              <a:spcAft>
                <a:spcPct val="0"/>
              </a:spcAft>
              <a:defRPr sz="1600">
                <a:latin typeface="Arial" charset="0"/>
              </a:defRPr>
            </a:lvl9pPr>
          </a:lstStyle>
          <a:p>
            <a:r>
              <a:rPr lang="it-IT" sz="2000" dirty="0">
                <a:solidFill>
                  <a:srgbClr val="FF0000"/>
                </a:solidFill>
              </a:rPr>
              <a:t>A</a:t>
            </a:r>
          </a:p>
        </p:txBody>
      </p:sp>
      <p:sp>
        <p:nvSpPr>
          <p:cNvPr id="134" name="CasellaDiTesto 51">
            <a:extLst>
              <a:ext uri="{FF2B5EF4-FFF2-40B4-BE49-F238E27FC236}">
                <a16:creationId xmlns:a16="http://schemas.microsoft.com/office/drawing/2014/main" id="{D461C337-6F7D-47DA-B2FC-2B27409D4248}"/>
              </a:ext>
            </a:extLst>
          </p:cNvPr>
          <p:cNvSpPr txBox="1">
            <a:spLocks noChangeArrowheads="1"/>
          </p:cNvSpPr>
          <p:nvPr/>
        </p:nvSpPr>
        <p:spPr bwMode="auto">
          <a:xfrm>
            <a:off x="2864628" y="3958065"/>
            <a:ext cx="3228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it-IT"/>
            </a:defPPr>
            <a:lvl1pPr algn="ctr">
              <a:defRPr sz="1600" b="1">
                <a:solidFill>
                  <a:srgbClr val="0000FF"/>
                </a:solidFill>
                <a:latin typeface="Comic Sans MS" pitchFamily="66" charset="0"/>
              </a:defRPr>
            </a:lvl1pPr>
            <a:lvl2pPr marL="742950" indent="-285750" eaLnBrk="0" hangingPunct="0">
              <a:defRPr sz="1600">
                <a:latin typeface="Arial" charset="0"/>
              </a:defRPr>
            </a:lvl2pPr>
            <a:lvl3pPr marL="1143000" indent="-228600" eaLnBrk="0" hangingPunct="0">
              <a:defRPr sz="1600">
                <a:latin typeface="Arial" charset="0"/>
              </a:defRPr>
            </a:lvl3pPr>
            <a:lvl4pPr marL="1600200" indent="-228600" eaLnBrk="0" hangingPunct="0">
              <a:defRPr sz="1600">
                <a:latin typeface="Arial" charset="0"/>
              </a:defRPr>
            </a:lvl4pPr>
            <a:lvl5pPr marL="2057400" indent="-228600" eaLnBrk="0" hangingPunct="0">
              <a:defRPr sz="1600">
                <a:latin typeface="Arial" charset="0"/>
              </a:defRPr>
            </a:lvl5pPr>
            <a:lvl6pPr marL="2514600" indent="-228600" eaLnBrk="0" fontAlgn="base" hangingPunct="0">
              <a:lnSpc>
                <a:spcPct val="80000"/>
              </a:lnSpc>
              <a:spcBef>
                <a:spcPct val="20000"/>
              </a:spcBef>
              <a:spcAft>
                <a:spcPct val="0"/>
              </a:spcAft>
              <a:defRPr sz="1600">
                <a:latin typeface="Arial" charset="0"/>
              </a:defRPr>
            </a:lvl6pPr>
            <a:lvl7pPr marL="2971800" indent="-228600" eaLnBrk="0" fontAlgn="base" hangingPunct="0">
              <a:lnSpc>
                <a:spcPct val="80000"/>
              </a:lnSpc>
              <a:spcBef>
                <a:spcPct val="20000"/>
              </a:spcBef>
              <a:spcAft>
                <a:spcPct val="0"/>
              </a:spcAft>
              <a:defRPr sz="1600">
                <a:latin typeface="Arial" charset="0"/>
              </a:defRPr>
            </a:lvl7pPr>
            <a:lvl8pPr marL="3429000" indent="-228600" eaLnBrk="0" fontAlgn="base" hangingPunct="0">
              <a:lnSpc>
                <a:spcPct val="80000"/>
              </a:lnSpc>
              <a:spcBef>
                <a:spcPct val="20000"/>
              </a:spcBef>
              <a:spcAft>
                <a:spcPct val="0"/>
              </a:spcAft>
              <a:defRPr sz="1600">
                <a:latin typeface="Arial" charset="0"/>
              </a:defRPr>
            </a:lvl8pPr>
            <a:lvl9pPr marL="3886200" indent="-228600" eaLnBrk="0" fontAlgn="base" hangingPunct="0">
              <a:lnSpc>
                <a:spcPct val="80000"/>
              </a:lnSpc>
              <a:spcBef>
                <a:spcPct val="20000"/>
              </a:spcBef>
              <a:spcAft>
                <a:spcPct val="0"/>
              </a:spcAft>
              <a:defRPr sz="1600">
                <a:latin typeface="Arial" charset="0"/>
              </a:defRPr>
            </a:lvl9pPr>
          </a:lstStyle>
          <a:p>
            <a:r>
              <a:rPr lang="it-IT" sz="2000" dirty="0">
                <a:solidFill>
                  <a:srgbClr val="FF0000"/>
                </a:solidFill>
              </a:rPr>
              <a:t>B</a:t>
            </a:r>
          </a:p>
        </p:txBody>
      </p:sp>
      <p:sp>
        <p:nvSpPr>
          <p:cNvPr id="135" name="CasellaDiTesto 51">
            <a:extLst>
              <a:ext uri="{FF2B5EF4-FFF2-40B4-BE49-F238E27FC236}">
                <a16:creationId xmlns:a16="http://schemas.microsoft.com/office/drawing/2014/main" id="{601DC6BA-968B-48CB-B293-F8FA352A2F9E}"/>
              </a:ext>
            </a:extLst>
          </p:cNvPr>
          <p:cNvSpPr txBox="1">
            <a:spLocks noChangeArrowheads="1"/>
          </p:cNvSpPr>
          <p:nvPr/>
        </p:nvSpPr>
        <p:spPr bwMode="auto">
          <a:xfrm>
            <a:off x="47328" y="692696"/>
            <a:ext cx="133101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it-IT"/>
            </a:defPPr>
            <a:lvl1pPr algn="ctr">
              <a:defRPr sz="1600" b="1">
                <a:solidFill>
                  <a:srgbClr val="0000FF"/>
                </a:solidFill>
                <a:latin typeface="Comic Sans MS" pitchFamily="66" charset="0"/>
              </a:defRPr>
            </a:lvl1pPr>
            <a:lvl2pPr marL="742950" indent="-285750" eaLnBrk="0" hangingPunct="0">
              <a:defRPr sz="1600">
                <a:latin typeface="Arial" charset="0"/>
              </a:defRPr>
            </a:lvl2pPr>
            <a:lvl3pPr marL="1143000" indent="-228600" eaLnBrk="0" hangingPunct="0">
              <a:defRPr sz="1600">
                <a:latin typeface="Arial" charset="0"/>
              </a:defRPr>
            </a:lvl3pPr>
            <a:lvl4pPr marL="1600200" indent="-228600" eaLnBrk="0" hangingPunct="0">
              <a:defRPr sz="1600">
                <a:latin typeface="Arial" charset="0"/>
              </a:defRPr>
            </a:lvl4pPr>
            <a:lvl5pPr marL="2057400" indent="-228600" eaLnBrk="0" hangingPunct="0">
              <a:defRPr sz="1600">
                <a:latin typeface="Arial" charset="0"/>
              </a:defRPr>
            </a:lvl5pPr>
            <a:lvl6pPr marL="2514600" indent="-228600" eaLnBrk="0" fontAlgn="base" hangingPunct="0">
              <a:lnSpc>
                <a:spcPct val="80000"/>
              </a:lnSpc>
              <a:spcBef>
                <a:spcPct val="20000"/>
              </a:spcBef>
              <a:spcAft>
                <a:spcPct val="0"/>
              </a:spcAft>
              <a:defRPr sz="1600">
                <a:latin typeface="Arial" charset="0"/>
              </a:defRPr>
            </a:lvl6pPr>
            <a:lvl7pPr marL="2971800" indent="-228600" eaLnBrk="0" fontAlgn="base" hangingPunct="0">
              <a:lnSpc>
                <a:spcPct val="80000"/>
              </a:lnSpc>
              <a:spcBef>
                <a:spcPct val="20000"/>
              </a:spcBef>
              <a:spcAft>
                <a:spcPct val="0"/>
              </a:spcAft>
              <a:defRPr sz="1600">
                <a:latin typeface="Arial" charset="0"/>
              </a:defRPr>
            </a:lvl7pPr>
            <a:lvl8pPr marL="3429000" indent="-228600" eaLnBrk="0" fontAlgn="base" hangingPunct="0">
              <a:lnSpc>
                <a:spcPct val="80000"/>
              </a:lnSpc>
              <a:spcBef>
                <a:spcPct val="20000"/>
              </a:spcBef>
              <a:spcAft>
                <a:spcPct val="0"/>
              </a:spcAft>
              <a:defRPr sz="1600">
                <a:latin typeface="Arial" charset="0"/>
              </a:defRPr>
            </a:lvl8pPr>
            <a:lvl9pPr marL="3886200" indent="-228600" eaLnBrk="0" fontAlgn="base" hangingPunct="0">
              <a:lnSpc>
                <a:spcPct val="80000"/>
              </a:lnSpc>
              <a:spcBef>
                <a:spcPct val="20000"/>
              </a:spcBef>
              <a:spcAft>
                <a:spcPct val="0"/>
              </a:spcAft>
              <a:defRPr sz="1600">
                <a:latin typeface="Arial" charset="0"/>
              </a:defRPr>
            </a:lvl9pPr>
          </a:lstStyle>
          <a:p>
            <a:pPr algn="r"/>
            <a:r>
              <a:rPr lang="it-IT" sz="1800" dirty="0">
                <a:solidFill>
                  <a:schemeClr val="tx1"/>
                </a:solidFill>
              </a:rPr>
              <a:t>CLK</a:t>
            </a:r>
          </a:p>
        </p:txBody>
      </p:sp>
      <p:sp>
        <p:nvSpPr>
          <p:cNvPr id="136" name="CasellaDiTesto 51">
            <a:extLst>
              <a:ext uri="{FF2B5EF4-FFF2-40B4-BE49-F238E27FC236}">
                <a16:creationId xmlns:a16="http://schemas.microsoft.com/office/drawing/2014/main" id="{1F7F0308-D7ED-440A-8E8B-D6FDE437EAE3}"/>
              </a:ext>
            </a:extLst>
          </p:cNvPr>
          <p:cNvSpPr txBox="1">
            <a:spLocks noChangeArrowheads="1"/>
          </p:cNvSpPr>
          <p:nvPr/>
        </p:nvSpPr>
        <p:spPr bwMode="auto">
          <a:xfrm>
            <a:off x="47328" y="5600274"/>
            <a:ext cx="133101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it-IT"/>
            </a:defPPr>
            <a:lvl1pPr algn="ctr">
              <a:defRPr sz="1600" b="1">
                <a:solidFill>
                  <a:srgbClr val="0000FF"/>
                </a:solidFill>
                <a:latin typeface="Comic Sans MS" pitchFamily="66" charset="0"/>
              </a:defRPr>
            </a:lvl1pPr>
            <a:lvl2pPr marL="742950" indent="-285750" eaLnBrk="0" hangingPunct="0">
              <a:defRPr sz="1600">
                <a:latin typeface="Arial" charset="0"/>
              </a:defRPr>
            </a:lvl2pPr>
            <a:lvl3pPr marL="1143000" indent="-228600" eaLnBrk="0" hangingPunct="0">
              <a:defRPr sz="1600">
                <a:latin typeface="Arial" charset="0"/>
              </a:defRPr>
            </a:lvl3pPr>
            <a:lvl4pPr marL="1600200" indent="-228600" eaLnBrk="0" hangingPunct="0">
              <a:defRPr sz="1600">
                <a:latin typeface="Arial" charset="0"/>
              </a:defRPr>
            </a:lvl4pPr>
            <a:lvl5pPr marL="2057400" indent="-228600" eaLnBrk="0" hangingPunct="0">
              <a:defRPr sz="1600">
                <a:latin typeface="Arial" charset="0"/>
              </a:defRPr>
            </a:lvl5pPr>
            <a:lvl6pPr marL="2514600" indent="-228600" eaLnBrk="0" fontAlgn="base" hangingPunct="0">
              <a:lnSpc>
                <a:spcPct val="80000"/>
              </a:lnSpc>
              <a:spcBef>
                <a:spcPct val="20000"/>
              </a:spcBef>
              <a:spcAft>
                <a:spcPct val="0"/>
              </a:spcAft>
              <a:defRPr sz="1600">
                <a:latin typeface="Arial" charset="0"/>
              </a:defRPr>
            </a:lvl6pPr>
            <a:lvl7pPr marL="2971800" indent="-228600" eaLnBrk="0" fontAlgn="base" hangingPunct="0">
              <a:lnSpc>
                <a:spcPct val="80000"/>
              </a:lnSpc>
              <a:spcBef>
                <a:spcPct val="20000"/>
              </a:spcBef>
              <a:spcAft>
                <a:spcPct val="0"/>
              </a:spcAft>
              <a:defRPr sz="1600">
                <a:latin typeface="Arial" charset="0"/>
              </a:defRPr>
            </a:lvl7pPr>
            <a:lvl8pPr marL="3429000" indent="-228600" eaLnBrk="0" fontAlgn="base" hangingPunct="0">
              <a:lnSpc>
                <a:spcPct val="80000"/>
              </a:lnSpc>
              <a:spcBef>
                <a:spcPct val="20000"/>
              </a:spcBef>
              <a:spcAft>
                <a:spcPct val="0"/>
              </a:spcAft>
              <a:defRPr sz="1600">
                <a:latin typeface="Arial" charset="0"/>
              </a:defRPr>
            </a:lvl8pPr>
            <a:lvl9pPr marL="3886200" indent="-228600" eaLnBrk="0" fontAlgn="base" hangingPunct="0">
              <a:lnSpc>
                <a:spcPct val="80000"/>
              </a:lnSpc>
              <a:spcBef>
                <a:spcPct val="20000"/>
              </a:spcBef>
              <a:spcAft>
                <a:spcPct val="0"/>
              </a:spcAft>
              <a:defRPr sz="1600">
                <a:latin typeface="Arial" charset="0"/>
              </a:defRPr>
            </a:lvl9pPr>
          </a:lstStyle>
          <a:p>
            <a:pPr algn="r"/>
            <a:r>
              <a:rPr lang="it-IT" sz="1800" dirty="0">
                <a:solidFill>
                  <a:srgbClr val="FF0000"/>
                </a:solidFill>
              </a:rPr>
              <a:t>TRIGGER</a:t>
            </a:r>
          </a:p>
        </p:txBody>
      </p:sp>
      <p:cxnSp>
        <p:nvCxnSpPr>
          <p:cNvPr id="137" name="Connettore 2 136">
            <a:extLst>
              <a:ext uri="{FF2B5EF4-FFF2-40B4-BE49-F238E27FC236}">
                <a16:creationId xmlns:a16="http://schemas.microsoft.com/office/drawing/2014/main" id="{63A5CDD7-98FE-470D-94F2-A26B61DE4533}"/>
              </a:ext>
            </a:extLst>
          </p:cNvPr>
          <p:cNvCxnSpPr/>
          <p:nvPr/>
        </p:nvCxnSpPr>
        <p:spPr>
          <a:xfrm>
            <a:off x="2135560" y="3343593"/>
            <a:ext cx="864096" cy="102151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8" name="CasellaDiTesto 51">
            <a:extLst>
              <a:ext uri="{FF2B5EF4-FFF2-40B4-BE49-F238E27FC236}">
                <a16:creationId xmlns:a16="http://schemas.microsoft.com/office/drawing/2014/main" id="{56BBAB5A-DDF0-470D-A2AB-58E47803E6AE}"/>
              </a:ext>
            </a:extLst>
          </p:cNvPr>
          <p:cNvSpPr txBox="1">
            <a:spLocks noChangeArrowheads="1"/>
          </p:cNvSpPr>
          <p:nvPr/>
        </p:nvSpPr>
        <p:spPr bwMode="auto">
          <a:xfrm>
            <a:off x="479376" y="3128149"/>
            <a:ext cx="1653952" cy="215444"/>
          </a:xfrm>
          <a:prstGeom prst="rect">
            <a:avLst/>
          </a:prstGeom>
          <a:solidFill>
            <a:schemeClr val="bg1"/>
          </a:solidFill>
          <a:ln w="9525">
            <a:solidFill>
              <a:schemeClr val="tx1"/>
            </a:solidFill>
            <a:miter lim="800000"/>
            <a:headEnd/>
            <a:tailEnd/>
          </a:ln>
        </p:spPr>
        <p:txBody>
          <a:bodyPr wrap="square" lIns="0" tIns="0" rIns="0" bIns="0">
            <a:spAutoFit/>
          </a:bodyPr>
          <a:lstStyle>
            <a:defPPr>
              <a:defRPr lang="it-IT"/>
            </a:defPPr>
            <a:lvl1pPr algn="ctr">
              <a:defRPr sz="1600" b="1">
                <a:solidFill>
                  <a:srgbClr val="0000FF"/>
                </a:solidFill>
                <a:latin typeface="Comic Sans MS" pitchFamily="66" charset="0"/>
              </a:defRPr>
            </a:lvl1pPr>
            <a:lvl2pPr marL="742950" indent="-285750" eaLnBrk="0" hangingPunct="0">
              <a:defRPr sz="1600">
                <a:latin typeface="Arial" charset="0"/>
              </a:defRPr>
            </a:lvl2pPr>
            <a:lvl3pPr marL="1143000" indent="-228600" eaLnBrk="0" hangingPunct="0">
              <a:defRPr sz="1600">
                <a:latin typeface="Arial" charset="0"/>
              </a:defRPr>
            </a:lvl3pPr>
            <a:lvl4pPr marL="1600200" indent="-228600" eaLnBrk="0" hangingPunct="0">
              <a:defRPr sz="1600">
                <a:latin typeface="Arial" charset="0"/>
              </a:defRPr>
            </a:lvl4pPr>
            <a:lvl5pPr marL="2057400" indent="-228600" eaLnBrk="0" hangingPunct="0">
              <a:defRPr sz="1600">
                <a:latin typeface="Arial" charset="0"/>
              </a:defRPr>
            </a:lvl5pPr>
            <a:lvl6pPr marL="2514600" indent="-228600" eaLnBrk="0" fontAlgn="base" hangingPunct="0">
              <a:lnSpc>
                <a:spcPct val="80000"/>
              </a:lnSpc>
              <a:spcBef>
                <a:spcPct val="20000"/>
              </a:spcBef>
              <a:spcAft>
                <a:spcPct val="0"/>
              </a:spcAft>
              <a:defRPr sz="1600">
                <a:latin typeface="Arial" charset="0"/>
              </a:defRPr>
            </a:lvl6pPr>
            <a:lvl7pPr marL="2971800" indent="-228600" eaLnBrk="0" fontAlgn="base" hangingPunct="0">
              <a:lnSpc>
                <a:spcPct val="80000"/>
              </a:lnSpc>
              <a:spcBef>
                <a:spcPct val="20000"/>
              </a:spcBef>
              <a:spcAft>
                <a:spcPct val="0"/>
              </a:spcAft>
              <a:defRPr sz="1600">
                <a:latin typeface="Arial" charset="0"/>
              </a:defRPr>
            </a:lvl7pPr>
            <a:lvl8pPr marL="3429000" indent="-228600" eaLnBrk="0" fontAlgn="base" hangingPunct="0">
              <a:lnSpc>
                <a:spcPct val="80000"/>
              </a:lnSpc>
              <a:spcBef>
                <a:spcPct val="20000"/>
              </a:spcBef>
              <a:spcAft>
                <a:spcPct val="0"/>
              </a:spcAft>
              <a:defRPr sz="1600">
                <a:latin typeface="Arial" charset="0"/>
              </a:defRPr>
            </a:lvl8pPr>
            <a:lvl9pPr marL="3886200" indent="-228600" eaLnBrk="0" fontAlgn="base" hangingPunct="0">
              <a:lnSpc>
                <a:spcPct val="80000"/>
              </a:lnSpc>
              <a:spcBef>
                <a:spcPct val="20000"/>
              </a:spcBef>
              <a:spcAft>
                <a:spcPct val="0"/>
              </a:spcAft>
              <a:defRPr sz="1600">
                <a:latin typeface="Arial" charset="0"/>
              </a:defRPr>
            </a:lvl9pPr>
          </a:lstStyle>
          <a:p>
            <a:r>
              <a:rPr lang="it-IT" sz="1400" dirty="0">
                <a:solidFill>
                  <a:schemeClr val="tx1"/>
                </a:solidFill>
              </a:rPr>
              <a:t>ZC FINE TSTAMP</a:t>
            </a:r>
          </a:p>
        </p:txBody>
      </p:sp>
      <p:cxnSp>
        <p:nvCxnSpPr>
          <p:cNvPr id="139" name="Connettore 2 138">
            <a:extLst>
              <a:ext uri="{FF2B5EF4-FFF2-40B4-BE49-F238E27FC236}">
                <a16:creationId xmlns:a16="http://schemas.microsoft.com/office/drawing/2014/main" id="{C5B1CCED-2C2E-4F80-97C8-B758EE9D35F4}"/>
              </a:ext>
            </a:extLst>
          </p:cNvPr>
          <p:cNvCxnSpPr/>
          <p:nvPr/>
        </p:nvCxnSpPr>
        <p:spPr>
          <a:xfrm>
            <a:off x="1919536" y="5224197"/>
            <a:ext cx="1152128" cy="50906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0" name="CasellaDiTesto 51">
            <a:extLst>
              <a:ext uri="{FF2B5EF4-FFF2-40B4-BE49-F238E27FC236}">
                <a16:creationId xmlns:a16="http://schemas.microsoft.com/office/drawing/2014/main" id="{ECE27318-4571-4E3C-B731-80EF7FB1D122}"/>
              </a:ext>
            </a:extLst>
          </p:cNvPr>
          <p:cNvSpPr txBox="1">
            <a:spLocks noChangeArrowheads="1"/>
          </p:cNvSpPr>
          <p:nvPr/>
        </p:nvSpPr>
        <p:spPr bwMode="auto">
          <a:xfrm>
            <a:off x="265584" y="4998017"/>
            <a:ext cx="1653952" cy="215444"/>
          </a:xfrm>
          <a:prstGeom prst="rect">
            <a:avLst/>
          </a:prstGeom>
          <a:solidFill>
            <a:schemeClr val="bg1"/>
          </a:solidFill>
          <a:ln w="9525">
            <a:solidFill>
              <a:schemeClr val="tx1"/>
            </a:solidFill>
            <a:miter lim="800000"/>
            <a:headEnd/>
            <a:tailEnd/>
          </a:ln>
        </p:spPr>
        <p:txBody>
          <a:bodyPr wrap="square" lIns="0" tIns="0" rIns="0" bIns="0">
            <a:spAutoFit/>
          </a:bodyPr>
          <a:lstStyle>
            <a:defPPr>
              <a:defRPr lang="it-IT"/>
            </a:defPPr>
            <a:lvl1pPr algn="ctr">
              <a:defRPr sz="1600" b="1">
                <a:solidFill>
                  <a:srgbClr val="0000FF"/>
                </a:solidFill>
                <a:latin typeface="Comic Sans MS" pitchFamily="66" charset="0"/>
              </a:defRPr>
            </a:lvl1pPr>
            <a:lvl2pPr marL="742950" indent="-285750" eaLnBrk="0" hangingPunct="0">
              <a:defRPr sz="1600">
                <a:latin typeface="Arial" charset="0"/>
              </a:defRPr>
            </a:lvl2pPr>
            <a:lvl3pPr marL="1143000" indent="-228600" eaLnBrk="0" hangingPunct="0">
              <a:defRPr sz="1600">
                <a:latin typeface="Arial" charset="0"/>
              </a:defRPr>
            </a:lvl3pPr>
            <a:lvl4pPr marL="1600200" indent="-228600" eaLnBrk="0" hangingPunct="0">
              <a:defRPr sz="1600">
                <a:latin typeface="Arial" charset="0"/>
              </a:defRPr>
            </a:lvl4pPr>
            <a:lvl5pPr marL="2057400" indent="-228600" eaLnBrk="0" hangingPunct="0">
              <a:defRPr sz="1600">
                <a:latin typeface="Arial" charset="0"/>
              </a:defRPr>
            </a:lvl5pPr>
            <a:lvl6pPr marL="2514600" indent="-228600" eaLnBrk="0" fontAlgn="base" hangingPunct="0">
              <a:lnSpc>
                <a:spcPct val="80000"/>
              </a:lnSpc>
              <a:spcBef>
                <a:spcPct val="20000"/>
              </a:spcBef>
              <a:spcAft>
                <a:spcPct val="0"/>
              </a:spcAft>
              <a:defRPr sz="1600">
                <a:latin typeface="Arial" charset="0"/>
              </a:defRPr>
            </a:lvl6pPr>
            <a:lvl7pPr marL="2971800" indent="-228600" eaLnBrk="0" fontAlgn="base" hangingPunct="0">
              <a:lnSpc>
                <a:spcPct val="80000"/>
              </a:lnSpc>
              <a:spcBef>
                <a:spcPct val="20000"/>
              </a:spcBef>
              <a:spcAft>
                <a:spcPct val="0"/>
              </a:spcAft>
              <a:defRPr sz="1600">
                <a:latin typeface="Arial" charset="0"/>
              </a:defRPr>
            </a:lvl7pPr>
            <a:lvl8pPr marL="3429000" indent="-228600" eaLnBrk="0" fontAlgn="base" hangingPunct="0">
              <a:lnSpc>
                <a:spcPct val="80000"/>
              </a:lnSpc>
              <a:spcBef>
                <a:spcPct val="20000"/>
              </a:spcBef>
              <a:spcAft>
                <a:spcPct val="0"/>
              </a:spcAft>
              <a:defRPr sz="1600">
                <a:latin typeface="Arial" charset="0"/>
              </a:defRPr>
            </a:lvl8pPr>
            <a:lvl9pPr marL="3886200" indent="-228600" eaLnBrk="0" fontAlgn="base" hangingPunct="0">
              <a:lnSpc>
                <a:spcPct val="80000"/>
              </a:lnSpc>
              <a:spcBef>
                <a:spcPct val="20000"/>
              </a:spcBef>
              <a:spcAft>
                <a:spcPct val="0"/>
              </a:spcAft>
              <a:defRPr sz="1600">
                <a:latin typeface="Arial" charset="0"/>
              </a:defRPr>
            </a:lvl9pPr>
          </a:lstStyle>
          <a:p>
            <a:r>
              <a:rPr lang="it-IT" sz="1400" dirty="0">
                <a:solidFill>
                  <a:schemeClr val="tx1"/>
                </a:solidFill>
              </a:rPr>
              <a:t>COARSE TSTAMP</a:t>
            </a:r>
          </a:p>
        </p:txBody>
      </p:sp>
      <p:sp>
        <p:nvSpPr>
          <p:cNvPr id="141" name="Rettangolo 140">
            <a:extLst>
              <a:ext uri="{FF2B5EF4-FFF2-40B4-BE49-F238E27FC236}">
                <a16:creationId xmlns:a16="http://schemas.microsoft.com/office/drawing/2014/main" id="{ED5B1599-1330-469A-864E-108FB4812E46}"/>
              </a:ext>
            </a:extLst>
          </p:cNvPr>
          <p:cNvSpPr/>
          <p:nvPr/>
        </p:nvSpPr>
        <p:spPr>
          <a:xfrm>
            <a:off x="7551862" y="1242542"/>
            <a:ext cx="4376786" cy="4670509"/>
          </a:xfrm>
          <a:prstGeom prst="rect">
            <a:avLst/>
          </a:prstGeom>
        </p:spPr>
        <p:txBody>
          <a:bodyPr wrap="square">
            <a:spAutoFit/>
          </a:bodyPr>
          <a:lstStyle/>
          <a:p>
            <a:pPr>
              <a:spcBef>
                <a:spcPts val="1500"/>
              </a:spcBef>
              <a:buClr>
                <a:srgbClr val="003546"/>
              </a:buClr>
              <a:buSzPct val="100000"/>
            </a:pPr>
            <a:r>
              <a:rPr lang="en-US" b="1" dirty="0">
                <a:latin typeface="Tahoma" pitchFamily="34" charset="0"/>
              </a:rPr>
              <a:t>digital CFD: </a:t>
            </a:r>
            <a:r>
              <a:rPr lang="en-US" dirty="0">
                <a:latin typeface="Tahoma" pitchFamily="34" charset="0"/>
              </a:rPr>
              <a:t>same principle as analog</a:t>
            </a:r>
          </a:p>
          <a:p>
            <a:pPr>
              <a:spcBef>
                <a:spcPts val="1500"/>
              </a:spcBef>
              <a:buClr>
                <a:srgbClr val="003546"/>
              </a:buClr>
              <a:buSzPct val="100000"/>
            </a:pPr>
            <a:r>
              <a:rPr lang="en-US" b="1" dirty="0">
                <a:latin typeface="Tahoma" pitchFamily="34" charset="0"/>
              </a:rPr>
              <a:t>CFD</a:t>
            </a:r>
            <a:r>
              <a:rPr lang="en-US" b="1" baseline="-25000" dirty="0">
                <a:latin typeface="Tahoma" pitchFamily="34" charset="0"/>
              </a:rPr>
              <a:t>N+1</a:t>
            </a:r>
            <a:r>
              <a:rPr lang="en-US" b="1" dirty="0">
                <a:latin typeface="Tahoma" pitchFamily="34" charset="0"/>
              </a:rPr>
              <a:t> = f </a:t>
            </a:r>
            <a:r>
              <a:rPr lang="en-US" sz="1200" b="1" dirty="0">
                <a:latin typeface="Tahoma" pitchFamily="34" charset="0"/>
              </a:rPr>
              <a:t>* </a:t>
            </a:r>
            <a:r>
              <a:rPr lang="en-US" b="1" dirty="0">
                <a:latin typeface="Tahoma" pitchFamily="34" charset="0"/>
              </a:rPr>
              <a:t>S</a:t>
            </a:r>
            <a:r>
              <a:rPr lang="en-US" b="1" baseline="-25000" dirty="0">
                <a:latin typeface="Tahoma" pitchFamily="34" charset="0"/>
              </a:rPr>
              <a:t>N </a:t>
            </a:r>
            <a:r>
              <a:rPr lang="en-US" b="1" dirty="0">
                <a:latin typeface="Tahoma" pitchFamily="34" charset="0"/>
              </a:rPr>
              <a:t>- S</a:t>
            </a:r>
            <a:r>
              <a:rPr lang="en-US" b="1" baseline="-25000" dirty="0">
                <a:latin typeface="Tahoma" pitchFamily="34" charset="0"/>
              </a:rPr>
              <a:t>N-D</a:t>
            </a:r>
          </a:p>
          <a:p>
            <a:pPr>
              <a:spcBef>
                <a:spcPts val="1500"/>
              </a:spcBef>
              <a:buClr>
                <a:srgbClr val="003546"/>
              </a:buClr>
              <a:buSzPct val="100000"/>
            </a:pPr>
            <a:r>
              <a:rPr lang="en-US" dirty="0">
                <a:latin typeface="Tahoma" pitchFamily="34" charset="0"/>
              </a:rPr>
              <a:t>f = Fraction, D = delay</a:t>
            </a:r>
          </a:p>
          <a:p>
            <a:pPr>
              <a:spcBef>
                <a:spcPts val="1500"/>
              </a:spcBef>
              <a:buClr>
                <a:srgbClr val="003546"/>
              </a:buClr>
              <a:buSzPct val="100000"/>
            </a:pPr>
            <a:endParaRPr lang="en-US" baseline="-25000" dirty="0">
              <a:latin typeface="Tahoma" pitchFamily="34" charset="0"/>
            </a:endParaRPr>
          </a:p>
          <a:p>
            <a:pPr>
              <a:spcBef>
                <a:spcPts val="1500"/>
              </a:spcBef>
              <a:buClr>
                <a:srgbClr val="003546"/>
              </a:buClr>
              <a:buSzPct val="100000"/>
            </a:pPr>
            <a:r>
              <a:rPr lang="en-US" dirty="0">
                <a:latin typeface="Tahoma" pitchFamily="34" charset="0"/>
              </a:rPr>
              <a:t>COARSE TSTAMP = T</a:t>
            </a:r>
            <a:r>
              <a:rPr lang="en-US" baseline="-25000" dirty="0">
                <a:latin typeface="Tahoma" pitchFamily="34" charset="0"/>
              </a:rPr>
              <a:t>CLK</a:t>
            </a:r>
            <a:r>
              <a:rPr lang="en-US" dirty="0">
                <a:latin typeface="Tahoma" pitchFamily="34" charset="0"/>
              </a:rPr>
              <a:t> * Clock Counter </a:t>
            </a:r>
          </a:p>
          <a:p>
            <a:pPr>
              <a:spcBef>
                <a:spcPts val="1500"/>
              </a:spcBef>
              <a:buClr>
                <a:srgbClr val="003546"/>
              </a:buClr>
              <a:buSzPct val="100000"/>
            </a:pPr>
            <a:r>
              <a:rPr lang="en-US" dirty="0">
                <a:latin typeface="Tahoma" pitchFamily="34" charset="0"/>
              </a:rPr>
              <a:t>FINE TSTAMP = T</a:t>
            </a:r>
            <a:r>
              <a:rPr lang="en-US" baseline="-25000" dirty="0">
                <a:latin typeface="Tahoma" pitchFamily="34" charset="0"/>
              </a:rPr>
              <a:t>CLK</a:t>
            </a:r>
            <a:r>
              <a:rPr lang="en-US" dirty="0">
                <a:latin typeface="Tahoma" pitchFamily="34" charset="0"/>
              </a:rPr>
              <a:t> * B/(B-A)</a:t>
            </a:r>
          </a:p>
          <a:p>
            <a:pPr>
              <a:spcBef>
                <a:spcPts val="1500"/>
              </a:spcBef>
              <a:buClr>
                <a:srgbClr val="003546"/>
              </a:buClr>
              <a:buSzPct val="100000"/>
            </a:pPr>
            <a:endParaRPr lang="en-US" dirty="0">
              <a:latin typeface="Tahoma" pitchFamily="34" charset="0"/>
            </a:endParaRPr>
          </a:p>
          <a:p>
            <a:pPr>
              <a:spcBef>
                <a:spcPts val="1500"/>
              </a:spcBef>
              <a:buClr>
                <a:srgbClr val="003546"/>
              </a:buClr>
              <a:buSzPct val="100000"/>
            </a:pPr>
            <a:r>
              <a:rPr lang="en-US" b="1" dirty="0">
                <a:latin typeface="Tahoma" pitchFamily="34" charset="0"/>
              </a:rPr>
              <a:t>Linear interpolation</a:t>
            </a:r>
            <a:r>
              <a:rPr lang="en-US" dirty="0">
                <a:latin typeface="Tahoma" pitchFamily="34" charset="0"/>
              </a:rPr>
              <a:t>: good results if there are at least 3/5 points on the rising edge. If not, the "</a:t>
            </a:r>
            <a:r>
              <a:rPr lang="en-US" i="1" dirty="0">
                <a:latin typeface="Tahoma" pitchFamily="34" charset="0"/>
              </a:rPr>
              <a:t>ZC correction algorithm" </a:t>
            </a:r>
            <a:r>
              <a:rPr lang="en-US" dirty="0">
                <a:latin typeface="Tahoma" pitchFamily="34" charset="0"/>
              </a:rPr>
              <a:t>can be applied to improve the timing resolution</a:t>
            </a:r>
          </a:p>
        </p:txBody>
      </p:sp>
    </p:spTree>
    <p:extLst>
      <p:ext uri="{BB962C8B-B14F-4D97-AF65-F5344CB8AC3E}">
        <p14:creationId xmlns:p14="http://schemas.microsoft.com/office/powerpoint/2010/main" val="28779234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9"/>
          <p:cNvSpPr txBox="1">
            <a:spLocks noChangeArrowheads="1"/>
          </p:cNvSpPr>
          <p:nvPr/>
        </p:nvSpPr>
        <p:spPr bwMode="auto">
          <a:xfrm>
            <a:off x="119335" y="-27384"/>
            <a:ext cx="9300453" cy="461665"/>
          </a:xfrm>
          <a:prstGeom prst="rect">
            <a:avLst/>
          </a:prstGeom>
          <a:noFill/>
          <a:ln>
            <a:noFill/>
          </a:ln>
          <a:effectLst/>
        </p:spPr>
        <p:txBody>
          <a:bodyPr wrap="square">
            <a:spAutoFit/>
          </a:bodyPr>
          <a:lstStyle/>
          <a:p>
            <a:pPr>
              <a:lnSpc>
                <a:spcPct val="100000"/>
              </a:lnSpc>
              <a:spcBef>
                <a:spcPct val="0"/>
              </a:spcBef>
              <a:defRPr/>
            </a:pPr>
            <a:r>
              <a:rPr lang="en-US" sz="2400" b="1" dirty="0">
                <a:solidFill>
                  <a:schemeClr val="tx2"/>
                </a:solidFill>
                <a:latin typeface="Arial Black" pitchFamily="34" charset="0"/>
              </a:rPr>
              <a:t>Test Setup</a:t>
            </a:r>
          </a:p>
        </p:txBody>
      </p:sp>
      <p:sp>
        <p:nvSpPr>
          <p:cNvPr id="15" name="Rettangolo 14">
            <a:extLst>
              <a:ext uri="{FF2B5EF4-FFF2-40B4-BE49-F238E27FC236}">
                <a16:creationId xmlns:a16="http://schemas.microsoft.com/office/drawing/2014/main" id="{825C520D-1550-4951-9279-7DA1EB9CB471}"/>
              </a:ext>
            </a:extLst>
          </p:cNvPr>
          <p:cNvSpPr/>
          <p:nvPr/>
        </p:nvSpPr>
        <p:spPr>
          <a:xfrm>
            <a:off x="263352" y="421496"/>
            <a:ext cx="11717229" cy="6247864"/>
          </a:xfrm>
          <a:prstGeom prst="rect">
            <a:avLst/>
          </a:prstGeom>
          <a:effectLst>
            <a:glow rad="673100">
              <a:schemeClr val="accent1">
                <a:alpha val="40000"/>
              </a:schemeClr>
            </a:glow>
            <a:softEdge rad="596900"/>
          </a:effectLst>
        </p:spPr>
        <p:txBody>
          <a:bodyPr wrap="square">
            <a:spAutoFit/>
          </a:bodyPr>
          <a:lstStyle/>
          <a:p>
            <a:r>
              <a:rPr lang="en-GB" sz="2000" b="1" dirty="0"/>
              <a:t>Test n 1: Pulse generators</a:t>
            </a:r>
          </a:p>
          <a:p>
            <a:pPr marL="285750" indent="-285750">
              <a:buFont typeface="Arial" panose="020B0604020202020204" pitchFamily="34" charset="0"/>
              <a:buChar char="•"/>
            </a:pPr>
            <a:r>
              <a:rPr lang="en-US" sz="2000" dirty="0"/>
              <a:t>Agilent 81110A and Tektronix AFG3252 to generate pulses with different rising edges (1, 2.5, 5, 10 and 20 ns)</a:t>
            </a:r>
          </a:p>
          <a:p>
            <a:pPr marL="285750" indent="-285750">
              <a:buFont typeface="Arial" panose="020B0604020202020204" pitchFamily="34" charset="0"/>
              <a:buChar char="•"/>
            </a:pPr>
            <a:r>
              <a:rPr lang="en-US" sz="2000" dirty="0"/>
              <a:t>Passive splitter + cable delay to make a start-stop measurement (self timing)</a:t>
            </a:r>
          </a:p>
          <a:p>
            <a:pPr marL="285750" indent="-285750">
              <a:buFont typeface="Arial" panose="020B0604020202020204" pitchFamily="34" charset="0"/>
              <a:buChar char="•"/>
            </a:pPr>
            <a:r>
              <a:rPr lang="en-US" sz="2000" dirty="0"/>
              <a:t>HP Step Attenuator (10, 20, 30, 40 dB) on the stop signal to measure the walk</a:t>
            </a:r>
          </a:p>
          <a:p>
            <a:pPr>
              <a:spcBef>
                <a:spcPts val="1200"/>
              </a:spcBef>
            </a:pPr>
            <a:r>
              <a:rPr lang="en-GB" sz="2000" b="1" dirty="0"/>
              <a:t>Test n 2: Self-timing of LaBr</a:t>
            </a:r>
            <a:r>
              <a:rPr lang="en-GB" sz="2000" b="1" baseline="-25000" dirty="0"/>
              <a:t>3</a:t>
            </a:r>
            <a:r>
              <a:rPr lang="en-GB" sz="2000" b="1" dirty="0"/>
              <a:t> and BaF</a:t>
            </a:r>
            <a:r>
              <a:rPr lang="en-GB" sz="2000" b="1" baseline="-25000" dirty="0"/>
              <a:t>2</a:t>
            </a:r>
            <a:r>
              <a:rPr lang="en-GB" sz="2000" b="1" dirty="0"/>
              <a:t> detectors</a:t>
            </a:r>
          </a:p>
          <a:p>
            <a:pPr marL="285750" indent="-285750">
              <a:buFont typeface="Arial" panose="020B0604020202020204" pitchFamily="34" charset="0"/>
              <a:buChar char="•"/>
            </a:pPr>
            <a:r>
              <a:rPr lang="en-US" sz="2000" dirty="0"/>
              <a:t>Single detector output, passive splitter and cable delay (~11 ns)</a:t>
            </a:r>
          </a:p>
          <a:p>
            <a:pPr marL="285750" indent="-285750">
              <a:buFont typeface="Arial" panose="020B0604020202020204" pitchFamily="34" charset="0"/>
              <a:buChar char="•"/>
            </a:pPr>
            <a:r>
              <a:rPr lang="en-GB" sz="2000" b="1" dirty="0"/>
              <a:t>BaF</a:t>
            </a:r>
            <a:r>
              <a:rPr lang="en-GB" sz="2000" b="1" baseline="-25000" dirty="0"/>
              <a:t>2</a:t>
            </a:r>
            <a:r>
              <a:rPr lang="en-GB" sz="2000" b="1" dirty="0"/>
              <a:t>: </a:t>
            </a:r>
            <a:r>
              <a:rPr lang="en-GB" sz="2000" dirty="0"/>
              <a:t>1” mod. S</a:t>
            </a:r>
            <a:r>
              <a:rPr lang="en-US" sz="2000" i="1" dirty="0" err="1"/>
              <a:t>cionix</a:t>
            </a:r>
            <a:r>
              <a:rPr lang="en-US" sz="2000" i="1" dirty="0"/>
              <a:t> 38A38/2M-E1-BAF-X-N (PMT: Hamamatsu H3378-51)</a:t>
            </a:r>
          </a:p>
          <a:p>
            <a:pPr marL="285750" indent="-285750">
              <a:buFont typeface="Arial" panose="020B0604020202020204" pitchFamily="34" charset="0"/>
              <a:buChar char="•"/>
            </a:pPr>
            <a:r>
              <a:rPr lang="en-GB" sz="2000" b="1" dirty="0"/>
              <a:t>LaBr</a:t>
            </a:r>
            <a:r>
              <a:rPr lang="en-GB" sz="2000" b="1" baseline="-25000" dirty="0"/>
              <a:t>3</a:t>
            </a:r>
            <a:r>
              <a:rPr lang="en-GB" sz="2000" b="1" dirty="0"/>
              <a:t>: </a:t>
            </a:r>
            <a:r>
              <a:rPr lang="en-GB" sz="2000" dirty="0"/>
              <a:t>2” mod. </a:t>
            </a:r>
            <a:r>
              <a:rPr lang="en-US" sz="2000" i="1" dirty="0"/>
              <a:t>Saint </a:t>
            </a:r>
            <a:r>
              <a:rPr lang="en-US" sz="2000" i="1" dirty="0" err="1"/>
              <a:t>Gobain</a:t>
            </a:r>
            <a:r>
              <a:rPr lang="en-US" sz="2000" i="1" dirty="0"/>
              <a:t> Brilliance 380 (PMT: R6231)</a:t>
            </a:r>
            <a:endParaRPr lang="en-US" sz="2000" dirty="0"/>
          </a:p>
          <a:p>
            <a:pPr marL="285750" indent="-285750">
              <a:buFont typeface="Arial" panose="020B0604020202020204" pitchFamily="34" charset="0"/>
              <a:buChar char="•"/>
            </a:pPr>
            <a:r>
              <a:rPr lang="it-IT" sz="2000" b="1" baseline="30000" dirty="0"/>
              <a:t>22</a:t>
            </a:r>
            <a:r>
              <a:rPr lang="it-IT" sz="2000" b="1" dirty="0"/>
              <a:t>Na </a:t>
            </a:r>
            <a:r>
              <a:rPr lang="it-IT" sz="2000" dirty="0"/>
              <a:t>source</a:t>
            </a:r>
          </a:p>
          <a:p>
            <a:pPr marL="285750" indent="-285750">
              <a:buFont typeface="Arial" panose="020B0604020202020204" pitchFamily="34" charset="0"/>
              <a:buChar char="•"/>
            </a:pPr>
            <a:r>
              <a:rPr lang="it-IT" sz="2000" dirty="0"/>
              <a:t>ROI @ 511 </a:t>
            </a:r>
            <a:r>
              <a:rPr lang="it-IT" sz="2000" dirty="0" err="1"/>
              <a:t>keV</a:t>
            </a:r>
            <a:r>
              <a:rPr lang="it-IT" sz="2000" dirty="0"/>
              <a:t> </a:t>
            </a:r>
            <a:r>
              <a:rPr lang="it-IT" sz="2000" dirty="0" err="1"/>
              <a:t>peak</a:t>
            </a:r>
            <a:endParaRPr lang="en-US" sz="2000" dirty="0"/>
          </a:p>
          <a:p>
            <a:pPr>
              <a:spcBef>
                <a:spcPts val="1200"/>
              </a:spcBef>
            </a:pPr>
            <a:r>
              <a:rPr lang="en-GB" sz="2000" b="1" dirty="0"/>
              <a:t>Test n 3: TOF between two BaF</a:t>
            </a:r>
            <a:r>
              <a:rPr lang="en-GB" sz="2000" b="1" baseline="-25000" dirty="0"/>
              <a:t>2</a:t>
            </a:r>
            <a:r>
              <a:rPr lang="en-GB" sz="2000" b="1" dirty="0"/>
              <a:t> detectors</a:t>
            </a:r>
          </a:p>
          <a:p>
            <a:pPr marL="285750" indent="-285750">
              <a:buFont typeface="Arial" panose="020B0604020202020204" pitchFamily="34" charset="0"/>
              <a:buChar char="•"/>
            </a:pPr>
            <a:r>
              <a:rPr lang="en-US" sz="2000" dirty="0"/>
              <a:t>Two BaF2 detectors (same mod. as test 2)</a:t>
            </a:r>
            <a:endParaRPr lang="it-IT" sz="2000" dirty="0"/>
          </a:p>
          <a:p>
            <a:pPr marL="285750" indent="-285750">
              <a:buFont typeface="Arial" panose="020B0604020202020204" pitchFamily="34" charset="0"/>
              <a:buChar char="•"/>
            </a:pPr>
            <a:r>
              <a:rPr lang="it-IT" sz="2000" dirty="0"/>
              <a:t>Gamma-gamma </a:t>
            </a:r>
            <a:r>
              <a:rPr lang="it-IT" sz="2000" dirty="0" err="1"/>
              <a:t>coincidence</a:t>
            </a:r>
            <a:endParaRPr lang="it-IT" sz="2000" dirty="0"/>
          </a:p>
          <a:p>
            <a:pPr marL="285750" indent="-285750">
              <a:buFont typeface="Arial" panose="020B0604020202020204" pitchFamily="34" charset="0"/>
              <a:buChar char="•"/>
            </a:pPr>
            <a:r>
              <a:rPr lang="it-IT" sz="2000" dirty="0"/>
              <a:t>ROI @ 511 </a:t>
            </a:r>
            <a:r>
              <a:rPr lang="it-IT" sz="2000" dirty="0" err="1"/>
              <a:t>keV</a:t>
            </a:r>
            <a:r>
              <a:rPr lang="it-IT" sz="2000" dirty="0"/>
              <a:t> </a:t>
            </a:r>
            <a:r>
              <a:rPr lang="it-IT" sz="2000" dirty="0" err="1"/>
              <a:t>peak</a:t>
            </a:r>
            <a:endParaRPr lang="it-IT" sz="2000" dirty="0"/>
          </a:p>
          <a:p>
            <a:pPr marL="285750" indent="-285750">
              <a:buFont typeface="Arial" panose="020B0604020202020204" pitchFamily="34" charset="0"/>
              <a:buChar char="•"/>
            </a:pPr>
            <a:endParaRPr lang="it-IT" sz="2000" dirty="0"/>
          </a:p>
          <a:p>
            <a:r>
              <a:rPr lang="it-IT" sz="2000" b="1" dirty="0" err="1"/>
              <a:t>Digitizer</a:t>
            </a:r>
            <a:r>
              <a:rPr lang="it-IT" sz="2000" b="1" dirty="0"/>
              <a:t>:</a:t>
            </a:r>
          </a:p>
          <a:p>
            <a:pPr marL="285750" indent="-285750">
              <a:buFont typeface="Arial" panose="020B0604020202020204" pitchFamily="34" charset="0"/>
              <a:buChar char="•"/>
            </a:pPr>
            <a:r>
              <a:rPr lang="it-IT" sz="2000" dirty="0"/>
              <a:t>DT5730: 500 MS/s, 14 bit Flash ADC</a:t>
            </a:r>
          </a:p>
          <a:p>
            <a:pPr marL="285750" indent="-285750">
              <a:buFont typeface="Arial" panose="020B0604020202020204" pitchFamily="34" charset="0"/>
              <a:buChar char="•"/>
            </a:pPr>
            <a:r>
              <a:rPr lang="it-IT" sz="2000" dirty="0"/>
              <a:t>On-line </a:t>
            </a:r>
            <a:r>
              <a:rPr lang="it-IT" sz="2000" dirty="0" err="1"/>
              <a:t>digital</a:t>
            </a:r>
            <a:r>
              <a:rPr lang="it-IT" sz="2000" dirty="0"/>
              <a:t> CFD in FPGA (no </a:t>
            </a:r>
            <a:r>
              <a:rPr lang="it-IT" sz="2000" dirty="0" err="1"/>
              <a:t>waveform</a:t>
            </a:r>
            <a:r>
              <a:rPr lang="it-IT" sz="2000" dirty="0"/>
              <a:t> </a:t>
            </a:r>
            <a:r>
              <a:rPr lang="it-IT" sz="2000" dirty="0" err="1"/>
              <a:t>readout</a:t>
            </a:r>
            <a:r>
              <a:rPr lang="it-IT" sz="2000" dirty="0"/>
              <a:t>)</a:t>
            </a:r>
            <a:endParaRPr lang="en-US" sz="2000" dirty="0"/>
          </a:p>
          <a:p>
            <a:endParaRPr lang="it-IT" sz="2000" dirty="0"/>
          </a:p>
        </p:txBody>
      </p:sp>
      <p:pic>
        <p:nvPicPr>
          <p:cNvPr id="16" name="Picture 2" descr="C:\Users\ctintori\Dropbox\Camera Uploads\20160215_133214.jpg">
            <a:extLst>
              <a:ext uri="{FF2B5EF4-FFF2-40B4-BE49-F238E27FC236}">
                <a16:creationId xmlns:a16="http://schemas.microsoft.com/office/drawing/2014/main" id="{7BED58CA-2257-4016-B7BA-60AC8ACDBBB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00056" y="2996952"/>
            <a:ext cx="4248472" cy="3186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61553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9"/>
          <p:cNvSpPr txBox="1">
            <a:spLocks noChangeArrowheads="1"/>
          </p:cNvSpPr>
          <p:nvPr/>
        </p:nvSpPr>
        <p:spPr bwMode="auto">
          <a:xfrm>
            <a:off x="119335" y="-27384"/>
            <a:ext cx="9300453" cy="461665"/>
          </a:xfrm>
          <a:prstGeom prst="rect">
            <a:avLst/>
          </a:prstGeom>
          <a:noFill/>
          <a:ln>
            <a:noFill/>
          </a:ln>
          <a:effectLst/>
        </p:spPr>
        <p:txBody>
          <a:bodyPr wrap="square">
            <a:spAutoFit/>
          </a:bodyPr>
          <a:lstStyle/>
          <a:p>
            <a:pPr>
              <a:lnSpc>
                <a:spcPct val="100000"/>
              </a:lnSpc>
              <a:spcBef>
                <a:spcPct val="0"/>
              </a:spcBef>
              <a:defRPr/>
            </a:pPr>
            <a:r>
              <a:rPr lang="en-US" sz="2400" b="1" dirty="0">
                <a:solidFill>
                  <a:schemeClr val="tx2"/>
                </a:solidFill>
                <a:latin typeface="Arial Black" pitchFamily="34" charset="0"/>
              </a:rPr>
              <a:t>Digital CFD results</a:t>
            </a:r>
          </a:p>
        </p:txBody>
      </p:sp>
      <p:graphicFrame>
        <p:nvGraphicFramePr>
          <p:cNvPr id="15" name="Tabella 14">
            <a:extLst>
              <a:ext uri="{FF2B5EF4-FFF2-40B4-BE49-F238E27FC236}">
                <a16:creationId xmlns:a16="http://schemas.microsoft.com/office/drawing/2014/main" id="{3B32C661-9149-4B48-A410-87BF12EA4641}"/>
              </a:ext>
            </a:extLst>
          </p:cNvPr>
          <p:cNvGraphicFramePr>
            <a:graphicFrameLocks noGrp="1"/>
          </p:cNvGraphicFramePr>
          <p:nvPr/>
        </p:nvGraphicFramePr>
        <p:xfrm>
          <a:off x="1415480" y="1564982"/>
          <a:ext cx="9361041" cy="3381344"/>
        </p:xfrm>
        <a:graphic>
          <a:graphicData uri="http://schemas.openxmlformats.org/drawingml/2006/table">
            <a:tbl>
              <a:tblPr firstRow="1" bandRow="1">
                <a:tableStyleId>{35758FB7-9AC5-4552-8A53-C91805E547FA}</a:tableStyleId>
              </a:tblPr>
              <a:tblGrid>
                <a:gridCol w="2340143">
                  <a:extLst>
                    <a:ext uri="{9D8B030D-6E8A-4147-A177-3AD203B41FA5}">
                      <a16:colId xmlns:a16="http://schemas.microsoft.com/office/drawing/2014/main" val="20000"/>
                    </a:ext>
                  </a:extLst>
                </a:gridCol>
                <a:gridCol w="1609925">
                  <a:extLst>
                    <a:ext uri="{9D8B030D-6E8A-4147-A177-3AD203B41FA5}">
                      <a16:colId xmlns:a16="http://schemas.microsoft.com/office/drawing/2014/main" val="20001"/>
                    </a:ext>
                  </a:extLst>
                </a:gridCol>
                <a:gridCol w="1788806">
                  <a:extLst>
                    <a:ext uri="{9D8B030D-6E8A-4147-A177-3AD203B41FA5}">
                      <a16:colId xmlns:a16="http://schemas.microsoft.com/office/drawing/2014/main" val="20002"/>
                    </a:ext>
                  </a:extLst>
                </a:gridCol>
                <a:gridCol w="983843">
                  <a:extLst>
                    <a:ext uri="{9D8B030D-6E8A-4147-A177-3AD203B41FA5}">
                      <a16:colId xmlns:a16="http://schemas.microsoft.com/office/drawing/2014/main" val="20003"/>
                    </a:ext>
                  </a:extLst>
                </a:gridCol>
                <a:gridCol w="1162724">
                  <a:extLst>
                    <a:ext uri="{9D8B030D-6E8A-4147-A177-3AD203B41FA5}">
                      <a16:colId xmlns:a16="http://schemas.microsoft.com/office/drawing/2014/main" val="20004"/>
                    </a:ext>
                  </a:extLst>
                </a:gridCol>
                <a:gridCol w="1475600">
                  <a:extLst>
                    <a:ext uri="{9D8B030D-6E8A-4147-A177-3AD203B41FA5}">
                      <a16:colId xmlns:a16="http://schemas.microsoft.com/office/drawing/2014/main" val="20005"/>
                    </a:ext>
                  </a:extLst>
                </a:gridCol>
              </a:tblGrid>
              <a:tr h="384568">
                <a:tc rowSpan="2">
                  <a:txBody>
                    <a:bodyPr/>
                    <a:lstStyle/>
                    <a:p>
                      <a:pPr>
                        <a:lnSpc>
                          <a:spcPct val="100000"/>
                        </a:lnSpc>
                        <a:spcAft>
                          <a:spcPts val="0"/>
                        </a:spcAft>
                      </a:pPr>
                      <a:r>
                        <a:rPr lang="en-US" sz="2000" kern="1200" dirty="0">
                          <a:effectLst/>
                        </a:rPr>
                        <a:t>Test</a:t>
                      </a:r>
                      <a:endParaRPr lang="it-IT" sz="3200" dirty="0">
                        <a:effectLst/>
                        <a:latin typeface="Calibri"/>
                        <a:ea typeface="Calibri"/>
                        <a:cs typeface="Times New Roman"/>
                      </a:endParaRPr>
                    </a:p>
                  </a:txBody>
                  <a:tcPr marL="68580" marR="68580" marT="0" marB="0" anchor="ctr"/>
                </a:tc>
                <a:tc rowSpan="2">
                  <a:txBody>
                    <a:bodyPr/>
                    <a:lstStyle/>
                    <a:p>
                      <a:pPr algn="ctr">
                        <a:lnSpc>
                          <a:spcPct val="100000"/>
                        </a:lnSpc>
                        <a:spcAft>
                          <a:spcPts val="0"/>
                        </a:spcAft>
                      </a:pPr>
                      <a:r>
                        <a:rPr lang="en-US" sz="2000" kern="1200" dirty="0">
                          <a:effectLst/>
                        </a:rPr>
                        <a:t>Rise Time</a:t>
                      </a:r>
                      <a:endParaRPr lang="it-IT" sz="3200" dirty="0">
                        <a:effectLst/>
                        <a:latin typeface="Calibri"/>
                        <a:ea typeface="Calibri"/>
                        <a:cs typeface="Times New Roman"/>
                      </a:endParaRPr>
                    </a:p>
                  </a:txBody>
                  <a:tcPr marL="68580" marR="68580" marT="0" marB="0" anchor="ctr"/>
                </a:tc>
                <a:tc rowSpan="2">
                  <a:txBody>
                    <a:bodyPr/>
                    <a:lstStyle/>
                    <a:p>
                      <a:pPr algn="ctr">
                        <a:lnSpc>
                          <a:spcPct val="100000"/>
                        </a:lnSpc>
                        <a:spcAft>
                          <a:spcPts val="0"/>
                        </a:spcAft>
                      </a:pPr>
                      <a:r>
                        <a:rPr lang="it-IT" sz="2000" kern="1200" dirty="0" err="1">
                          <a:effectLst/>
                        </a:rPr>
                        <a:t>Amplitude</a:t>
                      </a:r>
                      <a:endParaRPr lang="it-IT" sz="3200" dirty="0">
                        <a:effectLst/>
                        <a:latin typeface="Calibri"/>
                        <a:ea typeface="Calibri"/>
                        <a:cs typeface="Times New Roman"/>
                      </a:endParaRPr>
                    </a:p>
                  </a:txBody>
                  <a:tcPr marL="68580" marR="68580" marT="0" marB="0" anchor="ctr"/>
                </a:tc>
                <a:tc rowSpan="2">
                  <a:txBody>
                    <a:bodyPr/>
                    <a:lstStyle/>
                    <a:p>
                      <a:pPr algn="ctr">
                        <a:lnSpc>
                          <a:spcPct val="100000"/>
                        </a:lnSpc>
                        <a:spcAft>
                          <a:spcPts val="0"/>
                        </a:spcAft>
                      </a:pPr>
                      <a:r>
                        <a:rPr lang="it-IT" sz="2000" kern="1200" dirty="0">
                          <a:effectLst/>
                        </a:rPr>
                        <a:t>ZC </a:t>
                      </a:r>
                      <a:r>
                        <a:rPr lang="it-IT" sz="2000" kern="1200" dirty="0" err="1">
                          <a:effectLst/>
                        </a:rPr>
                        <a:t>corr</a:t>
                      </a:r>
                      <a:endParaRPr lang="it-IT" sz="2000" b="1" kern="1200" dirty="0">
                        <a:solidFill>
                          <a:srgbClr val="000000"/>
                        </a:solidFill>
                        <a:effectLst/>
                        <a:latin typeface="Calibri"/>
                        <a:ea typeface="Calibri"/>
                        <a:cs typeface="Times New Roman"/>
                      </a:endParaRPr>
                    </a:p>
                  </a:txBody>
                  <a:tcPr marL="68580" marR="68580" marT="0" marB="0" anchor="ctr"/>
                </a:tc>
                <a:tc gridSpan="2">
                  <a:txBody>
                    <a:bodyPr/>
                    <a:lstStyle/>
                    <a:p>
                      <a:pPr algn="ctr">
                        <a:lnSpc>
                          <a:spcPct val="100000"/>
                        </a:lnSpc>
                        <a:spcAft>
                          <a:spcPts val="0"/>
                        </a:spcAft>
                      </a:pPr>
                      <a:r>
                        <a:rPr lang="it-IT" sz="2000" kern="1200" dirty="0">
                          <a:effectLst/>
                          <a:sym typeface="Symbol"/>
                        </a:rPr>
                        <a:t>Start-Stop </a:t>
                      </a:r>
                      <a:r>
                        <a:rPr lang="it-IT" sz="2000" kern="1200" dirty="0" err="1">
                          <a:effectLst/>
                          <a:sym typeface="Symbol"/>
                        </a:rPr>
                        <a:t>Resolution</a:t>
                      </a:r>
                      <a:endParaRPr lang="it-IT" sz="3200" dirty="0">
                        <a:effectLst/>
                        <a:latin typeface="Calibri"/>
                        <a:ea typeface="Calibri"/>
                        <a:cs typeface="Times New Roman"/>
                      </a:endParaRPr>
                    </a:p>
                  </a:txBody>
                  <a:tcPr marL="68580" marR="68580" marT="0" marB="0" anchor="ctr"/>
                </a:tc>
                <a:tc hMerge="1">
                  <a:txBody>
                    <a:bodyPr/>
                    <a:lstStyle/>
                    <a:p>
                      <a:pPr algn="ctr">
                        <a:lnSpc>
                          <a:spcPct val="100000"/>
                        </a:lnSpc>
                        <a:spcAft>
                          <a:spcPts val="0"/>
                        </a:spcAft>
                      </a:pPr>
                      <a:endParaRPr lang="it-IT" sz="24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299642">
                <a:tc vMerge="1">
                  <a:txBody>
                    <a:bodyPr/>
                    <a:lstStyle/>
                    <a:p>
                      <a:pPr>
                        <a:lnSpc>
                          <a:spcPct val="100000"/>
                        </a:lnSpc>
                        <a:spcAft>
                          <a:spcPts val="0"/>
                        </a:spcAft>
                      </a:pPr>
                      <a:endParaRPr lang="it-IT" sz="24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vMerge="1">
                  <a:txBody>
                    <a:bodyPr/>
                    <a:lstStyle/>
                    <a:p>
                      <a:pPr algn="ctr">
                        <a:lnSpc>
                          <a:spcPct val="100000"/>
                        </a:lnSpc>
                        <a:spcAft>
                          <a:spcPts val="0"/>
                        </a:spcAft>
                      </a:pPr>
                      <a:endParaRPr lang="it-IT" sz="24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vMerge="1">
                  <a:txBody>
                    <a:bodyPr/>
                    <a:lstStyle/>
                    <a:p>
                      <a:pPr algn="ctr">
                        <a:lnSpc>
                          <a:spcPct val="100000"/>
                        </a:lnSpc>
                        <a:spcAft>
                          <a:spcPts val="0"/>
                        </a:spcAft>
                      </a:pPr>
                      <a:endParaRPr lang="it-IT" sz="24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vMerge="1">
                  <a:txBody>
                    <a:bodyPr/>
                    <a:lstStyle/>
                    <a:p>
                      <a:pPr algn="ctr">
                        <a:lnSpc>
                          <a:spcPct val="100000"/>
                        </a:lnSpc>
                        <a:spcAft>
                          <a:spcPts val="0"/>
                        </a:spcAft>
                      </a:pPr>
                      <a:endParaRPr lang="it-IT" sz="1800" kern="1200" dirty="0">
                        <a:solidFill>
                          <a:srgbClr val="000000"/>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marL="0" algn="ctr" defTabSz="914400" rtl="0" eaLnBrk="1" latinLnBrk="0" hangingPunct="1">
                        <a:lnSpc>
                          <a:spcPct val="100000"/>
                        </a:lnSpc>
                        <a:spcAft>
                          <a:spcPts val="0"/>
                        </a:spcAft>
                      </a:pPr>
                      <a:r>
                        <a:rPr lang="it-IT" sz="2000" b="1" kern="1200" dirty="0">
                          <a:solidFill>
                            <a:schemeClr val="lt1"/>
                          </a:solidFill>
                          <a:effectLst/>
                          <a:latin typeface="+mn-lt"/>
                          <a:ea typeface="+mn-ea"/>
                          <a:cs typeface="+mn-cs"/>
                        </a:rPr>
                        <a:t>RMS</a:t>
                      </a:r>
                    </a:p>
                  </a:txBody>
                  <a:tcPr marL="68580" marR="68580" marT="0" marB="0" anchor="ctr"/>
                </a:tc>
                <a:tc>
                  <a:txBody>
                    <a:bodyPr/>
                    <a:lstStyle/>
                    <a:p>
                      <a:pPr marL="0" algn="ctr" defTabSz="914400" rtl="0" eaLnBrk="1" latinLnBrk="0" hangingPunct="1">
                        <a:lnSpc>
                          <a:spcPct val="100000"/>
                        </a:lnSpc>
                        <a:spcAft>
                          <a:spcPts val="0"/>
                        </a:spcAft>
                      </a:pPr>
                      <a:r>
                        <a:rPr lang="it-IT" sz="2000" b="1" kern="1200" dirty="0">
                          <a:solidFill>
                            <a:schemeClr val="lt1"/>
                          </a:solidFill>
                          <a:effectLst/>
                          <a:latin typeface="+mn-lt"/>
                          <a:ea typeface="+mn-ea"/>
                          <a:cs typeface="+mn-cs"/>
                        </a:rPr>
                        <a:t>FWHM</a:t>
                      </a:r>
                    </a:p>
                  </a:txBody>
                  <a:tcPr marL="68580" marR="68580" marT="0" marB="0" anchor="ctr"/>
                </a:tc>
                <a:extLst>
                  <a:ext uri="{0D108BD9-81ED-4DB2-BD59-A6C34878D82A}">
                    <a16:rowId xmlns:a16="http://schemas.microsoft.com/office/drawing/2014/main" val="10001"/>
                  </a:ext>
                </a:extLst>
              </a:tr>
              <a:tr h="384568">
                <a:tc>
                  <a:txBody>
                    <a:bodyPr/>
                    <a:lstStyle/>
                    <a:p>
                      <a:pPr>
                        <a:lnSpc>
                          <a:spcPct val="100000"/>
                        </a:lnSpc>
                        <a:spcAft>
                          <a:spcPts val="0"/>
                        </a:spcAft>
                      </a:pPr>
                      <a:r>
                        <a:rPr lang="it-IT" sz="2400" kern="1200" dirty="0" err="1">
                          <a:effectLst/>
                        </a:rPr>
                        <a:t>Pulse</a:t>
                      </a:r>
                      <a:r>
                        <a:rPr lang="it-IT" sz="2400" kern="1200" dirty="0">
                          <a:effectLst/>
                        </a:rPr>
                        <a:t> Generator</a:t>
                      </a:r>
                      <a:endParaRPr lang="it-IT" sz="3200" dirty="0">
                        <a:effectLst/>
                        <a:latin typeface="Calibri"/>
                        <a:ea typeface="Calibri"/>
                        <a:cs typeface="Times New Roman"/>
                      </a:endParaRPr>
                    </a:p>
                  </a:txBody>
                  <a:tcPr marL="68580" marR="68580" marT="0" marB="0" anchor="ctr"/>
                </a:tc>
                <a:tc>
                  <a:txBody>
                    <a:bodyPr/>
                    <a:lstStyle/>
                    <a:p>
                      <a:pPr algn="ctr">
                        <a:lnSpc>
                          <a:spcPct val="100000"/>
                        </a:lnSpc>
                        <a:spcAft>
                          <a:spcPts val="0"/>
                        </a:spcAft>
                      </a:pPr>
                      <a:r>
                        <a:rPr lang="it-IT" sz="2400" kern="1200" dirty="0">
                          <a:effectLst/>
                        </a:rPr>
                        <a:t>1 ns</a:t>
                      </a:r>
                      <a:endParaRPr lang="it-IT" sz="3200" dirty="0">
                        <a:effectLst/>
                        <a:latin typeface="Calibri"/>
                        <a:ea typeface="Calibri"/>
                        <a:cs typeface="Times New Roman"/>
                      </a:endParaRPr>
                    </a:p>
                  </a:txBody>
                  <a:tcPr marL="68580" marR="68580" marT="0" marB="0" anchor="ctr"/>
                </a:tc>
                <a:tc>
                  <a:txBody>
                    <a:bodyPr/>
                    <a:lstStyle/>
                    <a:p>
                      <a:pPr algn="ctr">
                        <a:lnSpc>
                          <a:spcPct val="100000"/>
                        </a:lnSpc>
                        <a:spcAft>
                          <a:spcPts val="0"/>
                        </a:spcAft>
                      </a:pPr>
                      <a:r>
                        <a:rPr lang="it-IT" sz="2400" kern="1200" dirty="0">
                          <a:effectLst/>
                        </a:rPr>
                        <a:t>450 </a:t>
                      </a:r>
                      <a:r>
                        <a:rPr lang="it-IT" sz="2400" kern="1200" dirty="0" err="1">
                          <a:effectLst/>
                        </a:rPr>
                        <a:t>mV</a:t>
                      </a:r>
                      <a:endParaRPr lang="it-IT" sz="3200" dirty="0">
                        <a:effectLst/>
                        <a:latin typeface="Calibri"/>
                        <a:ea typeface="Calibri"/>
                        <a:cs typeface="Times New Roman"/>
                      </a:endParaRPr>
                    </a:p>
                  </a:txBody>
                  <a:tcPr marL="68580" marR="68580" marT="0" marB="0" anchor="ctr"/>
                </a:tc>
                <a:tc>
                  <a:txBody>
                    <a:bodyPr/>
                    <a:lstStyle/>
                    <a:p>
                      <a:pPr algn="ctr">
                        <a:lnSpc>
                          <a:spcPct val="100000"/>
                        </a:lnSpc>
                        <a:spcAft>
                          <a:spcPts val="0"/>
                        </a:spcAft>
                      </a:pPr>
                      <a:endParaRPr lang="it-IT" sz="2400" kern="1200" dirty="0">
                        <a:solidFill>
                          <a:srgbClr val="000000"/>
                        </a:solidFill>
                        <a:effectLst/>
                        <a:latin typeface="Calibri"/>
                        <a:ea typeface="Calibri"/>
                        <a:cs typeface="Times New Roman"/>
                      </a:endParaRPr>
                    </a:p>
                  </a:txBody>
                  <a:tcPr marL="68580" marR="68580" marT="0" marB="0" anchor="ctr"/>
                </a:tc>
                <a:tc>
                  <a:txBody>
                    <a:bodyPr/>
                    <a:lstStyle/>
                    <a:p>
                      <a:pPr algn="ctr">
                        <a:lnSpc>
                          <a:spcPct val="100000"/>
                        </a:lnSpc>
                        <a:spcAft>
                          <a:spcPts val="0"/>
                        </a:spcAft>
                      </a:pPr>
                      <a:r>
                        <a:rPr lang="it-IT" sz="2400" kern="1200" dirty="0">
                          <a:effectLst/>
                        </a:rPr>
                        <a:t>9.5 </a:t>
                      </a:r>
                      <a:r>
                        <a:rPr lang="it-IT" sz="2400" kern="1200" dirty="0" err="1">
                          <a:effectLst/>
                        </a:rPr>
                        <a:t>ps</a:t>
                      </a:r>
                      <a:endParaRPr lang="it-IT" sz="3200" dirty="0">
                        <a:effectLst/>
                        <a:latin typeface="Calibri"/>
                        <a:ea typeface="Calibri"/>
                        <a:cs typeface="Times New Roman"/>
                      </a:endParaRPr>
                    </a:p>
                  </a:txBody>
                  <a:tcPr marL="68580" marR="68580" marT="0" marB="0" anchor="ctr"/>
                </a:tc>
                <a:tc>
                  <a:txBody>
                    <a:bodyPr/>
                    <a:lstStyle/>
                    <a:p>
                      <a:pPr marL="0" algn="ctr" defTabSz="914400" rtl="0" eaLnBrk="1" latinLnBrk="0" hangingPunct="1">
                        <a:lnSpc>
                          <a:spcPct val="100000"/>
                        </a:lnSpc>
                        <a:spcAft>
                          <a:spcPts val="0"/>
                        </a:spcAft>
                      </a:pPr>
                      <a:r>
                        <a:rPr lang="it-IT" sz="2400" kern="1200" dirty="0">
                          <a:effectLst/>
                        </a:rPr>
                        <a:t>22 </a:t>
                      </a:r>
                      <a:r>
                        <a:rPr lang="it-IT" sz="2400" kern="1200" dirty="0" err="1">
                          <a:effectLst/>
                        </a:rPr>
                        <a:t>ps</a:t>
                      </a:r>
                      <a:endParaRPr lang="it-IT" sz="2400" kern="1200" dirty="0">
                        <a:solidFill>
                          <a:srgbClr val="000000"/>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2"/>
                  </a:ext>
                </a:extLst>
              </a:tr>
              <a:tr h="384568">
                <a:tc>
                  <a:txBody>
                    <a:bodyPr/>
                    <a:lstStyle/>
                    <a:p>
                      <a:pPr>
                        <a:lnSpc>
                          <a:spcPct val="100000"/>
                        </a:lnSpc>
                        <a:spcAft>
                          <a:spcPts val="0"/>
                        </a:spcAft>
                      </a:pPr>
                      <a:r>
                        <a:rPr lang="it-IT" sz="2400" kern="1200" dirty="0" err="1">
                          <a:effectLst/>
                        </a:rPr>
                        <a:t>Pulse</a:t>
                      </a:r>
                      <a:r>
                        <a:rPr lang="it-IT" sz="2400" kern="1200" dirty="0">
                          <a:effectLst/>
                        </a:rPr>
                        <a:t> Generator</a:t>
                      </a:r>
                      <a:endParaRPr lang="it-IT" sz="3200" dirty="0">
                        <a:effectLst/>
                        <a:latin typeface="+mn-lt"/>
                        <a:ea typeface="Calibri"/>
                        <a:cs typeface="Times New Roman"/>
                      </a:endParaRPr>
                    </a:p>
                  </a:txBody>
                  <a:tcPr marL="68580" marR="68580" marT="0" marB="0" anchor="ctr"/>
                </a:tc>
                <a:tc>
                  <a:txBody>
                    <a:bodyPr/>
                    <a:lstStyle/>
                    <a:p>
                      <a:pPr algn="ctr">
                        <a:lnSpc>
                          <a:spcPct val="100000"/>
                        </a:lnSpc>
                        <a:spcAft>
                          <a:spcPts val="0"/>
                        </a:spcAft>
                      </a:pPr>
                      <a:r>
                        <a:rPr lang="it-IT" sz="2400" kern="1200" dirty="0">
                          <a:effectLst/>
                        </a:rPr>
                        <a:t>5 ns</a:t>
                      </a:r>
                      <a:endParaRPr lang="it-IT" sz="3200" dirty="0">
                        <a:effectLst/>
                        <a:latin typeface="Calibri"/>
                        <a:ea typeface="Calibri"/>
                        <a:cs typeface="Times New Roman"/>
                      </a:endParaRPr>
                    </a:p>
                  </a:txBody>
                  <a:tcPr marL="68580" marR="68580" marT="0" marB="0" anchor="ctr"/>
                </a:tc>
                <a:tc>
                  <a:txBody>
                    <a:bodyPr/>
                    <a:lstStyle/>
                    <a:p>
                      <a:pPr algn="ctr">
                        <a:lnSpc>
                          <a:spcPct val="100000"/>
                        </a:lnSpc>
                        <a:spcAft>
                          <a:spcPts val="0"/>
                        </a:spcAft>
                      </a:pPr>
                      <a:r>
                        <a:rPr lang="it-IT" sz="2400" kern="1200" dirty="0">
                          <a:effectLst/>
                        </a:rPr>
                        <a:t>450 </a:t>
                      </a:r>
                      <a:r>
                        <a:rPr lang="it-IT" sz="2400" kern="1200" dirty="0" err="1">
                          <a:effectLst/>
                        </a:rPr>
                        <a:t>mV</a:t>
                      </a:r>
                      <a:endParaRPr lang="it-IT" sz="3200" dirty="0">
                        <a:effectLst/>
                        <a:latin typeface="Calibri"/>
                        <a:ea typeface="Calibri"/>
                        <a:cs typeface="Times New Roman"/>
                      </a:endParaRPr>
                    </a:p>
                  </a:txBody>
                  <a:tcPr marL="68580" marR="68580" marT="0" marB="0" anchor="ctr"/>
                </a:tc>
                <a:tc>
                  <a:txBody>
                    <a:bodyPr/>
                    <a:lstStyle/>
                    <a:p>
                      <a:pPr algn="ctr">
                        <a:lnSpc>
                          <a:spcPct val="100000"/>
                        </a:lnSpc>
                        <a:spcAft>
                          <a:spcPts val="0"/>
                        </a:spcAft>
                      </a:pPr>
                      <a:endParaRPr lang="it-IT" sz="2400" kern="1200" dirty="0">
                        <a:solidFill>
                          <a:srgbClr val="000000"/>
                        </a:solidFill>
                        <a:effectLst/>
                        <a:latin typeface="Calibri"/>
                        <a:ea typeface="Calibri"/>
                        <a:cs typeface="Times New Roman"/>
                      </a:endParaRPr>
                    </a:p>
                  </a:txBody>
                  <a:tcPr marL="68580" marR="68580" marT="0" marB="0" anchor="ctr"/>
                </a:tc>
                <a:tc>
                  <a:txBody>
                    <a:bodyPr/>
                    <a:lstStyle/>
                    <a:p>
                      <a:pPr algn="ctr">
                        <a:lnSpc>
                          <a:spcPct val="100000"/>
                        </a:lnSpc>
                        <a:spcAft>
                          <a:spcPts val="0"/>
                        </a:spcAft>
                      </a:pPr>
                      <a:r>
                        <a:rPr lang="en-US" sz="2400" kern="1200" dirty="0">
                          <a:effectLst/>
                        </a:rPr>
                        <a:t>10.1 </a:t>
                      </a:r>
                      <a:r>
                        <a:rPr lang="en-US" sz="2400" kern="1200" dirty="0" err="1">
                          <a:effectLst/>
                        </a:rPr>
                        <a:t>ps</a:t>
                      </a:r>
                      <a:endParaRPr lang="it-IT" sz="3200" dirty="0">
                        <a:effectLst/>
                        <a:latin typeface="Calibri"/>
                        <a:ea typeface="Calibri"/>
                        <a:cs typeface="Times New Roman"/>
                      </a:endParaRPr>
                    </a:p>
                  </a:txBody>
                  <a:tcPr marL="68580" marR="68580" marT="0" marB="0" anchor="ctr"/>
                </a:tc>
                <a:tc>
                  <a:txBody>
                    <a:bodyPr/>
                    <a:lstStyle/>
                    <a:p>
                      <a:pPr marL="0" algn="ctr" defTabSz="914400" rtl="0" eaLnBrk="1" latinLnBrk="0" hangingPunct="1">
                        <a:lnSpc>
                          <a:spcPct val="100000"/>
                        </a:lnSpc>
                        <a:spcAft>
                          <a:spcPts val="0"/>
                        </a:spcAft>
                      </a:pPr>
                      <a:r>
                        <a:rPr lang="it-IT" sz="2400" kern="1200" dirty="0">
                          <a:effectLst/>
                        </a:rPr>
                        <a:t>24 </a:t>
                      </a:r>
                      <a:r>
                        <a:rPr lang="it-IT" sz="2400" kern="1200" dirty="0" err="1">
                          <a:effectLst/>
                        </a:rPr>
                        <a:t>ps</a:t>
                      </a:r>
                      <a:endParaRPr lang="it-IT" sz="2400" kern="1200" dirty="0">
                        <a:solidFill>
                          <a:srgbClr val="000000"/>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3"/>
                  </a:ext>
                </a:extLst>
              </a:tr>
              <a:tr h="384568">
                <a:tc>
                  <a:txBody>
                    <a:bodyPr/>
                    <a:lstStyle/>
                    <a:p>
                      <a:pPr>
                        <a:lnSpc>
                          <a:spcPct val="100000"/>
                        </a:lnSpc>
                        <a:spcAft>
                          <a:spcPts val="0"/>
                        </a:spcAft>
                      </a:pPr>
                      <a:r>
                        <a:rPr lang="it-IT" sz="2400" kern="1200" dirty="0" err="1">
                          <a:effectLst/>
                        </a:rPr>
                        <a:t>Pulse</a:t>
                      </a:r>
                      <a:r>
                        <a:rPr lang="it-IT" sz="2400" kern="1200" dirty="0">
                          <a:effectLst/>
                        </a:rPr>
                        <a:t> Generator</a:t>
                      </a:r>
                      <a:endParaRPr lang="it-IT" sz="3200" dirty="0">
                        <a:effectLst/>
                        <a:latin typeface="+mn-lt"/>
                        <a:ea typeface="Calibri"/>
                        <a:cs typeface="Times New Roman"/>
                      </a:endParaRPr>
                    </a:p>
                  </a:txBody>
                  <a:tcPr marL="68580" marR="68580" marT="0" marB="0" anchor="ctr"/>
                </a:tc>
                <a:tc>
                  <a:txBody>
                    <a:bodyPr/>
                    <a:lstStyle/>
                    <a:p>
                      <a:pPr algn="ctr">
                        <a:lnSpc>
                          <a:spcPct val="100000"/>
                        </a:lnSpc>
                        <a:spcAft>
                          <a:spcPts val="0"/>
                        </a:spcAft>
                      </a:pPr>
                      <a:r>
                        <a:rPr lang="en-US" sz="2400" kern="1200" dirty="0">
                          <a:effectLst/>
                        </a:rPr>
                        <a:t>20 ns</a:t>
                      </a:r>
                      <a:endParaRPr lang="it-IT" sz="3200" dirty="0">
                        <a:effectLst/>
                        <a:latin typeface="Calibri"/>
                        <a:ea typeface="Calibri"/>
                        <a:cs typeface="Times New Roman"/>
                      </a:endParaRPr>
                    </a:p>
                  </a:txBody>
                  <a:tcPr marL="68580" marR="68580" marT="0" marB="0" anchor="ctr"/>
                </a:tc>
                <a:tc>
                  <a:txBody>
                    <a:bodyPr/>
                    <a:lstStyle/>
                    <a:p>
                      <a:pPr algn="ctr">
                        <a:lnSpc>
                          <a:spcPct val="100000"/>
                        </a:lnSpc>
                        <a:spcAft>
                          <a:spcPts val="0"/>
                        </a:spcAft>
                      </a:pPr>
                      <a:r>
                        <a:rPr lang="en-US" sz="2400" kern="1200" dirty="0">
                          <a:effectLst/>
                        </a:rPr>
                        <a:t>450 mV</a:t>
                      </a:r>
                      <a:endParaRPr lang="it-IT" sz="3200" dirty="0">
                        <a:effectLst/>
                        <a:latin typeface="Calibri"/>
                        <a:ea typeface="Calibri"/>
                        <a:cs typeface="Times New Roman"/>
                      </a:endParaRPr>
                    </a:p>
                  </a:txBody>
                  <a:tcPr marL="68580" marR="68580" marT="0" marB="0" anchor="ctr"/>
                </a:tc>
                <a:tc>
                  <a:txBody>
                    <a:bodyPr/>
                    <a:lstStyle/>
                    <a:p>
                      <a:pPr algn="ctr">
                        <a:lnSpc>
                          <a:spcPct val="100000"/>
                        </a:lnSpc>
                        <a:spcAft>
                          <a:spcPts val="0"/>
                        </a:spcAft>
                      </a:pPr>
                      <a:endParaRPr lang="it-IT" sz="2400" kern="1200" dirty="0">
                        <a:solidFill>
                          <a:srgbClr val="000000"/>
                        </a:solidFill>
                        <a:effectLst/>
                        <a:latin typeface="Calibri"/>
                        <a:ea typeface="Calibri"/>
                        <a:cs typeface="Times New Roman"/>
                      </a:endParaRPr>
                    </a:p>
                  </a:txBody>
                  <a:tcPr marL="68580" marR="68580" marT="0" marB="0" anchor="ctr"/>
                </a:tc>
                <a:tc>
                  <a:txBody>
                    <a:bodyPr/>
                    <a:lstStyle/>
                    <a:p>
                      <a:pPr algn="ctr">
                        <a:lnSpc>
                          <a:spcPct val="100000"/>
                        </a:lnSpc>
                        <a:spcAft>
                          <a:spcPts val="0"/>
                        </a:spcAft>
                      </a:pPr>
                      <a:r>
                        <a:rPr lang="en-US" sz="2400" kern="1200" dirty="0">
                          <a:effectLst/>
                        </a:rPr>
                        <a:t>1.9 </a:t>
                      </a:r>
                      <a:r>
                        <a:rPr lang="en-US" sz="2400" kern="1200" dirty="0" err="1">
                          <a:effectLst/>
                        </a:rPr>
                        <a:t>ps</a:t>
                      </a:r>
                      <a:endParaRPr lang="it-IT" sz="3200" dirty="0">
                        <a:effectLst/>
                        <a:latin typeface="Calibri"/>
                        <a:ea typeface="Calibri"/>
                        <a:cs typeface="Times New Roman"/>
                      </a:endParaRPr>
                    </a:p>
                  </a:txBody>
                  <a:tcPr marL="68580" marR="68580" marT="0" marB="0" anchor="ctr"/>
                </a:tc>
                <a:tc>
                  <a:txBody>
                    <a:bodyPr/>
                    <a:lstStyle/>
                    <a:p>
                      <a:pPr marL="0" algn="ctr" defTabSz="914400" rtl="0" eaLnBrk="1" latinLnBrk="0" hangingPunct="1">
                        <a:lnSpc>
                          <a:spcPct val="100000"/>
                        </a:lnSpc>
                        <a:spcAft>
                          <a:spcPts val="0"/>
                        </a:spcAft>
                      </a:pPr>
                      <a:r>
                        <a:rPr lang="it-IT" sz="2400" kern="1200" dirty="0">
                          <a:effectLst/>
                        </a:rPr>
                        <a:t>4.5 </a:t>
                      </a:r>
                      <a:r>
                        <a:rPr lang="it-IT" sz="2400" kern="1200" dirty="0" err="1">
                          <a:effectLst/>
                        </a:rPr>
                        <a:t>ps</a:t>
                      </a:r>
                      <a:endParaRPr lang="it-IT" sz="2400" kern="1200" dirty="0">
                        <a:solidFill>
                          <a:srgbClr val="000000"/>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4"/>
                  </a:ext>
                </a:extLst>
              </a:tr>
              <a:tr h="384568">
                <a:tc>
                  <a:txBody>
                    <a:bodyPr/>
                    <a:lstStyle/>
                    <a:p>
                      <a:pPr>
                        <a:lnSpc>
                          <a:spcPct val="100000"/>
                        </a:lnSpc>
                        <a:spcAft>
                          <a:spcPts val="0"/>
                        </a:spcAft>
                      </a:pPr>
                      <a:r>
                        <a:rPr lang="en-US" sz="2400" kern="1200" dirty="0">
                          <a:effectLst/>
                        </a:rPr>
                        <a:t>BaF</a:t>
                      </a:r>
                      <a:r>
                        <a:rPr lang="en-US" sz="2400" kern="1200" baseline="-25000" dirty="0">
                          <a:effectLst/>
                        </a:rPr>
                        <a:t>2</a:t>
                      </a:r>
                      <a:r>
                        <a:rPr lang="en-US" sz="2400" kern="1200" dirty="0">
                          <a:effectLst/>
                        </a:rPr>
                        <a:t> to BaF</a:t>
                      </a:r>
                      <a:r>
                        <a:rPr lang="en-US" sz="2400" kern="1200" baseline="-25000" dirty="0">
                          <a:effectLst/>
                        </a:rPr>
                        <a:t>2</a:t>
                      </a:r>
                      <a:endParaRPr lang="it-IT" sz="3200" dirty="0">
                        <a:effectLst/>
                        <a:latin typeface="Calibri"/>
                        <a:ea typeface="Calibri"/>
                        <a:cs typeface="Times New Roman"/>
                      </a:endParaRPr>
                    </a:p>
                  </a:txBody>
                  <a:tcPr marL="68580" marR="68580" marT="0" marB="0" anchor="ctr"/>
                </a:tc>
                <a:tc>
                  <a:txBody>
                    <a:bodyPr/>
                    <a:lstStyle/>
                    <a:p>
                      <a:pPr algn="ctr">
                        <a:lnSpc>
                          <a:spcPct val="100000"/>
                        </a:lnSpc>
                        <a:spcAft>
                          <a:spcPts val="0"/>
                        </a:spcAft>
                      </a:pPr>
                      <a:r>
                        <a:rPr lang="en-US" sz="2400" kern="1200" dirty="0">
                          <a:effectLst/>
                        </a:rPr>
                        <a:t>1.3 </a:t>
                      </a:r>
                      <a:r>
                        <a:rPr lang="it-IT" sz="2400" kern="1200" dirty="0">
                          <a:effectLst/>
                        </a:rPr>
                        <a:t>ns</a:t>
                      </a:r>
                      <a:endParaRPr lang="it-IT" sz="3200" dirty="0">
                        <a:effectLst/>
                        <a:latin typeface="Calibri"/>
                        <a:ea typeface="Calibri"/>
                        <a:cs typeface="Times New Roman"/>
                      </a:endParaRPr>
                    </a:p>
                  </a:txBody>
                  <a:tcPr marL="68580" marR="68580" marT="0" marB="0" anchor="ctr"/>
                </a:tc>
                <a:tc>
                  <a:txBody>
                    <a:bodyPr/>
                    <a:lstStyle/>
                    <a:p>
                      <a:pPr algn="ctr">
                        <a:lnSpc>
                          <a:spcPct val="100000"/>
                        </a:lnSpc>
                        <a:spcAft>
                          <a:spcPts val="0"/>
                        </a:spcAft>
                      </a:pPr>
                      <a:r>
                        <a:rPr lang="it-IT" sz="2400" kern="1200" dirty="0">
                          <a:effectLst/>
                        </a:rPr>
                        <a:t>130 </a:t>
                      </a:r>
                      <a:r>
                        <a:rPr lang="it-IT" sz="2400" kern="1200" dirty="0" err="1">
                          <a:effectLst/>
                        </a:rPr>
                        <a:t>mV</a:t>
                      </a:r>
                      <a:endParaRPr lang="it-IT" sz="3200" dirty="0">
                        <a:effectLst/>
                        <a:latin typeface="Calibri"/>
                        <a:ea typeface="Calibri"/>
                        <a:cs typeface="Times New Roman"/>
                      </a:endParaRPr>
                    </a:p>
                  </a:txBody>
                  <a:tcPr marL="68580" marR="68580" marT="0" marB="0" anchor="ctr"/>
                </a:tc>
                <a:tc>
                  <a:txBody>
                    <a:bodyPr/>
                    <a:lstStyle/>
                    <a:p>
                      <a:pPr algn="ctr">
                        <a:lnSpc>
                          <a:spcPct val="100000"/>
                        </a:lnSpc>
                        <a:spcAft>
                          <a:spcPts val="0"/>
                        </a:spcAft>
                      </a:pPr>
                      <a:endParaRPr lang="it-IT" sz="2400" kern="1200" dirty="0">
                        <a:solidFill>
                          <a:srgbClr val="000000"/>
                        </a:solidFill>
                        <a:effectLst/>
                        <a:latin typeface="Calibri"/>
                        <a:ea typeface="Calibri"/>
                        <a:cs typeface="Times New Roman"/>
                      </a:endParaRPr>
                    </a:p>
                  </a:txBody>
                  <a:tcPr marL="68580" marR="68580" marT="0" marB="0" anchor="ctr"/>
                </a:tc>
                <a:tc>
                  <a:txBody>
                    <a:bodyPr/>
                    <a:lstStyle/>
                    <a:p>
                      <a:pPr algn="ctr">
                        <a:lnSpc>
                          <a:spcPct val="100000"/>
                        </a:lnSpc>
                        <a:spcAft>
                          <a:spcPts val="0"/>
                        </a:spcAft>
                      </a:pPr>
                      <a:r>
                        <a:rPr lang="it-IT" sz="2400" kern="1200" dirty="0">
                          <a:effectLst/>
                        </a:rPr>
                        <a:t>120 </a:t>
                      </a:r>
                      <a:r>
                        <a:rPr lang="it-IT" sz="2400" kern="1200" dirty="0" err="1">
                          <a:effectLst/>
                        </a:rPr>
                        <a:t>ps</a:t>
                      </a:r>
                      <a:endParaRPr lang="it-IT" sz="3200" dirty="0">
                        <a:effectLst/>
                        <a:latin typeface="Calibri"/>
                        <a:ea typeface="Calibri"/>
                        <a:cs typeface="Times New Roman"/>
                      </a:endParaRPr>
                    </a:p>
                  </a:txBody>
                  <a:tcPr marL="68580" marR="68580" marT="0" marB="0" anchor="ctr"/>
                </a:tc>
                <a:tc>
                  <a:txBody>
                    <a:bodyPr/>
                    <a:lstStyle/>
                    <a:p>
                      <a:pPr marL="0" algn="ctr" defTabSz="914400" rtl="0" eaLnBrk="1" latinLnBrk="0" hangingPunct="1">
                        <a:lnSpc>
                          <a:spcPct val="100000"/>
                        </a:lnSpc>
                        <a:spcAft>
                          <a:spcPts val="0"/>
                        </a:spcAft>
                      </a:pPr>
                      <a:r>
                        <a:rPr lang="it-IT" sz="2400" kern="1200" dirty="0">
                          <a:effectLst/>
                        </a:rPr>
                        <a:t>280</a:t>
                      </a:r>
                      <a:r>
                        <a:rPr lang="it-IT" sz="2400" kern="1200" baseline="0" dirty="0">
                          <a:effectLst/>
                        </a:rPr>
                        <a:t> </a:t>
                      </a:r>
                      <a:r>
                        <a:rPr lang="it-IT" sz="2400" kern="1200" baseline="0" dirty="0" err="1">
                          <a:effectLst/>
                        </a:rPr>
                        <a:t>ps</a:t>
                      </a:r>
                      <a:endParaRPr lang="it-IT" sz="2400" kern="1200" dirty="0">
                        <a:solidFill>
                          <a:srgbClr val="000000"/>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5"/>
                  </a:ext>
                </a:extLst>
              </a:tr>
              <a:tr h="384568">
                <a:tc>
                  <a:txBody>
                    <a:bodyPr/>
                    <a:lstStyle/>
                    <a:p>
                      <a:pPr>
                        <a:lnSpc>
                          <a:spcPct val="100000"/>
                        </a:lnSpc>
                        <a:spcAft>
                          <a:spcPts val="0"/>
                        </a:spcAft>
                      </a:pPr>
                      <a:r>
                        <a:rPr lang="en-US" sz="2400" i="1" kern="1200" dirty="0">
                          <a:effectLst/>
                        </a:rPr>
                        <a:t>BaF</a:t>
                      </a:r>
                      <a:r>
                        <a:rPr lang="en-US" sz="2400" i="1" kern="1200" baseline="-25000" dirty="0">
                          <a:effectLst/>
                        </a:rPr>
                        <a:t>2</a:t>
                      </a:r>
                      <a:r>
                        <a:rPr lang="en-US" sz="2400" i="1" kern="1200" dirty="0">
                          <a:effectLst/>
                        </a:rPr>
                        <a:t> to BaF</a:t>
                      </a:r>
                      <a:r>
                        <a:rPr lang="en-US" sz="2400" i="1" kern="1200" baseline="-25000" dirty="0">
                          <a:effectLst/>
                        </a:rPr>
                        <a:t>2</a:t>
                      </a:r>
                      <a:endParaRPr lang="it-IT" sz="3200" i="1" baseline="0" dirty="0">
                        <a:solidFill>
                          <a:schemeClr val="tx1"/>
                        </a:solidFill>
                        <a:effectLst/>
                        <a:latin typeface="Calibri"/>
                        <a:ea typeface="Calibri"/>
                        <a:cs typeface="Times New Roman"/>
                      </a:endParaRPr>
                    </a:p>
                  </a:txBody>
                  <a:tcPr marL="68580" marR="68580" marT="0" marB="0" anchor="ctr"/>
                </a:tc>
                <a:tc>
                  <a:txBody>
                    <a:bodyPr/>
                    <a:lstStyle/>
                    <a:p>
                      <a:pPr algn="ctr">
                        <a:lnSpc>
                          <a:spcPct val="100000"/>
                        </a:lnSpc>
                        <a:spcAft>
                          <a:spcPts val="0"/>
                        </a:spcAft>
                      </a:pPr>
                      <a:r>
                        <a:rPr lang="en-US" sz="2400" i="1" kern="1200" dirty="0">
                          <a:effectLst/>
                        </a:rPr>
                        <a:t>1.3 </a:t>
                      </a:r>
                      <a:r>
                        <a:rPr lang="it-IT" sz="2400" i="1" kern="1200" dirty="0">
                          <a:effectLst/>
                        </a:rPr>
                        <a:t>ns</a:t>
                      </a:r>
                      <a:endParaRPr lang="it-IT" sz="3200" i="1" dirty="0">
                        <a:solidFill>
                          <a:schemeClr val="tx1"/>
                        </a:solidFill>
                        <a:effectLst/>
                        <a:latin typeface="Calibri"/>
                        <a:ea typeface="Calibri"/>
                        <a:cs typeface="Times New Roman"/>
                      </a:endParaRPr>
                    </a:p>
                  </a:txBody>
                  <a:tcPr marL="68580" marR="68580" marT="0" marB="0" anchor="ctr"/>
                </a:tc>
                <a:tc>
                  <a:txBody>
                    <a:bodyPr/>
                    <a:lstStyle/>
                    <a:p>
                      <a:pPr algn="ctr">
                        <a:lnSpc>
                          <a:spcPct val="100000"/>
                        </a:lnSpc>
                        <a:spcAft>
                          <a:spcPts val="0"/>
                        </a:spcAft>
                      </a:pPr>
                      <a:r>
                        <a:rPr lang="it-IT" sz="2400" i="1" kern="1200" dirty="0">
                          <a:effectLst/>
                        </a:rPr>
                        <a:t>130 </a:t>
                      </a:r>
                      <a:r>
                        <a:rPr lang="it-IT" sz="2400" i="1" kern="1200" dirty="0" err="1">
                          <a:effectLst/>
                        </a:rPr>
                        <a:t>mV</a:t>
                      </a:r>
                      <a:endParaRPr lang="it-IT" sz="3200" i="1" dirty="0">
                        <a:solidFill>
                          <a:schemeClr val="tx1"/>
                        </a:solidFill>
                        <a:effectLst/>
                        <a:latin typeface="Calibri"/>
                        <a:ea typeface="Calibri"/>
                        <a:cs typeface="Times New Roman"/>
                      </a:endParaRPr>
                    </a:p>
                  </a:txBody>
                  <a:tcPr marL="68580" marR="68580" marT="0" marB="0" anchor="ctr"/>
                </a:tc>
                <a:tc>
                  <a:txBody>
                    <a:bodyPr/>
                    <a:lstStyle/>
                    <a:p>
                      <a:pPr algn="ctr">
                        <a:lnSpc>
                          <a:spcPct val="100000"/>
                        </a:lnSpc>
                        <a:spcAft>
                          <a:spcPts val="0"/>
                        </a:spcAft>
                      </a:pPr>
                      <a:endParaRPr lang="it-IT" sz="2400" i="1" kern="1200" dirty="0">
                        <a:solidFill>
                          <a:srgbClr val="000000"/>
                        </a:solidFill>
                        <a:effectLst/>
                        <a:latin typeface="Calibri"/>
                        <a:ea typeface="Calibri"/>
                        <a:cs typeface="Times New Roman"/>
                      </a:endParaRPr>
                    </a:p>
                  </a:txBody>
                  <a:tcPr marL="68580" marR="68580" marT="0" marB="0" anchor="ctr"/>
                </a:tc>
                <a:tc>
                  <a:txBody>
                    <a:bodyPr/>
                    <a:lstStyle/>
                    <a:p>
                      <a:pPr algn="ctr">
                        <a:lnSpc>
                          <a:spcPct val="100000"/>
                        </a:lnSpc>
                        <a:spcAft>
                          <a:spcPts val="0"/>
                        </a:spcAft>
                      </a:pPr>
                      <a:r>
                        <a:rPr lang="it-IT" sz="2400" i="1" kern="1200" dirty="0">
                          <a:effectLst/>
                        </a:rPr>
                        <a:t>538 </a:t>
                      </a:r>
                      <a:r>
                        <a:rPr lang="it-IT" sz="2400" i="1" kern="1200" dirty="0" err="1">
                          <a:effectLst/>
                        </a:rPr>
                        <a:t>ps</a:t>
                      </a:r>
                      <a:endParaRPr lang="it-IT" sz="3200" i="1" dirty="0">
                        <a:solidFill>
                          <a:schemeClr val="tx1"/>
                        </a:solidFill>
                        <a:effectLst/>
                        <a:latin typeface="Calibri"/>
                        <a:ea typeface="Calibri"/>
                        <a:cs typeface="Times New Roman"/>
                      </a:endParaRPr>
                    </a:p>
                  </a:txBody>
                  <a:tcPr marL="68580" marR="68580" marT="0" marB="0" anchor="ctr"/>
                </a:tc>
                <a:tc>
                  <a:txBody>
                    <a:bodyPr/>
                    <a:lstStyle/>
                    <a:p>
                      <a:pPr marL="0" algn="ctr" defTabSz="914400" rtl="0" eaLnBrk="1" latinLnBrk="0" hangingPunct="1">
                        <a:lnSpc>
                          <a:spcPct val="100000"/>
                        </a:lnSpc>
                        <a:spcAft>
                          <a:spcPts val="0"/>
                        </a:spcAft>
                      </a:pPr>
                      <a:r>
                        <a:rPr lang="it-IT" sz="2400" i="1" kern="1200" dirty="0">
                          <a:effectLst/>
                        </a:rPr>
                        <a:t>1.3 ns</a:t>
                      </a:r>
                      <a:endParaRPr lang="it-IT" sz="2400" i="1" kern="1200" dirty="0">
                        <a:solidFill>
                          <a:srgbClr val="000000"/>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6"/>
                  </a:ext>
                </a:extLst>
              </a:tr>
              <a:tr h="384568">
                <a:tc>
                  <a:txBody>
                    <a:bodyPr/>
                    <a:lstStyle/>
                    <a:p>
                      <a:pPr>
                        <a:lnSpc>
                          <a:spcPct val="100000"/>
                        </a:lnSpc>
                        <a:spcAft>
                          <a:spcPts val="0"/>
                        </a:spcAft>
                      </a:pPr>
                      <a:r>
                        <a:rPr lang="en-US" sz="2400" kern="1200" dirty="0">
                          <a:effectLst/>
                        </a:rPr>
                        <a:t>BaF</a:t>
                      </a:r>
                      <a:r>
                        <a:rPr lang="en-US" sz="2400" kern="1200" baseline="-25000" dirty="0">
                          <a:effectLst/>
                        </a:rPr>
                        <a:t>2</a:t>
                      </a:r>
                      <a:r>
                        <a:rPr lang="en-US" sz="2400" kern="1200" dirty="0">
                          <a:effectLst/>
                        </a:rPr>
                        <a:t> to LaBr</a:t>
                      </a:r>
                      <a:r>
                        <a:rPr lang="en-US" sz="2400" kern="1200" baseline="-25000" dirty="0">
                          <a:effectLst/>
                        </a:rPr>
                        <a:t>3</a:t>
                      </a:r>
                      <a:endParaRPr lang="it-IT" sz="3200" dirty="0">
                        <a:effectLst/>
                        <a:latin typeface="Calibri"/>
                        <a:ea typeface="Calibri"/>
                        <a:cs typeface="Times New Roman"/>
                      </a:endParaRPr>
                    </a:p>
                  </a:txBody>
                  <a:tcPr marL="68580" marR="68580" marT="0" marB="0" anchor="ctr"/>
                </a:tc>
                <a:tc>
                  <a:txBody>
                    <a:bodyPr/>
                    <a:lstStyle/>
                    <a:p>
                      <a:pPr algn="ctr">
                        <a:lnSpc>
                          <a:spcPct val="100000"/>
                        </a:lnSpc>
                        <a:spcAft>
                          <a:spcPts val="0"/>
                        </a:spcAft>
                      </a:pPr>
                      <a:r>
                        <a:rPr lang="en-US" sz="2400" kern="1200" dirty="0">
                          <a:effectLst/>
                        </a:rPr>
                        <a:t>1.3/15 ns</a:t>
                      </a:r>
                      <a:endParaRPr lang="it-IT" sz="3200" dirty="0">
                        <a:effectLst/>
                        <a:latin typeface="Calibri"/>
                        <a:ea typeface="Calibri"/>
                        <a:cs typeface="Times New Roman"/>
                      </a:endParaRPr>
                    </a:p>
                  </a:txBody>
                  <a:tcPr marL="68580" marR="68580" marT="0" marB="0" anchor="ctr"/>
                </a:tc>
                <a:tc>
                  <a:txBody>
                    <a:bodyPr/>
                    <a:lstStyle/>
                    <a:p>
                      <a:pPr algn="ctr">
                        <a:lnSpc>
                          <a:spcPct val="100000"/>
                        </a:lnSpc>
                        <a:spcAft>
                          <a:spcPts val="0"/>
                        </a:spcAft>
                      </a:pPr>
                      <a:r>
                        <a:rPr lang="it-IT" sz="2400" kern="1200" dirty="0">
                          <a:effectLst/>
                        </a:rPr>
                        <a:t>130/200 </a:t>
                      </a:r>
                      <a:r>
                        <a:rPr lang="it-IT" sz="2400" kern="1200" dirty="0" err="1">
                          <a:effectLst/>
                        </a:rPr>
                        <a:t>mV</a:t>
                      </a:r>
                      <a:endParaRPr lang="it-IT" sz="3200" dirty="0">
                        <a:effectLst/>
                        <a:latin typeface="Calibri"/>
                        <a:ea typeface="Calibri"/>
                        <a:cs typeface="Times New Roman"/>
                      </a:endParaRPr>
                    </a:p>
                  </a:txBody>
                  <a:tcPr marL="68580" marR="68580" marT="0" marB="0" anchor="ctr"/>
                </a:tc>
                <a:tc>
                  <a:txBody>
                    <a:bodyPr/>
                    <a:lstStyle/>
                    <a:p>
                      <a:pPr algn="ctr">
                        <a:lnSpc>
                          <a:spcPct val="100000"/>
                        </a:lnSpc>
                        <a:spcAft>
                          <a:spcPts val="0"/>
                        </a:spcAft>
                      </a:pPr>
                      <a:endParaRPr lang="it-IT" sz="2400" kern="1200" dirty="0">
                        <a:solidFill>
                          <a:srgbClr val="000000"/>
                        </a:solidFill>
                        <a:effectLst/>
                        <a:latin typeface="Calibri"/>
                        <a:ea typeface="Calibri"/>
                        <a:cs typeface="Times New Roman"/>
                      </a:endParaRPr>
                    </a:p>
                  </a:txBody>
                  <a:tcPr marL="68580" marR="68580" marT="0" marB="0" anchor="ctr"/>
                </a:tc>
                <a:tc>
                  <a:txBody>
                    <a:bodyPr/>
                    <a:lstStyle/>
                    <a:p>
                      <a:pPr algn="ctr">
                        <a:lnSpc>
                          <a:spcPct val="100000"/>
                        </a:lnSpc>
                        <a:spcAft>
                          <a:spcPts val="0"/>
                        </a:spcAft>
                      </a:pPr>
                      <a:r>
                        <a:rPr lang="it-IT" sz="2400" kern="1200" dirty="0">
                          <a:effectLst/>
                        </a:rPr>
                        <a:t>186 </a:t>
                      </a:r>
                      <a:r>
                        <a:rPr lang="it-IT" sz="2400" kern="1200" dirty="0" err="1">
                          <a:effectLst/>
                        </a:rPr>
                        <a:t>ps</a:t>
                      </a:r>
                      <a:endParaRPr lang="it-IT" sz="3200" dirty="0">
                        <a:effectLst/>
                        <a:latin typeface="Calibri"/>
                        <a:ea typeface="Calibri"/>
                        <a:cs typeface="Times New Roman"/>
                      </a:endParaRPr>
                    </a:p>
                  </a:txBody>
                  <a:tcPr marL="68580" marR="68580" marT="0" marB="0" anchor="ctr"/>
                </a:tc>
                <a:tc>
                  <a:txBody>
                    <a:bodyPr/>
                    <a:lstStyle/>
                    <a:p>
                      <a:pPr marL="0" algn="ctr" defTabSz="914400" rtl="0" eaLnBrk="1" latinLnBrk="0" hangingPunct="1">
                        <a:lnSpc>
                          <a:spcPct val="100000"/>
                        </a:lnSpc>
                        <a:spcAft>
                          <a:spcPts val="0"/>
                        </a:spcAft>
                      </a:pPr>
                      <a:r>
                        <a:rPr lang="it-IT" sz="2400" kern="1200" dirty="0">
                          <a:effectLst/>
                        </a:rPr>
                        <a:t>437 </a:t>
                      </a:r>
                      <a:r>
                        <a:rPr lang="it-IT" sz="2400" kern="1200" dirty="0" err="1">
                          <a:effectLst/>
                        </a:rPr>
                        <a:t>ps</a:t>
                      </a:r>
                      <a:endParaRPr lang="it-IT" sz="2400" kern="1200" dirty="0">
                        <a:solidFill>
                          <a:srgbClr val="000000"/>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7"/>
                  </a:ext>
                </a:extLst>
              </a:tr>
              <a:tr h="384568">
                <a:tc>
                  <a:txBody>
                    <a:bodyPr/>
                    <a:lstStyle/>
                    <a:p>
                      <a:pPr marL="0" algn="l" defTabSz="914400" rtl="0" eaLnBrk="1" latinLnBrk="0" hangingPunct="1">
                        <a:lnSpc>
                          <a:spcPct val="100000"/>
                        </a:lnSpc>
                        <a:spcAft>
                          <a:spcPts val="0"/>
                        </a:spcAft>
                      </a:pPr>
                      <a:r>
                        <a:rPr lang="it-IT" sz="2400" kern="1200" dirty="0" err="1">
                          <a:effectLst/>
                        </a:rPr>
                        <a:t>NaI</a:t>
                      </a:r>
                      <a:r>
                        <a:rPr lang="it-IT" sz="2400" kern="1200" dirty="0">
                          <a:effectLst/>
                        </a:rPr>
                        <a:t> to </a:t>
                      </a:r>
                      <a:r>
                        <a:rPr lang="it-IT" sz="2400" kern="1200" dirty="0" err="1">
                          <a:effectLst/>
                        </a:rPr>
                        <a:t>NaI</a:t>
                      </a:r>
                      <a:endParaRPr lang="it-IT" sz="2400" kern="1200" dirty="0">
                        <a:solidFill>
                          <a:srgbClr val="000000"/>
                        </a:solidFill>
                        <a:effectLst/>
                        <a:latin typeface="Calibri"/>
                        <a:ea typeface="Calibri"/>
                        <a:cs typeface="Times New Roman"/>
                      </a:endParaRPr>
                    </a:p>
                  </a:txBody>
                  <a:tcPr marL="68580" marR="68580" marT="0" marB="0" anchor="ctr"/>
                </a:tc>
                <a:tc>
                  <a:txBody>
                    <a:bodyPr/>
                    <a:lstStyle/>
                    <a:p>
                      <a:pPr marL="0" algn="ctr" defTabSz="914400" rtl="0" eaLnBrk="1" latinLnBrk="0" hangingPunct="1">
                        <a:lnSpc>
                          <a:spcPct val="100000"/>
                        </a:lnSpc>
                        <a:spcAft>
                          <a:spcPts val="0"/>
                        </a:spcAft>
                      </a:pPr>
                      <a:r>
                        <a:rPr lang="it-IT" sz="2400" kern="1200" dirty="0">
                          <a:effectLst/>
                        </a:rPr>
                        <a:t>20 ns</a:t>
                      </a:r>
                      <a:endParaRPr lang="it-IT" sz="2400" kern="1200" dirty="0">
                        <a:solidFill>
                          <a:srgbClr val="000000"/>
                        </a:solidFill>
                        <a:effectLst/>
                        <a:latin typeface="Calibri"/>
                        <a:ea typeface="Calibri"/>
                        <a:cs typeface="Times New Roman"/>
                      </a:endParaRPr>
                    </a:p>
                  </a:txBody>
                  <a:tcPr marL="68580" marR="68580" marT="0" marB="0" anchor="ctr"/>
                </a:tc>
                <a:tc>
                  <a:txBody>
                    <a:bodyPr/>
                    <a:lstStyle/>
                    <a:p>
                      <a:pPr marL="0" algn="ctr" defTabSz="914400" rtl="0" eaLnBrk="1" latinLnBrk="0" hangingPunct="1">
                        <a:lnSpc>
                          <a:spcPct val="100000"/>
                        </a:lnSpc>
                        <a:spcAft>
                          <a:spcPts val="0"/>
                        </a:spcAft>
                      </a:pPr>
                      <a:r>
                        <a:rPr lang="it-IT" sz="2400" kern="1200" dirty="0">
                          <a:effectLst/>
                        </a:rPr>
                        <a:t>100 </a:t>
                      </a:r>
                      <a:r>
                        <a:rPr lang="it-IT" sz="2400" kern="1200" dirty="0" err="1">
                          <a:effectLst/>
                        </a:rPr>
                        <a:t>mV</a:t>
                      </a:r>
                      <a:endParaRPr lang="it-IT" sz="2400" kern="1200" dirty="0">
                        <a:solidFill>
                          <a:srgbClr val="000000"/>
                        </a:solidFill>
                        <a:effectLst/>
                        <a:latin typeface="Calibri"/>
                        <a:ea typeface="Calibri"/>
                        <a:cs typeface="Times New Roman"/>
                      </a:endParaRPr>
                    </a:p>
                  </a:txBody>
                  <a:tcPr marL="68580" marR="68580" marT="0" marB="0" anchor="ctr"/>
                </a:tc>
                <a:tc>
                  <a:txBody>
                    <a:bodyPr/>
                    <a:lstStyle/>
                    <a:p>
                      <a:pPr marL="0" algn="ctr" defTabSz="914400" rtl="0" eaLnBrk="1" latinLnBrk="0" hangingPunct="1">
                        <a:lnSpc>
                          <a:spcPct val="100000"/>
                        </a:lnSpc>
                        <a:spcAft>
                          <a:spcPts val="0"/>
                        </a:spcAft>
                      </a:pPr>
                      <a:endParaRPr lang="it-IT" sz="2400" kern="1200" dirty="0">
                        <a:solidFill>
                          <a:srgbClr val="000000"/>
                        </a:solidFill>
                        <a:effectLst/>
                        <a:latin typeface="Calibri"/>
                        <a:ea typeface="Calibri"/>
                        <a:cs typeface="Times New Roman"/>
                      </a:endParaRPr>
                    </a:p>
                  </a:txBody>
                  <a:tcPr marL="68580" marR="68580" marT="0" marB="0" anchor="ctr"/>
                </a:tc>
                <a:tc>
                  <a:txBody>
                    <a:bodyPr/>
                    <a:lstStyle/>
                    <a:p>
                      <a:pPr marL="0" algn="ctr" defTabSz="914400" rtl="0" eaLnBrk="1" latinLnBrk="0" hangingPunct="1">
                        <a:lnSpc>
                          <a:spcPct val="100000"/>
                        </a:lnSpc>
                        <a:spcAft>
                          <a:spcPts val="0"/>
                        </a:spcAft>
                      </a:pPr>
                      <a:r>
                        <a:rPr lang="it-IT" sz="2400" kern="1200" dirty="0">
                          <a:effectLst/>
                        </a:rPr>
                        <a:t>1.02 ns</a:t>
                      </a:r>
                      <a:endParaRPr lang="it-IT" sz="2400" kern="1200" dirty="0">
                        <a:solidFill>
                          <a:srgbClr val="000000"/>
                        </a:solidFill>
                        <a:effectLst/>
                        <a:latin typeface="Calibri"/>
                        <a:ea typeface="Calibri"/>
                        <a:cs typeface="Times New Roman"/>
                      </a:endParaRPr>
                    </a:p>
                  </a:txBody>
                  <a:tcPr marL="68580" marR="68580" marT="0" marB="0" anchor="ctr"/>
                </a:tc>
                <a:tc>
                  <a:txBody>
                    <a:bodyPr/>
                    <a:lstStyle/>
                    <a:p>
                      <a:pPr marL="0" algn="ctr" defTabSz="914400" rtl="0" eaLnBrk="1" latinLnBrk="0" hangingPunct="1">
                        <a:lnSpc>
                          <a:spcPct val="100000"/>
                        </a:lnSpc>
                        <a:spcAft>
                          <a:spcPts val="0"/>
                        </a:spcAft>
                      </a:pPr>
                      <a:r>
                        <a:rPr lang="it-IT" sz="2400" kern="1200" dirty="0">
                          <a:effectLst/>
                        </a:rPr>
                        <a:t>2.40 ns</a:t>
                      </a:r>
                      <a:endParaRPr lang="it-IT" sz="2400" kern="1200" dirty="0">
                        <a:solidFill>
                          <a:srgbClr val="000000"/>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8"/>
                  </a:ext>
                </a:extLst>
              </a:tr>
            </a:tbl>
          </a:graphicData>
        </a:graphic>
      </p:graphicFrame>
      <p:pic>
        <p:nvPicPr>
          <p:cNvPr id="16" name="Picture 6" descr="C:\Users\ctintori\AppData\Local\Microsoft\Windows\INetCache\IE\0VRI97R4\quality-500950_960_720[1].png">
            <a:extLst>
              <a:ext uri="{FF2B5EF4-FFF2-40B4-BE49-F238E27FC236}">
                <a16:creationId xmlns:a16="http://schemas.microsoft.com/office/drawing/2014/main" id="{2AD99B4F-4195-4491-B610-6083D4EC9EC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4152" y="2178366"/>
            <a:ext cx="430862" cy="43086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Users\ctintori\AppData\Local\Microsoft\Windows\INetCache\IE\0VRI97R4\quality-500950_960_720[1].png">
            <a:extLst>
              <a:ext uri="{FF2B5EF4-FFF2-40B4-BE49-F238E27FC236}">
                <a16:creationId xmlns:a16="http://schemas.microsoft.com/office/drawing/2014/main" id="{EA247653-DD36-4FFA-8DA4-D95F255936F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4152" y="2538406"/>
            <a:ext cx="430862" cy="43086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Users\ctintori\AppData\Local\Microsoft\Windows\INetCache\IE\0VRI97R4\quality-500950_960_720[1].png">
            <a:extLst>
              <a:ext uri="{FF2B5EF4-FFF2-40B4-BE49-F238E27FC236}">
                <a16:creationId xmlns:a16="http://schemas.microsoft.com/office/drawing/2014/main" id="{0A826F96-F160-48F3-AF44-32400B9D346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4152" y="2898446"/>
            <a:ext cx="430862" cy="43086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C:\Users\ctintori\AppData\Local\Microsoft\Windows\INetCache\IE\0VRI97R4\quality-500950_960_720[1].png">
            <a:extLst>
              <a:ext uri="{FF2B5EF4-FFF2-40B4-BE49-F238E27FC236}">
                <a16:creationId xmlns:a16="http://schemas.microsoft.com/office/drawing/2014/main" id="{F1398E1F-DB38-42F8-8CEA-6EA1A5925FD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4152" y="3312344"/>
            <a:ext cx="430862" cy="43086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C:\Users\ctintori\AppData\Local\Microsoft\Windows\INetCache\IE\0VRI97R4\quality-500950_960_720[1].png">
            <a:extLst>
              <a:ext uri="{FF2B5EF4-FFF2-40B4-BE49-F238E27FC236}">
                <a16:creationId xmlns:a16="http://schemas.microsoft.com/office/drawing/2014/main" id="{7DFFF3C7-F5F4-4813-9119-76B69BD4B86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4152" y="4096420"/>
            <a:ext cx="430862" cy="43086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C:\Users\ctintori\AppData\Local\Microsoft\Windows\INetCache\IE\0VRI97R4\quality-500950_960_720[1].png">
            <a:extLst>
              <a:ext uri="{FF2B5EF4-FFF2-40B4-BE49-F238E27FC236}">
                <a16:creationId xmlns:a16="http://schemas.microsoft.com/office/drawing/2014/main" id="{5876BF19-EA2A-43B8-A978-F51BAB1869A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4152" y="4455143"/>
            <a:ext cx="430862" cy="43086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7" descr="C:\Users\ctintori\AppData\Local\Microsoft\Windows\INetCache\IE\I55V8X0T\red-29985_960_720[1].png">
            <a:extLst>
              <a:ext uri="{FF2B5EF4-FFF2-40B4-BE49-F238E27FC236}">
                <a16:creationId xmlns:a16="http://schemas.microsoft.com/office/drawing/2014/main" id="{8E15AFD0-E613-445E-BC45-EA6B59B7001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9852" y="3848861"/>
            <a:ext cx="202332" cy="202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69582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9"/>
          <p:cNvSpPr txBox="1">
            <a:spLocks noChangeArrowheads="1"/>
          </p:cNvSpPr>
          <p:nvPr/>
        </p:nvSpPr>
        <p:spPr bwMode="auto">
          <a:xfrm>
            <a:off x="119335" y="-27384"/>
            <a:ext cx="9300453" cy="461665"/>
          </a:xfrm>
          <a:prstGeom prst="rect">
            <a:avLst/>
          </a:prstGeom>
          <a:noFill/>
          <a:ln>
            <a:noFill/>
          </a:ln>
          <a:effectLst/>
        </p:spPr>
        <p:txBody>
          <a:bodyPr wrap="square">
            <a:spAutoFit/>
          </a:bodyPr>
          <a:lstStyle/>
          <a:p>
            <a:pPr>
              <a:lnSpc>
                <a:spcPct val="100000"/>
              </a:lnSpc>
              <a:spcBef>
                <a:spcPct val="0"/>
              </a:spcBef>
              <a:defRPr/>
            </a:pPr>
            <a:r>
              <a:rPr lang="en-US" sz="2400" b="1" dirty="0">
                <a:solidFill>
                  <a:schemeClr val="tx2"/>
                </a:solidFill>
                <a:latin typeface="Arial Black" pitchFamily="34" charset="0"/>
              </a:rPr>
              <a:t>Timing Measurements with Digitizers: conclusion</a:t>
            </a:r>
          </a:p>
        </p:txBody>
      </p:sp>
      <p:sp>
        <p:nvSpPr>
          <p:cNvPr id="11" name="Rettangolo 10">
            <a:extLst>
              <a:ext uri="{FF2B5EF4-FFF2-40B4-BE49-F238E27FC236}">
                <a16:creationId xmlns:a16="http://schemas.microsoft.com/office/drawing/2014/main" id="{8BEB69EC-D893-42B0-8965-DFDAC8D2A765}"/>
              </a:ext>
            </a:extLst>
          </p:cNvPr>
          <p:cNvSpPr/>
          <p:nvPr/>
        </p:nvSpPr>
        <p:spPr>
          <a:xfrm>
            <a:off x="335360" y="573643"/>
            <a:ext cx="11665296" cy="3785652"/>
          </a:xfrm>
          <a:prstGeom prst="rect">
            <a:avLst/>
          </a:prstGeom>
          <a:effectLst>
            <a:glow rad="673100">
              <a:schemeClr val="accent1">
                <a:alpha val="40000"/>
              </a:schemeClr>
            </a:glow>
            <a:softEdge rad="596900"/>
          </a:effectLst>
        </p:spPr>
        <p:txBody>
          <a:bodyPr wrap="square">
            <a:spAutoFit/>
          </a:bodyPr>
          <a:lstStyle/>
          <a:p>
            <a:pPr marL="342900" indent="-342900">
              <a:spcAft>
                <a:spcPts val="600"/>
              </a:spcAft>
              <a:buFont typeface="Arial" panose="020B0604020202020204" pitchFamily="34" charset="0"/>
              <a:buChar char="•"/>
            </a:pPr>
            <a:r>
              <a:rPr lang="en-US" sz="2000" dirty="0"/>
              <a:t>One board fits all main measurements needs</a:t>
            </a:r>
          </a:p>
          <a:p>
            <a:pPr marL="342900" indent="-342900">
              <a:spcAft>
                <a:spcPts val="600"/>
              </a:spcAft>
              <a:buFont typeface="Arial" panose="020B0604020202020204" pitchFamily="34" charset="0"/>
              <a:buChar char="•"/>
            </a:pPr>
            <a:r>
              <a:rPr lang="en-US" sz="2000" dirty="0"/>
              <a:t>Flexibility, especially in the parameters tuning</a:t>
            </a:r>
          </a:p>
          <a:p>
            <a:pPr marL="342900" indent="-342900">
              <a:spcAft>
                <a:spcPts val="600"/>
              </a:spcAft>
              <a:buFont typeface="Arial" panose="020B0604020202020204" pitchFamily="34" charset="0"/>
              <a:buChar char="•"/>
            </a:pPr>
            <a:r>
              <a:rPr lang="en-US" sz="2000" dirty="0"/>
              <a:t>Accurate timing requires high sampling rates: 2/3 GHz to sample a typical rising edge of 1.5 ns</a:t>
            </a:r>
          </a:p>
          <a:p>
            <a:pPr marL="342900" indent="-342900">
              <a:spcAft>
                <a:spcPts val="600"/>
              </a:spcAft>
              <a:buFont typeface="Arial" panose="020B0604020202020204" pitchFamily="34" charset="0"/>
              <a:buChar char="•"/>
            </a:pPr>
            <a:r>
              <a:rPr lang="en-US" sz="2000" dirty="0"/>
              <a:t>Good timing resolution is achievable even without using extreme high sampling rates: good results with CAEN DT5730 (500 MS/s, 14-bit) and ZC correction algorithm</a:t>
            </a:r>
          </a:p>
          <a:p>
            <a:pPr marL="342900" indent="-342900">
              <a:spcAft>
                <a:spcPts val="600"/>
              </a:spcAft>
              <a:buFont typeface="Arial" panose="020B0604020202020204" pitchFamily="34" charset="0"/>
              <a:buChar char="•"/>
            </a:pPr>
            <a:r>
              <a:rPr lang="en-US" sz="2000" dirty="0"/>
              <a:t>Measurements with no dead time are possible using FADC</a:t>
            </a:r>
          </a:p>
          <a:p>
            <a:pPr marL="342900" indent="-342900">
              <a:spcAft>
                <a:spcPts val="600"/>
              </a:spcAft>
              <a:buFont typeface="Arial" panose="020B0604020202020204" pitchFamily="34" charset="0"/>
              <a:buChar char="•"/>
            </a:pPr>
            <a:endParaRPr lang="en-US" sz="2000" dirty="0"/>
          </a:p>
          <a:p>
            <a:pPr marL="342900" indent="-342900">
              <a:spcAft>
                <a:spcPts val="600"/>
              </a:spcAft>
              <a:buFont typeface="Arial" panose="020B0604020202020204" pitchFamily="34" charset="0"/>
              <a:buChar char="•"/>
            </a:pPr>
            <a:endParaRPr lang="en-US" sz="2000" dirty="0"/>
          </a:p>
          <a:p>
            <a:pPr>
              <a:spcAft>
                <a:spcPts val="600"/>
              </a:spcAft>
            </a:pPr>
            <a:r>
              <a:rPr lang="en-US" sz="2000" b="1" dirty="0"/>
              <a:t>IF sampling rate &gt; 1GHz is really needed ….</a:t>
            </a:r>
          </a:p>
          <a:p>
            <a:pPr marL="342900" indent="-342900">
              <a:spcAft>
                <a:spcPts val="600"/>
              </a:spcAft>
              <a:buFont typeface="Arial" panose="020B0604020202020204" pitchFamily="34" charset="0"/>
              <a:buChar char="•"/>
            </a:pPr>
            <a:endParaRPr lang="en-US" sz="2000" dirty="0"/>
          </a:p>
        </p:txBody>
      </p:sp>
      <p:sp>
        <p:nvSpPr>
          <p:cNvPr id="12" name="Rettangolo 11">
            <a:extLst>
              <a:ext uri="{FF2B5EF4-FFF2-40B4-BE49-F238E27FC236}">
                <a16:creationId xmlns:a16="http://schemas.microsoft.com/office/drawing/2014/main" id="{8299808F-0713-48AD-A7C4-84DAD73D48CD}"/>
              </a:ext>
            </a:extLst>
          </p:cNvPr>
          <p:cNvSpPr/>
          <p:nvPr/>
        </p:nvSpPr>
        <p:spPr>
          <a:xfrm>
            <a:off x="5411924" y="3983131"/>
            <a:ext cx="1368152" cy="1031051"/>
          </a:xfrm>
          <a:prstGeom prst="rect">
            <a:avLst/>
          </a:prstGeom>
          <a:effectLst>
            <a:glow rad="673100">
              <a:schemeClr val="accent1">
                <a:alpha val="40000"/>
              </a:schemeClr>
            </a:glow>
            <a:softEdge rad="596900"/>
          </a:effectLst>
        </p:spPr>
        <p:txBody>
          <a:bodyPr wrap="square">
            <a:spAutoFit/>
          </a:bodyPr>
          <a:lstStyle/>
          <a:p>
            <a:pPr>
              <a:spcAft>
                <a:spcPts val="600"/>
              </a:spcAft>
            </a:pPr>
            <a:r>
              <a:rPr lang="en-US" sz="3600" b="1" dirty="0"/>
              <a:t>ASICs</a:t>
            </a:r>
          </a:p>
          <a:p>
            <a:pPr marL="342900" indent="-342900">
              <a:spcAft>
                <a:spcPts val="600"/>
              </a:spcAft>
              <a:buFont typeface="Arial" panose="020B0604020202020204" pitchFamily="34" charset="0"/>
              <a:buChar char="•"/>
            </a:pPr>
            <a:endParaRPr lang="en-US" sz="2000" dirty="0"/>
          </a:p>
        </p:txBody>
      </p:sp>
      <p:pic>
        <p:nvPicPr>
          <p:cNvPr id="5" name="Immagine 4" descr="Immagine che contiene musica&#10;&#10;Descrizione generata automaticamente">
            <a:extLst>
              <a:ext uri="{FF2B5EF4-FFF2-40B4-BE49-F238E27FC236}">
                <a16:creationId xmlns:a16="http://schemas.microsoft.com/office/drawing/2014/main" id="{9BB6EE3A-63A9-470D-8DA6-84008F9ED3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2684" y="4437112"/>
            <a:ext cx="3763516" cy="2099646"/>
          </a:xfrm>
          <a:prstGeom prst="rect">
            <a:avLst/>
          </a:prstGeom>
          <a:ln>
            <a:noFill/>
          </a:ln>
          <a:effectLst>
            <a:softEdge rad="112500"/>
          </a:effectLst>
        </p:spPr>
      </p:pic>
      <p:pic>
        <p:nvPicPr>
          <p:cNvPr id="7" name="Immagine 6" descr="Immagine che contiene elettronico, circuito&#10;&#10;Descrizione generata automaticamente">
            <a:extLst>
              <a:ext uri="{FF2B5EF4-FFF2-40B4-BE49-F238E27FC236}">
                <a16:creationId xmlns:a16="http://schemas.microsoft.com/office/drawing/2014/main" id="{35C8D615-C86B-4910-8D1C-62A46E200B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9616" y="4359295"/>
            <a:ext cx="1958330" cy="979165"/>
          </a:xfrm>
          <a:prstGeom prst="rect">
            <a:avLst/>
          </a:prstGeom>
          <a:ln>
            <a:noFill/>
          </a:ln>
          <a:effectLst>
            <a:softEdge rad="112500"/>
          </a:effectLst>
        </p:spPr>
      </p:pic>
      <p:pic>
        <p:nvPicPr>
          <p:cNvPr id="9" name="Immagine 8">
            <a:extLst>
              <a:ext uri="{FF2B5EF4-FFF2-40B4-BE49-F238E27FC236}">
                <a16:creationId xmlns:a16="http://schemas.microsoft.com/office/drawing/2014/main" id="{563EE680-9164-430C-8F16-EF6CA9D3B790}"/>
              </a:ext>
            </a:extLst>
          </p:cNvPr>
          <p:cNvPicPr>
            <a:picLocks noChangeAspect="1"/>
          </p:cNvPicPr>
          <p:nvPr/>
        </p:nvPicPr>
        <p:blipFill>
          <a:blip r:embed="rId5"/>
          <a:stretch>
            <a:fillRect/>
          </a:stretch>
        </p:blipFill>
        <p:spPr>
          <a:xfrm>
            <a:off x="7680176" y="4385238"/>
            <a:ext cx="1571590" cy="1257887"/>
          </a:xfrm>
          <a:prstGeom prst="rect">
            <a:avLst/>
          </a:prstGeom>
          <a:ln>
            <a:noFill/>
          </a:ln>
          <a:effectLst>
            <a:softEdge rad="112500"/>
          </a:effectLst>
        </p:spPr>
      </p:pic>
    </p:spTree>
    <p:extLst>
      <p:ext uri="{BB962C8B-B14F-4D97-AF65-F5344CB8AC3E}">
        <p14:creationId xmlns:p14="http://schemas.microsoft.com/office/powerpoint/2010/main" val="7678053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9"/>
          <p:cNvSpPr txBox="1">
            <a:spLocks noChangeArrowheads="1"/>
          </p:cNvSpPr>
          <p:nvPr/>
        </p:nvSpPr>
        <p:spPr bwMode="auto">
          <a:xfrm>
            <a:off x="119335" y="-27384"/>
            <a:ext cx="9300453" cy="461665"/>
          </a:xfrm>
          <a:prstGeom prst="rect">
            <a:avLst/>
          </a:prstGeom>
          <a:noFill/>
          <a:ln>
            <a:noFill/>
          </a:ln>
          <a:effectLst/>
        </p:spPr>
        <p:txBody>
          <a:bodyPr wrap="square">
            <a:spAutoFit/>
          </a:bodyPr>
          <a:lstStyle/>
          <a:p>
            <a:pPr>
              <a:lnSpc>
                <a:spcPct val="100000"/>
              </a:lnSpc>
              <a:spcBef>
                <a:spcPct val="0"/>
              </a:spcBef>
              <a:defRPr/>
            </a:pPr>
            <a:r>
              <a:rPr lang="en-US" sz="2400" b="1" dirty="0">
                <a:solidFill>
                  <a:schemeClr val="tx2"/>
                </a:solidFill>
                <a:latin typeface="Arial Black" pitchFamily="34" charset="0"/>
              </a:rPr>
              <a:t>ASICs: few examples</a:t>
            </a:r>
          </a:p>
        </p:txBody>
      </p:sp>
      <p:sp>
        <p:nvSpPr>
          <p:cNvPr id="13" name="Rettangolo 12">
            <a:extLst>
              <a:ext uri="{FF2B5EF4-FFF2-40B4-BE49-F238E27FC236}">
                <a16:creationId xmlns:a16="http://schemas.microsoft.com/office/drawing/2014/main" id="{80FCDA20-712F-4214-AEC7-60DEE8295C76}"/>
              </a:ext>
            </a:extLst>
          </p:cNvPr>
          <p:cNvSpPr/>
          <p:nvPr/>
        </p:nvSpPr>
        <p:spPr>
          <a:xfrm>
            <a:off x="335360" y="573643"/>
            <a:ext cx="8048360" cy="3785652"/>
          </a:xfrm>
          <a:prstGeom prst="rect">
            <a:avLst/>
          </a:prstGeom>
          <a:effectLst>
            <a:glow rad="673100">
              <a:schemeClr val="accent1">
                <a:alpha val="40000"/>
              </a:schemeClr>
            </a:glow>
            <a:softEdge rad="596900"/>
          </a:effectLst>
        </p:spPr>
        <p:txBody>
          <a:bodyPr wrap="square">
            <a:spAutoFit/>
          </a:bodyPr>
          <a:lstStyle/>
          <a:p>
            <a:pPr marL="342900" indent="-342900">
              <a:spcAft>
                <a:spcPts val="600"/>
              </a:spcAft>
              <a:buFont typeface="Arial" panose="020B0604020202020204" pitchFamily="34" charset="0"/>
              <a:buChar char="•"/>
            </a:pPr>
            <a:r>
              <a:rPr lang="en-US" sz="2000" b="1" dirty="0"/>
              <a:t>WeeROC</a:t>
            </a:r>
            <a:r>
              <a:rPr lang="en-US" sz="2000" dirty="0"/>
              <a:t> ASICs:</a:t>
            </a:r>
          </a:p>
          <a:p>
            <a:pPr marL="800100" lvl="1" indent="-342900">
              <a:spcAft>
                <a:spcPts val="600"/>
              </a:spcAft>
              <a:buFont typeface="Arial" panose="020B0604020202020204" pitchFamily="34" charset="0"/>
              <a:buChar char="•"/>
            </a:pPr>
            <a:r>
              <a:rPr lang="en-US" sz="2000" dirty="0"/>
              <a:t>CITIROC (SiPM readout)</a:t>
            </a:r>
          </a:p>
          <a:p>
            <a:pPr marL="800100" lvl="1" indent="-342900">
              <a:spcAft>
                <a:spcPts val="600"/>
              </a:spcAft>
              <a:buFont typeface="Arial" panose="020B0604020202020204" pitchFamily="34" charset="0"/>
              <a:buChar char="•"/>
            </a:pPr>
            <a:r>
              <a:rPr lang="en-US" sz="2000" dirty="0"/>
              <a:t>PETIROC (SiPM readout with high timing resolution)</a:t>
            </a:r>
          </a:p>
          <a:p>
            <a:pPr marL="800100" lvl="1" indent="-342900">
              <a:spcAft>
                <a:spcPts val="600"/>
              </a:spcAft>
              <a:buFont typeface="Arial" panose="020B0604020202020204" pitchFamily="34" charset="0"/>
              <a:buChar char="•"/>
            </a:pPr>
            <a:r>
              <a:rPr lang="en-US" sz="2000" dirty="0"/>
              <a:t>MAROC, PHOTOROC (PMTs)</a:t>
            </a:r>
          </a:p>
          <a:p>
            <a:pPr marL="800100" lvl="1" indent="-342900">
              <a:spcAft>
                <a:spcPts val="600"/>
              </a:spcAft>
              <a:buFont typeface="Arial" panose="020B0604020202020204" pitchFamily="34" charset="0"/>
              <a:buChar char="•"/>
            </a:pPr>
            <a:r>
              <a:rPr lang="en-US" sz="2000" dirty="0"/>
              <a:t>GEMROC (GEM Readout)</a:t>
            </a:r>
          </a:p>
          <a:p>
            <a:pPr marL="800100" lvl="1" indent="-342900">
              <a:spcAft>
                <a:spcPts val="600"/>
              </a:spcAft>
              <a:buFont typeface="Arial" panose="020B0604020202020204" pitchFamily="34" charset="0"/>
              <a:buChar char="•"/>
            </a:pPr>
            <a:r>
              <a:rPr lang="en-US" sz="2000" dirty="0"/>
              <a:t>SKIROC (PIN Diode and Silicon Detectors)</a:t>
            </a:r>
          </a:p>
          <a:p>
            <a:pPr lvl="1">
              <a:spcAft>
                <a:spcPts val="600"/>
              </a:spcAft>
            </a:pPr>
            <a:endParaRPr lang="en-US" sz="2000" dirty="0"/>
          </a:p>
          <a:p>
            <a:pPr marL="342900" indent="-342900">
              <a:spcAft>
                <a:spcPts val="600"/>
              </a:spcAft>
              <a:buFont typeface="Arial" panose="020B0604020202020204" pitchFamily="34" charset="0"/>
              <a:buChar char="•"/>
            </a:pPr>
            <a:r>
              <a:rPr lang="en-US" sz="2000" b="1" dirty="0" err="1"/>
              <a:t>Sampic</a:t>
            </a:r>
            <a:r>
              <a:rPr lang="en-US" sz="2000" dirty="0"/>
              <a:t> (10 GS/s SCA waveform digitizer and ps TDC) from </a:t>
            </a:r>
            <a:r>
              <a:rPr lang="en-US" sz="2000" dirty="0" err="1"/>
              <a:t>LaL</a:t>
            </a:r>
            <a:r>
              <a:rPr lang="en-US" sz="2000" dirty="0"/>
              <a:t>, D. Breton</a:t>
            </a:r>
          </a:p>
          <a:p>
            <a:pPr marL="342900" indent="-342900">
              <a:spcAft>
                <a:spcPts val="600"/>
              </a:spcAft>
              <a:buFont typeface="Arial" panose="020B0604020202020204" pitchFamily="34" charset="0"/>
              <a:buChar char="•"/>
            </a:pPr>
            <a:r>
              <a:rPr lang="it-IT" sz="2000" b="1" dirty="0"/>
              <a:t>AARDVARC</a:t>
            </a:r>
            <a:r>
              <a:rPr lang="it-IT" sz="2000" dirty="0"/>
              <a:t> (13 GS/s) and </a:t>
            </a:r>
            <a:r>
              <a:rPr lang="it-IT" sz="2000" b="1" dirty="0"/>
              <a:t>ASOC </a:t>
            </a:r>
            <a:r>
              <a:rPr lang="en-US" sz="2000" dirty="0"/>
              <a:t>(3.2 GS/s) SCA waveform digitizer and ps TDC from </a:t>
            </a:r>
            <a:r>
              <a:rPr lang="en-US" sz="2000" dirty="0" err="1"/>
              <a:t>Nalu</a:t>
            </a:r>
            <a:r>
              <a:rPr lang="en-US" sz="2000" dirty="0"/>
              <a:t> Scientific</a:t>
            </a:r>
          </a:p>
        </p:txBody>
      </p:sp>
      <p:sp>
        <p:nvSpPr>
          <p:cNvPr id="14" name="Rettangolo 1">
            <a:extLst>
              <a:ext uri="{FF2B5EF4-FFF2-40B4-BE49-F238E27FC236}">
                <a16:creationId xmlns:a16="http://schemas.microsoft.com/office/drawing/2014/main" id="{26C43F42-4FB0-4398-844C-6E4B0054F271}"/>
              </a:ext>
            </a:extLst>
          </p:cNvPr>
          <p:cNvSpPr>
            <a:spLocks noChangeArrowheads="1"/>
          </p:cNvSpPr>
          <p:nvPr/>
        </p:nvSpPr>
        <p:spPr bwMode="auto">
          <a:xfrm>
            <a:off x="8688288" y="1249753"/>
            <a:ext cx="309634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2000" b="1" dirty="0">
                <a:solidFill>
                  <a:srgbClr val="FF0000"/>
                </a:solidFill>
                <a:latin typeface="Comic Sans MS" pitchFamily="66" charset="0"/>
              </a:rPr>
              <a:t>Analog:</a:t>
            </a:r>
          </a:p>
          <a:p>
            <a:pPr algn="ctr"/>
            <a:r>
              <a:rPr lang="en-US" sz="1400" b="1" dirty="0">
                <a:solidFill>
                  <a:srgbClr val="FF0000"/>
                </a:solidFill>
                <a:latin typeface="Comic Sans MS" pitchFamily="66" charset="0"/>
              </a:rPr>
              <a:t>Preamp, shaper, discriminator, TDC, ADC, ….</a:t>
            </a:r>
          </a:p>
        </p:txBody>
      </p:sp>
      <p:sp>
        <p:nvSpPr>
          <p:cNvPr id="15" name="Parentesi graffa chiusa 14">
            <a:extLst>
              <a:ext uri="{FF2B5EF4-FFF2-40B4-BE49-F238E27FC236}">
                <a16:creationId xmlns:a16="http://schemas.microsoft.com/office/drawing/2014/main" id="{027C334C-C255-4F1E-89DF-721FDDE1E128}"/>
              </a:ext>
            </a:extLst>
          </p:cNvPr>
          <p:cNvSpPr/>
          <p:nvPr/>
        </p:nvSpPr>
        <p:spPr>
          <a:xfrm>
            <a:off x="8328248" y="908720"/>
            <a:ext cx="216024" cy="1804855"/>
          </a:xfrm>
          <a:prstGeom prst="rightBrace">
            <a:avLst>
              <a:gd name="adj1" fmla="val 8333"/>
              <a:gd name="adj2" fmla="val 49676"/>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6" name="Rettangolo 1">
            <a:extLst>
              <a:ext uri="{FF2B5EF4-FFF2-40B4-BE49-F238E27FC236}">
                <a16:creationId xmlns:a16="http://schemas.microsoft.com/office/drawing/2014/main" id="{CD78BE94-1D2B-4FF7-9885-72A8966A347A}"/>
              </a:ext>
            </a:extLst>
          </p:cNvPr>
          <p:cNvSpPr>
            <a:spLocks noChangeArrowheads="1"/>
          </p:cNvSpPr>
          <p:nvPr/>
        </p:nvSpPr>
        <p:spPr bwMode="auto">
          <a:xfrm>
            <a:off x="8688288" y="3389511"/>
            <a:ext cx="3096344"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2000" b="1" dirty="0">
                <a:solidFill>
                  <a:srgbClr val="FF0000"/>
                </a:solidFill>
                <a:latin typeface="Comic Sans MS" pitchFamily="66" charset="0"/>
              </a:rPr>
              <a:t>SCA:</a:t>
            </a:r>
          </a:p>
          <a:p>
            <a:pPr algn="ctr"/>
            <a:r>
              <a:rPr lang="en-US" sz="1400" b="1" dirty="0">
                <a:solidFill>
                  <a:srgbClr val="FF0000"/>
                </a:solidFill>
                <a:latin typeface="Comic Sans MS" pitchFamily="66" charset="0"/>
              </a:rPr>
              <a:t>High sampling rate</a:t>
            </a:r>
          </a:p>
        </p:txBody>
      </p:sp>
      <p:sp>
        <p:nvSpPr>
          <p:cNvPr id="17" name="Parentesi graffa chiusa 16">
            <a:extLst>
              <a:ext uri="{FF2B5EF4-FFF2-40B4-BE49-F238E27FC236}">
                <a16:creationId xmlns:a16="http://schemas.microsoft.com/office/drawing/2014/main" id="{60E5251F-BB74-4AEC-A5C5-186617886EE6}"/>
              </a:ext>
            </a:extLst>
          </p:cNvPr>
          <p:cNvSpPr/>
          <p:nvPr/>
        </p:nvSpPr>
        <p:spPr>
          <a:xfrm>
            <a:off x="8328248" y="3140968"/>
            <a:ext cx="216024" cy="1296144"/>
          </a:xfrm>
          <a:prstGeom prst="rightBrace">
            <a:avLst>
              <a:gd name="adj1" fmla="val 8333"/>
              <a:gd name="adj2" fmla="val 49676"/>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3" name="Rettangolo 2">
            <a:extLst>
              <a:ext uri="{FF2B5EF4-FFF2-40B4-BE49-F238E27FC236}">
                <a16:creationId xmlns:a16="http://schemas.microsoft.com/office/drawing/2014/main" id="{6A5F467F-D0CD-490A-AE2B-AA0695BD8179}"/>
              </a:ext>
            </a:extLst>
          </p:cNvPr>
          <p:cNvSpPr/>
          <p:nvPr/>
        </p:nvSpPr>
        <p:spPr>
          <a:xfrm>
            <a:off x="1091444" y="5090394"/>
            <a:ext cx="10009112" cy="723275"/>
          </a:xfrm>
          <a:prstGeom prst="rect">
            <a:avLst/>
          </a:prstGeom>
        </p:spPr>
        <p:txBody>
          <a:bodyPr wrap="square">
            <a:spAutoFit/>
          </a:bodyPr>
          <a:lstStyle/>
          <a:p>
            <a:pPr algn="ctr">
              <a:spcAft>
                <a:spcPts val="600"/>
              </a:spcAft>
            </a:pPr>
            <a:r>
              <a:rPr lang="en-US" b="1" dirty="0"/>
              <a:t>ASICs are competitive to Digitizers when huge sampling rates and/or high channel density are required. </a:t>
            </a:r>
          </a:p>
          <a:p>
            <a:pPr algn="ctr">
              <a:spcAft>
                <a:spcPts val="600"/>
              </a:spcAft>
            </a:pPr>
            <a:r>
              <a:rPr lang="en-US" b="1" dirty="0"/>
              <a:t>It is possible to build a large multichannel system with a reasonable budget.</a:t>
            </a:r>
          </a:p>
        </p:txBody>
      </p:sp>
    </p:spTree>
    <p:extLst>
      <p:ext uri="{BB962C8B-B14F-4D97-AF65-F5344CB8AC3E}">
        <p14:creationId xmlns:p14="http://schemas.microsoft.com/office/powerpoint/2010/main" val="307958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9"/>
          <p:cNvSpPr txBox="1">
            <a:spLocks noChangeArrowheads="1"/>
          </p:cNvSpPr>
          <p:nvPr/>
        </p:nvSpPr>
        <p:spPr bwMode="auto">
          <a:xfrm>
            <a:off x="119335" y="-27384"/>
            <a:ext cx="9300453" cy="461665"/>
          </a:xfrm>
          <a:prstGeom prst="rect">
            <a:avLst/>
          </a:prstGeom>
          <a:noFill/>
          <a:ln>
            <a:noFill/>
          </a:ln>
          <a:effectLst/>
        </p:spPr>
        <p:txBody>
          <a:bodyPr wrap="square">
            <a:spAutoFit/>
          </a:bodyPr>
          <a:lstStyle/>
          <a:p>
            <a:pPr>
              <a:lnSpc>
                <a:spcPct val="100000"/>
              </a:lnSpc>
              <a:spcBef>
                <a:spcPct val="0"/>
              </a:spcBef>
              <a:defRPr/>
            </a:pPr>
            <a:r>
              <a:rPr lang="en-US" sz="2400" b="1" dirty="0">
                <a:solidFill>
                  <a:schemeClr val="tx2"/>
                </a:solidFill>
                <a:latin typeface="Arial Black" pitchFamily="34" charset="0"/>
              </a:rPr>
              <a:t>SCA vs FADC</a:t>
            </a:r>
          </a:p>
        </p:txBody>
      </p:sp>
      <p:graphicFrame>
        <p:nvGraphicFramePr>
          <p:cNvPr id="10" name="Tabella 9">
            <a:extLst>
              <a:ext uri="{FF2B5EF4-FFF2-40B4-BE49-F238E27FC236}">
                <a16:creationId xmlns:a16="http://schemas.microsoft.com/office/drawing/2014/main" id="{7E884F4C-28C9-4968-921C-DC44107506FD}"/>
              </a:ext>
            </a:extLst>
          </p:cNvPr>
          <p:cNvGraphicFramePr>
            <a:graphicFrameLocks noGrp="1"/>
          </p:cNvGraphicFramePr>
          <p:nvPr>
            <p:extLst>
              <p:ext uri="{D42A27DB-BD31-4B8C-83A1-F6EECF244321}">
                <p14:modId xmlns:p14="http://schemas.microsoft.com/office/powerpoint/2010/main" val="3133981693"/>
              </p:ext>
            </p:extLst>
          </p:nvPr>
        </p:nvGraphicFramePr>
        <p:xfrm>
          <a:off x="263352" y="908720"/>
          <a:ext cx="11449272" cy="4520900"/>
        </p:xfrm>
        <a:graphic>
          <a:graphicData uri="http://schemas.openxmlformats.org/drawingml/2006/table">
            <a:tbl>
              <a:tblPr firstRow="1" bandRow="1">
                <a:tableStyleId>{5C22544A-7EE6-4342-B048-85BDC9FD1C3A}</a:tableStyleId>
              </a:tblPr>
              <a:tblGrid>
                <a:gridCol w="2862318">
                  <a:extLst>
                    <a:ext uri="{9D8B030D-6E8A-4147-A177-3AD203B41FA5}">
                      <a16:colId xmlns:a16="http://schemas.microsoft.com/office/drawing/2014/main" val="20000"/>
                    </a:ext>
                  </a:extLst>
                </a:gridCol>
                <a:gridCol w="2862318">
                  <a:extLst>
                    <a:ext uri="{9D8B030D-6E8A-4147-A177-3AD203B41FA5}">
                      <a16:colId xmlns:a16="http://schemas.microsoft.com/office/drawing/2014/main" val="20001"/>
                    </a:ext>
                  </a:extLst>
                </a:gridCol>
                <a:gridCol w="2862318">
                  <a:extLst>
                    <a:ext uri="{9D8B030D-6E8A-4147-A177-3AD203B41FA5}">
                      <a16:colId xmlns:a16="http://schemas.microsoft.com/office/drawing/2014/main" val="20002"/>
                    </a:ext>
                  </a:extLst>
                </a:gridCol>
                <a:gridCol w="2862318">
                  <a:extLst>
                    <a:ext uri="{9D8B030D-6E8A-4147-A177-3AD203B41FA5}">
                      <a16:colId xmlns:a16="http://schemas.microsoft.com/office/drawing/2014/main" val="20003"/>
                    </a:ext>
                  </a:extLst>
                </a:gridCol>
              </a:tblGrid>
              <a:tr h="739588">
                <a:tc gridSpan="2">
                  <a:txBody>
                    <a:bodyPr/>
                    <a:lstStyle/>
                    <a:p>
                      <a:pPr algn="ctr"/>
                      <a:r>
                        <a:rPr lang="it-IT" sz="2400" dirty="0" err="1"/>
                        <a:t>Switched</a:t>
                      </a:r>
                      <a:r>
                        <a:rPr lang="it-IT" sz="2400" dirty="0"/>
                        <a:t> </a:t>
                      </a:r>
                      <a:r>
                        <a:rPr lang="it-IT" sz="2400" dirty="0" err="1"/>
                        <a:t>Capacitor</a:t>
                      </a:r>
                      <a:r>
                        <a:rPr lang="it-IT" sz="2400" dirty="0"/>
                        <a:t> Arrays</a:t>
                      </a:r>
                    </a:p>
                  </a:txBody>
                  <a:tcPr anchor="ctr"/>
                </a:tc>
                <a:tc hMerge="1">
                  <a:txBody>
                    <a:bodyPr/>
                    <a:lstStyle/>
                    <a:p>
                      <a:endParaRPr lang="it-IT" dirty="0"/>
                    </a:p>
                  </a:txBody>
                  <a:tcPr/>
                </a:tc>
                <a:tc gridSpan="2">
                  <a:txBody>
                    <a:bodyPr/>
                    <a:lstStyle/>
                    <a:p>
                      <a:pPr algn="ctr"/>
                      <a:r>
                        <a:rPr lang="it-IT" sz="2400" dirty="0"/>
                        <a:t>Flash </a:t>
                      </a:r>
                      <a:r>
                        <a:rPr lang="it-IT" sz="2400" dirty="0" err="1"/>
                        <a:t>ADCs</a:t>
                      </a:r>
                      <a:endParaRPr lang="it-IT" sz="2400" dirty="0"/>
                    </a:p>
                  </a:txBody>
                  <a:tcPr anchor="ctr"/>
                </a:tc>
                <a:tc hMerge="1">
                  <a:txBody>
                    <a:bodyPr/>
                    <a:lstStyle/>
                    <a:p>
                      <a:endParaRPr lang="it-IT" dirty="0"/>
                    </a:p>
                  </a:txBody>
                  <a:tcPr/>
                </a:tc>
                <a:extLst>
                  <a:ext uri="{0D108BD9-81ED-4DB2-BD59-A6C34878D82A}">
                    <a16:rowId xmlns:a16="http://schemas.microsoft.com/office/drawing/2014/main" val="10000"/>
                  </a:ext>
                </a:extLst>
              </a:tr>
              <a:tr h="739588">
                <a:tc>
                  <a:txBody>
                    <a:bodyPr/>
                    <a:lstStyle/>
                    <a:p>
                      <a:pPr algn="ctr"/>
                      <a:r>
                        <a:rPr lang="it-IT" sz="2400" b="1" dirty="0" err="1"/>
                        <a:t>PROs</a:t>
                      </a:r>
                      <a:endParaRPr lang="it-IT" sz="2400" b="1" dirty="0"/>
                    </a:p>
                  </a:txBody>
                  <a:tcPr anchor="ctr">
                    <a:solidFill>
                      <a:schemeClr val="accent5">
                        <a:lumMod val="60000"/>
                        <a:lumOff val="40000"/>
                      </a:schemeClr>
                    </a:solidFill>
                  </a:tcPr>
                </a:tc>
                <a:tc>
                  <a:txBody>
                    <a:bodyPr/>
                    <a:lstStyle/>
                    <a:p>
                      <a:pPr algn="ctr"/>
                      <a:r>
                        <a:rPr lang="it-IT" sz="2400" b="1" dirty="0" err="1"/>
                        <a:t>CONs</a:t>
                      </a:r>
                      <a:endParaRPr lang="it-IT" sz="2400" b="1" dirty="0"/>
                    </a:p>
                  </a:txBody>
                  <a:tcPr anchor="ctr">
                    <a:solidFill>
                      <a:schemeClr val="accent5">
                        <a:lumMod val="60000"/>
                        <a:lumOff val="40000"/>
                      </a:schemeClr>
                    </a:solidFill>
                  </a:tcPr>
                </a:tc>
                <a:tc>
                  <a:txBody>
                    <a:bodyPr/>
                    <a:lstStyle/>
                    <a:p>
                      <a:pPr algn="ctr"/>
                      <a:r>
                        <a:rPr lang="it-IT" sz="2400" b="1" dirty="0" err="1"/>
                        <a:t>PROs</a:t>
                      </a:r>
                      <a:endParaRPr lang="it-IT" sz="2400" b="1" dirty="0"/>
                    </a:p>
                  </a:txBody>
                  <a:tcPr anchor="ctr">
                    <a:solidFill>
                      <a:schemeClr val="accent5">
                        <a:lumMod val="60000"/>
                        <a:lumOff val="40000"/>
                      </a:schemeClr>
                    </a:solidFill>
                  </a:tcPr>
                </a:tc>
                <a:tc>
                  <a:txBody>
                    <a:bodyPr/>
                    <a:lstStyle/>
                    <a:p>
                      <a:pPr algn="ctr"/>
                      <a:r>
                        <a:rPr lang="it-IT" sz="2400" b="1" dirty="0" err="1"/>
                        <a:t>CONs</a:t>
                      </a:r>
                      <a:endParaRPr lang="it-IT" sz="2400" b="1" dirty="0"/>
                    </a:p>
                  </a:txBody>
                  <a:tcPr anchor="ctr">
                    <a:solidFill>
                      <a:schemeClr val="accent5">
                        <a:lumMod val="60000"/>
                        <a:lumOff val="40000"/>
                      </a:schemeClr>
                    </a:solidFill>
                  </a:tcPr>
                </a:tc>
                <a:extLst>
                  <a:ext uri="{0D108BD9-81ED-4DB2-BD59-A6C34878D82A}">
                    <a16:rowId xmlns:a16="http://schemas.microsoft.com/office/drawing/2014/main" val="10001"/>
                  </a:ext>
                </a:extLst>
              </a:tr>
              <a:tr h="73958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noProof="0" dirty="0">
                          <a:solidFill>
                            <a:schemeClr val="dk1"/>
                          </a:solidFill>
                          <a:latin typeface="Tahoma" pitchFamily="34" charset="0"/>
                          <a:ea typeface="+mn-ea"/>
                          <a:cs typeface="+mn-cs"/>
                        </a:rPr>
                        <a:t>High density (16 or 32 channels in a VME board)</a:t>
                      </a:r>
                    </a:p>
                  </a:txBody>
                  <a:tcPr anchor="ctr">
                    <a:solidFill>
                      <a:schemeClr val="accent5">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u="sng" kern="1200" noProof="0" dirty="0">
                          <a:solidFill>
                            <a:schemeClr val="dk1"/>
                          </a:solidFill>
                          <a:latin typeface="Tahoma" pitchFamily="34" charset="0"/>
                          <a:ea typeface="+mn-ea"/>
                          <a:cs typeface="+mn-cs"/>
                        </a:rPr>
                        <a:t>Dead Time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600" b="1" u="sng" kern="1200" noProof="0" dirty="0">
                          <a:solidFill>
                            <a:schemeClr val="dk1"/>
                          </a:solidFill>
                          <a:latin typeface="Tahoma" pitchFamily="34" charset="0"/>
                          <a:ea typeface="+mn-ea"/>
                          <a:cs typeface="+mn-cs"/>
                        </a:rPr>
                        <a:t>(typ. 100-200 µs)</a:t>
                      </a:r>
                    </a:p>
                  </a:txBody>
                  <a:tcPr anchor="ctr">
                    <a:solidFill>
                      <a:schemeClr val="accent5">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u="sng" kern="1200" noProof="0" dirty="0">
                          <a:solidFill>
                            <a:schemeClr val="dk1"/>
                          </a:solidFill>
                          <a:latin typeface="Tahoma" pitchFamily="34" charset="0"/>
                          <a:ea typeface="+mn-ea"/>
                          <a:cs typeface="+mn-cs"/>
                        </a:rPr>
                        <a:t>No dead time in the acquisition </a:t>
                      </a:r>
                    </a:p>
                  </a:txBody>
                  <a:tcPr anchor="ctr">
                    <a:solidFill>
                      <a:schemeClr val="accent5">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noProof="0" dirty="0">
                          <a:solidFill>
                            <a:schemeClr val="dk1"/>
                          </a:solidFill>
                          <a:latin typeface="Tahoma" pitchFamily="34" charset="0"/>
                          <a:ea typeface="+mn-ea"/>
                          <a:cs typeface="+mn-cs"/>
                        </a:rPr>
                        <a:t>Power consumption</a:t>
                      </a:r>
                    </a:p>
                  </a:txBody>
                  <a:tcPr anchor="ctr">
                    <a:solidFill>
                      <a:schemeClr val="accent5">
                        <a:lumMod val="20000"/>
                        <a:lumOff val="80000"/>
                      </a:schemeClr>
                    </a:solidFill>
                  </a:tcPr>
                </a:tc>
                <a:extLst>
                  <a:ext uri="{0D108BD9-81ED-4DB2-BD59-A6C34878D82A}">
                    <a16:rowId xmlns:a16="http://schemas.microsoft.com/office/drawing/2014/main" val="10002"/>
                  </a:ext>
                </a:extLst>
              </a:tr>
              <a:tr h="73958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u="sng" kern="1200" noProof="0" dirty="0">
                          <a:solidFill>
                            <a:schemeClr val="dk1"/>
                          </a:solidFill>
                          <a:latin typeface="Tahoma" pitchFamily="34" charset="0"/>
                          <a:ea typeface="+mn-ea"/>
                          <a:cs typeface="+mn-cs"/>
                        </a:rPr>
                        <a:t>High sampling rate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600" b="1" u="sng" kern="1200" noProof="0" dirty="0">
                          <a:solidFill>
                            <a:schemeClr val="dk1"/>
                          </a:solidFill>
                          <a:latin typeface="Tahoma" pitchFamily="34" charset="0"/>
                          <a:ea typeface="+mn-ea"/>
                          <a:cs typeface="+mn-cs"/>
                        </a:rPr>
                        <a:t>(&gt; 1 GS/s)</a:t>
                      </a:r>
                    </a:p>
                  </a:txBody>
                  <a:tcPr anchor="ctr">
                    <a:solidFill>
                      <a:schemeClr val="accent5">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noProof="0" dirty="0">
                          <a:solidFill>
                            <a:schemeClr val="dk1"/>
                          </a:solidFill>
                          <a:latin typeface="Tahoma" pitchFamily="34" charset="0"/>
                          <a:ea typeface="+mn-ea"/>
                          <a:cs typeface="+mn-cs"/>
                        </a:rPr>
                        <a:t>Low depth (e.g. 1024 points = 300 ns)</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1600" kern="1200" noProof="0" dirty="0">
                        <a:solidFill>
                          <a:schemeClr val="dk1"/>
                        </a:solidFill>
                        <a:latin typeface="Tahoma" pitchFamily="34" charset="0"/>
                        <a:ea typeface="+mn-ea"/>
                        <a:cs typeface="+mn-cs"/>
                      </a:endParaRPr>
                    </a:p>
                  </a:txBody>
                  <a:tcPr anchor="ctr">
                    <a:solidFill>
                      <a:schemeClr val="accent5">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noProof="0" dirty="0">
                          <a:solidFill>
                            <a:schemeClr val="dk1"/>
                          </a:solidFill>
                          <a:latin typeface="Tahoma" pitchFamily="34" charset="0"/>
                          <a:ea typeface="+mn-ea"/>
                          <a:cs typeface="+mn-cs"/>
                        </a:rPr>
                        <a:t>Continuous data acquisition and processing</a:t>
                      </a:r>
                    </a:p>
                  </a:txBody>
                  <a:tcPr anchor="ctr">
                    <a:solidFill>
                      <a:schemeClr val="accent5">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u="sng" kern="1200" noProof="0" dirty="0">
                          <a:solidFill>
                            <a:schemeClr val="dk1"/>
                          </a:solidFill>
                          <a:latin typeface="Tahoma" pitchFamily="34" charset="0"/>
                          <a:ea typeface="+mn-ea"/>
                          <a:cs typeface="+mn-cs"/>
                        </a:rPr>
                        <a:t>Cost per channel</a:t>
                      </a:r>
                    </a:p>
                  </a:txBody>
                  <a:tcPr anchor="ctr">
                    <a:solidFill>
                      <a:schemeClr val="accent5">
                        <a:lumMod val="20000"/>
                        <a:lumOff val="80000"/>
                      </a:schemeClr>
                    </a:solidFill>
                  </a:tcPr>
                </a:tc>
                <a:extLst>
                  <a:ext uri="{0D108BD9-81ED-4DB2-BD59-A6C34878D82A}">
                    <a16:rowId xmlns:a16="http://schemas.microsoft.com/office/drawing/2014/main" val="10003"/>
                  </a:ext>
                </a:extLst>
              </a:tr>
              <a:tr h="73958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noProof="0" dirty="0">
                          <a:solidFill>
                            <a:schemeClr val="dk1"/>
                          </a:solidFill>
                          <a:latin typeface="Tahoma" pitchFamily="34" charset="0"/>
                          <a:ea typeface="+mn-ea"/>
                          <a:cs typeface="+mn-cs"/>
                        </a:rPr>
                        <a:t>Low Power</a:t>
                      </a:r>
                    </a:p>
                  </a:txBody>
                  <a:tcPr anchor="ctr">
                    <a:solidFill>
                      <a:schemeClr val="accent5">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noProof="0" dirty="0">
                          <a:solidFill>
                            <a:schemeClr val="dk1"/>
                          </a:solidFill>
                          <a:latin typeface="Tahoma" pitchFamily="34" charset="0"/>
                          <a:ea typeface="+mn-ea"/>
                          <a:cs typeface="+mn-cs"/>
                        </a:rPr>
                        <a:t>Need amplitude and timing calibration</a:t>
                      </a:r>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Tahoma" pitchFamily="34" charset="0"/>
                        </a:rPr>
                        <a:t>Good linearity and ultra low jitter</a:t>
                      </a:r>
                    </a:p>
                  </a:txBody>
                  <a:tcPr anchor="ctr">
                    <a:solidFill>
                      <a:schemeClr val="accent5">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noProof="0" dirty="0">
                          <a:solidFill>
                            <a:schemeClr val="dk1"/>
                          </a:solidFill>
                          <a:latin typeface="Tahoma" pitchFamily="34" charset="0"/>
                          <a:ea typeface="+mn-ea"/>
                          <a:cs typeface="+mn-cs"/>
                        </a:rPr>
                        <a:t>Huge data throughput to manage</a:t>
                      </a:r>
                    </a:p>
                  </a:txBody>
                  <a:tcPr anchor="ctr">
                    <a:solidFill>
                      <a:schemeClr val="accent5">
                        <a:lumMod val="20000"/>
                        <a:lumOff val="80000"/>
                      </a:schemeClr>
                    </a:solidFill>
                  </a:tcPr>
                </a:tc>
                <a:extLst>
                  <a:ext uri="{0D108BD9-81ED-4DB2-BD59-A6C34878D82A}">
                    <a16:rowId xmlns:a16="http://schemas.microsoft.com/office/drawing/2014/main" val="10004"/>
                  </a:ext>
                </a:extLst>
              </a:tr>
              <a:tr h="73958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u="sng" kern="1200" noProof="0" dirty="0">
                          <a:solidFill>
                            <a:schemeClr val="dk1"/>
                          </a:solidFill>
                          <a:latin typeface="Tahoma" pitchFamily="34" charset="0"/>
                          <a:ea typeface="+mn-ea"/>
                          <a:cs typeface="+mn-cs"/>
                        </a:rPr>
                        <a:t>Low cost per channel</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1600" kern="1200" noProof="0" dirty="0">
                        <a:solidFill>
                          <a:schemeClr val="dk1"/>
                        </a:solidFill>
                        <a:latin typeface="Tahoma" pitchFamily="34" charset="0"/>
                        <a:ea typeface="+mn-ea"/>
                        <a:cs typeface="+mn-cs"/>
                      </a:endParaRPr>
                    </a:p>
                  </a:txBody>
                  <a:tcPr anchor="ctr">
                    <a:solidFill>
                      <a:schemeClr val="accent5">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noProof="0">
                          <a:solidFill>
                            <a:schemeClr val="dk1"/>
                          </a:solidFill>
                          <a:latin typeface="Tahoma" pitchFamily="34" charset="0"/>
                          <a:ea typeface="+mn-ea"/>
                          <a:cs typeface="+mn-cs"/>
                        </a:rPr>
                        <a:t>Not independent channel triggering</a:t>
                      </a:r>
                    </a:p>
                  </a:txBody>
                  <a:tcPr anchor="ctr">
                    <a:solidFill>
                      <a:schemeClr val="accent5">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noProof="0" dirty="0">
                          <a:solidFill>
                            <a:schemeClr val="dk1"/>
                          </a:solidFill>
                          <a:latin typeface="Tahoma" pitchFamily="34" charset="0"/>
                          <a:ea typeface="+mn-ea"/>
                          <a:cs typeface="+mn-cs"/>
                        </a:rPr>
                        <a:t>Independent channels</a:t>
                      </a:r>
                    </a:p>
                  </a:txBody>
                  <a:tcPr anchor="ctr">
                    <a:solidFill>
                      <a:schemeClr val="accent5">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600" kern="1200" noProof="0" dirty="0">
                        <a:solidFill>
                          <a:schemeClr val="dk1"/>
                        </a:solidFill>
                        <a:latin typeface="Tahoma" pitchFamily="34" charset="0"/>
                        <a:ea typeface="+mn-ea"/>
                        <a:cs typeface="+mn-cs"/>
                      </a:endParaRPr>
                    </a:p>
                  </a:txBody>
                  <a:tcPr anchor="ctr">
                    <a:solidFill>
                      <a:schemeClr val="accent5">
                        <a:lumMod val="20000"/>
                        <a:lumOff val="80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210988907"/>
      </p:ext>
    </p:extLst>
  </p:cSld>
  <p:clrMapOvr>
    <a:masterClrMapping/>
  </p:clrMapOvr>
</p:sld>
</file>

<file path=ppt/theme/theme1.xml><?xml version="1.0" encoding="utf-8"?>
<a:theme xmlns:a="http://schemas.openxmlformats.org/drawingml/2006/main" name="CAENSyS_1stWDM">
  <a:themeElements>
    <a:clrScheme name="Personalizzato 1">
      <a:dk1>
        <a:sysClr val="windowText" lastClr="000000"/>
      </a:dk1>
      <a:lt1>
        <a:sysClr val="window" lastClr="FFFFFF"/>
      </a:lt1>
      <a:dk2>
        <a:srgbClr val="44546A"/>
      </a:dk2>
      <a:lt2>
        <a:srgbClr val="FFFFFF"/>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ENSyS_1stWDM" id="{6307E351-BD6D-4C22-8052-21ED70EFD2D3}" vid="{247585D0-17F4-45C0-9226-F45BCF0690E1}"/>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Composite</Template>
  <TotalTime>8078</TotalTime>
  <Words>2968</Words>
  <Application>Microsoft Office PowerPoint</Application>
  <PresentationFormat>Widescreen</PresentationFormat>
  <Paragraphs>341</Paragraphs>
  <Slides>25</Slides>
  <Notes>17</Notes>
  <HiddenSlides>0</HiddenSlides>
  <MMClips>0</MMClips>
  <ScaleCrop>false</ScaleCrop>
  <HeadingPairs>
    <vt:vector size="8" baseType="variant">
      <vt:variant>
        <vt:lpstr>Caratteri utilizzati</vt:lpstr>
      </vt:variant>
      <vt:variant>
        <vt:i4>6</vt:i4>
      </vt:variant>
      <vt:variant>
        <vt:lpstr>Tema</vt:lpstr>
      </vt:variant>
      <vt:variant>
        <vt:i4>1</vt:i4>
      </vt:variant>
      <vt:variant>
        <vt:lpstr>Server OLE incorporati</vt:lpstr>
      </vt:variant>
      <vt:variant>
        <vt:i4>2</vt:i4>
      </vt:variant>
      <vt:variant>
        <vt:lpstr>Titoli diapositive</vt:lpstr>
      </vt:variant>
      <vt:variant>
        <vt:i4>25</vt:i4>
      </vt:variant>
    </vt:vector>
  </HeadingPairs>
  <TitlesOfParts>
    <vt:vector size="34" baseType="lpstr">
      <vt:lpstr>Arial</vt:lpstr>
      <vt:lpstr>Arial Black</vt:lpstr>
      <vt:lpstr>Calibri</vt:lpstr>
      <vt:lpstr>Comic Sans MS</vt:lpstr>
      <vt:lpstr>Symbol</vt:lpstr>
      <vt:lpstr>Tahoma</vt:lpstr>
      <vt:lpstr>CAENSyS_1stWDM</vt:lpstr>
      <vt:lpstr>Visio</vt:lpstr>
      <vt:lpstr>Visio.Drawing.11</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ctintori</dc:creator>
  <cp:lastModifiedBy>Yuri Venturini</cp:lastModifiedBy>
  <cp:revision>486</cp:revision>
  <cp:lastPrinted>2018-05-22T07:23:49Z</cp:lastPrinted>
  <dcterms:created xsi:type="dcterms:W3CDTF">2017-05-17T11:24:12Z</dcterms:created>
  <dcterms:modified xsi:type="dcterms:W3CDTF">2019-09-02T08:25:42Z</dcterms:modified>
</cp:coreProperties>
</file>