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3"/>
  </p:normalViewPr>
  <p:slideViewPr>
    <p:cSldViewPr snapToGrid="0" snapToObjects="1">
      <p:cViewPr varScale="1">
        <p:scale>
          <a:sx n="121" d="100"/>
          <a:sy n="121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F03AA-AAB5-D147-85A6-71E3791EB7E3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DFB51-6B08-EF4E-BAF3-4A9C90465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33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it-IT"/>
              <a:t>8 - 9 aprile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8 - 9 aprile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8 - 9 aprile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8 - 9 aprile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8 - 9 aprile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8 - 9 aprile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8 - 9 aprile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8 - 9 aprile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8 - 9 aprile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8 - 9 aprile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8 - 9 aprile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8 - 9 aprile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8 - 9 aprile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8 - 9 aprile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8 - 9 aprile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8 - 9 aprile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8 - 9 aprile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8 - 9 aprile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FE4720-F0C7-134D-8C17-D1A78F8DE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PROGETTO INTENSO 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WHAT NEXT TTA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C80277-103C-5A43-A791-46C9473AD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2052528"/>
          </a:xfrm>
        </p:spPr>
        <p:txBody>
          <a:bodyPr/>
          <a:lstStyle/>
          <a:p>
            <a:r>
              <a:rPr lang="it-IT" dirty="0"/>
              <a:t>ATTO I – Moderatore CARLA GENTILE (INFN Lecce)</a:t>
            </a:r>
          </a:p>
          <a:p>
            <a:r>
              <a:rPr lang="it-IT" dirty="0"/>
              <a:t>ATTO II – Moderatore Maria </a:t>
            </a:r>
            <a:r>
              <a:rPr lang="it-IT" dirty="0" err="1"/>
              <a:t>rita</a:t>
            </a:r>
            <a:r>
              <a:rPr lang="it-IT" dirty="0"/>
              <a:t> </a:t>
            </a:r>
            <a:r>
              <a:rPr lang="it-IT" dirty="0" err="1"/>
              <a:t>ferrazza</a:t>
            </a:r>
            <a:r>
              <a:rPr lang="it-IT" dirty="0"/>
              <a:t> (INFN </a:t>
            </a:r>
            <a:r>
              <a:rPr lang="it-IT" dirty="0" err="1"/>
              <a:t>LNFrascati</a:t>
            </a:r>
            <a:r>
              <a:rPr lang="it-IT" dirty="0"/>
              <a:t>)</a:t>
            </a:r>
          </a:p>
          <a:p>
            <a:r>
              <a:rPr lang="it-IT" dirty="0">
                <a:solidFill>
                  <a:srgbClr val="FF0000"/>
                </a:solidFill>
              </a:rPr>
              <a:t>Presentatore </a:t>
            </a:r>
            <a:r>
              <a:rPr lang="it-IT" dirty="0" err="1">
                <a:solidFill>
                  <a:srgbClr val="FF0000"/>
                </a:solidFill>
              </a:rPr>
              <a:t>MassiMILiano</a:t>
            </a:r>
            <a:r>
              <a:rPr lang="it-IT" dirty="0">
                <a:solidFill>
                  <a:srgbClr val="FF0000"/>
                </a:solidFill>
              </a:rPr>
              <a:t> CRESTA</a:t>
            </a:r>
          </a:p>
          <a:p>
            <a:r>
              <a:rPr lang="it-IT" dirty="0"/>
              <a:t>BOLOGNA – 8-9 Aprile 2019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599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A3DB49-4856-B243-BE92-290F58DB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1C36A766-06E8-B946-9651-B6ADB9C13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466" y="746813"/>
            <a:ext cx="4428762" cy="5364373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458726B-2E2B-3C42-B677-3EBBBA991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CB35B2-8389-3B42-AD41-E8CE2B78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A7533355-8015-664A-85F2-5FAE90EC7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606" y="719665"/>
            <a:ext cx="560375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5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D295C-1B67-6344-B3F7-7B8CB966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PROGETTO INTENSO – I FASE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Riconoscimento del ruolo del personale TA</a:t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C5A8FA-3F93-1943-BBF4-1D1429CB0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Organizzare dei seminari informativi sulle nuove tematiche amministrative (missioni, ordini preventivi, procedure d’acquisto…) e sull’evoluzione dei progetti di ricerca rivolti a tutto il personale, eventualmente all’interno dei consigli di struttura aperti;</a:t>
            </a:r>
          </a:p>
          <a:p>
            <a:r>
              <a:rPr lang="it-IT" dirty="0"/>
              <a:t>Diffondere in tutte le strutture la prassi di far conoscere al personale amministrativo i vari laboratori/centri di ricerca dell’INFN con missioni dedicate e periodiche per affiancare il persona TA ai ricercatori/tecnologi 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841ED5-3D60-DE44-A0BF-2FD4F37ED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168D57E-A573-544A-A129-E33F78DFF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2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9E47C2-A431-AE46-8480-F7AEC0CD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Progetto INTENSO - I FASE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Migliorare la motivazione e soddisfazione del personale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4FB573-C968-F14E-A214-D379C016C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Istituzione di un ufficio nazionale HR e di referenti locali del benessere;</a:t>
            </a:r>
          </a:p>
          <a:p>
            <a:r>
              <a:rPr lang="it-IT" dirty="0"/>
              <a:t>Incentivare telelavoro/lavoro agile (</a:t>
            </a:r>
            <a:r>
              <a:rPr lang="it-IT" i="1" dirty="0" err="1"/>
              <a:t>smart</a:t>
            </a:r>
            <a:r>
              <a:rPr lang="it-IT" i="1" dirty="0"/>
              <a:t> work</a:t>
            </a:r>
            <a:r>
              <a:rPr lang="it-IT" dirty="0"/>
              <a:t>);</a:t>
            </a:r>
          </a:p>
          <a:p>
            <a:r>
              <a:rPr lang="it-IT" dirty="0"/>
              <a:t>Rotazione delle mansioni e del carico di lavoro soprattutto nel periodo precedente la pensione;</a:t>
            </a:r>
          </a:p>
          <a:p>
            <a:r>
              <a:rPr lang="it-IT" dirty="0"/>
              <a:t>Istituzione del </a:t>
            </a:r>
            <a:r>
              <a:rPr lang="it-IT" i="1" dirty="0" err="1"/>
              <a:t>mobility</a:t>
            </a:r>
            <a:r>
              <a:rPr lang="it-IT" i="1" dirty="0"/>
              <a:t> manager</a:t>
            </a:r>
            <a:r>
              <a:rPr lang="it-IT" dirty="0"/>
              <a:t>;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C0509D-27C7-3347-8B26-5A593B5D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F2BF01C4-612A-1C4C-B4BC-7A264080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2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F0DCE-2CA7-6148-97F2-3BB203F9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PROGETTO INTENSO - I FASE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FAVORIRE IL BUON CLIMA ORGANIZZATIVO E IL LAVORO DI GRUPPO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CFD2F6-8221-3342-940D-1FE4AAF7B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Corsi di formazione sulla comunicazione assertiva, la gestione dei conflitti e l’organizzazione del lavoro;</a:t>
            </a:r>
          </a:p>
          <a:p>
            <a:r>
              <a:rPr lang="it-IT" dirty="0"/>
              <a:t>Rotazione dei responsabili dei servizi;</a:t>
            </a:r>
          </a:p>
          <a:p>
            <a:r>
              <a:rPr lang="it-IT" dirty="0"/>
              <a:t>Favorire conciliazione lavoro-famiglia (agevolazioni trasporto pubblico, asili, </a:t>
            </a:r>
            <a:r>
              <a:rPr lang="it-IT" dirty="0" err="1"/>
              <a:t>attivita’</a:t>
            </a:r>
            <a:r>
              <a:rPr lang="it-IT" dirty="0"/>
              <a:t> fisiche);</a:t>
            </a:r>
          </a:p>
          <a:p>
            <a:r>
              <a:rPr lang="it-IT" dirty="0"/>
              <a:t>Favorire collaborazione tra RSPP e RLS.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32E760-4185-824C-AD20-4E622F413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698B5CE-6EEA-884F-AB26-7F331F77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5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9FA065-0D65-914C-850E-7E0DD0D9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PROGETTO INTENSO – I fase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MONITORARE e INTERVENIRE SULLO STRESS DA LAVORO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95AA44-FF11-5D41-9728-1F8BB243B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Promuovere indagini periodiche sul benessere;</a:t>
            </a:r>
          </a:p>
          <a:p>
            <a:r>
              <a:rPr lang="it-IT" dirty="0"/>
              <a:t>Istituire un referente esterno del benessere in ogni struttura INFN che collabori con la Consigliera di Fiducia e il CUG;</a:t>
            </a:r>
          </a:p>
          <a:p>
            <a:r>
              <a:rPr lang="it-IT" dirty="0"/>
              <a:t>Istituire dei circoli di ascolto in ogni struttura INFN.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30D98F9-3EAA-7343-B43F-E6DAC5F0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E5DEBD0-AC93-6E4B-8B3C-3E5844AC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9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B5F6B6-ABBE-8F49-920F-B0232CE7D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PROGETTO INTENSO – II fase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120232-7F40-AB4A-91B1-B2AC53327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/>
              <a:t>road </a:t>
            </a:r>
            <a:r>
              <a:rPr lang="it-IT" i="1" dirty="0" err="1"/>
              <a:t>map</a:t>
            </a:r>
            <a:r>
              <a:rPr lang="it-IT" i="1" dirty="0"/>
              <a:t> </a:t>
            </a:r>
            <a:r>
              <a:rPr lang="it-IT" dirty="0"/>
              <a:t>del progetto INTENSO per giugno 2019;</a:t>
            </a:r>
          </a:p>
          <a:p>
            <a:r>
              <a:rPr lang="it-IT" dirty="0"/>
              <a:t>proposte concrete ad uso e consumo del </a:t>
            </a:r>
            <a:r>
              <a:rPr lang="it-IT"/>
              <a:t>nostro management.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>
                <a:solidFill>
                  <a:srgbClr val="FF0000"/>
                </a:solidFill>
              </a:rPr>
              <a:t>«Perché dovrei riempire la mia mente con informazioni di carattere generale quando attorno a me ho persone capaci di dirmi tutto ciò che mi serve?»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(Henry Ford)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FC7A8A9-0A5F-E247-961F-5F9262C7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Massimiliano CRESTA - BOLOGNA, 8-9 APRILE 2019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A79964-C75B-A845-9659-26EE3ACB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87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57</TotalTime>
  <Words>341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Circuito</vt:lpstr>
      <vt:lpstr>PROGETTO INTENSO  WHAT NEXT TTA</vt:lpstr>
      <vt:lpstr>Presentazione standard di PowerPoint</vt:lpstr>
      <vt:lpstr>PROGETTO INTENSO – I FASE Riconoscimento del ruolo del personale TA </vt:lpstr>
      <vt:lpstr>Progetto INTENSO - I FASE Migliorare la motivazione e soddisfazione del personale</vt:lpstr>
      <vt:lpstr>PROGETTO INTENSO - I FASE FAVORIRE IL BUON CLIMA ORGANIZZATIVO E IL LAVORO DI GRUPPO</vt:lpstr>
      <vt:lpstr>PROGETTO INTENSO – I fase MONITORARE e INTERVENIRE SULLO STRESS DA LAVORO</vt:lpstr>
      <vt:lpstr>PROGETTO INTENSO – II fase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INTENSO  WHAT NEXT TTA</dc:title>
  <dc:creator>Maria Rita Ferrazza</dc:creator>
  <cp:lastModifiedBy>Utente sconosciuto</cp:lastModifiedBy>
  <cp:revision>15</cp:revision>
  <dcterms:created xsi:type="dcterms:W3CDTF">2019-04-04T12:00:55Z</dcterms:created>
  <dcterms:modified xsi:type="dcterms:W3CDTF">2019-04-08T06:45:07Z</dcterms:modified>
</cp:coreProperties>
</file>