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71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C80B-47DA-4668-A7B3-6987B0B44627}" type="datetimeFigureOut">
              <a:rPr lang="it-IT" smtClean="0"/>
              <a:t>23/03/2018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364A1-64D8-4835-93E3-8562C596C7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7181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C80B-47DA-4668-A7B3-6987B0B44627}" type="datetimeFigureOut">
              <a:rPr lang="it-IT" smtClean="0"/>
              <a:t>23/03/2018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364A1-64D8-4835-93E3-8562C596C7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00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C80B-47DA-4668-A7B3-6987B0B44627}" type="datetimeFigureOut">
              <a:rPr lang="it-IT" smtClean="0"/>
              <a:t>23/03/2018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364A1-64D8-4835-93E3-8562C596C7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863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C80B-47DA-4668-A7B3-6987B0B44627}" type="datetimeFigureOut">
              <a:rPr lang="it-IT" smtClean="0"/>
              <a:t>23/03/2018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364A1-64D8-4835-93E3-8562C596C7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1999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C80B-47DA-4668-A7B3-6987B0B44627}" type="datetimeFigureOut">
              <a:rPr lang="it-IT" smtClean="0"/>
              <a:t>23/03/2018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364A1-64D8-4835-93E3-8562C596C7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5313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C80B-47DA-4668-A7B3-6987B0B44627}" type="datetimeFigureOut">
              <a:rPr lang="it-IT" smtClean="0"/>
              <a:t>23/03/2018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364A1-64D8-4835-93E3-8562C596C7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6760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C80B-47DA-4668-A7B3-6987B0B44627}" type="datetimeFigureOut">
              <a:rPr lang="it-IT" smtClean="0"/>
              <a:t>23/03/2018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364A1-64D8-4835-93E3-8562C596C7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9446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C80B-47DA-4668-A7B3-6987B0B44627}" type="datetimeFigureOut">
              <a:rPr lang="it-IT" smtClean="0"/>
              <a:t>23/03/2018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364A1-64D8-4835-93E3-8562C596C7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475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C80B-47DA-4668-A7B3-6987B0B44627}" type="datetimeFigureOut">
              <a:rPr lang="it-IT" smtClean="0"/>
              <a:t>23/03/2018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364A1-64D8-4835-93E3-8562C596C7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7971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C80B-47DA-4668-A7B3-6987B0B44627}" type="datetimeFigureOut">
              <a:rPr lang="it-IT" smtClean="0"/>
              <a:t>23/03/2018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364A1-64D8-4835-93E3-8562C596C7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8707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C80B-47DA-4668-A7B3-6987B0B44627}" type="datetimeFigureOut">
              <a:rPr lang="it-IT" smtClean="0"/>
              <a:t>23/03/2018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364A1-64D8-4835-93E3-8562C596C7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0428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8C80B-47DA-4668-A7B3-6987B0B44627}" type="datetimeFigureOut">
              <a:rPr lang="it-IT" smtClean="0"/>
              <a:t>23/03/2018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364A1-64D8-4835-93E3-8562C596C7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32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1798"/>
            <a:ext cx="9144000" cy="497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94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1798"/>
            <a:ext cx="9144000" cy="497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26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1798"/>
            <a:ext cx="9144000" cy="497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02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624"/>
            <a:ext cx="9144000" cy="637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02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1798"/>
            <a:ext cx="9144000" cy="497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26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517"/>
            <a:ext cx="9144000" cy="498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26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517"/>
            <a:ext cx="9144000" cy="498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26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517"/>
            <a:ext cx="9144000" cy="498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26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517"/>
            <a:ext cx="9144000" cy="498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26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517"/>
            <a:ext cx="9144000" cy="498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26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517"/>
            <a:ext cx="9144000" cy="498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26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517"/>
            <a:ext cx="9144000" cy="498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261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Presentazione su schermo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valentino</dc:creator>
  <cp:lastModifiedBy>valentino</cp:lastModifiedBy>
  <cp:revision>5</cp:revision>
  <dcterms:created xsi:type="dcterms:W3CDTF">2018-03-23T08:49:44Z</dcterms:created>
  <dcterms:modified xsi:type="dcterms:W3CDTF">2018-03-23T09:51:32Z</dcterms:modified>
</cp:coreProperties>
</file>