
<file path=[Content_Types].xml><?xml version="1.0" encoding="utf-8"?>
<Types xmlns="http://schemas.openxmlformats.org/package/2006/content-types">
  <Default Extension="xml" ContentType="application/xml"/>
  <Default Extension="jpeg" ContentType="image/jpeg"/>
  <Default Extension="jpg" ContentType="image/jpg"/>
  <Default Extension="emf" ContentType="image/x-emf"/>
  <Default Extension="tiff" ContentType="image/tiff"/>
  <Default Extension="rels" ContentType="application/vnd.openxmlformats-package.relationships+xml"/>
  <Default Extension="tif" ContentType="image/tif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 id="2147483663" r:id="rId2"/>
    <p:sldMasterId id="2147483678" r:id="rId3"/>
    <p:sldMasterId id="2147483693" r:id="rId4"/>
    <p:sldMasterId id="2147483705" r:id="rId5"/>
  </p:sldMasterIdLst>
  <p:notesMasterIdLst>
    <p:notesMasterId r:id="rId54"/>
  </p:notesMasterIdLst>
  <p:handoutMasterIdLst>
    <p:handoutMasterId r:id="rId55"/>
  </p:handoutMasterIdLst>
  <p:sldIdLst>
    <p:sldId id="325" r:id="rId6"/>
    <p:sldId id="387" r:id="rId7"/>
    <p:sldId id="329" r:id="rId8"/>
    <p:sldId id="351" r:id="rId9"/>
    <p:sldId id="326" r:id="rId10"/>
    <p:sldId id="364" r:id="rId11"/>
    <p:sldId id="315" r:id="rId12"/>
    <p:sldId id="312" r:id="rId13"/>
    <p:sldId id="319" r:id="rId14"/>
    <p:sldId id="367" r:id="rId15"/>
    <p:sldId id="370" r:id="rId16"/>
    <p:sldId id="382" r:id="rId17"/>
    <p:sldId id="365" r:id="rId18"/>
    <p:sldId id="383" r:id="rId19"/>
    <p:sldId id="384" r:id="rId20"/>
    <p:sldId id="313" r:id="rId21"/>
    <p:sldId id="314" r:id="rId22"/>
    <p:sldId id="375" r:id="rId23"/>
    <p:sldId id="376" r:id="rId24"/>
    <p:sldId id="378" r:id="rId25"/>
    <p:sldId id="379" r:id="rId26"/>
    <p:sldId id="377" r:id="rId27"/>
    <p:sldId id="352" r:id="rId28"/>
    <p:sldId id="386" r:id="rId29"/>
    <p:sldId id="327" r:id="rId30"/>
    <p:sldId id="331" r:id="rId31"/>
    <p:sldId id="328" r:id="rId32"/>
    <p:sldId id="334" r:id="rId33"/>
    <p:sldId id="337" r:id="rId34"/>
    <p:sldId id="336" r:id="rId35"/>
    <p:sldId id="368" r:id="rId36"/>
    <p:sldId id="341" r:id="rId37"/>
    <p:sldId id="343" r:id="rId38"/>
    <p:sldId id="388" r:id="rId39"/>
    <p:sldId id="389" r:id="rId40"/>
    <p:sldId id="356" r:id="rId41"/>
    <p:sldId id="357" r:id="rId42"/>
    <p:sldId id="358" r:id="rId43"/>
    <p:sldId id="359" r:id="rId44"/>
    <p:sldId id="371" r:id="rId45"/>
    <p:sldId id="374" r:id="rId46"/>
    <p:sldId id="369" r:id="rId47"/>
    <p:sldId id="348" r:id="rId48"/>
    <p:sldId id="344" r:id="rId49"/>
    <p:sldId id="259" r:id="rId50"/>
    <p:sldId id="261" r:id="rId51"/>
    <p:sldId id="342" r:id="rId52"/>
    <p:sldId id="339" r:id="rId53"/>
  </p:sldIdLst>
  <p:sldSz cx="9144000" cy="6858000" type="screen4x3"/>
  <p:notesSz cx="6858000" cy="9144000"/>
  <p:defaultTextStyle>
    <a:defPPr>
      <a:defRPr lang="it-IT"/>
    </a:defPPr>
    <a:lvl1pPr algn="l" rtl="0" eaLnBrk="0" fontAlgn="base" hangingPunct="0">
      <a:spcBef>
        <a:spcPct val="0"/>
      </a:spcBef>
      <a:spcAft>
        <a:spcPct val="0"/>
      </a:spcAft>
      <a:defRPr sz="900" kern="1200">
        <a:solidFill>
          <a:schemeClr val="bg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900" kern="1200">
        <a:solidFill>
          <a:schemeClr val="bg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900" kern="1200">
        <a:solidFill>
          <a:schemeClr val="bg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900" kern="1200">
        <a:solidFill>
          <a:schemeClr val="bg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900" kern="1200">
        <a:solidFill>
          <a:schemeClr val="bg1"/>
        </a:solidFill>
        <a:latin typeface="Arial" charset="0"/>
        <a:ea typeface="ＭＳ Ｐゴシック" charset="-128"/>
        <a:cs typeface="ＭＳ Ｐゴシック" charset="-128"/>
      </a:defRPr>
    </a:lvl5pPr>
    <a:lvl6pPr marL="2286000" algn="l" defTabSz="457200" rtl="0" eaLnBrk="1" latinLnBrk="0" hangingPunct="1">
      <a:defRPr sz="900" kern="1200">
        <a:solidFill>
          <a:schemeClr val="bg1"/>
        </a:solidFill>
        <a:latin typeface="Arial" charset="0"/>
        <a:ea typeface="ＭＳ Ｐゴシック" charset="-128"/>
        <a:cs typeface="ＭＳ Ｐゴシック" charset="-128"/>
      </a:defRPr>
    </a:lvl6pPr>
    <a:lvl7pPr marL="2743200" algn="l" defTabSz="457200" rtl="0" eaLnBrk="1" latinLnBrk="0" hangingPunct="1">
      <a:defRPr sz="900" kern="1200">
        <a:solidFill>
          <a:schemeClr val="bg1"/>
        </a:solidFill>
        <a:latin typeface="Arial" charset="0"/>
        <a:ea typeface="ＭＳ Ｐゴシック" charset="-128"/>
        <a:cs typeface="ＭＳ Ｐゴシック" charset="-128"/>
      </a:defRPr>
    </a:lvl7pPr>
    <a:lvl8pPr marL="3200400" algn="l" defTabSz="457200" rtl="0" eaLnBrk="1" latinLnBrk="0" hangingPunct="1">
      <a:defRPr sz="900" kern="1200">
        <a:solidFill>
          <a:schemeClr val="bg1"/>
        </a:solidFill>
        <a:latin typeface="Arial" charset="0"/>
        <a:ea typeface="ＭＳ Ｐゴシック" charset="-128"/>
        <a:cs typeface="ＭＳ Ｐゴシック" charset="-128"/>
      </a:defRPr>
    </a:lvl8pPr>
    <a:lvl9pPr marL="3657600" algn="l" defTabSz="457200" rtl="0" eaLnBrk="1" latinLnBrk="0" hangingPunct="1">
      <a:defRPr sz="900" kern="1200">
        <a:solidFill>
          <a:schemeClr val="bg1"/>
        </a:solidFill>
        <a:latin typeface="Arial" charset="0"/>
        <a:ea typeface="ＭＳ Ｐゴシック" charset="-128"/>
        <a:cs typeface="ＭＳ Ｐゴシック" charset="-128"/>
      </a:defRPr>
    </a:lvl9pPr>
  </p:defaultTextStyle>
  <p:extLst>
    <p:ext uri="{521415D9-36F7-43E2-AB2F-B90AF26B5E84}">
      <p14:sectionLst xmlns:p14="http://schemas.microsoft.com/office/powerpoint/2010/main">
        <p14:section name="Sezione predefinita" id="{304081F1-AE3B-443C-BBA8-18FBD00DBBD7}">
          <p14:sldIdLst>
            <p14:sldId id="325"/>
            <p14:sldId id="387"/>
            <p14:sldId id="329"/>
            <p14:sldId id="351"/>
            <p14:sldId id="326"/>
            <p14:sldId id="364"/>
            <p14:sldId id="315"/>
            <p14:sldId id="312"/>
            <p14:sldId id="319"/>
            <p14:sldId id="367"/>
            <p14:sldId id="370"/>
            <p14:sldId id="382"/>
            <p14:sldId id="365"/>
            <p14:sldId id="383"/>
            <p14:sldId id="384"/>
            <p14:sldId id="313"/>
            <p14:sldId id="314"/>
            <p14:sldId id="375"/>
            <p14:sldId id="376"/>
            <p14:sldId id="378"/>
            <p14:sldId id="379"/>
            <p14:sldId id="377"/>
            <p14:sldId id="352"/>
            <p14:sldId id="386"/>
            <p14:sldId id="327"/>
            <p14:sldId id="331"/>
            <p14:sldId id="328"/>
            <p14:sldId id="334"/>
            <p14:sldId id="337"/>
            <p14:sldId id="336"/>
            <p14:sldId id="368"/>
            <p14:sldId id="341"/>
            <p14:sldId id="343"/>
            <p14:sldId id="388"/>
            <p14:sldId id="389"/>
            <p14:sldId id="356"/>
            <p14:sldId id="357"/>
            <p14:sldId id="358"/>
            <p14:sldId id="359"/>
            <p14:sldId id="371"/>
            <p14:sldId id="374"/>
            <p14:sldId id="369"/>
            <p14:sldId id="348"/>
            <p14:sldId id="344"/>
            <p14:sldId id="259"/>
            <p14:sldId id="261"/>
            <p14:sldId id="342"/>
            <p14:sldId id="339"/>
          </p14:sldIdLst>
        </p14:section>
      </p14:sectionLst>
    </p:ext>
    <p:ext uri="{EFAFB233-063F-42B5-8137-9DF3F51BA10A}">
      <p15:sldGuideLst xmlns:p15="http://schemas.microsoft.com/office/powerpoint/2012/main">
        <p15:guide id="1" orient="horz" pos="2160">
          <p15:clr>
            <a:srgbClr val="A4A3A4"/>
          </p15:clr>
        </p15:guide>
        <p15:guide id="2" orient="horz" pos="1728">
          <p15:clr>
            <a:srgbClr val="A4A3A4"/>
          </p15:clr>
        </p15:guide>
        <p15:guide id="3" orient="horz" pos="336">
          <p15:clr>
            <a:srgbClr val="A4A3A4"/>
          </p15:clr>
        </p15:guide>
        <p15:guide id="4" orient="horz" pos="552">
          <p15:clr>
            <a:srgbClr val="A4A3A4"/>
          </p15:clr>
        </p15:guide>
        <p15:guide id="5" orient="horz" pos="3984">
          <p15:clr>
            <a:srgbClr val="A4A3A4"/>
          </p15:clr>
        </p15:guide>
        <p15:guide id="6" pos="2880">
          <p15:clr>
            <a:srgbClr val="A4A3A4"/>
          </p15:clr>
        </p15:guide>
        <p15:guide id="7" pos="1484">
          <p15:clr>
            <a:srgbClr val="A4A3A4"/>
          </p15:clr>
        </p15:guide>
        <p15:guide id="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00AC"/>
    <a:srgbClr val="0F00A2"/>
    <a:srgbClr val="822433"/>
    <a:srgbClr val="830022"/>
    <a:srgbClr val="790022"/>
    <a:srgbClr val="000000"/>
    <a:srgbClr val="006778"/>
    <a:srgbClr val="AAC9B6"/>
    <a:srgbClr val="7836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091" autoAdjust="0"/>
    <p:restoredTop sz="99490" autoAdjust="0"/>
  </p:normalViewPr>
  <p:slideViewPr>
    <p:cSldViewPr>
      <p:cViewPr>
        <p:scale>
          <a:sx n="130" d="100"/>
          <a:sy n="130" d="100"/>
        </p:scale>
        <p:origin x="704" y="-208"/>
      </p:cViewPr>
      <p:guideLst>
        <p:guide orient="horz" pos="2160"/>
        <p:guide orient="horz" pos="1728"/>
        <p:guide orient="horz" pos="336"/>
        <p:guide orient="horz" pos="552"/>
        <p:guide orient="horz" pos="3984"/>
        <p:guide pos="2880"/>
        <p:guide pos="1484"/>
        <p:guide/>
      </p:guideLst>
    </p:cSldViewPr>
  </p:slideViewPr>
  <p:outlineViewPr>
    <p:cViewPr>
      <p:scale>
        <a:sx n="66" d="100"/>
        <a:sy n="66" d="100"/>
      </p:scale>
      <p:origin x="0" y="0"/>
    </p:cViewPr>
  </p:outlineViewPr>
  <p:notesTextViewPr>
    <p:cViewPr>
      <p:scale>
        <a:sx n="100" d="100"/>
        <a:sy n="100" d="100"/>
      </p:scale>
      <p:origin x="0" y="0"/>
    </p:cViewPr>
  </p:notesTextViewPr>
  <p:sorterViewPr>
    <p:cViewPr>
      <p:scale>
        <a:sx n="66" d="100"/>
        <a:sy n="66" d="100"/>
      </p:scale>
      <p:origin x="0" y="-2118"/>
    </p:cViewPr>
  </p:sorterViewPr>
  <p:notesViewPr>
    <p:cSldViewPr>
      <p:cViewPr varScale="1">
        <p:scale>
          <a:sx n="110" d="100"/>
          <a:sy n="110" d="100"/>
        </p:scale>
        <p:origin x="-1688" y="-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slide" Target="slides/slide48.xml"/><Relationship Id="rId54" Type="http://schemas.openxmlformats.org/officeDocument/2006/relationships/notesMaster" Target="notesMasters/notesMaster1.xml"/><Relationship Id="rId55" Type="http://schemas.openxmlformats.org/officeDocument/2006/relationships/handoutMaster" Target="handoutMasters/handoutMaster1.xml"/><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smtClean="0">
                <a:solidFill>
                  <a:schemeClr val="tx1"/>
                </a:solidFill>
                <a:ea typeface="ＭＳ Ｐゴシック" pitchFamily="1" charset="-128"/>
                <a:cs typeface="+mn-cs"/>
              </a:defRPr>
            </a:lvl1pPr>
          </a:lstStyle>
          <a:p>
            <a:pPr>
              <a:defRPr/>
            </a:pPr>
            <a:endParaRPr lang="it-IT"/>
          </a:p>
        </p:txBody>
      </p:sp>
      <p:sp>
        <p:nvSpPr>
          <p:cNvPr id="3075"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smtClean="0">
                <a:solidFill>
                  <a:schemeClr val="tx1"/>
                </a:solidFill>
                <a:ea typeface="ＭＳ Ｐゴシック" pitchFamily="1" charset="-128"/>
                <a:cs typeface="+mn-cs"/>
              </a:defRPr>
            </a:lvl1pPr>
          </a:lstStyle>
          <a:p>
            <a:pPr>
              <a:defRPr/>
            </a:pPr>
            <a:endParaRPr lang="it-IT"/>
          </a:p>
        </p:txBody>
      </p:sp>
      <p:sp>
        <p:nvSpPr>
          <p:cNvPr id="3076"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smtClean="0">
                <a:solidFill>
                  <a:schemeClr val="tx1"/>
                </a:solidFill>
                <a:ea typeface="ＭＳ Ｐゴシック" pitchFamily="1" charset="-128"/>
                <a:cs typeface="+mn-cs"/>
              </a:defRPr>
            </a:lvl1pPr>
          </a:lstStyle>
          <a:p>
            <a:pPr>
              <a:defRPr/>
            </a:pPr>
            <a:endParaRPr lang="it-IT"/>
          </a:p>
        </p:txBody>
      </p:sp>
      <p:sp>
        <p:nvSpPr>
          <p:cNvPr id="3077"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solidFill>
                  <a:schemeClr val="tx1"/>
                </a:solidFill>
              </a:defRPr>
            </a:lvl1pPr>
          </a:lstStyle>
          <a:p>
            <a:fld id="{BBEB713E-6DF2-DF43-AAD7-DB6BA10430F2}" type="slidenum">
              <a:rPr lang="it-IT"/>
              <a:pPr/>
              <a:t>‹#›</a:t>
            </a:fld>
            <a:endParaRPr lang="it-IT"/>
          </a:p>
        </p:txBody>
      </p:sp>
    </p:spTree>
    <p:extLst>
      <p:ext uri="{BB962C8B-B14F-4D97-AF65-F5344CB8AC3E}">
        <p14:creationId xmlns:p14="http://schemas.microsoft.com/office/powerpoint/2010/main" val="415385066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smtClean="0">
                <a:solidFill>
                  <a:schemeClr val="tx1"/>
                </a:solidFill>
                <a:ea typeface="ＭＳ Ｐゴシック" pitchFamily="1" charset="-128"/>
                <a:cs typeface="+mn-cs"/>
              </a:defRPr>
            </a:lvl1pPr>
          </a:lstStyle>
          <a:p>
            <a:pPr>
              <a:defRPr/>
            </a:pPr>
            <a:endParaRPr lang="it-IT"/>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smtClean="0">
                <a:solidFill>
                  <a:schemeClr val="tx1"/>
                </a:solidFill>
                <a:ea typeface="ＭＳ Ｐゴシック" pitchFamily="1" charset="-128"/>
                <a:cs typeface="+mn-cs"/>
              </a:defRPr>
            </a:lvl1pPr>
          </a:lstStyle>
          <a:p>
            <a:pPr>
              <a:defRPr/>
            </a:pPr>
            <a:endParaRPr lang="it-IT"/>
          </a:p>
        </p:txBody>
      </p:sp>
      <p:sp>
        <p:nvSpPr>
          <p:cNvPr id="81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smtClean="0">
                <a:solidFill>
                  <a:schemeClr val="tx1"/>
                </a:solidFill>
                <a:ea typeface="ＭＳ Ｐゴシック" pitchFamily="1" charset="-128"/>
                <a:cs typeface="+mn-cs"/>
              </a:defRPr>
            </a:lvl1pPr>
          </a:lstStyle>
          <a:p>
            <a:pPr>
              <a:defRPr/>
            </a:pPr>
            <a:endParaRPr lang="it-IT"/>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solidFill>
                  <a:schemeClr val="tx1"/>
                </a:solidFill>
              </a:defRPr>
            </a:lvl1pPr>
          </a:lstStyle>
          <a:p>
            <a:fld id="{FE330379-EB2D-3245-821C-EE7EDDA79ADA}" type="slidenum">
              <a:rPr lang="it-IT"/>
              <a:pPr/>
              <a:t>‹#›</a:t>
            </a:fld>
            <a:endParaRPr lang="it-IT"/>
          </a:p>
        </p:txBody>
      </p:sp>
    </p:spTree>
    <p:extLst>
      <p:ext uri="{BB962C8B-B14F-4D97-AF65-F5344CB8AC3E}">
        <p14:creationId xmlns:p14="http://schemas.microsoft.com/office/powerpoint/2010/main" val="333454141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pitchFamily="1"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FE330379-EB2D-3245-821C-EE7EDDA79ADA}" type="slidenum">
              <a:rPr lang="it-IT" smtClean="0"/>
              <a:pPr/>
              <a:t>3</a:t>
            </a:fld>
            <a:endParaRPr lang="it-IT"/>
          </a:p>
        </p:txBody>
      </p:sp>
    </p:spTree>
    <p:extLst>
      <p:ext uri="{BB962C8B-B14F-4D97-AF65-F5344CB8AC3E}">
        <p14:creationId xmlns:p14="http://schemas.microsoft.com/office/powerpoint/2010/main" val="4118544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a:ln/>
        </p:spPr>
      </p:sp>
      <p:sp>
        <p:nvSpPr>
          <p:cNvPr id="235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p>
        </p:txBody>
      </p:sp>
      <p:sp>
        <p:nvSpPr>
          <p:cNvPr id="235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defRPr sz="1600">
                <a:solidFill>
                  <a:schemeClr val="tx1"/>
                </a:solidFill>
                <a:latin typeface="Times New Roman" charset="0"/>
              </a:defRPr>
            </a:lvl1pPr>
            <a:lvl2pPr marL="742950" indent="-285750" defTabSz="909638">
              <a:defRPr sz="1600">
                <a:solidFill>
                  <a:schemeClr val="tx1"/>
                </a:solidFill>
                <a:latin typeface="Times New Roman" charset="0"/>
              </a:defRPr>
            </a:lvl2pPr>
            <a:lvl3pPr marL="1143000" indent="-228600" defTabSz="909638">
              <a:defRPr sz="1600">
                <a:solidFill>
                  <a:schemeClr val="tx1"/>
                </a:solidFill>
                <a:latin typeface="Times New Roman" charset="0"/>
              </a:defRPr>
            </a:lvl3pPr>
            <a:lvl4pPr marL="1600200" indent="-228600" defTabSz="909638">
              <a:defRPr sz="1600">
                <a:solidFill>
                  <a:schemeClr val="tx1"/>
                </a:solidFill>
                <a:latin typeface="Times New Roman" charset="0"/>
              </a:defRPr>
            </a:lvl4pPr>
            <a:lvl5pPr marL="2057400" indent="-228600" defTabSz="909638">
              <a:defRPr sz="1600">
                <a:solidFill>
                  <a:schemeClr val="tx1"/>
                </a:solidFill>
                <a:latin typeface="Times New Roman" charset="0"/>
              </a:defRPr>
            </a:lvl5pPr>
            <a:lvl6pPr marL="2514600" indent="-228600" defTabSz="909638" eaLnBrk="0" fontAlgn="base" hangingPunct="0">
              <a:spcBef>
                <a:spcPct val="0"/>
              </a:spcBef>
              <a:spcAft>
                <a:spcPct val="0"/>
              </a:spcAft>
              <a:defRPr sz="1600">
                <a:solidFill>
                  <a:schemeClr val="tx1"/>
                </a:solidFill>
                <a:latin typeface="Times New Roman" charset="0"/>
              </a:defRPr>
            </a:lvl6pPr>
            <a:lvl7pPr marL="2971800" indent="-228600" defTabSz="909638" eaLnBrk="0" fontAlgn="base" hangingPunct="0">
              <a:spcBef>
                <a:spcPct val="0"/>
              </a:spcBef>
              <a:spcAft>
                <a:spcPct val="0"/>
              </a:spcAft>
              <a:defRPr sz="1600">
                <a:solidFill>
                  <a:schemeClr val="tx1"/>
                </a:solidFill>
                <a:latin typeface="Times New Roman" charset="0"/>
              </a:defRPr>
            </a:lvl7pPr>
            <a:lvl8pPr marL="3429000" indent="-228600" defTabSz="909638" eaLnBrk="0" fontAlgn="base" hangingPunct="0">
              <a:spcBef>
                <a:spcPct val="0"/>
              </a:spcBef>
              <a:spcAft>
                <a:spcPct val="0"/>
              </a:spcAft>
              <a:defRPr sz="1600">
                <a:solidFill>
                  <a:schemeClr val="tx1"/>
                </a:solidFill>
                <a:latin typeface="Times New Roman" charset="0"/>
              </a:defRPr>
            </a:lvl8pPr>
            <a:lvl9pPr marL="3886200" indent="-228600" defTabSz="909638" eaLnBrk="0" fontAlgn="base" hangingPunct="0">
              <a:spcBef>
                <a:spcPct val="0"/>
              </a:spcBef>
              <a:spcAft>
                <a:spcPct val="0"/>
              </a:spcAft>
              <a:defRPr sz="1600">
                <a:solidFill>
                  <a:schemeClr val="tx1"/>
                </a:solidFill>
                <a:latin typeface="Times New Roman" charset="0"/>
              </a:defRPr>
            </a:lvl9pPr>
          </a:lstStyle>
          <a:p>
            <a:pPr>
              <a:buClr>
                <a:srgbClr val="000000"/>
              </a:buClr>
            </a:pPr>
            <a:fld id="{C1E53C6F-B6CC-3D48-9FDD-2DB69FBA2061}" type="slidenum">
              <a:rPr lang="en-US" altLang="en-US" sz="1200">
                <a:solidFill>
                  <a:srgbClr val="000000"/>
                </a:solidFill>
                <a:latin typeface="Calibri" charset="0"/>
                <a:ea typeface="ヒラギノ角ゴ Pro W3" charset="-128"/>
                <a:cs typeface="ヒラギノ角ゴ Pro W3" charset="-128"/>
              </a:rPr>
              <a:pPr>
                <a:buClr>
                  <a:srgbClr val="000000"/>
                </a:buClr>
              </a:pPr>
              <a:t>19</a:t>
            </a:fld>
            <a:endParaRPr lang="en-US" altLang="en-US" sz="1200">
              <a:solidFill>
                <a:srgbClr val="000000"/>
              </a:solidFill>
              <a:latin typeface="Calibri" charset="0"/>
              <a:ea typeface="ヒラギノ角ゴ Pro W3" charset="-128"/>
              <a:cs typeface="ヒラギノ角ゴ Pro W3" charset="-128"/>
            </a:endParaRPr>
          </a:p>
        </p:txBody>
      </p:sp>
    </p:spTree>
    <p:extLst>
      <p:ext uri="{BB962C8B-B14F-4D97-AF65-F5344CB8AC3E}">
        <p14:creationId xmlns:p14="http://schemas.microsoft.com/office/powerpoint/2010/main" val="10316231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FE330379-EB2D-3245-821C-EE7EDDA79ADA}" type="slidenum">
              <a:rPr lang="it-IT" smtClean="0"/>
              <a:pPr/>
              <a:t>32</a:t>
            </a:fld>
            <a:endParaRPr lang="it-IT"/>
          </a:p>
        </p:txBody>
      </p:sp>
    </p:spTree>
    <p:extLst>
      <p:ext uri="{BB962C8B-B14F-4D97-AF65-F5344CB8AC3E}">
        <p14:creationId xmlns:p14="http://schemas.microsoft.com/office/powerpoint/2010/main" val="3388572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FE330379-EB2D-3245-821C-EE7EDDA79ADA}" type="slidenum">
              <a:rPr lang="it-IT" smtClean="0"/>
              <a:pPr/>
              <a:t>33</a:t>
            </a:fld>
            <a:endParaRPr lang="it-IT"/>
          </a:p>
        </p:txBody>
      </p:sp>
    </p:spTree>
    <p:extLst>
      <p:ext uri="{BB962C8B-B14F-4D97-AF65-F5344CB8AC3E}">
        <p14:creationId xmlns:p14="http://schemas.microsoft.com/office/powerpoint/2010/main" val="1168068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FE330379-EB2D-3245-821C-EE7EDDA79ADA}" type="slidenum">
              <a:rPr lang="it-IT" smtClean="0"/>
              <a:pPr/>
              <a:t>40</a:t>
            </a:fld>
            <a:endParaRPr lang="it-IT"/>
          </a:p>
        </p:txBody>
      </p:sp>
    </p:spTree>
    <p:extLst>
      <p:ext uri="{BB962C8B-B14F-4D97-AF65-F5344CB8AC3E}">
        <p14:creationId xmlns:p14="http://schemas.microsoft.com/office/powerpoint/2010/main" val="11932762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FE330379-EB2D-3245-821C-EE7EDDA79ADA}" type="slidenum">
              <a:rPr lang="it-IT" smtClean="0"/>
              <a:pPr/>
              <a:t>41</a:t>
            </a:fld>
            <a:endParaRPr lang="it-IT"/>
          </a:p>
        </p:txBody>
      </p:sp>
    </p:spTree>
    <p:extLst>
      <p:ext uri="{BB962C8B-B14F-4D97-AF65-F5344CB8AC3E}">
        <p14:creationId xmlns:p14="http://schemas.microsoft.com/office/powerpoint/2010/main" val="2314071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FE330379-EB2D-3245-821C-EE7EDDA79ADA}" type="slidenum">
              <a:rPr lang="it-IT" smtClean="0"/>
              <a:pPr/>
              <a:t>44</a:t>
            </a:fld>
            <a:endParaRPr lang="it-IT"/>
          </a:p>
        </p:txBody>
      </p:sp>
    </p:spTree>
    <p:extLst>
      <p:ext uri="{BB962C8B-B14F-4D97-AF65-F5344CB8AC3E}">
        <p14:creationId xmlns:p14="http://schemas.microsoft.com/office/powerpoint/2010/main" val="2553993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05B06491-8F41-744C-B66A-248AEB05FBC1}" type="slidenum">
              <a:rPr lang="it-IT" smtClean="0"/>
              <a:t>45</a:t>
            </a:fld>
            <a:endParaRPr lang="it-IT"/>
          </a:p>
        </p:txBody>
      </p:sp>
    </p:spTree>
    <p:extLst>
      <p:ext uri="{BB962C8B-B14F-4D97-AF65-F5344CB8AC3E}">
        <p14:creationId xmlns:p14="http://schemas.microsoft.com/office/powerpoint/2010/main" val="23802835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FE330379-EB2D-3245-821C-EE7EDDA79ADA}" type="slidenum">
              <a:rPr lang="it-IT" smtClean="0"/>
              <a:pPr/>
              <a:t>47</a:t>
            </a:fld>
            <a:endParaRPr lang="it-IT"/>
          </a:p>
        </p:txBody>
      </p:sp>
    </p:spTree>
    <p:extLst>
      <p:ext uri="{BB962C8B-B14F-4D97-AF65-F5344CB8AC3E}">
        <p14:creationId xmlns:p14="http://schemas.microsoft.com/office/powerpoint/2010/main" val="2168725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FE330379-EB2D-3245-821C-EE7EDDA79ADA}" type="slidenum">
              <a:rPr lang="it-IT" smtClean="0"/>
              <a:pPr/>
              <a:t>48</a:t>
            </a:fld>
            <a:endParaRPr lang="it-IT"/>
          </a:p>
        </p:txBody>
      </p:sp>
    </p:spTree>
    <p:extLst>
      <p:ext uri="{BB962C8B-B14F-4D97-AF65-F5344CB8AC3E}">
        <p14:creationId xmlns:p14="http://schemas.microsoft.com/office/powerpoint/2010/main" val="1875192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FE330379-EB2D-3245-821C-EE7EDDA79ADA}" type="slidenum">
              <a:rPr lang="it-IT" smtClean="0"/>
              <a:pPr/>
              <a:t>7</a:t>
            </a:fld>
            <a:endParaRPr lang="it-IT"/>
          </a:p>
        </p:txBody>
      </p:sp>
    </p:spTree>
    <p:extLst>
      <p:ext uri="{BB962C8B-B14F-4D97-AF65-F5344CB8AC3E}">
        <p14:creationId xmlns:p14="http://schemas.microsoft.com/office/powerpoint/2010/main" val="4239039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FE330379-EB2D-3245-821C-EE7EDDA79ADA}" type="slidenum">
              <a:rPr lang="it-IT" smtClean="0"/>
              <a:pPr/>
              <a:t>8</a:t>
            </a:fld>
            <a:endParaRPr lang="it-IT"/>
          </a:p>
        </p:txBody>
      </p:sp>
    </p:spTree>
    <p:extLst>
      <p:ext uri="{BB962C8B-B14F-4D97-AF65-F5344CB8AC3E}">
        <p14:creationId xmlns:p14="http://schemas.microsoft.com/office/powerpoint/2010/main" val="3721046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FE330379-EB2D-3245-821C-EE7EDDA79ADA}" type="slidenum">
              <a:rPr lang="it-IT" smtClean="0"/>
              <a:pPr/>
              <a:t>9</a:t>
            </a:fld>
            <a:endParaRPr lang="it-IT"/>
          </a:p>
        </p:txBody>
      </p:sp>
    </p:spTree>
    <p:extLst>
      <p:ext uri="{BB962C8B-B14F-4D97-AF65-F5344CB8AC3E}">
        <p14:creationId xmlns:p14="http://schemas.microsoft.com/office/powerpoint/2010/main" val="3121718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FE330379-EB2D-3245-821C-EE7EDDA79ADA}" type="slidenum">
              <a:rPr lang="it-IT" smtClean="0"/>
              <a:pPr/>
              <a:t>10</a:t>
            </a:fld>
            <a:endParaRPr lang="it-IT"/>
          </a:p>
        </p:txBody>
      </p:sp>
    </p:spTree>
    <p:extLst>
      <p:ext uri="{BB962C8B-B14F-4D97-AF65-F5344CB8AC3E}">
        <p14:creationId xmlns:p14="http://schemas.microsoft.com/office/powerpoint/2010/main" val="2970515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FE330379-EB2D-3245-821C-EE7EDDA79ADA}" type="slidenum">
              <a:rPr lang="it-IT" smtClean="0"/>
              <a:pPr/>
              <a:t>11</a:t>
            </a:fld>
            <a:endParaRPr lang="it-IT"/>
          </a:p>
        </p:txBody>
      </p:sp>
    </p:spTree>
    <p:extLst>
      <p:ext uri="{BB962C8B-B14F-4D97-AF65-F5344CB8AC3E}">
        <p14:creationId xmlns:p14="http://schemas.microsoft.com/office/powerpoint/2010/main" val="2476171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p>
            <a:fld id="{39C3E7E9-873B-4148-9475-77317C81F30E}" type="slidenum">
              <a:rPr lang="it-IT"/>
              <a:pPr/>
              <a:t>14</a:t>
            </a:fld>
            <a:endParaRPr lang="it-IT"/>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p:spPr>
        <p:txBody>
          <a:bodyPr/>
          <a:lstStyle/>
          <a:p>
            <a:pPr eaLnBrk="1" hangingPunct="1"/>
            <a:endParaRPr lang="it-IT">
              <a:ea typeface="ＭＳ Ｐゴシック" charset="-128"/>
            </a:endParaRPr>
          </a:p>
        </p:txBody>
      </p:sp>
    </p:spTree>
    <p:extLst>
      <p:ext uri="{BB962C8B-B14F-4D97-AF65-F5344CB8AC3E}">
        <p14:creationId xmlns:p14="http://schemas.microsoft.com/office/powerpoint/2010/main" val="1880522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p>
            <a:fld id="{39C3E7E9-873B-4148-9475-77317C81F30E}" type="slidenum">
              <a:rPr lang="it-IT"/>
              <a:pPr/>
              <a:t>15</a:t>
            </a:fld>
            <a:endParaRPr lang="it-IT"/>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p:spPr>
        <p:txBody>
          <a:bodyPr/>
          <a:lstStyle/>
          <a:p>
            <a:pPr eaLnBrk="1" hangingPunct="1"/>
            <a:endParaRPr lang="it-IT">
              <a:ea typeface="ＭＳ Ｐゴシック" charset="-128"/>
            </a:endParaRPr>
          </a:p>
        </p:txBody>
      </p:sp>
    </p:spTree>
    <p:extLst>
      <p:ext uri="{BB962C8B-B14F-4D97-AF65-F5344CB8AC3E}">
        <p14:creationId xmlns:p14="http://schemas.microsoft.com/office/powerpoint/2010/main" val="1117548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FE330379-EB2D-3245-821C-EE7EDDA79ADA}" type="slidenum">
              <a:rPr lang="it-IT" smtClean="0"/>
              <a:pPr/>
              <a:t>17</a:t>
            </a:fld>
            <a:endParaRPr lang="it-IT"/>
          </a:p>
        </p:txBody>
      </p:sp>
    </p:spTree>
    <p:extLst>
      <p:ext uri="{BB962C8B-B14F-4D97-AF65-F5344CB8AC3E}">
        <p14:creationId xmlns:p14="http://schemas.microsoft.com/office/powerpoint/2010/main" val="2322580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p:cNvSpPr>
            <a:spLocks noGrp="1" noChangeArrowheads="1"/>
          </p:cNvSpPr>
          <p:nvPr>
            <p:ph type="dt" sz="half" idx="10"/>
          </p:nvPr>
        </p:nvSpPr>
        <p:spPr>
          <a:ln/>
        </p:spPr>
        <p:txBody>
          <a:bodyPr/>
          <a:lstStyle>
            <a:lvl1pPr>
              <a:defRPr/>
            </a:lvl1pPr>
          </a:lstStyle>
          <a:p>
            <a:fld id="{77A11AFC-E6B0-4386-B31A-6E3B46A4E62A}" type="datetime1">
              <a:rPr lang="it-IT" smtClean="0"/>
              <a:t>18/06/19</a:t>
            </a:fld>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dirty="0"/>
          </a:p>
        </p:txBody>
      </p:sp>
      <p:sp>
        <p:nvSpPr>
          <p:cNvPr id="6" name="Rectangle 6"/>
          <p:cNvSpPr>
            <a:spLocks noGrp="1" noChangeArrowheads="1"/>
          </p:cNvSpPr>
          <p:nvPr>
            <p:ph type="sldNum" sz="quarter" idx="12"/>
          </p:nvPr>
        </p:nvSpPr>
        <p:spPr>
          <a:ln/>
        </p:spPr>
        <p:txBody>
          <a:bodyPr/>
          <a:lstStyle>
            <a:lvl1pPr>
              <a:defRPr/>
            </a:lvl1pPr>
          </a:lstStyle>
          <a:p>
            <a:r>
              <a:rPr lang="it-IT" dirty="0"/>
              <a:t>Pag. </a:t>
            </a:r>
            <a:fld id="{E7B50AD0-5114-114D-BFAF-D6F77DEE390F}" type="slidenum">
              <a:rPr lang="it-IT" smtClean="0"/>
              <a:pPr/>
              <a:t>‹#›</a:t>
            </a:fld>
            <a:endParaRPr lang="it-IT"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fld id="{815C8E12-5652-41F8-A46F-2192C7559D00}" type="datetime1">
              <a:rPr lang="it-IT" smtClean="0"/>
              <a:t>18/06/19</a:t>
            </a:fld>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r>
              <a:rPr lang="it-IT" dirty="0"/>
              <a:t> </a:t>
            </a:r>
            <a:fld id="{623FAD43-BFD4-274B-A506-0F3CE5CCBBF3}" type="slidenum">
              <a:rPr lang="it-IT"/>
              <a:pPr/>
              <a:t>‹#›</a:t>
            </a:fld>
            <a:endParaRPr lang="it-IT"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786563" y="409575"/>
            <a:ext cx="1889125" cy="54578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1116013" y="409575"/>
            <a:ext cx="5518150" cy="54578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fld id="{DF1B01D0-AEFD-4294-B376-48B923AFFEB5}" type="datetime1">
              <a:rPr lang="it-IT" smtClean="0"/>
              <a:t>18/06/19</a:t>
            </a:fld>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r>
              <a:rPr lang="it-IT" dirty="0"/>
              <a:t> </a:t>
            </a:r>
            <a:fld id="{6B2E7ABC-098F-984E-BE6F-DB9FF2D33E89}" type="slidenum">
              <a:rPr lang="it-IT"/>
              <a:pPr/>
              <a:t>‹#›</a:t>
            </a:fld>
            <a:endParaRPr lang="it-IT"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1116013" y="409575"/>
            <a:ext cx="7559675" cy="581025"/>
          </a:xfrm>
        </p:spPr>
        <p:txBody>
          <a:bodyPr/>
          <a:lstStyle/>
          <a:p>
            <a:r>
              <a:rPr lang="it-IT"/>
              <a:t>Fare clic per modificare stile</a:t>
            </a:r>
          </a:p>
        </p:txBody>
      </p:sp>
      <p:sp>
        <p:nvSpPr>
          <p:cNvPr id="3" name="Segnaposto testo 2"/>
          <p:cNvSpPr>
            <a:spLocks noGrp="1"/>
          </p:cNvSpPr>
          <p:nvPr>
            <p:ph type="body" sz="half" idx="1"/>
          </p:nvPr>
        </p:nvSpPr>
        <p:spPr>
          <a:xfrm>
            <a:off x="1116013" y="1752600"/>
            <a:ext cx="3703637" cy="41148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972050" y="1752600"/>
            <a:ext cx="3703638" cy="41148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a:ln/>
        </p:spPr>
        <p:txBody>
          <a:bodyPr/>
          <a:lstStyle>
            <a:lvl1pPr>
              <a:defRPr/>
            </a:lvl1pPr>
          </a:lstStyle>
          <a:p>
            <a:fld id="{04E205E4-1CE7-44C2-AC8F-3B71E9DDA9C6}" type="datetime1">
              <a:rPr lang="it-IT" smtClean="0"/>
              <a:t>18/06/19</a:t>
            </a:fld>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r>
              <a:rPr lang="it-IT" dirty="0"/>
              <a:t> </a:t>
            </a:r>
            <a:fld id="{D3C61D5C-66C6-C74F-975E-A9D6E855B281}" type="slidenum">
              <a:rPr lang="it-IT"/>
              <a:pPr/>
              <a:t>‹#›</a:t>
            </a:fld>
            <a:endParaRPr lang="it-IT"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1116013" y="409575"/>
            <a:ext cx="7559675" cy="581025"/>
          </a:xfrm>
        </p:spPr>
        <p:txBody>
          <a:bodyPr/>
          <a:lstStyle/>
          <a:p>
            <a:r>
              <a:rPr lang="it-IT"/>
              <a:t>Fare clic per modificare stile</a:t>
            </a:r>
          </a:p>
        </p:txBody>
      </p:sp>
      <p:sp>
        <p:nvSpPr>
          <p:cNvPr id="3" name="Segnaposto tabella 2"/>
          <p:cNvSpPr>
            <a:spLocks noGrp="1"/>
          </p:cNvSpPr>
          <p:nvPr>
            <p:ph type="tbl" idx="1"/>
          </p:nvPr>
        </p:nvSpPr>
        <p:spPr>
          <a:xfrm>
            <a:off x="1116013" y="1752600"/>
            <a:ext cx="7559675" cy="4114800"/>
          </a:xfrm>
        </p:spPr>
        <p:txBody>
          <a:bodyPr/>
          <a:lstStyle/>
          <a:p>
            <a:pPr lvl="0"/>
            <a:r>
              <a:rPr lang="it-IT" noProof="0"/>
              <a:t>Fare clic sull'icona per inserire una tabella</a:t>
            </a:r>
          </a:p>
        </p:txBody>
      </p:sp>
      <p:sp>
        <p:nvSpPr>
          <p:cNvPr id="4" name="Rectangle 4"/>
          <p:cNvSpPr>
            <a:spLocks noGrp="1" noChangeArrowheads="1"/>
          </p:cNvSpPr>
          <p:nvPr>
            <p:ph type="dt" sz="half" idx="10"/>
          </p:nvPr>
        </p:nvSpPr>
        <p:spPr>
          <a:ln/>
        </p:spPr>
        <p:txBody>
          <a:bodyPr/>
          <a:lstStyle>
            <a:lvl1pPr>
              <a:defRPr/>
            </a:lvl1pPr>
          </a:lstStyle>
          <a:p>
            <a:fld id="{DE9CDBD3-5C97-4064-BFB3-2087C96D43F8}" type="datetime1">
              <a:rPr lang="it-IT" smtClean="0"/>
              <a:t>18/06/19</a:t>
            </a:fld>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r>
              <a:rPr lang="it-IT" dirty="0"/>
              <a:t> </a:t>
            </a:r>
            <a:fld id="{CBDD7553-32B6-AF41-A7B5-8C68EC4C6086}" type="slidenum">
              <a:rPr lang="it-IT"/>
              <a:pPr/>
              <a:t>‹#›</a:t>
            </a:fld>
            <a:endParaRPr lang="it-IT"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chart" preserve="1">
  <p:cSld name="Titol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1116013" y="409575"/>
            <a:ext cx="7559675" cy="581025"/>
          </a:xfrm>
        </p:spPr>
        <p:txBody>
          <a:bodyPr/>
          <a:lstStyle/>
          <a:p>
            <a:r>
              <a:rPr lang="it-IT"/>
              <a:t>Fare clic per modificare stile</a:t>
            </a:r>
          </a:p>
        </p:txBody>
      </p:sp>
      <p:sp>
        <p:nvSpPr>
          <p:cNvPr id="3" name="Segnaposto grafico 2"/>
          <p:cNvSpPr>
            <a:spLocks noGrp="1"/>
          </p:cNvSpPr>
          <p:nvPr>
            <p:ph type="chart" idx="1"/>
          </p:nvPr>
        </p:nvSpPr>
        <p:spPr>
          <a:xfrm>
            <a:off x="1116013" y="1752600"/>
            <a:ext cx="7559675" cy="4114800"/>
          </a:xfrm>
        </p:spPr>
        <p:txBody>
          <a:bodyPr/>
          <a:lstStyle/>
          <a:p>
            <a:pPr lvl="0"/>
            <a:r>
              <a:rPr lang="it-IT" noProof="0"/>
              <a:t>Fare clic sull'icona per inserire un grafico</a:t>
            </a:r>
          </a:p>
        </p:txBody>
      </p:sp>
      <p:sp>
        <p:nvSpPr>
          <p:cNvPr id="4" name="Rectangle 4"/>
          <p:cNvSpPr>
            <a:spLocks noGrp="1" noChangeArrowheads="1"/>
          </p:cNvSpPr>
          <p:nvPr>
            <p:ph type="dt" sz="half" idx="10"/>
          </p:nvPr>
        </p:nvSpPr>
        <p:spPr>
          <a:ln/>
        </p:spPr>
        <p:txBody>
          <a:bodyPr/>
          <a:lstStyle>
            <a:lvl1pPr>
              <a:defRPr/>
            </a:lvl1pPr>
          </a:lstStyle>
          <a:p>
            <a:fld id="{7F4F698D-CB15-4812-848C-8B515A7F8C39}" type="datetime1">
              <a:rPr lang="it-IT" smtClean="0"/>
              <a:t>18/06/19</a:t>
            </a:fld>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r>
              <a:rPr lang="it-IT" dirty="0"/>
              <a:t> </a:t>
            </a:r>
            <a:fld id="{117EB865-EA62-E740-84BE-EFA1EDB34EC3}" type="slidenum">
              <a:rPr lang="it-IT"/>
              <a:pPr/>
              <a:t>‹#›</a:t>
            </a:fld>
            <a:endParaRPr lang="it-IT"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p:cNvSpPr>
            <a:spLocks noGrp="1" noChangeArrowheads="1"/>
          </p:cNvSpPr>
          <p:nvPr>
            <p:ph type="dt" sz="half" idx="10"/>
          </p:nvPr>
        </p:nvSpPr>
        <p:spPr>
          <a:ln/>
        </p:spPr>
        <p:txBody>
          <a:bodyPr/>
          <a:lstStyle>
            <a:lvl1pPr>
              <a:defRPr/>
            </a:lvl1pPr>
          </a:lstStyle>
          <a:p>
            <a:fld id="{311AD7B7-03ED-4F69-8EB7-68A1CD3FAD06}" type="datetime1">
              <a:rPr lang="it-IT" smtClean="0">
                <a:solidFill>
                  <a:srgbClr val="FFFFFF"/>
                </a:solidFill>
              </a:rPr>
              <a:t>18/06/19</a:t>
            </a:fld>
            <a:endParaRPr lang="it-IT">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r>
              <a:rPr lang="it-IT" dirty="0">
                <a:solidFill>
                  <a:srgbClr val="FFFFFF"/>
                </a:solidFill>
              </a:rPr>
              <a:t>Pag. </a:t>
            </a:r>
            <a:fld id="{E7B50AD0-5114-114D-BFAF-D6F77DEE390F}" type="slidenum">
              <a:rPr lang="it-IT" smtClean="0">
                <a:solidFill>
                  <a:srgbClr val="FFFFFF"/>
                </a:solidFill>
              </a:rPr>
              <a:pPr/>
              <a:t>‹#›</a:t>
            </a:fld>
            <a:endParaRPr lang="it-IT" dirty="0">
              <a:solidFill>
                <a:srgbClr val="FFFFFF"/>
              </a:solidFill>
            </a:endParaRPr>
          </a:p>
        </p:txBody>
      </p:sp>
    </p:spTree>
    <p:extLst>
      <p:ext uri="{BB962C8B-B14F-4D97-AF65-F5344CB8AC3E}">
        <p14:creationId xmlns:p14="http://schemas.microsoft.com/office/powerpoint/2010/main" val="25690222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fld id="{E09935A2-D76D-4CA9-9746-4552135CF378}" type="datetime1">
              <a:rPr lang="it-IT" smtClean="0">
                <a:solidFill>
                  <a:srgbClr val="FFFFFF"/>
                </a:solidFill>
              </a:rPr>
              <a:t>18/06/19</a:t>
            </a:fld>
            <a:endParaRPr lang="it-IT">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r>
              <a:rPr lang="it-IT" dirty="0">
                <a:solidFill>
                  <a:srgbClr val="FFFFFF"/>
                </a:solidFill>
              </a:rPr>
              <a:t>Pag. </a:t>
            </a:r>
            <a:fld id="{A1292C01-2A3D-0A44-81FF-B77D718938CB}" type="slidenum">
              <a:rPr lang="it-IT" smtClean="0">
                <a:solidFill>
                  <a:srgbClr val="FFFFFF"/>
                </a:solidFill>
              </a:rPr>
              <a:pPr/>
              <a:t>‹#›</a:t>
            </a:fld>
            <a:endParaRPr lang="it-IT" dirty="0">
              <a:solidFill>
                <a:srgbClr val="FFFFFF"/>
              </a:solidFill>
            </a:endParaRPr>
          </a:p>
        </p:txBody>
      </p:sp>
    </p:spTree>
    <p:extLst>
      <p:ext uri="{BB962C8B-B14F-4D97-AF65-F5344CB8AC3E}">
        <p14:creationId xmlns:p14="http://schemas.microsoft.com/office/powerpoint/2010/main" val="27685277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gli stili del testo dello schema</a:t>
            </a:r>
          </a:p>
        </p:txBody>
      </p:sp>
      <p:sp>
        <p:nvSpPr>
          <p:cNvPr id="4" name="Rectangle 4"/>
          <p:cNvSpPr>
            <a:spLocks noGrp="1" noChangeArrowheads="1"/>
          </p:cNvSpPr>
          <p:nvPr>
            <p:ph type="dt" sz="half" idx="10"/>
          </p:nvPr>
        </p:nvSpPr>
        <p:spPr>
          <a:ln/>
        </p:spPr>
        <p:txBody>
          <a:bodyPr/>
          <a:lstStyle>
            <a:lvl1pPr>
              <a:defRPr/>
            </a:lvl1pPr>
          </a:lstStyle>
          <a:p>
            <a:fld id="{6D2761C4-E640-4003-8B58-3F065F3C96B4}" type="datetime1">
              <a:rPr lang="it-IT" smtClean="0">
                <a:solidFill>
                  <a:srgbClr val="FFFFFF"/>
                </a:solidFill>
              </a:rPr>
              <a:t>18/06/19</a:t>
            </a:fld>
            <a:endParaRPr lang="it-IT">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r>
              <a:rPr lang="it-IT" dirty="0">
                <a:solidFill>
                  <a:srgbClr val="FFFFFF"/>
                </a:solidFill>
              </a:rPr>
              <a:t> </a:t>
            </a:r>
            <a:fld id="{1D6FDE76-05C6-1940-B5EA-225DE777EDCD}" type="slidenum">
              <a:rPr lang="it-IT">
                <a:solidFill>
                  <a:srgbClr val="FFFFFF"/>
                </a:solidFill>
              </a:rPr>
              <a:pPr/>
              <a:t>‹#›</a:t>
            </a:fld>
            <a:endParaRPr lang="it-IT" dirty="0">
              <a:solidFill>
                <a:srgbClr val="FFFFFF"/>
              </a:solidFill>
            </a:endParaRPr>
          </a:p>
        </p:txBody>
      </p:sp>
    </p:spTree>
    <p:extLst>
      <p:ext uri="{BB962C8B-B14F-4D97-AF65-F5344CB8AC3E}">
        <p14:creationId xmlns:p14="http://schemas.microsoft.com/office/powerpoint/2010/main" val="2096603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1116013" y="1752600"/>
            <a:ext cx="370363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972050" y="1752600"/>
            <a:ext cx="370363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a:ln/>
        </p:spPr>
        <p:txBody>
          <a:bodyPr/>
          <a:lstStyle>
            <a:lvl1pPr>
              <a:defRPr/>
            </a:lvl1pPr>
          </a:lstStyle>
          <a:p>
            <a:fld id="{689A75BD-3512-46C5-8923-99727AEC6BC4}" type="datetime1">
              <a:rPr lang="it-IT" smtClean="0">
                <a:solidFill>
                  <a:srgbClr val="FFFFFF"/>
                </a:solidFill>
              </a:rPr>
              <a:t>18/06/19</a:t>
            </a:fld>
            <a:endParaRPr lang="it-IT">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r>
              <a:rPr lang="it-IT" dirty="0">
                <a:solidFill>
                  <a:srgbClr val="FFFFFF"/>
                </a:solidFill>
              </a:rPr>
              <a:t> </a:t>
            </a:r>
            <a:fld id="{E4AA1BCC-0549-AC44-BB05-AFF4571691F2}" type="slidenum">
              <a:rPr lang="it-IT">
                <a:solidFill>
                  <a:srgbClr val="FFFFFF"/>
                </a:solidFill>
              </a:rPr>
              <a:pPr/>
              <a:t>‹#›</a:t>
            </a:fld>
            <a:endParaRPr lang="it-IT" dirty="0">
              <a:solidFill>
                <a:srgbClr val="FFFFFF"/>
              </a:solidFill>
            </a:endParaRPr>
          </a:p>
        </p:txBody>
      </p:sp>
    </p:spTree>
    <p:extLst>
      <p:ext uri="{BB962C8B-B14F-4D97-AF65-F5344CB8AC3E}">
        <p14:creationId xmlns:p14="http://schemas.microsoft.com/office/powerpoint/2010/main" val="6653763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p:cNvSpPr>
            <a:spLocks noGrp="1" noChangeArrowheads="1"/>
          </p:cNvSpPr>
          <p:nvPr>
            <p:ph type="dt" sz="half" idx="10"/>
          </p:nvPr>
        </p:nvSpPr>
        <p:spPr>
          <a:ln/>
        </p:spPr>
        <p:txBody>
          <a:bodyPr/>
          <a:lstStyle>
            <a:lvl1pPr>
              <a:defRPr/>
            </a:lvl1pPr>
          </a:lstStyle>
          <a:p>
            <a:fld id="{6A2F1E1C-D8A7-4951-8D1F-EA934008A378}" type="datetime1">
              <a:rPr lang="it-IT" smtClean="0">
                <a:solidFill>
                  <a:srgbClr val="FFFFFF"/>
                </a:solidFill>
              </a:rPr>
              <a:t>18/06/19</a:t>
            </a:fld>
            <a:endParaRPr lang="it-IT">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r>
              <a:rPr lang="it-IT" dirty="0">
                <a:solidFill>
                  <a:srgbClr val="FFFFFF"/>
                </a:solidFill>
              </a:rPr>
              <a:t> </a:t>
            </a:r>
            <a:fld id="{4A8D3F67-D53C-DB4B-89D3-0F9D7613C8CF}" type="slidenum">
              <a:rPr lang="it-IT">
                <a:solidFill>
                  <a:srgbClr val="FFFFFF"/>
                </a:solidFill>
              </a:rPr>
              <a:pPr/>
              <a:t>‹#›</a:t>
            </a:fld>
            <a:endParaRPr lang="it-IT" dirty="0">
              <a:solidFill>
                <a:srgbClr val="FFFFFF"/>
              </a:solidFill>
            </a:endParaRPr>
          </a:p>
        </p:txBody>
      </p:sp>
    </p:spTree>
    <p:extLst>
      <p:ext uri="{BB962C8B-B14F-4D97-AF65-F5344CB8AC3E}">
        <p14:creationId xmlns:p14="http://schemas.microsoft.com/office/powerpoint/2010/main" val="3693405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fld id="{EB6D0E96-3609-436B-9AD1-FCCA3F106346}" type="datetime1">
              <a:rPr lang="it-IT" smtClean="0"/>
              <a:t>18/06/19</a:t>
            </a:fld>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r>
              <a:rPr lang="it-IT" dirty="0"/>
              <a:t>Pag. </a:t>
            </a:r>
            <a:fld id="{A1292C01-2A3D-0A44-81FF-B77D718938CB}" type="slidenum">
              <a:rPr lang="it-IT" smtClean="0"/>
              <a:pPr/>
              <a:t>‹#›</a:t>
            </a:fld>
            <a:endParaRPr lang="it-IT"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Rectangle 4"/>
          <p:cNvSpPr>
            <a:spLocks noGrp="1" noChangeArrowheads="1"/>
          </p:cNvSpPr>
          <p:nvPr>
            <p:ph type="dt" sz="half" idx="10"/>
          </p:nvPr>
        </p:nvSpPr>
        <p:spPr>
          <a:ln/>
        </p:spPr>
        <p:txBody>
          <a:bodyPr/>
          <a:lstStyle>
            <a:lvl1pPr>
              <a:defRPr/>
            </a:lvl1pPr>
          </a:lstStyle>
          <a:p>
            <a:fld id="{8B88F1C9-241E-467E-BDFF-D741B25F2053}" type="datetime1">
              <a:rPr lang="it-IT" smtClean="0">
                <a:solidFill>
                  <a:srgbClr val="FFFFFF"/>
                </a:solidFill>
              </a:rPr>
              <a:t>18/06/19</a:t>
            </a:fld>
            <a:endParaRPr lang="it-IT">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r>
              <a:rPr lang="it-IT" dirty="0">
                <a:solidFill>
                  <a:srgbClr val="FFFFFF"/>
                </a:solidFill>
              </a:rPr>
              <a:t> </a:t>
            </a:r>
            <a:fld id="{BFBF7122-E485-A34B-A033-193A3ADCCB38}" type="slidenum">
              <a:rPr lang="it-IT">
                <a:solidFill>
                  <a:srgbClr val="FFFFFF"/>
                </a:solidFill>
              </a:rPr>
              <a:pPr/>
              <a:t>‹#›</a:t>
            </a:fld>
            <a:endParaRPr lang="it-IT" dirty="0">
              <a:solidFill>
                <a:srgbClr val="FFFFFF"/>
              </a:solidFill>
            </a:endParaRPr>
          </a:p>
        </p:txBody>
      </p:sp>
    </p:spTree>
    <p:extLst>
      <p:ext uri="{BB962C8B-B14F-4D97-AF65-F5344CB8AC3E}">
        <p14:creationId xmlns:p14="http://schemas.microsoft.com/office/powerpoint/2010/main" val="36135596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5B84C61F-28B3-4CB5-AD60-29C6575135C8}" type="datetime1">
              <a:rPr lang="it-IT" smtClean="0">
                <a:solidFill>
                  <a:srgbClr val="FFFFFF"/>
                </a:solidFill>
              </a:rPr>
              <a:t>18/06/19</a:t>
            </a:fld>
            <a:endParaRPr lang="it-IT">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r>
              <a:rPr lang="it-IT" dirty="0">
                <a:solidFill>
                  <a:srgbClr val="FFFFFF"/>
                </a:solidFill>
              </a:rPr>
              <a:t> </a:t>
            </a:r>
            <a:fld id="{AB86FDA9-73B4-8348-B058-6E024D28C42E}" type="slidenum">
              <a:rPr lang="it-IT">
                <a:solidFill>
                  <a:srgbClr val="FFFFFF"/>
                </a:solidFill>
              </a:rPr>
              <a:pPr/>
              <a:t>‹#›</a:t>
            </a:fld>
            <a:endParaRPr lang="it-IT" dirty="0">
              <a:solidFill>
                <a:srgbClr val="FFFFFF"/>
              </a:solidFill>
            </a:endParaRPr>
          </a:p>
        </p:txBody>
      </p:sp>
    </p:spTree>
    <p:extLst>
      <p:ext uri="{BB962C8B-B14F-4D97-AF65-F5344CB8AC3E}">
        <p14:creationId xmlns:p14="http://schemas.microsoft.com/office/powerpoint/2010/main" val="36104022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fld id="{C3202AFB-374D-42CB-A726-433696C44D6E}" type="datetime1">
              <a:rPr lang="it-IT" smtClean="0">
                <a:solidFill>
                  <a:srgbClr val="FFFFFF"/>
                </a:solidFill>
              </a:rPr>
              <a:t>18/06/19</a:t>
            </a:fld>
            <a:endParaRPr lang="it-IT">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r>
              <a:rPr lang="it-IT" dirty="0">
                <a:solidFill>
                  <a:srgbClr val="FFFFFF"/>
                </a:solidFill>
              </a:rPr>
              <a:t> </a:t>
            </a:r>
            <a:fld id="{3F72E95A-28A0-DD47-A6FC-6A5A182892FF}" type="slidenum">
              <a:rPr lang="it-IT">
                <a:solidFill>
                  <a:srgbClr val="FFFFFF"/>
                </a:solidFill>
              </a:rPr>
              <a:pPr/>
              <a:t>‹#›</a:t>
            </a:fld>
            <a:endParaRPr lang="it-IT" dirty="0">
              <a:solidFill>
                <a:srgbClr val="FFFFFF"/>
              </a:solidFill>
            </a:endParaRPr>
          </a:p>
        </p:txBody>
      </p:sp>
    </p:spTree>
    <p:extLst>
      <p:ext uri="{BB962C8B-B14F-4D97-AF65-F5344CB8AC3E}">
        <p14:creationId xmlns:p14="http://schemas.microsoft.com/office/powerpoint/2010/main" val="30191138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a:t>Trascinare l'immagine su un segnaposto o fare clic sull'icona per aggiungerla</a:t>
            </a:r>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fld id="{BD0E8F5C-407D-41F2-9D67-46F5218D041C}" type="datetime1">
              <a:rPr lang="it-IT" smtClean="0">
                <a:solidFill>
                  <a:srgbClr val="FFFFFF"/>
                </a:solidFill>
              </a:rPr>
              <a:t>18/06/19</a:t>
            </a:fld>
            <a:endParaRPr lang="it-IT">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r>
              <a:rPr lang="it-IT" dirty="0">
                <a:solidFill>
                  <a:srgbClr val="FFFFFF"/>
                </a:solidFill>
              </a:rPr>
              <a:t> </a:t>
            </a:r>
            <a:fld id="{4CFF2E79-C39B-0F4F-8D04-4978C9783A71}" type="slidenum">
              <a:rPr lang="it-IT">
                <a:solidFill>
                  <a:srgbClr val="FFFFFF"/>
                </a:solidFill>
              </a:rPr>
              <a:pPr/>
              <a:t>‹#›</a:t>
            </a:fld>
            <a:endParaRPr lang="it-IT" dirty="0">
              <a:solidFill>
                <a:srgbClr val="FFFFFF"/>
              </a:solidFill>
            </a:endParaRPr>
          </a:p>
        </p:txBody>
      </p:sp>
    </p:spTree>
    <p:extLst>
      <p:ext uri="{BB962C8B-B14F-4D97-AF65-F5344CB8AC3E}">
        <p14:creationId xmlns:p14="http://schemas.microsoft.com/office/powerpoint/2010/main" val="34920217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fld id="{E282F056-1DDA-4081-A7BF-A7A7ACEED2BE}" type="datetime1">
              <a:rPr lang="it-IT" smtClean="0">
                <a:solidFill>
                  <a:srgbClr val="FFFFFF"/>
                </a:solidFill>
              </a:rPr>
              <a:t>18/06/19</a:t>
            </a:fld>
            <a:endParaRPr lang="it-IT">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r>
              <a:rPr lang="it-IT" dirty="0">
                <a:solidFill>
                  <a:srgbClr val="FFFFFF"/>
                </a:solidFill>
              </a:rPr>
              <a:t> </a:t>
            </a:r>
            <a:fld id="{623FAD43-BFD4-274B-A506-0F3CE5CCBBF3}" type="slidenum">
              <a:rPr lang="it-IT">
                <a:solidFill>
                  <a:srgbClr val="FFFFFF"/>
                </a:solidFill>
              </a:rPr>
              <a:pPr/>
              <a:t>‹#›</a:t>
            </a:fld>
            <a:endParaRPr lang="it-IT" dirty="0">
              <a:solidFill>
                <a:srgbClr val="FFFFFF"/>
              </a:solidFill>
            </a:endParaRPr>
          </a:p>
        </p:txBody>
      </p:sp>
    </p:spTree>
    <p:extLst>
      <p:ext uri="{BB962C8B-B14F-4D97-AF65-F5344CB8AC3E}">
        <p14:creationId xmlns:p14="http://schemas.microsoft.com/office/powerpoint/2010/main" val="29124423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786563" y="409575"/>
            <a:ext cx="1889125" cy="54578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1116013" y="409575"/>
            <a:ext cx="5518150" cy="54578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fld id="{1FB37E9F-4DB5-4186-BC21-E0DDF40260F9}" type="datetime1">
              <a:rPr lang="it-IT" smtClean="0">
                <a:solidFill>
                  <a:srgbClr val="FFFFFF"/>
                </a:solidFill>
              </a:rPr>
              <a:t>18/06/19</a:t>
            </a:fld>
            <a:endParaRPr lang="it-IT">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r>
              <a:rPr lang="it-IT" dirty="0">
                <a:solidFill>
                  <a:srgbClr val="FFFFFF"/>
                </a:solidFill>
              </a:rPr>
              <a:t> </a:t>
            </a:r>
            <a:fld id="{6B2E7ABC-098F-984E-BE6F-DB9FF2D33E89}" type="slidenum">
              <a:rPr lang="it-IT">
                <a:solidFill>
                  <a:srgbClr val="FFFFFF"/>
                </a:solidFill>
              </a:rPr>
              <a:pPr/>
              <a:t>‹#›</a:t>
            </a:fld>
            <a:endParaRPr lang="it-IT" dirty="0">
              <a:solidFill>
                <a:srgbClr val="FFFFFF"/>
              </a:solidFill>
            </a:endParaRPr>
          </a:p>
        </p:txBody>
      </p:sp>
    </p:spTree>
    <p:extLst>
      <p:ext uri="{BB962C8B-B14F-4D97-AF65-F5344CB8AC3E}">
        <p14:creationId xmlns:p14="http://schemas.microsoft.com/office/powerpoint/2010/main" val="7405784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1116013" y="409575"/>
            <a:ext cx="7559675" cy="581025"/>
          </a:xfrm>
        </p:spPr>
        <p:txBody>
          <a:bodyPr/>
          <a:lstStyle/>
          <a:p>
            <a:r>
              <a:rPr lang="it-IT"/>
              <a:t>Fare clic per modificare stile</a:t>
            </a:r>
          </a:p>
        </p:txBody>
      </p:sp>
      <p:sp>
        <p:nvSpPr>
          <p:cNvPr id="3" name="Segnaposto testo 2"/>
          <p:cNvSpPr>
            <a:spLocks noGrp="1"/>
          </p:cNvSpPr>
          <p:nvPr>
            <p:ph type="body" sz="half" idx="1"/>
          </p:nvPr>
        </p:nvSpPr>
        <p:spPr>
          <a:xfrm>
            <a:off x="1116013" y="1752600"/>
            <a:ext cx="3703637" cy="41148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972050" y="1752600"/>
            <a:ext cx="3703638" cy="41148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a:ln/>
        </p:spPr>
        <p:txBody>
          <a:bodyPr/>
          <a:lstStyle>
            <a:lvl1pPr>
              <a:defRPr/>
            </a:lvl1pPr>
          </a:lstStyle>
          <a:p>
            <a:fld id="{328E140F-3D2B-4FA9-A83C-738EB434DEA7}" type="datetime1">
              <a:rPr lang="it-IT" smtClean="0">
                <a:solidFill>
                  <a:srgbClr val="FFFFFF"/>
                </a:solidFill>
              </a:rPr>
              <a:t>18/06/19</a:t>
            </a:fld>
            <a:endParaRPr lang="it-IT">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r>
              <a:rPr lang="it-IT" dirty="0">
                <a:solidFill>
                  <a:srgbClr val="FFFFFF"/>
                </a:solidFill>
              </a:rPr>
              <a:t> </a:t>
            </a:r>
            <a:fld id="{D3C61D5C-66C6-C74F-975E-A9D6E855B281}" type="slidenum">
              <a:rPr lang="it-IT">
                <a:solidFill>
                  <a:srgbClr val="FFFFFF"/>
                </a:solidFill>
              </a:rPr>
              <a:pPr/>
              <a:t>‹#›</a:t>
            </a:fld>
            <a:endParaRPr lang="it-IT" dirty="0">
              <a:solidFill>
                <a:srgbClr val="FFFFFF"/>
              </a:solidFill>
            </a:endParaRPr>
          </a:p>
        </p:txBody>
      </p:sp>
    </p:spTree>
    <p:extLst>
      <p:ext uri="{BB962C8B-B14F-4D97-AF65-F5344CB8AC3E}">
        <p14:creationId xmlns:p14="http://schemas.microsoft.com/office/powerpoint/2010/main" val="32047336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bl"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1116013" y="409575"/>
            <a:ext cx="7559675" cy="581025"/>
          </a:xfrm>
        </p:spPr>
        <p:txBody>
          <a:bodyPr/>
          <a:lstStyle/>
          <a:p>
            <a:r>
              <a:rPr lang="it-IT"/>
              <a:t>Fare clic per modificare stile</a:t>
            </a:r>
          </a:p>
        </p:txBody>
      </p:sp>
      <p:sp>
        <p:nvSpPr>
          <p:cNvPr id="3" name="Segnaposto tabella 2"/>
          <p:cNvSpPr>
            <a:spLocks noGrp="1"/>
          </p:cNvSpPr>
          <p:nvPr>
            <p:ph type="tbl" idx="1"/>
          </p:nvPr>
        </p:nvSpPr>
        <p:spPr>
          <a:xfrm>
            <a:off x="1116013" y="1752600"/>
            <a:ext cx="7559675" cy="4114800"/>
          </a:xfrm>
        </p:spPr>
        <p:txBody>
          <a:bodyPr/>
          <a:lstStyle/>
          <a:p>
            <a:pPr lvl="0"/>
            <a:r>
              <a:rPr lang="it-IT" noProof="0"/>
              <a:t>Fare clic sull'icona per inserire una tabella</a:t>
            </a:r>
          </a:p>
        </p:txBody>
      </p:sp>
      <p:sp>
        <p:nvSpPr>
          <p:cNvPr id="4" name="Rectangle 4"/>
          <p:cNvSpPr>
            <a:spLocks noGrp="1" noChangeArrowheads="1"/>
          </p:cNvSpPr>
          <p:nvPr>
            <p:ph type="dt" sz="half" idx="10"/>
          </p:nvPr>
        </p:nvSpPr>
        <p:spPr>
          <a:ln/>
        </p:spPr>
        <p:txBody>
          <a:bodyPr/>
          <a:lstStyle>
            <a:lvl1pPr>
              <a:defRPr/>
            </a:lvl1pPr>
          </a:lstStyle>
          <a:p>
            <a:fld id="{1091DB77-FD27-465D-895B-26B3742A8250}" type="datetime1">
              <a:rPr lang="it-IT" smtClean="0">
                <a:solidFill>
                  <a:srgbClr val="FFFFFF"/>
                </a:solidFill>
              </a:rPr>
              <a:t>18/06/19</a:t>
            </a:fld>
            <a:endParaRPr lang="it-IT">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r>
              <a:rPr lang="it-IT" dirty="0">
                <a:solidFill>
                  <a:srgbClr val="FFFFFF"/>
                </a:solidFill>
              </a:rPr>
              <a:t> </a:t>
            </a:r>
            <a:fld id="{CBDD7553-32B6-AF41-A7B5-8C68EC4C6086}" type="slidenum">
              <a:rPr lang="it-IT">
                <a:solidFill>
                  <a:srgbClr val="FFFFFF"/>
                </a:solidFill>
              </a:rPr>
              <a:pPr/>
              <a:t>‹#›</a:t>
            </a:fld>
            <a:endParaRPr lang="it-IT" dirty="0">
              <a:solidFill>
                <a:srgbClr val="FFFFFF"/>
              </a:solidFill>
            </a:endParaRPr>
          </a:p>
        </p:txBody>
      </p:sp>
    </p:spTree>
    <p:extLst>
      <p:ext uri="{BB962C8B-B14F-4D97-AF65-F5344CB8AC3E}">
        <p14:creationId xmlns:p14="http://schemas.microsoft.com/office/powerpoint/2010/main" val="41800504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chart" preserve="1">
  <p:cSld name="Titol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1116013" y="409575"/>
            <a:ext cx="7559675" cy="581025"/>
          </a:xfrm>
        </p:spPr>
        <p:txBody>
          <a:bodyPr/>
          <a:lstStyle/>
          <a:p>
            <a:r>
              <a:rPr lang="it-IT"/>
              <a:t>Fare clic per modificare stile</a:t>
            </a:r>
          </a:p>
        </p:txBody>
      </p:sp>
      <p:sp>
        <p:nvSpPr>
          <p:cNvPr id="3" name="Segnaposto grafico 2"/>
          <p:cNvSpPr>
            <a:spLocks noGrp="1"/>
          </p:cNvSpPr>
          <p:nvPr>
            <p:ph type="chart" idx="1"/>
          </p:nvPr>
        </p:nvSpPr>
        <p:spPr>
          <a:xfrm>
            <a:off x="1116013" y="1752600"/>
            <a:ext cx="7559675" cy="4114800"/>
          </a:xfrm>
        </p:spPr>
        <p:txBody>
          <a:bodyPr/>
          <a:lstStyle/>
          <a:p>
            <a:pPr lvl="0"/>
            <a:r>
              <a:rPr lang="it-IT" noProof="0"/>
              <a:t>Fare clic sull'icona per inserire un grafico</a:t>
            </a:r>
          </a:p>
        </p:txBody>
      </p:sp>
      <p:sp>
        <p:nvSpPr>
          <p:cNvPr id="4" name="Rectangle 4"/>
          <p:cNvSpPr>
            <a:spLocks noGrp="1" noChangeArrowheads="1"/>
          </p:cNvSpPr>
          <p:nvPr>
            <p:ph type="dt" sz="half" idx="10"/>
          </p:nvPr>
        </p:nvSpPr>
        <p:spPr>
          <a:ln/>
        </p:spPr>
        <p:txBody>
          <a:bodyPr/>
          <a:lstStyle>
            <a:lvl1pPr>
              <a:defRPr/>
            </a:lvl1pPr>
          </a:lstStyle>
          <a:p>
            <a:fld id="{EE5418A9-4932-4367-AB8A-A6D909A2AF44}" type="datetime1">
              <a:rPr lang="it-IT" smtClean="0">
                <a:solidFill>
                  <a:srgbClr val="FFFFFF"/>
                </a:solidFill>
              </a:rPr>
              <a:t>18/06/19</a:t>
            </a:fld>
            <a:endParaRPr lang="it-IT">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r>
              <a:rPr lang="it-IT" dirty="0">
                <a:solidFill>
                  <a:srgbClr val="FFFFFF"/>
                </a:solidFill>
              </a:rPr>
              <a:t> </a:t>
            </a:r>
            <a:fld id="{117EB865-EA62-E740-84BE-EFA1EDB34EC3}" type="slidenum">
              <a:rPr lang="it-IT">
                <a:solidFill>
                  <a:srgbClr val="FFFFFF"/>
                </a:solidFill>
              </a:rPr>
              <a:pPr/>
              <a:t>‹#›</a:t>
            </a:fld>
            <a:endParaRPr lang="it-IT" dirty="0">
              <a:solidFill>
                <a:srgbClr val="FFFFFF"/>
              </a:solidFill>
            </a:endParaRPr>
          </a:p>
        </p:txBody>
      </p:sp>
    </p:spTree>
    <p:extLst>
      <p:ext uri="{BB962C8B-B14F-4D97-AF65-F5344CB8AC3E}">
        <p14:creationId xmlns:p14="http://schemas.microsoft.com/office/powerpoint/2010/main" val="3283414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lvl1pPr>
              <a:defRPr/>
            </a:lvl1pPr>
          </a:lstStyle>
          <a:p>
            <a:fld id="{4459A8A6-FF73-4749-9B6C-768A10A56F02}" type="datetime1">
              <a:rPr lang="it-IT" altLang="it-IT" smtClean="0">
                <a:solidFill>
                  <a:srgbClr val="FFFFFF"/>
                </a:solidFill>
              </a:rPr>
              <a:t>18/06/19</a:t>
            </a:fld>
            <a:endParaRPr lang="it-IT" altLang="it-IT">
              <a:solidFill>
                <a:srgbClr val="FFFFFF"/>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FFFFFF"/>
              </a:solidFill>
            </a:endParaRPr>
          </a:p>
        </p:txBody>
      </p:sp>
      <p:sp>
        <p:nvSpPr>
          <p:cNvPr id="6" name="Segnaposto numero diapositiva 5"/>
          <p:cNvSpPr>
            <a:spLocks noGrp="1"/>
          </p:cNvSpPr>
          <p:nvPr>
            <p:ph type="sldNum" sz="quarter" idx="12"/>
          </p:nvPr>
        </p:nvSpPr>
        <p:spPr/>
        <p:txBody>
          <a:bodyPr/>
          <a:lstStyle>
            <a:lvl1pPr>
              <a:defRPr/>
            </a:lvl1pPr>
          </a:lstStyle>
          <a:p>
            <a:r>
              <a:rPr lang="it-IT" altLang="it-IT">
                <a:solidFill>
                  <a:srgbClr val="FFFFFF"/>
                </a:solidFill>
              </a:rPr>
              <a:t>Pagina </a:t>
            </a:r>
            <a:fld id="{8EC91429-F293-4803-9340-86F931FC6FBF}" type="slidenum">
              <a:rPr lang="it-IT" altLang="it-IT">
                <a:solidFill>
                  <a:srgbClr val="FFFFFF"/>
                </a:solidFill>
              </a:rPr>
              <a:pPr/>
              <a:t>‹#›</a:t>
            </a:fld>
            <a:endParaRPr lang="it-IT" altLang="it-IT">
              <a:solidFill>
                <a:srgbClr val="FFFFFF"/>
              </a:solidFill>
            </a:endParaRPr>
          </a:p>
        </p:txBody>
      </p:sp>
    </p:spTree>
    <p:extLst>
      <p:ext uri="{BB962C8B-B14F-4D97-AF65-F5344CB8AC3E}">
        <p14:creationId xmlns:p14="http://schemas.microsoft.com/office/powerpoint/2010/main" val="1223988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gli stili del testo dello schema</a:t>
            </a:r>
          </a:p>
        </p:txBody>
      </p:sp>
      <p:sp>
        <p:nvSpPr>
          <p:cNvPr id="4" name="Rectangle 4"/>
          <p:cNvSpPr>
            <a:spLocks noGrp="1" noChangeArrowheads="1"/>
          </p:cNvSpPr>
          <p:nvPr>
            <p:ph type="dt" sz="half" idx="10"/>
          </p:nvPr>
        </p:nvSpPr>
        <p:spPr>
          <a:ln/>
        </p:spPr>
        <p:txBody>
          <a:bodyPr/>
          <a:lstStyle>
            <a:lvl1pPr>
              <a:defRPr/>
            </a:lvl1pPr>
          </a:lstStyle>
          <a:p>
            <a:fld id="{75663891-C92B-448F-B0BB-C42B80AF7973}" type="datetime1">
              <a:rPr lang="it-IT" smtClean="0"/>
              <a:t>18/06/19</a:t>
            </a:fld>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r>
              <a:rPr lang="it-IT" dirty="0"/>
              <a:t> </a:t>
            </a:r>
            <a:fld id="{1D6FDE76-05C6-1940-B5EA-225DE777EDCD}" type="slidenum">
              <a:rPr lang="it-IT"/>
              <a:pPr/>
              <a:t>‹#›</a:t>
            </a:fld>
            <a:endParaRPr lang="it-IT"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fld id="{5EF2DC15-96C1-4C1C-A03C-B93816DC1C1F}" type="datetime1">
              <a:rPr lang="it-IT" altLang="it-IT" smtClean="0">
                <a:solidFill>
                  <a:srgbClr val="FFFFFF"/>
                </a:solidFill>
              </a:rPr>
              <a:t>18/06/19</a:t>
            </a:fld>
            <a:endParaRPr lang="it-IT" altLang="it-IT">
              <a:solidFill>
                <a:srgbClr val="FFFFFF"/>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FFFFFF"/>
              </a:solidFill>
            </a:endParaRPr>
          </a:p>
        </p:txBody>
      </p:sp>
      <p:sp>
        <p:nvSpPr>
          <p:cNvPr id="6" name="Segnaposto numero diapositiva 5"/>
          <p:cNvSpPr>
            <a:spLocks noGrp="1"/>
          </p:cNvSpPr>
          <p:nvPr>
            <p:ph type="sldNum" sz="quarter" idx="12"/>
          </p:nvPr>
        </p:nvSpPr>
        <p:spPr/>
        <p:txBody>
          <a:bodyPr/>
          <a:lstStyle>
            <a:lvl1pPr>
              <a:defRPr/>
            </a:lvl1pPr>
          </a:lstStyle>
          <a:p>
            <a:r>
              <a:rPr lang="it-IT" altLang="it-IT">
                <a:solidFill>
                  <a:srgbClr val="FFFFFF"/>
                </a:solidFill>
              </a:rPr>
              <a:t>Pagina </a:t>
            </a:r>
            <a:fld id="{F951A53A-9FE3-480A-88C3-23874CFF8B89}" type="slidenum">
              <a:rPr lang="it-IT" altLang="it-IT">
                <a:solidFill>
                  <a:srgbClr val="FFFFFF"/>
                </a:solidFill>
              </a:rPr>
              <a:pPr/>
              <a:t>‹#›</a:t>
            </a:fld>
            <a:endParaRPr lang="it-IT" altLang="it-IT">
              <a:solidFill>
                <a:srgbClr val="FFFFFF"/>
              </a:solidFill>
            </a:endParaRPr>
          </a:p>
        </p:txBody>
      </p:sp>
    </p:spTree>
    <p:extLst>
      <p:ext uri="{BB962C8B-B14F-4D97-AF65-F5344CB8AC3E}">
        <p14:creationId xmlns:p14="http://schemas.microsoft.com/office/powerpoint/2010/main" val="41958476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lvl1pPr>
              <a:defRPr/>
            </a:lvl1pPr>
          </a:lstStyle>
          <a:p>
            <a:fld id="{9992AE11-AF68-4525-970F-696AC795CC33}" type="datetime1">
              <a:rPr lang="it-IT" altLang="it-IT" smtClean="0">
                <a:solidFill>
                  <a:srgbClr val="FFFFFF"/>
                </a:solidFill>
              </a:rPr>
              <a:t>18/06/19</a:t>
            </a:fld>
            <a:endParaRPr lang="it-IT" altLang="it-IT">
              <a:solidFill>
                <a:srgbClr val="FFFFFF"/>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FFFFFF"/>
              </a:solidFill>
            </a:endParaRPr>
          </a:p>
        </p:txBody>
      </p:sp>
      <p:sp>
        <p:nvSpPr>
          <p:cNvPr id="6" name="Segnaposto numero diapositiva 5"/>
          <p:cNvSpPr>
            <a:spLocks noGrp="1"/>
          </p:cNvSpPr>
          <p:nvPr>
            <p:ph type="sldNum" sz="quarter" idx="12"/>
          </p:nvPr>
        </p:nvSpPr>
        <p:spPr/>
        <p:txBody>
          <a:bodyPr/>
          <a:lstStyle>
            <a:lvl1pPr>
              <a:defRPr/>
            </a:lvl1pPr>
          </a:lstStyle>
          <a:p>
            <a:r>
              <a:rPr lang="it-IT" altLang="it-IT">
                <a:solidFill>
                  <a:srgbClr val="FFFFFF"/>
                </a:solidFill>
              </a:rPr>
              <a:t>Pagina </a:t>
            </a:r>
            <a:fld id="{39ECC153-1944-4D73-855B-A95C9FE0097D}" type="slidenum">
              <a:rPr lang="it-IT" altLang="it-IT">
                <a:solidFill>
                  <a:srgbClr val="FFFFFF"/>
                </a:solidFill>
              </a:rPr>
              <a:pPr/>
              <a:t>‹#›</a:t>
            </a:fld>
            <a:endParaRPr lang="it-IT" altLang="it-IT">
              <a:solidFill>
                <a:srgbClr val="FFFFFF"/>
              </a:solidFill>
            </a:endParaRPr>
          </a:p>
        </p:txBody>
      </p:sp>
    </p:spTree>
    <p:extLst>
      <p:ext uri="{BB962C8B-B14F-4D97-AF65-F5344CB8AC3E}">
        <p14:creationId xmlns:p14="http://schemas.microsoft.com/office/powerpoint/2010/main" val="11726379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1116013" y="1752600"/>
            <a:ext cx="3703637"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972050" y="1752600"/>
            <a:ext cx="3703638"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lvl1pPr>
              <a:defRPr/>
            </a:lvl1pPr>
          </a:lstStyle>
          <a:p>
            <a:fld id="{A58ED55B-D6E5-4FD9-B6CD-17B42C314684}" type="datetime1">
              <a:rPr lang="it-IT" altLang="it-IT" smtClean="0">
                <a:solidFill>
                  <a:srgbClr val="FFFFFF"/>
                </a:solidFill>
              </a:rPr>
              <a:t>18/06/19</a:t>
            </a:fld>
            <a:endParaRPr lang="it-IT" altLang="it-IT">
              <a:solidFill>
                <a:srgbClr val="FFFFFF"/>
              </a:solidFill>
            </a:endParaRPr>
          </a:p>
        </p:txBody>
      </p:sp>
      <p:sp>
        <p:nvSpPr>
          <p:cNvPr id="6" name="Segnaposto piè di pagina 5"/>
          <p:cNvSpPr>
            <a:spLocks noGrp="1"/>
          </p:cNvSpPr>
          <p:nvPr>
            <p:ph type="ftr" sz="quarter" idx="11"/>
          </p:nvPr>
        </p:nvSpPr>
        <p:spPr/>
        <p:txBody>
          <a:bodyPr/>
          <a:lstStyle>
            <a:lvl1pPr>
              <a:defRPr/>
            </a:lvl1pPr>
          </a:lstStyle>
          <a:p>
            <a:endParaRPr lang="it-IT" altLang="it-IT">
              <a:solidFill>
                <a:srgbClr val="FFFFFF"/>
              </a:solidFill>
            </a:endParaRPr>
          </a:p>
        </p:txBody>
      </p:sp>
      <p:sp>
        <p:nvSpPr>
          <p:cNvPr id="7" name="Segnaposto numero diapositiva 6"/>
          <p:cNvSpPr>
            <a:spLocks noGrp="1"/>
          </p:cNvSpPr>
          <p:nvPr>
            <p:ph type="sldNum" sz="quarter" idx="12"/>
          </p:nvPr>
        </p:nvSpPr>
        <p:spPr/>
        <p:txBody>
          <a:bodyPr/>
          <a:lstStyle>
            <a:lvl1pPr>
              <a:defRPr/>
            </a:lvl1pPr>
          </a:lstStyle>
          <a:p>
            <a:r>
              <a:rPr lang="it-IT" altLang="it-IT">
                <a:solidFill>
                  <a:srgbClr val="FFFFFF"/>
                </a:solidFill>
              </a:rPr>
              <a:t>Pagina </a:t>
            </a:r>
            <a:fld id="{6A18E9B5-EBF0-4CC2-8346-15A2960EDBF4}" type="slidenum">
              <a:rPr lang="it-IT" altLang="it-IT">
                <a:solidFill>
                  <a:srgbClr val="FFFFFF"/>
                </a:solidFill>
              </a:rPr>
              <a:pPr/>
              <a:t>‹#›</a:t>
            </a:fld>
            <a:endParaRPr lang="it-IT" altLang="it-IT">
              <a:solidFill>
                <a:srgbClr val="FFFFFF"/>
              </a:solidFill>
            </a:endParaRPr>
          </a:p>
        </p:txBody>
      </p:sp>
    </p:spTree>
    <p:extLst>
      <p:ext uri="{BB962C8B-B14F-4D97-AF65-F5344CB8AC3E}">
        <p14:creationId xmlns:p14="http://schemas.microsoft.com/office/powerpoint/2010/main" val="7924857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lvl1pPr>
              <a:defRPr/>
            </a:lvl1pPr>
          </a:lstStyle>
          <a:p>
            <a:fld id="{D5ADA8C6-1371-4989-BF6D-F32EB6C7D1BD}" type="datetime1">
              <a:rPr lang="it-IT" altLang="it-IT" smtClean="0">
                <a:solidFill>
                  <a:srgbClr val="FFFFFF"/>
                </a:solidFill>
              </a:rPr>
              <a:t>18/06/19</a:t>
            </a:fld>
            <a:endParaRPr lang="it-IT" altLang="it-IT">
              <a:solidFill>
                <a:srgbClr val="FFFFFF"/>
              </a:solidFill>
            </a:endParaRPr>
          </a:p>
        </p:txBody>
      </p:sp>
      <p:sp>
        <p:nvSpPr>
          <p:cNvPr id="8" name="Segnaposto piè di pagina 7"/>
          <p:cNvSpPr>
            <a:spLocks noGrp="1"/>
          </p:cNvSpPr>
          <p:nvPr>
            <p:ph type="ftr" sz="quarter" idx="11"/>
          </p:nvPr>
        </p:nvSpPr>
        <p:spPr/>
        <p:txBody>
          <a:bodyPr/>
          <a:lstStyle>
            <a:lvl1pPr>
              <a:defRPr/>
            </a:lvl1pPr>
          </a:lstStyle>
          <a:p>
            <a:endParaRPr lang="it-IT" altLang="it-IT">
              <a:solidFill>
                <a:srgbClr val="FFFFFF"/>
              </a:solidFill>
            </a:endParaRPr>
          </a:p>
        </p:txBody>
      </p:sp>
      <p:sp>
        <p:nvSpPr>
          <p:cNvPr id="9" name="Segnaposto numero diapositiva 8"/>
          <p:cNvSpPr>
            <a:spLocks noGrp="1"/>
          </p:cNvSpPr>
          <p:nvPr>
            <p:ph type="sldNum" sz="quarter" idx="12"/>
          </p:nvPr>
        </p:nvSpPr>
        <p:spPr/>
        <p:txBody>
          <a:bodyPr/>
          <a:lstStyle>
            <a:lvl1pPr>
              <a:defRPr/>
            </a:lvl1pPr>
          </a:lstStyle>
          <a:p>
            <a:r>
              <a:rPr lang="it-IT" altLang="it-IT">
                <a:solidFill>
                  <a:srgbClr val="FFFFFF"/>
                </a:solidFill>
              </a:rPr>
              <a:t>Pagina </a:t>
            </a:r>
            <a:fld id="{91747E36-B2D9-49A3-A3B8-7215311A9684}" type="slidenum">
              <a:rPr lang="it-IT" altLang="it-IT">
                <a:solidFill>
                  <a:srgbClr val="FFFFFF"/>
                </a:solidFill>
              </a:rPr>
              <a:pPr/>
              <a:t>‹#›</a:t>
            </a:fld>
            <a:endParaRPr lang="it-IT" altLang="it-IT">
              <a:solidFill>
                <a:srgbClr val="FFFFFF"/>
              </a:solidFill>
            </a:endParaRPr>
          </a:p>
        </p:txBody>
      </p:sp>
    </p:spTree>
    <p:extLst>
      <p:ext uri="{BB962C8B-B14F-4D97-AF65-F5344CB8AC3E}">
        <p14:creationId xmlns:p14="http://schemas.microsoft.com/office/powerpoint/2010/main" val="14192676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lvl1pPr>
              <a:defRPr/>
            </a:lvl1pPr>
          </a:lstStyle>
          <a:p>
            <a:fld id="{D9F5F069-5C11-4EB3-90B3-703F7392BE39}" type="datetime1">
              <a:rPr lang="it-IT" altLang="it-IT" smtClean="0">
                <a:solidFill>
                  <a:srgbClr val="FFFFFF"/>
                </a:solidFill>
              </a:rPr>
              <a:t>18/06/19</a:t>
            </a:fld>
            <a:endParaRPr lang="it-IT" altLang="it-IT">
              <a:solidFill>
                <a:srgbClr val="FFFFFF"/>
              </a:solidFill>
            </a:endParaRPr>
          </a:p>
        </p:txBody>
      </p:sp>
      <p:sp>
        <p:nvSpPr>
          <p:cNvPr id="4" name="Segnaposto piè di pagina 3"/>
          <p:cNvSpPr>
            <a:spLocks noGrp="1"/>
          </p:cNvSpPr>
          <p:nvPr>
            <p:ph type="ftr" sz="quarter" idx="11"/>
          </p:nvPr>
        </p:nvSpPr>
        <p:spPr/>
        <p:txBody>
          <a:bodyPr/>
          <a:lstStyle>
            <a:lvl1pPr>
              <a:defRPr/>
            </a:lvl1pPr>
          </a:lstStyle>
          <a:p>
            <a:endParaRPr lang="it-IT" altLang="it-IT">
              <a:solidFill>
                <a:srgbClr val="FFFFFF"/>
              </a:solidFill>
            </a:endParaRPr>
          </a:p>
        </p:txBody>
      </p:sp>
      <p:sp>
        <p:nvSpPr>
          <p:cNvPr id="5" name="Segnaposto numero diapositiva 4"/>
          <p:cNvSpPr>
            <a:spLocks noGrp="1"/>
          </p:cNvSpPr>
          <p:nvPr>
            <p:ph type="sldNum" sz="quarter" idx="12"/>
          </p:nvPr>
        </p:nvSpPr>
        <p:spPr/>
        <p:txBody>
          <a:bodyPr/>
          <a:lstStyle>
            <a:lvl1pPr>
              <a:defRPr/>
            </a:lvl1pPr>
          </a:lstStyle>
          <a:p>
            <a:r>
              <a:rPr lang="it-IT" altLang="it-IT">
                <a:solidFill>
                  <a:srgbClr val="FFFFFF"/>
                </a:solidFill>
              </a:rPr>
              <a:t>Pagina </a:t>
            </a:r>
            <a:fld id="{33E682C3-EC03-4543-A2D2-3C470F5136CA}" type="slidenum">
              <a:rPr lang="it-IT" altLang="it-IT">
                <a:solidFill>
                  <a:srgbClr val="FFFFFF"/>
                </a:solidFill>
              </a:rPr>
              <a:pPr/>
              <a:t>‹#›</a:t>
            </a:fld>
            <a:endParaRPr lang="it-IT" altLang="it-IT">
              <a:solidFill>
                <a:srgbClr val="FFFFFF"/>
              </a:solidFill>
            </a:endParaRPr>
          </a:p>
        </p:txBody>
      </p:sp>
    </p:spTree>
    <p:extLst>
      <p:ext uri="{BB962C8B-B14F-4D97-AF65-F5344CB8AC3E}">
        <p14:creationId xmlns:p14="http://schemas.microsoft.com/office/powerpoint/2010/main" val="31346260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fld id="{7E1CE5F2-CF3F-4F4E-AEE9-5D3075A2C002}" type="datetime1">
              <a:rPr lang="it-IT" altLang="it-IT" smtClean="0">
                <a:solidFill>
                  <a:srgbClr val="FFFFFF"/>
                </a:solidFill>
              </a:rPr>
              <a:t>18/06/19</a:t>
            </a:fld>
            <a:endParaRPr lang="it-IT" altLang="it-IT">
              <a:solidFill>
                <a:srgbClr val="FFFFFF"/>
              </a:solidFill>
            </a:endParaRPr>
          </a:p>
        </p:txBody>
      </p:sp>
      <p:sp>
        <p:nvSpPr>
          <p:cNvPr id="3" name="Segnaposto piè di pagina 2"/>
          <p:cNvSpPr>
            <a:spLocks noGrp="1"/>
          </p:cNvSpPr>
          <p:nvPr>
            <p:ph type="ftr" sz="quarter" idx="11"/>
          </p:nvPr>
        </p:nvSpPr>
        <p:spPr/>
        <p:txBody>
          <a:bodyPr/>
          <a:lstStyle>
            <a:lvl1pPr>
              <a:defRPr/>
            </a:lvl1pPr>
          </a:lstStyle>
          <a:p>
            <a:endParaRPr lang="it-IT" altLang="it-IT">
              <a:solidFill>
                <a:srgbClr val="FFFFFF"/>
              </a:solidFill>
            </a:endParaRPr>
          </a:p>
        </p:txBody>
      </p:sp>
      <p:sp>
        <p:nvSpPr>
          <p:cNvPr id="4" name="Segnaposto numero diapositiva 3"/>
          <p:cNvSpPr>
            <a:spLocks noGrp="1"/>
          </p:cNvSpPr>
          <p:nvPr>
            <p:ph type="sldNum" sz="quarter" idx="12"/>
          </p:nvPr>
        </p:nvSpPr>
        <p:spPr/>
        <p:txBody>
          <a:bodyPr/>
          <a:lstStyle>
            <a:lvl1pPr>
              <a:defRPr/>
            </a:lvl1pPr>
          </a:lstStyle>
          <a:p>
            <a:r>
              <a:rPr lang="it-IT" altLang="it-IT">
                <a:solidFill>
                  <a:srgbClr val="FFFFFF"/>
                </a:solidFill>
              </a:rPr>
              <a:t>Pagina </a:t>
            </a:r>
            <a:fld id="{E637044E-57ED-4CF6-84E6-ECEF191CD16A}" type="slidenum">
              <a:rPr lang="it-IT" altLang="it-IT">
                <a:solidFill>
                  <a:srgbClr val="FFFFFF"/>
                </a:solidFill>
              </a:rPr>
              <a:pPr/>
              <a:t>‹#›</a:t>
            </a:fld>
            <a:endParaRPr lang="it-IT" altLang="it-IT">
              <a:solidFill>
                <a:srgbClr val="FFFFFF"/>
              </a:solidFill>
            </a:endParaRPr>
          </a:p>
        </p:txBody>
      </p:sp>
    </p:spTree>
    <p:extLst>
      <p:ext uri="{BB962C8B-B14F-4D97-AF65-F5344CB8AC3E}">
        <p14:creationId xmlns:p14="http://schemas.microsoft.com/office/powerpoint/2010/main" val="30620002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lvl1pPr>
              <a:defRPr/>
            </a:lvl1pPr>
          </a:lstStyle>
          <a:p>
            <a:fld id="{E4DE9EA5-61A5-42D5-A7FB-B07FF8842506}" type="datetime1">
              <a:rPr lang="it-IT" altLang="it-IT" smtClean="0">
                <a:solidFill>
                  <a:srgbClr val="FFFFFF"/>
                </a:solidFill>
              </a:rPr>
              <a:t>18/06/19</a:t>
            </a:fld>
            <a:endParaRPr lang="it-IT" altLang="it-IT">
              <a:solidFill>
                <a:srgbClr val="FFFFFF"/>
              </a:solidFill>
            </a:endParaRPr>
          </a:p>
        </p:txBody>
      </p:sp>
      <p:sp>
        <p:nvSpPr>
          <p:cNvPr id="6" name="Segnaposto piè di pagina 5"/>
          <p:cNvSpPr>
            <a:spLocks noGrp="1"/>
          </p:cNvSpPr>
          <p:nvPr>
            <p:ph type="ftr" sz="quarter" idx="11"/>
          </p:nvPr>
        </p:nvSpPr>
        <p:spPr/>
        <p:txBody>
          <a:bodyPr/>
          <a:lstStyle>
            <a:lvl1pPr>
              <a:defRPr/>
            </a:lvl1pPr>
          </a:lstStyle>
          <a:p>
            <a:endParaRPr lang="it-IT" altLang="it-IT">
              <a:solidFill>
                <a:srgbClr val="FFFFFF"/>
              </a:solidFill>
            </a:endParaRPr>
          </a:p>
        </p:txBody>
      </p:sp>
      <p:sp>
        <p:nvSpPr>
          <p:cNvPr id="7" name="Segnaposto numero diapositiva 6"/>
          <p:cNvSpPr>
            <a:spLocks noGrp="1"/>
          </p:cNvSpPr>
          <p:nvPr>
            <p:ph type="sldNum" sz="quarter" idx="12"/>
          </p:nvPr>
        </p:nvSpPr>
        <p:spPr/>
        <p:txBody>
          <a:bodyPr/>
          <a:lstStyle>
            <a:lvl1pPr>
              <a:defRPr/>
            </a:lvl1pPr>
          </a:lstStyle>
          <a:p>
            <a:r>
              <a:rPr lang="it-IT" altLang="it-IT">
                <a:solidFill>
                  <a:srgbClr val="FFFFFF"/>
                </a:solidFill>
              </a:rPr>
              <a:t>Pagina </a:t>
            </a:r>
            <a:fld id="{A5EEF2CB-C76E-4414-9FD6-281E8631AEB1}" type="slidenum">
              <a:rPr lang="it-IT" altLang="it-IT">
                <a:solidFill>
                  <a:srgbClr val="FFFFFF"/>
                </a:solidFill>
              </a:rPr>
              <a:pPr/>
              <a:t>‹#›</a:t>
            </a:fld>
            <a:endParaRPr lang="it-IT" altLang="it-IT">
              <a:solidFill>
                <a:srgbClr val="FFFFFF"/>
              </a:solidFill>
            </a:endParaRPr>
          </a:p>
        </p:txBody>
      </p:sp>
    </p:spTree>
    <p:extLst>
      <p:ext uri="{BB962C8B-B14F-4D97-AF65-F5344CB8AC3E}">
        <p14:creationId xmlns:p14="http://schemas.microsoft.com/office/powerpoint/2010/main" val="4553858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lvl1pPr>
              <a:defRPr/>
            </a:lvl1pPr>
          </a:lstStyle>
          <a:p>
            <a:fld id="{80470BF7-FC3B-427A-B12A-E4A102966951}" type="datetime1">
              <a:rPr lang="it-IT" altLang="it-IT" smtClean="0">
                <a:solidFill>
                  <a:srgbClr val="FFFFFF"/>
                </a:solidFill>
              </a:rPr>
              <a:t>18/06/19</a:t>
            </a:fld>
            <a:endParaRPr lang="it-IT" altLang="it-IT">
              <a:solidFill>
                <a:srgbClr val="FFFFFF"/>
              </a:solidFill>
            </a:endParaRPr>
          </a:p>
        </p:txBody>
      </p:sp>
      <p:sp>
        <p:nvSpPr>
          <p:cNvPr id="6" name="Segnaposto piè di pagina 5"/>
          <p:cNvSpPr>
            <a:spLocks noGrp="1"/>
          </p:cNvSpPr>
          <p:nvPr>
            <p:ph type="ftr" sz="quarter" idx="11"/>
          </p:nvPr>
        </p:nvSpPr>
        <p:spPr/>
        <p:txBody>
          <a:bodyPr/>
          <a:lstStyle>
            <a:lvl1pPr>
              <a:defRPr/>
            </a:lvl1pPr>
          </a:lstStyle>
          <a:p>
            <a:endParaRPr lang="it-IT" altLang="it-IT">
              <a:solidFill>
                <a:srgbClr val="FFFFFF"/>
              </a:solidFill>
            </a:endParaRPr>
          </a:p>
        </p:txBody>
      </p:sp>
      <p:sp>
        <p:nvSpPr>
          <p:cNvPr id="7" name="Segnaposto numero diapositiva 6"/>
          <p:cNvSpPr>
            <a:spLocks noGrp="1"/>
          </p:cNvSpPr>
          <p:nvPr>
            <p:ph type="sldNum" sz="quarter" idx="12"/>
          </p:nvPr>
        </p:nvSpPr>
        <p:spPr/>
        <p:txBody>
          <a:bodyPr/>
          <a:lstStyle>
            <a:lvl1pPr>
              <a:defRPr/>
            </a:lvl1pPr>
          </a:lstStyle>
          <a:p>
            <a:r>
              <a:rPr lang="it-IT" altLang="it-IT">
                <a:solidFill>
                  <a:srgbClr val="FFFFFF"/>
                </a:solidFill>
              </a:rPr>
              <a:t>Pagina </a:t>
            </a:r>
            <a:fld id="{76133B9D-4CD2-4492-BE15-60656A13C4E0}" type="slidenum">
              <a:rPr lang="it-IT" altLang="it-IT">
                <a:solidFill>
                  <a:srgbClr val="FFFFFF"/>
                </a:solidFill>
              </a:rPr>
              <a:pPr/>
              <a:t>‹#›</a:t>
            </a:fld>
            <a:endParaRPr lang="it-IT" altLang="it-IT">
              <a:solidFill>
                <a:srgbClr val="FFFFFF"/>
              </a:solidFill>
            </a:endParaRPr>
          </a:p>
        </p:txBody>
      </p:sp>
    </p:spTree>
    <p:extLst>
      <p:ext uri="{BB962C8B-B14F-4D97-AF65-F5344CB8AC3E}">
        <p14:creationId xmlns:p14="http://schemas.microsoft.com/office/powerpoint/2010/main" val="29558381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fld id="{43EE5348-7468-4CDE-872B-9697E0C3E1F7}" type="datetime1">
              <a:rPr lang="it-IT" altLang="it-IT" smtClean="0">
                <a:solidFill>
                  <a:srgbClr val="FFFFFF"/>
                </a:solidFill>
              </a:rPr>
              <a:t>18/06/19</a:t>
            </a:fld>
            <a:endParaRPr lang="it-IT" altLang="it-IT">
              <a:solidFill>
                <a:srgbClr val="FFFFFF"/>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FFFFFF"/>
              </a:solidFill>
            </a:endParaRPr>
          </a:p>
        </p:txBody>
      </p:sp>
      <p:sp>
        <p:nvSpPr>
          <p:cNvPr id="6" name="Segnaposto numero diapositiva 5"/>
          <p:cNvSpPr>
            <a:spLocks noGrp="1"/>
          </p:cNvSpPr>
          <p:nvPr>
            <p:ph type="sldNum" sz="quarter" idx="12"/>
          </p:nvPr>
        </p:nvSpPr>
        <p:spPr/>
        <p:txBody>
          <a:bodyPr/>
          <a:lstStyle>
            <a:lvl1pPr>
              <a:defRPr/>
            </a:lvl1pPr>
          </a:lstStyle>
          <a:p>
            <a:r>
              <a:rPr lang="it-IT" altLang="it-IT">
                <a:solidFill>
                  <a:srgbClr val="FFFFFF"/>
                </a:solidFill>
              </a:rPr>
              <a:t>Pagina </a:t>
            </a:r>
            <a:fld id="{29823C77-BC6D-4E54-944F-32013E46FFD9}" type="slidenum">
              <a:rPr lang="it-IT" altLang="it-IT">
                <a:solidFill>
                  <a:srgbClr val="FFFFFF"/>
                </a:solidFill>
              </a:rPr>
              <a:pPr/>
              <a:t>‹#›</a:t>
            </a:fld>
            <a:endParaRPr lang="it-IT" altLang="it-IT">
              <a:solidFill>
                <a:srgbClr val="FFFFFF"/>
              </a:solidFill>
            </a:endParaRPr>
          </a:p>
        </p:txBody>
      </p:sp>
    </p:spTree>
    <p:extLst>
      <p:ext uri="{BB962C8B-B14F-4D97-AF65-F5344CB8AC3E}">
        <p14:creationId xmlns:p14="http://schemas.microsoft.com/office/powerpoint/2010/main" val="22376552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786563" y="409575"/>
            <a:ext cx="1889125" cy="54578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1116013" y="409575"/>
            <a:ext cx="5518150" cy="54578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fld id="{7E62021E-DB37-476A-AA7F-577ADC0A16A9}" type="datetime1">
              <a:rPr lang="it-IT" altLang="it-IT" smtClean="0">
                <a:solidFill>
                  <a:srgbClr val="FFFFFF"/>
                </a:solidFill>
              </a:rPr>
              <a:t>18/06/19</a:t>
            </a:fld>
            <a:endParaRPr lang="it-IT" altLang="it-IT">
              <a:solidFill>
                <a:srgbClr val="FFFFFF"/>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FFFFFF"/>
              </a:solidFill>
            </a:endParaRPr>
          </a:p>
        </p:txBody>
      </p:sp>
      <p:sp>
        <p:nvSpPr>
          <p:cNvPr id="6" name="Segnaposto numero diapositiva 5"/>
          <p:cNvSpPr>
            <a:spLocks noGrp="1"/>
          </p:cNvSpPr>
          <p:nvPr>
            <p:ph type="sldNum" sz="quarter" idx="12"/>
          </p:nvPr>
        </p:nvSpPr>
        <p:spPr/>
        <p:txBody>
          <a:bodyPr/>
          <a:lstStyle>
            <a:lvl1pPr>
              <a:defRPr/>
            </a:lvl1pPr>
          </a:lstStyle>
          <a:p>
            <a:r>
              <a:rPr lang="it-IT" altLang="it-IT">
                <a:solidFill>
                  <a:srgbClr val="FFFFFF"/>
                </a:solidFill>
              </a:rPr>
              <a:t>Pagina </a:t>
            </a:r>
            <a:fld id="{EC559719-D24E-49B4-86A3-4E50405865E3}" type="slidenum">
              <a:rPr lang="it-IT" altLang="it-IT">
                <a:solidFill>
                  <a:srgbClr val="FFFFFF"/>
                </a:solidFill>
              </a:rPr>
              <a:pPr/>
              <a:t>‹#›</a:t>
            </a:fld>
            <a:endParaRPr lang="it-IT" altLang="it-IT">
              <a:solidFill>
                <a:srgbClr val="FFFFFF"/>
              </a:solidFill>
            </a:endParaRPr>
          </a:p>
        </p:txBody>
      </p:sp>
    </p:spTree>
    <p:extLst>
      <p:ext uri="{BB962C8B-B14F-4D97-AF65-F5344CB8AC3E}">
        <p14:creationId xmlns:p14="http://schemas.microsoft.com/office/powerpoint/2010/main" val="897716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1116013" y="1752600"/>
            <a:ext cx="370363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972050" y="1752600"/>
            <a:ext cx="370363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a:ln/>
        </p:spPr>
        <p:txBody>
          <a:bodyPr/>
          <a:lstStyle>
            <a:lvl1pPr>
              <a:defRPr/>
            </a:lvl1pPr>
          </a:lstStyle>
          <a:p>
            <a:fld id="{9FB4D52A-5273-4752-A3F3-03BB7F3082CF}" type="datetime1">
              <a:rPr lang="it-IT" smtClean="0"/>
              <a:t>18/06/19</a:t>
            </a:fld>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r>
              <a:rPr lang="it-IT" dirty="0"/>
              <a:t> </a:t>
            </a:r>
            <a:fld id="{E4AA1BCC-0549-AC44-BB05-AFF4571691F2}" type="slidenum">
              <a:rPr lang="it-IT"/>
              <a:pPr/>
              <a:t>‹#›</a:t>
            </a:fld>
            <a:endParaRPr lang="it-IT"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1116013" y="409575"/>
            <a:ext cx="7559675" cy="504825"/>
          </a:xfrm>
        </p:spPr>
        <p:txBody>
          <a:bodyPr/>
          <a:lstStyle/>
          <a:p>
            <a:r>
              <a:rPr lang="it-IT"/>
              <a:t>Fare clic per modificare lo stile del titolo</a:t>
            </a:r>
          </a:p>
        </p:txBody>
      </p:sp>
      <p:sp>
        <p:nvSpPr>
          <p:cNvPr id="3" name="Segnaposto testo 2"/>
          <p:cNvSpPr>
            <a:spLocks noGrp="1"/>
          </p:cNvSpPr>
          <p:nvPr>
            <p:ph type="body" sz="half" idx="1"/>
          </p:nvPr>
        </p:nvSpPr>
        <p:spPr>
          <a:xfrm>
            <a:off x="1116013" y="1752600"/>
            <a:ext cx="3703637"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972050" y="1752600"/>
            <a:ext cx="3703638"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a:xfrm>
            <a:off x="4343400" y="6146800"/>
            <a:ext cx="1905000" cy="457200"/>
          </a:xfrm>
        </p:spPr>
        <p:txBody>
          <a:bodyPr/>
          <a:lstStyle>
            <a:lvl1pPr>
              <a:defRPr/>
            </a:lvl1pPr>
          </a:lstStyle>
          <a:p>
            <a:fld id="{1AA22727-A886-4697-8E04-934E5B6CF8F3}" type="datetime1">
              <a:rPr lang="it-IT" altLang="it-IT" smtClean="0">
                <a:solidFill>
                  <a:srgbClr val="FFFFFF"/>
                </a:solidFill>
              </a:rPr>
              <a:t>18/06/19</a:t>
            </a:fld>
            <a:endParaRPr lang="it-IT" altLang="it-IT">
              <a:solidFill>
                <a:srgbClr val="FFFFFF"/>
              </a:solidFill>
            </a:endParaRPr>
          </a:p>
        </p:txBody>
      </p:sp>
      <p:sp>
        <p:nvSpPr>
          <p:cNvPr id="6" name="Segnaposto piè di pagina 5"/>
          <p:cNvSpPr>
            <a:spLocks noGrp="1"/>
          </p:cNvSpPr>
          <p:nvPr>
            <p:ph type="ftr" sz="quarter" idx="11"/>
          </p:nvPr>
        </p:nvSpPr>
        <p:spPr>
          <a:xfrm>
            <a:off x="1219200" y="6146800"/>
            <a:ext cx="2895600" cy="457200"/>
          </a:xfrm>
        </p:spPr>
        <p:txBody>
          <a:bodyPr/>
          <a:lstStyle>
            <a:lvl1pPr>
              <a:defRPr/>
            </a:lvl1pPr>
          </a:lstStyle>
          <a:p>
            <a:endParaRPr lang="it-IT" altLang="it-IT">
              <a:solidFill>
                <a:srgbClr val="FFFFFF"/>
              </a:solidFill>
            </a:endParaRPr>
          </a:p>
        </p:txBody>
      </p:sp>
      <p:sp>
        <p:nvSpPr>
          <p:cNvPr id="7" name="Segnaposto numero diapositiva 6"/>
          <p:cNvSpPr>
            <a:spLocks noGrp="1"/>
          </p:cNvSpPr>
          <p:nvPr>
            <p:ph type="sldNum" sz="quarter" idx="12"/>
          </p:nvPr>
        </p:nvSpPr>
        <p:spPr>
          <a:xfrm>
            <a:off x="6553200" y="6146800"/>
            <a:ext cx="1905000" cy="457200"/>
          </a:xfrm>
        </p:spPr>
        <p:txBody>
          <a:bodyPr/>
          <a:lstStyle>
            <a:lvl1pPr>
              <a:defRPr/>
            </a:lvl1pPr>
          </a:lstStyle>
          <a:p>
            <a:r>
              <a:rPr lang="it-IT" altLang="it-IT">
                <a:solidFill>
                  <a:srgbClr val="FFFFFF"/>
                </a:solidFill>
              </a:rPr>
              <a:t>Pagina </a:t>
            </a:r>
            <a:fld id="{8B9BA543-3E33-478B-B1FF-A4F5765FBAB5}" type="slidenum">
              <a:rPr lang="it-IT" altLang="it-IT">
                <a:solidFill>
                  <a:srgbClr val="FFFFFF"/>
                </a:solidFill>
              </a:rPr>
              <a:pPr/>
              <a:t>‹#›</a:t>
            </a:fld>
            <a:endParaRPr lang="it-IT" altLang="it-IT">
              <a:solidFill>
                <a:srgbClr val="FFFFFF"/>
              </a:solidFill>
            </a:endParaRPr>
          </a:p>
        </p:txBody>
      </p:sp>
    </p:spTree>
    <p:extLst>
      <p:ext uri="{BB962C8B-B14F-4D97-AF65-F5344CB8AC3E}">
        <p14:creationId xmlns:p14="http://schemas.microsoft.com/office/powerpoint/2010/main" val="25768441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bl"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1116013" y="409575"/>
            <a:ext cx="7559675" cy="504825"/>
          </a:xfrm>
        </p:spPr>
        <p:txBody>
          <a:bodyPr/>
          <a:lstStyle/>
          <a:p>
            <a:r>
              <a:rPr lang="it-IT"/>
              <a:t>Fare clic per modificare lo stile del titolo</a:t>
            </a:r>
          </a:p>
        </p:txBody>
      </p:sp>
      <p:sp>
        <p:nvSpPr>
          <p:cNvPr id="3" name="Segnaposto tabella 2"/>
          <p:cNvSpPr>
            <a:spLocks noGrp="1"/>
          </p:cNvSpPr>
          <p:nvPr>
            <p:ph type="tbl" idx="1"/>
          </p:nvPr>
        </p:nvSpPr>
        <p:spPr>
          <a:xfrm>
            <a:off x="1116013" y="1752600"/>
            <a:ext cx="7559675" cy="4114800"/>
          </a:xfrm>
        </p:spPr>
        <p:txBody>
          <a:bodyPr/>
          <a:lstStyle/>
          <a:p>
            <a:endParaRPr lang="it-IT"/>
          </a:p>
        </p:txBody>
      </p:sp>
      <p:sp>
        <p:nvSpPr>
          <p:cNvPr id="4" name="Segnaposto data 3"/>
          <p:cNvSpPr>
            <a:spLocks noGrp="1"/>
          </p:cNvSpPr>
          <p:nvPr>
            <p:ph type="dt" sz="half" idx="10"/>
          </p:nvPr>
        </p:nvSpPr>
        <p:spPr>
          <a:xfrm>
            <a:off x="4343400" y="6146800"/>
            <a:ext cx="1905000" cy="457200"/>
          </a:xfrm>
        </p:spPr>
        <p:txBody>
          <a:bodyPr/>
          <a:lstStyle>
            <a:lvl1pPr>
              <a:defRPr/>
            </a:lvl1pPr>
          </a:lstStyle>
          <a:p>
            <a:fld id="{E3CA44E4-0183-4470-8290-3D4FAF228E39}" type="datetime1">
              <a:rPr lang="it-IT" altLang="it-IT" smtClean="0">
                <a:solidFill>
                  <a:srgbClr val="FFFFFF"/>
                </a:solidFill>
              </a:rPr>
              <a:t>18/06/19</a:t>
            </a:fld>
            <a:endParaRPr lang="it-IT" altLang="it-IT">
              <a:solidFill>
                <a:srgbClr val="FFFFFF"/>
              </a:solidFill>
            </a:endParaRPr>
          </a:p>
        </p:txBody>
      </p:sp>
      <p:sp>
        <p:nvSpPr>
          <p:cNvPr id="5" name="Segnaposto piè di pagina 4"/>
          <p:cNvSpPr>
            <a:spLocks noGrp="1"/>
          </p:cNvSpPr>
          <p:nvPr>
            <p:ph type="ftr" sz="quarter" idx="11"/>
          </p:nvPr>
        </p:nvSpPr>
        <p:spPr>
          <a:xfrm>
            <a:off x="1219200" y="6146800"/>
            <a:ext cx="2895600" cy="457200"/>
          </a:xfrm>
        </p:spPr>
        <p:txBody>
          <a:bodyPr/>
          <a:lstStyle>
            <a:lvl1pPr>
              <a:defRPr/>
            </a:lvl1pPr>
          </a:lstStyle>
          <a:p>
            <a:endParaRPr lang="it-IT" altLang="it-IT">
              <a:solidFill>
                <a:srgbClr val="FFFFFF"/>
              </a:solidFill>
            </a:endParaRPr>
          </a:p>
        </p:txBody>
      </p:sp>
      <p:sp>
        <p:nvSpPr>
          <p:cNvPr id="6" name="Segnaposto numero diapositiva 5"/>
          <p:cNvSpPr>
            <a:spLocks noGrp="1"/>
          </p:cNvSpPr>
          <p:nvPr>
            <p:ph type="sldNum" sz="quarter" idx="12"/>
          </p:nvPr>
        </p:nvSpPr>
        <p:spPr>
          <a:xfrm>
            <a:off x="6553200" y="6146800"/>
            <a:ext cx="1905000" cy="457200"/>
          </a:xfrm>
        </p:spPr>
        <p:txBody>
          <a:bodyPr/>
          <a:lstStyle>
            <a:lvl1pPr>
              <a:defRPr/>
            </a:lvl1pPr>
          </a:lstStyle>
          <a:p>
            <a:r>
              <a:rPr lang="it-IT" altLang="it-IT">
                <a:solidFill>
                  <a:srgbClr val="FFFFFF"/>
                </a:solidFill>
              </a:rPr>
              <a:t>Pagina </a:t>
            </a:r>
            <a:fld id="{9BE2DDDF-A82D-4153-82E3-3293DF944027}" type="slidenum">
              <a:rPr lang="it-IT" altLang="it-IT">
                <a:solidFill>
                  <a:srgbClr val="FFFFFF"/>
                </a:solidFill>
              </a:rPr>
              <a:pPr/>
              <a:t>‹#›</a:t>
            </a:fld>
            <a:endParaRPr lang="it-IT" altLang="it-IT">
              <a:solidFill>
                <a:srgbClr val="FFFFFF"/>
              </a:solidFill>
            </a:endParaRPr>
          </a:p>
        </p:txBody>
      </p:sp>
    </p:spTree>
    <p:extLst>
      <p:ext uri="{BB962C8B-B14F-4D97-AF65-F5344CB8AC3E}">
        <p14:creationId xmlns:p14="http://schemas.microsoft.com/office/powerpoint/2010/main" val="41826321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chart" preserve="1">
  <p:cSld name="Titol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1116013" y="409575"/>
            <a:ext cx="7559675" cy="504825"/>
          </a:xfrm>
        </p:spPr>
        <p:txBody>
          <a:bodyPr/>
          <a:lstStyle/>
          <a:p>
            <a:r>
              <a:rPr lang="it-IT"/>
              <a:t>Fare clic per modificare lo stile del titolo</a:t>
            </a:r>
          </a:p>
        </p:txBody>
      </p:sp>
      <p:sp>
        <p:nvSpPr>
          <p:cNvPr id="3" name="Segnaposto grafico 2"/>
          <p:cNvSpPr>
            <a:spLocks noGrp="1"/>
          </p:cNvSpPr>
          <p:nvPr>
            <p:ph type="chart" idx="1"/>
          </p:nvPr>
        </p:nvSpPr>
        <p:spPr>
          <a:xfrm>
            <a:off x="1116013" y="1752600"/>
            <a:ext cx="7559675" cy="4114800"/>
          </a:xfrm>
        </p:spPr>
        <p:txBody>
          <a:bodyPr/>
          <a:lstStyle/>
          <a:p>
            <a:endParaRPr lang="it-IT"/>
          </a:p>
        </p:txBody>
      </p:sp>
      <p:sp>
        <p:nvSpPr>
          <p:cNvPr id="4" name="Segnaposto data 3"/>
          <p:cNvSpPr>
            <a:spLocks noGrp="1"/>
          </p:cNvSpPr>
          <p:nvPr>
            <p:ph type="dt" sz="half" idx="10"/>
          </p:nvPr>
        </p:nvSpPr>
        <p:spPr>
          <a:xfrm>
            <a:off x="4343400" y="6146800"/>
            <a:ext cx="1905000" cy="457200"/>
          </a:xfrm>
        </p:spPr>
        <p:txBody>
          <a:bodyPr/>
          <a:lstStyle>
            <a:lvl1pPr>
              <a:defRPr/>
            </a:lvl1pPr>
          </a:lstStyle>
          <a:p>
            <a:fld id="{2E99CCCE-B664-442C-8FB2-C80679057656}" type="datetime1">
              <a:rPr lang="it-IT" altLang="it-IT" smtClean="0">
                <a:solidFill>
                  <a:srgbClr val="FFFFFF"/>
                </a:solidFill>
              </a:rPr>
              <a:t>18/06/19</a:t>
            </a:fld>
            <a:endParaRPr lang="it-IT" altLang="it-IT">
              <a:solidFill>
                <a:srgbClr val="FFFFFF"/>
              </a:solidFill>
            </a:endParaRPr>
          </a:p>
        </p:txBody>
      </p:sp>
      <p:sp>
        <p:nvSpPr>
          <p:cNvPr id="5" name="Segnaposto piè di pagina 4"/>
          <p:cNvSpPr>
            <a:spLocks noGrp="1"/>
          </p:cNvSpPr>
          <p:nvPr>
            <p:ph type="ftr" sz="quarter" idx="11"/>
          </p:nvPr>
        </p:nvSpPr>
        <p:spPr>
          <a:xfrm>
            <a:off x="1219200" y="6146800"/>
            <a:ext cx="2895600" cy="457200"/>
          </a:xfrm>
        </p:spPr>
        <p:txBody>
          <a:bodyPr/>
          <a:lstStyle>
            <a:lvl1pPr>
              <a:defRPr/>
            </a:lvl1pPr>
          </a:lstStyle>
          <a:p>
            <a:endParaRPr lang="it-IT" altLang="it-IT">
              <a:solidFill>
                <a:srgbClr val="FFFFFF"/>
              </a:solidFill>
            </a:endParaRPr>
          </a:p>
        </p:txBody>
      </p:sp>
      <p:sp>
        <p:nvSpPr>
          <p:cNvPr id="6" name="Segnaposto numero diapositiva 5"/>
          <p:cNvSpPr>
            <a:spLocks noGrp="1"/>
          </p:cNvSpPr>
          <p:nvPr>
            <p:ph type="sldNum" sz="quarter" idx="12"/>
          </p:nvPr>
        </p:nvSpPr>
        <p:spPr>
          <a:xfrm>
            <a:off x="6553200" y="6146800"/>
            <a:ext cx="1905000" cy="457200"/>
          </a:xfrm>
        </p:spPr>
        <p:txBody>
          <a:bodyPr/>
          <a:lstStyle>
            <a:lvl1pPr>
              <a:defRPr/>
            </a:lvl1pPr>
          </a:lstStyle>
          <a:p>
            <a:r>
              <a:rPr lang="it-IT" altLang="it-IT">
                <a:solidFill>
                  <a:srgbClr val="FFFFFF"/>
                </a:solidFill>
              </a:rPr>
              <a:t>Pagina </a:t>
            </a:r>
            <a:fld id="{BB2AED34-9584-48F5-81E0-003B466D37A8}" type="slidenum">
              <a:rPr lang="it-IT" altLang="it-IT">
                <a:solidFill>
                  <a:srgbClr val="FFFFFF"/>
                </a:solidFill>
              </a:rPr>
              <a:pPr/>
              <a:t>‹#›</a:t>
            </a:fld>
            <a:endParaRPr lang="it-IT" altLang="it-IT">
              <a:solidFill>
                <a:srgbClr val="FFFFFF"/>
              </a:solidFill>
            </a:endParaRPr>
          </a:p>
        </p:txBody>
      </p:sp>
    </p:spTree>
    <p:extLst>
      <p:ext uri="{BB962C8B-B14F-4D97-AF65-F5344CB8AC3E}">
        <p14:creationId xmlns:p14="http://schemas.microsoft.com/office/powerpoint/2010/main" val="26338629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DFFFCD04-259A-6944-BF7E-DDCEEFC434EB}"/>
              </a:ext>
            </a:extLst>
          </p:cNvPr>
          <p:cNvSpPr>
            <a:spLocks noGrp="1"/>
          </p:cNvSpPr>
          <p:nvPr>
            <p:ph type="ctrTitle"/>
          </p:nvPr>
        </p:nvSpPr>
        <p:spPr>
          <a:xfrm>
            <a:off x="1143000" y="1122363"/>
            <a:ext cx="6858000" cy="2387600"/>
          </a:xfrm>
        </p:spPr>
        <p:txBody>
          <a:bodyPr anchor="b"/>
          <a:lstStyle>
            <a:lvl1pPr algn="ctr">
              <a:defRPr sz="4500"/>
            </a:lvl1pPr>
          </a:lstStyle>
          <a:p>
            <a:r>
              <a:rPr lang="it-IT"/>
              <a:t>Fare clic per modificare lo stile del titolo dello schema</a:t>
            </a:r>
          </a:p>
        </p:txBody>
      </p:sp>
      <p:sp>
        <p:nvSpPr>
          <p:cNvPr id="3" name="Sottotitolo 2">
            <a:extLst>
              <a:ext uri="{FF2B5EF4-FFF2-40B4-BE49-F238E27FC236}">
                <a16:creationId xmlns="" xmlns:a16="http://schemas.microsoft.com/office/drawing/2014/main" id="{AC9A8CEA-64E7-FD4A-B3DD-4A018C6255E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a:t>Fare clic per modificare lo stile del sottotitolo dello schema</a:t>
            </a:r>
          </a:p>
        </p:txBody>
      </p:sp>
      <p:sp>
        <p:nvSpPr>
          <p:cNvPr id="4" name="Segnaposto data 3">
            <a:extLst>
              <a:ext uri="{FF2B5EF4-FFF2-40B4-BE49-F238E27FC236}">
                <a16:creationId xmlns="" xmlns:a16="http://schemas.microsoft.com/office/drawing/2014/main" id="{9BDFC102-2174-0C44-9C4A-2EF53705F1FF}"/>
              </a:ext>
            </a:extLst>
          </p:cNvPr>
          <p:cNvSpPr>
            <a:spLocks noGrp="1"/>
          </p:cNvSpPr>
          <p:nvPr>
            <p:ph type="dt" sz="half" idx="10"/>
          </p:nvPr>
        </p:nvSpPr>
        <p:spPr/>
        <p:txBody>
          <a:bodyPr/>
          <a:lstStyle/>
          <a:p>
            <a:fld id="{8261004F-D975-4C04-A082-B1034C03BF6D}" type="datetime1">
              <a:rPr lang="it-IT" smtClean="0">
                <a:solidFill>
                  <a:prstClr val="black">
                    <a:tint val="75000"/>
                  </a:prstClr>
                </a:solidFill>
              </a:rPr>
              <a:t>18/06/19</a:t>
            </a:fld>
            <a:endParaRPr lang="it-IT">
              <a:solidFill>
                <a:prstClr val="black">
                  <a:tint val="75000"/>
                </a:prstClr>
              </a:solidFill>
            </a:endParaRPr>
          </a:p>
        </p:txBody>
      </p:sp>
      <p:sp>
        <p:nvSpPr>
          <p:cNvPr id="5" name="Segnaposto piè di pagina 4">
            <a:extLst>
              <a:ext uri="{FF2B5EF4-FFF2-40B4-BE49-F238E27FC236}">
                <a16:creationId xmlns="" xmlns:a16="http://schemas.microsoft.com/office/drawing/2014/main" id="{38D7D1BD-5D18-4B4B-85CD-8B27F6402F48}"/>
              </a:ext>
            </a:extLst>
          </p:cNvPr>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a:extLst>
              <a:ext uri="{FF2B5EF4-FFF2-40B4-BE49-F238E27FC236}">
                <a16:creationId xmlns="" xmlns:a16="http://schemas.microsoft.com/office/drawing/2014/main" id="{4FDC8BF0-220A-BE4A-BDA1-1CEB8218BE38}"/>
              </a:ext>
            </a:extLst>
          </p:cNvPr>
          <p:cNvSpPr>
            <a:spLocks noGrp="1"/>
          </p:cNvSpPr>
          <p:nvPr>
            <p:ph type="sldNum" sz="quarter" idx="12"/>
          </p:nvPr>
        </p:nvSpPr>
        <p:spPr/>
        <p:txBody>
          <a:bodyPr/>
          <a:lstStyle/>
          <a:p>
            <a:fld id="{F2B03871-045F-2549-96DA-65E6F401FAC2}"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42699063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B5139CE0-A18A-C74C-AA06-22E9C5179F2E}"/>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 xmlns:a16="http://schemas.microsoft.com/office/drawing/2014/main" id="{2A7C2C30-2659-9148-82C8-857BB6A8B242}"/>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 xmlns:a16="http://schemas.microsoft.com/office/drawing/2014/main" id="{514140C1-2B8D-6846-97AD-CD5F7CE00450}"/>
              </a:ext>
            </a:extLst>
          </p:cNvPr>
          <p:cNvSpPr>
            <a:spLocks noGrp="1"/>
          </p:cNvSpPr>
          <p:nvPr>
            <p:ph type="dt" sz="half" idx="10"/>
          </p:nvPr>
        </p:nvSpPr>
        <p:spPr/>
        <p:txBody>
          <a:bodyPr/>
          <a:lstStyle/>
          <a:p>
            <a:fld id="{CD97014F-D25D-4AD4-A524-284BDBA750E0}" type="datetime1">
              <a:rPr lang="it-IT" smtClean="0">
                <a:solidFill>
                  <a:prstClr val="black">
                    <a:tint val="75000"/>
                  </a:prstClr>
                </a:solidFill>
              </a:rPr>
              <a:t>18/06/19</a:t>
            </a:fld>
            <a:endParaRPr lang="it-IT">
              <a:solidFill>
                <a:prstClr val="black">
                  <a:tint val="75000"/>
                </a:prstClr>
              </a:solidFill>
            </a:endParaRPr>
          </a:p>
        </p:txBody>
      </p:sp>
      <p:sp>
        <p:nvSpPr>
          <p:cNvPr id="5" name="Segnaposto piè di pagina 4">
            <a:extLst>
              <a:ext uri="{FF2B5EF4-FFF2-40B4-BE49-F238E27FC236}">
                <a16:creationId xmlns="" xmlns:a16="http://schemas.microsoft.com/office/drawing/2014/main" id="{07231F49-72CE-FA48-B493-C763A37949A8}"/>
              </a:ext>
            </a:extLst>
          </p:cNvPr>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a:extLst>
              <a:ext uri="{FF2B5EF4-FFF2-40B4-BE49-F238E27FC236}">
                <a16:creationId xmlns="" xmlns:a16="http://schemas.microsoft.com/office/drawing/2014/main" id="{E33BA6EB-9661-484A-B54A-5015BF99C95B}"/>
              </a:ext>
            </a:extLst>
          </p:cNvPr>
          <p:cNvSpPr>
            <a:spLocks noGrp="1"/>
          </p:cNvSpPr>
          <p:nvPr>
            <p:ph type="sldNum" sz="quarter" idx="12"/>
          </p:nvPr>
        </p:nvSpPr>
        <p:spPr/>
        <p:txBody>
          <a:bodyPr/>
          <a:lstStyle/>
          <a:p>
            <a:fld id="{F2B03871-045F-2549-96DA-65E6F401FAC2}"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28126290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0A5538DB-225D-2A46-A4F1-13DC4371A48C}"/>
              </a:ext>
            </a:extLst>
          </p:cNvPr>
          <p:cNvSpPr>
            <a:spLocks noGrp="1"/>
          </p:cNvSpPr>
          <p:nvPr>
            <p:ph type="title"/>
          </p:nvPr>
        </p:nvSpPr>
        <p:spPr>
          <a:xfrm>
            <a:off x="623888" y="1709739"/>
            <a:ext cx="7886700" cy="2852737"/>
          </a:xfrm>
        </p:spPr>
        <p:txBody>
          <a:bodyPr anchor="b"/>
          <a:lstStyle>
            <a:lvl1pPr>
              <a:defRPr sz="4500"/>
            </a:lvl1pPr>
          </a:lstStyle>
          <a:p>
            <a:r>
              <a:rPr lang="it-IT"/>
              <a:t>Fare clic per modificare lo stile del titolo dello schema</a:t>
            </a:r>
          </a:p>
        </p:txBody>
      </p:sp>
      <p:sp>
        <p:nvSpPr>
          <p:cNvPr id="3" name="Segnaposto testo 2">
            <a:extLst>
              <a:ext uri="{FF2B5EF4-FFF2-40B4-BE49-F238E27FC236}">
                <a16:creationId xmlns="" xmlns:a16="http://schemas.microsoft.com/office/drawing/2014/main" id="{8B0CDBBB-26CC-FA46-A925-68C4A77D2B67}"/>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 xmlns:a16="http://schemas.microsoft.com/office/drawing/2014/main" id="{FDBF9AA2-01AC-394D-A4C1-BDF26AC94C81}"/>
              </a:ext>
            </a:extLst>
          </p:cNvPr>
          <p:cNvSpPr>
            <a:spLocks noGrp="1"/>
          </p:cNvSpPr>
          <p:nvPr>
            <p:ph type="dt" sz="half" idx="10"/>
          </p:nvPr>
        </p:nvSpPr>
        <p:spPr/>
        <p:txBody>
          <a:bodyPr/>
          <a:lstStyle/>
          <a:p>
            <a:fld id="{44D75A5D-BDA3-4A4A-9D39-2182A2E8A532}" type="datetime1">
              <a:rPr lang="it-IT" smtClean="0">
                <a:solidFill>
                  <a:prstClr val="black">
                    <a:tint val="75000"/>
                  </a:prstClr>
                </a:solidFill>
              </a:rPr>
              <a:t>18/06/19</a:t>
            </a:fld>
            <a:endParaRPr lang="it-IT">
              <a:solidFill>
                <a:prstClr val="black">
                  <a:tint val="75000"/>
                </a:prstClr>
              </a:solidFill>
            </a:endParaRPr>
          </a:p>
        </p:txBody>
      </p:sp>
      <p:sp>
        <p:nvSpPr>
          <p:cNvPr id="5" name="Segnaposto piè di pagina 4">
            <a:extLst>
              <a:ext uri="{FF2B5EF4-FFF2-40B4-BE49-F238E27FC236}">
                <a16:creationId xmlns="" xmlns:a16="http://schemas.microsoft.com/office/drawing/2014/main" id="{7C542322-71DD-B04F-B47A-EFD365634066}"/>
              </a:ext>
            </a:extLst>
          </p:cNvPr>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a:extLst>
              <a:ext uri="{FF2B5EF4-FFF2-40B4-BE49-F238E27FC236}">
                <a16:creationId xmlns="" xmlns:a16="http://schemas.microsoft.com/office/drawing/2014/main" id="{D0D52C78-B8F7-7748-B14A-59794233CC59}"/>
              </a:ext>
            </a:extLst>
          </p:cNvPr>
          <p:cNvSpPr>
            <a:spLocks noGrp="1"/>
          </p:cNvSpPr>
          <p:nvPr>
            <p:ph type="sldNum" sz="quarter" idx="12"/>
          </p:nvPr>
        </p:nvSpPr>
        <p:spPr/>
        <p:txBody>
          <a:bodyPr/>
          <a:lstStyle/>
          <a:p>
            <a:fld id="{F2B03871-045F-2549-96DA-65E6F401FAC2}"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29570517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A4FC8120-1C0E-EF47-8BD1-578ABB4F41EE}"/>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 xmlns:a16="http://schemas.microsoft.com/office/drawing/2014/main" id="{A415DA50-4298-E84E-9FCF-4EA12533F3BC}"/>
              </a:ext>
            </a:extLst>
          </p:cNvPr>
          <p:cNvSpPr>
            <a:spLocks noGrp="1"/>
          </p:cNvSpPr>
          <p:nvPr>
            <p:ph sz="half" idx="1"/>
          </p:nvPr>
        </p:nvSpPr>
        <p:spPr>
          <a:xfrm>
            <a:off x="6286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 xmlns:a16="http://schemas.microsoft.com/office/drawing/2014/main" id="{5667E700-0FFE-894B-8214-A13071F7D33E}"/>
              </a:ext>
            </a:extLst>
          </p:cNvPr>
          <p:cNvSpPr>
            <a:spLocks noGrp="1"/>
          </p:cNvSpPr>
          <p:nvPr>
            <p:ph sz="half" idx="2"/>
          </p:nvPr>
        </p:nvSpPr>
        <p:spPr>
          <a:xfrm>
            <a:off x="46291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 xmlns:a16="http://schemas.microsoft.com/office/drawing/2014/main" id="{74163309-F329-8846-989E-EEA88B1C9CC7}"/>
              </a:ext>
            </a:extLst>
          </p:cNvPr>
          <p:cNvSpPr>
            <a:spLocks noGrp="1"/>
          </p:cNvSpPr>
          <p:nvPr>
            <p:ph type="dt" sz="half" idx="10"/>
          </p:nvPr>
        </p:nvSpPr>
        <p:spPr/>
        <p:txBody>
          <a:bodyPr/>
          <a:lstStyle/>
          <a:p>
            <a:fld id="{B2FDE4F9-8408-4241-B15F-404755614024}" type="datetime1">
              <a:rPr lang="it-IT" smtClean="0">
                <a:solidFill>
                  <a:prstClr val="black">
                    <a:tint val="75000"/>
                  </a:prstClr>
                </a:solidFill>
              </a:rPr>
              <a:t>18/06/19</a:t>
            </a:fld>
            <a:endParaRPr lang="it-IT">
              <a:solidFill>
                <a:prstClr val="black">
                  <a:tint val="75000"/>
                </a:prstClr>
              </a:solidFill>
            </a:endParaRPr>
          </a:p>
        </p:txBody>
      </p:sp>
      <p:sp>
        <p:nvSpPr>
          <p:cNvPr id="6" name="Segnaposto piè di pagina 5">
            <a:extLst>
              <a:ext uri="{FF2B5EF4-FFF2-40B4-BE49-F238E27FC236}">
                <a16:creationId xmlns="" xmlns:a16="http://schemas.microsoft.com/office/drawing/2014/main" id="{FBC4B95F-CD19-D94C-B9CA-EBAB766AA1BF}"/>
              </a:ext>
            </a:extLst>
          </p:cNvPr>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a:extLst>
              <a:ext uri="{FF2B5EF4-FFF2-40B4-BE49-F238E27FC236}">
                <a16:creationId xmlns="" xmlns:a16="http://schemas.microsoft.com/office/drawing/2014/main" id="{24925BC7-A04E-D64A-B445-D6F0D94D12CD}"/>
              </a:ext>
            </a:extLst>
          </p:cNvPr>
          <p:cNvSpPr>
            <a:spLocks noGrp="1"/>
          </p:cNvSpPr>
          <p:nvPr>
            <p:ph type="sldNum" sz="quarter" idx="12"/>
          </p:nvPr>
        </p:nvSpPr>
        <p:spPr/>
        <p:txBody>
          <a:bodyPr/>
          <a:lstStyle/>
          <a:p>
            <a:fld id="{F2B03871-045F-2549-96DA-65E6F401FAC2}"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13432632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882E6CBF-C1D6-5F44-AF0A-196744648FF8}"/>
              </a:ext>
            </a:extLst>
          </p:cNvPr>
          <p:cNvSpPr>
            <a:spLocks noGrp="1"/>
          </p:cNvSpPr>
          <p:nvPr>
            <p:ph type="title"/>
          </p:nvPr>
        </p:nvSpPr>
        <p:spPr>
          <a:xfrm>
            <a:off x="629841" y="365126"/>
            <a:ext cx="7886700" cy="1325563"/>
          </a:xfrm>
        </p:spPr>
        <p:txBody>
          <a:bodyPr/>
          <a:lstStyle/>
          <a:p>
            <a:r>
              <a:rPr lang="it-IT"/>
              <a:t>Fare clic per modificare lo stile del titolo dello schema</a:t>
            </a:r>
          </a:p>
        </p:txBody>
      </p:sp>
      <p:sp>
        <p:nvSpPr>
          <p:cNvPr id="3" name="Segnaposto testo 2">
            <a:extLst>
              <a:ext uri="{FF2B5EF4-FFF2-40B4-BE49-F238E27FC236}">
                <a16:creationId xmlns="" xmlns:a16="http://schemas.microsoft.com/office/drawing/2014/main" id="{ADFDA975-7F5B-E948-AC2F-A2752C8A4939}"/>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gli stili del testo dello schema</a:t>
            </a:r>
          </a:p>
        </p:txBody>
      </p:sp>
      <p:sp>
        <p:nvSpPr>
          <p:cNvPr id="4" name="Segnaposto contenuto 3">
            <a:extLst>
              <a:ext uri="{FF2B5EF4-FFF2-40B4-BE49-F238E27FC236}">
                <a16:creationId xmlns="" xmlns:a16="http://schemas.microsoft.com/office/drawing/2014/main" id="{BF402B73-C798-0A40-AEF8-607C5330C275}"/>
              </a:ext>
            </a:extLst>
          </p:cNvPr>
          <p:cNvSpPr>
            <a:spLocks noGrp="1"/>
          </p:cNvSpPr>
          <p:nvPr>
            <p:ph sz="half" idx="2"/>
          </p:nvPr>
        </p:nvSpPr>
        <p:spPr>
          <a:xfrm>
            <a:off x="629842" y="2505075"/>
            <a:ext cx="3868340"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 xmlns:a16="http://schemas.microsoft.com/office/drawing/2014/main" id="{7160B705-081E-A24E-A928-F093CCCCEE79}"/>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gli stili del testo dello schema</a:t>
            </a:r>
          </a:p>
        </p:txBody>
      </p:sp>
      <p:sp>
        <p:nvSpPr>
          <p:cNvPr id="6" name="Segnaposto contenuto 5">
            <a:extLst>
              <a:ext uri="{FF2B5EF4-FFF2-40B4-BE49-F238E27FC236}">
                <a16:creationId xmlns="" xmlns:a16="http://schemas.microsoft.com/office/drawing/2014/main" id="{82438CB0-897D-5542-AD69-C79903D9F7C2}"/>
              </a:ext>
            </a:extLst>
          </p:cNvPr>
          <p:cNvSpPr>
            <a:spLocks noGrp="1"/>
          </p:cNvSpPr>
          <p:nvPr>
            <p:ph sz="quarter" idx="4"/>
          </p:nvPr>
        </p:nvSpPr>
        <p:spPr>
          <a:xfrm>
            <a:off x="4629150" y="2505075"/>
            <a:ext cx="3887391"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 xmlns:a16="http://schemas.microsoft.com/office/drawing/2014/main" id="{6A2123B9-32A3-8A43-BF06-05827602A167}"/>
              </a:ext>
            </a:extLst>
          </p:cNvPr>
          <p:cNvSpPr>
            <a:spLocks noGrp="1"/>
          </p:cNvSpPr>
          <p:nvPr>
            <p:ph type="dt" sz="half" idx="10"/>
          </p:nvPr>
        </p:nvSpPr>
        <p:spPr/>
        <p:txBody>
          <a:bodyPr/>
          <a:lstStyle/>
          <a:p>
            <a:fld id="{886EAD7C-173B-4347-8468-5A984F453A37}" type="datetime1">
              <a:rPr lang="it-IT" smtClean="0">
                <a:solidFill>
                  <a:prstClr val="black">
                    <a:tint val="75000"/>
                  </a:prstClr>
                </a:solidFill>
              </a:rPr>
              <a:t>18/06/19</a:t>
            </a:fld>
            <a:endParaRPr lang="it-IT">
              <a:solidFill>
                <a:prstClr val="black">
                  <a:tint val="75000"/>
                </a:prstClr>
              </a:solidFill>
            </a:endParaRPr>
          </a:p>
        </p:txBody>
      </p:sp>
      <p:sp>
        <p:nvSpPr>
          <p:cNvPr id="8" name="Segnaposto piè di pagina 7">
            <a:extLst>
              <a:ext uri="{FF2B5EF4-FFF2-40B4-BE49-F238E27FC236}">
                <a16:creationId xmlns="" xmlns:a16="http://schemas.microsoft.com/office/drawing/2014/main" id="{8B6BF83A-F31F-9848-BA5D-BEF2FA81C0F7}"/>
              </a:ext>
            </a:extLst>
          </p:cNvPr>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a:extLst>
              <a:ext uri="{FF2B5EF4-FFF2-40B4-BE49-F238E27FC236}">
                <a16:creationId xmlns="" xmlns:a16="http://schemas.microsoft.com/office/drawing/2014/main" id="{7DE32BA2-F11A-5944-844D-CF3D8A51FD71}"/>
              </a:ext>
            </a:extLst>
          </p:cNvPr>
          <p:cNvSpPr>
            <a:spLocks noGrp="1"/>
          </p:cNvSpPr>
          <p:nvPr>
            <p:ph type="sldNum" sz="quarter" idx="12"/>
          </p:nvPr>
        </p:nvSpPr>
        <p:spPr/>
        <p:txBody>
          <a:bodyPr/>
          <a:lstStyle/>
          <a:p>
            <a:fld id="{F2B03871-045F-2549-96DA-65E6F401FAC2}"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26711631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2875ABEC-1745-9D4B-A0CB-363521D353BC}"/>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 xmlns:a16="http://schemas.microsoft.com/office/drawing/2014/main" id="{11D627FA-6658-494A-A9BC-45D780C3ADBB}"/>
              </a:ext>
            </a:extLst>
          </p:cNvPr>
          <p:cNvSpPr>
            <a:spLocks noGrp="1"/>
          </p:cNvSpPr>
          <p:nvPr>
            <p:ph type="dt" sz="half" idx="10"/>
          </p:nvPr>
        </p:nvSpPr>
        <p:spPr/>
        <p:txBody>
          <a:bodyPr/>
          <a:lstStyle/>
          <a:p>
            <a:fld id="{18FC02B5-2BAC-4957-AB33-327E880BEF30}" type="datetime1">
              <a:rPr lang="it-IT" smtClean="0">
                <a:solidFill>
                  <a:prstClr val="black">
                    <a:tint val="75000"/>
                  </a:prstClr>
                </a:solidFill>
              </a:rPr>
              <a:t>18/06/19</a:t>
            </a:fld>
            <a:endParaRPr lang="it-IT">
              <a:solidFill>
                <a:prstClr val="black">
                  <a:tint val="75000"/>
                </a:prstClr>
              </a:solidFill>
            </a:endParaRPr>
          </a:p>
        </p:txBody>
      </p:sp>
      <p:sp>
        <p:nvSpPr>
          <p:cNvPr id="4" name="Segnaposto piè di pagina 3">
            <a:extLst>
              <a:ext uri="{FF2B5EF4-FFF2-40B4-BE49-F238E27FC236}">
                <a16:creationId xmlns="" xmlns:a16="http://schemas.microsoft.com/office/drawing/2014/main" id="{48475F56-966C-E24A-988D-2A0342408D45}"/>
              </a:ext>
            </a:extLst>
          </p:cNvPr>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a:extLst>
              <a:ext uri="{FF2B5EF4-FFF2-40B4-BE49-F238E27FC236}">
                <a16:creationId xmlns="" xmlns:a16="http://schemas.microsoft.com/office/drawing/2014/main" id="{51EE0AB7-CE64-534B-AD36-8297ADD20F87}"/>
              </a:ext>
            </a:extLst>
          </p:cNvPr>
          <p:cNvSpPr>
            <a:spLocks noGrp="1"/>
          </p:cNvSpPr>
          <p:nvPr>
            <p:ph type="sldNum" sz="quarter" idx="12"/>
          </p:nvPr>
        </p:nvSpPr>
        <p:spPr/>
        <p:txBody>
          <a:bodyPr/>
          <a:lstStyle/>
          <a:p>
            <a:fld id="{F2B03871-045F-2549-96DA-65E6F401FAC2}"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11597220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 xmlns:a16="http://schemas.microsoft.com/office/drawing/2014/main" id="{A2D1A07C-65DB-854A-9EFE-97E007F5B983}"/>
              </a:ext>
            </a:extLst>
          </p:cNvPr>
          <p:cNvSpPr>
            <a:spLocks noGrp="1"/>
          </p:cNvSpPr>
          <p:nvPr>
            <p:ph type="dt" sz="half" idx="10"/>
          </p:nvPr>
        </p:nvSpPr>
        <p:spPr/>
        <p:txBody>
          <a:bodyPr/>
          <a:lstStyle/>
          <a:p>
            <a:fld id="{C5C934CD-23E1-4BFF-9936-4BDE02BEDC35}" type="datetime1">
              <a:rPr lang="it-IT" smtClean="0">
                <a:solidFill>
                  <a:prstClr val="black">
                    <a:tint val="75000"/>
                  </a:prstClr>
                </a:solidFill>
              </a:rPr>
              <a:t>18/06/19</a:t>
            </a:fld>
            <a:endParaRPr lang="it-IT">
              <a:solidFill>
                <a:prstClr val="black">
                  <a:tint val="75000"/>
                </a:prstClr>
              </a:solidFill>
            </a:endParaRPr>
          </a:p>
        </p:txBody>
      </p:sp>
      <p:sp>
        <p:nvSpPr>
          <p:cNvPr id="3" name="Segnaposto piè di pagina 2">
            <a:extLst>
              <a:ext uri="{FF2B5EF4-FFF2-40B4-BE49-F238E27FC236}">
                <a16:creationId xmlns="" xmlns:a16="http://schemas.microsoft.com/office/drawing/2014/main" id="{018EC6CC-1606-7F47-A1D0-F0AC67FB8EFB}"/>
              </a:ext>
            </a:extLst>
          </p:cNvPr>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a:extLst>
              <a:ext uri="{FF2B5EF4-FFF2-40B4-BE49-F238E27FC236}">
                <a16:creationId xmlns="" xmlns:a16="http://schemas.microsoft.com/office/drawing/2014/main" id="{EB96699B-AC84-394F-A5D3-36D8884C8668}"/>
              </a:ext>
            </a:extLst>
          </p:cNvPr>
          <p:cNvSpPr>
            <a:spLocks noGrp="1"/>
          </p:cNvSpPr>
          <p:nvPr>
            <p:ph type="sldNum" sz="quarter" idx="12"/>
          </p:nvPr>
        </p:nvSpPr>
        <p:spPr/>
        <p:txBody>
          <a:bodyPr/>
          <a:lstStyle/>
          <a:p>
            <a:fld id="{F2B03871-045F-2549-96DA-65E6F401FAC2}"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1410092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p:cNvSpPr>
            <a:spLocks noGrp="1" noChangeArrowheads="1"/>
          </p:cNvSpPr>
          <p:nvPr>
            <p:ph type="dt" sz="half" idx="10"/>
          </p:nvPr>
        </p:nvSpPr>
        <p:spPr>
          <a:ln/>
        </p:spPr>
        <p:txBody>
          <a:bodyPr/>
          <a:lstStyle>
            <a:lvl1pPr>
              <a:defRPr/>
            </a:lvl1pPr>
          </a:lstStyle>
          <a:p>
            <a:fld id="{63AA68B5-3F25-461F-A349-8FEDAB78E962}" type="datetime1">
              <a:rPr lang="it-IT" smtClean="0"/>
              <a:t>18/06/19</a:t>
            </a:fld>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r>
              <a:rPr lang="it-IT" dirty="0"/>
              <a:t> </a:t>
            </a:r>
            <a:fld id="{4A8D3F67-D53C-DB4B-89D3-0F9D7613C8CF}" type="slidenum">
              <a:rPr lang="it-IT"/>
              <a:pPr/>
              <a:t>‹#›</a:t>
            </a:fld>
            <a:endParaRPr lang="it-IT"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F8F05503-8503-5C4D-92C9-BBB3F5C1CDAD}"/>
              </a:ext>
            </a:extLst>
          </p:cNvPr>
          <p:cNvSpPr>
            <a:spLocks noGrp="1"/>
          </p:cNvSpPr>
          <p:nvPr>
            <p:ph type="title"/>
          </p:nvPr>
        </p:nvSpPr>
        <p:spPr>
          <a:xfrm>
            <a:off x="629841" y="457200"/>
            <a:ext cx="2949178" cy="1600200"/>
          </a:xfrm>
        </p:spPr>
        <p:txBody>
          <a:bodyPr anchor="b"/>
          <a:lstStyle>
            <a:lvl1pPr>
              <a:defRPr sz="2400"/>
            </a:lvl1pPr>
          </a:lstStyle>
          <a:p>
            <a:r>
              <a:rPr lang="it-IT"/>
              <a:t>Fare clic per modificare lo stile del titolo dello schema</a:t>
            </a:r>
          </a:p>
        </p:txBody>
      </p:sp>
      <p:sp>
        <p:nvSpPr>
          <p:cNvPr id="3" name="Segnaposto contenuto 2">
            <a:extLst>
              <a:ext uri="{FF2B5EF4-FFF2-40B4-BE49-F238E27FC236}">
                <a16:creationId xmlns="" xmlns:a16="http://schemas.microsoft.com/office/drawing/2014/main" id="{8C3AD4DA-60D8-3D41-93A6-C1D75851473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 xmlns:a16="http://schemas.microsoft.com/office/drawing/2014/main" id="{CC5CF76E-C42E-8240-9BEF-A804AFBA965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gli stili del testo dello schema</a:t>
            </a:r>
          </a:p>
        </p:txBody>
      </p:sp>
      <p:sp>
        <p:nvSpPr>
          <p:cNvPr id="5" name="Segnaposto data 4">
            <a:extLst>
              <a:ext uri="{FF2B5EF4-FFF2-40B4-BE49-F238E27FC236}">
                <a16:creationId xmlns="" xmlns:a16="http://schemas.microsoft.com/office/drawing/2014/main" id="{109CDA04-52ED-C140-BC65-2AC5472C979A}"/>
              </a:ext>
            </a:extLst>
          </p:cNvPr>
          <p:cNvSpPr>
            <a:spLocks noGrp="1"/>
          </p:cNvSpPr>
          <p:nvPr>
            <p:ph type="dt" sz="half" idx="10"/>
          </p:nvPr>
        </p:nvSpPr>
        <p:spPr/>
        <p:txBody>
          <a:bodyPr/>
          <a:lstStyle/>
          <a:p>
            <a:fld id="{1E7B2C3B-9AD2-4882-932E-FEABFA34F680}" type="datetime1">
              <a:rPr lang="it-IT" smtClean="0">
                <a:solidFill>
                  <a:prstClr val="black">
                    <a:tint val="75000"/>
                  </a:prstClr>
                </a:solidFill>
              </a:rPr>
              <a:t>18/06/19</a:t>
            </a:fld>
            <a:endParaRPr lang="it-IT">
              <a:solidFill>
                <a:prstClr val="black">
                  <a:tint val="75000"/>
                </a:prstClr>
              </a:solidFill>
            </a:endParaRPr>
          </a:p>
        </p:txBody>
      </p:sp>
      <p:sp>
        <p:nvSpPr>
          <p:cNvPr id="6" name="Segnaposto piè di pagina 5">
            <a:extLst>
              <a:ext uri="{FF2B5EF4-FFF2-40B4-BE49-F238E27FC236}">
                <a16:creationId xmlns="" xmlns:a16="http://schemas.microsoft.com/office/drawing/2014/main" id="{C9B1F00D-2C7A-E342-91F0-7A0CB896FCE3}"/>
              </a:ext>
            </a:extLst>
          </p:cNvPr>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a:extLst>
              <a:ext uri="{FF2B5EF4-FFF2-40B4-BE49-F238E27FC236}">
                <a16:creationId xmlns="" xmlns:a16="http://schemas.microsoft.com/office/drawing/2014/main" id="{0921810A-1B50-F145-BD9A-CFD2ABF4912A}"/>
              </a:ext>
            </a:extLst>
          </p:cNvPr>
          <p:cNvSpPr>
            <a:spLocks noGrp="1"/>
          </p:cNvSpPr>
          <p:nvPr>
            <p:ph type="sldNum" sz="quarter" idx="12"/>
          </p:nvPr>
        </p:nvSpPr>
        <p:spPr/>
        <p:txBody>
          <a:bodyPr/>
          <a:lstStyle/>
          <a:p>
            <a:fld id="{F2B03871-045F-2549-96DA-65E6F401FAC2}"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40548522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1AAF6148-A810-E147-BD28-A3F84D4011E2}"/>
              </a:ext>
            </a:extLst>
          </p:cNvPr>
          <p:cNvSpPr>
            <a:spLocks noGrp="1"/>
          </p:cNvSpPr>
          <p:nvPr>
            <p:ph type="title"/>
          </p:nvPr>
        </p:nvSpPr>
        <p:spPr>
          <a:xfrm>
            <a:off x="629841" y="457200"/>
            <a:ext cx="2949178" cy="1600200"/>
          </a:xfrm>
        </p:spPr>
        <p:txBody>
          <a:bodyPr anchor="b"/>
          <a:lstStyle>
            <a:lvl1pPr>
              <a:defRPr sz="2400"/>
            </a:lvl1pPr>
          </a:lstStyle>
          <a:p>
            <a:r>
              <a:rPr lang="it-IT"/>
              <a:t>Fare clic per modificare lo stile del titolo dello schema</a:t>
            </a:r>
          </a:p>
        </p:txBody>
      </p:sp>
      <p:sp>
        <p:nvSpPr>
          <p:cNvPr id="3" name="Segnaposto immagine 2">
            <a:extLst>
              <a:ext uri="{FF2B5EF4-FFF2-40B4-BE49-F238E27FC236}">
                <a16:creationId xmlns="" xmlns:a16="http://schemas.microsoft.com/office/drawing/2014/main" id="{23F7B233-4568-C343-A9DA-1207116EA30D}"/>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it-IT"/>
          </a:p>
        </p:txBody>
      </p:sp>
      <p:sp>
        <p:nvSpPr>
          <p:cNvPr id="4" name="Segnaposto testo 3">
            <a:extLst>
              <a:ext uri="{FF2B5EF4-FFF2-40B4-BE49-F238E27FC236}">
                <a16:creationId xmlns="" xmlns:a16="http://schemas.microsoft.com/office/drawing/2014/main" id="{F3201139-8F7F-B94B-8922-17A2E53B6DD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gli stili del testo dello schema</a:t>
            </a:r>
          </a:p>
        </p:txBody>
      </p:sp>
      <p:sp>
        <p:nvSpPr>
          <p:cNvPr id="5" name="Segnaposto data 4">
            <a:extLst>
              <a:ext uri="{FF2B5EF4-FFF2-40B4-BE49-F238E27FC236}">
                <a16:creationId xmlns="" xmlns:a16="http://schemas.microsoft.com/office/drawing/2014/main" id="{FE98763D-04E8-7947-AB69-1DE7B1F4884F}"/>
              </a:ext>
            </a:extLst>
          </p:cNvPr>
          <p:cNvSpPr>
            <a:spLocks noGrp="1"/>
          </p:cNvSpPr>
          <p:nvPr>
            <p:ph type="dt" sz="half" idx="10"/>
          </p:nvPr>
        </p:nvSpPr>
        <p:spPr/>
        <p:txBody>
          <a:bodyPr/>
          <a:lstStyle/>
          <a:p>
            <a:fld id="{0ED2A305-DFFE-45FD-914A-3B9A78F57804}" type="datetime1">
              <a:rPr lang="it-IT" smtClean="0">
                <a:solidFill>
                  <a:prstClr val="black">
                    <a:tint val="75000"/>
                  </a:prstClr>
                </a:solidFill>
              </a:rPr>
              <a:t>18/06/19</a:t>
            </a:fld>
            <a:endParaRPr lang="it-IT">
              <a:solidFill>
                <a:prstClr val="black">
                  <a:tint val="75000"/>
                </a:prstClr>
              </a:solidFill>
            </a:endParaRPr>
          </a:p>
        </p:txBody>
      </p:sp>
      <p:sp>
        <p:nvSpPr>
          <p:cNvPr id="6" name="Segnaposto piè di pagina 5">
            <a:extLst>
              <a:ext uri="{FF2B5EF4-FFF2-40B4-BE49-F238E27FC236}">
                <a16:creationId xmlns="" xmlns:a16="http://schemas.microsoft.com/office/drawing/2014/main" id="{7BEF2F77-6500-1D47-9757-671E849BBBD5}"/>
              </a:ext>
            </a:extLst>
          </p:cNvPr>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a:extLst>
              <a:ext uri="{FF2B5EF4-FFF2-40B4-BE49-F238E27FC236}">
                <a16:creationId xmlns="" xmlns:a16="http://schemas.microsoft.com/office/drawing/2014/main" id="{E5DD4D69-7F33-E94A-B87C-B27375DD332A}"/>
              </a:ext>
            </a:extLst>
          </p:cNvPr>
          <p:cNvSpPr>
            <a:spLocks noGrp="1"/>
          </p:cNvSpPr>
          <p:nvPr>
            <p:ph type="sldNum" sz="quarter" idx="12"/>
          </p:nvPr>
        </p:nvSpPr>
        <p:spPr/>
        <p:txBody>
          <a:bodyPr/>
          <a:lstStyle/>
          <a:p>
            <a:fld id="{F2B03871-045F-2549-96DA-65E6F401FAC2}"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42190169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FD1197A8-B8D0-4142-9058-59B9A93416A5}"/>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 xmlns:a16="http://schemas.microsoft.com/office/drawing/2014/main" id="{B928CB23-EC92-3A44-95CE-C3D2945D8C0E}"/>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 xmlns:a16="http://schemas.microsoft.com/office/drawing/2014/main" id="{95142EC2-E439-A544-99C1-726B82D94982}"/>
              </a:ext>
            </a:extLst>
          </p:cNvPr>
          <p:cNvSpPr>
            <a:spLocks noGrp="1"/>
          </p:cNvSpPr>
          <p:nvPr>
            <p:ph type="dt" sz="half" idx="10"/>
          </p:nvPr>
        </p:nvSpPr>
        <p:spPr/>
        <p:txBody>
          <a:bodyPr/>
          <a:lstStyle/>
          <a:p>
            <a:fld id="{710F9DC9-7612-4F88-AF3C-56FBE7455E63}" type="datetime1">
              <a:rPr lang="it-IT" smtClean="0">
                <a:solidFill>
                  <a:prstClr val="black">
                    <a:tint val="75000"/>
                  </a:prstClr>
                </a:solidFill>
              </a:rPr>
              <a:t>18/06/19</a:t>
            </a:fld>
            <a:endParaRPr lang="it-IT">
              <a:solidFill>
                <a:prstClr val="black">
                  <a:tint val="75000"/>
                </a:prstClr>
              </a:solidFill>
            </a:endParaRPr>
          </a:p>
        </p:txBody>
      </p:sp>
      <p:sp>
        <p:nvSpPr>
          <p:cNvPr id="5" name="Segnaposto piè di pagina 4">
            <a:extLst>
              <a:ext uri="{FF2B5EF4-FFF2-40B4-BE49-F238E27FC236}">
                <a16:creationId xmlns="" xmlns:a16="http://schemas.microsoft.com/office/drawing/2014/main" id="{0B7C0267-37C4-4443-9791-467F398F27B2}"/>
              </a:ext>
            </a:extLst>
          </p:cNvPr>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a:extLst>
              <a:ext uri="{FF2B5EF4-FFF2-40B4-BE49-F238E27FC236}">
                <a16:creationId xmlns="" xmlns:a16="http://schemas.microsoft.com/office/drawing/2014/main" id="{72B4F9B4-A6AC-7643-B444-182515C45B75}"/>
              </a:ext>
            </a:extLst>
          </p:cNvPr>
          <p:cNvSpPr>
            <a:spLocks noGrp="1"/>
          </p:cNvSpPr>
          <p:nvPr>
            <p:ph type="sldNum" sz="quarter" idx="12"/>
          </p:nvPr>
        </p:nvSpPr>
        <p:spPr/>
        <p:txBody>
          <a:bodyPr/>
          <a:lstStyle/>
          <a:p>
            <a:fld id="{F2B03871-045F-2549-96DA-65E6F401FAC2}"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12583148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 xmlns:a16="http://schemas.microsoft.com/office/drawing/2014/main" id="{4B9C13AE-5844-9C46-BB9E-7C0F723F9199}"/>
              </a:ext>
            </a:extLst>
          </p:cNvPr>
          <p:cNvSpPr>
            <a:spLocks noGrp="1"/>
          </p:cNvSpPr>
          <p:nvPr>
            <p:ph type="title" orient="vert"/>
          </p:nvPr>
        </p:nvSpPr>
        <p:spPr>
          <a:xfrm>
            <a:off x="6543675" y="365125"/>
            <a:ext cx="1971675"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 xmlns:a16="http://schemas.microsoft.com/office/drawing/2014/main" id="{EBE87BBA-F5E2-5F4A-ACB6-814C71DD7042}"/>
              </a:ext>
            </a:extLst>
          </p:cNvPr>
          <p:cNvSpPr>
            <a:spLocks noGrp="1"/>
          </p:cNvSpPr>
          <p:nvPr>
            <p:ph type="body" orient="vert" idx="1"/>
          </p:nvPr>
        </p:nvSpPr>
        <p:spPr>
          <a:xfrm>
            <a:off x="628650" y="365125"/>
            <a:ext cx="5800725"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 xmlns:a16="http://schemas.microsoft.com/office/drawing/2014/main" id="{C41A6BA0-96C3-1843-B101-5488FD14EF51}"/>
              </a:ext>
            </a:extLst>
          </p:cNvPr>
          <p:cNvSpPr>
            <a:spLocks noGrp="1"/>
          </p:cNvSpPr>
          <p:nvPr>
            <p:ph type="dt" sz="half" idx="10"/>
          </p:nvPr>
        </p:nvSpPr>
        <p:spPr/>
        <p:txBody>
          <a:bodyPr/>
          <a:lstStyle/>
          <a:p>
            <a:fld id="{269E347B-3EF2-4958-8CDC-FB5B07A86EC9}" type="datetime1">
              <a:rPr lang="it-IT" smtClean="0">
                <a:solidFill>
                  <a:prstClr val="black">
                    <a:tint val="75000"/>
                  </a:prstClr>
                </a:solidFill>
              </a:rPr>
              <a:t>18/06/19</a:t>
            </a:fld>
            <a:endParaRPr lang="it-IT">
              <a:solidFill>
                <a:prstClr val="black">
                  <a:tint val="75000"/>
                </a:prstClr>
              </a:solidFill>
            </a:endParaRPr>
          </a:p>
        </p:txBody>
      </p:sp>
      <p:sp>
        <p:nvSpPr>
          <p:cNvPr id="5" name="Segnaposto piè di pagina 4">
            <a:extLst>
              <a:ext uri="{FF2B5EF4-FFF2-40B4-BE49-F238E27FC236}">
                <a16:creationId xmlns="" xmlns:a16="http://schemas.microsoft.com/office/drawing/2014/main" id="{8BB38383-2BB3-4343-AA94-4F6C94C18CAE}"/>
              </a:ext>
            </a:extLst>
          </p:cNvPr>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a:extLst>
              <a:ext uri="{FF2B5EF4-FFF2-40B4-BE49-F238E27FC236}">
                <a16:creationId xmlns="" xmlns:a16="http://schemas.microsoft.com/office/drawing/2014/main" id="{DAE8852A-DEA5-1742-99C1-FE26836BCD7F}"/>
              </a:ext>
            </a:extLst>
          </p:cNvPr>
          <p:cNvSpPr>
            <a:spLocks noGrp="1"/>
          </p:cNvSpPr>
          <p:nvPr>
            <p:ph type="sldNum" sz="quarter" idx="12"/>
          </p:nvPr>
        </p:nvSpPr>
        <p:spPr/>
        <p:txBody>
          <a:bodyPr/>
          <a:lstStyle/>
          <a:p>
            <a:fld id="{F2B03871-045F-2549-96DA-65E6F401FAC2}"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1152575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14" name="Shape 14"/>
          <p:cNvSpPr/>
          <p:nvPr/>
        </p:nvSpPr>
        <p:spPr>
          <a:xfrm>
            <a:off x="45438" y="6493723"/>
            <a:ext cx="4366618" cy="469598"/>
          </a:xfrm>
          <a:prstGeom prst="rect">
            <a:avLst/>
          </a:prstGeom>
          <a:ln w="12700">
            <a:miter lim="400000"/>
          </a:ln>
          <a:extLst>
            <a:ext uri="{C572A759-6A51-4108-AA02-DFA0A04FC94B}">
              <ma14:wrappingTextBoxFlag xmlns:ma14="http://schemas.microsoft.com/office/mac/drawingml/2011/main" val="1"/>
            </a:ext>
          </a:extLst>
        </p:spPr>
        <p:txBody>
          <a:bodyPr lIns="26788" tIns="26788" rIns="26788" bIns="26788" anchor="ctr">
            <a:spAutoFit/>
          </a:bodyPr>
          <a:lstStyle/>
          <a:p>
            <a:pPr lvl="0" algn="l">
              <a:defRPr sz="1800"/>
            </a:pPr>
            <a:r>
              <a:rPr sz="1350">
                <a:solidFill>
                  <a:srgbClr val="94E3FE"/>
                </a:solidFill>
              </a:rPr>
              <a:t>G A P Cirrone, PhD - INFN-LNS (Italy) - </a:t>
            </a:r>
            <a:r>
              <a:rPr sz="1350" i="1">
                <a:solidFill>
                  <a:srgbClr val="94E3FE"/>
                </a:solidFill>
              </a:rPr>
              <a:t>pablo.cirrone@lns.infn.it</a:t>
            </a:r>
          </a:p>
        </p:txBody>
      </p:sp>
      <p:sp>
        <p:nvSpPr>
          <p:cNvPr id="16" name="Shape 16"/>
          <p:cNvSpPr>
            <a:spLocks noGrp="1"/>
          </p:cNvSpPr>
          <p:nvPr>
            <p:ph type="title"/>
          </p:nvPr>
        </p:nvSpPr>
        <p:spPr>
          <a:xfrm>
            <a:off x="1777009" y="2134197"/>
            <a:ext cx="6474023" cy="2321719"/>
          </a:xfrm>
          <a:prstGeom prst="rect">
            <a:avLst/>
          </a:prstGeom>
          <a:effectLst/>
        </p:spPr>
        <p:txBody>
          <a:bodyPr anchor="b"/>
          <a:lstStyle>
            <a:lvl1pPr algn="r">
              <a:defRPr sz="5025">
                <a:solidFill>
                  <a:srgbClr val="FFFFFF"/>
                </a:solidFill>
                <a:effectLst>
                  <a:outerShdw blurRad="63500" dist="25400" dir="2700000" rotWithShape="0">
                    <a:srgbClr val="000000">
                      <a:alpha val="75000"/>
                    </a:srgbClr>
                  </a:outerShdw>
                </a:effectLst>
              </a:defRPr>
            </a:lvl1pPr>
          </a:lstStyle>
          <a:p>
            <a:pPr lvl="0">
              <a:defRPr sz="1800">
                <a:solidFill>
                  <a:srgbClr val="000000"/>
                </a:solidFill>
                <a:effectLst/>
              </a:defRPr>
            </a:pPr>
            <a:r>
              <a:rPr sz="5025">
                <a:solidFill>
                  <a:srgbClr val="FFFFFF"/>
                </a:solidFill>
                <a:effectLst>
                  <a:outerShdw blurRad="63500" dist="25400" dir="2700000" rotWithShape="0">
                    <a:srgbClr val="000000">
                      <a:alpha val="75000"/>
                    </a:srgbClr>
                  </a:outerShdw>
                </a:effectLst>
              </a:rPr>
              <a:t>Title Text</a:t>
            </a:r>
          </a:p>
        </p:txBody>
      </p:sp>
      <p:sp>
        <p:nvSpPr>
          <p:cNvPr id="17" name="Shape 17"/>
          <p:cNvSpPr>
            <a:spLocks noGrp="1"/>
          </p:cNvSpPr>
          <p:nvPr>
            <p:ph type="body" idx="1"/>
          </p:nvPr>
        </p:nvSpPr>
        <p:spPr>
          <a:xfrm>
            <a:off x="1187649" y="4697016"/>
            <a:ext cx="7358063" cy="794742"/>
          </a:xfrm>
          <a:prstGeom prst="rect">
            <a:avLst/>
          </a:prstGeom>
        </p:spPr>
        <p:txBody>
          <a:bodyPr anchor="t"/>
          <a:lstStyle>
            <a:lvl1pPr marL="0" indent="167426" algn="r">
              <a:spcBef>
                <a:spcPts val="0"/>
              </a:spcBef>
              <a:buSzTx/>
              <a:buNone/>
              <a:defRPr sz="1875" i="1">
                <a:solidFill>
                  <a:srgbClr val="7A7A7A"/>
                </a:solidFill>
                <a:latin typeface="Gill Sans"/>
                <a:ea typeface="Gill Sans"/>
                <a:cs typeface="Gill Sans"/>
                <a:sym typeface="Gill Sans"/>
              </a:defRPr>
            </a:lvl1pPr>
            <a:lvl2pPr marL="0" indent="401822" algn="r">
              <a:spcBef>
                <a:spcPts val="0"/>
              </a:spcBef>
              <a:buSzTx/>
              <a:buNone/>
              <a:defRPr sz="1875">
                <a:solidFill>
                  <a:srgbClr val="7A7A7A"/>
                </a:solidFill>
                <a:latin typeface="Gill Sans"/>
                <a:ea typeface="Gill Sans"/>
                <a:cs typeface="Gill Sans"/>
                <a:sym typeface="Gill Sans"/>
              </a:defRPr>
            </a:lvl2pPr>
            <a:lvl3pPr marL="0" indent="636218" algn="r">
              <a:spcBef>
                <a:spcPts val="0"/>
              </a:spcBef>
              <a:buSzTx/>
              <a:buNone/>
              <a:defRPr sz="1875">
                <a:solidFill>
                  <a:srgbClr val="7A7A7A"/>
                </a:solidFill>
                <a:latin typeface="Gill Sans"/>
                <a:ea typeface="Gill Sans"/>
                <a:cs typeface="Gill Sans"/>
                <a:sym typeface="Gill Sans"/>
              </a:defRPr>
            </a:lvl3pPr>
            <a:lvl4pPr marL="0" indent="870614" algn="r">
              <a:spcBef>
                <a:spcPts val="0"/>
              </a:spcBef>
              <a:buSzTx/>
              <a:buNone/>
              <a:defRPr sz="1875">
                <a:solidFill>
                  <a:srgbClr val="7A7A7A"/>
                </a:solidFill>
                <a:latin typeface="Gill Sans"/>
                <a:ea typeface="Gill Sans"/>
                <a:cs typeface="Gill Sans"/>
                <a:sym typeface="Gill Sans"/>
              </a:defRPr>
            </a:lvl4pPr>
            <a:lvl5pPr marL="0" indent="1105010" algn="r">
              <a:spcBef>
                <a:spcPts val="0"/>
              </a:spcBef>
              <a:buSzTx/>
              <a:buNone/>
              <a:defRPr sz="1875">
                <a:solidFill>
                  <a:srgbClr val="7A7A7A"/>
                </a:solidFill>
                <a:latin typeface="Gill Sans"/>
                <a:ea typeface="Gill Sans"/>
                <a:cs typeface="Gill Sans"/>
                <a:sym typeface="Gill Sans"/>
              </a:defRPr>
            </a:lvl5pPr>
          </a:lstStyle>
          <a:p>
            <a:pPr lvl="0">
              <a:defRPr sz="1800" i="0">
                <a:solidFill>
                  <a:srgbClr val="000000"/>
                </a:solidFill>
              </a:defRPr>
            </a:pPr>
            <a:r>
              <a:rPr sz="1875" i="1">
                <a:solidFill>
                  <a:srgbClr val="7A7A7A"/>
                </a:solidFill>
              </a:rPr>
              <a:t>Body Level One</a:t>
            </a:r>
          </a:p>
          <a:p>
            <a:pPr lvl="1">
              <a:defRPr sz="1800">
                <a:solidFill>
                  <a:srgbClr val="000000"/>
                </a:solidFill>
              </a:defRPr>
            </a:pPr>
            <a:r>
              <a:rPr sz="1875">
                <a:solidFill>
                  <a:srgbClr val="7A7A7A"/>
                </a:solidFill>
              </a:rPr>
              <a:t>Body Level Two</a:t>
            </a:r>
          </a:p>
          <a:p>
            <a:pPr lvl="2">
              <a:defRPr sz="1800">
                <a:solidFill>
                  <a:srgbClr val="000000"/>
                </a:solidFill>
              </a:defRPr>
            </a:pPr>
            <a:r>
              <a:rPr sz="1875">
                <a:solidFill>
                  <a:srgbClr val="7A7A7A"/>
                </a:solidFill>
              </a:rPr>
              <a:t>Body Level Three</a:t>
            </a:r>
          </a:p>
          <a:p>
            <a:pPr lvl="3">
              <a:defRPr sz="1800">
                <a:solidFill>
                  <a:srgbClr val="000000"/>
                </a:solidFill>
              </a:defRPr>
            </a:pPr>
            <a:r>
              <a:rPr sz="1875">
                <a:solidFill>
                  <a:srgbClr val="7A7A7A"/>
                </a:solidFill>
              </a:rPr>
              <a:t>Body Level Four</a:t>
            </a:r>
          </a:p>
          <a:p>
            <a:pPr lvl="4">
              <a:defRPr sz="1800">
                <a:solidFill>
                  <a:srgbClr val="000000"/>
                </a:solidFill>
              </a:defRPr>
            </a:pPr>
            <a:r>
              <a:rPr sz="1875">
                <a:solidFill>
                  <a:srgbClr val="7A7A7A"/>
                </a:solidFill>
              </a:rPr>
              <a:t>Body Level Five</a:t>
            </a:r>
          </a:p>
        </p:txBody>
      </p:sp>
      <p:sp>
        <p:nvSpPr>
          <p:cNvPr id="18" name="Shape 18"/>
          <p:cNvSpPr>
            <a:spLocks noGrp="1"/>
          </p:cNvSpPr>
          <p:nvPr>
            <p:ph type="sldNum" sz="quarter" idx="2"/>
          </p:nvPr>
        </p:nvSpPr>
        <p:spPr>
          <a:xfrm>
            <a:off x="8849321" y="6616900"/>
            <a:ext cx="241102" cy="258961"/>
          </a:xfrm>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2755304296"/>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063054" y="736515"/>
            <a:ext cx="5017890" cy="368434"/>
          </a:xfrm>
          <a:prstGeom prst="rect">
            <a:avLst/>
          </a:prstGeom>
        </p:spPr>
        <p:txBody>
          <a:bodyPr wrap="square" lIns="0" tIns="0" rIns="0" bIns="0">
            <a:spAutoFit/>
          </a:bodyPr>
          <a:lstStyle>
            <a:lvl1pPr>
              <a:defRPr sz="2394" b="1" i="0">
                <a:solidFill>
                  <a:srgbClr val="000090"/>
                </a:solidFill>
                <a:latin typeface="Calibri"/>
                <a:cs typeface="Calibri"/>
              </a:defRPr>
            </a:lvl1pPr>
          </a:lstStyle>
          <a:p>
            <a:endParaRPr/>
          </a:p>
        </p:txBody>
      </p:sp>
      <p:sp>
        <p:nvSpPr>
          <p:cNvPr id="3" name="Holder 3"/>
          <p:cNvSpPr>
            <a:spLocks noGrp="1"/>
          </p:cNvSpPr>
          <p:nvPr>
            <p:ph type="subTitle" idx="4"/>
          </p:nvPr>
        </p:nvSpPr>
        <p:spPr>
          <a:xfrm>
            <a:off x="719006" y="5273550"/>
            <a:ext cx="7705986" cy="430887"/>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6/18/19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295651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539956" y="880470"/>
            <a:ext cx="6064089" cy="368434"/>
          </a:xfrm>
        </p:spPr>
        <p:txBody>
          <a:bodyPr lIns="0" tIns="0" rIns="0" bIns="0"/>
          <a:lstStyle>
            <a:lvl1pPr>
              <a:defRPr sz="2394" b="1" i="0">
                <a:solidFill>
                  <a:schemeClr val="tx1"/>
                </a:solidFill>
                <a:latin typeface="Calibri"/>
                <a:cs typeface="Calibri"/>
              </a:defRPr>
            </a:lvl1pPr>
          </a:lstStyle>
          <a:p>
            <a:endParaRPr/>
          </a:p>
        </p:txBody>
      </p:sp>
      <p:sp>
        <p:nvSpPr>
          <p:cNvPr id="3" name="Holder 3"/>
          <p:cNvSpPr>
            <a:spLocks noGrp="1"/>
          </p:cNvSpPr>
          <p:nvPr>
            <p:ph type="body" idx="1"/>
          </p:nvPr>
        </p:nvSpPr>
        <p:spPr>
          <a:xfrm>
            <a:off x="2129228" y="2029084"/>
            <a:ext cx="4885545" cy="368434"/>
          </a:xfrm>
        </p:spPr>
        <p:txBody>
          <a:bodyPr lIns="0" tIns="0" rIns="0" bIns="0"/>
          <a:lstStyle>
            <a:lvl1pPr>
              <a:defRPr sz="2394" b="1" i="0">
                <a:solidFill>
                  <a:srgbClr val="021CA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6/18/19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505479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539956" y="880470"/>
            <a:ext cx="6064089" cy="368434"/>
          </a:xfrm>
        </p:spPr>
        <p:txBody>
          <a:bodyPr lIns="0" tIns="0" rIns="0" bIns="0"/>
          <a:lstStyle>
            <a:lvl1pPr>
              <a:defRPr sz="2394" b="1" i="0">
                <a:solidFill>
                  <a:schemeClr val="tx1"/>
                </a:solidFill>
                <a:latin typeface="Calibri"/>
                <a:cs typeface="Calibri"/>
              </a:defRPr>
            </a:lvl1pPr>
          </a:lstStyle>
          <a:p>
            <a:endParaRPr/>
          </a:p>
        </p:txBody>
      </p:sp>
      <p:sp>
        <p:nvSpPr>
          <p:cNvPr id="3" name="Holder 3"/>
          <p:cNvSpPr>
            <a:spLocks noGrp="1"/>
          </p:cNvSpPr>
          <p:nvPr>
            <p:ph sz="half" idx="2"/>
          </p:nvPr>
        </p:nvSpPr>
        <p:spPr>
          <a:xfrm>
            <a:off x="457200" y="1577340"/>
            <a:ext cx="3977640" cy="43088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3088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6/18/19</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411916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539956" y="880470"/>
            <a:ext cx="6064089" cy="368434"/>
          </a:xfrm>
        </p:spPr>
        <p:txBody>
          <a:bodyPr lIns="0" tIns="0" rIns="0" bIns="0"/>
          <a:lstStyle>
            <a:lvl1pPr>
              <a:defRPr sz="2394" b="1"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6/18/19</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725182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6/18/19</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60081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Rectangle 4"/>
          <p:cNvSpPr>
            <a:spLocks noGrp="1" noChangeArrowheads="1"/>
          </p:cNvSpPr>
          <p:nvPr>
            <p:ph type="dt" sz="half" idx="10"/>
          </p:nvPr>
        </p:nvSpPr>
        <p:spPr>
          <a:ln/>
        </p:spPr>
        <p:txBody>
          <a:bodyPr/>
          <a:lstStyle>
            <a:lvl1pPr>
              <a:defRPr/>
            </a:lvl1pPr>
          </a:lstStyle>
          <a:p>
            <a:fld id="{7A161986-233E-41A3-B36D-D1FDBC4802A7}" type="datetime1">
              <a:rPr lang="it-IT" smtClean="0"/>
              <a:t>18/06/19</a:t>
            </a:fld>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r>
              <a:rPr lang="it-IT" dirty="0"/>
              <a:t> </a:t>
            </a:r>
            <a:fld id="{BFBF7122-E485-A34B-A033-193A3ADCCB38}" type="slidenum">
              <a:rPr lang="it-IT"/>
              <a:pPr/>
              <a:t>‹#›</a:t>
            </a:fld>
            <a:endParaRPr lang="it-IT"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92901723-F3CF-4349-8C5E-E6CF82E180C8}" type="datetime1">
              <a:rPr lang="it-IT" smtClean="0"/>
              <a:t>18/06/19</a:t>
            </a:fld>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r>
              <a:rPr lang="it-IT" dirty="0"/>
              <a:t> </a:t>
            </a:r>
            <a:fld id="{AB86FDA9-73B4-8348-B058-6E024D28C42E}" type="slidenum">
              <a:rPr lang="it-IT"/>
              <a:pPr/>
              <a:t>‹#›</a:t>
            </a:fld>
            <a:endParaRPr lang="it-IT"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fld id="{095983D3-E249-44C1-A385-3CB5216564BA}" type="datetime1">
              <a:rPr lang="it-IT" smtClean="0"/>
              <a:t>18/06/19</a:t>
            </a:fld>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r>
              <a:rPr lang="it-IT" dirty="0"/>
              <a:t> </a:t>
            </a:r>
            <a:fld id="{3F72E95A-28A0-DD47-A6FC-6A5A182892FF}" type="slidenum">
              <a:rPr lang="it-IT"/>
              <a:pPr/>
              <a:t>‹#›</a:t>
            </a:fld>
            <a:endParaRPr lang="it-IT"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a:t>Trascinare l'immagine su un segnaposto o fare clic sull'icona per aggiungerla</a:t>
            </a:r>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fld id="{19ECB77B-B655-45EE-A502-7EAACE521DB9}" type="datetime1">
              <a:rPr lang="it-IT" smtClean="0"/>
              <a:t>18/06/19</a:t>
            </a:fld>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r>
              <a:rPr lang="it-IT" dirty="0"/>
              <a:t> </a:t>
            </a:r>
            <a:fld id="{4CFF2E79-C39B-0F4F-8D04-4978C9783A71}" type="slidenum">
              <a:rPr lang="it-IT"/>
              <a:pPr/>
              <a:t>‹#›</a:t>
            </a:fld>
            <a:endParaRPr lang="it-IT"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slideLayout" Target="../slideLayouts/slideLayout26.xml"/><Relationship Id="rId13" Type="http://schemas.openxmlformats.org/officeDocument/2006/relationships/slideLayout" Target="../slideLayouts/slideLayout27.xml"/><Relationship Id="rId14" Type="http://schemas.openxmlformats.org/officeDocument/2006/relationships/slideLayout" Target="../slideLayouts/slideLayout28.xml"/><Relationship Id="rId15" Type="http://schemas.openxmlformats.org/officeDocument/2006/relationships/theme" Target="../theme/theme2.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9.xml"/><Relationship Id="rId12" Type="http://schemas.openxmlformats.org/officeDocument/2006/relationships/slideLayout" Target="../slideLayouts/slideLayout40.xml"/><Relationship Id="rId13" Type="http://schemas.openxmlformats.org/officeDocument/2006/relationships/slideLayout" Target="../slideLayouts/slideLayout41.xml"/><Relationship Id="rId14" Type="http://schemas.openxmlformats.org/officeDocument/2006/relationships/slideLayout" Target="../slideLayouts/slideLayout42.xml"/><Relationship Id="rId15" Type="http://schemas.openxmlformats.org/officeDocument/2006/relationships/theme" Target="../theme/theme3.xml"/><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 Id="rId9" Type="http://schemas.openxmlformats.org/officeDocument/2006/relationships/slideLayout" Target="../slideLayouts/slideLayout37.xml"/><Relationship Id="rId10"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3.xml"/><Relationship Id="rId12" Type="http://schemas.openxmlformats.org/officeDocument/2006/relationships/slideLayout" Target="../slideLayouts/slideLayout54.xml"/><Relationship Id="rId13" Type="http://schemas.openxmlformats.org/officeDocument/2006/relationships/theme" Target="../theme/theme4.xml"/><Relationship Id="rId1" Type="http://schemas.openxmlformats.org/officeDocument/2006/relationships/slideLayout" Target="../slideLayouts/slideLayout43.xml"/><Relationship Id="rId2" Type="http://schemas.openxmlformats.org/officeDocument/2006/relationships/slideLayout" Target="../slideLayouts/slideLayout44.xml"/><Relationship Id="rId3" Type="http://schemas.openxmlformats.org/officeDocument/2006/relationships/slideLayout" Target="../slideLayouts/slideLayout45.xml"/><Relationship Id="rId4" Type="http://schemas.openxmlformats.org/officeDocument/2006/relationships/slideLayout" Target="../slideLayouts/slideLayout46.xml"/><Relationship Id="rId5" Type="http://schemas.openxmlformats.org/officeDocument/2006/relationships/slideLayout" Target="../slideLayouts/slideLayout47.xml"/><Relationship Id="rId6" Type="http://schemas.openxmlformats.org/officeDocument/2006/relationships/slideLayout" Target="../slideLayouts/slideLayout48.xml"/><Relationship Id="rId7" Type="http://schemas.openxmlformats.org/officeDocument/2006/relationships/slideLayout" Target="../slideLayouts/slideLayout49.xml"/><Relationship Id="rId8" Type="http://schemas.openxmlformats.org/officeDocument/2006/relationships/slideLayout" Target="../slideLayouts/slideLayout50.xml"/><Relationship Id="rId9" Type="http://schemas.openxmlformats.org/officeDocument/2006/relationships/slideLayout" Target="../slideLayouts/slideLayout51.xml"/><Relationship Id="rId10"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7.xml"/><Relationship Id="rId4" Type="http://schemas.openxmlformats.org/officeDocument/2006/relationships/slideLayout" Target="../slideLayouts/slideLayout58.xml"/><Relationship Id="rId5" Type="http://schemas.openxmlformats.org/officeDocument/2006/relationships/slideLayout" Target="../slideLayouts/slideLayout59.xml"/><Relationship Id="rId6" Type="http://schemas.openxmlformats.org/officeDocument/2006/relationships/theme" Target="../theme/theme5.xml"/><Relationship Id="rId1" Type="http://schemas.openxmlformats.org/officeDocument/2006/relationships/slideLayout" Target="../slideLayouts/slideLayout55.xml"/><Relationship Id="rId2"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4" name="Group 15"/>
          <p:cNvGrpSpPr>
            <a:grpSpLocks/>
          </p:cNvGrpSpPr>
          <p:nvPr/>
        </p:nvGrpSpPr>
        <p:grpSpPr bwMode="auto">
          <a:xfrm>
            <a:off x="0" y="6096000"/>
            <a:ext cx="9144000" cy="762000"/>
            <a:chOff x="0" y="3840"/>
            <a:chExt cx="5760" cy="480"/>
          </a:xfrm>
        </p:grpSpPr>
        <p:sp>
          <p:nvSpPr>
            <p:cNvPr id="1037" name="Rectangle 13"/>
            <p:cNvSpPr>
              <a:spLocks noChangeArrowheads="1"/>
            </p:cNvSpPr>
            <p:nvPr userDrawn="1"/>
          </p:nvSpPr>
          <p:spPr bwMode="auto">
            <a:xfrm>
              <a:off x="0" y="3984"/>
              <a:ext cx="5760" cy="336"/>
            </a:xfrm>
            <a:prstGeom prst="rect">
              <a:avLst/>
            </a:prstGeom>
            <a:solidFill>
              <a:srgbClr val="822433"/>
            </a:solidFill>
            <a:ln w="9525">
              <a:noFill/>
              <a:miter lim="800000"/>
              <a:headEnd/>
              <a:tailEnd/>
            </a:ln>
          </p:spPr>
          <p:txBody>
            <a:bodyPr wrap="none" anchor="ctr"/>
            <a:lstStyle/>
            <a:p>
              <a:pPr>
                <a:defRPr/>
              </a:pPr>
              <a:endParaRPr lang="it-IT">
                <a:ea typeface="ＭＳ Ｐゴシック" pitchFamily="1" charset="-128"/>
                <a:cs typeface="+mn-cs"/>
              </a:endParaRPr>
            </a:p>
          </p:txBody>
        </p:sp>
        <p:sp>
          <p:nvSpPr>
            <p:cNvPr id="1038" name="Rectangle 14"/>
            <p:cNvSpPr>
              <a:spLocks noChangeArrowheads="1"/>
            </p:cNvSpPr>
            <p:nvPr userDrawn="1"/>
          </p:nvSpPr>
          <p:spPr bwMode="auto">
            <a:xfrm>
              <a:off x="768" y="3840"/>
              <a:ext cx="4992" cy="480"/>
            </a:xfrm>
            <a:prstGeom prst="rect">
              <a:avLst/>
            </a:prstGeom>
            <a:solidFill>
              <a:srgbClr val="822433"/>
            </a:solidFill>
            <a:ln w="9525">
              <a:noFill/>
              <a:miter lim="800000"/>
              <a:headEnd/>
              <a:tailEnd/>
            </a:ln>
          </p:spPr>
          <p:txBody>
            <a:bodyPr wrap="none" anchor="ctr"/>
            <a:lstStyle/>
            <a:p>
              <a:pPr>
                <a:defRPr/>
              </a:pPr>
              <a:endParaRPr lang="it-IT">
                <a:ea typeface="ＭＳ Ｐゴシック" pitchFamily="1" charset="-128"/>
                <a:cs typeface="+mn-cs"/>
              </a:endParaRPr>
            </a:p>
          </p:txBody>
        </p:sp>
      </p:grpSp>
      <p:sp>
        <p:nvSpPr>
          <p:cNvPr id="3075" name="Rectangle 2"/>
          <p:cNvSpPr>
            <a:spLocks noGrp="1" noChangeArrowheads="1"/>
          </p:cNvSpPr>
          <p:nvPr>
            <p:ph type="title"/>
          </p:nvPr>
        </p:nvSpPr>
        <p:spPr bwMode="auto">
          <a:xfrm>
            <a:off x="1116013" y="409575"/>
            <a:ext cx="7559675" cy="5810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stile</a:t>
            </a:r>
          </a:p>
        </p:txBody>
      </p:sp>
      <p:sp>
        <p:nvSpPr>
          <p:cNvPr id="3076" name="Rectangle 3"/>
          <p:cNvSpPr>
            <a:spLocks noGrp="1" noChangeArrowheads="1"/>
          </p:cNvSpPr>
          <p:nvPr>
            <p:ph type="body" idx="1"/>
          </p:nvPr>
        </p:nvSpPr>
        <p:spPr bwMode="auto">
          <a:xfrm>
            <a:off x="1116013" y="1752600"/>
            <a:ext cx="7559675"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028" name="Rectangle 4"/>
          <p:cNvSpPr>
            <a:spLocks noGrp="1" noChangeArrowheads="1"/>
          </p:cNvSpPr>
          <p:nvPr>
            <p:ph type="dt" sz="half" idx="2"/>
          </p:nvPr>
        </p:nvSpPr>
        <p:spPr bwMode="auto">
          <a:xfrm>
            <a:off x="4343400" y="6148388"/>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100"/>
            </a:lvl1pPr>
          </a:lstStyle>
          <a:p>
            <a:fld id="{5D277EC7-08BE-480C-8B2F-527FEAE30652}" type="datetime1">
              <a:rPr lang="it-IT" smtClean="0"/>
              <a:t>18/06/19</a:t>
            </a:fld>
            <a:endParaRPr lang="it-IT"/>
          </a:p>
        </p:txBody>
      </p:sp>
      <p:sp>
        <p:nvSpPr>
          <p:cNvPr id="1029" name="Rectangle 5"/>
          <p:cNvSpPr>
            <a:spLocks noGrp="1" noChangeArrowheads="1"/>
          </p:cNvSpPr>
          <p:nvPr>
            <p:ph type="ftr" sz="quarter" idx="3"/>
          </p:nvPr>
        </p:nvSpPr>
        <p:spPr bwMode="auto">
          <a:xfrm>
            <a:off x="1219200" y="6148388"/>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100" smtClean="0">
                <a:ea typeface="ＭＳ Ｐゴシック" pitchFamily="1" charset="-128"/>
                <a:cs typeface="+mn-cs"/>
              </a:defRPr>
            </a:lvl1pPr>
          </a:lstStyle>
          <a:p>
            <a:pPr>
              <a:defRPr/>
            </a:pPr>
            <a:endParaRPr lang="it-IT" dirty="0"/>
          </a:p>
        </p:txBody>
      </p:sp>
      <p:sp>
        <p:nvSpPr>
          <p:cNvPr id="1030" name="Rectangle 6"/>
          <p:cNvSpPr>
            <a:spLocks noGrp="1" noChangeArrowheads="1"/>
          </p:cNvSpPr>
          <p:nvPr>
            <p:ph type="sldNum" sz="quarter" idx="4"/>
          </p:nvPr>
        </p:nvSpPr>
        <p:spPr bwMode="auto">
          <a:xfrm>
            <a:off x="6553200" y="6148388"/>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100"/>
            </a:lvl1pPr>
          </a:lstStyle>
          <a:p>
            <a:r>
              <a:rPr lang="it-IT" dirty="0"/>
              <a:t>Pag. </a:t>
            </a:r>
            <a:fld id="{84F3E2DF-3CD5-B448-B909-71EF67D9F9AF}" type="slidenum">
              <a:rPr lang="it-IT" smtClean="0"/>
              <a:pPr/>
              <a:t>‹#›</a:t>
            </a:fld>
            <a:endParaRPr lang="it-IT"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l" rtl="0" eaLnBrk="1" fontAlgn="base" hangingPunct="1">
        <a:spcBef>
          <a:spcPct val="0"/>
        </a:spcBef>
        <a:spcAft>
          <a:spcPct val="0"/>
        </a:spcAft>
        <a:defRPr sz="2400" b="1">
          <a:solidFill>
            <a:srgbClr val="822433"/>
          </a:solidFill>
          <a:latin typeface="+mj-lt"/>
          <a:ea typeface="+mj-ea"/>
          <a:cs typeface="ＭＳ Ｐゴシック" charset="-128"/>
        </a:defRPr>
      </a:lvl1pPr>
      <a:lvl2pPr algn="l" rtl="0" eaLnBrk="1" fontAlgn="base" hangingPunct="1">
        <a:spcBef>
          <a:spcPct val="0"/>
        </a:spcBef>
        <a:spcAft>
          <a:spcPct val="0"/>
        </a:spcAft>
        <a:defRPr sz="2400" b="1">
          <a:solidFill>
            <a:srgbClr val="822433"/>
          </a:solidFill>
          <a:latin typeface="Arial" charset="0"/>
          <a:ea typeface="ＭＳ Ｐゴシック" pitchFamily="1" charset="-128"/>
          <a:cs typeface="ＭＳ Ｐゴシック" charset="-128"/>
        </a:defRPr>
      </a:lvl2pPr>
      <a:lvl3pPr algn="l" rtl="0" eaLnBrk="1" fontAlgn="base" hangingPunct="1">
        <a:spcBef>
          <a:spcPct val="0"/>
        </a:spcBef>
        <a:spcAft>
          <a:spcPct val="0"/>
        </a:spcAft>
        <a:defRPr sz="2400" b="1">
          <a:solidFill>
            <a:srgbClr val="822433"/>
          </a:solidFill>
          <a:latin typeface="Arial" charset="0"/>
          <a:ea typeface="ＭＳ Ｐゴシック" pitchFamily="1" charset="-128"/>
          <a:cs typeface="ＭＳ Ｐゴシック" charset="-128"/>
        </a:defRPr>
      </a:lvl3pPr>
      <a:lvl4pPr algn="l" rtl="0" eaLnBrk="1" fontAlgn="base" hangingPunct="1">
        <a:spcBef>
          <a:spcPct val="0"/>
        </a:spcBef>
        <a:spcAft>
          <a:spcPct val="0"/>
        </a:spcAft>
        <a:defRPr sz="2400" b="1">
          <a:solidFill>
            <a:srgbClr val="822433"/>
          </a:solidFill>
          <a:latin typeface="Arial" charset="0"/>
          <a:ea typeface="ＭＳ Ｐゴシック" pitchFamily="1" charset="-128"/>
          <a:cs typeface="ＭＳ Ｐゴシック" charset="-128"/>
        </a:defRPr>
      </a:lvl4pPr>
      <a:lvl5pPr algn="l" rtl="0" eaLnBrk="1" fontAlgn="base" hangingPunct="1">
        <a:spcBef>
          <a:spcPct val="0"/>
        </a:spcBef>
        <a:spcAft>
          <a:spcPct val="0"/>
        </a:spcAft>
        <a:defRPr sz="2400" b="1">
          <a:solidFill>
            <a:srgbClr val="822433"/>
          </a:solidFill>
          <a:latin typeface="Arial" charset="0"/>
          <a:ea typeface="ＭＳ Ｐゴシック" pitchFamily="1" charset="-128"/>
          <a:cs typeface="ＭＳ Ｐゴシック" charset="-128"/>
        </a:defRPr>
      </a:lvl5pPr>
      <a:lvl6pPr marL="457200" algn="l" rtl="0" eaLnBrk="1" fontAlgn="base" hangingPunct="1">
        <a:spcBef>
          <a:spcPct val="0"/>
        </a:spcBef>
        <a:spcAft>
          <a:spcPct val="0"/>
        </a:spcAft>
        <a:defRPr sz="2400" b="1">
          <a:solidFill>
            <a:srgbClr val="822433"/>
          </a:solidFill>
          <a:latin typeface="Arial" charset="0"/>
          <a:ea typeface="ＭＳ Ｐゴシック" pitchFamily="1" charset="-128"/>
        </a:defRPr>
      </a:lvl6pPr>
      <a:lvl7pPr marL="914400" algn="l" rtl="0" eaLnBrk="1" fontAlgn="base" hangingPunct="1">
        <a:spcBef>
          <a:spcPct val="0"/>
        </a:spcBef>
        <a:spcAft>
          <a:spcPct val="0"/>
        </a:spcAft>
        <a:defRPr sz="2400" b="1">
          <a:solidFill>
            <a:srgbClr val="822433"/>
          </a:solidFill>
          <a:latin typeface="Arial" charset="0"/>
          <a:ea typeface="ＭＳ Ｐゴシック" pitchFamily="1" charset="-128"/>
        </a:defRPr>
      </a:lvl7pPr>
      <a:lvl8pPr marL="1371600" algn="l" rtl="0" eaLnBrk="1" fontAlgn="base" hangingPunct="1">
        <a:spcBef>
          <a:spcPct val="0"/>
        </a:spcBef>
        <a:spcAft>
          <a:spcPct val="0"/>
        </a:spcAft>
        <a:defRPr sz="2400" b="1">
          <a:solidFill>
            <a:srgbClr val="822433"/>
          </a:solidFill>
          <a:latin typeface="Arial" charset="0"/>
          <a:ea typeface="ＭＳ Ｐゴシック" pitchFamily="1" charset="-128"/>
        </a:defRPr>
      </a:lvl8pPr>
      <a:lvl9pPr marL="1828800" algn="l" rtl="0" eaLnBrk="1" fontAlgn="base" hangingPunct="1">
        <a:spcBef>
          <a:spcPct val="0"/>
        </a:spcBef>
        <a:spcAft>
          <a:spcPct val="0"/>
        </a:spcAft>
        <a:defRPr sz="2400" b="1">
          <a:solidFill>
            <a:srgbClr val="822433"/>
          </a:solidFill>
          <a:latin typeface="Arial" charset="0"/>
          <a:ea typeface="ＭＳ Ｐゴシック" pitchFamily="1" charset="-128"/>
        </a:defRPr>
      </a:lvl9pPr>
    </p:titleStyle>
    <p:bodyStyle>
      <a:lvl1pPr marL="342900" indent="-342900" algn="l" rtl="0" eaLnBrk="1" fontAlgn="base" hangingPunct="1">
        <a:spcBef>
          <a:spcPct val="20000"/>
        </a:spcBef>
        <a:spcAft>
          <a:spcPct val="0"/>
        </a:spcAft>
        <a:buClr>
          <a:srgbClr val="822433"/>
        </a:buClr>
        <a:buChar char="•"/>
        <a:defRPr sz="2400">
          <a:solidFill>
            <a:srgbClr val="000000"/>
          </a:solidFill>
          <a:latin typeface="+mn-lt"/>
          <a:ea typeface="+mn-ea"/>
          <a:cs typeface="ＭＳ Ｐゴシック" charset="-128"/>
        </a:defRPr>
      </a:lvl1pPr>
      <a:lvl2pPr marL="742950" indent="-285750" algn="l" rtl="0" eaLnBrk="1" fontAlgn="base" hangingPunct="1">
        <a:spcBef>
          <a:spcPct val="20000"/>
        </a:spcBef>
        <a:spcAft>
          <a:spcPct val="0"/>
        </a:spcAft>
        <a:buChar char="–"/>
        <a:defRPr sz="2000">
          <a:solidFill>
            <a:srgbClr val="000000"/>
          </a:solidFill>
          <a:latin typeface="+mn-lt"/>
          <a:ea typeface="+mn-ea"/>
        </a:defRPr>
      </a:lvl2pPr>
      <a:lvl3pPr marL="1143000" indent="-228600" algn="l" rtl="0" eaLnBrk="1" fontAlgn="base" hangingPunct="1">
        <a:spcBef>
          <a:spcPct val="20000"/>
        </a:spcBef>
        <a:spcAft>
          <a:spcPct val="0"/>
        </a:spcAft>
        <a:buChar char="•"/>
        <a:defRPr sz="1600">
          <a:solidFill>
            <a:srgbClr val="000000"/>
          </a:solidFill>
          <a:latin typeface="+mn-lt"/>
          <a:ea typeface="+mn-ea"/>
        </a:defRPr>
      </a:lvl3pPr>
      <a:lvl4pPr marL="1562100" indent="-228600" algn="l" rtl="0" eaLnBrk="1" fontAlgn="base" hangingPunct="1">
        <a:spcBef>
          <a:spcPct val="20000"/>
        </a:spcBef>
        <a:spcAft>
          <a:spcPct val="0"/>
        </a:spcAft>
        <a:buChar char="–"/>
        <a:defRPr sz="1400">
          <a:solidFill>
            <a:srgbClr val="000000"/>
          </a:solidFill>
          <a:latin typeface="+mn-lt"/>
          <a:ea typeface="+mn-ea"/>
        </a:defRPr>
      </a:lvl4pPr>
      <a:lvl5pPr marL="1981200" indent="-228600" algn="l" rtl="0" eaLnBrk="1" fontAlgn="base" hangingPunct="1">
        <a:spcBef>
          <a:spcPct val="20000"/>
        </a:spcBef>
        <a:spcAft>
          <a:spcPct val="0"/>
        </a:spcAft>
        <a:buChar char="»"/>
        <a:defRPr sz="1200">
          <a:solidFill>
            <a:srgbClr val="000000"/>
          </a:solidFill>
          <a:latin typeface="+mn-lt"/>
          <a:ea typeface="+mn-ea"/>
        </a:defRPr>
      </a:lvl5pPr>
      <a:lvl6pPr marL="2438400" indent="-228600" algn="l" rtl="0" eaLnBrk="1" fontAlgn="base" hangingPunct="1">
        <a:spcBef>
          <a:spcPct val="20000"/>
        </a:spcBef>
        <a:spcAft>
          <a:spcPct val="0"/>
        </a:spcAft>
        <a:buChar char="»"/>
        <a:defRPr sz="1200">
          <a:solidFill>
            <a:srgbClr val="000000"/>
          </a:solidFill>
          <a:latin typeface="+mn-lt"/>
          <a:ea typeface="+mn-ea"/>
        </a:defRPr>
      </a:lvl6pPr>
      <a:lvl7pPr marL="2895600" indent="-228600" algn="l" rtl="0" eaLnBrk="1" fontAlgn="base" hangingPunct="1">
        <a:spcBef>
          <a:spcPct val="20000"/>
        </a:spcBef>
        <a:spcAft>
          <a:spcPct val="0"/>
        </a:spcAft>
        <a:buChar char="»"/>
        <a:defRPr sz="1200">
          <a:solidFill>
            <a:srgbClr val="000000"/>
          </a:solidFill>
          <a:latin typeface="+mn-lt"/>
          <a:ea typeface="+mn-ea"/>
        </a:defRPr>
      </a:lvl7pPr>
      <a:lvl8pPr marL="3352800" indent="-228600" algn="l" rtl="0" eaLnBrk="1" fontAlgn="base" hangingPunct="1">
        <a:spcBef>
          <a:spcPct val="20000"/>
        </a:spcBef>
        <a:spcAft>
          <a:spcPct val="0"/>
        </a:spcAft>
        <a:buChar char="»"/>
        <a:defRPr sz="1200">
          <a:solidFill>
            <a:srgbClr val="000000"/>
          </a:solidFill>
          <a:latin typeface="+mn-lt"/>
          <a:ea typeface="+mn-ea"/>
        </a:defRPr>
      </a:lvl8pPr>
      <a:lvl9pPr marL="3810000" indent="-228600" algn="l" rtl="0" eaLnBrk="1" fontAlgn="base" hangingPunct="1">
        <a:spcBef>
          <a:spcPct val="20000"/>
        </a:spcBef>
        <a:spcAft>
          <a:spcPct val="0"/>
        </a:spcAft>
        <a:buChar char="»"/>
        <a:defRPr sz="1200">
          <a:solidFill>
            <a:srgbClr val="000000"/>
          </a:solidFill>
          <a:latin typeface="+mn-lt"/>
          <a:ea typeface="+mn-ea"/>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4" name="Group 15"/>
          <p:cNvGrpSpPr>
            <a:grpSpLocks/>
          </p:cNvGrpSpPr>
          <p:nvPr/>
        </p:nvGrpSpPr>
        <p:grpSpPr bwMode="auto">
          <a:xfrm>
            <a:off x="0" y="6096000"/>
            <a:ext cx="9144000" cy="762000"/>
            <a:chOff x="0" y="3840"/>
            <a:chExt cx="5760" cy="480"/>
          </a:xfrm>
        </p:grpSpPr>
        <p:sp>
          <p:nvSpPr>
            <p:cNvPr id="1037" name="Rectangle 13"/>
            <p:cNvSpPr>
              <a:spLocks noChangeArrowheads="1"/>
            </p:cNvSpPr>
            <p:nvPr userDrawn="1"/>
          </p:nvSpPr>
          <p:spPr bwMode="auto">
            <a:xfrm>
              <a:off x="0" y="3984"/>
              <a:ext cx="5760" cy="336"/>
            </a:xfrm>
            <a:prstGeom prst="rect">
              <a:avLst/>
            </a:prstGeom>
            <a:solidFill>
              <a:srgbClr val="822433"/>
            </a:solidFill>
            <a:ln w="9525">
              <a:noFill/>
              <a:miter lim="800000"/>
              <a:headEnd/>
              <a:tailEnd/>
            </a:ln>
          </p:spPr>
          <p:txBody>
            <a:bodyPr wrap="none" anchor="ctr"/>
            <a:lstStyle/>
            <a:p>
              <a:pPr>
                <a:defRPr/>
              </a:pPr>
              <a:endParaRPr lang="it-IT">
                <a:solidFill>
                  <a:srgbClr val="FFFFFF"/>
                </a:solidFill>
                <a:ea typeface="ＭＳ Ｐゴシック" pitchFamily="1" charset="-128"/>
                <a:cs typeface="+mn-cs"/>
              </a:endParaRPr>
            </a:p>
          </p:txBody>
        </p:sp>
        <p:sp>
          <p:nvSpPr>
            <p:cNvPr id="1038" name="Rectangle 14"/>
            <p:cNvSpPr>
              <a:spLocks noChangeArrowheads="1"/>
            </p:cNvSpPr>
            <p:nvPr userDrawn="1"/>
          </p:nvSpPr>
          <p:spPr bwMode="auto">
            <a:xfrm>
              <a:off x="768" y="3840"/>
              <a:ext cx="4992" cy="480"/>
            </a:xfrm>
            <a:prstGeom prst="rect">
              <a:avLst/>
            </a:prstGeom>
            <a:solidFill>
              <a:srgbClr val="822433"/>
            </a:solidFill>
            <a:ln w="9525">
              <a:noFill/>
              <a:miter lim="800000"/>
              <a:headEnd/>
              <a:tailEnd/>
            </a:ln>
          </p:spPr>
          <p:txBody>
            <a:bodyPr wrap="none" anchor="ctr"/>
            <a:lstStyle/>
            <a:p>
              <a:pPr>
                <a:defRPr/>
              </a:pPr>
              <a:endParaRPr lang="it-IT">
                <a:solidFill>
                  <a:srgbClr val="FFFFFF"/>
                </a:solidFill>
                <a:ea typeface="ＭＳ Ｐゴシック" pitchFamily="1" charset="-128"/>
                <a:cs typeface="+mn-cs"/>
              </a:endParaRPr>
            </a:p>
          </p:txBody>
        </p:sp>
      </p:grpSp>
      <p:sp>
        <p:nvSpPr>
          <p:cNvPr id="3075" name="Rectangle 2"/>
          <p:cNvSpPr>
            <a:spLocks noGrp="1" noChangeArrowheads="1"/>
          </p:cNvSpPr>
          <p:nvPr>
            <p:ph type="title"/>
          </p:nvPr>
        </p:nvSpPr>
        <p:spPr bwMode="auto">
          <a:xfrm>
            <a:off x="1116013" y="409575"/>
            <a:ext cx="7559675" cy="5810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stile</a:t>
            </a:r>
          </a:p>
        </p:txBody>
      </p:sp>
      <p:sp>
        <p:nvSpPr>
          <p:cNvPr id="3076" name="Rectangle 3"/>
          <p:cNvSpPr>
            <a:spLocks noGrp="1" noChangeArrowheads="1"/>
          </p:cNvSpPr>
          <p:nvPr>
            <p:ph type="body" idx="1"/>
          </p:nvPr>
        </p:nvSpPr>
        <p:spPr bwMode="auto">
          <a:xfrm>
            <a:off x="1116013" y="1752600"/>
            <a:ext cx="7559675"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028" name="Rectangle 4"/>
          <p:cNvSpPr>
            <a:spLocks noGrp="1" noChangeArrowheads="1"/>
          </p:cNvSpPr>
          <p:nvPr>
            <p:ph type="dt" sz="half" idx="2"/>
          </p:nvPr>
        </p:nvSpPr>
        <p:spPr bwMode="auto">
          <a:xfrm>
            <a:off x="4343400" y="6148388"/>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100"/>
            </a:lvl1pPr>
          </a:lstStyle>
          <a:p>
            <a:fld id="{8C8B8542-DDC7-448F-8818-370F9A66CCA7}" type="datetime1">
              <a:rPr lang="it-IT" smtClean="0">
                <a:solidFill>
                  <a:srgbClr val="FFFFFF"/>
                </a:solidFill>
              </a:rPr>
              <a:t>18/06/19</a:t>
            </a:fld>
            <a:endParaRPr lang="it-IT">
              <a:solidFill>
                <a:srgbClr val="FFFFFF"/>
              </a:solidFill>
            </a:endParaRPr>
          </a:p>
        </p:txBody>
      </p:sp>
      <p:sp>
        <p:nvSpPr>
          <p:cNvPr id="1029" name="Rectangle 5"/>
          <p:cNvSpPr>
            <a:spLocks noGrp="1" noChangeArrowheads="1"/>
          </p:cNvSpPr>
          <p:nvPr>
            <p:ph type="ftr" sz="quarter" idx="3"/>
          </p:nvPr>
        </p:nvSpPr>
        <p:spPr bwMode="auto">
          <a:xfrm>
            <a:off x="1219200" y="6148388"/>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100" smtClean="0">
                <a:ea typeface="ＭＳ Ｐゴシック" pitchFamily="1" charset="-128"/>
                <a:cs typeface="+mn-cs"/>
              </a:defRPr>
            </a:lvl1pPr>
          </a:lstStyle>
          <a:p>
            <a:pPr>
              <a:defRPr/>
            </a:pPr>
            <a:endParaRPr lang="it-IT" dirty="0">
              <a:solidFill>
                <a:srgbClr val="FFFFFF"/>
              </a:solidFill>
            </a:endParaRPr>
          </a:p>
        </p:txBody>
      </p:sp>
      <p:sp>
        <p:nvSpPr>
          <p:cNvPr id="1030" name="Rectangle 6"/>
          <p:cNvSpPr>
            <a:spLocks noGrp="1" noChangeArrowheads="1"/>
          </p:cNvSpPr>
          <p:nvPr>
            <p:ph type="sldNum" sz="quarter" idx="4"/>
          </p:nvPr>
        </p:nvSpPr>
        <p:spPr bwMode="auto">
          <a:xfrm>
            <a:off x="6553200" y="6148388"/>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100"/>
            </a:lvl1pPr>
          </a:lstStyle>
          <a:p>
            <a:r>
              <a:rPr lang="it-IT" dirty="0">
                <a:solidFill>
                  <a:srgbClr val="FFFFFF"/>
                </a:solidFill>
              </a:rPr>
              <a:t>Pag. </a:t>
            </a:r>
            <a:fld id="{84F3E2DF-3CD5-B448-B909-71EF67D9F9AF}" type="slidenum">
              <a:rPr lang="it-IT" smtClean="0">
                <a:solidFill>
                  <a:srgbClr val="FFFFFF"/>
                </a:solidFill>
              </a:rPr>
              <a:pPr/>
              <a:t>‹#›</a:t>
            </a:fld>
            <a:endParaRPr lang="it-IT" dirty="0">
              <a:solidFill>
                <a:srgbClr val="FFFFFF"/>
              </a:solidFill>
            </a:endParaRPr>
          </a:p>
        </p:txBody>
      </p:sp>
    </p:spTree>
    <p:extLst>
      <p:ext uri="{BB962C8B-B14F-4D97-AF65-F5344CB8AC3E}">
        <p14:creationId xmlns:p14="http://schemas.microsoft.com/office/powerpoint/2010/main" val="259143649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p:hf hdr="0" ftr="0" dt="0"/>
  <p:txStyles>
    <p:titleStyle>
      <a:lvl1pPr algn="l" rtl="0" eaLnBrk="1" fontAlgn="base" hangingPunct="1">
        <a:spcBef>
          <a:spcPct val="0"/>
        </a:spcBef>
        <a:spcAft>
          <a:spcPct val="0"/>
        </a:spcAft>
        <a:defRPr sz="2400" b="1">
          <a:solidFill>
            <a:srgbClr val="822433"/>
          </a:solidFill>
          <a:latin typeface="+mj-lt"/>
          <a:ea typeface="+mj-ea"/>
          <a:cs typeface="ＭＳ Ｐゴシック" charset="-128"/>
        </a:defRPr>
      </a:lvl1pPr>
      <a:lvl2pPr algn="l" rtl="0" eaLnBrk="1" fontAlgn="base" hangingPunct="1">
        <a:spcBef>
          <a:spcPct val="0"/>
        </a:spcBef>
        <a:spcAft>
          <a:spcPct val="0"/>
        </a:spcAft>
        <a:defRPr sz="2400" b="1">
          <a:solidFill>
            <a:srgbClr val="822433"/>
          </a:solidFill>
          <a:latin typeface="Arial" charset="0"/>
          <a:ea typeface="ＭＳ Ｐゴシック" pitchFamily="1" charset="-128"/>
          <a:cs typeface="ＭＳ Ｐゴシック" charset="-128"/>
        </a:defRPr>
      </a:lvl2pPr>
      <a:lvl3pPr algn="l" rtl="0" eaLnBrk="1" fontAlgn="base" hangingPunct="1">
        <a:spcBef>
          <a:spcPct val="0"/>
        </a:spcBef>
        <a:spcAft>
          <a:spcPct val="0"/>
        </a:spcAft>
        <a:defRPr sz="2400" b="1">
          <a:solidFill>
            <a:srgbClr val="822433"/>
          </a:solidFill>
          <a:latin typeface="Arial" charset="0"/>
          <a:ea typeface="ＭＳ Ｐゴシック" pitchFamily="1" charset="-128"/>
          <a:cs typeface="ＭＳ Ｐゴシック" charset="-128"/>
        </a:defRPr>
      </a:lvl3pPr>
      <a:lvl4pPr algn="l" rtl="0" eaLnBrk="1" fontAlgn="base" hangingPunct="1">
        <a:spcBef>
          <a:spcPct val="0"/>
        </a:spcBef>
        <a:spcAft>
          <a:spcPct val="0"/>
        </a:spcAft>
        <a:defRPr sz="2400" b="1">
          <a:solidFill>
            <a:srgbClr val="822433"/>
          </a:solidFill>
          <a:latin typeface="Arial" charset="0"/>
          <a:ea typeface="ＭＳ Ｐゴシック" pitchFamily="1" charset="-128"/>
          <a:cs typeface="ＭＳ Ｐゴシック" charset="-128"/>
        </a:defRPr>
      </a:lvl4pPr>
      <a:lvl5pPr algn="l" rtl="0" eaLnBrk="1" fontAlgn="base" hangingPunct="1">
        <a:spcBef>
          <a:spcPct val="0"/>
        </a:spcBef>
        <a:spcAft>
          <a:spcPct val="0"/>
        </a:spcAft>
        <a:defRPr sz="2400" b="1">
          <a:solidFill>
            <a:srgbClr val="822433"/>
          </a:solidFill>
          <a:latin typeface="Arial" charset="0"/>
          <a:ea typeface="ＭＳ Ｐゴシック" pitchFamily="1" charset="-128"/>
          <a:cs typeface="ＭＳ Ｐゴシック" charset="-128"/>
        </a:defRPr>
      </a:lvl5pPr>
      <a:lvl6pPr marL="457200" algn="l" rtl="0" eaLnBrk="1" fontAlgn="base" hangingPunct="1">
        <a:spcBef>
          <a:spcPct val="0"/>
        </a:spcBef>
        <a:spcAft>
          <a:spcPct val="0"/>
        </a:spcAft>
        <a:defRPr sz="2400" b="1">
          <a:solidFill>
            <a:srgbClr val="822433"/>
          </a:solidFill>
          <a:latin typeface="Arial" charset="0"/>
          <a:ea typeface="ＭＳ Ｐゴシック" pitchFamily="1" charset="-128"/>
        </a:defRPr>
      </a:lvl6pPr>
      <a:lvl7pPr marL="914400" algn="l" rtl="0" eaLnBrk="1" fontAlgn="base" hangingPunct="1">
        <a:spcBef>
          <a:spcPct val="0"/>
        </a:spcBef>
        <a:spcAft>
          <a:spcPct val="0"/>
        </a:spcAft>
        <a:defRPr sz="2400" b="1">
          <a:solidFill>
            <a:srgbClr val="822433"/>
          </a:solidFill>
          <a:latin typeface="Arial" charset="0"/>
          <a:ea typeface="ＭＳ Ｐゴシック" pitchFamily="1" charset="-128"/>
        </a:defRPr>
      </a:lvl7pPr>
      <a:lvl8pPr marL="1371600" algn="l" rtl="0" eaLnBrk="1" fontAlgn="base" hangingPunct="1">
        <a:spcBef>
          <a:spcPct val="0"/>
        </a:spcBef>
        <a:spcAft>
          <a:spcPct val="0"/>
        </a:spcAft>
        <a:defRPr sz="2400" b="1">
          <a:solidFill>
            <a:srgbClr val="822433"/>
          </a:solidFill>
          <a:latin typeface="Arial" charset="0"/>
          <a:ea typeface="ＭＳ Ｐゴシック" pitchFamily="1" charset="-128"/>
        </a:defRPr>
      </a:lvl8pPr>
      <a:lvl9pPr marL="1828800" algn="l" rtl="0" eaLnBrk="1" fontAlgn="base" hangingPunct="1">
        <a:spcBef>
          <a:spcPct val="0"/>
        </a:spcBef>
        <a:spcAft>
          <a:spcPct val="0"/>
        </a:spcAft>
        <a:defRPr sz="2400" b="1">
          <a:solidFill>
            <a:srgbClr val="822433"/>
          </a:solidFill>
          <a:latin typeface="Arial" charset="0"/>
          <a:ea typeface="ＭＳ Ｐゴシック" pitchFamily="1" charset="-128"/>
        </a:defRPr>
      </a:lvl9pPr>
    </p:titleStyle>
    <p:bodyStyle>
      <a:lvl1pPr marL="342900" indent="-342900" algn="l" rtl="0" eaLnBrk="1" fontAlgn="base" hangingPunct="1">
        <a:spcBef>
          <a:spcPct val="20000"/>
        </a:spcBef>
        <a:spcAft>
          <a:spcPct val="0"/>
        </a:spcAft>
        <a:buClr>
          <a:srgbClr val="822433"/>
        </a:buClr>
        <a:buChar char="•"/>
        <a:defRPr sz="2400">
          <a:solidFill>
            <a:srgbClr val="000000"/>
          </a:solidFill>
          <a:latin typeface="+mn-lt"/>
          <a:ea typeface="+mn-ea"/>
          <a:cs typeface="ＭＳ Ｐゴシック" charset="-128"/>
        </a:defRPr>
      </a:lvl1pPr>
      <a:lvl2pPr marL="742950" indent="-285750" algn="l" rtl="0" eaLnBrk="1" fontAlgn="base" hangingPunct="1">
        <a:spcBef>
          <a:spcPct val="20000"/>
        </a:spcBef>
        <a:spcAft>
          <a:spcPct val="0"/>
        </a:spcAft>
        <a:buChar char="–"/>
        <a:defRPr sz="2000">
          <a:solidFill>
            <a:srgbClr val="000000"/>
          </a:solidFill>
          <a:latin typeface="+mn-lt"/>
          <a:ea typeface="+mn-ea"/>
        </a:defRPr>
      </a:lvl2pPr>
      <a:lvl3pPr marL="1143000" indent="-228600" algn="l" rtl="0" eaLnBrk="1" fontAlgn="base" hangingPunct="1">
        <a:spcBef>
          <a:spcPct val="20000"/>
        </a:spcBef>
        <a:spcAft>
          <a:spcPct val="0"/>
        </a:spcAft>
        <a:buChar char="•"/>
        <a:defRPr sz="1600">
          <a:solidFill>
            <a:srgbClr val="000000"/>
          </a:solidFill>
          <a:latin typeface="+mn-lt"/>
          <a:ea typeface="+mn-ea"/>
        </a:defRPr>
      </a:lvl3pPr>
      <a:lvl4pPr marL="1562100" indent="-228600" algn="l" rtl="0" eaLnBrk="1" fontAlgn="base" hangingPunct="1">
        <a:spcBef>
          <a:spcPct val="20000"/>
        </a:spcBef>
        <a:spcAft>
          <a:spcPct val="0"/>
        </a:spcAft>
        <a:buChar char="–"/>
        <a:defRPr sz="1400">
          <a:solidFill>
            <a:srgbClr val="000000"/>
          </a:solidFill>
          <a:latin typeface="+mn-lt"/>
          <a:ea typeface="+mn-ea"/>
        </a:defRPr>
      </a:lvl4pPr>
      <a:lvl5pPr marL="1981200" indent="-228600" algn="l" rtl="0" eaLnBrk="1" fontAlgn="base" hangingPunct="1">
        <a:spcBef>
          <a:spcPct val="20000"/>
        </a:spcBef>
        <a:spcAft>
          <a:spcPct val="0"/>
        </a:spcAft>
        <a:buChar char="»"/>
        <a:defRPr sz="1200">
          <a:solidFill>
            <a:srgbClr val="000000"/>
          </a:solidFill>
          <a:latin typeface="+mn-lt"/>
          <a:ea typeface="+mn-ea"/>
        </a:defRPr>
      </a:lvl5pPr>
      <a:lvl6pPr marL="2438400" indent="-228600" algn="l" rtl="0" eaLnBrk="1" fontAlgn="base" hangingPunct="1">
        <a:spcBef>
          <a:spcPct val="20000"/>
        </a:spcBef>
        <a:spcAft>
          <a:spcPct val="0"/>
        </a:spcAft>
        <a:buChar char="»"/>
        <a:defRPr sz="1200">
          <a:solidFill>
            <a:srgbClr val="000000"/>
          </a:solidFill>
          <a:latin typeface="+mn-lt"/>
          <a:ea typeface="+mn-ea"/>
        </a:defRPr>
      </a:lvl6pPr>
      <a:lvl7pPr marL="2895600" indent="-228600" algn="l" rtl="0" eaLnBrk="1" fontAlgn="base" hangingPunct="1">
        <a:spcBef>
          <a:spcPct val="20000"/>
        </a:spcBef>
        <a:spcAft>
          <a:spcPct val="0"/>
        </a:spcAft>
        <a:buChar char="»"/>
        <a:defRPr sz="1200">
          <a:solidFill>
            <a:srgbClr val="000000"/>
          </a:solidFill>
          <a:latin typeface="+mn-lt"/>
          <a:ea typeface="+mn-ea"/>
        </a:defRPr>
      </a:lvl7pPr>
      <a:lvl8pPr marL="3352800" indent="-228600" algn="l" rtl="0" eaLnBrk="1" fontAlgn="base" hangingPunct="1">
        <a:spcBef>
          <a:spcPct val="20000"/>
        </a:spcBef>
        <a:spcAft>
          <a:spcPct val="0"/>
        </a:spcAft>
        <a:buChar char="»"/>
        <a:defRPr sz="1200">
          <a:solidFill>
            <a:srgbClr val="000000"/>
          </a:solidFill>
          <a:latin typeface="+mn-lt"/>
          <a:ea typeface="+mn-ea"/>
        </a:defRPr>
      </a:lvl8pPr>
      <a:lvl9pPr marL="3810000" indent="-228600" algn="l" rtl="0" eaLnBrk="1" fontAlgn="base" hangingPunct="1">
        <a:spcBef>
          <a:spcPct val="20000"/>
        </a:spcBef>
        <a:spcAft>
          <a:spcPct val="0"/>
        </a:spcAft>
        <a:buChar char="»"/>
        <a:defRPr sz="1200">
          <a:solidFill>
            <a:srgbClr val="000000"/>
          </a:solidFill>
          <a:latin typeface="+mn-lt"/>
          <a:ea typeface="+mn-ea"/>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39" name="Group 15"/>
          <p:cNvGrpSpPr>
            <a:grpSpLocks/>
          </p:cNvGrpSpPr>
          <p:nvPr/>
        </p:nvGrpSpPr>
        <p:grpSpPr bwMode="auto">
          <a:xfrm>
            <a:off x="0" y="6096000"/>
            <a:ext cx="9144000" cy="762000"/>
            <a:chOff x="0" y="3840"/>
            <a:chExt cx="5760" cy="480"/>
          </a:xfrm>
        </p:grpSpPr>
        <p:sp>
          <p:nvSpPr>
            <p:cNvPr id="1037" name="Rectangle 13"/>
            <p:cNvSpPr>
              <a:spLocks noChangeArrowheads="1"/>
            </p:cNvSpPr>
            <p:nvPr userDrawn="1"/>
          </p:nvSpPr>
          <p:spPr bwMode="auto">
            <a:xfrm>
              <a:off x="0" y="3984"/>
              <a:ext cx="5760" cy="336"/>
            </a:xfrm>
            <a:prstGeom prst="rect">
              <a:avLst/>
            </a:prstGeom>
            <a:solidFill>
              <a:srgbClr val="822433"/>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it-IT">
                <a:solidFill>
                  <a:srgbClr val="FFFFFF"/>
                </a:solidFill>
                <a:latin typeface="Arial" panose="020B0604020202020204" pitchFamily="34" charset="0"/>
                <a:ea typeface="ＭＳ Ｐゴシック" panose="020B0600070205080204" pitchFamily="34" charset="-128"/>
                <a:cs typeface="+mn-cs"/>
              </a:endParaRPr>
            </a:p>
          </p:txBody>
        </p:sp>
        <p:sp>
          <p:nvSpPr>
            <p:cNvPr id="1038" name="Rectangle 14"/>
            <p:cNvSpPr>
              <a:spLocks noChangeArrowheads="1"/>
            </p:cNvSpPr>
            <p:nvPr userDrawn="1"/>
          </p:nvSpPr>
          <p:spPr bwMode="auto">
            <a:xfrm>
              <a:off x="768" y="3840"/>
              <a:ext cx="4992" cy="480"/>
            </a:xfrm>
            <a:prstGeom prst="rect">
              <a:avLst/>
            </a:prstGeom>
            <a:solidFill>
              <a:srgbClr val="822433"/>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it-IT">
                <a:solidFill>
                  <a:srgbClr val="FFFFFF"/>
                </a:solidFill>
                <a:latin typeface="Arial" panose="020B0604020202020204" pitchFamily="34" charset="0"/>
                <a:ea typeface="ＭＳ Ｐゴシック" panose="020B0600070205080204" pitchFamily="34" charset="-128"/>
                <a:cs typeface="+mn-cs"/>
              </a:endParaRPr>
            </a:p>
          </p:txBody>
        </p:sp>
      </p:grpSp>
      <p:sp>
        <p:nvSpPr>
          <p:cNvPr id="1026" name="Rectangle 2"/>
          <p:cNvSpPr>
            <a:spLocks noGrp="1" noChangeArrowheads="1"/>
          </p:cNvSpPr>
          <p:nvPr>
            <p:ph type="title"/>
          </p:nvPr>
        </p:nvSpPr>
        <p:spPr bwMode="auto">
          <a:xfrm>
            <a:off x="1116013" y="409575"/>
            <a:ext cx="7559675" cy="50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stile</a:t>
            </a:r>
          </a:p>
        </p:txBody>
      </p:sp>
      <p:sp>
        <p:nvSpPr>
          <p:cNvPr id="1027" name="Rectangle 3"/>
          <p:cNvSpPr>
            <a:spLocks noGrp="1" noChangeArrowheads="1"/>
          </p:cNvSpPr>
          <p:nvPr>
            <p:ph type="body" idx="1"/>
          </p:nvPr>
        </p:nvSpPr>
        <p:spPr bwMode="auto">
          <a:xfrm>
            <a:off x="1116013" y="1752600"/>
            <a:ext cx="7559675"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1028" name="Rectangle 4"/>
          <p:cNvSpPr>
            <a:spLocks noGrp="1" noChangeArrowheads="1"/>
          </p:cNvSpPr>
          <p:nvPr>
            <p:ph type="dt" sz="half" idx="2"/>
          </p:nvPr>
        </p:nvSpPr>
        <p:spPr bwMode="auto">
          <a:xfrm>
            <a:off x="4343400" y="61468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100"/>
            </a:lvl1pPr>
          </a:lstStyle>
          <a:p>
            <a:fld id="{84984E8E-9473-49D5-B86B-17A2F1A8DEFB}" type="datetime1">
              <a:rPr lang="it-IT" altLang="it-IT" smtClean="0">
                <a:solidFill>
                  <a:srgbClr val="FFFFFF"/>
                </a:solidFill>
                <a:latin typeface="Arial" panose="020B0604020202020204" pitchFamily="34" charset="0"/>
                <a:ea typeface="ＭＳ Ｐゴシック" panose="020B0600070205080204" pitchFamily="34" charset="-128"/>
                <a:cs typeface="+mn-cs"/>
              </a:rPr>
              <a:t>18/06/19</a:t>
            </a:fld>
            <a:endParaRPr lang="it-IT" altLang="it-IT">
              <a:solidFill>
                <a:srgbClr val="FFFFFF"/>
              </a:solidFill>
              <a:latin typeface="Arial" panose="020B0604020202020204" pitchFamily="34" charset="0"/>
              <a:ea typeface="ＭＳ Ｐゴシック" panose="020B0600070205080204" pitchFamily="34" charset="-128"/>
              <a:cs typeface="+mn-cs"/>
            </a:endParaRPr>
          </a:p>
        </p:txBody>
      </p:sp>
      <p:sp>
        <p:nvSpPr>
          <p:cNvPr id="1029" name="Rectangle 5"/>
          <p:cNvSpPr>
            <a:spLocks noGrp="1" noChangeArrowheads="1"/>
          </p:cNvSpPr>
          <p:nvPr>
            <p:ph type="ftr" sz="quarter" idx="3"/>
          </p:nvPr>
        </p:nvSpPr>
        <p:spPr bwMode="auto">
          <a:xfrm>
            <a:off x="1219200" y="61468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100"/>
            </a:lvl1pPr>
          </a:lstStyle>
          <a:p>
            <a:endParaRPr lang="it-IT" altLang="it-IT">
              <a:solidFill>
                <a:srgbClr val="FFFFFF"/>
              </a:solidFill>
              <a:latin typeface="Arial" panose="020B0604020202020204" pitchFamily="34" charset="0"/>
              <a:ea typeface="ＭＳ Ｐゴシック" panose="020B0600070205080204" pitchFamily="34" charset="-128"/>
              <a:cs typeface="+mn-cs"/>
            </a:endParaRPr>
          </a:p>
        </p:txBody>
      </p:sp>
      <p:sp>
        <p:nvSpPr>
          <p:cNvPr id="1030" name="Rectangle 6"/>
          <p:cNvSpPr>
            <a:spLocks noGrp="1" noChangeArrowheads="1"/>
          </p:cNvSpPr>
          <p:nvPr>
            <p:ph type="sldNum" sz="quarter" idx="4"/>
          </p:nvPr>
        </p:nvSpPr>
        <p:spPr bwMode="auto">
          <a:xfrm>
            <a:off x="6553200" y="61468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100"/>
            </a:lvl1pPr>
          </a:lstStyle>
          <a:p>
            <a:r>
              <a:rPr lang="it-IT" altLang="it-IT">
                <a:solidFill>
                  <a:srgbClr val="FFFFFF"/>
                </a:solidFill>
                <a:latin typeface="Arial" panose="020B0604020202020204" pitchFamily="34" charset="0"/>
                <a:ea typeface="ＭＳ Ｐゴシック" panose="020B0600070205080204" pitchFamily="34" charset="-128"/>
                <a:cs typeface="+mn-cs"/>
              </a:rPr>
              <a:t>Pagina </a:t>
            </a:r>
            <a:fld id="{CD98153E-9282-488C-8A25-42DD08A95CAE}" type="slidenum">
              <a:rPr lang="it-IT" altLang="it-IT" smtClean="0">
                <a:solidFill>
                  <a:srgbClr val="FFFFFF"/>
                </a:solidFill>
                <a:latin typeface="Arial" panose="020B0604020202020204" pitchFamily="34" charset="0"/>
                <a:ea typeface="ＭＳ Ｐゴシック" panose="020B0600070205080204" pitchFamily="34" charset="-128"/>
                <a:cs typeface="+mn-cs"/>
              </a:rPr>
              <a:pPr/>
              <a:t>‹#›</a:t>
            </a:fld>
            <a:endParaRPr lang="it-IT" altLang="it-IT">
              <a:solidFill>
                <a:srgbClr val="FFFFFF"/>
              </a:solidFill>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8336369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Lst>
  <p:hf hdr="0" ftr="0" dt="0"/>
  <p:txStyles>
    <p:titleStyle>
      <a:lvl1pPr algn="l" rtl="0" fontAlgn="base">
        <a:spcBef>
          <a:spcPct val="0"/>
        </a:spcBef>
        <a:spcAft>
          <a:spcPct val="0"/>
        </a:spcAft>
        <a:defRPr sz="2400" b="1" kern="1200">
          <a:solidFill>
            <a:srgbClr val="822433"/>
          </a:solidFill>
          <a:latin typeface="+mj-lt"/>
          <a:ea typeface="+mj-ea"/>
          <a:cs typeface="+mj-cs"/>
        </a:defRPr>
      </a:lvl1pPr>
      <a:lvl2pPr algn="l" rtl="0" fontAlgn="base">
        <a:spcBef>
          <a:spcPct val="0"/>
        </a:spcBef>
        <a:spcAft>
          <a:spcPct val="0"/>
        </a:spcAft>
        <a:defRPr sz="2400" b="1">
          <a:solidFill>
            <a:srgbClr val="822433"/>
          </a:solidFill>
          <a:latin typeface="Arial" panose="020B0604020202020204" pitchFamily="34" charset="0"/>
          <a:ea typeface="ＭＳ Ｐゴシック" panose="020B0600070205080204" pitchFamily="34" charset="-128"/>
        </a:defRPr>
      </a:lvl2pPr>
      <a:lvl3pPr algn="l" rtl="0" fontAlgn="base">
        <a:spcBef>
          <a:spcPct val="0"/>
        </a:spcBef>
        <a:spcAft>
          <a:spcPct val="0"/>
        </a:spcAft>
        <a:defRPr sz="2400" b="1">
          <a:solidFill>
            <a:srgbClr val="822433"/>
          </a:solidFill>
          <a:latin typeface="Arial" panose="020B0604020202020204" pitchFamily="34" charset="0"/>
          <a:ea typeface="ＭＳ Ｐゴシック" panose="020B0600070205080204" pitchFamily="34" charset="-128"/>
        </a:defRPr>
      </a:lvl3pPr>
      <a:lvl4pPr algn="l" rtl="0" fontAlgn="base">
        <a:spcBef>
          <a:spcPct val="0"/>
        </a:spcBef>
        <a:spcAft>
          <a:spcPct val="0"/>
        </a:spcAft>
        <a:defRPr sz="2400" b="1">
          <a:solidFill>
            <a:srgbClr val="822433"/>
          </a:solidFill>
          <a:latin typeface="Arial" panose="020B0604020202020204" pitchFamily="34" charset="0"/>
          <a:ea typeface="ＭＳ Ｐゴシック" panose="020B0600070205080204" pitchFamily="34" charset="-128"/>
        </a:defRPr>
      </a:lvl4pPr>
      <a:lvl5pPr algn="l" rtl="0" fontAlgn="base">
        <a:spcBef>
          <a:spcPct val="0"/>
        </a:spcBef>
        <a:spcAft>
          <a:spcPct val="0"/>
        </a:spcAft>
        <a:defRPr sz="2400" b="1">
          <a:solidFill>
            <a:srgbClr val="822433"/>
          </a:solidFill>
          <a:latin typeface="Arial" panose="020B0604020202020204" pitchFamily="34" charset="0"/>
          <a:ea typeface="ＭＳ Ｐゴシック" panose="020B0600070205080204" pitchFamily="34" charset="-128"/>
        </a:defRPr>
      </a:lvl5pPr>
      <a:lvl6pPr marL="457200" algn="l" rtl="0" fontAlgn="base">
        <a:spcBef>
          <a:spcPct val="0"/>
        </a:spcBef>
        <a:spcAft>
          <a:spcPct val="0"/>
        </a:spcAft>
        <a:defRPr sz="2400" b="1">
          <a:solidFill>
            <a:srgbClr val="822433"/>
          </a:solidFill>
          <a:latin typeface="Arial" panose="020B0604020202020204" pitchFamily="34" charset="0"/>
          <a:ea typeface="ＭＳ Ｐゴシック" panose="020B0600070205080204" pitchFamily="34" charset="-128"/>
        </a:defRPr>
      </a:lvl6pPr>
      <a:lvl7pPr marL="914400" algn="l" rtl="0" fontAlgn="base">
        <a:spcBef>
          <a:spcPct val="0"/>
        </a:spcBef>
        <a:spcAft>
          <a:spcPct val="0"/>
        </a:spcAft>
        <a:defRPr sz="2400" b="1">
          <a:solidFill>
            <a:srgbClr val="822433"/>
          </a:solidFill>
          <a:latin typeface="Arial" panose="020B0604020202020204" pitchFamily="34" charset="0"/>
          <a:ea typeface="ＭＳ Ｐゴシック" panose="020B0600070205080204" pitchFamily="34" charset="-128"/>
        </a:defRPr>
      </a:lvl7pPr>
      <a:lvl8pPr marL="1371600" algn="l" rtl="0" fontAlgn="base">
        <a:spcBef>
          <a:spcPct val="0"/>
        </a:spcBef>
        <a:spcAft>
          <a:spcPct val="0"/>
        </a:spcAft>
        <a:defRPr sz="2400" b="1">
          <a:solidFill>
            <a:srgbClr val="822433"/>
          </a:solidFill>
          <a:latin typeface="Arial" panose="020B0604020202020204" pitchFamily="34" charset="0"/>
          <a:ea typeface="ＭＳ Ｐゴシック" panose="020B0600070205080204" pitchFamily="34" charset="-128"/>
        </a:defRPr>
      </a:lvl8pPr>
      <a:lvl9pPr marL="1828800" algn="l" rtl="0" fontAlgn="base">
        <a:spcBef>
          <a:spcPct val="0"/>
        </a:spcBef>
        <a:spcAft>
          <a:spcPct val="0"/>
        </a:spcAft>
        <a:defRPr sz="2400" b="1">
          <a:solidFill>
            <a:srgbClr val="822433"/>
          </a:solidFill>
          <a:latin typeface="Arial" panose="020B0604020202020204" pitchFamily="34" charset="0"/>
          <a:ea typeface="ＭＳ Ｐゴシック" panose="020B0600070205080204" pitchFamily="34" charset="-128"/>
        </a:defRPr>
      </a:lvl9pPr>
    </p:titleStyle>
    <p:bodyStyle>
      <a:lvl1pPr marL="342900" indent="-342900" algn="l" rtl="0" fontAlgn="base">
        <a:spcBef>
          <a:spcPct val="20000"/>
        </a:spcBef>
        <a:spcAft>
          <a:spcPct val="0"/>
        </a:spcAft>
        <a:buClr>
          <a:srgbClr val="822433"/>
        </a:buClr>
        <a:buChar char="•"/>
        <a:defRPr sz="2400" kern="1200">
          <a:solidFill>
            <a:srgbClr val="000000"/>
          </a:solidFill>
          <a:latin typeface="+mn-lt"/>
          <a:ea typeface="+mn-ea"/>
          <a:cs typeface="+mn-cs"/>
        </a:defRPr>
      </a:lvl1pPr>
      <a:lvl2pPr marL="742950" indent="-285750" algn="l" rtl="0" fontAlgn="base">
        <a:spcBef>
          <a:spcPct val="20000"/>
        </a:spcBef>
        <a:spcAft>
          <a:spcPct val="0"/>
        </a:spcAft>
        <a:buChar char="–"/>
        <a:defRPr sz="2000" kern="1200">
          <a:solidFill>
            <a:srgbClr val="000000"/>
          </a:solidFill>
          <a:latin typeface="+mn-lt"/>
          <a:ea typeface="+mn-ea"/>
          <a:cs typeface="+mn-cs"/>
        </a:defRPr>
      </a:lvl2pPr>
      <a:lvl3pPr marL="1143000" indent="-228600" algn="l" rtl="0" fontAlgn="base">
        <a:spcBef>
          <a:spcPct val="20000"/>
        </a:spcBef>
        <a:spcAft>
          <a:spcPct val="0"/>
        </a:spcAft>
        <a:buChar char="•"/>
        <a:defRPr sz="1600" kern="1200">
          <a:solidFill>
            <a:srgbClr val="000000"/>
          </a:solidFill>
          <a:latin typeface="+mn-lt"/>
          <a:ea typeface="+mn-ea"/>
          <a:cs typeface="+mn-cs"/>
        </a:defRPr>
      </a:lvl3pPr>
      <a:lvl4pPr marL="1562100" indent="-228600" algn="l" rtl="0" fontAlgn="base">
        <a:spcBef>
          <a:spcPct val="20000"/>
        </a:spcBef>
        <a:spcAft>
          <a:spcPct val="0"/>
        </a:spcAft>
        <a:buChar char="–"/>
        <a:defRPr sz="1400" kern="1200">
          <a:solidFill>
            <a:srgbClr val="000000"/>
          </a:solidFill>
          <a:latin typeface="+mn-lt"/>
          <a:ea typeface="+mn-ea"/>
          <a:cs typeface="+mn-cs"/>
        </a:defRPr>
      </a:lvl4pPr>
      <a:lvl5pPr marL="1981200" indent="-228600" algn="l" rtl="0" fontAlgn="base">
        <a:spcBef>
          <a:spcPct val="20000"/>
        </a:spcBef>
        <a:spcAft>
          <a:spcPct val="0"/>
        </a:spcAft>
        <a:buChar char="»"/>
        <a:defRPr sz="12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 xmlns:a16="http://schemas.microsoft.com/office/drawing/2014/main" id="{899F66A7-120A-884D-B2C1-7A80F9A8BC3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 xmlns:a16="http://schemas.microsoft.com/office/drawing/2014/main" id="{11A8C931-9DF4-7A43-886C-9E6E00C28AA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 xmlns:a16="http://schemas.microsoft.com/office/drawing/2014/main" id="{22FA2383-EDB8-0B40-96E8-B202F225E26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1" fontAlgn="auto" hangingPunct="1">
              <a:spcBef>
                <a:spcPts val="0"/>
              </a:spcBef>
              <a:spcAft>
                <a:spcPts val="0"/>
              </a:spcAft>
            </a:pPr>
            <a:fld id="{D80C8902-FC19-41BF-BEB3-0D61C0DF37FC}" type="datetime1">
              <a:rPr lang="it-IT" smtClean="0">
                <a:solidFill>
                  <a:prstClr val="black">
                    <a:tint val="75000"/>
                  </a:prstClr>
                </a:solidFill>
                <a:latin typeface="Calibri" panose="020F0502020204030204"/>
                <a:ea typeface="+mn-ea"/>
                <a:cs typeface="+mn-cs"/>
              </a:rPr>
              <a:t>18/06/19</a:t>
            </a:fld>
            <a:endParaRPr lang="it-IT">
              <a:solidFill>
                <a:prstClr val="black">
                  <a:tint val="75000"/>
                </a:prstClr>
              </a:solidFill>
              <a:latin typeface="Calibri" panose="020F0502020204030204"/>
              <a:ea typeface="+mn-ea"/>
              <a:cs typeface="+mn-cs"/>
            </a:endParaRPr>
          </a:p>
        </p:txBody>
      </p:sp>
      <p:sp>
        <p:nvSpPr>
          <p:cNvPr id="5" name="Segnaposto piè di pagina 4">
            <a:extLst>
              <a:ext uri="{FF2B5EF4-FFF2-40B4-BE49-F238E27FC236}">
                <a16:creationId xmlns="" xmlns:a16="http://schemas.microsoft.com/office/drawing/2014/main" id="{27853FBF-F951-B54A-BE0D-A3A1688B40C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1" fontAlgn="auto" hangingPunct="1">
              <a:spcBef>
                <a:spcPts val="0"/>
              </a:spcBef>
              <a:spcAft>
                <a:spcPts val="0"/>
              </a:spcAft>
            </a:pPr>
            <a:endParaRPr lang="it-IT">
              <a:solidFill>
                <a:prstClr val="black">
                  <a:tint val="75000"/>
                </a:prstClr>
              </a:solidFill>
              <a:latin typeface="Calibri" panose="020F0502020204030204"/>
              <a:ea typeface="+mn-ea"/>
              <a:cs typeface="+mn-cs"/>
            </a:endParaRPr>
          </a:p>
        </p:txBody>
      </p:sp>
      <p:sp>
        <p:nvSpPr>
          <p:cNvPr id="6" name="Segnaposto numero diapositiva 5">
            <a:extLst>
              <a:ext uri="{FF2B5EF4-FFF2-40B4-BE49-F238E27FC236}">
                <a16:creationId xmlns="" xmlns:a16="http://schemas.microsoft.com/office/drawing/2014/main" id="{CF7F2631-7FE0-9547-8C58-77139579E16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1" fontAlgn="auto" hangingPunct="1">
              <a:spcBef>
                <a:spcPts val="0"/>
              </a:spcBef>
              <a:spcAft>
                <a:spcPts val="0"/>
              </a:spcAft>
            </a:pPr>
            <a:fld id="{F2B03871-045F-2549-96DA-65E6F401FAC2}" type="slidenum">
              <a:rPr lang="it-IT" smtClean="0">
                <a:solidFill>
                  <a:prstClr val="black">
                    <a:tint val="75000"/>
                  </a:prstClr>
                </a:solidFill>
                <a:latin typeface="Calibri" panose="020F0502020204030204"/>
                <a:ea typeface="+mn-ea"/>
                <a:cs typeface="+mn-cs"/>
              </a:rPr>
              <a:pPr eaLnBrk="1" fontAlgn="auto" hangingPunct="1">
                <a:spcBef>
                  <a:spcPts val="0"/>
                </a:spcBef>
                <a:spcAft>
                  <a:spcPts val="0"/>
                </a:spcAft>
              </a:pPr>
              <a:t>‹#›</a:t>
            </a:fld>
            <a:endParaRPr lang="it-IT">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30977578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11" r:id="rId12"/>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539956" y="880470"/>
            <a:ext cx="6064089" cy="430887"/>
          </a:xfrm>
          <a:prstGeom prst="rect">
            <a:avLst/>
          </a:prstGeom>
        </p:spPr>
        <p:txBody>
          <a:bodyPr wrap="square" lIns="0" tIns="0" rIns="0" bIns="0">
            <a:spAutoFit/>
          </a:bodyPr>
          <a:lstStyle>
            <a:lvl1pPr>
              <a:defRPr sz="2800" b="1" i="0">
                <a:solidFill>
                  <a:schemeClr val="tx1"/>
                </a:solidFill>
                <a:latin typeface="Calibri"/>
                <a:cs typeface="Calibri"/>
              </a:defRPr>
            </a:lvl1pPr>
          </a:lstStyle>
          <a:p>
            <a:endParaRPr/>
          </a:p>
        </p:txBody>
      </p:sp>
      <p:sp>
        <p:nvSpPr>
          <p:cNvPr id="3" name="Holder 3"/>
          <p:cNvSpPr>
            <a:spLocks noGrp="1"/>
          </p:cNvSpPr>
          <p:nvPr>
            <p:ph type="body" idx="1"/>
          </p:nvPr>
        </p:nvSpPr>
        <p:spPr>
          <a:xfrm>
            <a:off x="2129228" y="2029084"/>
            <a:ext cx="4885545" cy="430887"/>
          </a:xfrm>
          <a:prstGeom prst="rect">
            <a:avLst/>
          </a:prstGeom>
        </p:spPr>
        <p:txBody>
          <a:bodyPr wrap="square" lIns="0" tIns="0" rIns="0" bIns="0">
            <a:spAutoFit/>
          </a:bodyPr>
          <a:lstStyle>
            <a:lvl1pPr>
              <a:defRPr sz="2800" b="1" i="0">
                <a:solidFill>
                  <a:srgbClr val="021CA1"/>
                </a:solidFill>
                <a:latin typeface="Calibri"/>
                <a:cs typeface="Calibri"/>
              </a:defRPr>
            </a:lvl1pPr>
          </a:lstStyle>
          <a:p>
            <a:endParaRPr/>
          </a:p>
        </p:txBody>
      </p:sp>
      <p:sp>
        <p:nvSpPr>
          <p:cNvPr id="4" name="Holder 4"/>
          <p:cNvSpPr>
            <a:spLocks noGrp="1"/>
          </p:cNvSpPr>
          <p:nvPr>
            <p:ph type="ftr" sz="quarter" idx="5"/>
          </p:nvPr>
        </p:nvSpPr>
        <p:spPr>
          <a:xfrm>
            <a:off x="3108960" y="6377939"/>
            <a:ext cx="2926080" cy="1384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39"/>
            <a:ext cx="2103120" cy="1384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6/18/19</a:t>
            </a:fld>
            <a:endParaRPr lang="en-US"/>
          </a:p>
        </p:txBody>
      </p:sp>
      <p:sp>
        <p:nvSpPr>
          <p:cNvPr id="6" name="Holder 6"/>
          <p:cNvSpPr>
            <a:spLocks noGrp="1"/>
          </p:cNvSpPr>
          <p:nvPr>
            <p:ph type="sldNum" sz="quarter" idx="7"/>
          </p:nvPr>
        </p:nvSpPr>
        <p:spPr>
          <a:xfrm>
            <a:off x="6583680" y="6377939"/>
            <a:ext cx="2103120" cy="1384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67553919"/>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Lst>
  <p:txStyles>
    <p:titleStyle>
      <a:lvl1pPr>
        <a:defRPr>
          <a:latin typeface="+mj-lt"/>
          <a:ea typeface="+mj-ea"/>
          <a:cs typeface="+mj-cs"/>
        </a:defRPr>
      </a:lvl1pPr>
    </p:titleStyle>
    <p:bodyStyle>
      <a:lvl1pPr marL="0">
        <a:defRPr>
          <a:latin typeface="+mn-lt"/>
          <a:ea typeface="+mn-ea"/>
          <a:cs typeface="+mn-cs"/>
        </a:defRPr>
      </a:lvl1pPr>
      <a:lvl2pPr marL="390952">
        <a:defRPr>
          <a:latin typeface="+mn-lt"/>
          <a:ea typeface="+mn-ea"/>
          <a:cs typeface="+mn-cs"/>
        </a:defRPr>
      </a:lvl2pPr>
      <a:lvl3pPr marL="781903">
        <a:defRPr>
          <a:latin typeface="+mn-lt"/>
          <a:ea typeface="+mn-ea"/>
          <a:cs typeface="+mn-cs"/>
        </a:defRPr>
      </a:lvl3pPr>
      <a:lvl4pPr marL="1172855">
        <a:defRPr>
          <a:latin typeface="+mn-lt"/>
          <a:ea typeface="+mn-ea"/>
          <a:cs typeface="+mn-cs"/>
        </a:defRPr>
      </a:lvl4pPr>
      <a:lvl5pPr marL="1563807">
        <a:defRPr>
          <a:latin typeface="+mn-lt"/>
          <a:ea typeface="+mn-ea"/>
          <a:cs typeface="+mn-cs"/>
        </a:defRPr>
      </a:lvl5pPr>
      <a:lvl6pPr marL="1954759">
        <a:defRPr>
          <a:latin typeface="+mn-lt"/>
          <a:ea typeface="+mn-ea"/>
          <a:cs typeface="+mn-cs"/>
        </a:defRPr>
      </a:lvl6pPr>
      <a:lvl7pPr marL="2345710">
        <a:defRPr>
          <a:latin typeface="+mn-lt"/>
          <a:ea typeface="+mn-ea"/>
          <a:cs typeface="+mn-cs"/>
        </a:defRPr>
      </a:lvl7pPr>
      <a:lvl8pPr marL="2736662">
        <a:defRPr>
          <a:latin typeface="+mn-lt"/>
          <a:ea typeface="+mn-ea"/>
          <a:cs typeface="+mn-cs"/>
        </a:defRPr>
      </a:lvl8pPr>
      <a:lvl9pPr marL="3127614">
        <a:defRPr>
          <a:latin typeface="+mn-lt"/>
          <a:ea typeface="+mn-ea"/>
          <a:cs typeface="+mn-cs"/>
        </a:defRPr>
      </a:lvl9pPr>
    </p:bodyStyle>
    <p:otherStyle>
      <a:lvl1pPr marL="0">
        <a:defRPr>
          <a:latin typeface="+mn-lt"/>
          <a:ea typeface="+mn-ea"/>
          <a:cs typeface="+mn-cs"/>
        </a:defRPr>
      </a:lvl1pPr>
      <a:lvl2pPr marL="390952">
        <a:defRPr>
          <a:latin typeface="+mn-lt"/>
          <a:ea typeface="+mn-ea"/>
          <a:cs typeface="+mn-cs"/>
        </a:defRPr>
      </a:lvl2pPr>
      <a:lvl3pPr marL="781903">
        <a:defRPr>
          <a:latin typeface="+mn-lt"/>
          <a:ea typeface="+mn-ea"/>
          <a:cs typeface="+mn-cs"/>
        </a:defRPr>
      </a:lvl3pPr>
      <a:lvl4pPr marL="1172855">
        <a:defRPr>
          <a:latin typeface="+mn-lt"/>
          <a:ea typeface="+mn-ea"/>
          <a:cs typeface="+mn-cs"/>
        </a:defRPr>
      </a:lvl4pPr>
      <a:lvl5pPr marL="1563807">
        <a:defRPr>
          <a:latin typeface="+mn-lt"/>
          <a:ea typeface="+mn-ea"/>
          <a:cs typeface="+mn-cs"/>
        </a:defRPr>
      </a:lvl5pPr>
      <a:lvl6pPr marL="1954759">
        <a:defRPr>
          <a:latin typeface="+mn-lt"/>
          <a:ea typeface="+mn-ea"/>
          <a:cs typeface="+mn-cs"/>
        </a:defRPr>
      </a:lvl6pPr>
      <a:lvl7pPr marL="2345710">
        <a:defRPr>
          <a:latin typeface="+mn-lt"/>
          <a:ea typeface="+mn-ea"/>
          <a:cs typeface="+mn-cs"/>
        </a:defRPr>
      </a:lvl7pPr>
      <a:lvl8pPr marL="2736662">
        <a:defRPr>
          <a:latin typeface="+mn-lt"/>
          <a:ea typeface="+mn-ea"/>
          <a:cs typeface="+mn-cs"/>
        </a:defRPr>
      </a:lvl8pPr>
      <a:lvl9pPr marL="3127614">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1.jpg"/><Relationship Id="rId3"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tiff"/><Relationship Id="rId5" Type="http://schemas.openxmlformats.org/officeDocument/2006/relationships/image" Target="../media/image23.png"/><Relationship Id="rId1" Type="http://schemas.openxmlformats.org/officeDocument/2006/relationships/slideLayout" Target="../slideLayouts/slideLayout20.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tiff"/><Relationship Id="rId5" Type="http://schemas.openxmlformats.org/officeDocument/2006/relationships/image" Target="../media/image24.png"/><Relationship Id="rId1" Type="http://schemas.openxmlformats.org/officeDocument/2006/relationships/slideLayout" Target="../slideLayouts/slideLayout20.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jpeg"/><Relationship Id="rId1" Type="http://schemas.openxmlformats.org/officeDocument/2006/relationships/slideLayout" Target="../slideLayouts/slideLayout6.xml"/><Relationship Id="rId2" Type="http://schemas.openxmlformats.org/officeDocument/2006/relationships/image" Target="../media/image25.tiff"/></Relationships>
</file>

<file path=ppt/slides/_rels/slide13.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tif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image" Target="../media/image28.emf"/><Relationship Id="rId4" Type="http://schemas.openxmlformats.org/officeDocument/2006/relationships/image" Target="../media/image29.png"/><Relationship Id="rId5" Type="http://schemas.openxmlformats.org/officeDocument/2006/relationships/image" Target="../media/image3.jpeg"/><Relationship Id="rId6" Type="http://schemas.openxmlformats.org/officeDocument/2006/relationships/image" Target="../media/image2.tiff"/><Relationship Id="rId1" Type="http://schemas.openxmlformats.org/officeDocument/2006/relationships/slideLayout" Target="../slideLayouts/slideLayout6.xml"/><Relationship Id="rId2" Type="http://schemas.openxmlformats.org/officeDocument/2006/relationships/image" Target="../media/image27.emf"/></Relationships>
</file>

<file path=ppt/slides/_rels/slide17.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3.jpeg"/><Relationship Id="rId5" Type="http://schemas.openxmlformats.org/officeDocument/2006/relationships/image" Target="../media/image2.tiff"/><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image" Target="../media/image31.em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32.pn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tiff"/><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tiff"/><Relationship Id="rId3" Type="http://schemas.openxmlformats.org/officeDocument/2006/relationships/image" Target="../media/image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tiff"/><Relationship Id="rId3" Type="http://schemas.openxmlformats.org/officeDocument/2006/relationships/image" Target="../media/image3.jpeg"/></Relationships>
</file>

<file path=ppt/slides/_rels/slide23.xml.rels><?xml version="1.0" encoding="UTF-8" standalone="yes"?>
<Relationships xmlns="http://schemas.openxmlformats.org/package/2006/relationships"><Relationship Id="rId11" Type="http://schemas.openxmlformats.org/officeDocument/2006/relationships/image" Target="../media/image41.png"/><Relationship Id="rId12" Type="http://schemas.openxmlformats.org/officeDocument/2006/relationships/image" Target="../media/image42.png"/><Relationship Id="rId1" Type="http://schemas.openxmlformats.org/officeDocument/2006/relationships/slideLayout" Target="../slideLayouts/slideLayout48.xml"/><Relationship Id="rId2" Type="http://schemas.openxmlformats.org/officeDocument/2006/relationships/image" Target="../media/image3.jpeg"/><Relationship Id="rId3" Type="http://schemas.openxmlformats.org/officeDocument/2006/relationships/image" Target="../media/image2.tiff"/><Relationship Id="rId4" Type="http://schemas.openxmlformats.org/officeDocument/2006/relationships/image" Target="../media/image34.png"/><Relationship Id="rId5" Type="http://schemas.openxmlformats.org/officeDocument/2006/relationships/image" Target="../media/image35.jpeg"/><Relationship Id="rId6" Type="http://schemas.openxmlformats.org/officeDocument/2006/relationships/image" Target="../media/image36.png"/><Relationship Id="rId7" Type="http://schemas.openxmlformats.org/officeDocument/2006/relationships/image" Target="../media/image37.jpeg"/><Relationship Id="rId8" Type="http://schemas.openxmlformats.org/officeDocument/2006/relationships/image" Target="../media/image38.png"/><Relationship Id="rId9" Type="http://schemas.openxmlformats.org/officeDocument/2006/relationships/image" Target="../media/image39.png"/><Relationship Id="rId10"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41.png"/><Relationship Id="rId5" Type="http://schemas.openxmlformats.org/officeDocument/2006/relationships/image" Target="../media/image43.png"/><Relationship Id="rId1" Type="http://schemas.openxmlformats.org/officeDocument/2006/relationships/slideLayout" Target="../slideLayouts/slideLayout6.xml"/><Relationship Id="rId2"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44.png"/><Relationship Id="rId1" Type="http://schemas.openxmlformats.org/officeDocument/2006/relationships/slideLayout" Target="../slideLayouts/slideLayout6.xml"/><Relationship Id="rId2" Type="http://schemas.openxmlformats.org/officeDocument/2006/relationships/image" Target="../media/image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 Id="rId3" Type="http://schemas.openxmlformats.org/officeDocument/2006/relationships/image" Target="../media/image2.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 Id="rId3" Type="http://schemas.openxmlformats.org/officeDocument/2006/relationships/image" Target="../media/image2.tiff"/></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3.jpeg"/><Relationship Id="rId5" Type="http://schemas.openxmlformats.org/officeDocument/2006/relationships/image" Target="../media/image2.tiff"/><Relationship Id="rId1" Type="http://schemas.openxmlformats.org/officeDocument/2006/relationships/slideLayout" Target="../slideLayouts/slideLayout6.xml"/><Relationship Id="rId2"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47.emf"/><Relationship Id="rId5" Type="http://schemas.openxmlformats.org/officeDocument/2006/relationships/image" Target="../media/image48.emf"/><Relationship Id="rId6" Type="http://schemas.openxmlformats.org/officeDocument/2006/relationships/image" Target="../media/image49.png"/><Relationship Id="rId1" Type="http://schemas.openxmlformats.org/officeDocument/2006/relationships/slideLayout" Target="../slideLayouts/slideLayout6.xml"/><Relationship Id="rId2"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tiff"/><Relationship Id="rId1" Type="http://schemas.openxmlformats.org/officeDocument/2006/relationships/slideLayout" Target="../slideLayouts/slideLayout44.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53.tif"/><Relationship Id="rId8" Type="http://schemas.openxmlformats.org/officeDocument/2006/relationships/image" Target="../media/image54.png"/><Relationship Id="rId9" Type="http://schemas.openxmlformats.org/officeDocument/2006/relationships/image" Target="../media/image55.png"/><Relationship Id="rId10" Type="http://schemas.openxmlformats.org/officeDocument/2006/relationships/image" Target="../media/image56.jpeg"/><Relationship Id="rId1" Type="http://schemas.openxmlformats.org/officeDocument/2006/relationships/slideLayout" Target="../slideLayouts/slideLayout6.xml"/><Relationship Id="rId2" Type="http://schemas.openxmlformats.org/officeDocument/2006/relationships/image" Target="../media/image3.jpeg"/></Relationships>
</file>

<file path=ppt/slides/_rels/slide31.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44.png"/><Relationship Id="rId1" Type="http://schemas.openxmlformats.org/officeDocument/2006/relationships/slideLayout" Target="../slideLayouts/slideLayout6.xml"/><Relationship Id="rId2" Type="http://schemas.openxmlformats.org/officeDocument/2006/relationships/image" Target="../media/image3.jpeg"/></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tiff"/><Relationship Id="rId5" Type="http://schemas.openxmlformats.org/officeDocument/2006/relationships/image" Target="../media/image57.png"/><Relationship Id="rId1" Type="http://schemas.openxmlformats.org/officeDocument/2006/relationships/slideLayout" Target="../slideLayouts/slideLayout44.xml"/><Relationship Id="rId2" Type="http://schemas.openxmlformats.org/officeDocument/2006/relationships/notesSlide" Target="../notesSlides/notesSlide11.xml"/></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tiff"/><Relationship Id="rId5" Type="http://schemas.openxmlformats.org/officeDocument/2006/relationships/image" Target="../media/image58.png"/><Relationship Id="rId1" Type="http://schemas.openxmlformats.org/officeDocument/2006/relationships/slideLayout" Target="../slideLayouts/slideLayout44.xml"/><Relationship Id="rId2" Type="http://schemas.openxmlformats.org/officeDocument/2006/relationships/notesSlide" Target="../notesSlides/notesSlide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3.jpeg"/><Relationship Id="rId5" Type="http://schemas.openxmlformats.org/officeDocument/2006/relationships/image" Target="../media/image2.tiff"/><Relationship Id="rId1" Type="http://schemas.openxmlformats.org/officeDocument/2006/relationships/slideLayout" Target="../slideLayouts/slideLayout48.xml"/><Relationship Id="rId2" Type="http://schemas.openxmlformats.org/officeDocument/2006/relationships/image" Target="../media/image59.jpe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3.jpeg"/><Relationship Id="rId6" Type="http://schemas.openxmlformats.org/officeDocument/2006/relationships/image" Target="../media/image2.tiff"/><Relationship Id="rId1" Type="http://schemas.openxmlformats.org/officeDocument/2006/relationships/slideLayout" Target="../slideLayouts/slideLayout48.xml"/><Relationship Id="rId2" Type="http://schemas.openxmlformats.org/officeDocument/2006/relationships/image" Target="../media/image59.jpeg"/></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2.emf"/><Relationship Id="rId5" Type="http://schemas.openxmlformats.org/officeDocument/2006/relationships/image" Target="../media/image63.emf"/><Relationship Id="rId6" Type="http://schemas.openxmlformats.org/officeDocument/2006/relationships/image" Target="../media/image64.emf"/><Relationship Id="rId7" Type="http://schemas.openxmlformats.org/officeDocument/2006/relationships/image" Target="../media/image61.png"/><Relationship Id="rId8" Type="http://schemas.openxmlformats.org/officeDocument/2006/relationships/image" Target="../media/image3.jpeg"/><Relationship Id="rId9" Type="http://schemas.openxmlformats.org/officeDocument/2006/relationships/image" Target="../media/image2.tiff"/><Relationship Id="rId1" Type="http://schemas.openxmlformats.org/officeDocument/2006/relationships/slideLayout" Target="../slideLayouts/slideLayout48.xml"/><Relationship Id="rId2" Type="http://schemas.openxmlformats.org/officeDocument/2006/relationships/image" Target="../media/image59.jpeg"/></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tiff"/><Relationship Id="rId5" Type="http://schemas.openxmlformats.org/officeDocument/2006/relationships/image" Target="../media/image66.png"/><Relationship Id="rId1" Type="http://schemas.openxmlformats.org/officeDocument/2006/relationships/slideLayout" Target="../slideLayouts/slideLayout48.xml"/><Relationship Id="rId2"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tiff"/><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Layout" Target="../slideLayouts/slideLayout48.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67.tiff"/><Relationship Id="rId4" Type="http://schemas.openxmlformats.org/officeDocument/2006/relationships/image" Target="../media/image3.jpeg"/><Relationship Id="rId5" Type="http://schemas.openxmlformats.org/officeDocument/2006/relationships/image" Target="../media/image2.tiff"/><Relationship Id="rId1" Type="http://schemas.openxmlformats.org/officeDocument/2006/relationships/slideLayout" Target="../slideLayouts/slideLayout48.xml"/><Relationship Id="rId2" Type="http://schemas.openxmlformats.org/officeDocument/2006/relationships/notesSlide" Target="../notesSlides/notesSlide13.xml"/></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tiff"/><Relationship Id="rId5" Type="http://schemas.openxmlformats.org/officeDocument/2006/relationships/image" Target="../media/image68.tiff"/><Relationship Id="rId6" Type="http://schemas.openxmlformats.org/officeDocument/2006/relationships/image" Target="../media/image69.emf"/><Relationship Id="rId1" Type="http://schemas.openxmlformats.org/officeDocument/2006/relationships/slideLayout" Target="../slideLayouts/slideLayout48.xml"/><Relationship Id="rId2" Type="http://schemas.openxmlformats.org/officeDocument/2006/relationships/notesSlide" Target="../notesSlides/notesSlide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3.jpeg"/><Relationship Id="rId3" Type="http://schemas.openxmlformats.org/officeDocument/2006/relationships/image" Target="../media/image2.tiff"/></Relationships>
</file>

<file path=ppt/slides/_rels/slide43.xml.rels><?xml version="1.0" encoding="UTF-8" standalone="yes"?>
<Relationships xmlns="http://schemas.openxmlformats.org/package/2006/relationships"><Relationship Id="rId11" Type="http://schemas.openxmlformats.org/officeDocument/2006/relationships/image" Target="../media/image2.tiff"/><Relationship Id="rId12" Type="http://schemas.openxmlformats.org/officeDocument/2006/relationships/image" Target="../media/image3.jpeg"/><Relationship Id="rId1" Type="http://schemas.openxmlformats.org/officeDocument/2006/relationships/slideLayout" Target="../slideLayouts/slideLayout56.xml"/><Relationship Id="rId2" Type="http://schemas.openxmlformats.org/officeDocument/2006/relationships/image" Target="../media/image70.png"/><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6" Type="http://schemas.openxmlformats.org/officeDocument/2006/relationships/image" Target="../media/image74.png"/><Relationship Id="rId7" Type="http://schemas.openxmlformats.org/officeDocument/2006/relationships/image" Target="../media/image75.png"/><Relationship Id="rId8" Type="http://schemas.openxmlformats.org/officeDocument/2006/relationships/image" Target="../media/image76.png"/><Relationship Id="rId9" Type="http://schemas.openxmlformats.org/officeDocument/2006/relationships/image" Target="../media/image77.png"/><Relationship Id="rId10" Type="http://schemas.openxmlformats.org/officeDocument/2006/relationships/image" Target="../media/image78.jpg"/></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tiff"/><Relationship Id="rId5" Type="http://schemas.openxmlformats.org/officeDocument/2006/relationships/image" Target="../media/image79.jpg"/><Relationship Id="rId1" Type="http://schemas.openxmlformats.org/officeDocument/2006/relationships/slideLayout" Target="../slideLayouts/slideLayout44.xml"/><Relationship Id="rId2" Type="http://schemas.openxmlformats.org/officeDocument/2006/relationships/notesSlide" Target="../notesSlides/notesSlide15.xml"/></Relationships>
</file>

<file path=ppt/slides/_rels/slide45.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3.jpeg"/><Relationship Id="rId6" Type="http://schemas.openxmlformats.org/officeDocument/2006/relationships/image" Target="../media/image2.tiff"/><Relationship Id="rId1" Type="http://schemas.openxmlformats.org/officeDocument/2006/relationships/slideLayout" Target="../slideLayouts/slideLayout54.xml"/><Relationship Id="rId2" Type="http://schemas.openxmlformats.org/officeDocument/2006/relationships/notesSlide" Target="../notesSlides/notesSlide16.xml"/></Relationships>
</file>

<file path=ppt/slides/_rels/slide46.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emf"/><Relationship Id="rId6" Type="http://schemas.openxmlformats.org/officeDocument/2006/relationships/image" Target="../media/image2.tiff"/><Relationship Id="rId7" Type="http://schemas.openxmlformats.org/officeDocument/2006/relationships/image" Target="../media/image3.jpeg"/><Relationship Id="rId1" Type="http://schemas.openxmlformats.org/officeDocument/2006/relationships/slideLayout" Target="../slideLayouts/slideLayout48.xml"/><Relationship Id="rId2" Type="http://schemas.openxmlformats.org/officeDocument/2006/relationships/image" Target="../media/image82.png"/></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tiff"/><Relationship Id="rId5" Type="http://schemas.openxmlformats.org/officeDocument/2006/relationships/image" Target="../media/image86.emf"/><Relationship Id="rId6" Type="http://schemas.openxmlformats.org/officeDocument/2006/relationships/image" Target="../media/image87.emf"/><Relationship Id="rId7" Type="http://schemas.openxmlformats.org/officeDocument/2006/relationships/image" Target="../media/image88.png"/><Relationship Id="rId8" Type="http://schemas.openxmlformats.org/officeDocument/2006/relationships/image" Target="../media/image89.png"/><Relationship Id="rId1" Type="http://schemas.openxmlformats.org/officeDocument/2006/relationships/slideLayout" Target="../slideLayouts/slideLayout44.xml"/><Relationship Id="rId2" Type="http://schemas.openxmlformats.org/officeDocument/2006/relationships/notesSlide" Target="../notesSlides/notesSlide17.xml"/></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tiff"/><Relationship Id="rId5" Type="http://schemas.openxmlformats.org/officeDocument/2006/relationships/image" Target="../media/image90.png"/><Relationship Id="rId6" Type="http://schemas.openxmlformats.org/officeDocument/2006/relationships/image" Target="../media/image91.png"/><Relationship Id="rId7" Type="http://schemas.openxmlformats.org/officeDocument/2006/relationships/image" Target="../media/image92.emf"/><Relationship Id="rId1" Type="http://schemas.openxmlformats.org/officeDocument/2006/relationships/slideLayout" Target="../slideLayouts/slideLayout44.xml"/><Relationship Id="rId2" Type="http://schemas.openxmlformats.org/officeDocument/2006/relationships/notesSlide" Target="../notesSlides/notesSlide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 Id="rId3" Type="http://schemas.openxmlformats.org/officeDocument/2006/relationships/image" Target="../media/image2.tiff"/></Relationships>
</file>

<file path=ppt/slides/_rels/slide6.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3.jpeg"/><Relationship Id="rId8" Type="http://schemas.openxmlformats.org/officeDocument/2006/relationships/image" Target="../media/image2.tiff"/><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4" Type="http://schemas.openxmlformats.org/officeDocument/2006/relationships/image" Target="../media/image13.tiff"/><Relationship Id="rId5" Type="http://schemas.openxmlformats.org/officeDocument/2006/relationships/image" Target="../media/image14.emf"/><Relationship Id="rId6" Type="http://schemas.openxmlformats.org/officeDocument/2006/relationships/image" Target="../media/image3.jpeg"/><Relationship Id="rId7" Type="http://schemas.openxmlformats.org/officeDocument/2006/relationships/image" Target="../media/image2.tiff"/><Relationship Id="rId8" Type="http://schemas.openxmlformats.org/officeDocument/2006/relationships/image" Target="../media/image15.png"/><Relationship Id="rId9" Type="http://schemas.openxmlformats.org/officeDocument/2006/relationships/image" Target="../media/image16.emf"/><Relationship Id="rId10" Type="http://schemas.openxmlformats.org/officeDocument/2006/relationships/image" Target="../media/image17.emf"/><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3.jpeg"/><Relationship Id="rId9" Type="http://schemas.openxmlformats.org/officeDocument/2006/relationships/image" Target="../media/image2.tiff"/><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body" idx="1"/>
          </p:nvPr>
        </p:nvSpPr>
        <p:spPr>
          <a:xfrm>
            <a:off x="2129228" y="2108890"/>
            <a:ext cx="4885545" cy="1180078"/>
          </a:xfrm>
          <a:prstGeom prst="rect">
            <a:avLst/>
          </a:prstGeom>
        </p:spPr>
        <p:txBody>
          <a:bodyPr vert="horz" wrap="square" lIns="0" tIns="193305" rIns="0" bIns="0" numCol="1" rtlCol="0" anchor="t" anchorCtr="0" compatLnSpc="1">
            <a:prstTxWarp prst="textNoShape">
              <a:avLst/>
            </a:prstTxWarp>
            <a:spAutoFit/>
          </a:bodyPr>
          <a:lstStyle/>
          <a:p>
            <a:pPr marL="0" indent="0" algn="ctr">
              <a:spcBef>
                <a:spcPts val="1780"/>
              </a:spcBef>
              <a:buNone/>
            </a:pPr>
            <a:r>
              <a:rPr lang="it-IT" sz="3200" b="1" dirty="0">
                <a:solidFill>
                  <a:srgbClr val="002060"/>
                </a:solidFill>
                <a:latin typeface="Calibri"/>
                <a:cs typeface="Calibri"/>
              </a:rPr>
              <a:t>From </a:t>
            </a:r>
            <a:r>
              <a:rPr lang="it-IT" sz="3200" b="1" dirty="0" err="1">
                <a:solidFill>
                  <a:srgbClr val="002060"/>
                </a:solidFill>
                <a:latin typeface="Calibri"/>
                <a:cs typeface="Calibri"/>
              </a:rPr>
              <a:t>very</a:t>
            </a:r>
            <a:r>
              <a:rPr lang="it-IT" sz="3200" b="1" dirty="0">
                <a:solidFill>
                  <a:srgbClr val="002060"/>
                </a:solidFill>
                <a:latin typeface="Calibri"/>
                <a:cs typeface="Calibri"/>
              </a:rPr>
              <a:t> large to compact small </a:t>
            </a:r>
            <a:r>
              <a:rPr lang="it-IT" sz="3200" b="1" dirty="0" err="1">
                <a:solidFill>
                  <a:srgbClr val="002060"/>
                </a:solidFill>
                <a:latin typeface="Calibri"/>
                <a:cs typeface="Calibri"/>
              </a:rPr>
              <a:t>accelerators</a:t>
            </a:r>
            <a:endParaRPr sz="3200" b="1" dirty="0">
              <a:solidFill>
                <a:srgbClr val="002060"/>
              </a:solidFill>
              <a:latin typeface="Calibri"/>
              <a:cs typeface="Calibri"/>
            </a:endParaRPr>
          </a:p>
        </p:txBody>
      </p:sp>
      <p:sp>
        <p:nvSpPr>
          <p:cNvPr id="3" name="object 3"/>
          <p:cNvSpPr txBox="1"/>
          <p:nvPr/>
        </p:nvSpPr>
        <p:spPr>
          <a:xfrm>
            <a:off x="2144637" y="4026089"/>
            <a:ext cx="4922438" cy="1052020"/>
          </a:xfrm>
          <a:prstGeom prst="rect">
            <a:avLst/>
          </a:prstGeom>
        </p:spPr>
        <p:txBody>
          <a:bodyPr vert="horz" wrap="square" lIns="0" tIns="117286" rIns="0" bIns="0" rtlCol="0">
            <a:spAutoFit/>
          </a:bodyPr>
          <a:lstStyle/>
          <a:p>
            <a:pPr algn="ctr" eaLnBrk="1" hangingPunct="1">
              <a:spcBef>
                <a:spcPts val="924"/>
              </a:spcBef>
            </a:pPr>
            <a:r>
              <a:rPr lang="it-IT" sz="1800" i="1" dirty="0">
                <a:solidFill>
                  <a:srgbClr val="002060"/>
                </a:solidFill>
                <a:latin typeface="Arial"/>
                <a:ea typeface="+mn-ea"/>
                <a:cs typeface="Arial"/>
              </a:rPr>
              <a:t>Prof. </a:t>
            </a:r>
            <a:r>
              <a:rPr sz="1800" i="1" dirty="0">
                <a:solidFill>
                  <a:srgbClr val="002060"/>
                </a:solidFill>
                <a:latin typeface="Arial"/>
                <a:ea typeface="+mn-ea"/>
                <a:cs typeface="Arial"/>
              </a:rPr>
              <a:t>Luigi Palumbo</a:t>
            </a:r>
          </a:p>
          <a:p>
            <a:pPr algn="ctr" eaLnBrk="1" hangingPunct="1">
              <a:spcBef>
                <a:spcPts val="838"/>
              </a:spcBef>
            </a:pPr>
            <a:r>
              <a:rPr sz="1800" i="1" dirty="0">
                <a:solidFill>
                  <a:srgbClr val="002060"/>
                </a:solidFill>
                <a:latin typeface="Arial"/>
                <a:ea typeface="+mn-ea"/>
                <a:cs typeface="Arial"/>
              </a:rPr>
              <a:t>University of Rome “La Sapienza” and INFN, Italy</a:t>
            </a:r>
          </a:p>
        </p:txBody>
      </p:sp>
      <p:sp>
        <p:nvSpPr>
          <p:cNvPr id="4" name="object 4"/>
          <p:cNvSpPr txBox="1"/>
          <p:nvPr/>
        </p:nvSpPr>
        <p:spPr>
          <a:xfrm>
            <a:off x="2448664" y="5638998"/>
            <a:ext cx="4650778" cy="639343"/>
          </a:xfrm>
          <a:prstGeom prst="rect">
            <a:avLst/>
          </a:prstGeom>
        </p:spPr>
        <p:txBody>
          <a:bodyPr vert="horz" wrap="square" lIns="0" tIns="10860" rIns="0" bIns="0" rtlCol="0">
            <a:spAutoFit/>
          </a:bodyPr>
          <a:lstStyle/>
          <a:p>
            <a:pPr marL="12700" algn="ctr" eaLnBrk="1" hangingPunct="1">
              <a:spcBef>
                <a:spcPts val="100"/>
              </a:spcBef>
            </a:pPr>
            <a:r>
              <a:rPr lang="it-IT" sz="2000" i="1" dirty="0" err="1">
                <a:solidFill>
                  <a:srgbClr val="002060"/>
                </a:solidFill>
                <a:latin typeface="Calibri"/>
                <a:ea typeface="+mn-ea"/>
                <a:cs typeface="Calibri"/>
              </a:rPr>
              <a:t>Retreat</a:t>
            </a:r>
            <a:r>
              <a:rPr lang="it-IT" sz="2000" i="1" dirty="0">
                <a:solidFill>
                  <a:srgbClr val="002060"/>
                </a:solidFill>
                <a:latin typeface="Calibri"/>
                <a:ea typeface="+mn-ea"/>
                <a:cs typeface="Calibri"/>
              </a:rPr>
              <a:t> Fisica Particelle Elementari</a:t>
            </a:r>
          </a:p>
          <a:p>
            <a:pPr marL="12700" algn="ctr" eaLnBrk="1" hangingPunct="1">
              <a:spcBef>
                <a:spcPts val="100"/>
              </a:spcBef>
            </a:pPr>
            <a:r>
              <a:rPr lang="it-IT" sz="2000" i="1" dirty="0">
                <a:solidFill>
                  <a:srgbClr val="002060"/>
                </a:solidFill>
                <a:latin typeface="Calibri"/>
                <a:ea typeface="+mn-ea"/>
                <a:cs typeface="Calibri"/>
              </a:rPr>
              <a:t>Assisi June,18 2019</a:t>
            </a:r>
            <a:endParaRPr sz="2000" i="1" dirty="0">
              <a:solidFill>
                <a:srgbClr val="002060"/>
              </a:solidFill>
              <a:latin typeface="Calibri"/>
              <a:ea typeface="+mn-ea"/>
              <a:cs typeface="Calibri"/>
            </a:endParaRPr>
          </a:p>
        </p:txBody>
      </p:sp>
      <p:sp>
        <p:nvSpPr>
          <p:cNvPr id="7" name="object 7"/>
          <p:cNvSpPr/>
          <p:nvPr/>
        </p:nvSpPr>
        <p:spPr>
          <a:xfrm>
            <a:off x="6553200" y="332656"/>
            <a:ext cx="2008925" cy="720080"/>
          </a:xfrm>
          <a:prstGeom prst="rect">
            <a:avLst/>
          </a:prstGeom>
          <a:blipFill>
            <a:blip r:embed="rId2" cstate="print"/>
            <a:stretch>
              <a:fillRect/>
            </a:stretch>
          </a:blipFill>
        </p:spPr>
        <p:txBody>
          <a:bodyPr wrap="square" lIns="0" tIns="0" rIns="0" bIns="0" rtlCol="0"/>
          <a:lstStyle/>
          <a:p>
            <a:endParaRPr sz="770"/>
          </a:p>
        </p:txBody>
      </p:sp>
      <p:pic>
        <p:nvPicPr>
          <p:cNvPr id="8" name="Picture 3" descr="logoci.tif"/>
          <p:cNvPicPr/>
          <p:nvPr/>
        </p:nvPicPr>
        <p:blipFill>
          <a:blip r:embed="rId3"/>
          <a:stretch>
            <a:fillRect/>
          </a:stretch>
        </p:blipFill>
        <p:spPr>
          <a:xfrm>
            <a:off x="323528" y="332656"/>
            <a:ext cx="1296144" cy="720080"/>
          </a:xfrm>
          <a:prstGeom prst="rect">
            <a:avLst/>
          </a:prstGeom>
        </p:spPr>
      </p:pic>
      <p:sp>
        <p:nvSpPr>
          <p:cNvPr id="9" name="Segnaposto numero diapositiva 8"/>
          <p:cNvSpPr>
            <a:spLocks noGrp="1"/>
          </p:cNvSpPr>
          <p:nvPr>
            <p:ph type="sldNum" sz="quarter" idx="12"/>
          </p:nvPr>
        </p:nvSpPr>
        <p:spPr/>
        <p:txBody>
          <a:bodyPr/>
          <a:lstStyle/>
          <a:p>
            <a:r>
              <a:rPr lang="it-IT" altLang="it-IT">
                <a:solidFill>
                  <a:srgbClr val="FFFFFF"/>
                </a:solidFill>
              </a:rPr>
              <a:t>Pagina </a:t>
            </a:r>
            <a:fld id="{F951A53A-9FE3-480A-88C3-23874CFF8B89}" type="slidenum">
              <a:rPr lang="it-IT" altLang="it-IT" smtClean="0">
                <a:solidFill>
                  <a:srgbClr val="FFFFFF"/>
                </a:solidFill>
              </a:rPr>
              <a:pPr/>
              <a:t>1</a:t>
            </a:fld>
            <a:endParaRPr lang="it-IT" altLang="it-IT">
              <a:solidFill>
                <a:srgbClr val="FFFFFF"/>
              </a:solidFill>
            </a:endParaRPr>
          </a:p>
        </p:txBody>
      </p:sp>
    </p:spTree>
    <p:extLst>
      <p:ext uri="{BB962C8B-B14F-4D97-AF65-F5344CB8AC3E}">
        <p14:creationId xmlns:p14="http://schemas.microsoft.com/office/powerpoint/2010/main" val="525462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 name="Picture 2" descr="marchio A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13" t="15123" r="-3713" b="39508"/>
          <a:stretch/>
        </p:blipFill>
        <p:spPr bwMode="auto">
          <a:xfrm>
            <a:off x="7195896" y="52083"/>
            <a:ext cx="1939479"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 descr="logoci.tif"/>
          <p:cNvPicPr/>
          <p:nvPr/>
        </p:nvPicPr>
        <p:blipFill>
          <a:blip r:embed="rId4"/>
          <a:stretch>
            <a:fillRect/>
          </a:stretch>
        </p:blipFill>
        <p:spPr>
          <a:xfrm>
            <a:off x="242220" y="102857"/>
            <a:ext cx="864096" cy="422746"/>
          </a:xfrm>
          <a:prstGeom prst="rect">
            <a:avLst/>
          </a:prstGeom>
        </p:spPr>
      </p:pic>
      <p:sp>
        <p:nvSpPr>
          <p:cNvPr id="34" name="Titolo 33">
            <a:extLst>
              <a:ext uri="{FF2B5EF4-FFF2-40B4-BE49-F238E27FC236}">
                <a16:creationId xmlns="" xmlns:a16="http://schemas.microsoft.com/office/drawing/2014/main" id="{A03290B2-5142-4F3C-9B73-25EBA34D283C}"/>
              </a:ext>
            </a:extLst>
          </p:cNvPr>
          <p:cNvSpPr>
            <a:spLocks noGrp="1"/>
          </p:cNvSpPr>
          <p:nvPr>
            <p:ph type="title"/>
          </p:nvPr>
        </p:nvSpPr>
        <p:spPr/>
        <p:txBody>
          <a:bodyPr/>
          <a:lstStyle/>
          <a:p>
            <a:pPr algn="ctr"/>
            <a:r>
              <a:rPr lang="it-IT" sz="2800" kern="1200" dirty="0">
                <a:solidFill>
                  <a:srgbClr val="002060"/>
                </a:solidFill>
                <a:latin typeface="Calibri Light" panose="020F0302020204030204" pitchFamily="34" charset="0"/>
                <a:ea typeface="ＭＳ Ｐゴシック" charset="-128"/>
                <a:cs typeface="Calibri Light" panose="020F0302020204030204" pitchFamily="34" charset="0"/>
              </a:rPr>
              <a:t>Crystal </a:t>
            </a:r>
            <a:r>
              <a:rPr lang="it-IT" sz="2800" kern="1200" dirty="0" err="1">
                <a:solidFill>
                  <a:srgbClr val="002060"/>
                </a:solidFill>
                <a:latin typeface="Calibri Light" panose="020F0302020204030204" pitchFamily="34" charset="0"/>
                <a:ea typeface="ＭＳ Ｐゴシック" charset="-128"/>
                <a:cs typeface="Calibri Light" panose="020F0302020204030204" pitchFamily="34" charset="0"/>
              </a:rPr>
              <a:t>at</a:t>
            </a:r>
            <a:r>
              <a:rPr lang="it-IT" sz="2800" kern="1200" dirty="0">
                <a:solidFill>
                  <a:srgbClr val="002060"/>
                </a:solidFill>
                <a:latin typeface="Calibri Light" panose="020F0302020204030204" pitchFamily="34" charset="0"/>
                <a:ea typeface="ＭＳ Ｐゴシック" charset="-128"/>
                <a:cs typeface="Calibri Light" panose="020F0302020204030204" pitchFamily="34" charset="0"/>
              </a:rPr>
              <a:t> Hi-Lumi LHC (Gianluca </a:t>
            </a:r>
            <a:r>
              <a:rPr lang="it-IT" sz="2800" kern="1200" dirty="0" err="1">
                <a:solidFill>
                  <a:srgbClr val="002060"/>
                </a:solidFill>
                <a:latin typeface="Calibri Light" panose="020F0302020204030204" pitchFamily="34" charset="0"/>
                <a:ea typeface="ＭＳ Ｐゴシック" charset="-128"/>
                <a:cs typeface="Calibri Light" panose="020F0302020204030204" pitchFamily="34" charset="0"/>
              </a:rPr>
              <a:t>Cavoto</a:t>
            </a:r>
            <a:r>
              <a:rPr lang="it-IT" sz="2800" kern="1200" dirty="0">
                <a:solidFill>
                  <a:srgbClr val="002060"/>
                </a:solidFill>
                <a:latin typeface="Calibri Light" panose="020F0302020204030204" pitchFamily="34" charset="0"/>
                <a:ea typeface="ＭＳ Ｐゴシック" charset="-128"/>
                <a:cs typeface="Calibri Light" panose="020F0302020204030204" pitchFamily="34" charset="0"/>
              </a:rPr>
              <a:t>)</a:t>
            </a:r>
          </a:p>
        </p:txBody>
      </p:sp>
      <p:pic>
        <p:nvPicPr>
          <p:cNvPr id="39" name="logo-4285902884.png" descr="logo-4285902884.png">
            <a:extLst>
              <a:ext uri="{FF2B5EF4-FFF2-40B4-BE49-F238E27FC236}">
                <a16:creationId xmlns="" xmlns:a16="http://schemas.microsoft.com/office/drawing/2014/main" id="{90155F53-C8E7-4A2A-A989-C6BD0602D4E2}"/>
              </a:ext>
            </a:extLst>
          </p:cNvPr>
          <p:cNvPicPr>
            <a:picLocks noChangeAspect="1"/>
          </p:cNvPicPr>
          <p:nvPr/>
        </p:nvPicPr>
        <p:blipFill>
          <a:blip r:embed="rId5">
            <a:extLst/>
          </a:blip>
          <a:stretch>
            <a:fillRect/>
          </a:stretch>
        </p:blipFill>
        <p:spPr>
          <a:xfrm>
            <a:off x="323850" y="2608327"/>
            <a:ext cx="4030818" cy="3359015"/>
          </a:xfrm>
          <a:prstGeom prst="rect">
            <a:avLst/>
          </a:prstGeom>
          <a:ln w="12700">
            <a:miter lim="400000"/>
          </a:ln>
        </p:spPr>
      </p:pic>
      <p:sp>
        <p:nvSpPr>
          <p:cNvPr id="37" name="Rettangolo 36">
            <a:extLst>
              <a:ext uri="{FF2B5EF4-FFF2-40B4-BE49-F238E27FC236}">
                <a16:creationId xmlns="" xmlns:a16="http://schemas.microsoft.com/office/drawing/2014/main" id="{97A89E66-6B7D-4317-88FC-40E0E8473E77}"/>
              </a:ext>
            </a:extLst>
          </p:cNvPr>
          <p:cNvSpPr/>
          <p:nvPr/>
        </p:nvSpPr>
        <p:spPr>
          <a:xfrm>
            <a:off x="323850" y="1121042"/>
            <a:ext cx="8568630" cy="646331"/>
          </a:xfrm>
          <a:prstGeom prst="rect">
            <a:avLst/>
          </a:prstGeom>
        </p:spPr>
        <p:txBody>
          <a:bodyPr wrap="square">
            <a:spAutoFit/>
          </a:bodyPr>
          <a:lstStyle/>
          <a:p>
            <a:pPr marL="274320" lvl="1" eaLnBrk="1" hangingPunct="1">
              <a:spcBef>
                <a:spcPct val="20000"/>
              </a:spcBef>
            </a:pPr>
            <a:r>
              <a:rPr lang="en-US" sz="1800" kern="0" dirty="0">
                <a:solidFill>
                  <a:srgbClr val="002060"/>
                </a:solidFill>
                <a:latin typeface="Calibri" panose="020F0502020204030204" pitchFamily="34" charset="0"/>
                <a:ea typeface="ＭＳ Ｐゴシック"/>
                <a:cs typeface="Calibri" panose="020F0502020204030204" pitchFamily="34" charset="0"/>
              </a:rPr>
              <a:t>Review of all the experimental results obtained with crystal at SPS, LHC and with H8 </a:t>
            </a:r>
            <a:r>
              <a:rPr lang="en-US" sz="1800" kern="0" dirty="0">
                <a:solidFill>
                  <a:srgbClr val="000000"/>
                </a:solidFill>
                <a:latin typeface="Calibri" panose="020F0502020204030204" pitchFamily="34" charset="0"/>
                <a:ea typeface="ＭＳ Ｐゴシック"/>
                <a:cs typeface="Calibri" panose="020F0502020204030204" pitchFamily="34" charset="0"/>
              </a:rPr>
              <a:t>test</a:t>
            </a:r>
            <a:r>
              <a:rPr lang="en-US" sz="1800" kern="0" dirty="0">
                <a:solidFill>
                  <a:srgbClr val="002060"/>
                </a:solidFill>
                <a:latin typeface="Calibri" panose="020F0502020204030204" pitchFamily="34" charset="0"/>
                <a:ea typeface="ＭＳ Ｐゴシック"/>
                <a:cs typeface="Calibri" panose="020F0502020204030204" pitchFamily="34" charset="0"/>
              </a:rPr>
              <a:t> beams</a:t>
            </a:r>
          </a:p>
        </p:txBody>
      </p:sp>
      <p:sp>
        <p:nvSpPr>
          <p:cNvPr id="41" name="Crystal collimation…">
            <a:extLst>
              <a:ext uri="{FF2B5EF4-FFF2-40B4-BE49-F238E27FC236}">
                <a16:creationId xmlns="" xmlns:a16="http://schemas.microsoft.com/office/drawing/2014/main" id="{61CC7922-5175-48FC-B20E-88B768D33764}"/>
              </a:ext>
            </a:extLst>
          </p:cNvPr>
          <p:cNvSpPr txBox="1">
            <a:spLocks/>
          </p:cNvSpPr>
          <p:nvPr/>
        </p:nvSpPr>
        <p:spPr>
          <a:xfrm>
            <a:off x="4662811" y="2608327"/>
            <a:ext cx="4472563" cy="4197590"/>
          </a:xfrm>
          <a:prstGeom prst="rect">
            <a:avLst/>
          </a:prstGeom>
        </p:spPr>
        <p:txBody>
          <a:bodyPr/>
          <a:lstStyle>
            <a:lvl1pPr marL="342900" indent="-342900" algn="l" rtl="0" eaLnBrk="1" fontAlgn="base" hangingPunct="1">
              <a:spcBef>
                <a:spcPct val="20000"/>
              </a:spcBef>
              <a:spcAft>
                <a:spcPct val="0"/>
              </a:spcAft>
              <a:buClr>
                <a:srgbClr val="822433"/>
              </a:buClr>
              <a:buChar char="•"/>
              <a:defRPr sz="2400">
                <a:solidFill>
                  <a:srgbClr val="000000"/>
                </a:solidFill>
                <a:latin typeface="+mn-lt"/>
                <a:ea typeface="+mn-ea"/>
                <a:cs typeface="ＭＳ Ｐゴシック" charset="-128"/>
              </a:defRPr>
            </a:lvl1pPr>
            <a:lvl2pPr marL="742950" indent="-285750" algn="l" rtl="0" eaLnBrk="1" fontAlgn="base" hangingPunct="1">
              <a:spcBef>
                <a:spcPct val="20000"/>
              </a:spcBef>
              <a:spcAft>
                <a:spcPct val="0"/>
              </a:spcAft>
              <a:buChar char="–"/>
              <a:defRPr sz="2000">
                <a:solidFill>
                  <a:srgbClr val="000000"/>
                </a:solidFill>
                <a:latin typeface="+mn-lt"/>
                <a:ea typeface="+mn-ea"/>
              </a:defRPr>
            </a:lvl2pPr>
            <a:lvl3pPr marL="1143000" indent="-228600" algn="l" rtl="0" eaLnBrk="1" fontAlgn="base" hangingPunct="1">
              <a:spcBef>
                <a:spcPct val="20000"/>
              </a:spcBef>
              <a:spcAft>
                <a:spcPct val="0"/>
              </a:spcAft>
              <a:buChar char="•"/>
              <a:defRPr sz="1600">
                <a:solidFill>
                  <a:srgbClr val="000000"/>
                </a:solidFill>
                <a:latin typeface="+mn-lt"/>
                <a:ea typeface="+mn-ea"/>
              </a:defRPr>
            </a:lvl3pPr>
            <a:lvl4pPr marL="1562100" indent="-228600" algn="l" rtl="0" eaLnBrk="1" fontAlgn="base" hangingPunct="1">
              <a:spcBef>
                <a:spcPct val="20000"/>
              </a:spcBef>
              <a:spcAft>
                <a:spcPct val="0"/>
              </a:spcAft>
              <a:buChar char="–"/>
              <a:defRPr sz="1400">
                <a:solidFill>
                  <a:srgbClr val="000000"/>
                </a:solidFill>
                <a:latin typeface="+mn-lt"/>
                <a:ea typeface="+mn-ea"/>
              </a:defRPr>
            </a:lvl4pPr>
            <a:lvl5pPr marL="1981200" indent="-228600" algn="l" rtl="0" eaLnBrk="1" fontAlgn="base" hangingPunct="1">
              <a:spcBef>
                <a:spcPct val="20000"/>
              </a:spcBef>
              <a:spcAft>
                <a:spcPct val="0"/>
              </a:spcAft>
              <a:buChar char="»"/>
              <a:defRPr sz="1200">
                <a:solidFill>
                  <a:srgbClr val="000000"/>
                </a:solidFill>
                <a:latin typeface="+mn-lt"/>
                <a:ea typeface="+mn-ea"/>
              </a:defRPr>
            </a:lvl5pPr>
            <a:lvl6pPr marL="2438400" indent="-228600" algn="l" rtl="0" eaLnBrk="1" fontAlgn="base" hangingPunct="1">
              <a:spcBef>
                <a:spcPct val="20000"/>
              </a:spcBef>
              <a:spcAft>
                <a:spcPct val="0"/>
              </a:spcAft>
              <a:buChar char="»"/>
              <a:defRPr sz="1200">
                <a:solidFill>
                  <a:srgbClr val="000000"/>
                </a:solidFill>
                <a:latin typeface="+mn-lt"/>
                <a:ea typeface="+mn-ea"/>
              </a:defRPr>
            </a:lvl6pPr>
            <a:lvl7pPr marL="2895600" indent="-228600" algn="l" rtl="0" eaLnBrk="1" fontAlgn="base" hangingPunct="1">
              <a:spcBef>
                <a:spcPct val="20000"/>
              </a:spcBef>
              <a:spcAft>
                <a:spcPct val="0"/>
              </a:spcAft>
              <a:buChar char="»"/>
              <a:defRPr sz="1200">
                <a:solidFill>
                  <a:srgbClr val="000000"/>
                </a:solidFill>
                <a:latin typeface="+mn-lt"/>
                <a:ea typeface="+mn-ea"/>
              </a:defRPr>
            </a:lvl7pPr>
            <a:lvl8pPr marL="3352800" indent="-228600" algn="l" rtl="0" eaLnBrk="1" fontAlgn="base" hangingPunct="1">
              <a:spcBef>
                <a:spcPct val="20000"/>
              </a:spcBef>
              <a:spcAft>
                <a:spcPct val="0"/>
              </a:spcAft>
              <a:buChar char="»"/>
              <a:defRPr sz="1200">
                <a:solidFill>
                  <a:srgbClr val="000000"/>
                </a:solidFill>
                <a:latin typeface="+mn-lt"/>
                <a:ea typeface="+mn-ea"/>
              </a:defRPr>
            </a:lvl8pPr>
            <a:lvl9pPr marL="3810000" indent="-228600" algn="l" rtl="0" eaLnBrk="1" fontAlgn="base" hangingPunct="1">
              <a:spcBef>
                <a:spcPct val="20000"/>
              </a:spcBef>
              <a:spcAft>
                <a:spcPct val="0"/>
              </a:spcAft>
              <a:buChar char="»"/>
              <a:defRPr sz="1200">
                <a:solidFill>
                  <a:srgbClr val="000000"/>
                </a:solidFill>
                <a:latin typeface="+mn-lt"/>
                <a:ea typeface="+mn-ea"/>
              </a:defRPr>
            </a:lvl9pPr>
          </a:lstStyle>
          <a:p>
            <a:pPr marL="255117" indent="-255117" defTabSz="850391">
              <a:spcBef>
                <a:spcPts val="500"/>
              </a:spcBef>
              <a:defRPr sz="2790" i="1"/>
            </a:pPr>
            <a:r>
              <a:rPr lang="it-IT" sz="1800" i="1" kern="0" dirty="0">
                <a:solidFill>
                  <a:srgbClr val="002060"/>
                </a:solidFill>
                <a:latin typeface="Calibri" panose="020F0502020204030204" pitchFamily="34" charset="0"/>
                <a:cs typeface="Calibri" panose="020F0502020204030204" pitchFamily="34" charset="0"/>
              </a:rPr>
              <a:t>Crystal </a:t>
            </a:r>
            <a:r>
              <a:rPr lang="it-IT" sz="1800" i="1" kern="0" dirty="0" err="1">
                <a:solidFill>
                  <a:srgbClr val="002060"/>
                </a:solidFill>
                <a:latin typeface="Calibri" panose="020F0502020204030204" pitchFamily="34" charset="0"/>
                <a:cs typeface="Calibri" panose="020F0502020204030204" pitchFamily="34" charset="0"/>
              </a:rPr>
              <a:t>collimation</a:t>
            </a:r>
            <a:r>
              <a:rPr lang="it-IT" sz="1800" i="1" kern="0" dirty="0">
                <a:solidFill>
                  <a:srgbClr val="002060"/>
                </a:solidFill>
                <a:latin typeface="Calibri" panose="020F0502020204030204" pitchFamily="34" charset="0"/>
                <a:cs typeface="Calibri" panose="020F0502020204030204" pitchFamily="34" charset="0"/>
              </a:rPr>
              <a:t> </a:t>
            </a:r>
          </a:p>
          <a:p>
            <a:pPr marL="510235" lvl="1" indent="-255117" defTabSz="850391">
              <a:spcBef>
                <a:spcPts val="500"/>
              </a:spcBef>
              <a:defRPr sz="2790"/>
            </a:pPr>
            <a:r>
              <a:rPr lang="it-IT" sz="1800" kern="0" dirty="0">
                <a:solidFill>
                  <a:srgbClr val="002060"/>
                </a:solidFill>
                <a:latin typeface="Calibri" panose="020F0502020204030204" pitchFamily="34" charset="0"/>
                <a:cs typeface="Calibri" panose="020F0502020204030204" pitchFamily="34" charset="0"/>
              </a:rPr>
              <a:t>LHC, in operation </a:t>
            </a:r>
          </a:p>
          <a:p>
            <a:pPr marL="510235" lvl="1" indent="-255117" defTabSz="850391">
              <a:spcBef>
                <a:spcPts val="500"/>
              </a:spcBef>
              <a:defRPr sz="2790"/>
            </a:pPr>
            <a:r>
              <a:rPr lang="it-IT" sz="1800" kern="0" dirty="0">
                <a:solidFill>
                  <a:srgbClr val="002060"/>
                </a:solidFill>
                <a:latin typeface="Calibri" panose="020F0502020204030204" pitchFamily="34" charset="0"/>
                <a:cs typeface="Calibri" panose="020F0502020204030204" pitchFamily="34" charset="0"/>
              </a:rPr>
              <a:t>HL-LHC</a:t>
            </a:r>
            <a:br>
              <a:rPr lang="it-IT" sz="1800" kern="0" dirty="0">
                <a:solidFill>
                  <a:srgbClr val="002060"/>
                </a:solidFill>
                <a:latin typeface="Calibri" panose="020F0502020204030204" pitchFamily="34" charset="0"/>
                <a:cs typeface="Calibri" panose="020F0502020204030204" pitchFamily="34" charset="0"/>
              </a:rPr>
            </a:br>
            <a:endParaRPr lang="it-IT" sz="1800" kern="0" dirty="0">
              <a:solidFill>
                <a:srgbClr val="002060"/>
              </a:solidFill>
              <a:latin typeface="Calibri" panose="020F0502020204030204" pitchFamily="34" charset="0"/>
              <a:cs typeface="Calibri" panose="020F0502020204030204" pitchFamily="34" charset="0"/>
            </a:endParaRPr>
          </a:p>
          <a:p>
            <a:pPr marL="255117" indent="-255117" defTabSz="850391">
              <a:spcBef>
                <a:spcPts val="500"/>
              </a:spcBef>
              <a:defRPr sz="2790" i="1"/>
            </a:pPr>
            <a:r>
              <a:rPr lang="it-IT" sz="1800" i="1" kern="0" dirty="0">
                <a:solidFill>
                  <a:srgbClr val="002060"/>
                </a:solidFill>
                <a:latin typeface="Calibri" panose="020F0502020204030204" pitchFamily="34" charset="0"/>
                <a:cs typeface="Calibri" panose="020F0502020204030204" pitchFamily="34" charset="0"/>
              </a:rPr>
              <a:t>Future applications under study </a:t>
            </a:r>
          </a:p>
          <a:p>
            <a:pPr marL="510235" lvl="1" indent="-255117" defTabSz="850391">
              <a:spcBef>
                <a:spcPts val="500"/>
              </a:spcBef>
              <a:defRPr sz="2790"/>
            </a:pPr>
            <a:r>
              <a:rPr lang="it-IT" sz="1800" kern="0" dirty="0">
                <a:solidFill>
                  <a:srgbClr val="002060"/>
                </a:solidFill>
                <a:latin typeface="Calibri" panose="020F0502020204030204" pitchFamily="34" charset="0"/>
                <a:cs typeface="Calibri" panose="020F0502020204030204" pitchFamily="34" charset="0"/>
              </a:rPr>
              <a:t>Crystal-</a:t>
            </a:r>
            <a:r>
              <a:rPr lang="it-IT" sz="1800" kern="0" dirty="0" err="1">
                <a:solidFill>
                  <a:srgbClr val="002060"/>
                </a:solidFill>
                <a:latin typeface="Calibri" panose="020F0502020204030204" pitchFamily="34" charset="0"/>
                <a:cs typeface="Calibri" panose="020F0502020204030204" pitchFamily="34" charset="0"/>
              </a:rPr>
              <a:t>aided</a:t>
            </a:r>
            <a:r>
              <a:rPr lang="it-IT" sz="1800" kern="0" dirty="0">
                <a:solidFill>
                  <a:srgbClr val="002060"/>
                </a:solidFill>
                <a:latin typeface="Calibri" panose="020F0502020204030204" pitchFamily="34" charset="0"/>
                <a:cs typeface="Calibri" panose="020F0502020204030204" pitchFamily="34" charset="0"/>
              </a:rPr>
              <a:t> </a:t>
            </a:r>
            <a:r>
              <a:rPr lang="it-IT" sz="1800" b="1" kern="0" dirty="0">
                <a:solidFill>
                  <a:srgbClr val="002060"/>
                </a:solidFill>
                <a:latin typeface="Calibri" panose="020F0502020204030204" pitchFamily="34" charset="0"/>
                <a:cs typeface="Calibri" panose="020F0502020204030204" pitchFamily="34" charset="0"/>
              </a:rPr>
              <a:t>SPS </a:t>
            </a:r>
            <a:r>
              <a:rPr lang="it-IT" sz="1800" b="1" kern="0" dirty="0" err="1">
                <a:solidFill>
                  <a:srgbClr val="002060"/>
                </a:solidFill>
                <a:latin typeface="Calibri" panose="020F0502020204030204" pitchFamily="34" charset="0"/>
                <a:cs typeface="Calibri" panose="020F0502020204030204" pitchFamily="34" charset="0"/>
              </a:rPr>
              <a:t>extraction</a:t>
            </a:r>
            <a:r>
              <a:rPr lang="it-IT" sz="1800" kern="0" dirty="0">
                <a:solidFill>
                  <a:srgbClr val="002060"/>
                </a:solidFill>
                <a:latin typeface="Calibri" panose="020F0502020204030204" pitchFamily="34" charset="0"/>
                <a:cs typeface="Calibri" panose="020F0502020204030204" pitchFamily="34" charset="0"/>
              </a:rPr>
              <a:t> (BDF) </a:t>
            </a:r>
          </a:p>
          <a:p>
            <a:pPr marL="510235" lvl="1" indent="-255117" defTabSz="850391">
              <a:spcBef>
                <a:spcPts val="500"/>
              </a:spcBef>
              <a:defRPr sz="2790"/>
            </a:pPr>
            <a:r>
              <a:rPr lang="it-IT" sz="1800" b="1" kern="0" dirty="0">
                <a:solidFill>
                  <a:srgbClr val="002060"/>
                </a:solidFill>
                <a:latin typeface="Calibri" panose="020F0502020204030204" pitchFamily="34" charset="0"/>
                <a:cs typeface="Calibri" panose="020F0502020204030204" pitchFamily="34" charset="0"/>
              </a:rPr>
              <a:t>LHC</a:t>
            </a:r>
            <a:r>
              <a:rPr lang="it-IT" sz="1800" kern="0" dirty="0">
                <a:solidFill>
                  <a:srgbClr val="002060"/>
                </a:solidFill>
                <a:latin typeface="Calibri" panose="020F0502020204030204" pitchFamily="34" charset="0"/>
                <a:cs typeface="Calibri" panose="020F0502020204030204" pitchFamily="34" charset="0"/>
              </a:rPr>
              <a:t> </a:t>
            </a:r>
            <a:r>
              <a:rPr lang="it-IT" sz="1800" kern="0" dirty="0" err="1">
                <a:solidFill>
                  <a:srgbClr val="002060"/>
                </a:solidFill>
                <a:latin typeface="Calibri" panose="020F0502020204030204" pitchFamily="34" charset="0"/>
                <a:cs typeface="Calibri" panose="020F0502020204030204" pitchFamily="34" charset="0"/>
              </a:rPr>
              <a:t>crystal</a:t>
            </a:r>
            <a:r>
              <a:rPr lang="it-IT" sz="1800" kern="0" dirty="0">
                <a:solidFill>
                  <a:srgbClr val="002060"/>
                </a:solidFill>
                <a:latin typeface="Calibri" panose="020F0502020204030204" pitchFamily="34" charset="0"/>
                <a:cs typeface="Calibri" panose="020F0502020204030204" pitchFamily="34" charset="0"/>
              </a:rPr>
              <a:t> </a:t>
            </a:r>
            <a:r>
              <a:rPr lang="it-IT" sz="1800" b="1" kern="0" dirty="0" err="1">
                <a:solidFill>
                  <a:srgbClr val="002060"/>
                </a:solidFill>
                <a:latin typeface="Calibri" panose="020F0502020204030204" pitchFamily="34" charset="0"/>
                <a:cs typeface="Calibri" panose="020F0502020204030204" pitchFamily="34" charset="0"/>
              </a:rPr>
              <a:t>extraction</a:t>
            </a:r>
            <a:r>
              <a:rPr lang="it-IT" sz="1800" kern="0" dirty="0">
                <a:solidFill>
                  <a:srgbClr val="002060"/>
                </a:solidFill>
                <a:latin typeface="Calibri" panose="020F0502020204030204" pitchFamily="34" charset="0"/>
                <a:cs typeface="Calibri" panose="020F0502020204030204" pitchFamily="34" charset="0"/>
              </a:rPr>
              <a:t> (ALICE and LHC-b)</a:t>
            </a:r>
          </a:p>
          <a:p>
            <a:pPr marL="510235" lvl="1" indent="-255117" defTabSz="850391">
              <a:spcBef>
                <a:spcPts val="500"/>
              </a:spcBef>
              <a:defRPr sz="2790"/>
            </a:pPr>
            <a:r>
              <a:rPr lang="it-IT" sz="1800" i="1" kern="0" dirty="0">
                <a:solidFill>
                  <a:srgbClr val="002060"/>
                </a:solidFill>
                <a:latin typeface="Calibri" panose="020F0502020204030204" pitchFamily="34" charset="0"/>
                <a:cs typeface="Calibri" panose="020F0502020204030204" pitchFamily="34" charset="0"/>
              </a:rPr>
              <a:t>MDM (and EDM) with </a:t>
            </a:r>
            <a:r>
              <a:rPr lang="it-IT" sz="1800" i="1" kern="0" dirty="0" err="1">
                <a:solidFill>
                  <a:srgbClr val="002060"/>
                </a:solidFill>
                <a:latin typeface="Calibri" panose="020F0502020204030204" pitchFamily="34" charset="0"/>
                <a:cs typeface="Calibri" panose="020F0502020204030204" pitchFamily="34" charset="0"/>
              </a:rPr>
              <a:t>crystals</a:t>
            </a:r>
            <a:r>
              <a:rPr lang="it-IT" sz="1800" i="1" kern="0" dirty="0">
                <a:solidFill>
                  <a:srgbClr val="002060"/>
                </a:solidFill>
                <a:latin typeface="Calibri" panose="020F0502020204030204" pitchFamily="34" charset="0"/>
                <a:cs typeface="Calibri" panose="020F0502020204030204" pitchFamily="34" charset="0"/>
              </a:rPr>
              <a:t> (LHC-b)</a:t>
            </a:r>
          </a:p>
          <a:p>
            <a:pPr marL="510235" lvl="1" indent="-255117" defTabSz="850391">
              <a:spcBef>
                <a:spcPts val="500"/>
              </a:spcBef>
              <a:defRPr sz="2790"/>
            </a:pPr>
            <a:r>
              <a:rPr lang="it-IT" sz="1800" i="1" kern="0" dirty="0">
                <a:solidFill>
                  <a:srgbClr val="002060"/>
                </a:solidFill>
                <a:latin typeface="Calibri" panose="020F0502020204030204" pitchFamily="34" charset="0"/>
                <a:cs typeface="Calibri" panose="020F0502020204030204" pitchFamily="34" charset="0"/>
              </a:rPr>
              <a:t>UA9 double </a:t>
            </a:r>
            <a:r>
              <a:rPr lang="it-IT" sz="1800" i="1" kern="0" dirty="0" err="1">
                <a:solidFill>
                  <a:srgbClr val="002060"/>
                </a:solidFill>
                <a:latin typeface="Calibri" panose="020F0502020204030204" pitchFamily="34" charset="0"/>
                <a:cs typeface="Calibri" panose="020F0502020204030204" pitchFamily="34" charset="0"/>
              </a:rPr>
              <a:t>crystal</a:t>
            </a:r>
            <a:r>
              <a:rPr lang="it-IT" sz="1800" i="1" kern="0" dirty="0">
                <a:solidFill>
                  <a:srgbClr val="002060"/>
                </a:solidFill>
                <a:latin typeface="Calibri" panose="020F0502020204030204" pitchFamily="34" charset="0"/>
                <a:cs typeface="Calibri" panose="020F0502020204030204" pitchFamily="34" charset="0"/>
              </a:rPr>
              <a:t> </a:t>
            </a:r>
            <a:r>
              <a:rPr lang="it-IT" sz="1800" i="1" kern="0" dirty="0" err="1">
                <a:solidFill>
                  <a:srgbClr val="002060"/>
                </a:solidFill>
                <a:latin typeface="Calibri" panose="020F0502020204030204" pitchFamily="34" charset="0"/>
                <a:cs typeface="Calibri" panose="020F0502020204030204" pitchFamily="34" charset="0"/>
              </a:rPr>
              <a:t>experiment</a:t>
            </a:r>
            <a:r>
              <a:rPr lang="it-IT" sz="1800" i="1" kern="0" dirty="0">
                <a:solidFill>
                  <a:srgbClr val="002060"/>
                </a:solidFill>
                <a:latin typeface="Calibri" panose="020F0502020204030204" pitchFamily="34" charset="0"/>
                <a:cs typeface="Calibri" panose="020F0502020204030204" pitchFamily="34" charset="0"/>
              </a:rPr>
              <a:t> on SPS</a:t>
            </a:r>
          </a:p>
          <a:p>
            <a:pPr marL="510235" lvl="1" indent="-255117" defTabSz="850391">
              <a:spcBef>
                <a:spcPts val="500"/>
              </a:spcBef>
              <a:defRPr sz="2790"/>
            </a:pPr>
            <a:r>
              <a:rPr lang="it-IT" sz="1800" i="1" kern="0" dirty="0">
                <a:solidFill>
                  <a:srgbClr val="002060"/>
                </a:solidFill>
                <a:latin typeface="Calibri" panose="020F0502020204030204" pitchFamily="34" charset="0"/>
                <a:cs typeface="Calibri" panose="020F0502020204030204" pitchFamily="34" charset="0"/>
              </a:rPr>
              <a:t>The future </a:t>
            </a:r>
            <a:r>
              <a:rPr lang="it-IT" sz="1800" i="1" kern="0" dirty="0" err="1">
                <a:solidFill>
                  <a:srgbClr val="002060"/>
                </a:solidFill>
                <a:latin typeface="Calibri" panose="020F0502020204030204" pitchFamily="34" charset="0"/>
                <a:cs typeface="Calibri" panose="020F0502020204030204" pitchFamily="34" charset="0"/>
              </a:rPr>
              <a:t>after</a:t>
            </a:r>
            <a:r>
              <a:rPr lang="it-IT" sz="1800" i="1" kern="0" dirty="0">
                <a:solidFill>
                  <a:srgbClr val="002060"/>
                </a:solidFill>
                <a:latin typeface="Calibri" panose="020F0502020204030204" pitchFamily="34" charset="0"/>
                <a:cs typeface="Calibri" panose="020F0502020204030204" pitchFamily="34" charset="0"/>
              </a:rPr>
              <a:t> the future: MDM of </a:t>
            </a:r>
            <a:r>
              <a:rPr lang="el-GR" sz="1800" i="1" kern="0" dirty="0">
                <a:solidFill>
                  <a:srgbClr val="002060"/>
                </a:solidFill>
                <a:latin typeface="Calibri" panose="020F0502020204030204" pitchFamily="34" charset="0"/>
                <a:cs typeface="Calibri" panose="020F0502020204030204" pitchFamily="34" charset="0"/>
              </a:rPr>
              <a:t>τ (!)</a:t>
            </a:r>
          </a:p>
        </p:txBody>
      </p:sp>
    </p:spTree>
    <p:extLst>
      <p:ext uri="{BB962C8B-B14F-4D97-AF65-F5344CB8AC3E}">
        <p14:creationId xmlns:p14="http://schemas.microsoft.com/office/powerpoint/2010/main" val="651228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 name="Picture 2" descr="marchio A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13" t="15123" r="-3713" b="39508"/>
          <a:stretch/>
        </p:blipFill>
        <p:spPr bwMode="auto">
          <a:xfrm>
            <a:off x="7195896" y="52083"/>
            <a:ext cx="1939479"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 descr="logoci.tif"/>
          <p:cNvPicPr/>
          <p:nvPr/>
        </p:nvPicPr>
        <p:blipFill>
          <a:blip r:embed="rId4"/>
          <a:stretch>
            <a:fillRect/>
          </a:stretch>
        </p:blipFill>
        <p:spPr>
          <a:xfrm>
            <a:off x="242220" y="102857"/>
            <a:ext cx="864096" cy="422746"/>
          </a:xfrm>
          <a:prstGeom prst="rect">
            <a:avLst/>
          </a:prstGeom>
        </p:spPr>
      </p:pic>
      <p:sp>
        <p:nvSpPr>
          <p:cNvPr id="34" name="Titolo 33">
            <a:extLst>
              <a:ext uri="{FF2B5EF4-FFF2-40B4-BE49-F238E27FC236}">
                <a16:creationId xmlns="" xmlns:a16="http://schemas.microsoft.com/office/drawing/2014/main" id="{A03290B2-5142-4F3C-9B73-25EBA34D283C}"/>
              </a:ext>
            </a:extLst>
          </p:cNvPr>
          <p:cNvSpPr>
            <a:spLocks noGrp="1"/>
          </p:cNvSpPr>
          <p:nvPr>
            <p:ph type="title"/>
          </p:nvPr>
        </p:nvSpPr>
        <p:spPr/>
        <p:txBody>
          <a:bodyPr/>
          <a:lstStyle/>
          <a:p>
            <a:pPr algn="ctr"/>
            <a:r>
              <a:rPr lang="it-IT" sz="2800" kern="1200" dirty="0">
                <a:solidFill>
                  <a:srgbClr val="002060"/>
                </a:solidFill>
                <a:latin typeface="Calibri Light" panose="020F0302020204030204" pitchFamily="34" charset="0"/>
                <a:ea typeface="ＭＳ Ｐゴシック" charset="-128"/>
                <a:cs typeface="Calibri Light" panose="020F0302020204030204" pitchFamily="34" charset="0"/>
              </a:rPr>
              <a:t>LHC </a:t>
            </a:r>
            <a:r>
              <a:rPr lang="it-IT" sz="2800" kern="1200" dirty="0" err="1">
                <a:solidFill>
                  <a:srgbClr val="002060"/>
                </a:solidFill>
                <a:latin typeface="Calibri Light" panose="020F0302020204030204" pitchFamily="34" charset="0"/>
                <a:ea typeface="ＭＳ Ｐゴシック" charset="-128"/>
                <a:cs typeface="Calibri Light" panose="020F0302020204030204" pitchFamily="34" charset="0"/>
              </a:rPr>
              <a:t>crystal</a:t>
            </a:r>
            <a:r>
              <a:rPr lang="it-IT" sz="2800" kern="1200" dirty="0">
                <a:solidFill>
                  <a:srgbClr val="002060"/>
                </a:solidFill>
                <a:latin typeface="Calibri Light" panose="020F0302020204030204" pitchFamily="34" charset="0"/>
                <a:ea typeface="ＭＳ Ｐゴシック" charset="-128"/>
                <a:cs typeface="Calibri Light" panose="020F0302020204030204" pitchFamily="34" charset="0"/>
              </a:rPr>
              <a:t> </a:t>
            </a:r>
            <a:r>
              <a:rPr lang="it-IT" sz="2800" kern="1200" dirty="0" err="1">
                <a:solidFill>
                  <a:srgbClr val="002060"/>
                </a:solidFill>
                <a:latin typeface="Calibri Light" panose="020F0302020204030204" pitchFamily="34" charset="0"/>
                <a:ea typeface="ＭＳ Ｐゴシック" charset="-128"/>
                <a:cs typeface="Calibri Light" panose="020F0302020204030204" pitchFamily="34" charset="0"/>
              </a:rPr>
              <a:t>extraction</a:t>
            </a:r>
            <a:endParaRPr lang="it-IT" sz="2800" kern="1200" dirty="0">
              <a:solidFill>
                <a:srgbClr val="002060"/>
              </a:solidFill>
              <a:latin typeface="Calibri Light" panose="020F0302020204030204" pitchFamily="34" charset="0"/>
              <a:ea typeface="ＭＳ Ｐゴシック" charset="-128"/>
              <a:cs typeface="Calibri Light" panose="020F0302020204030204" pitchFamily="34" charset="0"/>
            </a:endParaRPr>
          </a:p>
        </p:txBody>
      </p:sp>
      <p:pic>
        <p:nvPicPr>
          <p:cNvPr id="8" name="Screen Shot 2019-01-22 at 15.57.31.png" descr="Screen Shot 2019-01-22 at 15.57.31.png">
            <a:extLst>
              <a:ext uri="{FF2B5EF4-FFF2-40B4-BE49-F238E27FC236}">
                <a16:creationId xmlns="" xmlns:a16="http://schemas.microsoft.com/office/drawing/2014/main" id="{BDC324CE-D266-4203-8B88-6B65B5A28388}"/>
              </a:ext>
            </a:extLst>
          </p:cNvPr>
          <p:cNvPicPr>
            <a:picLocks noChangeAspect="1"/>
          </p:cNvPicPr>
          <p:nvPr/>
        </p:nvPicPr>
        <p:blipFill>
          <a:blip r:embed="rId5">
            <a:extLst/>
          </a:blip>
          <a:stretch>
            <a:fillRect/>
          </a:stretch>
        </p:blipFill>
        <p:spPr>
          <a:xfrm>
            <a:off x="891607" y="2204864"/>
            <a:ext cx="8252393" cy="3385597"/>
          </a:xfrm>
          <a:prstGeom prst="rect">
            <a:avLst/>
          </a:prstGeom>
          <a:ln w="12700">
            <a:miter lim="400000"/>
          </a:ln>
        </p:spPr>
      </p:pic>
      <p:sp>
        <p:nvSpPr>
          <p:cNvPr id="9" name="Non-resonant and parasitic extraction…">
            <a:extLst>
              <a:ext uri="{FF2B5EF4-FFF2-40B4-BE49-F238E27FC236}">
                <a16:creationId xmlns="" xmlns:a16="http://schemas.microsoft.com/office/drawing/2014/main" id="{6595EEB6-2752-4EB3-BA34-1038F7747B51}"/>
              </a:ext>
            </a:extLst>
          </p:cNvPr>
          <p:cNvSpPr txBox="1">
            <a:spLocks/>
          </p:cNvSpPr>
          <p:nvPr/>
        </p:nvSpPr>
        <p:spPr>
          <a:xfrm>
            <a:off x="778933" y="1073179"/>
            <a:ext cx="8229601" cy="1554799"/>
          </a:xfrm>
          <a:prstGeom prst="rect">
            <a:avLst/>
          </a:prstGeom>
        </p:spPr>
        <p:txBody>
          <a:bodyPr/>
          <a:lstStyle>
            <a:lvl1pPr marL="342900" indent="-342900" algn="l" rtl="0" eaLnBrk="1" fontAlgn="base" hangingPunct="1">
              <a:spcBef>
                <a:spcPct val="20000"/>
              </a:spcBef>
              <a:spcAft>
                <a:spcPct val="0"/>
              </a:spcAft>
              <a:buClr>
                <a:srgbClr val="822433"/>
              </a:buClr>
              <a:buChar char="•"/>
              <a:defRPr sz="2400">
                <a:solidFill>
                  <a:srgbClr val="000000"/>
                </a:solidFill>
                <a:latin typeface="+mn-lt"/>
                <a:ea typeface="+mn-ea"/>
                <a:cs typeface="ＭＳ Ｐゴシック" charset="-128"/>
              </a:defRPr>
            </a:lvl1pPr>
            <a:lvl2pPr marL="548640" indent="-274320" algn="l" rtl="0" eaLnBrk="1" fontAlgn="base" hangingPunct="1">
              <a:spcBef>
                <a:spcPct val="20000"/>
              </a:spcBef>
              <a:spcAft>
                <a:spcPct val="0"/>
              </a:spcAft>
              <a:buChar char="–"/>
              <a:defRPr sz="2000" i="1">
                <a:solidFill>
                  <a:srgbClr val="000000"/>
                </a:solidFill>
                <a:latin typeface="+mn-lt"/>
                <a:ea typeface="+mn-ea"/>
              </a:defRPr>
            </a:lvl2pPr>
            <a:lvl3pPr marL="1143000" indent="-228600" algn="l" rtl="0" eaLnBrk="1" fontAlgn="base" hangingPunct="1">
              <a:spcBef>
                <a:spcPct val="20000"/>
              </a:spcBef>
              <a:spcAft>
                <a:spcPct val="0"/>
              </a:spcAft>
              <a:buChar char="•"/>
              <a:defRPr sz="1600">
                <a:solidFill>
                  <a:srgbClr val="000000"/>
                </a:solidFill>
                <a:latin typeface="+mn-lt"/>
                <a:ea typeface="+mn-ea"/>
              </a:defRPr>
            </a:lvl3pPr>
            <a:lvl4pPr marL="1562100" indent="-228600" algn="l" rtl="0" eaLnBrk="1" fontAlgn="base" hangingPunct="1">
              <a:spcBef>
                <a:spcPct val="20000"/>
              </a:spcBef>
              <a:spcAft>
                <a:spcPct val="0"/>
              </a:spcAft>
              <a:buChar char="–"/>
              <a:defRPr sz="1400">
                <a:solidFill>
                  <a:srgbClr val="000000"/>
                </a:solidFill>
                <a:latin typeface="+mn-lt"/>
                <a:ea typeface="+mn-ea"/>
              </a:defRPr>
            </a:lvl4pPr>
            <a:lvl5pPr marL="1981200" indent="-228600" algn="l" rtl="0" eaLnBrk="1" fontAlgn="base" hangingPunct="1">
              <a:spcBef>
                <a:spcPct val="20000"/>
              </a:spcBef>
              <a:spcAft>
                <a:spcPct val="0"/>
              </a:spcAft>
              <a:buChar char="»"/>
              <a:defRPr sz="1200">
                <a:solidFill>
                  <a:srgbClr val="000000"/>
                </a:solidFill>
                <a:latin typeface="+mn-lt"/>
                <a:ea typeface="+mn-ea"/>
              </a:defRPr>
            </a:lvl5pPr>
            <a:lvl6pPr marL="2438400" indent="-228600" algn="l" rtl="0" eaLnBrk="1" fontAlgn="base" hangingPunct="1">
              <a:spcBef>
                <a:spcPct val="20000"/>
              </a:spcBef>
              <a:spcAft>
                <a:spcPct val="0"/>
              </a:spcAft>
              <a:buChar char="»"/>
              <a:defRPr sz="1200">
                <a:solidFill>
                  <a:srgbClr val="000000"/>
                </a:solidFill>
                <a:latin typeface="+mn-lt"/>
                <a:ea typeface="+mn-ea"/>
              </a:defRPr>
            </a:lvl6pPr>
            <a:lvl7pPr marL="2895600" indent="-228600" algn="l" rtl="0" eaLnBrk="1" fontAlgn="base" hangingPunct="1">
              <a:spcBef>
                <a:spcPct val="20000"/>
              </a:spcBef>
              <a:spcAft>
                <a:spcPct val="0"/>
              </a:spcAft>
              <a:buChar char="»"/>
              <a:defRPr sz="1200">
                <a:solidFill>
                  <a:srgbClr val="000000"/>
                </a:solidFill>
                <a:latin typeface="+mn-lt"/>
                <a:ea typeface="+mn-ea"/>
              </a:defRPr>
            </a:lvl7pPr>
            <a:lvl8pPr marL="3352800" indent="-228600" algn="l" rtl="0" eaLnBrk="1" fontAlgn="base" hangingPunct="1">
              <a:spcBef>
                <a:spcPct val="20000"/>
              </a:spcBef>
              <a:spcAft>
                <a:spcPct val="0"/>
              </a:spcAft>
              <a:buChar char="»"/>
              <a:defRPr sz="1200">
                <a:solidFill>
                  <a:srgbClr val="000000"/>
                </a:solidFill>
                <a:latin typeface="+mn-lt"/>
                <a:ea typeface="+mn-ea"/>
              </a:defRPr>
            </a:lvl8pPr>
            <a:lvl9pPr marL="3810000" indent="-228600" algn="l" rtl="0" eaLnBrk="1" fontAlgn="base" hangingPunct="1">
              <a:spcBef>
                <a:spcPct val="20000"/>
              </a:spcBef>
              <a:spcAft>
                <a:spcPct val="0"/>
              </a:spcAft>
              <a:buChar char="»"/>
              <a:defRPr sz="1200">
                <a:solidFill>
                  <a:srgbClr val="000000"/>
                </a:solidFill>
                <a:latin typeface="+mn-lt"/>
                <a:ea typeface="+mn-ea"/>
              </a:defRPr>
            </a:lvl9pPr>
          </a:lstStyle>
          <a:p>
            <a:r>
              <a:rPr lang="en-US" sz="1800" kern="0" dirty="0">
                <a:solidFill>
                  <a:srgbClr val="002060"/>
                </a:solidFill>
                <a:latin typeface="Calibri" panose="020F0502020204030204" pitchFamily="34" charset="0"/>
                <a:cs typeface="Calibri" panose="020F0502020204030204" pitchFamily="34" charset="0"/>
              </a:rPr>
              <a:t>Non-resonant and parasitic extraction</a:t>
            </a:r>
          </a:p>
          <a:p>
            <a:pPr lvl="1"/>
            <a:r>
              <a:rPr lang="en-US" sz="1800" kern="0" dirty="0">
                <a:solidFill>
                  <a:srgbClr val="002060"/>
                </a:solidFill>
                <a:latin typeface="Calibri" panose="020F0502020204030204" pitchFamily="34" charset="0"/>
                <a:cs typeface="Calibri" panose="020F0502020204030204" pitchFamily="34" charset="0"/>
              </a:rPr>
              <a:t>Intercept the LHC beam halo with a bent crystal</a:t>
            </a:r>
          </a:p>
        </p:txBody>
      </p:sp>
    </p:spTree>
    <p:extLst>
      <p:ext uri="{BB962C8B-B14F-4D97-AF65-F5344CB8AC3E}">
        <p14:creationId xmlns:p14="http://schemas.microsoft.com/office/powerpoint/2010/main" val="7012670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r>
              <a:rPr lang="it-IT"/>
              <a:t> </a:t>
            </a:r>
            <a:fld id="{BFBF7122-E485-A34B-A033-193A3ADCCB38}" type="slidenum">
              <a:rPr lang="it-IT" smtClean="0"/>
              <a:pPr/>
              <a:t>12</a:t>
            </a:fld>
            <a:endParaRPr lang="it-IT" dirty="0"/>
          </a:p>
        </p:txBody>
      </p:sp>
      <p:pic>
        <p:nvPicPr>
          <p:cNvPr id="4" name="Picture 3"/>
          <p:cNvPicPr>
            <a:picLocks noChangeAspect="1"/>
          </p:cNvPicPr>
          <p:nvPr/>
        </p:nvPicPr>
        <p:blipFill>
          <a:blip r:embed="rId2"/>
          <a:stretch>
            <a:fillRect/>
          </a:stretch>
        </p:blipFill>
        <p:spPr>
          <a:xfrm>
            <a:off x="0" y="2050457"/>
            <a:ext cx="9144000" cy="2757085"/>
          </a:xfrm>
          <a:prstGeom prst="rect">
            <a:avLst/>
          </a:prstGeom>
        </p:spPr>
      </p:pic>
      <p:pic>
        <p:nvPicPr>
          <p:cNvPr id="5" name="Picture 3" descr="logoci.tif">
            <a:extLst>
              <a:ext uri="{FF2B5EF4-FFF2-40B4-BE49-F238E27FC236}">
                <a16:creationId xmlns="" xmlns:a16="http://schemas.microsoft.com/office/drawing/2014/main" id="{60FF801B-017B-4165-B2CD-6D0528467678}"/>
              </a:ext>
            </a:extLst>
          </p:cNvPr>
          <p:cNvPicPr/>
          <p:nvPr/>
        </p:nvPicPr>
        <p:blipFill>
          <a:blip r:embed="rId3"/>
          <a:stretch>
            <a:fillRect/>
          </a:stretch>
        </p:blipFill>
        <p:spPr>
          <a:xfrm>
            <a:off x="251520" y="72220"/>
            <a:ext cx="864096" cy="422746"/>
          </a:xfrm>
          <a:prstGeom prst="rect">
            <a:avLst/>
          </a:prstGeom>
        </p:spPr>
      </p:pic>
      <p:pic>
        <p:nvPicPr>
          <p:cNvPr id="6" name="Picture 2" descr="marchio A3">
            <a:extLst>
              <a:ext uri="{FF2B5EF4-FFF2-40B4-BE49-F238E27FC236}">
                <a16:creationId xmlns="" xmlns:a16="http://schemas.microsoft.com/office/drawing/2014/main" id="{10E45C3D-58CE-459A-8F5E-2B9723D9352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13" t="15123" r="-3713" b="39508"/>
          <a:stretch/>
        </p:blipFill>
        <p:spPr bwMode="auto">
          <a:xfrm>
            <a:off x="7255159" y="0"/>
            <a:ext cx="1939479"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 xmlns:a16="http://schemas.microsoft.com/office/drawing/2014/main" id="{767BD620-FE92-4FEE-89A9-0E1EC10E512A}"/>
              </a:ext>
            </a:extLst>
          </p:cNvPr>
          <p:cNvSpPr/>
          <p:nvPr/>
        </p:nvSpPr>
        <p:spPr>
          <a:xfrm>
            <a:off x="1475656" y="908720"/>
            <a:ext cx="6812506" cy="523220"/>
          </a:xfrm>
          <a:prstGeom prst="rect">
            <a:avLst/>
          </a:prstGeom>
        </p:spPr>
        <p:txBody>
          <a:bodyPr wrap="none">
            <a:spAutoFit/>
          </a:bodyPr>
          <a:lstStyle/>
          <a:p>
            <a:r>
              <a:rPr lang="en-GB" sz="2800" b="1" dirty="0">
                <a:solidFill>
                  <a:srgbClr val="002060"/>
                </a:solidFill>
                <a:latin typeface="Calibri Light" panose="020F0302020204030204" pitchFamily="34" charset="0"/>
                <a:cs typeface="Calibri Light" panose="020F0302020204030204" pitchFamily="34" charset="0"/>
              </a:rPr>
              <a:t>MICA  experiment: activity </a:t>
            </a:r>
            <a:r>
              <a:rPr lang="en-GB" sz="2800" b="1" dirty="0" err="1" smtClean="0">
                <a:solidFill>
                  <a:srgbClr val="002060"/>
                </a:solidFill>
                <a:latin typeface="Calibri Light" panose="020F0302020204030204" pitchFamily="34" charset="0"/>
                <a:cs typeface="Calibri Light" panose="020F0302020204030204" pitchFamily="34" charset="0"/>
              </a:rPr>
              <a:t>FCCee</a:t>
            </a:r>
            <a:r>
              <a:rPr lang="en-GB" sz="2800" b="1" dirty="0" smtClean="0">
                <a:solidFill>
                  <a:srgbClr val="002060"/>
                </a:solidFill>
                <a:latin typeface="Calibri Light" panose="020F0302020204030204" pitchFamily="34" charset="0"/>
                <a:cs typeface="Calibri Light" panose="020F0302020204030204" pitchFamily="34" charset="0"/>
              </a:rPr>
              <a:t> (</a:t>
            </a:r>
            <a:r>
              <a:rPr lang="en-GB" sz="2800" b="1" dirty="0" err="1" smtClean="0">
                <a:solidFill>
                  <a:srgbClr val="002060"/>
                </a:solidFill>
                <a:latin typeface="Calibri Light" panose="020F0302020204030204" pitchFamily="34" charset="0"/>
                <a:cs typeface="Calibri Light" panose="020F0302020204030204" pitchFamily="34" charset="0"/>
              </a:rPr>
              <a:t>Migliorati</a:t>
            </a:r>
            <a:r>
              <a:rPr lang="en-GB" sz="2800" b="1" dirty="0" smtClean="0">
                <a:solidFill>
                  <a:srgbClr val="002060"/>
                </a:solidFill>
                <a:latin typeface="Calibri Light" panose="020F0302020204030204" pitchFamily="34" charset="0"/>
                <a:cs typeface="Calibri Light" panose="020F0302020204030204" pitchFamily="34" charset="0"/>
              </a:rPr>
              <a:t>) </a:t>
            </a:r>
            <a:r>
              <a:rPr lang="en-GB" sz="2800" b="1" dirty="0" smtClean="0">
                <a:solidFill>
                  <a:srgbClr val="2C16FF"/>
                </a:solidFill>
                <a:latin typeface="Calibri Light" panose="020F0302020204030204" pitchFamily="34" charset="0"/>
                <a:cs typeface="Calibri Light" panose="020F0302020204030204" pitchFamily="34" charset="0"/>
              </a:rPr>
              <a:t> </a:t>
            </a:r>
            <a:endParaRPr lang="it-IT" sz="2800" b="1" dirty="0"/>
          </a:p>
        </p:txBody>
      </p:sp>
    </p:spTree>
    <p:extLst>
      <p:ext uri="{BB962C8B-B14F-4D97-AF65-F5344CB8AC3E}">
        <p14:creationId xmlns:p14="http://schemas.microsoft.com/office/powerpoint/2010/main" val="361605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a:xfrm>
            <a:off x="899592" y="39663"/>
            <a:ext cx="7559675" cy="581025"/>
          </a:xfrm>
          <a:noFill/>
          <a:ln w="9525">
            <a:noFill/>
            <a:miter lim="800000"/>
            <a:headEnd/>
            <a:tailEnd/>
          </a:ln>
        </p:spPr>
        <p:txBody>
          <a:bodyPr vert="horz" wrap="square" lIns="91440" tIns="45720" rIns="91440" bIns="45720" numCol="1" anchor="t" anchorCtr="0" compatLnSpc="1">
            <a:prstTxWarp prst="textNoShape">
              <a:avLst/>
            </a:prstTxWarp>
          </a:bodyPr>
          <a:lstStyle/>
          <a:p>
            <a:pPr algn="ctr"/>
            <a:r>
              <a:rPr lang="en-GB" sz="2800" kern="1200" dirty="0">
                <a:solidFill>
                  <a:srgbClr val="002060"/>
                </a:solidFill>
                <a:latin typeface="Calibri Light" panose="020F0302020204030204" pitchFamily="34" charset="0"/>
                <a:ea typeface="ＭＳ Ｐゴシック" charset="-128"/>
                <a:cs typeface="Calibri Light" panose="020F0302020204030204" pitchFamily="34" charset="0"/>
              </a:rPr>
              <a:t>Relevant parameters of </a:t>
            </a:r>
            <a:r>
              <a:rPr lang="en-GB" sz="2800" kern="1200" dirty="0" err="1">
                <a:solidFill>
                  <a:srgbClr val="002060"/>
                </a:solidFill>
                <a:latin typeface="Calibri Light" panose="020F0302020204030204" pitchFamily="34" charset="0"/>
                <a:ea typeface="ＭＳ Ｐゴシック" charset="-128"/>
                <a:cs typeface="Calibri Light" panose="020F0302020204030204" pitchFamily="34" charset="0"/>
              </a:rPr>
              <a:t>FCCee</a:t>
            </a:r>
            <a:endParaRPr lang="en-GB" sz="2800" kern="1200" dirty="0">
              <a:solidFill>
                <a:srgbClr val="002060"/>
              </a:solidFill>
              <a:latin typeface="Calibri Light" panose="020F0302020204030204" pitchFamily="34" charset="0"/>
              <a:ea typeface="ＭＳ Ｐゴシック" charset="-128"/>
              <a:cs typeface="Calibri Light" panose="020F0302020204030204" pitchFamily="34" charset="0"/>
            </a:endParaRPr>
          </a:p>
        </p:txBody>
      </p:sp>
      <p:sp>
        <p:nvSpPr>
          <p:cNvPr id="11" name="Segnaposto numero diapositiva 10"/>
          <p:cNvSpPr>
            <a:spLocks noGrp="1"/>
          </p:cNvSpPr>
          <p:nvPr>
            <p:ph type="sldNum" sz="quarter" idx="12"/>
          </p:nvPr>
        </p:nvSpPr>
        <p:spPr/>
        <p:txBody>
          <a:bodyPr/>
          <a:lstStyle/>
          <a:p>
            <a:r>
              <a:rPr lang="it-IT" dirty="0">
                <a:solidFill>
                  <a:srgbClr val="000000"/>
                </a:solidFill>
              </a:rPr>
              <a:t> </a:t>
            </a:r>
            <a:fld id="{BFBF7122-E485-A34B-A033-193A3ADCCB38}" type="slidenum">
              <a:rPr lang="it-IT" smtClean="0">
                <a:solidFill>
                  <a:srgbClr val="000000"/>
                </a:solidFill>
              </a:rPr>
              <a:pPr/>
              <a:t>13</a:t>
            </a:fld>
            <a:endParaRPr lang="it-IT" dirty="0">
              <a:solidFill>
                <a:srgbClr val="000000"/>
              </a:solidFill>
            </a:endParaRPr>
          </a:p>
        </p:txBody>
      </p:sp>
      <p:pic>
        <p:nvPicPr>
          <p:cNvPr id="15" name="Picture 2" descr="marchio A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713" t="15123" r="-3713" b="39508"/>
          <a:stretch/>
        </p:blipFill>
        <p:spPr bwMode="auto">
          <a:xfrm>
            <a:off x="7255159" y="0"/>
            <a:ext cx="1939479"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descr="logoci.tif"/>
          <p:cNvPicPr/>
          <p:nvPr/>
        </p:nvPicPr>
        <p:blipFill>
          <a:blip r:embed="rId3"/>
          <a:stretch>
            <a:fillRect/>
          </a:stretch>
        </p:blipFill>
        <p:spPr>
          <a:xfrm>
            <a:off x="251520" y="72220"/>
            <a:ext cx="864096" cy="422746"/>
          </a:xfrm>
          <a:prstGeom prst="rect">
            <a:avLst/>
          </a:prstGeom>
        </p:spPr>
      </p:pic>
      <p:pic>
        <p:nvPicPr>
          <p:cNvPr id="6" name="Immagine 5">
            <a:extLst>
              <a:ext uri="{FF2B5EF4-FFF2-40B4-BE49-F238E27FC236}">
                <a16:creationId xmlns="" xmlns:a16="http://schemas.microsoft.com/office/drawing/2014/main" id="{DC5C53C3-6326-4D46-A202-341B6559309D}"/>
              </a:ext>
            </a:extLst>
          </p:cNvPr>
          <p:cNvPicPr>
            <a:picLocks noChangeAspect="1"/>
          </p:cNvPicPr>
          <p:nvPr/>
        </p:nvPicPr>
        <p:blipFill rotWithShape="1">
          <a:blip r:embed="rId4"/>
          <a:srcRect l="20863" t="21667" r="24801" b="9381"/>
          <a:stretch/>
        </p:blipFill>
        <p:spPr>
          <a:xfrm>
            <a:off x="395536" y="620688"/>
            <a:ext cx="8251595" cy="5887171"/>
          </a:xfrm>
          <a:prstGeom prst="rect">
            <a:avLst/>
          </a:prstGeom>
        </p:spPr>
      </p:pic>
      <p:sp>
        <p:nvSpPr>
          <p:cNvPr id="10" name="Rectangle 9"/>
          <p:cNvSpPr/>
          <p:nvPr/>
        </p:nvSpPr>
        <p:spPr bwMode="auto">
          <a:xfrm>
            <a:off x="467544" y="836712"/>
            <a:ext cx="7992888" cy="216024"/>
          </a:xfrm>
          <a:prstGeom prst="rect">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a:ln>
                <a:noFill/>
              </a:ln>
              <a:solidFill>
                <a:schemeClr val="bg1"/>
              </a:solidFill>
              <a:effectLst/>
              <a:latin typeface="Arial" charset="0"/>
              <a:ea typeface="ＭＳ Ｐゴシック" pitchFamily="1" charset="-128"/>
            </a:endParaRPr>
          </a:p>
        </p:txBody>
      </p:sp>
      <p:sp>
        <p:nvSpPr>
          <p:cNvPr id="14" name="Rectangle 13"/>
          <p:cNvSpPr/>
          <p:nvPr/>
        </p:nvSpPr>
        <p:spPr bwMode="auto">
          <a:xfrm>
            <a:off x="467544" y="1988840"/>
            <a:ext cx="7992888" cy="216024"/>
          </a:xfrm>
          <a:prstGeom prst="rect">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a:ln>
                <a:noFill/>
              </a:ln>
              <a:solidFill>
                <a:schemeClr val="bg1"/>
              </a:solidFill>
              <a:effectLst/>
              <a:latin typeface="Arial" charset="0"/>
              <a:ea typeface="ＭＳ Ｐゴシック" pitchFamily="1" charset="-128"/>
            </a:endParaRPr>
          </a:p>
        </p:txBody>
      </p:sp>
      <p:sp>
        <p:nvSpPr>
          <p:cNvPr id="17" name="Rectangle 16"/>
          <p:cNvSpPr/>
          <p:nvPr/>
        </p:nvSpPr>
        <p:spPr bwMode="auto">
          <a:xfrm>
            <a:off x="395536" y="5877272"/>
            <a:ext cx="7992888" cy="216024"/>
          </a:xfrm>
          <a:prstGeom prst="rect">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a:ln>
                <a:noFill/>
              </a:ln>
              <a:solidFill>
                <a:schemeClr val="bg1"/>
              </a:solidFill>
              <a:effectLst/>
              <a:latin typeface="Arial" charset="0"/>
              <a:ea typeface="ＭＳ Ｐゴシック" pitchFamily="1" charset="-128"/>
            </a:endParaRPr>
          </a:p>
        </p:txBody>
      </p:sp>
      <p:sp>
        <p:nvSpPr>
          <p:cNvPr id="18" name="Rectangle 17"/>
          <p:cNvSpPr/>
          <p:nvPr/>
        </p:nvSpPr>
        <p:spPr bwMode="auto">
          <a:xfrm>
            <a:off x="395536" y="4077072"/>
            <a:ext cx="8064896" cy="360040"/>
          </a:xfrm>
          <a:prstGeom prst="rect">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a:ln>
                <a:noFill/>
              </a:ln>
              <a:solidFill>
                <a:schemeClr val="bg1"/>
              </a:solidFill>
              <a:effectLst/>
              <a:latin typeface="Arial" charset="0"/>
              <a:ea typeface="ＭＳ Ｐゴシック" pitchFamily="1" charset="-128"/>
            </a:endParaRPr>
          </a:p>
        </p:txBody>
      </p:sp>
    </p:spTree>
    <p:extLst>
      <p:ext uri="{BB962C8B-B14F-4D97-AF65-F5344CB8AC3E}">
        <p14:creationId xmlns:p14="http://schemas.microsoft.com/office/powerpoint/2010/main" val="19314516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68312" y="914480"/>
            <a:ext cx="8538962" cy="4806518"/>
          </a:xfrm>
        </p:spPr>
        <p:txBody>
          <a:bodyPr/>
          <a:lstStyle/>
          <a:p>
            <a:pPr marL="0" indent="0">
              <a:lnSpc>
                <a:spcPct val="150000"/>
              </a:lnSpc>
              <a:buNone/>
            </a:pPr>
            <a:r>
              <a:rPr lang="en-GB" sz="1800" b="1" dirty="0">
                <a:solidFill>
                  <a:srgbClr val="002060"/>
                </a:solidFill>
                <a:latin typeface="Calibri" panose="020F0502020204030204" pitchFamily="34" charset="0"/>
                <a:cs typeface="Calibri" panose="020F0502020204030204" pitchFamily="34" charset="0"/>
              </a:rPr>
              <a:t>Luminosity challenges(*)</a:t>
            </a:r>
          </a:p>
          <a:p>
            <a:pPr>
              <a:lnSpc>
                <a:spcPct val="150000"/>
              </a:lnSpc>
              <a:buClr>
                <a:srgbClr val="002060"/>
              </a:buClr>
            </a:pPr>
            <a:r>
              <a:rPr lang="en-GB" sz="1800" dirty="0">
                <a:solidFill>
                  <a:srgbClr val="002060"/>
                </a:solidFill>
                <a:latin typeface="Calibri" panose="020F0502020204030204" pitchFamily="34" charset="0"/>
                <a:cs typeface="Calibri" panose="020F0502020204030204" pitchFamily="34" charset="0"/>
              </a:rPr>
              <a:t>Luminosity cannot be fully demonstrated before the project implementation </a:t>
            </a:r>
          </a:p>
          <a:p>
            <a:pPr>
              <a:lnSpc>
                <a:spcPct val="150000"/>
              </a:lnSpc>
              <a:buClr>
                <a:srgbClr val="002060"/>
              </a:buClr>
            </a:pPr>
            <a:r>
              <a:rPr lang="en-GB" sz="1800" dirty="0">
                <a:solidFill>
                  <a:srgbClr val="002060"/>
                </a:solidFill>
                <a:latin typeface="Calibri" panose="020F0502020204030204" pitchFamily="34" charset="0"/>
                <a:cs typeface="Calibri" panose="020F0502020204030204" pitchFamily="34" charset="0"/>
              </a:rPr>
              <a:t>Luminosity is a feature of the facility not the individual technologies</a:t>
            </a:r>
          </a:p>
          <a:p>
            <a:pPr>
              <a:lnSpc>
                <a:spcPct val="150000"/>
              </a:lnSpc>
              <a:buClr>
                <a:srgbClr val="002060"/>
              </a:buClr>
            </a:pPr>
            <a:r>
              <a:rPr lang="en-GB" sz="1800" dirty="0">
                <a:solidFill>
                  <a:srgbClr val="002060"/>
                </a:solidFill>
                <a:latin typeface="Calibri" panose="020F0502020204030204" pitchFamily="34" charset="0"/>
                <a:cs typeface="Calibri" panose="020F0502020204030204" pitchFamily="34" charset="0"/>
              </a:rPr>
              <a:t>Have to rely on experiences, theory and simulations</a:t>
            </a:r>
          </a:p>
          <a:p>
            <a:pPr>
              <a:lnSpc>
                <a:spcPct val="150000"/>
              </a:lnSpc>
              <a:buClr>
                <a:srgbClr val="002060"/>
              </a:buClr>
            </a:pPr>
            <a:r>
              <a:rPr lang="en-GB" sz="1800" dirty="0">
                <a:solidFill>
                  <a:srgbClr val="002060"/>
                </a:solidFill>
                <a:latin typeface="Calibri" panose="020F0502020204030204" pitchFamily="34" charset="0"/>
                <a:cs typeface="Calibri" panose="020F0502020204030204" pitchFamily="34" charset="0"/>
              </a:rPr>
              <a:t>Foresee margins</a:t>
            </a:r>
          </a:p>
          <a:p>
            <a:pPr>
              <a:lnSpc>
                <a:spcPct val="150000"/>
              </a:lnSpc>
              <a:buClr>
                <a:srgbClr val="002060"/>
              </a:buClr>
            </a:pPr>
            <a:r>
              <a:rPr lang="en-GB" sz="1800" dirty="0">
                <a:solidFill>
                  <a:srgbClr val="002060"/>
                </a:solidFill>
                <a:latin typeface="Calibri" panose="020F0502020204030204" pitchFamily="34" charset="0"/>
                <a:cs typeface="Calibri" panose="020F0502020204030204" pitchFamily="34" charset="0"/>
              </a:rPr>
              <a:t>FCC-</a:t>
            </a:r>
            <a:r>
              <a:rPr lang="en-GB" sz="1800" dirty="0" err="1">
                <a:solidFill>
                  <a:srgbClr val="002060"/>
                </a:solidFill>
                <a:latin typeface="Calibri" panose="020F0502020204030204" pitchFamily="34" charset="0"/>
                <a:cs typeface="Calibri" panose="020F0502020204030204" pitchFamily="34" charset="0"/>
              </a:rPr>
              <a:t>ee</a:t>
            </a:r>
            <a:r>
              <a:rPr lang="en-GB" sz="1800" dirty="0">
                <a:solidFill>
                  <a:srgbClr val="002060"/>
                </a:solidFill>
                <a:latin typeface="Calibri" panose="020F0502020204030204" pitchFamily="34" charset="0"/>
                <a:cs typeface="Calibri" panose="020F0502020204030204" pitchFamily="34" charset="0"/>
              </a:rPr>
              <a:t> is based on experience from LEP, DAPHNE, KEKB, PEP II, </a:t>
            </a:r>
            <a:r>
              <a:rPr lang="en-GB" sz="1800" dirty="0" err="1">
                <a:solidFill>
                  <a:srgbClr val="002060"/>
                </a:solidFill>
                <a:latin typeface="Calibri" panose="020F0502020204030204" pitchFamily="34" charset="0"/>
                <a:cs typeface="Calibri" panose="020F0502020204030204" pitchFamily="34" charset="0"/>
              </a:rPr>
              <a:t>superKEKB</a:t>
            </a:r>
            <a:r>
              <a:rPr lang="en-GB" sz="1800" dirty="0">
                <a:solidFill>
                  <a:srgbClr val="002060"/>
                </a:solidFill>
                <a:latin typeface="Calibri" panose="020F0502020204030204" pitchFamily="34" charset="0"/>
                <a:cs typeface="Calibri" panose="020F0502020204030204" pitchFamily="34" charset="0"/>
              </a:rPr>
              <a:t>, … </a:t>
            </a:r>
          </a:p>
          <a:p>
            <a:pPr>
              <a:lnSpc>
                <a:spcPct val="150000"/>
              </a:lnSpc>
              <a:buClr>
                <a:srgbClr val="002060"/>
              </a:buClr>
            </a:pPr>
            <a:r>
              <a:rPr lang="en-GB" sz="1800" dirty="0">
                <a:solidFill>
                  <a:srgbClr val="002060"/>
                </a:solidFill>
                <a:latin typeface="Calibri" panose="020F0502020204030204" pitchFamily="34" charset="0"/>
                <a:cs typeface="Calibri" panose="020F0502020204030204" pitchFamily="34" charset="0"/>
              </a:rPr>
              <a:t>Gives confidence that we understand performance challenges </a:t>
            </a:r>
          </a:p>
          <a:p>
            <a:pPr>
              <a:lnSpc>
                <a:spcPct val="150000"/>
              </a:lnSpc>
              <a:buClr>
                <a:srgbClr val="002060"/>
              </a:buClr>
            </a:pPr>
            <a:r>
              <a:rPr lang="en-GB" sz="1800" dirty="0">
                <a:solidFill>
                  <a:srgbClr val="002060"/>
                </a:solidFill>
                <a:latin typeface="Calibri" panose="020F0502020204030204" pitchFamily="34" charset="0"/>
                <a:cs typeface="Calibri" panose="020F0502020204030204" pitchFamily="34" charset="0"/>
              </a:rPr>
              <a:t>New beam physics occurs in the designs, </a:t>
            </a:r>
          </a:p>
          <a:p>
            <a:pPr>
              <a:lnSpc>
                <a:spcPct val="150000"/>
              </a:lnSpc>
              <a:buClr>
                <a:srgbClr val="002060"/>
              </a:buClr>
            </a:pPr>
            <a:r>
              <a:rPr lang="en-GB" sz="1800" dirty="0">
                <a:solidFill>
                  <a:srgbClr val="002060"/>
                </a:solidFill>
                <a:latin typeface="Calibri" panose="020F0502020204030204" pitchFamily="34" charset="0"/>
                <a:cs typeface="Calibri" panose="020F0502020204030204" pitchFamily="34" charset="0"/>
              </a:rPr>
              <a:t>e.g. </a:t>
            </a:r>
            <a:r>
              <a:rPr lang="en-GB" sz="1800" dirty="0" err="1">
                <a:solidFill>
                  <a:srgbClr val="002060"/>
                </a:solidFill>
                <a:latin typeface="Calibri" panose="020F0502020204030204" pitchFamily="34" charset="0"/>
                <a:cs typeface="Calibri" panose="020F0502020204030204" pitchFamily="34" charset="0"/>
              </a:rPr>
              <a:t>beamstrahlung</a:t>
            </a:r>
            <a:r>
              <a:rPr lang="en-GB" sz="1800" dirty="0">
                <a:solidFill>
                  <a:srgbClr val="002060"/>
                </a:solidFill>
                <a:latin typeface="Calibri" panose="020F0502020204030204" pitchFamily="34" charset="0"/>
                <a:cs typeface="Calibri" panose="020F0502020204030204" pitchFamily="34" charset="0"/>
              </a:rPr>
              <a:t> is unique feature of FCC-</a:t>
            </a:r>
            <a:r>
              <a:rPr lang="en-GB" sz="1800" dirty="0" err="1">
                <a:solidFill>
                  <a:srgbClr val="002060"/>
                </a:solidFill>
                <a:latin typeface="Calibri" panose="020F0502020204030204" pitchFamily="34" charset="0"/>
                <a:cs typeface="Calibri" panose="020F0502020204030204" pitchFamily="34" charset="0"/>
              </a:rPr>
              <a:t>ee</a:t>
            </a:r>
            <a:r>
              <a:rPr lang="en-GB" sz="1800" dirty="0">
                <a:solidFill>
                  <a:srgbClr val="002060"/>
                </a:solidFill>
                <a:latin typeface="Calibri" panose="020F0502020204030204" pitchFamily="34" charset="0"/>
                <a:cs typeface="Calibri" panose="020F0502020204030204" pitchFamily="34" charset="0"/>
              </a:rPr>
              <a:t> </a:t>
            </a:r>
          </a:p>
          <a:p>
            <a:pPr>
              <a:lnSpc>
                <a:spcPct val="150000"/>
              </a:lnSpc>
              <a:buClr>
                <a:srgbClr val="002060"/>
              </a:buClr>
            </a:pPr>
            <a:r>
              <a:rPr lang="en-GB" sz="1800" dirty="0">
                <a:solidFill>
                  <a:srgbClr val="002060"/>
                </a:solidFill>
                <a:latin typeface="Calibri" panose="020F0502020204030204" pitchFamily="34" charset="0"/>
                <a:cs typeface="Calibri" panose="020F0502020204030204" pitchFamily="34" charset="0"/>
              </a:rPr>
              <a:t>Identified and anticipated in the design, should be able to trust simulations </a:t>
            </a:r>
          </a:p>
          <a:p>
            <a:pPr>
              <a:lnSpc>
                <a:spcPct val="150000"/>
              </a:lnSpc>
              <a:buClr>
                <a:srgbClr val="002060"/>
              </a:buClr>
            </a:pPr>
            <a:r>
              <a:rPr lang="en-GB" sz="1800" dirty="0">
                <a:solidFill>
                  <a:srgbClr val="002060"/>
                </a:solidFill>
                <a:latin typeface="Calibri" panose="020F0502020204030204" pitchFamily="34" charset="0"/>
                <a:cs typeface="Calibri" panose="020F0502020204030204" pitchFamily="34" charset="0"/>
              </a:rPr>
              <a:t>The technologies required are improved versions of those from other facilities</a:t>
            </a:r>
          </a:p>
        </p:txBody>
      </p:sp>
      <p:sp>
        <p:nvSpPr>
          <p:cNvPr id="2" name="TextBox 1"/>
          <p:cNvSpPr txBox="1"/>
          <p:nvPr/>
        </p:nvSpPr>
        <p:spPr>
          <a:xfrm>
            <a:off x="656117" y="6225903"/>
            <a:ext cx="7368466" cy="507831"/>
          </a:xfrm>
          <a:prstGeom prst="rect">
            <a:avLst/>
          </a:prstGeom>
          <a:noFill/>
        </p:spPr>
        <p:txBody>
          <a:bodyPr wrap="square" rtlCol="0">
            <a:spAutoFit/>
          </a:bodyPr>
          <a:lstStyle/>
          <a:p>
            <a:r>
              <a:rPr lang="en-US" dirty="0">
                <a:solidFill>
                  <a:srgbClr val="002060"/>
                </a:solidFill>
              </a:rPr>
              <a:t>(*) See C. </a:t>
            </a:r>
            <a:r>
              <a:rPr lang="en-US" dirty="0" err="1">
                <a:solidFill>
                  <a:srgbClr val="002060"/>
                </a:solidFill>
              </a:rPr>
              <a:t>Biscari</a:t>
            </a:r>
            <a:r>
              <a:rPr lang="en-US" dirty="0">
                <a:solidFill>
                  <a:srgbClr val="002060"/>
                </a:solidFill>
              </a:rPr>
              <a:t>, and L. </a:t>
            </a:r>
            <a:r>
              <a:rPr lang="en-US" dirty="0" err="1">
                <a:solidFill>
                  <a:srgbClr val="002060"/>
                </a:solidFill>
              </a:rPr>
              <a:t>Rivkin</a:t>
            </a:r>
            <a:r>
              <a:rPr lang="en-US" dirty="0">
                <a:solidFill>
                  <a:srgbClr val="002060"/>
                </a:solidFill>
              </a:rPr>
              <a:t>, P. Burrows, F. Zimmermann, Open Symposium towards updating the European Strategy for Particle Physics</a:t>
            </a:r>
          </a:p>
          <a:p>
            <a:r>
              <a:rPr lang="en-US" dirty="0">
                <a:solidFill>
                  <a:srgbClr val="002060"/>
                </a:solidFill>
              </a:rPr>
              <a:t>May 13-16, 2019, Granada, Spain</a:t>
            </a:r>
          </a:p>
          <a:p>
            <a:endParaRPr lang="en-US" dirty="0">
              <a:solidFill>
                <a:srgbClr val="002060"/>
              </a:solidFill>
            </a:endParaRPr>
          </a:p>
        </p:txBody>
      </p:sp>
      <p:pic>
        <p:nvPicPr>
          <p:cNvPr id="5" name="Picture 2" descr="marchio A3">
            <a:extLst>
              <a:ext uri="{FF2B5EF4-FFF2-40B4-BE49-F238E27FC236}">
                <a16:creationId xmlns="" xmlns:a16="http://schemas.microsoft.com/office/drawing/2014/main" id="{3F3BF866-12E2-4F5B-ACD2-F28347E50C5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13" t="15123" r="-3713" b="39508"/>
          <a:stretch/>
        </p:blipFill>
        <p:spPr bwMode="auto">
          <a:xfrm>
            <a:off x="7255159" y="0"/>
            <a:ext cx="1939479"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logoci.tif">
            <a:extLst>
              <a:ext uri="{FF2B5EF4-FFF2-40B4-BE49-F238E27FC236}">
                <a16:creationId xmlns="" xmlns:a16="http://schemas.microsoft.com/office/drawing/2014/main" id="{DB615A4D-3C36-444C-BB82-836354F12D4A}"/>
              </a:ext>
            </a:extLst>
          </p:cNvPr>
          <p:cNvPicPr/>
          <p:nvPr/>
        </p:nvPicPr>
        <p:blipFill>
          <a:blip r:embed="rId4"/>
          <a:stretch>
            <a:fillRect/>
          </a:stretch>
        </p:blipFill>
        <p:spPr>
          <a:xfrm>
            <a:off x="251520" y="72220"/>
            <a:ext cx="864096" cy="422746"/>
          </a:xfrm>
          <a:prstGeom prst="rect">
            <a:avLst/>
          </a:prstGeom>
        </p:spPr>
      </p:pic>
      <p:sp>
        <p:nvSpPr>
          <p:cNvPr id="10" name="Titolo 1">
            <a:extLst>
              <a:ext uri="{FF2B5EF4-FFF2-40B4-BE49-F238E27FC236}">
                <a16:creationId xmlns="" xmlns:a16="http://schemas.microsoft.com/office/drawing/2014/main" id="{B27B0C02-752D-40C4-A100-C6C7923AF7C9}"/>
              </a:ext>
            </a:extLst>
          </p:cNvPr>
          <p:cNvSpPr txBox="1">
            <a:spLocks/>
          </p:cNvSpPr>
          <p:nvPr/>
        </p:nvSpPr>
        <p:spPr bwMode="auto">
          <a:xfrm>
            <a:off x="792162" y="306218"/>
            <a:ext cx="7559675" cy="5810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1">
                <a:solidFill>
                  <a:srgbClr val="822433"/>
                </a:solidFill>
                <a:latin typeface="+mj-lt"/>
                <a:ea typeface="+mj-ea"/>
                <a:cs typeface="ＭＳ Ｐゴシック" charset="-128"/>
              </a:defRPr>
            </a:lvl1pPr>
            <a:lvl2pPr algn="l" rtl="0" eaLnBrk="1" fontAlgn="base" hangingPunct="1">
              <a:spcBef>
                <a:spcPct val="0"/>
              </a:spcBef>
              <a:spcAft>
                <a:spcPct val="0"/>
              </a:spcAft>
              <a:defRPr sz="2400" b="1">
                <a:solidFill>
                  <a:srgbClr val="822433"/>
                </a:solidFill>
                <a:latin typeface="Arial" charset="0"/>
                <a:ea typeface="ＭＳ Ｐゴシック" pitchFamily="1" charset="-128"/>
                <a:cs typeface="ＭＳ Ｐゴシック" charset="-128"/>
              </a:defRPr>
            </a:lvl2pPr>
            <a:lvl3pPr algn="l" rtl="0" eaLnBrk="1" fontAlgn="base" hangingPunct="1">
              <a:spcBef>
                <a:spcPct val="0"/>
              </a:spcBef>
              <a:spcAft>
                <a:spcPct val="0"/>
              </a:spcAft>
              <a:defRPr sz="2400" b="1">
                <a:solidFill>
                  <a:srgbClr val="822433"/>
                </a:solidFill>
                <a:latin typeface="Arial" charset="0"/>
                <a:ea typeface="ＭＳ Ｐゴシック" pitchFamily="1" charset="-128"/>
                <a:cs typeface="ＭＳ Ｐゴシック" charset="-128"/>
              </a:defRPr>
            </a:lvl3pPr>
            <a:lvl4pPr algn="l" rtl="0" eaLnBrk="1" fontAlgn="base" hangingPunct="1">
              <a:spcBef>
                <a:spcPct val="0"/>
              </a:spcBef>
              <a:spcAft>
                <a:spcPct val="0"/>
              </a:spcAft>
              <a:defRPr sz="2400" b="1">
                <a:solidFill>
                  <a:srgbClr val="822433"/>
                </a:solidFill>
                <a:latin typeface="Arial" charset="0"/>
                <a:ea typeface="ＭＳ Ｐゴシック" pitchFamily="1" charset="-128"/>
                <a:cs typeface="ＭＳ Ｐゴシック" charset="-128"/>
              </a:defRPr>
            </a:lvl4pPr>
            <a:lvl5pPr algn="l" rtl="0" eaLnBrk="1" fontAlgn="base" hangingPunct="1">
              <a:spcBef>
                <a:spcPct val="0"/>
              </a:spcBef>
              <a:spcAft>
                <a:spcPct val="0"/>
              </a:spcAft>
              <a:defRPr sz="2400" b="1">
                <a:solidFill>
                  <a:srgbClr val="822433"/>
                </a:solidFill>
                <a:latin typeface="Arial" charset="0"/>
                <a:ea typeface="ＭＳ Ｐゴシック" pitchFamily="1" charset="-128"/>
                <a:cs typeface="ＭＳ Ｐゴシック" charset="-128"/>
              </a:defRPr>
            </a:lvl5pPr>
            <a:lvl6pPr marL="457200" algn="l" rtl="0" eaLnBrk="1" fontAlgn="base" hangingPunct="1">
              <a:spcBef>
                <a:spcPct val="0"/>
              </a:spcBef>
              <a:spcAft>
                <a:spcPct val="0"/>
              </a:spcAft>
              <a:defRPr sz="2400" b="1">
                <a:solidFill>
                  <a:srgbClr val="822433"/>
                </a:solidFill>
                <a:latin typeface="Arial" charset="0"/>
                <a:ea typeface="ＭＳ Ｐゴシック" pitchFamily="1" charset="-128"/>
              </a:defRPr>
            </a:lvl6pPr>
            <a:lvl7pPr marL="914400" algn="l" rtl="0" eaLnBrk="1" fontAlgn="base" hangingPunct="1">
              <a:spcBef>
                <a:spcPct val="0"/>
              </a:spcBef>
              <a:spcAft>
                <a:spcPct val="0"/>
              </a:spcAft>
              <a:defRPr sz="2400" b="1">
                <a:solidFill>
                  <a:srgbClr val="822433"/>
                </a:solidFill>
                <a:latin typeface="Arial" charset="0"/>
                <a:ea typeface="ＭＳ Ｐゴシック" pitchFamily="1" charset="-128"/>
              </a:defRPr>
            </a:lvl7pPr>
            <a:lvl8pPr marL="1371600" algn="l" rtl="0" eaLnBrk="1" fontAlgn="base" hangingPunct="1">
              <a:spcBef>
                <a:spcPct val="0"/>
              </a:spcBef>
              <a:spcAft>
                <a:spcPct val="0"/>
              </a:spcAft>
              <a:defRPr sz="2400" b="1">
                <a:solidFill>
                  <a:srgbClr val="822433"/>
                </a:solidFill>
                <a:latin typeface="Arial" charset="0"/>
                <a:ea typeface="ＭＳ Ｐゴシック" pitchFamily="1" charset="-128"/>
              </a:defRPr>
            </a:lvl8pPr>
            <a:lvl9pPr marL="1828800" algn="l" rtl="0" eaLnBrk="1" fontAlgn="base" hangingPunct="1">
              <a:spcBef>
                <a:spcPct val="0"/>
              </a:spcBef>
              <a:spcAft>
                <a:spcPct val="0"/>
              </a:spcAft>
              <a:defRPr sz="2400" b="1">
                <a:solidFill>
                  <a:srgbClr val="822433"/>
                </a:solidFill>
                <a:latin typeface="Arial" charset="0"/>
                <a:ea typeface="ＭＳ Ｐゴシック" pitchFamily="1" charset="-128"/>
              </a:defRPr>
            </a:lvl9pPr>
          </a:lstStyle>
          <a:p>
            <a:pPr algn="ctr"/>
            <a:r>
              <a:rPr lang="en-GB" sz="2800" dirty="0">
                <a:solidFill>
                  <a:srgbClr val="002060"/>
                </a:solidFill>
                <a:latin typeface="Calibri Light" panose="020F0302020204030204" pitchFamily="34" charset="0"/>
                <a:ea typeface="ＭＳ Ｐゴシック" charset="-128"/>
                <a:cs typeface="Calibri Light" panose="020F0302020204030204" pitchFamily="34" charset="0"/>
              </a:rPr>
              <a:t>FCC-</a:t>
            </a:r>
            <a:r>
              <a:rPr lang="en-GB" sz="2800" dirty="0" err="1">
                <a:solidFill>
                  <a:srgbClr val="002060"/>
                </a:solidFill>
                <a:latin typeface="Calibri Light" panose="020F0302020204030204" pitchFamily="34" charset="0"/>
                <a:ea typeface="ＭＳ Ｐゴシック" charset="-128"/>
                <a:cs typeface="Calibri Light" panose="020F0302020204030204" pitchFamily="34" charset="0"/>
              </a:rPr>
              <a:t>ee</a:t>
            </a:r>
            <a:r>
              <a:rPr lang="en-GB" sz="2800" dirty="0">
                <a:solidFill>
                  <a:srgbClr val="002060"/>
                </a:solidFill>
                <a:latin typeface="Calibri Light" panose="020F0302020204030204" pitchFamily="34" charset="0"/>
                <a:ea typeface="ＭＳ Ｐゴシック" charset="-128"/>
                <a:cs typeface="Calibri Light" panose="020F0302020204030204" pitchFamily="34" charset="0"/>
              </a:rPr>
              <a:t> challenges</a:t>
            </a:r>
            <a:endParaRPr lang="en-GB" sz="2800" kern="1200" dirty="0">
              <a:solidFill>
                <a:srgbClr val="002060"/>
              </a:solidFill>
              <a:latin typeface="Calibri Light" panose="020F0302020204030204" pitchFamily="34" charset="0"/>
              <a:ea typeface="ＭＳ Ｐゴシック" charset="-128"/>
              <a:cs typeface="Calibri Light" panose="020F0302020204030204" pitchFamily="34" charset="0"/>
            </a:endParaRPr>
          </a:p>
        </p:txBody>
      </p:sp>
    </p:spTree>
    <p:extLst>
      <p:ext uri="{BB962C8B-B14F-4D97-AF65-F5344CB8AC3E}">
        <p14:creationId xmlns:p14="http://schemas.microsoft.com/office/powerpoint/2010/main" val="2626857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899592" y="908720"/>
            <a:ext cx="7559675" cy="4486922"/>
          </a:xfrm>
        </p:spPr>
        <p:txBody>
          <a:bodyPr/>
          <a:lstStyle/>
          <a:p>
            <a:pPr marL="0" indent="0">
              <a:buNone/>
            </a:pPr>
            <a:r>
              <a:rPr lang="en-GB" sz="1800" b="1" dirty="0">
                <a:solidFill>
                  <a:srgbClr val="002060"/>
                </a:solidFill>
                <a:latin typeface="Calibri" panose="020F0502020204030204" pitchFamily="34" charset="0"/>
                <a:cs typeface="Calibri" panose="020F0502020204030204" pitchFamily="34" charset="0"/>
              </a:rPr>
              <a:t>Maturity(*)</a:t>
            </a:r>
          </a:p>
          <a:p>
            <a:pPr>
              <a:buClr>
                <a:srgbClr val="002060"/>
              </a:buClr>
            </a:pPr>
            <a:r>
              <a:rPr lang="en-GB" sz="1800" dirty="0">
                <a:solidFill>
                  <a:srgbClr val="002060"/>
                </a:solidFill>
                <a:latin typeface="Calibri" panose="020F0502020204030204" pitchFamily="34" charset="0"/>
                <a:cs typeface="Calibri" panose="020F0502020204030204" pitchFamily="34" charset="0"/>
              </a:rPr>
              <a:t>Do not see a feasibility issue with technologies or overall design</a:t>
            </a:r>
          </a:p>
          <a:p>
            <a:pPr>
              <a:buClr>
                <a:srgbClr val="002060"/>
              </a:buClr>
              <a:buFont typeface="Arial" panose="020B0604020202020204" pitchFamily="34" charset="0"/>
              <a:buChar char="•"/>
            </a:pPr>
            <a:r>
              <a:rPr lang="en-GB" sz="1800" dirty="0">
                <a:solidFill>
                  <a:srgbClr val="002060"/>
                </a:solidFill>
                <a:latin typeface="Calibri" panose="020F0502020204030204" pitchFamily="34" charset="0"/>
                <a:cs typeface="Calibri" panose="020F0502020204030204" pitchFamily="34" charset="0"/>
              </a:rPr>
              <a:t>But more hardware development and studies essential to ensure that the performance goal can be fully met</a:t>
            </a:r>
          </a:p>
          <a:p>
            <a:pPr>
              <a:buClr>
                <a:srgbClr val="002060"/>
              </a:buClr>
              <a:buFont typeface="Arial" panose="020B0604020202020204" pitchFamily="34" charset="0"/>
              <a:buChar char="•"/>
            </a:pPr>
            <a:r>
              <a:rPr lang="en-GB" sz="1800" dirty="0">
                <a:solidFill>
                  <a:srgbClr val="002060"/>
                </a:solidFill>
                <a:latin typeface="Calibri" panose="020F0502020204030204" pitchFamily="34" charset="0"/>
                <a:cs typeface="Calibri" panose="020F0502020204030204" pitchFamily="34" charset="0"/>
              </a:rPr>
              <a:t>E.g. high power klystrons, strong-strong beam-beam studies with lattice with field errors, …</a:t>
            </a:r>
          </a:p>
          <a:p>
            <a:pPr>
              <a:buClr>
                <a:srgbClr val="002060"/>
              </a:buClr>
              <a:buFont typeface="Arial" panose="020B0604020202020204" pitchFamily="34" charset="0"/>
              <a:buChar char="•"/>
            </a:pPr>
            <a:endParaRPr lang="en-GB" sz="1800" dirty="0">
              <a:solidFill>
                <a:srgbClr val="002060"/>
              </a:solidFill>
              <a:latin typeface="Calibri" panose="020F0502020204030204" pitchFamily="34" charset="0"/>
              <a:cs typeface="Calibri" panose="020F0502020204030204" pitchFamily="34" charset="0"/>
            </a:endParaRPr>
          </a:p>
          <a:p>
            <a:pPr marL="0" indent="0">
              <a:buClr>
                <a:srgbClr val="002060"/>
              </a:buClr>
              <a:buNone/>
            </a:pPr>
            <a:r>
              <a:rPr lang="en-GB" sz="1800" b="1" dirty="0">
                <a:solidFill>
                  <a:srgbClr val="002060"/>
                </a:solidFill>
                <a:latin typeface="Calibri" panose="020F0502020204030204" pitchFamily="34" charset="0"/>
                <a:cs typeface="Calibri" panose="020F0502020204030204" pitchFamily="34" charset="0"/>
              </a:rPr>
              <a:t>RF technology(*)</a:t>
            </a:r>
          </a:p>
          <a:p>
            <a:pPr>
              <a:buClr>
                <a:srgbClr val="002060"/>
              </a:buClr>
              <a:buFont typeface="Arial" panose="020B0604020202020204" pitchFamily="34" charset="0"/>
              <a:buChar char="•"/>
            </a:pPr>
            <a:r>
              <a:rPr lang="en-GB" sz="1800" dirty="0">
                <a:solidFill>
                  <a:srgbClr val="002060"/>
                </a:solidFill>
                <a:latin typeface="Calibri" panose="020F0502020204030204" pitchFamily="34" charset="0"/>
                <a:cs typeface="Calibri" panose="020F0502020204030204" pitchFamily="34" charset="0"/>
              </a:rPr>
              <a:t>Accelerator Technologies are ready to go forward for construction in few years</a:t>
            </a:r>
          </a:p>
          <a:p>
            <a:pPr>
              <a:buClr>
                <a:srgbClr val="002060"/>
              </a:buClr>
              <a:buFont typeface="Arial" panose="020B0604020202020204" pitchFamily="34" charset="0"/>
              <a:buChar char="•"/>
            </a:pPr>
            <a:r>
              <a:rPr lang="en-GB" sz="1800" dirty="0">
                <a:solidFill>
                  <a:srgbClr val="002060"/>
                </a:solidFill>
                <a:latin typeface="Calibri" panose="020F0502020204030204" pitchFamily="34" charset="0"/>
                <a:cs typeface="Calibri" panose="020F0502020204030204" pitchFamily="34" charset="0"/>
              </a:rPr>
              <a:t>SRF accelerating technology is well matured for the realization including cooperation with industry but represents a challenge for high-Q SRF cavity at &lt; GHz and for </a:t>
            </a:r>
            <a:r>
              <a:rPr lang="en-GB" sz="1800" dirty="0" err="1">
                <a:solidFill>
                  <a:srgbClr val="002060"/>
                </a:solidFill>
                <a:latin typeface="Calibri" panose="020F0502020204030204" pitchFamily="34" charset="0"/>
                <a:cs typeface="Calibri" panose="020F0502020204030204" pitchFamily="34" charset="0"/>
              </a:rPr>
              <a:t>Nb</a:t>
            </a:r>
            <a:r>
              <a:rPr lang="en-GB" sz="1800" dirty="0">
                <a:solidFill>
                  <a:srgbClr val="002060"/>
                </a:solidFill>
                <a:latin typeface="Calibri" panose="020F0502020204030204" pitchFamily="34" charset="0"/>
                <a:cs typeface="Calibri" panose="020F0502020204030204" pitchFamily="34" charset="0"/>
              </a:rPr>
              <a:t> Thin-film Coating</a:t>
            </a:r>
          </a:p>
          <a:p>
            <a:pPr>
              <a:buClr>
                <a:srgbClr val="002060"/>
              </a:buClr>
              <a:buFont typeface="Arial" panose="020B0604020202020204" pitchFamily="34" charset="0"/>
              <a:buChar char="•"/>
            </a:pPr>
            <a:r>
              <a:rPr lang="en-GB" sz="1800" dirty="0">
                <a:solidFill>
                  <a:srgbClr val="002060"/>
                </a:solidFill>
                <a:latin typeface="Calibri" panose="020F0502020204030204" pitchFamily="34" charset="0"/>
                <a:cs typeface="Calibri" panose="020F0502020204030204" pitchFamily="34" charset="0"/>
              </a:rPr>
              <a:t>Continuing R&amp;D effort for higher performance is very important for future project upgrades. Energy efficiency (RF efficiency) is also important</a:t>
            </a:r>
          </a:p>
          <a:p>
            <a:pPr>
              <a:buClr>
                <a:srgbClr val="002060"/>
              </a:buClr>
              <a:buFont typeface="Arial" panose="020B0604020202020204" pitchFamily="34" charset="0"/>
              <a:buChar char="•"/>
            </a:pPr>
            <a:r>
              <a:rPr lang="en-GB" sz="1800" dirty="0">
                <a:solidFill>
                  <a:srgbClr val="002060"/>
                </a:solidFill>
                <a:latin typeface="Calibri" panose="020F0502020204030204" pitchFamily="34" charset="0"/>
                <a:cs typeface="Calibri" panose="020F0502020204030204" pitchFamily="34" charset="0"/>
              </a:rPr>
              <a:t>High synchrotron radiation constraint</a:t>
            </a:r>
            <a:endParaRPr lang="en-GB" sz="1600" dirty="0">
              <a:solidFill>
                <a:srgbClr val="002060"/>
              </a:solidFill>
              <a:latin typeface="Calibri" panose="020F0502020204030204" pitchFamily="34" charset="0"/>
              <a:cs typeface="Calibri" panose="020F0502020204030204" pitchFamily="34" charset="0"/>
            </a:endParaRPr>
          </a:p>
        </p:txBody>
      </p:sp>
      <p:sp>
        <p:nvSpPr>
          <p:cNvPr id="2" name="TextBox 1"/>
          <p:cNvSpPr txBox="1"/>
          <p:nvPr/>
        </p:nvSpPr>
        <p:spPr>
          <a:xfrm>
            <a:off x="683568" y="6254014"/>
            <a:ext cx="7368466" cy="507831"/>
          </a:xfrm>
          <a:prstGeom prst="rect">
            <a:avLst/>
          </a:prstGeom>
          <a:noFill/>
        </p:spPr>
        <p:txBody>
          <a:bodyPr wrap="square" rtlCol="0">
            <a:spAutoFit/>
          </a:bodyPr>
          <a:lstStyle/>
          <a:p>
            <a:r>
              <a:rPr lang="en-US" dirty="0">
                <a:solidFill>
                  <a:srgbClr val="002060"/>
                </a:solidFill>
              </a:rPr>
              <a:t>(*) See C. </a:t>
            </a:r>
            <a:r>
              <a:rPr lang="en-US" dirty="0" err="1">
                <a:solidFill>
                  <a:srgbClr val="002060"/>
                </a:solidFill>
              </a:rPr>
              <a:t>Biscari</a:t>
            </a:r>
            <a:r>
              <a:rPr lang="en-US" dirty="0">
                <a:solidFill>
                  <a:srgbClr val="002060"/>
                </a:solidFill>
              </a:rPr>
              <a:t>, and L. </a:t>
            </a:r>
            <a:r>
              <a:rPr lang="en-US" dirty="0" err="1">
                <a:solidFill>
                  <a:srgbClr val="002060"/>
                </a:solidFill>
              </a:rPr>
              <a:t>Rivkin</a:t>
            </a:r>
            <a:r>
              <a:rPr lang="en-US" dirty="0">
                <a:solidFill>
                  <a:srgbClr val="002060"/>
                </a:solidFill>
              </a:rPr>
              <a:t>, P. Burrows, F. Zimmermann, Open Symposium towards updating the European Strategy for Particle Physics</a:t>
            </a:r>
          </a:p>
          <a:p>
            <a:r>
              <a:rPr lang="en-US" dirty="0">
                <a:solidFill>
                  <a:srgbClr val="002060"/>
                </a:solidFill>
              </a:rPr>
              <a:t>May 13-16, 2019, Granada, Spain</a:t>
            </a:r>
          </a:p>
          <a:p>
            <a:endParaRPr lang="en-US" dirty="0">
              <a:solidFill>
                <a:srgbClr val="002060"/>
              </a:solidFill>
            </a:endParaRPr>
          </a:p>
        </p:txBody>
      </p:sp>
      <p:pic>
        <p:nvPicPr>
          <p:cNvPr id="5" name="Picture 3" descr="logoci.tif">
            <a:extLst>
              <a:ext uri="{FF2B5EF4-FFF2-40B4-BE49-F238E27FC236}">
                <a16:creationId xmlns="" xmlns:a16="http://schemas.microsoft.com/office/drawing/2014/main" id="{72390F49-336E-4E4C-A153-CBB94CB66B12}"/>
              </a:ext>
            </a:extLst>
          </p:cNvPr>
          <p:cNvPicPr/>
          <p:nvPr/>
        </p:nvPicPr>
        <p:blipFill>
          <a:blip r:embed="rId3"/>
          <a:stretch>
            <a:fillRect/>
          </a:stretch>
        </p:blipFill>
        <p:spPr>
          <a:xfrm>
            <a:off x="251520" y="72220"/>
            <a:ext cx="864096" cy="422746"/>
          </a:xfrm>
          <a:prstGeom prst="rect">
            <a:avLst/>
          </a:prstGeom>
        </p:spPr>
      </p:pic>
      <p:pic>
        <p:nvPicPr>
          <p:cNvPr id="7" name="Picture 2" descr="marchio A3">
            <a:extLst>
              <a:ext uri="{FF2B5EF4-FFF2-40B4-BE49-F238E27FC236}">
                <a16:creationId xmlns="" xmlns:a16="http://schemas.microsoft.com/office/drawing/2014/main" id="{E6A69753-48AC-4840-8A82-CF2BDA038FC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13" t="15123" r="-3713" b="39508"/>
          <a:stretch/>
        </p:blipFill>
        <p:spPr bwMode="auto">
          <a:xfrm>
            <a:off x="7255159" y="0"/>
            <a:ext cx="1939479"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olo 1">
            <a:extLst>
              <a:ext uri="{FF2B5EF4-FFF2-40B4-BE49-F238E27FC236}">
                <a16:creationId xmlns="" xmlns:a16="http://schemas.microsoft.com/office/drawing/2014/main" id="{6849017C-5238-4EDB-B858-28C3D81C52B7}"/>
              </a:ext>
            </a:extLst>
          </p:cNvPr>
          <p:cNvSpPr txBox="1">
            <a:spLocks/>
          </p:cNvSpPr>
          <p:nvPr/>
        </p:nvSpPr>
        <p:spPr bwMode="auto">
          <a:xfrm>
            <a:off x="792162" y="306218"/>
            <a:ext cx="7559675" cy="5810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1">
                <a:solidFill>
                  <a:srgbClr val="822433"/>
                </a:solidFill>
                <a:latin typeface="+mj-lt"/>
                <a:ea typeface="+mj-ea"/>
                <a:cs typeface="ＭＳ Ｐゴシック" charset="-128"/>
              </a:defRPr>
            </a:lvl1pPr>
            <a:lvl2pPr algn="l" rtl="0" eaLnBrk="1" fontAlgn="base" hangingPunct="1">
              <a:spcBef>
                <a:spcPct val="0"/>
              </a:spcBef>
              <a:spcAft>
                <a:spcPct val="0"/>
              </a:spcAft>
              <a:defRPr sz="2400" b="1">
                <a:solidFill>
                  <a:srgbClr val="822433"/>
                </a:solidFill>
                <a:latin typeface="Arial" charset="0"/>
                <a:ea typeface="ＭＳ Ｐゴシック" pitchFamily="1" charset="-128"/>
                <a:cs typeface="ＭＳ Ｐゴシック" charset="-128"/>
              </a:defRPr>
            </a:lvl2pPr>
            <a:lvl3pPr algn="l" rtl="0" eaLnBrk="1" fontAlgn="base" hangingPunct="1">
              <a:spcBef>
                <a:spcPct val="0"/>
              </a:spcBef>
              <a:spcAft>
                <a:spcPct val="0"/>
              </a:spcAft>
              <a:defRPr sz="2400" b="1">
                <a:solidFill>
                  <a:srgbClr val="822433"/>
                </a:solidFill>
                <a:latin typeface="Arial" charset="0"/>
                <a:ea typeface="ＭＳ Ｐゴシック" pitchFamily="1" charset="-128"/>
                <a:cs typeface="ＭＳ Ｐゴシック" charset="-128"/>
              </a:defRPr>
            </a:lvl3pPr>
            <a:lvl4pPr algn="l" rtl="0" eaLnBrk="1" fontAlgn="base" hangingPunct="1">
              <a:spcBef>
                <a:spcPct val="0"/>
              </a:spcBef>
              <a:spcAft>
                <a:spcPct val="0"/>
              </a:spcAft>
              <a:defRPr sz="2400" b="1">
                <a:solidFill>
                  <a:srgbClr val="822433"/>
                </a:solidFill>
                <a:latin typeface="Arial" charset="0"/>
                <a:ea typeface="ＭＳ Ｐゴシック" pitchFamily="1" charset="-128"/>
                <a:cs typeface="ＭＳ Ｐゴシック" charset="-128"/>
              </a:defRPr>
            </a:lvl4pPr>
            <a:lvl5pPr algn="l" rtl="0" eaLnBrk="1" fontAlgn="base" hangingPunct="1">
              <a:spcBef>
                <a:spcPct val="0"/>
              </a:spcBef>
              <a:spcAft>
                <a:spcPct val="0"/>
              </a:spcAft>
              <a:defRPr sz="2400" b="1">
                <a:solidFill>
                  <a:srgbClr val="822433"/>
                </a:solidFill>
                <a:latin typeface="Arial" charset="0"/>
                <a:ea typeface="ＭＳ Ｐゴシック" pitchFamily="1" charset="-128"/>
                <a:cs typeface="ＭＳ Ｐゴシック" charset="-128"/>
              </a:defRPr>
            </a:lvl5pPr>
            <a:lvl6pPr marL="457200" algn="l" rtl="0" eaLnBrk="1" fontAlgn="base" hangingPunct="1">
              <a:spcBef>
                <a:spcPct val="0"/>
              </a:spcBef>
              <a:spcAft>
                <a:spcPct val="0"/>
              </a:spcAft>
              <a:defRPr sz="2400" b="1">
                <a:solidFill>
                  <a:srgbClr val="822433"/>
                </a:solidFill>
                <a:latin typeface="Arial" charset="0"/>
                <a:ea typeface="ＭＳ Ｐゴシック" pitchFamily="1" charset="-128"/>
              </a:defRPr>
            </a:lvl6pPr>
            <a:lvl7pPr marL="914400" algn="l" rtl="0" eaLnBrk="1" fontAlgn="base" hangingPunct="1">
              <a:spcBef>
                <a:spcPct val="0"/>
              </a:spcBef>
              <a:spcAft>
                <a:spcPct val="0"/>
              </a:spcAft>
              <a:defRPr sz="2400" b="1">
                <a:solidFill>
                  <a:srgbClr val="822433"/>
                </a:solidFill>
                <a:latin typeface="Arial" charset="0"/>
                <a:ea typeface="ＭＳ Ｐゴシック" pitchFamily="1" charset="-128"/>
              </a:defRPr>
            </a:lvl7pPr>
            <a:lvl8pPr marL="1371600" algn="l" rtl="0" eaLnBrk="1" fontAlgn="base" hangingPunct="1">
              <a:spcBef>
                <a:spcPct val="0"/>
              </a:spcBef>
              <a:spcAft>
                <a:spcPct val="0"/>
              </a:spcAft>
              <a:defRPr sz="2400" b="1">
                <a:solidFill>
                  <a:srgbClr val="822433"/>
                </a:solidFill>
                <a:latin typeface="Arial" charset="0"/>
                <a:ea typeface="ＭＳ Ｐゴシック" pitchFamily="1" charset="-128"/>
              </a:defRPr>
            </a:lvl8pPr>
            <a:lvl9pPr marL="1828800" algn="l" rtl="0" eaLnBrk="1" fontAlgn="base" hangingPunct="1">
              <a:spcBef>
                <a:spcPct val="0"/>
              </a:spcBef>
              <a:spcAft>
                <a:spcPct val="0"/>
              </a:spcAft>
              <a:defRPr sz="2400" b="1">
                <a:solidFill>
                  <a:srgbClr val="822433"/>
                </a:solidFill>
                <a:latin typeface="Arial" charset="0"/>
                <a:ea typeface="ＭＳ Ｐゴシック" pitchFamily="1" charset="-128"/>
              </a:defRPr>
            </a:lvl9pPr>
          </a:lstStyle>
          <a:p>
            <a:pPr algn="ctr"/>
            <a:r>
              <a:rPr lang="en-GB" sz="2800" dirty="0">
                <a:solidFill>
                  <a:srgbClr val="002060"/>
                </a:solidFill>
                <a:latin typeface="Calibri Light" panose="020F0302020204030204" pitchFamily="34" charset="0"/>
                <a:ea typeface="ＭＳ Ｐゴシック" charset="-128"/>
                <a:cs typeface="Calibri Light" panose="020F0302020204030204" pitchFamily="34" charset="0"/>
              </a:rPr>
              <a:t>FCC-</a:t>
            </a:r>
            <a:r>
              <a:rPr lang="en-GB" sz="2800" dirty="0" err="1">
                <a:solidFill>
                  <a:srgbClr val="002060"/>
                </a:solidFill>
                <a:latin typeface="Calibri Light" panose="020F0302020204030204" pitchFamily="34" charset="0"/>
                <a:ea typeface="ＭＳ Ｐゴシック" charset="-128"/>
                <a:cs typeface="Calibri Light" panose="020F0302020204030204" pitchFamily="34" charset="0"/>
              </a:rPr>
              <a:t>ee</a:t>
            </a:r>
            <a:r>
              <a:rPr lang="en-GB" sz="2800" dirty="0">
                <a:solidFill>
                  <a:srgbClr val="002060"/>
                </a:solidFill>
                <a:latin typeface="Calibri Light" panose="020F0302020204030204" pitchFamily="34" charset="0"/>
                <a:ea typeface="ＭＳ Ｐゴシック" charset="-128"/>
                <a:cs typeface="Calibri Light" panose="020F0302020204030204" pitchFamily="34" charset="0"/>
              </a:rPr>
              <a:t> challenges</a:t>
            </a:r>
            <a:endParaRPr lang="en-GB" sz="2800" kern="1200" dirty="0">
              <a:solidFill>
                <a:srgbClr val="002060"/>
              </a:solidFill>
              <a:latin typeface="Calibri Light" panose="020F0302020204030204" pitchFamily="34" charset="0"/>
              <a:ea typeface="ＭＳ Ｐゴシック" charset="-128"/>
              <a:cs typeface="Calibri Light" panose="020F0302020204030204" pitchFamily="34" charset="0"/>
            </a:endParaRPr>
          </a:p>
        </p:txBody>
      </p:sp>
    </p:spTree>
    <p:extLst>
      <p:ext uri="{BB962C8B-B14F-4D97-AF65-F5344CB8AC3E}">
        <p14:creationId xmlns:p14="http://schemas.microsoft.com/office/powerpoint/2010/main" val="14243540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ttangolo 17"/>
          <p:cNvSpPr/>
          <p:nvPr/>
        </p:nvSpPr>
        <p:spPr bwMode="auto">
          <a:xfrm>
            <a:off x="99328" y="4971646"/>
            <a:ext cx="4832712" cy="904380"/>
          </a:xfrm>
          <a:prstGeom prst="rect">
            <a:avLst/>
          </a:prstGeom>
          <a:ln w="19050">
            <a:solidFill>
              <a:srgbClr val="00206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900" b="0" i="0" u="none" strike="noStrike" cap="none" normalizeH="0" baseline="0">
              <a:ln>
                <a:noFill/>
              </a:ln>
              <a:solidFill>
                <a:schemeClr val="bg1"/>
              </a:solidFill>
              <a:effectLst/>
              <a:latin typeface="Arial" charset="0"/>
              <a:ea typeface="ＭＳ Ｐゴシック" pitchFamily="1" charset="-128"/>
            </a:endParaRPr>
          </a:p>
        </p:txBody>
      </p:sp>
      <p:sp>
        <p:nvSpPr>
          <p:cNvPr id="3" name="Segnaposto contenuto 2"/>
          <p:cNvSpPr>
            <a:spLocks noGrp="1"/>
          </p:cNvSpPr>
          <p:nvPr>
            <p:ph idx="4294967295"/>
          </p:nvPr>
        </p:nvSpPr>
        <p:spPr>
          <a:xfrm>
            <a:off x="179352" y="1421032"/>
            <a:ext cx="4866755" cy="2982491"/>
          </a:xfrm>
        </p:spPr>
        <p:txBody>
          <a:bodyPr/>
          <a:lstStyle/>
          <a:p>
            <a:pPr>
              <a:buClr>
                <a:srgbClr val="002060"/>
              </a:buClr>
              <a:buFont typeface="Arial" panose="020B0604020202020204" pitchFamily="34" charset="0"/>
              <a:buChar char="•"/>
            </a:pPr>
            <a:r>
              <a:rPr lang="en-GB" sz="1800" dirty="0">
                <a:solidFill>
                  <a:srgbClr val="002060"/>
                </a:solidFill>
                <a:latin typeface="Calibri" panose="020F0502020204030204" pitchFamily="34" charset="0"/>
              </a:rPr>
              <a:t>Impedance and instability studies for FCC-</a:t>
            </a:r>
            <a:r>
              <a:rPr lang="en-GB" sz="1800" dirty="0" err="1">
                <a:solidFill>
                  <a:srgbClr val="002060"/>
                </a:solidFill>
                <a:latin typeface="Calibri" panose="020F0502020204030204" pitchFamily="34" charset="0"/>
              </a:rPr>
              <a:t>ee</a:t>
            </a:r>
            <a:r>
              <a:rPr lang="en-GB" sz="1800" dirty="0">
                <a:solidFill>
                  <a:srgbClr val="002060"/>
                </a:solidFill>
                <a:latin typeface="Calibri" panose="020F0502020204030204" pitchFamily="34" charset="0"/>
              </a:rPr>
              <a:t> </a:t>
            </a:r>
          </a:p>
          <a:p>
            <a:pPr>
              <a:buClr>
                <a:srgbClr val="002060"/>
              </a:buClr>
              <a:buFont typeface="Arial" panose="020B0604020202020204" pitchFamily="34" charset="0"/>
              <a:buChar char="•"/>
            </a:pPr>
            <a:r>
              <a:rPr lang="it-IT" sz="1800" dirty="0">
                <a:solidFill>
                  <a:srgbClr val="002060"/>
                </a:solidFill>
                <a:latin typeface="Calibri" panose="020F0502020204030204" pitchFamily="34" charset="0"/>
              </a:rPr>
              <a:t>Evaluation of the </a:t>
            </a:r>
            <a:r>
              <a:rPr lang="it-IT" sz="1800" dirty="0" err="1">
                <a:solidFill>
                  <a:srgbClr val="002060"/>
                </a:solidFill>
                <a:latin typeface="Calibri" panose="020F0502020204030204" pitchFamily="34" charset="0"/>
              </a:rPr>
              <a:t>frequency-dependent</a:t>
            </a:r>
            <a:r>
              <a:rPr lang="it-IT" sz="1800" dirty="0">
                <a:solidFill>
                  <a:srgbClr val="002060"/>
                </a:solidFill>
                <a:latin typeface="Calibri" panose="020F0502020204030204" pitchFamily="34" charset="0"/>
              </a:rPr>
              <a:t> </a:t>
            </a:r>
            <a:r>
              <a:rPr lang="it-IT" sz="1800" dirty="0" err="1">
                <a:solidFill>
                  <a:srgbClr val="002060"/>
                </a:solidFill>
                <a:latin typeface="Calibri" panose="020F0502020204030204" pitchFamily="34" charset="0"/>
              </a:rPr>
              <a:t>impedance</a:t>
            </a:r>
            <a:r>
              <a:rPr lang="it-IT" sz="1800" dirty="0">
                <a:solidFill>
                  <a:srgbClr val="002060"/>
                </a:solidFill>
                <a:latin typeface="Calibri" panose="020F0502020204030204" pitchFamily="34" charset="0"/>
              </a:rPr>
              <a:t> due to resistive </a:t>
            </a:r>
            <a:r>
              <a:rPr lang="it-IT" sz="1800" dirty="0" err="1">
                <a:solidFill>
                  <a:srgbClr val="002060"/>
                </a:solidFill>
                <a:latin typeface="Calibri" panose="020F0502020204030204" pitchFamily="34" charset="0"/>
              </a:rPr>
              <a:t>wall</a:t>
            </a:r>
            <a:r>
              <a:rPr lang="it-IT" sz="1800" dirty="0">
                <a:solidFill>
                  <a:srgbClr val="002060"/>
                </a:solidFill>
                <a:latin typeface="Calibri" panose="020F0502020204030204" pitchFamily="34" charset="0"/>
              </a:rPr>
              <a:t> in the </a:t>
            </a:r>
            <a:r>
              <a:rPr lang="it-IT" sz="1800" dirty="0" err="1">
                <a:solidFill>
                  <a:srgbClr val="002060"/>
                </a:solidFill>
                <a:latin typeface="Calibri" panose="020F0502020204030204" pitchFamily="34" charset="0"/>
              </a:rPr>
              <a:t>multilayer</a:t>
            </a:r>
            <a:r>
              <a:rPr lang="it-IT" sz="1800" dirty="0">
                <a:solidFill>
                  <a:srgbClr val="002060"/>
                </a:solidFill>
                <a:latin typeface="Calibri" panose="020F0502020204030204" pitchFamily="34" charset="0"/>
              </a:rPr>
              <a:t> case </a:t>
            </a:r>
          </a:p>
          <a:p>
            <a:pPr>
              <a:buClr>
                <a:srgbClr val="002060"/>
              </a:buClr>
              <a:buFont typeface="Arial" panose="020B0604020202020204" pitchFamily="34" charset="0"/>
              <a:buChar char="•"/>
            </a:pPr>
            <a:r>
              <a:rPr lang="en-GB" sz="1800" dirty="0">
                <a:solidFill>
                  <a:srgbClr val="002060"/>
                </a:solidFill>
                <a:latin typeface="Calibri" panose="020F0502020204030204" pitchFamily="34" charset="0"/>
              </a:rPr>
              <a:t>Effect of coating on the microwave instability threshold </a:t>
            </a:r>
          </a:p>
        </p:txBody>
      </p:sp>
      <p:pic>
        <p:nvPicPr>
          <p:cNvPr id="7" name="Immagine 6">
            <a:extLst>
              <a:ext uri="{FF2B5EF4-FFF2-40B4-BE49-F238E27FC236}">
                <a16:creationId xmlns="" xmlns:a16="http://schemas.microsoft.com/office/drawing/2014/main" id="{6A4F8C5E-82CC-AF4A-BA53-6ECCBF9DEC4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535" y="5032015"/>
            <a:ext cx="5356607" cy="896649"/>
          </a:xfrm>
          <a:prstGeom prst="rect">
            <a:avLst/>
          </a:prstGeom>
        </p:spPr>
      </p:pic>
      <p:pic>
        <p:nvPicPr>
          <p:cNvPr id="8" name="Immagine 7">
            <a:extLst>
              <a:ext uri="{FF2B5EF4-FFF2-40B4-BE49-F238E27FC236}">
                <a16:creationId xmlns="" xmlns:a16="http://schemas.microsoft.com/office/drawing/2014/main" id="{86EC6CEA-D888-3343-88E2-26D0698AF04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9548" y="1784276"/>
            <a:ext cx="4027306" cy="4198489"/>
          </a:xfrm>
          <a:prstGeom prst="rect">
            <a:avLst/>
          </a:prstGeom>
        </p:spPr>
      </p:pic>
      <p:sp>
        <p:nvSpPr>
          <p:cNvPr id="4" name="Rettangolo 3">
            <a:extLst>
              <a:ext uri="{FF2B5EF4-FFF2-40B4-BE49-F238E27FC236}">
                <a16:creationId xmlns="" xmlns:a16="http://schemas.microsoft.com/office/drawing/2014/main" id="{F353B42A-85B1-6643-A7A4-3FF8B2E147E2}"/>
              </a:ext>
            </a:extLst>
          </p:cNvPr>
          <p:cNvSpPr/>
          <p:nvPr/>
        </p:nvSpPr>
        <p:spPr>
          <a:xfrm>
            <a:off x="179353" y="912260"/>
            <a:ext cx="7978283" cy="369332"/>
          </a:xfrm>
          <a:prstGeom prst="rect">
            <a:avLst/>
          </a:prstGeom>
        </p:spPr>
        <p:txBody>
          <a:bodyPr wrap="square">
            <a:spAutoFit/>
          </a:bodyPr>
          <a:lstStyle/>
          <a:p>
            <a:r>
              <a:rPr lang="en-GB" sz="1800" kern="0" dirty="0">
                <a:solidFill>
                  <a:srgbClr val="002060"/>
                </a:solidFill>
                <a:latin typeface="Calibri" panose="020F0502020204030204" pitchFamily="34" charset="0"/>
                <a:ea typeface="ＭＳ Ｐゴシック"/>
              </a:rPr>
              <a:t>Our group is responsible of single beam collective effects for the FCC-</a:t>
            </a:r>
            <a:r>
              <a:rPr lang="en-GB" sz="1800" kern="0" dirty="0" err="1">
                <a:solidFill>
                  <a:srgbClr val="002060"/>
                </a:solidFill>
                <a:latin typeface="Calibri" panose="020F0502020204030204" pitchFamily="34" charset="0"/>
                <a:ea typeface="ＭＳ Ｐゴシック"/>
              </a:rPr>
              <a:t>ee</a:t>
            </a:r>
            <a:r>
              <a:rPr lang="en-GB" sz="1800" kern="0" dirty="0">
                <a:solidFill>
                  <a:srgbClr val="002060"/>
                </a:solidFill>
                <a:latin typeface="Calibri" panose="020F0502020204030204" pitchFamily="34" charset="0"/>
                <a:ea typeface="ＭＳ Ｐゴシック"/>
              </a:rPr>
              <a:t> machine:</a:t>
            </a:r>
            <a:endParaRPr lang="it-IT" sz="1800" dirty="0">
              <a:solidFill>
                <a:srgbClr val="002060"/>
              </a:solidFill>
              <a:latin typeface="Calibri" panose="020F0502020204030204" pitchFamily="34" charset="0"/>
            </a:endParaRPr>
          </a:p>
        </p:txBody>
      </p:sp>
      <p:sp>
        <p:nvSpPr>
          <p:cNvPr id="13" name="Segnaposto numero diapositiva 12"/>
          <p:cNvSpPr>
            <a:spLocks noGrp="1"/>
          </p:cNvSpPr>
          <p:nvPr>
            <p:ph type="sldNum" sz="quarter" idx="12"/>
          </p:nvPr>
        </p:nvSpPr>
        <p:spPr/>
        <p:txBody>
          <a:bodyPr/>
          <a:lstStyle/>
          <a:p>
            <a:r>
              <a:rPr lang="it-IT" dirty="0">
                <a:solidFill>
                  <a:srgbClr val="000000"/>
                </a:solidFill>
              </a:rPr>
              <a:t> </a:t>
            </a:r>
            <a:fld id="{BFBF7122-E485-A34B-A033-193A3ADCCB38}" type="slidenum">
              <a:rPr lang="it-IT" smtClean="0">
                <a:solidFill>
                  <a:srgbClr val="000000"/>
                </a:solidFill>
              </a:rPr>
              <a:pPr/>
              <a:t>16</a:t>
            </a:fld>
            <a:endParaRPr lang="it-IT" dirty="0">
              <a:solidFill>
                <a:srgbClr val="000000"/>
              </a:solidFill>
            </a:endParaRPr>
          </a:p>
        </p:txBody>
      </p:sp>
      <p:sp>
        <p:nvSpPr>
          <p:cNvPr id="17" name="Rettangolo 16"/>
          <p:cNvSpPr/>
          <p:nvPr/>
        </p:nvSpPr>
        <p:spPr bwMode="auto">
          <a:xfrm>
            <a:off x="35496" y="5244008"/>
            <a:ext cx="4968552" cy="84928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900" b="0" i="0" u="none" strike="noStrike" cap="none" normalizeH="0" baseline="0">
              <a:ln>
                <a:noFill/>
              </a:ln>
              <a:solidFill>
                <a:srgbClr val="002060"/>
              </a:solidFill>
              <a:effectLst/>
              <a:latin typeface="Arial" charset="0"/>
              <a:ea typeface="ＭＳ Ｐゴシック" pitchFamily="1" charset="-128"/>
            </a:endParaRPr>
          </a:p>
        </p:txBody>
      </p:sp>
      <p:pic>
        <p:nvPicPr>
          <p:cNvPr id="20" name="Immagine 19"/>
          <p:cNvPicPr>
            <a:picLocks noChangeAspect="1"/>
          </p:cNvPicPr>
          <p:nvPr/>
        </p:nvPicPr>
        <p:blipFill rotWithShape="1">
          <a:blip r:embed="rId4"/>
          <a:srcRect l="25588" t="59800" r="42593" b="26200"/>
          <a:stretch/>
        </p:blipFill>
        <p:spPr>
          <a:xfrm>
            <a:off x="35496" y="3446075"/>
            <a:ext cx="4896544" cy="1211842"/>
          </a:xfrm>
          <a:prstGeom prst="rect">
            <a:avLst/>
          </a:prstGeom>
        </p:spPr>
      </p:pic>
      <p:pic>
        <p:nvPicPr>
          <p:cNvPr id="22" name="Picture 2" descr="marchio A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713" t="15123" r="-3713" b="39508"/>
          <a:stretch/>
        </p:blipFill>
        <p:spPr bwMode="auto">
          <a:xfrm>
            <a:off x="7204521" y="42242"/>
            <a:ext cx="1939479"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3" descr="logoci.tif"/>
          <p:cNvPicPr/>
          <p:nvPr/>
        </p:nvPicPr>
        <p:blipFill>
          <a:blip r:embed="rId6"/>
          <a:stretch>
            <a:fillRect/>
          </a:stretch>
        </p:blipFill>
        <p:spPr>
          <a:xfrm>
            <a:off x="215635" y="131061"/>
            <a:ext cx="864096" cy="422746"/>
          </a:xfrm>
          <a:prstGeom prst="rect">
            <a:avLst/>
          </a:prstGeom>
        </p:spPr>
      </p:pic>
      <p:sp>
        <p:nvSpPr>
          <p:cNvPr id="21" name="Titolo 1">
            <a:extLst>
              <a:ext uri="{FF2B5EF4-FFF2-40B4-BE49-F238E27FC236}">
                <a16:creationId xmlns="" xmlns:a16="http://schemas.microsoft.com/office/drawing/2014/main" id="{CBB5DB46-858E-4C0A-877F-FDE4C35E492F}"/>
              </a:ext>
            </a:extLst>
          </p:cNvPr>
          <p:cNvSpPr txBox="1">
            <a:spLocks/>
          </p:cNvSpPr>
          <p:nvPr/>
        </p:nvSpPr>
        <p:spPr bwMode="auto">
          <a:xfrm>
            <a:off x="792162" y="306218"/>
            <a:ext cx="7559675" cy="5810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1">
                <a:solidFill>
                  <a:srgbClr val="822433"/>
                </a:solidFill>
                <a:latin typeface="+mj-lt"/>
                <a:ea typeface="+mj-ea"/>
                <a:cs typeface="ＭＳ Ｐゴシック" charset="-128"/>
              </a:defRPr>
            </a:lvl1pPr>
            <a:lvl2pPr algn="l" rtl="0" eaLnBrk="1" fontAlgn="base" hangingPunct="1">
              <a:spcBef>
                <a:spcPct val="0"/>
              </a:spcBef>
              <a:spcAft>
                <a:spcPct val="0"/>
              </a:spcAft>
              <a:defRPr sz="2400" b="1">
                <a:solidFill>
                  <a:srgbClr val="822433"/>
                </a:solidFill>
                <a:latin typeface="Arial" charset="0"/>
                <a:ea typeface="ＭＳ Ｐゴシック" pitchFamily="1" charset="-128"/>
                <a:cs typeface="ＭＳ Ｐゴシック" charset="-128"/>
              </a:defRPr>
            </a:lvl2pPr>
            <a:lvl3pPr algn="l" rtl="0" eaLnBrk="1" fontAlgn="base" hangingPunct="1">
              <a:spcBef>
                <a:spcPct val="0"/>
              </a:spcBef>
              <a:spcAft>
                <a:spcPct val="0"/>
              </a:spcAft>
              <a:defRPr sz="2400" b="1">
                <a:solidFill>
                  <a:srgbClr val="822433"/>
                </a:solidFill>
                <a:latin typeface="Arial" charset="0"/>
                <a:ea typeface="ＭＳ Ｐゴシック" pitchFamily="1" charset="-128"/>
                <a:cs typeface="ＭＳ Ｐゴシック" charset="-128"/>
              </a:defRPr>
            </a:lvl3pPr>
            <a:lvl4pPr algn="l" rtl="0" eaLnBrk="1" fontAlgn="base" hangingPunct="1">
              <a:spcBef>
                <a:spcPct val="0"/>
              </a:spcBef>
              <a:spcAft>
                <a:spcPct val="0"/>
              </a:spcAft>
              <a:defRPr sz="2400" b="1">
                <a:solidFill>
                  <a:srgbClr val="822433"/>
                </a:solidFill>
                <a:latin typeface="Arial" charset="0"/>
                <a:ea typeface="ＭＳ Ｐゴシック" pitchFamily="1" charset="-128"/>
                <a:cs typeface="ＭＳ Ｐゴシック" charset="-128"/>
              </a:defRPr>
            </a:lvl4pPr>
            <a:lvl5pPr algn="l" rtl="0" eaLnBrk="1" fontAlgn="base" hangingPunct="1">
              <a:spcBef>
                <a:spcPct val="0"/>
              </a:spcBef>
              <a:spcAft>
                <a:spcPct val="0"/>
              </a:spcAft>
              <a:defRPr sz="2400" b="1">
                <a:solidFill>
                  <a:srgbClr val="822433"/>
                </a:solidFill>
                <a:latin typeface="Arial" charset="0"/>
                <a:ea typeface="ＭＳ Ｐゴシック" pitchFamily="1" charset="-128"/>
                <a:cs typeface="ＭＳ Ｐゴシック" charset="-128"/>
              </a:defRPr>
            </a:lvl5pPr>
            <a:lvl6pPr marL="457200" algn="l" rtl="0" eaLnBrk="1" fontAlgn="base" hangingPunct="1">
              <a:spcBef>
                <a:spcPct val="0"/>
              </a:spcBef>
              <a:spcAft>
                <a:spcPct val="0"/>
              </a:spcAft>
              <a:defRPr sz="2400" b="1">
                <a:solidFill>
                  <a:srgbClr val="822433"/>
                </a:solidFill>
                <a:latin typeface="Arial" charset="0"/>
                <a:ea typeface="ＭＳ Ｐゴシック" pitchFamily="1" charset="-128"/>
              </a:defRPr>
            </a:lvl6pPr>
            <a:lvl7pPr marL="914400" algn="l" rtl="0" eaLnBrk="1" fontAlgn="base" hangingPunct="1">
              <a:spcBef>
                <a:spcPct val="0"/>
              </a:spcBef>
              <a:spcAft>
                <a:spcPct val="0"/>
              </a:spcAft>
              <a:defRPr sz="2400" b="1">
                <a:solidFill>
                  <a:srgbClr val="822433"/>
                </a:solidFill>
                <a:latin typeface="Arial" charset="0"/>
                <a:ea typeface="ＭＳ Ｐゴシック" pitchFamily="1" charset="-128"/>
              </a:defRPr>
            </a:lvl7pPr>
            <a:lvl8pPr marL="1371600" algn="l" rtl="0" eaLnBrk="1" fontAlgn="base" hangingPunct="1">
              <a:spcBef>
                <a:spcPct val="0"/>
              </a:spcBef>
              <a:spcAft>
                <a:spcPct val="0"/>
              </a:spcAft>
              <a:defRPr sz="2400" b="1">
                <a:solidFill>
                  <a:srgbClr val="822433"/>
                </a:solidFill>
                <a:latin typeface="Arial" charset="0"/>
                <a:ea typeface="ＭＳ Ｐゴシック" pitchFamily="1" charset="-128"/>
              </a:defRPr>
            </a:lvl8pPr>
            <a:lvl9pPr marL="1828800" algn="l" rtl="0" eaLnBrk="1" fontAlgn="base" hangingPunct="1">
              <a:spcBef>
                <a:spcPct val="0"/>
              </a:spcBef>
              <a:spcAft>
                <a:spcPct val="0"/>
              </a:spcAft>
              <a:defRPr sz="2400" b="1">
                <a:solidFill>
                  <a:srgbClr val="822433"/>
                </a:solidFill>
                <a:latin typeface="Arial" charset="0"/>
                <a:ea typeface="ＭＳ Ｐゴシック" pitchFamily="1" charset="-128"/>
              </a:defRPr>
            </a:lvl9pPr>
          </a:lstStyle>
          <a:p>
            <a:pPr algn="ctr"/>
            <a:r>
              <a:rPr lang="en-GB" sz="2800">
                <a:solidFill>
                  <a:srgbClr val="002060"/>
                </a:solidFill>
                <a:latin typeface="Calibri Light" panose="020F0302020204030204" pitchFamily="34" charset="0"/>
                <a:ea typeface="ＭＳ Ｐゴシック" charset="-128"/>
                <a:cs typeface="Calibri Light" panose="020F0302020204030204" pitchFamily="34" charset="0"/>
              </a:rPr>
              <a:t>MICA experiment: FCC-ee activity (1/2)</a:t>
            </a:r>
            <a:endParaRPr lang="en-GB" sz="2800" kern="1200" dirty="0">
              <a:solidFill>
                <a:srgbClr val="002060"/>
              </a:solidFill>
              <a:latin typeface="Calibri Light" panose="020F0302020204030204" pitchFamily="34" charset="0"/>
              <a:ea typeface="ＭＳ Ｐゴシック" charset="-128"/>
              <a:cs typeface="Calibri Light" panose="020F0302020204030204" pitchFamily="34" charset="0"/>
            </a:endParaRPr>
          </a:p>
        </p:txBody>
      </p:sp>
    </p:spTree>
    <p:extLst>
      <p:ext uri="{BB962C8B-B14F-4D97-AF65-F5344CB8AC3E}">
        <p14:creationId xmlns:p14="http://schemas.microsoft.com/office/powerpoint/2010/main" val="13547567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ttangolo 11"/>
          <p:cNvSpPr/>
          <p:nvPr/>
        </p:nvSpPr>
        <p:spPr bwMode="auto">
          <a:xfrm>
            <a:off x="1763688" y="1844824"/>
            <a:ext cx="5616624" cy="3137772"/>
          </a:xfrm>
          <a:prstGeom prst="rect">
            <a:avLst/>
          </a:prstGeom>
          <a:ln>
            <a:solidFill>
              <a:srgbClr val="00206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900" b="0" i="0" u="none" strike="noStrike" cap="none" normalizeH="0" baseline="0">
              <a:ln>
                <a:noFill/>
              </a:ln>
              <a:solidFill>
                <a:schemeClr val="bg1"/>
              </a:solidFill>
              <a:effectLst/>
              <a:latin typeface="Arial" charset="0"/>
              <a:ea typeface="ＭＳ Ｐゴシック" pitchFamily="1" charset="-128"/>
            </a:endParaRPr>
          </a:p>
        </p:txBody>
      </p:sp>
      <p:sp>
        <p:nvSpPr>
          <p:cNvPr id="3" name="Segnaposto contenuto 2"/>
          <p:cNvSpPr>
            <a:spLocks noGrp="1"/>
          </p:cNvSpPr>
          <p:nvPr>
            <p:ph idx="4294967295"/>
          </p:nvPr>
        </p:nvSpPr>
        <p:spPr>
          <a:xfrm>
            <a:off x="827584" y="970893"/>
            <a:ext cx="7632848" cy="4248472"/>
          </a:xfrm>
        </p:spPr>
        <p:txBody>
          <a:bodyPr/>
          <a:lstStyle/>
          <a:p>
            <a:pPr>
              <a:buClr>
                <a:srgbClr val="002060"/>
              </a:buClr>
            </a:pPr>
            <a:r>
              <a:rPr lang="en-GB" sz="1800" dirty="0">
                <a:solidFill>
                  <a:srgbClr val="002060"/>
                </a:solidFill>
                <a:latin typeface="Calibri" panose="020F0502020204030204" pitchFamily="34" charset="0"/>
              </a:rPr>
              <a:t>Measurements of SEY at different thickness to determine a minimum effective coating mitigating e-could instabilities with low impact on the resistive wall impedance</a:t>
            </a:r>
          </a:p>
        </p:txBody>
      </p:sp>
      <p:pic>
        <p:nvPicPr>
          <p:cNvPr id="5" name="Immagine 4">
            <a:extLst>
              <a:ext uri="{FF2B5EF4-FFF2-40B4-BE49-F238E27FC236}">
                <a16:creationId xmlns="" xmlns:a16="http://schemas.microsoft.com/office/drawing/2014/main" id="{F1987061-7887-A349-96BC-4BBFDA4BD832}"/>
              </a:ext>
            </a:extLst>
          </p:cNvPr>
          <p:cNvPicPr>
            <a:picLocks noChangeAspect="1"/>
          </p:cNvPicPr>
          <p:nvPr/>
        </p:nvPicPr>
        <p:blipFill>
          <a:blip r:embed="rId3"/>
          <a:stretch>
            <a:fillRect/>
          </a:stretch>
        </p:blipFill>
        <p:spPr>
          <a:xfrm>
            <a:off x="1842856" y="1901323"/>
            <a:ext cx="5458287" cy="3039845"/>
          </a:xfrm>
          <a:prstGeom prst="rect">
            <a:avLst/>
          </a:prstGeom>
        </p:spPr>
      </p:pic>
      <p:sp>
        <p:nvSpPr>
          <p:cNvPr id="4" name="CasellaDiTesto 3">
            <a:extLst>
              <a:ext uri="{FF2B5EF4-FFF2-40B4-BE49-F238E27FC236}">
                <a16:creationId xmlns="" xmlns:a16="http://schemas.microsoft.com/office/drawing/2014/main" id="{495C0C51-2562-1D44-9904-2514AA22F5A4}"/>
              </a:ext>
            </a:extLst>
          </p:cNvPr>
          <p:cNvSpPr txBox="1"/>
          <p:nvPr/>
        </p:nvSpPr>
        <p:spPr>
          <a:xfrm>
            <a:off x="935980" y="4982596"/>
            <a:ext cx="7416056" cy="923330"/>
          </a:xfrm>
          <a:prstGeom prst="rect">
            <a:avLst/>
          </a:prstGeom>
          <a:noFill/>
        </p:spPr>
        <p:txBody>
          <a:bodyPr wrap="square" rtlCol="0">
            <a:spAutoFit/>
          </a:bodyPr>
          <a:lstStyle/>
          <a:p>
            <a:pPr marL="285750" indent="-285750">
              <a:buClr>
                <a:srgbClr val="002060"/>
              </a:buClr>
              <a:buFont typeface="Arial" panose="020B0604020202020204" pitchFamily="34" charset="0"/>
              <a:buChar char="•"/>
            </a:pPr>
            <a:r>
              <a:rPr lang="en-US" sz="1800" dirty="0">
                <a:solidFill>
                  <a:srgbClr val="002060"/>
                </a:solidFill>
                <a:latin typeface="Calibri" panose="020F0502020204030204" pitchFamily="34" charset="0"/>
              </a:rPr>
              <a:t>A coating of 100-200 nm with NEG can help to reduce the RW impedance and, at the same time, guarantee a reasonable performance in terms of pumping and electron cloud mitigation</a:t>
            </a:r>
          </a:p>
        </p:txBody>
      </p:sp>
      <p:sp>
        <p:nvSpPr>
          <p:cNvPr id="9" name="Segnaposto numero diapositiva 8"/>
          <p:cNvSpPr>
            <a:spLocks noGrp="1"/>
          </p:cNvSpPr>
          <p:nvPr>
            <p:ph type="sldNum" sz="quarter" idx="12"/>
          </p:nvPr>
        </p:nvSpPr>
        <p:spPr/>
        <p:txBody>
          <a:bodyPr/>
          <a:lstStyle/>
          <a:p>
            <a:fld id="{BFBF7122-E485-A34B-A033-193A3ADCCB38}" type="slidenum">
              <a:rPr lang="it-IT" smtClean="0">
                <a:solidFill>
                  <a:srgbClr val="000000"/>
                </a:solidFill>
              </a:rPr>
              <a:pPr/>
              <a:t>17</a:t>
            </a:fld>
            <a:endParaRPr lang="it-IT" dirty="0">
              <a:solidFill>
                <a:srgbClr val="000000"/>
              </a:solidFill>
            </a:endParaRPr>
          </a:p>
        </p:txBody>
      </p:sp>
      <p:pic>
        <p:nvPicPr>
          <p:cNvPr id="14" name="Picture 2" descr="marchio A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13" t="15123" r="-3713" b="39508"/>
          <a:stretch/>
        </p:blipFill>
        <p:spPr bwMode="auto">
          <a:xfrm>
            <a:off x="7204521" y="85604"/>
            <a:ext cx="1939479"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descr="logoci.tif"/>
          <p:cNvPicPr/>
          <p:nvPr/>
        </p:nvPicPr>
        <p:blipFill>
          <a:blip r:embed="rId5"/>
          <a:stretch>
            <a:fillRect/>
          </a:stretch>
        </p:blipFill>
        <p:spPr>
          <a:xfrm>
            <a:off x="251917" y="139491"/>
            <a:ext cx="864096" cy="422746"/>
          </a:xfrm>
          <a:prstGeom prst="rect">
            <a:avLst/>
          </a:prstGeom>
        </p:spPr>
      </p:pic>
      <p:sp>
        <p:nvSpPr>
          <p:cNvPr id="13" name="Titolo 1">
            <a:extLst>
              <a:ext uri="{FF2B5EF4-FFF2-40B4-BE49-F238E27FC236}">
                <a16:creationId xmlns="" xmlns:a16="http://schemas.microsoft.com/office/drawing/2014/main" id="{0A10B76A-05BC-4E43-A696-C4EF5E5E351B}"/>
              </a:ext>
            </a:extLst>
          </p:cNvPr>
          <p:cNvSpPr txBox="1">
            <a:spLocks/>
          </p:cNvSpPr>
          <p:nvPr/>
        </p:nvSpPr>
        <p:spPr bwMode="auto">
          <a:xfrm>
            <a:off x="792162" y="306218"/>
            <a:ext cx="7559675" cy="5810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1">
                <a:solidFill>
                  <a:srgbClr val="822433"/>
                </a:solidFill>
                <a:latin typeface="+mj-lt"/>
                <a:ea typeface="+mj-ea"/>
                <a:cs typeface="ＭＳ Ｐゴシック" charset="-128"/>
              </a:defRPr>
            </a:lvl1pPr>
            <a:lvl2pPr algn="l" rtl="0" eaLnBrk="1" fontAlgn="base" hangingPunct="1">
              <a:spcBef>
                <a:spcPct val="0"/>
              </a:spcBef>
              <a:spcAft>
                <a:spcPct val="0"/>
              </a:spcAft>
              <a:defRPr sz="2400" b="1">
                <a:solidFill>
                  <a:srgbClr val="822433"/>
                </a:solidFill>
                <a:latin typeface="Arial" charset="0"/>
                <a:ea typeface="ＭＳ Ｐゴシック" pitchFamily="1" charset="-128"/>
                <a:cs typeface="ＭＳ Ｐゴシック" charset="-128"/>
              </a:defRPr>
            </a:lvl2pPr>
            <a:lvl3pPr algn="l" rtl="0" eaLnBrk="1" fontAlgn="base" hangingPunct="1">
              <a:spcBef>
                <a:spcPct val="0"/>
              </a:spcBef>
              <a:spcAft>
                <a:spcPct val="0"/>
              </a:spcAft>
              <a:defRPr sz="2400" b="1">
                <a:solidFill>
                  <a:srgbClr val="822433"/>
                </a:solidFill>
                <a:latin typeface="Arial" charset="0"/>
                <a:ea typeface="ＭＳ Ｐゴシック" pitchFamily="1" charset="-128"/>
                <a:cs typeface="ＭＳ Ｐゴシック" charset="-128"/>
              </a:defRPr>
            </a:lvl3pPr>
            <a:lvl4pPr algn="l" rtl="0" eaLnBrk="1" fontAlgn="base" hangingPunct="1">
              <a:spcBef>
                <a:spcPct val="0"/>
              </a:spcBef>
              <a:spcAft>
                <a:spcPct val="0"/>
              </a:spcAft>
              <a:defRPr sz="2400" b="1">
                <a:solidFill>
                  <a:srgbClr val="822433"/>
                </a:solidFill>
                <a:latin typeface="Arial" charset="0"/>
                <a:ea typeface="ＭＳ Ｐゴシック" pitchFamily="1" charset="-128"/>
                <a:cs typeface="ＭＳ Ｐゴシック" charset="-128"/>
              </a:defRPr>
            </a:lvl4pPr>
            <a:lvl5pPr algn="l" rtl="0" eaLnBrk="1" fontAlgn="base" hangingPunct="1">
              <a:spcBef>
                <a:spcPct val="0"/>
              </a:spcBef>
              <a:spcAft>
                <a:spcPct val="0"/>
              </a:spcAft>
              <a:defRPr sz="2400" b="1">
                <a:solidFill>
                  <a:srgbClr val="822433"/>
                </a:solidFill>
                <a:latin typeface="Arial" charset="0"/>
                <a:ea typeface="ＭＳ Ｐゴシック" pitchFamily="1" charset="-128"/>
                <a:cs typeface="ＭＳ Ｐゴシック" charset="-128"/>
              </a:defRPr>
            </a:lvl5pPr>
            <a:lvl6pPr marL="457200" algn="l" rtl="0" eaLnBrk="1" fontAlgn="base" hangingPunct="1">
              <a:spcBef>
                <a:spcPct val="0"/>
              </a:spcBef>
              <a:spcAft>
                <a:spcPct val="0"/>
              </a:spcAft>
              <a:defRPr sz="2400" b="1">
                <a:solidFill>
                  <a:srgbClr val="822433"/>
                </a:solidFill>
                <a:latin typeface="Arial" charset="0"/>
                <a:ea typeface="ＭＳ Ｐゴシック" pitchFamily="1" charset="-128"/>
              </a:defRPr>
            </a:lvl6pPr>
            <a:lvl7pPr marL="914400" algn="l" rtl="0" eaLnBrk="1" fontAlgn="base" hangingPunct="1">
              <a:spcBef>
                <a:spcPct val="0"/>
              </a:spcBef>
              <a:spcAft>
                <a:spcPct val="0"/>
              </a:spcAft>
              <a:defRPr sz="2400" b="1">
                <a:solidFill>
                  <a:srgbClr val="822433"/>
                </a:solidFill>
                <a:latin typeface="Arial" charset="0"/>
                <a:ea typeface="ＭＳ Ｐゴシック" pitchFamily="1" charset="-128"/>
              </a:defRPr>
            </a:lvl7pPr>
            <a:lvl8pPr marL="1371600" algn="l" rtl="0" eaLnBrk="1" fontAlgn="base" hangingPunct="1">
              <a:spcBef>
                <a:spcPct val="0"/>
              </a:spcBef>
              <a:spcAft>
                <a:spcPct val="0"/>
              </a:spcAft>
              <a:defRPr sz="2400" b="1">
                <a:solidFill>
                  <a:srgbClr val="822433"/>
                </a:solidFill>
                <a:latin typeface="Arial" charset="0"/>
                <a:ea typeface="ＭＳ Ｐゴシック" pitchFamily="1" charset="-128"/>
              </a:defRPr>
            </a:lvl8pPr>
            <a:lvl9pPr marL="1828800" algn="l" rtl="0" eaLnBrk="1" fontAlgn="base" hangingPunct="1">
              <a:spcBef>
                <a:spcPct val="0"/>
              </a:spcBef>
              <a:spcAft>
                <a:spcPct val="0"/>
              </a:spcAft>
              <a:defRPr sz="2400" b="1">
                <a:solidFill>
                  <a:srgbClr val="822433"/>
                </a:solidFill>
                <a:latin typeface="Arial" charset="0"/>
                <a:ea typeface="ＭＳ Ｐゴシック" pitchFamily="1" charset="-128"/>
              </a:defRPr>
            </a:lvl9pPr>
          </a:lstStyle>
          <a:p>
            <a:pPr algn="ctr"/>
            <a:r>
              <a:rPr lang="en-GB" sz="2800" dirty="0">
                <a:solidFill>
                  <a:srgbClr val="002060"/>
                </a:solidFill>
                <a:latin typeface="Calibri Light" panose="020F0302020204030204" pitchFamily="34" charset="0"/>
                <a:ea typeface="ＭＳ Ｐゴシック" charset="-128"/>
                <a:cs typeface="Calibri Light" panose="020F0302020204030204" pitchFamily="34" charset="0"/>
              </a:rPr>
              <a:t>MICA experiment: FCC-</a:t>
            </a:r>
            <a:r>
              <a:rPr lang="en-GB" sz="2800" dirty="0" err="1">
                <a:solidFill>
                  <a:srgbClr val="002060"/>
                </a:solidFill>
                <a:latin typeface="Calibri Light" panose="020F0302020204030204" pitchFamily="34" charset="0"/>
                <a:ea typeface="ＭＳ Ｐゴシック" charset="-128"/>
                <a:cs typeface="Calibri Light" panose="020F0302020204030204" pitchFamily="34" charset="0"/>
              </a:rPr>
              <a:t>ee</a:t>
            </a:r>
            <a:r>
              <a:rPr lang="en-GB" sz="2800" dirty="0">
                <a:solidFill>
                  <a:srgbClr val="002060"/>
                </a:solidFill>
                <a:latin typeface="Calibri Light" panose="020F0302020204030204" pitchFamily="34" charset="0"/>
                <a:ea typeface="ＭＳ Ｐゴシック" charset="-128"/>
                <a:cs typeface="Calibri Light" panose="020F0302020204030204" pitchFamily="34" charset="0"/>
              </a:rPr>
              <a:t> activity (2/2)</a:t>
            </a:r>
            <a:endParaRPr lang="en-GB" sz="2800" kern="1200" dirty="0">
              <a:solidFill>
                <a:srgbClr val="002060"/>
              </a:solidFill>
              <a:latin typeface="Calibri Light" panose="020F0302020204030204" pitchFamily="34" charset="0"/>
              <a:ea typeface="ＭＳ Ｐゴシック" charset="-128"/>
              <a:cs typeface="Calibri Light" panose="020F0302020204030204" pitchFamily="34" charset="0"/>
            </a:endParaRPr>
          </a:p>
        </p:txBody>
      </p:sp>
      <p:sp>
        <p:nvSpPr>
          <p:cNvPr id="2" name="TextBox 1"/>
          <p:cNvSpPr txBox="1"/>
          <p:nvPr/>
        </p:nvSpPr>
        <p:spPr>
          <a:xfrm>
            <a:off x="1187624" y="6237312"/>
            <a:ext cx="5955476" cy="230832"/>
          </a:xfrm>
          <a:prstGeom prst="rect">
            <a:avLst/>
          </a:prstGeom>
          <a:noFill/>
        </p:spPr>
        <p:txBody>
          <a:bodyPr wrap="none" rtlCol="0">
            <a:spAutoFit/>
          </a:bodyPr>
          <a:lstStyle/>
          <a:p>
            <a:r>
              <a:rPr lang="en-US" b="1" dirty="0">
                <a:solidFill>
                  <a:srgbClr val="FF0000"/>
                </a:solidFill>
              </a:rPr>
              <a:t>NEG materials</a:t>
            </a:r>
            <a:r>
              <a:rPr lang="en-US" dirty="0">
                <a:solidFill>
                  <a:srgbClr val="FF0000"/>
                </a:solidFill>
              </a:rPr>
              <a:t> consisting of Titanium (</a:t>
            </a:r>
            <a:r>
              <a:rPr lang="en-US" dirty="0" err="1">
                <a:solidFill>
                  <a:srgbClr val="FF0000"/>
                </a:solidFill>
              </a:rPr>
              <a:t>Ti</a:t>
            </a:r>
            <a:r>
              <a:rPr lang="en-US" dirty="0">
                <a:solidFill>
                  <a:srgbClr val="FF0000"/>
                </a:solidFill>
              </a:rPr>
              <a:t>), Vanadium (V), Zirconium (</a:t>
            </a:r>
            <a:r>
              <a:rPr lang="en-US" dirty="0" err="1">
                <a:solidFill>
                  <a:srgbClr val="FF0000"/>
                </a:solidFill>
              </a:rPr>
              <a:t>Zr</a:t>
            </a:r>
            <a:r>
              <a:rPr lang="en-US" dirty="0">
                <a:solidFill>
                  <a:srgbClr val="FF0000"/>
                </a:solidFill>
              </a:rPr>
              <a:t>) </a:t>
            </a:r>
            <a:r>
              <a:rPr lang="en-US" dirty="0" smtClean="0">
                <a:solidFill>
                  <a:srgbClr val="FF0000"/>
                </a:solidFill>
              </a:rPr>
              <a:t> </a:t>
            </a:r>
            <a:r>
              <a:rPr lang="en-US" dirty="0">
                <a:solidFill>
                  <a:srgbClr val="FF0000"/>
                </a:solidFill>
              </a:rPr>
              <a:t>it achieves a homogeneous surface</a:t>
            </a:r>
            <a:endParaRPr lang="en-US" dirty="0">
              <a:solidFill>
                <a:srgbClr val="FF0000"/>
              </a:solidFill>
            </a:endParaRPr>
          </a:p>
        </p:txBody>
      </p:sp>
    </p:spTree>
    <p:extLst>
      <p:ext uri="{BB962C8B-B14F-4D97-AF65-F5344CB8AC3E}">
        <p14:creationId xmlns:p14="http://schemas.microsoft.com/office/powerpoint/2010/main" val="9314311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a:xfrm>
            <a:off x="857250" y="381850"/>
            <a:ext cx="7596554" cy="465992"/>
          </a:xfrm>
          <a:prstGeom prst="rect">
            <a:avLst/>
          </a:prstGeom>
        </p:spPr>
        <p:txBody>
          <a:bodyPr>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2800" b="1" dirty="0">
                <a:solidFill>
                  <a:srgbClr val="002060"/>
                </a:solidFill>
                <a:latin typeface="Calibri Light" panose="020F0302020204030204" pitchFamily="34" charset="0"/>
                <a:ea typeface="ＭＳ Ｐゴシック" charset="-128"/>
                <a:cs typeface="Calibri Light" panose="020F0302020204030204" pitchFamily="34" charset="0"/>
              </a:rPr>
              <a:t>Linear Collider projects (CLIC, ILC)</a:t>
            </a:r>
          </a:p>
        </p:txBody>
      </p:sp>
      <p:sp>
        <p:nvSpPr>
          <p:cNvPr id="3" name="Content Placeholder 6"/>
          <p:cNvSpPr txBox="1">
            <a:spLocks/>
          </p:cNvSpPr>
          <p:nvPr/>
        </p:nvSpPr>
        <p:spPr>
          <a:xfrm>
            <a:off x="240323" y="3354266"/>
            <a:ext cx="8005397" cy="1217734"/>
          </a:xfrm>
          <a:prstGeom prst="rect">
            <a:avLst/>
          </a:prstGeom>
        </p:spPr>
        <p:txBody>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buFont typeface="Arial" charset="0"/>
              <a:buNone/>
            </a:pPr>
            <a:r>
              <a:rPr lang="en-US" altLang="en-US" sz="1846" dirty="0">
                <a:solidFill>
                  <a:srgbClr val="002060"/>
                </a:solidFill>
              </a:rPr>
              <a:t>Reach the highest collision </a:t>
            </a:r>
            <a:r>
              <a:rPr lang="en-US" altLang="en-US" sz="1846" dirty="0">
                <a:solidFill>
                  <a:srgbClr val="FF0000"/>
                </a:solidFill>
              </a:rPr>
              <a:t>energy</a:t>
            </a:r>
          </a:p>
          <a:p>
            <a:endParaRPr lang="en-US" altLang="en-US" sz="1846" dirty="0">
              <a:solidFill>
                <a:srgbClr val="002060"/>
              </a:solidFill>
            </a:endParaRPr>
          </a:p>
          <a:p>
            <a:pPr>
              <a:buFont typeface="Arial" charset="0"/>
              <a:buNone/>
            </a:pPr>
            <a:r>
              <a:rPr lang="en-US" altLang="en-US" sz="1846" dirty="0">
                <a:solidFill>
                  <a:srgbClr val="002060"/>
                </a:solidFill>
              </a:rPr>
              <a:t>Reach the highest </a:t>
            </a:r>
            <a:r>
              <a:rPr lang="en-US" altLang="en-US" sz="1846" dirty="0">
                <a:solidFill>
                  <a:srgbClr val="FF0000"/>
                </a:solidFill>
              </a:rPr>
              <a:t>luminosity </a:t>
            </a:r>
          </a:p>
        </p:txBody>
      </p:sp>
      <p:sp>
        <p:nvSpPr>
          <p:cNvPr id="9" name="Accolade fermante 8"/>
          <p:cNvSpPr/>
          <p:nvPr/>
        </p:nvSpPr>
        <p:spPr>
          <a:xfrm>
            <a:off x="3829051" y="3354266"/>
            <a:ext cx="227134" cy="1217734"/>
          </a:xfrm>
          <a:prstGeom prst="rightBrace">
            <a:avLst/>
          </a:prstGeom>
          <a:ln w="38100">
            <a:solidFill>
              <a:schemeClr val="accent1">
                <a:shade val="95000"/>
                <a:satMod val="10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sz="831"/>
          </a:p>
        </p:txBody>
      </p:sp>
      <p:sp>
        <p:nvSpPr>
          <p:cNvPr id="12292" name="ZoneTexte 9"/>
          <p:cNvSpPr txBox="1">
            <a:spLocks noChangeArrowheads="1"/>
          </p:cNvSpPr>
          <p:nvPr/>
        </p:nvSpPr>
        <p:spPr bwMode="auto">
          <a:xfrm>
            <a:off x="5486400" y="3266343"/>
            <a:ext cx="3389435" cy="1114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a:spcBef>
                <a:spcPct val="0"/>
              </a:spcBef>
              <a:buFontTx/>
              <a:buNone/>
            </a:pPr>
            <a:r>
              <a:rPr lang="en-US" altLang="fr-FR" sz="2215" dirty="0">
                <a:solidFill>
                  <a:srgbClr val="002060"/>
                </a:solidFill>
                <a:latin typeface="Times New Roman" charset="0"/>
              </a:rPr>
              <a:t>With a reduced power consumption and a minimum cost </a:t>
            </a:r>
          </a:p>
        </p:txBody>
      </p:sp>
      <p:sp>
        <p:nvSpPr>
          <p:cNvPr id="11" name="Flèche droite 10"/>
          <p:cNvSpPr/>
          <p:nvPr/>
        </p:nvSpPr>
        <p:spPr>
          <a:xfrm>
            <a:off x="4460631" y="3739661"/>
            <a:ext cx="904143" cy="4469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831"/>
          </a:p>
        </p:txBody>
      </p:sp>
      <p:sp>
        <p:nvSpPr>
          <p:cNvPr id="12294" name="ZoneTexte 11"/>
          <p:cNvSpPr txBox="1">
            <a:spLocks noChangeArrowheads="1"/>
          </p:cNvSpPr>
          <p:nvPr/>
        </p:nvSpPr>
        <p:spPr bwMode="auto">
          <a:xfrm>
            <a:off x="445478" y="5303228"/>
            <a:ext cx="3245827" cy="54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spcBef>
                <a:spcPct val="0"/>
              </a:spcBef>
              <a:buFontTx/>
              <a:buNone/>
            </a:pPr>
            <a:r>
              <a:rPr lang="en-US" altLang="fr-FR" sz="1477" dirty="0">
                <a:solidFill>
                  <a:srgbClr val="002060"/>
                </a:solidFill>
                <a:latin typeface="Times New Roman" charset="0"/>
              </a:rPr>
              <a:t>BDS    = Beam Delivery System</a:t>
            </a:r>
          </a:p>
          <a:p>
            <a:pPr>
              <a:spcBef>
                <a:spcPct val="0"/>
              </a:spcBef>
              <a:buFontTx/>
              <a:buNone/>
            </a:pPr>
            <a:r>
              <a:rPr lang="en-US" altLang="fr-FR" sz="1477" dirty="0">
                <a:solidFill>
                  <a:srgbClr val="002060"/>
                </a:solidFill>
                <a:latin typeface="Times New Roman" charset="0"/>
              </a:rPr>
              <a:t>RTML = Return To Main </a:t>
            </a:r>
            <a:r>
              <a:rPr lang="en-US" altLang="fr-FR" sz="1477" dirty="0" err="1">
                <a:solidFill>
                  <a:srgbClr val="002060"/>
                </a:solidFill>
                <a:latin typeface="Times New Roman" charset="0"/>
              </a:rPr>
              <a:t>Linac</a:t>
            </a:r>
            <a:endParaRPr lang="en-US" altLang="fr-FR" sz="1477" dirty="0">
              <a:solidFill>
                <a:srgbClr val="002060"/>
              </a:solidFill>
              <a:latin typeface="Times New Roman" charset="0"/>
            </a:endParaRPr>
          </a:p>
        </p:txBody>
      </p:sp>
      <p:sp>
        <p:nvSpPr>
          <p:cNvPr id="12295" name="ZoneTexte 12"/>
          <p:cNvSpPr txBox="1">
            <a:spLocks noChangeArrowheads="1"/>
          </p:cNvSpPr>
          <p:nvPr/>
        </p:nvSpPr>
        <p:spPr bwMode="auto">
          <a:xfrm>
            <a:off x="8097716" y="741485"/>
            <a:ext cx="1046285" cy="319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spcBef>
                <a:spcPct val="0"/>
              </a:spcBef>
              <a:buFontTx/>
              <a:buNone/>
            </a:pPr>
            <a:r>
              <a:rPr lang="fr-FR" altLang="fr-FR" sz="1477">
                <a:latin typeface="Times New Roman" charset="0"/>
              </a:rPr>
              <a:t>e</a:t>
            </a:r>
            <a:r>
              <a:rPr lang="fr-FR" altLang="fr-FR" sz="1477" baseline="30000">
                <a:latin typeface="Times New Roman" charset="0"/>
              </a:rPr>
              <a:t>+</a:t>
            </a:r>
            <a:r>
              <a:rPr lang="fr-FR" altLang="fr-FR" sz="1477">
                <a:latin typeface="Times New Roman" charset="0"/>
              </a:rPr>
              <a:t> target</a:t>
            </a:r>
          </a:p>
        </p:txBody>
      </p:sp>
      <p:grpSp>
        <p:nvGrpSpPr>
          <p:cNvPr id="12296" name="Groupe 6"/>
          <p:cNvGrpSpPr>
            <a:grpSpLocks/>
          </p:cNvGrpSpPr>
          <p:nvPr/>
        </p:nvGrpSpPr>
        <p:grpSpPr bwMode="auto">
          <a:xfrm>
            <a:off x="240323" y="1024304"/>
            <a:ext cx="8440615" cy="1764323"/>
            <a:chOff x="260350" y="823913"/>
            <a:chExt cx="9144000" cy="1911350"/>
          </a:xfrm>
        </p:grpSpPr>
        <p:pic>
          <p:nvPicPr>
            <p:cNvPr id="12298" name="Picture 6" descr="lc4.eps"/>
            <p:cNvPicPr>
              <a:picLocks noChangeAspect="1"/>
            </p:cNvPicPr>
            <p:nvPr/>
          </p:nvPicPr>
          <p:blipFill>
            <a:blip r:embed="rId2">
              <a:extLst>
                <a:ext uri="{28A0092B-C50C-407E-A947-70E740481C1C}">
                  <a14:useLocalDpi xmlns:a14="http://schemas.microsoft.com/office/drawing/2010/main" val="0"/>
                </a:ext>
              </a:extLst>
            </a:blip>
            <a:srcRect t="29720" b="18143"/>
            <a:stretch>
              <a:fillRect/>
            </a:stretch>
          </p:blipFill>
          <p:spPr bwMode="auto">
            <a:xfrm>
              <a:off x="260350" y="823913"/>
              <a:ext cx="9144000"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Connecteur droit avec flèche 14"/>
            <p:cNvCxnSpPr/>
            <p:nvPr/>
          </p:nvCxnSpPr>
          <p:spPr>
            <a:xfrm flipH="1">
              <a:off x="8932863" y="823913"/>
              <a:ext cx="225425" cy="3905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8270875" y="2319338"/>
              <a:ext cx="2794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831"/>
            </a:p>
          </p:txBody>
        </p:sp>
        <p:sp>
          <p:nvSpPr>
            <p:cNvPr id="12301" name="ZoneTexte 4"/>
            <p:cNvSpPr txBox="1">
              <a:spLocks noChangeArrowheads="1"/>
            </p:cNvSpPr>
            <p:nvPr/>
          </p:nvSpPr>
          <p:spPr bwMode="auto">
            <a:xfrm>
              <a:off x="8244486" y="2161571"/>
              <a:ext cx="460441" cy="530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spcBef>
                  <a:spcPct val="0"/>
                </a:spcBef>
                <a:buFontTx/>
                <a:buNone/>
              </a:pPr>
              <a:r>
                <a:rPr lang="fr-FR" altLang="fr-FR" sz="2585">
                  <a:latin typeface="Times New Roman" charset="0"/>
                </a:rPr>
                <a:t>e</a:t>
              </a:r>
              <a:r>
                <a:rPr lang="fr-FR" altLang="fr-FR" sz="2585" baseline="30000">
                  <a:latin typeface="Times New Roman" charset="0"/>
                </a:rPr>
                <a:t>-</a:t>
              </a:r>
            </a:p>
          </p:txBody>
        </p:sp>
      </p:grpSp>
      <p:sp>
        <p:nvSpPr>
          <p:cNvPr id="1229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2954">
                <a:solidFill>
                  <a:schemeClr val="tx1"/>
                </a:solidFill>
                <a:latin typeface="Calibri" charset="0"/>
              </a:defRPr>
            </a:lvl1pPr>
            <a:lvl2pPr marL="685817" indent="-263776">
              <a:spcBef>
                <a:spcPct val="20000"/>
              </a:spcBef>
              <a:buFont typeface="Arial" charset="0"/>
              <a:buChar char="–"/>
              <a:defRPr sz="2585">
                <a:solidFill>
                  <a:schemeClr val="tx1"/>
                </a:solidFill>
                <a:latin typeface="Calibri" charset="0"/>
              </a:defRPr>
            </a:lvl2pPr>
            <a:lvl3pPr marL="1055103" indent="-211021">
              <a:spcBef>
                <a:spcPct val="20000"/>
              </a:spcBef>
              <a:buFont typeface="Arial" charset="0"/>
              <a:buChar char="•"/>
              <a:defRPr sz="2215">
                <a:solidFill>
                  <a:schemeClr val="tx1"/>
                </a:solidFill>
                <a:latin typeface="Calibri" charset="0"/>
              </a:defRPr>
            </a:lvl3pPr>
            <a:lvl4pPr marL="1477145" indent="-211021">
              <a:spcBef>
                <a:spcPct val="20000"/>
              </a:spcBef>
              <a:buFont typeface="Arial" charset="0"/>
              <a:buChar char="–"/>
              <a:defRPr sz="1846">
                <a:solidFill>
                  <a:schemeClr val="tx1"/>
                </a:solidFill>
                <a:latin typeface="Calibri" charset="0"/>
              </a:defRPr>
            </a:lvl4pPr>
            <a:lvl5pPr marL="1899186" indent="-211021">
              <a:spcBef>
                <a:spcPct val="20000"/>
              </a:spcBef>
              <a:buFont typeface="Arial" charset="0"/>
              <a:buChar char="»"/>
              <a:defRPr sz="1846">
                <a:solidFill>
                  <a:schemeClr val="tx1"/>
                </a:solidFill>
                <a:latin typeface="Calibri" charset="0"/>
              </a:defRPr>
            </a:lvl5pPr>
            <a:lvl6pPr marL="2321227" indent="-211021" eaLnBrk="0" fontAlgn="base" hangingPunct="0">
              <a:spcBef>
                <a:spcPct val="20000"/>
              </a:spcBef>
              <a:spcAft>
                <a:spcPct val="0"/>
              </a:spcAft>
              <a:buFont typeface="Arial" charset="0"/>
              <a:buChar char="»"/>
              <a:defRPr sz="1846">
                <a:solidFill>
                  <a:schemeClr val="tx1"/>
                </a:solidFill>
                <a:latin typeface="Calibri" charset="0"/>
              </a:defRPr>
            </a:lvl6pPr>
            <a:lvl7pPr marL="2743269" indent="-211021" eaLnBrk="0" fontAlgn="base" hangingPunct="0">
              <a:spcBef>
                <a:spcPct val="20000"/>
              </a:spcBef>
              <a:spcAft>
                <a:spcPct val="0"/>
              </a:spcAft>
              <a:buFont typeface="Arial" charset="0"/>
              <a:buChar char="»"/>
              <a:defRPr sz="1846">
                <a:solidFill>
                  <a:schemeClr val="tx1"/>
                </a:solidFill>
                <a:latin typeface="Calibri" charset="0"/>
              </a:defRPr>
            </a:lvl7pPr>
            <a:lvl8pPr marL="3165310" indent="-211021" eaLnBrk="0" fontAlgn="base" hangingPunct="0">
              <a:spcBef>
                <a:spcPct val="20000"/>
              </a:spcBef>
              <a:spcAft>
                <a:spcPct val="0"/>
              </a:spcAft>
              <a:buFont typeface="Arial" charset="0"/>
              <a:buChar char="»"/>
              <a:defRPr sz="1846">
                <a:solidFill>
                  <a:schemeClr val="tx1"/>
                </a:solidFill>
                <a:latin typeface="Calibri" charset="0"/>
              </a:defRPr>
            </a:lvl8pPr>
            <a:lvl9pPr marL="3587351" indent="-211021" eaLnBrk="0" fontAlgn="base" hangingPunct="0">
              <a:spcBef>
                <a:spcPct val="20000"/>
              </a:spcBef>
              <a:spcAft>
                <a:spcPct val="0"/>
              </a:spcAft>
              <a:buFont typeface="Arial" charset="0"/>
              <a:buChar char="»"/>
              <a:defRPr sz="1846">
                <a:solidFill>
                  <a:schemeClr val="tx1"/>
                </a:solidFill>
                <a:latin typeface="Calibri" charset="0"/>
              </a:defRPr>
            </a:lvl9pPr>
          </a:lstStyle>
          <a:p>
            <a:pPr>
              <a:spcBef>
                <a:spcPct val="0"/>
              </a:spcBef>
              <a:buFontTx/>
              <a:buNone/>
            </a:pPr>
            <a:fld id="{07EE263D-5948-4949-8CC1-704BC4DDF774}" type="slidenum">
              <a:rPr lang="en-US" altLang="fr-FR" sz="1108">
                <a:solidFill>
                  <a:srgbClr val="898989"/>
                </a:solidFill>
                <a:latin typeface="Times New Roman" charset="0"/>
              </a:rPr>
              <a:pPr>
                <a:spcBef>
                  <a:spcPct val="0"/>
                </a:spcBef>
                <a:buFontTx/>
                <a:buNone/>
              </a:pPr>
              <a:t>18</a:t>
            </a:fld>
            <a:endParaRPr lang="en-US" altLang="fr-FR" sz="1108">
              <a:solidFill>
                <a:srgbClr val="898989"/>
              </a:solidFill>
              <a:latin typeface="Times New Roman" charset="0"/>
            </a:endParaRPr>
          </a:p>
        </p:txBody>
      </p:sp>
      <p:pic>
        <p:nvPicPr>
          <p:cNvPr id="16" name="Picture 3" descr="logoci.tif">
            <a:extLst>
              <a:ext uri="{FF2B5EF4-FFF2-40B4-BE49-F238E27FC236}">
                <a16:creationId xmlns="" xmlns:a16="http://schemas.microsoft.com/office/drawing/2014/main" id="{4821FD2F-3D3C-495E-BB2B-CBF0F529924C}"/>
              </a:ext>
            </a:extLst>
          </p:cNvPr>
          <p:cNvPicPr/>
          <p:nvPr/>
        </p:nvPicPr>
        <p:blipFill>
          <a:blip r:embed="rId3"/>
          <a:stretch>
            <a:fillRect/>
          </a:stretch>
        </p:blipFill>
        <p:spPr>
          <a:xfrm>
            <a:off x="251917" y="139491"/>
            <a:ext cx="864096" cy="422746"/>
          </a:xfrm>
          <a:prstGeom prst="rect">
            <a:avLst/>
          </a:prstGeom>
        </p:spPr>
      </p:pic>
      <p:pic>
        <p:nvPicPr>
          <p:cNvPr id="17" name="Picture 2" descr="marchio A3">
            <a:extLst>
              <a:ext uri="{FF2B5EF4-FFF2-40B4-BE49-F238E27FC236}">
                <a16:creationId xmlns="" xmlns:a16="http://schemas.microsoft.com/office/drawing/2014/main" id="{FF536C9A-8E44-495C-82BA-DF1F9D97A51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13" t="15123" r="-3713" b="39508"/>
          <a:stretch/>
        </p:blipFill>
        <p:spPr bwMode="auto">
          <a:xfrm>
            <a:off x="7204521" y="85604"/>
            <a:ext cx="1939479"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41158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Number Placeholder 3"/>
          <p:cNvSpPr>
            <a:spLocks noGrp="1"/>
          </p:cNvSpPr>
          <p:nvPr>
            <p:ph type="sldNum" sz="quarter" idx="12"/>
          </p:nvPr>
        </p:nvSpPr>
        <p:spPr bwMode="auto">
          <a:xfrm>
            <a:off x="6822831" y="6131170"/>
            <a:ext cx="1969477" cy="3370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20576">
              <a:spcBef>
                <a:spcPct val="20000"/>
              </a:spcBef>
              <a:buFont typeface="Arial" charset="0"/>
              <a:buChar char="•"/>
              <a:defRPr sz="2954">
                <a:solidFill>
                  <a:schemeClr val="tx1"/>
                </a:solidFill>
                <a:latin typeface="Calibri" charset="0"/>
              </a:defRPr>
            </a:lvl1pPr>
            <a:lvl2pPr marL="685817" indent="-263776" defTabSz="420576">
              <a:spcBef>
                <a:spcPct val="20000"/>
              </a:spcBef>
              <a:buFont typeface="Arial" charset="0"/>
              <a:buChar char="–"/>
              <a:defRPr sz="2585">
                <a:solidFill>
                  <a:schemeClr val="tx1"/>
                </a:solidFill>
                <a:latin typeface="Calibri" charset="0"/>
              </a:defRPr>
            </a:lvl2pPr>
            <a:lvl3pPr marL="1055103" indent="-211021" defTabSz="420576">
              <a:spcBef>
                <a:spcPct val="20000"/>
              </a:spcBef>
              <a:buFont typeface="Arial" charset="0"/>
              <a:buChar char="•"/>
              <a:defRPr sz="2215">
                <a:solidFill>
                  <a:schemeClr val="tx1"/>
                </a:solidFill>
                <a:latin typeface="Calibri" charset="0"/>
              </a:defRPr>
            </a:lvl3pPr>
            <a:lvl4pPr marL="1477145" indent="-211021" defTabSz="420576">
              <a:spcBef>
                <a:spcPct val="20000"/>
              </a:spcBef>
              <a:buFont typeface="Arial" charset="0"/>
              <a:buChar char="–"/>
              <a:defRPr sz="1846">
                <a:solidFill>
                  <a:schemeClr val="tx1"/>
                </a:solidFill>
                <a:latin typeface="Calibri" charset="0"/>
              </a:defRPr>
            </a:lvl4pPr>
            <a:lvl5pPr marL="1899186" indent="-211021" defTabSz="420576">
              <a:spcBef>
                <a:spcPct val="20000"/>
              </a:spcBef>
              <a:buFont typeface="Arial" charset="0"/>
              <a:buChar char="»"/>
              <a:defRPr sz="1846">
                <a:solidFill>
                  <a:schemeClr val="tx1"/>
                </a:solidFill>
                <a:latin typeface="Calibri" charset="0"/>
              </a:defRPr>
            </a:lvl5pPr>
            <a:lvl6pPr marL="2321227" indent="-211021" defTabSz="420576" eaLnBrk="0" fontAlgn="base" hangingPunct="0">
              <a:spcBef>
                <a:spcPct val="20000"/>
              </a:spcBef>
              <a:spcAft>
                <a:spcPct val="0"/>
              </a:spcAft>
              <a:buFont typeface="Arial" charset="0"/>
              <a:buChar char="»"/>
              <a:defRPr sz="1846">
                <a:solidFill>
                  <a:schemeClr val="tx1"/>
                </a:solidFill>
                <a:latin typeface="Calibri" charset="0"/>
              </a:defRPr>
            </a:lvl6pPr>
            <a:lvl7pPr marL="2743269" indent="-211021" defTabSz="420576" eaLnBrk="0" fontAlgn="base" hangingPunct="0">
              <a:spcBef>
                <a:spcPct val="20000"/>
              </a:spcBef>
              <a:spcAft>
                <a:spcPct val="0"/>
              </a:spcAft>
              <a:buFont typeface="Arial" charset="0"/>
              <a:buChar char="»"/>
              <a:defRPr sz="1846">
                <a:solidFill>
                  <a:schemeClr val="tx1"/>
                </a:solidFill>
                <a:latin typeface="Calibri" charset="0"/>
              </a:defRPr>
            </a:lvl7pPr>
            <a:lvl8pPr marL="3165310" indent="-211021" defTabSz="420576" eaLnBrk="0" fontAlgn="base" hangingPunct="0">
              <a:spcBef>
                <a:spcPct val="20000"/>
              </a:spcBef>
              <a:spcAft>
                <a:spcPct val="0"/>
              </a:spcAft>
              <a:buFont typeface="Arial" charset="0"/>
              <a:buChar char="»"/>
              <a:defRPr sz="1846">
                <a:solidFill>
                  <a:schemeClr val="tx1"/>
                </a:solidFill>
                <a:latin typeface="Calibri" charset="0"/>
              </a:defRPr>
            </a:lvl8pPr>
            <a:lvl9pPr marL="3587351" indent="-211021" defTabSz="420576" eaLnBrk="0" fontAlgn="base" hangingPunct="0">
              <a:spcBef>
                <a:spcPct val="20000"/>
              </a:spcBef>
              <a:spcAft>
                <a:spcPct val="0"/>
              </a:spcAft>
              <a:buFont typeface="Arial" charset="0"/>
              <a:buChar char="»"/>
              <a:defRPr sz="1846">
                <a:solidFill>
                  <a:schemeClr val="tx1"/>
                </a:solidFill>
                <a:latin typeface="Calibri" charset="0"/>
              </a:defRPr>
            </a:lvl9pPr>
          </a:lstStyle>
          <a:p>
            <a:pPr algn="l" eaLnBrk="1" hangingPunct="1">
              <a:spcBef>
                <a:spcPct val="0"/>
              </a:spcBef>
              <a:buFontTx/>
              <a:buNone/>
            </a:pPr>
            <a:fld id="{37DBD1C2-B3F3-4544-8617-F0501DAE8FFF}" type="slidenum">
              <a:rPr lang="en-GB" altLang="en-US" sz="1292">
                <a:solidFill>
                  <a:srgbClr val="000000"/>
                </a:solidFill>
                <a:latin typeface="Times New Roman" charset="0"/>
              </a:rPr>
              <a:pPr algn="l" eaLnBrk="1" hangingPunct="1">
                <a:spcBef>
                  <a:spcPct val="0"/>
                </a:spcBef>
                <a:buFontTx/>
                <a:buNone/>
              </a:pPr>
              <a:t>19</a:t>
            </a:fld>
            <a:endParaRPr lang="en-GB" altLang="en-US" sz="1292">
              <a:solidFill>
                <a:srgbClr val="000000"/>
              </a:solidFill>
              <a:latin typeface="Times New Roman" charset="0"/>
            </a:endParaRPr>
          </a:p>
        </p:txBody>
      </p:sp>
      <p:pic>
        <p:nvPicPr>
          <p:cNvPr id="4" name="Picture 3" descr="Screen Shot 2015-09-03 at 23.44.07.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1354" y="263769"/>
            <a:ext cx="8721969" cy="633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79425221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Contents</a:t>
            </a:r>
            <a:endParaRPr lang="en-US" dirty="0"/>
          </a:p>
        </p:txBody>
      </p:sp>
      <p:sp>
        <p:nvSpPr>
          <p:cNvPr id="3" name="Content Placeholder 2"/>
          <p:cNvSpPr>
            <a:spLocks noGrp="1"/>
          </p:cNvSpPr>
          <p:nvPr>
            <p:ph idx="1"/>
          </p:nvPr>
        </p:nvSpPr>
        <p:spPr/>
        <p:txBody>
          <a:bodyPr/>
          <a:lstStyle/>
          <a:p>
            <a:r>
              <a:rPr lang="en-US" dirty="0"/>
              <a:t>- High Luminosity LHC</a:t>
            </a:r>
          </a:p>
          <a:p>
            <a:r>
              <a:rPr lang="en-US" dirty="0"/>
              <a:t>- Future Circular Colliders</a:t>
            </a:r>
          </a:p>
          <a:p>
            <a:r>
              <a:rPr lang="en-US" dirty="0"/>
              <a:t>- </a:t>
            </a:r>
            <a:r>
              <a:rPr lang="en-US" dirty="0" smtClean="0"/>
              <a:t>Limits </a:t>
            </a:r>
            <a:r>
              <a:rPr lang="en-US" dirty="0"/>
              <a:t>of </a:t>
            </a:r>
            <a:r>
              <a:rPr lang="en-US" dirty="0" err="1"/>
              <a:t>rf</a:t>
            </a:r>
            <a:r>
              <a:rPr lang="en-US" dirty="0"/>
              <a:t> accelerating structures</a:t>
            </a:r>
          </a:p>
          <a:p>
            <a:r>
              <a:rPr lang="en-US" dirty="0"/>
              <a:t>- </a:t>
            </a:r>
            <a:r>
              <a:rPr lang="en-US" dirty="0" smtClean="0"/>
              <a:t>High </a:t>
            </a:r>
            <a:r>
              <a:rPr lang="en-US" dirty="0"/>
              <a:t>frequency high </a:t>
            </a:r>
            <a:r>
              <a:rPr lang="en-US" dirty="0" smtClean="0"/>
              <a:t>gradient RF</a:t>
            </a:r>
            <a:endParaRPr lang="en-US" dirty="0"/>
          </a:p>
          <a:p>
            <a:r>
              <a:rPr lang="en-US" dirty="0"/>
              <a:t>- </a:t>
            </a:r>
            <a:r>
              <a:rPr lang="en-US" dirty="0" smtClean="0"/>
              <a:t>Plasma </a:t>
            </a:r>
            <a:r>
              <a:rPr lang="en-US" dirty="0"/>
              <a:t>wave acceleration </a:t>
            </a:r>
          </a:p>
          <a:p>
            <a:r>
              <a:rPr lang="en-US" dirty="0"/>
              <a:t>- </a:t>
            </a:r>
            <a:r>
              <a:rPr lang="en-US" dirty="0" smtClean="0"/>
              <a:t>Compact </a:t>
            </a:r>
            <a:r>
              <a:rPr lang="en-US" dirty="0"/>
              <a:t>linear accelerators for medical and industry</a:t>
            </a:r>
          </a:p>
          <a:p>
            <a:r>
              <a:rPr lang="en-US" dirty="0"/>
              <a:t>- </a:t>
            </a:r>
            <a:r>
              <a:rPr lang="en-US" dirty="0" smtClean="0"/>
              <a:t>Compact </a:t>
            </a:r>
            <a:r>
              <a:rPr lang="en-US" dirty="0"/>
              <a:t>proton </a:t>
            </a:r>
            <a:r>
              <a:rPr lang="en-US" dirty="0" smtClean="0"/>
              <a:t>sources</a:t>
            </a:r>
            <a:r>
              <a:rPr lang="en-US" dirty="0"/>
              <a:t/>
            </a:r>
            <a:br>
              <a:rPr lang="en-US" dirty="0"/>
            </a:br>
            <a:endParaRPr lang="en-US" dirty="0"/>
          </a:p>
          <a:p>
            <a:endParaRPr lang="en-US" dirty="0"/>
          </a:p>
        </p:txBody>
      </p:sp>
      <p:sp>
        <p:nvSpPr>
          <p:cNvPr id="4" name="Slide Number Placeholder 3"/>
          <p:cNvSpPr>
            <a:spLocks noGrp="1"/>
          </p:cNvSpPr>
          <p:nvPr>
            <p:ph type="sldNum" sz="quarter" idx="12"/>
          </p:nvPr>
        </p:nvSpPr>
        <p:spPr/>
        <p:txBody>
          <a:bodyPr/>
          <a:lstStyle/>
          <a:p>
            <a:r>
              <a:rPr lang="it-IT" altLang="it-IT" smtClean="0">
                <a:solidFill>
                  <a:srgbClr val="FFFFFF"/>
                </a:solidFill>
              </a:rPr>
              <a:t>Pagina </a:t>
            </a:r>
            <a:fld id="{F951A53A-9FE3-480A-88C3-23874CFF8B89}" type="slidenum">
              <a:rPr lang="it-IT" altLang="it-IT" smtClean="0">
                <a:solidFill>
                  <a:srgbClr val="FFFFFF"/>
                </a:solidFill>
              </a:rPr>
              <a:pPr/>
              <a:t>2</a:t>
            </a:fld>
            <a:endParaRPr lang="it-IT" altLang="it-IT">
              <a:solidFill>
                <a:srgbClr val="FFFFFF"/>
              </a:solidFill>
            </a:endParaRPr>
          </a:p>
        </p:txBody>
      </p:sp>
    </p:spTree>
    <p:extLst>
      <p:ext uri="{BB962C8B-B14F-4D97-AF65-F5344CB8AC3E}">
        <p14:creationId xmlns:p14="http://schemas.microsoft.com/office/powerpoint/2010/main" val="358744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6" descr="p1.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2046" y="1471247"/>
            <a:ext cx="8440615" cy="4066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Text Box 5"/>
          <p:cNvSpPr txBox="1">
            <a:spLocks noChangeArrowheads="1"/>
          </p:cNvSpPr>
          <p:nvPr/>
        </p:nvSpPr>
        <p:spPr bwMode="auto">
          <a:xfrm>
            <a:off x="1241182" y="263769"/>
            <a:ext cx="66909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eaLnBrk="1" hangingPunct="1">
              <a:spcBef>
                <a:spcPct val="50000"/>
              </a:spcBef>
              <a:buFontTx/>
              <a:buNone/>
            </a:pPr>
            <a:r>
              <a:rPr lang="en-US" altLang="en-US" sz="2800" b="1" dirty="0">
                <a:solidFill>
                  <a:srgbClr val="002060"/>
                </a:solidFill>
                <a:latin typeface="Calibri Light" panose="020F0302020204030204" pitchFamily="34" charset="0"/>
                <a:cs typeface="Calibri Light" panose="020F0302020204030204" pitchFamily="34" charset="0"/>
              </a:rPr>
              <a:t>ILC (International Linear Collider)  e+ e-</a:t>
            </a:r>
          </a:p>
        </p:txBody>
      </p:sp>
      <p:sp>
        <p:nvSpPr>
          <p:cNvPr id="28675"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2954">
                <a:solidFill>
                  <a:schemeClr val="tx1"/>
                </a:solidFill>
                <a:latin typeface="Calibri" charset="0"/>
              </a:defRPr>
            </a:lvl1pPr>
            <a:lvl2pPr marL="685817" indent="-263776">
              <a:spcBef>
                <a:spcPct val="20000"/>
              </a:spcBef>
              <a:buFont typeface="Arial" charset="0"/>
              <a:buChar char="–"/>
              <a:defRPr sz="2585">
                <a:solidFill>
                  <a:schemeClr val="tx1"/>
                </a:solidFill>
                <a:latin typeface="Calibri" charset="0"/>
              </a:defRPr>
            </a:lvl2pPr>
            <a:lvl3pPr marL="1055103" indent="-211021">
              <a:spcBef>
                <a:spcPct val="20000"/>
              </a:spcBef>
              <a:buFont typeface="Arial" charset="0"/>
              <a:buChar char="•"/>
              <a:defRPr sz="2215">
                <a:solidFill>
                  <a:schemeClr val="tx1"/>
                </a:solidFill>
                <a:latin typeface="Calibri" charset="0"/>
              </a:defRPr>
            </a:lvl3pPr>
            <a:lvl4pPr marL="1477145" indent="-211021">
              <a:spcBef>
                <a:spcPct val="20000"/>
              </a:spcBef>
              <a:buFont typeface="Arial" charset="0"/>
              <a:buChar char="–"/>
              <a:defRPr sz="1846">
                <a:solidFill>
                  <a:schemeClr val="tx1"/>
                </a:solidFill>
                <a:latin typeface="Calibri" charset="0"/>
              </a:defRPr>
            </a:lvl4pPr>
            <a:lvl5pPr marL="1899186" indent="-211021">
              <a:spcBef>
                <a:spcPct val="20000"/>
              </a:spcBef>
              <a:buFont typeface="Arial" charset="0"/>
              <a:buChar char="»"/>
              <a:defRPr sz="1846">
                <a:solidFill>
                  <a:schemeClr val="tx1"/>
                </a:solidFill>
                <a:latin typeface="Calibri" charset="0"/>
              </a:defRPr>
            </a:lvl5pPr>
            <a:lvl6pPr marL="2321227" indent="-211021" eaLnBrk="0" fontAlgn="base" hangingPunct="0">
              <a:spcBef>
                <a:spcPct val="20000"/>
              </a:spcBef>
              <a:spcAft>
                <a:spcPct val="0"/>
              </a:spcAft>
              <a:buFont typeface="Arial" charset="0"/>
              <a:buChar char="»"/>
              <a:defRPr sz="1846">
                <a:solidFill>
                  <a:schemeClr val="tx1"/>
                </a:solidFill>
                <a:latin typeface="Calibri" charset="0"/>
              </a:defRPr>
            </a:lvl6pPr>
            <a:lvl7pPr marL="2743269" indent="-211021" eaLnBrk="0" fontAlgn="base" hangingPunct="0">
              <a:spcBef>
                <a:spcPct val="20000"/>
              </a:spcBef>
              <a:spcAft>
                <a:spcPct val="0"/>
              </a:spcAft>
              <a:buFont typeface="Arial" charset="0"/>
              <a:buChar char="»"/>
              <a:defRPr sz="1846">
                <a:solidFill>
                  <a:schemeClr val="tx1"/>
                </a:solidFill>
                <a:latin typeface="Calibri" charset="0"/>
              </a:defRPr>
            </a:lvl7pPr>
            <a:lvl8pPr marL="3165310" indent="-211021" eaLnBrk="0" fontAlgn="base" hangingPunct="0">
              <a:spcBef>
                <a:spcPct val="20000"/>
              </a:spcBef>
              <a:spcAft>
                <a:spcPct val="0"/>
              </a:spcAft>
              <a:buFont typeface="Arial" charset="0"/>
              <a:buChar char="»"/>
              <a:defRPr sz="1846">
                <a:solidFill>
                  <a:schemeClr val="tx1"/>
                </a:solidFill>
                <a:latin typeface="Calibri" charset="0"/>
              </a:defRPr>
            </a:lvl8pPr>
            <a:lvl9pPr marL="3587351" indent="-211021" eaLnBrk="0" fontAlgn="base" hangingPunct="0">
              <a:spcBef>
                <a:spcPct val="20000"/>
              </a:spcBef>
              <a:spcAft>
                <a:spcPct val="0"/>
              </a:spcAft>
              <a:buFont typeface="Arial" charset="0"/>
              <a:buChar char="»"/>
              <a:defRPr sz="1846">
                <a:solidFill>
                  <a:schemeClr val="tx1"/>
                </a:solidFill>
                <a:latin typeface="Calibri" charset="0"/>
              </a:defRPr>
            </a:lvl9pPr>
          </a:lstStyle>
          <a:p>
            <a:pPr>
              <a:spcBef>
                <a:spcPct val="0"/>
              </a:spcBef>
              <a:buFontTx/>
              <a:buNone/>
            </a:pPr>
            <a:fld id="{6F994BF5-2123-264D-9B14-8DFC32B90E92}" type="slidenum">
              <a:rPr lang="en-US" altLang="fr-FR" sz="1108">
                <a:solidFill>
                  <a:srgbClr val="898989"/>
                </a:solidFill>
                <a:latin typeface="Times New Roman" charset="0"/>
              </a:rPr>
              <a:pPr>
                <a:spcBef>
                  <a:spcPct val="0"/>
                </a:spcBef>
                <a:buFontTx/>
                <a:buNone/>
              </a:pPr>
              <a:t>20</a:t>
            </a:fld>
            <a:endParaRPr lang="en-US" altLang="fr-FR" sz="1108">
              <a:solidFill>
                <a:srgbClr val="898989"/>
              </a:solidFill>
              <a:latin typeface="Times New Roman" charset="0"/>
            </a:endParaRPr>
          </a:p>
        </p:txBody>
      </p:sp>
      <p:pic>
        <p:nvPicPr>
          <p:cNvPr id="5" name="Picture 2" descr="marchio A3">
            <a:extLst>
              <a:ext uri="{FF2B5EF4-FFF2-40B4-BE49-F238E27FC236}">
                <a16:creationId xmlns="" xmlns:a16="http://schemas.microsoft.com/office/drawing/2014/main" id="{0B3D33F8-58A9-4DD3-A233-4F400752EC3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13" t="15123" r="-3713" b="39508"/>
          <a:stretch/>
        </p:blipFill>
        <p:spPr bwMode="auto">
          <a:xfrm>
            <a:off x="7255159" y="0"/>
            <a:ext cx="1939479"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logoci.tif">
            <a:extLst>
              <a:ext uri="{FF2B5EF4-FFF2-40B4-BE49-F238E27FC236}">
                <a16:creationId xmlns="" xmlns:a16="http://schemas.microsoft.com/office/drawing/2014/main" id="{ECE1A6DE-5FFE-41BB-9F9A-8AC337469790}"/>
              </a:ext>
            </a:extLst>
          </p:cNvPr>
          <p:cNvPicPr/>
          <p:nvPr/>
        </p:nvPicPr>
        <p:blipFill>
          <a:blip r:embed="rId4"/>
          <a:stretch>
            <a:fillRect/>
          </a:stretch>
        </p:blipFill>
        <p:spPr>
          <a:xfrm>
            <a:off x="251520" y="72220"/>
            <a:ext cx="864096" cy="422746"/>
          </a:xfrm>
          <a:prstGeom prst="rect">
            <a:avLst/>
          </a:prstGeom>
        </p:spPr>
      </p:pic>
    </p:spTree>
    <p:extLst>
      <p:ext uri="{BB962C8B-B14F-4D97-AF65-F5344CB8AC3E}">
        <p14:creationId xmlns:p14="http://schemas.microsoft.com/office/powerpoint/2010/main" val="9117866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ChangeArrowheads="1"/>
          </p:cNvSpPr>
          <p:nvPr/>
        </p:nvSpPr>
        <p:spPr bwMode="auto">
          <a:xfrm>
            <a:off x="2429946" y="252412"/>
            <a:ext cx="4330212" cy="433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eaLnBrk="1" hangingPunct="1">
              <a:spcBef>
                <a:spcPct val="0"/>
              </a:spcBef>
              <a:buFontTx/>
              <a:buNone/>
            </a:pPr>
            <a:r>
              <a:rPr lang="en-US" altLang="en-US" sz="2800" b="1" dirty="0">
                <a:solidFill>
                  <a:srgbClr val="002060"/>
                </a:solidFill>
                <a:latin typeface="Calibri Light" panose="020F0302020204030204" pitchFamily="34" charset="0"/>
                <a:cs typeface="Calibri Light" panose="020F0302020204030204" pitchFamily="34" charset="0"/>
              </a:rPr>
              <a:t>ILC parameters</a:t>
            </a:r>
            <a:endParaRPr lang="fr-FR" altLang="en-US" sz="2800" b="1" dirty="0">
              <a:solidFill>
                <a:srgbClr val="002060"/>
              </a:solidFill>
              <a:latin typeface="Calibri Light" panose="020F0302020204030204" pitchFamily="34" charset="0"/>
              <a:cs typeface="Calibri Light" panose="020F0302020204030204" pitchFamily="34" charset="0"/>
            </a:endParaRPr>
          </a:p>
        </p:txBody>
      </p:sp>
      <p:graphicFrame>
        <p:nvGraphicFramePr>
          <p:cNvPr id="3" name="Group 317"/>
          <p:cNvGraphicFramePr>
            <a:graphicFrameLocks noGrp="1"/>
          </p:cNvGraphicFramePr>
          <p:nvPr>
            <p:extLst>
              <p:ext uri="{D42A27DB-BD31-4B8C-83A1-F6EECF244321}">
                <p14:modId xmlns:p14="http://schemas.microsoft.com/office/powerpoint/2010/main" val="3411153342"/>
              </p:ext>
            </p:extLst>
          </p:nvPr>
        </p:nvGraphicFramePr>
        <p:xfrm>
          <a:off x="1115616" y="697523"/>
          <a:ext cx="6958873" cy="6086052"/>
        </p:xfrm>
        <a:graphic>
          <a:graphicData uri="http://schemas.openxmlformats.org/drawingml/2006/table">
            <a:tbl>
              <a:tblPr/>
              <a:tblGrid>
                <a:gridCol w="3594700">
                  <a:extLst>
                    <a:ext uri="{9D8B030D-6E8A-4147-A177-3AD203B41FA5}">
                      <a16:colId xmlns="" xmlns:a16="http://schemas.microsoft.com/office/drawing/2014/main" val="20000"/>
                    </a:ext>
                  </a:extLst>
                </a:gridCol>
                <a:gridCol w="1080120">
                  <a:extLst>
                    <a:ext uri="{9D8B030D-6E8A-4147-A177-3AD203B41FA5}">
                      <a16:colId xmlns="" xmlns:a16="http://schemas.microsoft.com/office/drawing/2014/main" val="20001"/>
                    </a:ext>
                  </a:extLst>
                </a:gridCol>
                <a:gridCol w="843893">
                  <a:extLst>
                    <a:ext uri="{9D8B030D-6E8A-4147-A177-3AD203B41FA5}">
                      <a16:colId xmlns="" xmlns:a16="http://schemas.microsoft.com/office/drawing/2014/main" val="20002"/>
                    </a:ext>
                  </a:extLst>
                </a:gridCol>
                <a:gridCol w="1440160">
                  <a:extLst>
                    <a:ext uri="{9D8B030D-6E8A-4147-A177-3AD203B41FA5}">
                      <a16:colId xmlns="" xmlns:a16="http://schemas.microsoft.com/office/drawing/2014/main" val="20003"/>
                    </a:ext>
                  </a:extLst>
                </a:gridCol>
              </a:tblGrid>
              <a:tr h="284332">
                <a:tc>
                  <a:txBody>
                    <a:bodyPr/>
                    <a:lstStyle>
                      <a:lvl1pPr marL="23177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231775" marR="0" lvl="0" indent="0" algn="l" defTabSz="914400" rtl="0" eaLnBrk="0" fontAlgn="base" latinLnBrk="0" hangingPunct="0">
                        <a:lnSpc>
                          <a:spcPct val="100000"/>
                        </a:lnSpc>
                        <a:spcBef>
                          <a:spcPct val="20000"/>
                        </a:spcBef>
                        <a:spcAft>
                          <a:spcPct val="0"/>
                        </a:spcAft>
                        <a:buClr>
                          <a:schemeClr val="tx2"/>
                        </a:buClr>
                        <a:buSzPct val="90000"/>
                        <a:buFontTx/>
                        <a:buNone/>
                        <a:tabLst/>
                      </a:pPr>
                      <a:r>
                        <a:rPr kumimoji="0" lang="en-US" altLang="en-US" sz="1600" b="1" i="1" u="none" strike="noStrike" cap="none" normalizeH="0" baseline="0" dirty="0">
                          <a:ln>
                            <a:noFill/>
                          </a:ln>
                          <a:solidFill>
                            <a:srgbClr val="002060"/>
                          </a:solidFill>
                          <a:effectLst/>
                          <a:latin typeface="Calibri" panose="020F0502020204030204" pitchFamily="34" charset="0"/>
                          <a:cs typeface="Calibri" panose="020F0502020204030204" pitchFamily="34" charset="0"/>
                        </a:rPr>
                        <a:t>Parameter</a:t>
                      </a:r>
                      <a:endParaRPr kumimoji="0" lang="en-US" altLang="en-US" sz="1600" b="1" i="0" u="none" strike="noStrike" cap="none" normalizeH="0" baseline="0" dirty="0">
                        <a:ln>
                          <a:noFill/>
                        </a:ln>
                        <a:solidFill>
                          <a:srgbClr val="002060"/>
                        </a:solidFill>
                        <a:effectLst/>
                        <a:latin typeface="Calibri" panose="020F0502020204030204" pitchFamily="34" charset="0"/>
                        <a:cs typeface="Calibri" panose="020F0502020204030204" pitchFamily="34" charset="0"/>
                      </a:endParaRPr>
                    </a:p>
                  </a:txBody>
                  <a:tcPr marL="84414" marR="84414" marT="42208" marB="422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0E4CB"/>
                    </a:solidFill>
                  </a:tcPr>
                </a:tc>
                <a:tc>
                  <a:txBody>
                    <a:bodyPr/>
                    <a:lstStyle>
                      <a:lvl1pPr marL="23177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231775" marR="0" lvl="0" indent="0" algn="ctr" defTabSz="914400" rtl="0" eaLnBrk="0" fontAlgn="base" latinLnBrk="0" hangingPunct="0">
                        <a:lnSpc>
                          <a:spcPct val="100000"/>
                        </a:lnSpc>
                        <a:spcBef>
                          <a:spcPct val="20000"/>
                        </a:spcBef>
                        <a:spcAft>
                          <a:spcPct val="0"/>
                        </a:spcAft>
                        <a:buClr>
                          <a:schemeClr val="tx2"/>
                        </a:buClr>
                        <a:buSzPct val="90000"/>
                        <a:buFontTx/>
                        <a:buNone/>
                        <a:tabLst/>
                      </a:pPr>
                      <a:r>
                        <a:rPr kumimoji="0" lang="en-US" altLang="en-US" sz="1600" b="1" i="0" u="none" strike="noStrike" cap="none" normalizeH="0" baseline="0">
                          <a:ln>
                            <a:noFill/>
                          </a:ln>
                          <a:solidFill>
                            <a:srgbClr val="002060"/>
                          </a:solidFill>
                          <a:effectLst/>
                          <a:latin typeface="Calibri" panose="020F0502020204030204" pitchFamily="34" charset="0"/>
                          <a:cs typeface="Calibri" panose="020F0502020204030204" pitchFamily="34" charset="0"/>
                        </a:rPr>
                        <a:t>Symbol</a:t>
                      </a:r>
                    </a:p>
                  </a:txBody>
                  <a:tcPr marL="84414" marR="84414" marT="42208" marB="422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0E4CB"/>
                    </a:solidFill>
                  </a:tcPr>
                </a:tc>
                <a:tc>
                  <a:txBody>
                    <a:bodyPr/>
                    <a:lstStyle>
                      <a:lvl1pPr marL="23177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231775" marR="0" lvl="0" indent="0" algn="ctr" defTabSz="914400" rtl="0" eaLnBrk="0" fontAlgn="base" latinLnBrk="0" hangingPunct="0">
                        <a:lnSpc>
                          <a:spcPct val="100000"/>
                        </a:lnSpc>
                        <a:spcBef>
                          <a:spcPct val="20000"/>
                        </a:spcBef>
                        <a:spcAft>
                          <a:spcPct val="0"/>
                        </a:spcAft>
                        <a:buClr>
                          <a:schemeClr val="tx2"/>
                        </a:buClr>
                        <a:buSzPct val="90000"/>
                        <a:buFontTx/>
                        <a:buNone/>
                        <a:tabLst/>
                      </a:pPr>
                      <a:r>
                        <a:rPr kumimoji="0" lang="en-US" altLang="en-US" sz="1600" b="1" i="0" u="none" strike="noStrike" cap="none" normalizeH="0" baseline="0" dirty="0">
                          <a:ln>
                            <a:noFill/>
                          </a:ln>
                          <a:solidFill>
                            <a:srgbClr val="002060"/>
                          </a:solidFill>
                          <a:effectLst/>
                          <a:latin typeface="Calibri" panose="020F0502020204030204" pitchFamily="34" charset="0"/>
                          <a:cs typeface="Calibri" panose="020F0502020204030204" pitchFamily="34" charset="0"/>
                        </a:rPr>
                        <a:t>ILC</a:t>
                      </a:r>
                    </a:p>
                  </a:txBody>
                  <a:tcPr marL="84414" marR="84414" marT="42208" marB="422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0E4CB"/>
                    </a:solidFill>
                  </a:tcPr>
                </a:tc>
                <a:tc>
                  <a:txBody>
                    <a:bodyPr/>
                    <a:lstStyle>
                      <a:lvl1pPr marL="23177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231775" marR="0" lvl="0" indent="0" algn="ctr" defTabSz="914400" rtl="0" eaLnBrk="0" fontAlgn="base" latinLnBrk="0" hangingPunct="0">
                        <a:lnSpc>
                          <a:spcPct val="100000"/>
                        </a:lnSpc>
                        <a:spcBef>
                          <a:spcPct val="20000"/>
                        </a:spcBef>
                        <a:spcAft>
                          <a:spcPct val="0"/>
                        </a:spcAft>
                        <a:buClr>
                          <a:schemeClr val="tx2"/>
                        </a:buClr>
                        <a:buSzPct val="90000"/>
                        <a:buFontTx/>
                        <a:buNone/>
                        <a:tabLst/>
                      </a:pPr>
                      <a:r>
                        <a:rPr kumimoji="0" lang="en-US" altLang="en-US" sz="1600" b="1" i="0" u="none" strike="noStrike" cap="none" normalizeH="0" baseline="0">
                          <a:ln>
                            <a:noFill/>
                          </a:ln>
                          <a:solidFill>
                            <a:srgbClr val="002060"/>
                          </a:solidFill>
                          <a:effectLst/>
                          <a:latin typeface="Calibri" panose="020F0502020204030204" pitchFamily="34" charset="0"/>
                          <a:cs typeface="Calibri" panose="020F0502020204030204" pitchFamily="34" charset="0"/>
                        </a:rPr>
                        <a:t>Unit</a:t>
                      </a:r>
                    </a:p>
                  </a:txBody>
                  <a:tcPr marL="84414" marR="84414" marT="42208" marB="422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0E4CB"/>
                    </a:solidFill>
                  </a:tcPr>
                </a:tc>
                <a:extLst>
                  <a:ext uri="{0D108BD9-81ED-4DB2-BD59-A6C34878D82A}">
                    <a16:rowId xmlns="" xmlns:a16="http://schemas.microsoft.com/office/drawing/2014/main" val="10000"/>
                  </a:ext>
                </a:extLst>
              </a:tr>
              <a:tr h="275285">
                <a:tc>
                  <a:txBody>
                    <a:bodyPr/>
                    <a:lstStyle>
                      <a:lvl1pPr marL="23177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231775" marR="0" lvl="0" indent="0" algn="l" defTabSz="914400" rtl="0" eaLnBrk="0" fontAlgn="base" latinLnBrk="0" hangingPunct="0">
                        <a:lnSpc>
                          <a:spcPct val="100000"/>
                        </a:lnSpc>
                        <a:spcBef>
                          <a:spcPct val="20000"/>
                        </a:spcBef>
                        <a:spcAft>
                          <a:spcPct val="0"/>
                        </a:spcAft>
                        <a:buClr>
                          <a:schemeClr val="tx2"/>
                        </a:buClr>
                        <a:buSzPct val="90000"/>
                        <a:buFontTx/>
                        <a:buNone/>
                        <a:tabLst/>
                      </a:pPr>
                      <a:r>
                        <a:rPr kumimoji="0" lang="en-US" altLang="en-US" sz="1600" b="0" i="0" u="none" strike="noStrike" cap="none" normalizeH="0" baseline="0" dirty="0">
                          <a:ln>
                            <a:noFill/>
                          </a:ln>
                          <a:solidFill>
                            <a:srgbClr val="002060"/>
                          </a:solidFill>
                          <a:effectLst/>
                          <a:latin typeface="Calibri" panose="020F0502020204030204" pitchFamily="34" charset="0"/>
                          <a:cs typeface="Calibri" panose="020F0502020204030204" pitchFamily="34" charset="0"/>
                        </a:rPr>
                        <a:t>Center of mass energy</a:t>
                      </a:r>
                    </a:p>
                  </a:txBody>
                  <a:tcPr marL="84414" marR="84414" marT="42208" marB="422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23177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231775" marR="0" lvl="0" indent="0" algn="ctr" defTabSz="914400" rtl="0" eaLnBrk="0" fontAlgn="base" latinLnBrk="0" hangingPunct="0">
                        <a:lnSpc>
                          <a:spcPct val="100000"/>
                        </a:lnSpc>
                        <a:spcBef>
                          <a:spcPct val="20000"/>
                        </a:spcBef>
                        <a:spcAft>
                          <a:spcPct val="0"/>
                        </a:spcAft>
                        <a:buClr>
                          <a:schemeClr val="tx2"/>
                        </a:buClr>
                        <a:buSzPct val="90000"/>
                        <a:buFontTx/>
                        <a:buNone/>
                        <a:tabLst/>
                      </a:pPr>
                      <a:r>
                        <a:rPr kumimoji="0" lang="en-US" altLang="en-US" sz="1600" b="0" i="0" u="none" strike="noStrike" cap="none" normalizeH="0" baseline="0" dirty="0" err="1">
                          <a:ln>
                            <a:noFill/>
                          </a:ln>
                          <a:solidFill>
                            <a:srgbClr val="002060"/>
                          </a:solidFill>
                          <a:effectLst/>
                          <a:latin typeface="Calibri" panose="020F0502020204030204" pitchFamily="34" charset="0"/>
                          <a:cs typeface="Calibri" panose="020F0502020204030204" pitchFamily="34" charset="0"/>
                        </a:rPr>
                        <a:t>E</a:t>
                      </a:r>
                      <a:r>
                        <a:rPr kumimoji="0" lang="en-US" altLang="en-US" sz="1600" b="0" i="0" u="none" strike="noStrike" cap="none" normalizeH="0" baseline="-25000" dirty="0" err="1">
                          <a:ln>
                            <a:noFill/>
                          </a:ln>
                          <a:solidFill>
                            <a:srgbClr val="002060"/>
                          </a:solidFill>
                          <a:effectLst/>
                          <a:latin typeface="Calibri" panose="020F0502020204030204" pitchFamily="34" charset="0"/>
                          <a:cs typeface="Calibri" panose="020F0502020204030204" pitchFamily="34" charset="0"/>
                        </a:rPr>
                        <a:t>cm</a:t>
                      </a:r>
                      <a:endParaRPr kumimoji="0" lang="en-US" altLang="en-US" sz="1600" b="0" i="0" u="none" strike="noStrike" cap="none" normalizeH="0" baseline="0" dirty="0">
                        <a:ln>
                          <a:noFill/>
                        </a:ln>
                        <a:solidFill>
                          <a:srgbClr val="002060"/>
                        </a:solidFill>
                        <a:effectLst/>
                        <a:latin typeface="Calibri" panose="020F0502020204030204" pitchFamily="34" charset="0"/>
                        <a:cs typeface="Calibri" panose="020F0502020204030204" pitchFamily="34" charset="0"/>
                      </a:endParaRPr>
                    </a:p>
                  </a:txBody>
                  <a:tcPr marL="84414" marR="84414" marT="42208" marB="422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23177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231775" marR="0" lvl="0" indent="0" algn="ctr" defTabSz="914400" rtl="0" eaLnBrk="0" fontAlgn="base" latinLnBrk="0" hangingPunct="0">
                        <a:lnSpc>
                          <a:spcPct val="100000"/>
                        </a:lnSpc>
                        <a:spcBef>
                          <a:spcPct val="20000"/>
                        </a:spcBef>
                        <a:spcAft>
                          <a:spcPct val="0"/>
                        </a:spcAft>
                        <a:buClr>
                          <a:schemeClr val="tx2"/>
                        </a:buClr>
                        <a:buSzPct val="90000"/>
                        <a:buFontTx/>
                        <a:buNone/>
                        <a:tabLst/>
                      </a:pPr>
                      <a:r>
                        <a:rPr kumimoji="0" lang="en-US" altLang="en-US" sz="1600" b="0" i="0" u="none" strike="noStrike" cap="none" normalizeH="0" baseline="0" dirty="0">
                          <a:ln>
                            <a:noFill/>
                          </a:ln>
                          <a:solidFill>
                            <a:srgbClr val="002060"/>
                          </a:solidFill>
                          <a:effectLst/>
                          <a:latin typeface="Calibri" panose="020F0502020204030204" pitchFamily="34" charset="0"/>
                          <a:cs typeface="Calibri" panose="020F0502020204030204" pitchFamily="34" charset="0"/>
                        </a:rPr>
                        <a:t>500</a:t>
                      </a:r>
                    </a:p>
                  </a:txBody>
                  <a:tcPr marL="84414" marR="84414" marT="42208" marB="422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23177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231775" marR="0" lvl="0" indent="0" algn="ctr" defTabSz="914400" rtl="0" eaLnBrk="0" fontAlgn="base" latinLnBrk="0" hangingPunct="0">
                        <a:lnSpc>
                          <a:spcPct val="100000"/>
                        </a:lnSpc>
                        <a:spcBef>
                          <a:spcPct val="20000"/>
                        </a:spcBef>
                        <a:spcAft>
                          <a:spcPct val="0"/>
                        </a:spcAft>
                        <a:buClr>
                          <a:schemeClr val="tx2"/>
                        </a:buClr>
                        <a:buSzPct val="90000"/>
                        <a:buFontTx/>
                        <a:buNone/>
                        <a:tabLst/>
                      </a:pPr>
                      <a:r>
                        <a:rPr kumimoji="0" lang="en-US" altLang="en-US" sz="1600" b="0" i="0" u="none" strike="noStrike" cap="none" normalizeH="0" baseline="0">
                          <a:ln>
                            <a:noFill/>
                          </a:ln>
                          <a:solidFill>
                            <a:srgbClr val="002060"/>
                          </a:solidFill>
                          <a:effectLst/>
                          <a:latin typeface="Calibri" panose="020F0502020204030204" pitchFamily="34" charset="0"/>
                          <a:cs typeface="Calibri" panose="020F0502020204030204" pitchFamily="34" charset="0"/>
                        </a:rPr>
                        <a:t>GeV</a:t>
                      </a:r>
                    </a:p>
                  </a:txBody>
                  <a:tcPr marL="84414" marR="84414" marT="42208" marB="422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310181">
                <a:tc>
                  <a:txBody>
                    <a:bodyPr/>
                    <a:lstStyle>
                      <a:lvl1pPr marL="23177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231775" marR="0" lvl="0" indent="0" algn="l" defTabSz="914400" rtl="0" eaLnBrk="0" fontAlgn="base" latinLnBrk="0" hangingPunct="0">
                        <a:lnSpc>
                          <a:spcPct val="100000"/>
                        </a:lnSpc>
                        <a:spcBef>
                          <a:spcPct val="20000"/>
                        </a:spcBef>
                        <a:spcAft>
                          <a:spcPct val="0"/>
                        </a:spcAft>
                        <a:buClr>
                          <a:schemeClr val="tx2"/>
                        </a:buClr>
                        <a:buSzPct val="90000"/>
                        <a:buFontTx/>
                        <a:buNone/>
                        <a:tabLst/>
                      </a:pPr>
                      <a:r>
                        <a:rPr kumimoji="0" lang="en-US" altLang="en-US" sz="1600" b="0" i="0" u="none" strike="noStrike" cap="none" normalizeH="0" baseline="0" dirty="0">
                          <a:ln>
                            <a:noFill/>
                          </a:ln>
                          <a:solidFill>
                            <a:srgbClr val="002060"/>
                          </a:solidFill>
                          <a:effectLst/>
                          <a:latin typeface="Calibri" panose="020F0502020204030204" pitchFamily="34" charset="0"/>
                          <a:cs typeface="Calibri" panose="020F0502020204030204" pitchFamily="34" charset="0"/>
                        </a:rPr>
                        <a:t>Main </a:t>
                      </a:r>
                      <a:r>
                        <a:rPr kumimoji="0" lang="en-US" altLang="en-US" sz="1600" b="0" i="0" u="none" strike="noStrike" cap="none" normalizeH="0" baseline="0" dirty="0" err="1">
                          <a:ln>
                            <a:noFill/>
                          </a:ln>
                          <a:solidFill>
                            <a:srgbClr val="002060"/>
                          </a:solidFill>
                          <a:effectLst/>
                          <a:latin typeface="Calibri" panose="020F0502020204030204" pitchFamily="34" charset="0"/>
                          <a:cs typeface="Calibri" panose="020F0502020204030204" pitchFamily="34" charset="0"/>
                        </a:rPr>
                        <a:t>Linac</a:t>
                      </a:r>
                      <a:r>
                        <a:rPr kumimoji="0" lang="en-US" altLang="en-US" sz="1600" b="0" i="0" u="none" strike="noStrike" cap="none" normalizeH="0" baseline="0" dirty="0">
                          <a:ln>
                            <a:noFill/>
                          </a:ln>
                          <a:solidFill>
                            <a:srgbClr val="002060"/>
                          </a:solidFill>
                          <a:effectLst/>
                          <a:latin typeface="Calibri" panose="020F0502020204030204" pitchFamily="34" charset="0"/>
                          <a:cs typeface="Calibri" panose="020F0502020204030204" pitchFamily="34" charset="0"/>
                        </a:rPr>
                        <a:t> RF Frequency</a:t>
                      </a:r>
                    </a:p>
                  </a:txBody>
                  <a:tcPr marL="84414" marR="84414" marT="42208" marB="422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23177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231775" marR="0" lvl="0" indent="0" algn="ctr" defTabSz="914400" rtl="0" eaLnBrk="0" fontAlgn="base" latinLnBrk="0" hangingPunct="0">
                        <a:lnSpc>
                          <a:spcPct val="100000"/>
                        </a:lnSpc>
                        <a:spcBef>
                          <a:spcPct val="20000"/>
                        </a:spcBef>
                        <a:spcAft>
                          <a:spcPct val="0"/>
                        </a:spcAft>
                        <a:buClr>
                          <a:schemeClr val="tx2"/>
                        </a:buClr>
                        <a:buSzPct val="90000"/>
                        <a:buFontTx/>
                        <a:buNone/>
                        <a:tabLst/>
                      </a:pPr>
                      <a:r>
                        <a:rPr kumimoji="0" lang="en-US" altLang="en-US" sz="1600" b="0" i="0" u="none" strike="noStrike" cap="none" normalizeH="0" baseline="0">
                          <a:ln>
                            <a:noFill/>
                          </a:ln>
                          <a:solidFill>
                            <a:srgbClr val="002060"/>
                          </a:solidFill>
                          <a:effectLst/>
                          <a:latin typeface="Calibri" panose="020F0502020204030204" pitchFamily="34" charset="0"/>
                          <a:cs typeface="Calibri" panose="020F0502020204030204" pitchFamily="34" charset="0"/>
                        </a:rPr>
                        <a:t>f</a:t>
                      </a:r>
                      <a:r>
                        <a:rPr kumimoji="0" lang="en-US" altLang="en-US" sz="1600" b="0" i="0" u="none" strike="noStrike" cap="none" normalizeH="0" baseline="-25000">
                          <a:ln>
                            <a:noFill/>
                          </a:ln>
                          <a:solidFill>
                            <a:srgbClr val="002060"/>
                          </a:solidFill>
                          <a:effectLst/>
                          <a:latin typeface="Calibri" panose="020F0502020204030204" pitchFamily="34" charset="0"/>
                          <a:cs typeface="Calibri" panose="020F0502020204030204" pitchFamily="34" charset="0"/>
                        </a:rPr>
                        <a:t>RF</a:t>
                      </a:r>
                      <a:endParaRPr kumimoji="0" lang="en-US" altLang="en-US" sz="1600" b="0" i="0" u="none" strike="noStrike" cap="none" normalizeH="0" baseline="0">
                        <a:ln>
                          <a:noFill/>
                        </a:ln>
                        <a:solidFill>
                          <a:srgbClr val="002060"/>
                        </a:solidFill>
                        <a:effectLst/>
                        <a:latin typeface="Calibri" panose="020F0502020204030204" pitchFamily="34" charset="0"/>
                        <a:cs typeface="Calibri" panose="020F0502020204030204" pitchFamily="34" charset="0"/>
                      </a:endParaRPr>
                    </a:p>
                  </a:txBody>
                  <a:tcPr marL="84414" marR="84414" marT="42208" marB="422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23177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231775" marR="0" lvl="0" indent="0" algn="ctr" defTabSz="914400" rtl="0" eaLnBrk="0" fontAlgn="base" latinLnBrk="0" hangingPunct="0">
                        <a:lnSpc>
                          <a:spcPct val="100000"/>
                        </a:lnSpc>
                        <a:spcBef>
                          <a:spcPct val="20000"/>
                        </a:spcBef>
                        <a:spcAft>
                          <a:spcPct val="0"/>
                        </a:spcAft>
                        <a:buClr>
                          <a:schemeClr val="tx2"/>
                        </a:buClr>
                        <a:buSzPct val="90000"/>
                        <a:buFontTx/>
                        <a:buNone/>
                        <a:tabLst/>
                      </a:pPr>
                      <a:r>
                        <a:rPr kumimoji="0" lang="en-US" altLang="en-US" sz="1600" b="0" i="0" u="none" strike="noStrike" cap="none" normalizeH="0" baseline="0">
                          <a:ln>
                            <a:noFill/>
                          </a:ln>
                          <a:solidFill>
                            <a:srgbClr val="002060"/>
                          </a:solidFill>
                          <a:effectLst/>
                          <a:latin typeface="Calibri" panose="020F0502020204030204" pitchFamily="34" charset="0"/>
                          <a:cs typeface="Calibri" panose="020F0502020204030204" pitchFamily="34" charset="0"/>
                        </a:rPr>
                        <a:t>1.3</a:t>
                      </a:r>
                    </a:p>
                  </a:txBody>
                  <a:tcPr marL="84414" marR="84414" marT="42208" marB="422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23177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231775" marR="0" lvl="0" indent="0" algn="ctr" defTabSz="914400" rtl="0" eaLnBrk="0" fontAlgn="base" latinLnBrk="0" hangingPunct="0">
                        <a:lnSpc>
                          <a:spcPct val="100000"/>
                        </a:lnSpc>
                        <a:spcBef>
                          <a:spcPct val="20000"/>
                        </a:spcBef>
                        <a:spcAft>
                          <a:spcPct val="0"/>
                        </a:spcAft>
                        <a:buClr>
                          <a:schemeClr val="tx2"/>
                        </a:buClr>
                        <a:buSzPct val="90000"/>
                        <a:buFontTx/>
                        <a:buNone/>
                        <a:tabLst/>
                      </a:pPr>
                      <a:r>
                        <a:rPr kumimoji="0" lang="en-US" altLang="en-US" sz="1600" b="0" i="0" u="none" strike="noStrike" cap="none" normalizeH="0" baseline="0">
                          <a:ln>
                            <a:noFill/>
                          </a:ln>
                          <a:solidFill>
                            <a:srgbClr val="002060"/>
                          </a:solidFill>
                          <a:effectLst/>
                          <a:latin typeface="Calibri" panose="020F0502020204030204" pitchFamily="34" charset="0"/>
                          <a:cs typeface="Calibri" panose="020F0502020204030204" pitchFamily="34" charset="0"/>
                        </a:rPr>
                        <a:t>GHz</a:t>
                      </a:r>
                    </a:p>
                  </a:txBody>
                  <a:tcPr marL="84414" marR="84414" marT="42208" marB="422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306549">
                <a:tc>
                  <a:txBody>
                    <a:bodyPr/>
                    <a:lstStyle>
                      <a:lvl1pPr marL="23177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231775" marR="0" lvl="0" indent="0" algn="l" defTabSz="914400" rtl="0" eaLnBrk="0" fontAlgn="base" latinLnBrk="0" hangingPunct="0">
                        <a:lnSpc>
                          <a:spcPct val="100000"/>
                        </a:lnSpc>
                        <a:spcBef>
                          <a:spcPct val="20000"/>
                        </a:spcBef>
                        <a:spcAft>
                          <a:spcPct val="0"/>
                        </a:spcAft>
                        <a:buClr>
                          <a:schemeClr val="tx2"/>
                        </a:buClr>
                        <a:buSzPct val="90000"/>
                        <a:buFontTx/>
                        <a:buNone/>
                        <a:tabLst/>
                      </a:pPr>
                      <a:r>
                        <a:rPr kumimoji="0" lang="en-US" altLang="en-US" sz="1600" b="1" i="0" u="none" strike="noStrike" cap="none" normalizeH="0" baseline="0" dirty="0">
                          <a:ln>
                            <a:noFill/>
                          </a:ln>
                          <a:solidFill>
                            <a:srgbClr val="002060"/>
                          </a:solidFill>
                          <a:effectLst/>
                          <a:latin typeface="Calibri" panose="020F0502020204030204" pitchFamily="34" charset="0"/>
                          <a:cs typeface="Calibri" panose="020F0502020204030204" pitchFamily="34" charset="0"/>
                        </a:rPr>
                        <a:t>Luminosity</a:t>
                      </a:r>
                      <a:endParaRPr kumimoji="0" lang="en-US" altLang="en-US" sz="1600" b="0" i="0" u="none" strike="noStrike" cap="none" normalizeH="0" baseline="0" dirty="0">
                        <a:ln>
                          <a:noFill/>
                        </a:ln>
                        <a:solidFill>
                          <a:srgbClr val="002060"/>
                        </a:solidFill>
                        <a:effectLst/>
                        <a:latin typeface="Calibri" panose="020F0502020204030204" pitchFamily="34" charset="0"/>
                        <a:cs typeface="Calibri" panose="020F0502020204030204" pitchFamily="34" charset="0"/>
                      </a:endParaRPr>
                    </a:p>
                  </a:txBody>
                  <a:tcPr marL="84414" marR="84414" marT="42208" marB="422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23177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231775" marR="0" lvl="0" indent="0" algn="ctr" defTabSz="914400" rtl="0" eaLnBrk="0" fontAlgn="base" latinLnBrk="0" hangingPunct="0">
                        <a:lnSpc>
                          <a:spcPct val="100000"/>
                        </a:lnSpc>
                        <a:spcBef>
                          <a:spcPct val="20000"/>
                        </a:spcBef>
                        <a:spcAft>
                          <a:spcPct val="0"/>
                        </a:spcAft>
                        <a:buClr>
                          <a:schemeClr val="tx2"/>
                        </a:buClr>
                        <a:buSzPct val="90000"/>
                        <a:buFontTx/>
                        <a:buNone/>
                        <a:tabLst/>
                      </a:pPr>
                      <a:r>
                        <a:rPr kumimoji="0" lang="en-US" altLang="en-US" sz="1600" b="1" i="0" u="none" strike="noStrike" cap="none" normalizeH="0" baseline="0" dirty="0">
                          <a:ln>
                            <a:noFill/>
                          </a:ln>
                          <a:solidFill>
                            <a:srgbClr val="002060"/>
                          </a:solidFill>
                          <a:effectLst/>
                          <a:latin typeface="Calibri" panose="020F0502020204030204" pitchFamily="34" charset="0"/>
                          <a:cs typeface="Calibri" panose="020F0502020204030204" pitchFamily="34" charset="0"/>
                        </a:rPr>
                        <a:t>L</a:t>
                      </a:r>
                      <a:endParaRPr kumimoji="0" lang="en-US" altLang="en-US" sz="1600" b="0" i="0" u="none" strike="noStrike" cap="none" normalizeH="0" baseline="0" dirty="0">
                        <a:ln>
                          <a:noFill/>
                        </a:ln>
                        <a:solidFill>
                          <a:srgbClr val="002060"/>
                        </a:solidFill>
                        <a:effectLst/>
                        <a:latin typeface="Calibri" panose="020F0502020204030204" pitchFamily="34" charset="0"/>
                        <a:cs typeface="Calibri" panose="020F0502020204030204" pitchFamily="34" charset="0"/>
                      </a:endParaRPr>
                    </a:p>
                  </a:txBody>
                  <a:tcPr marL="84414" marR="84414" marT="42208" marB="422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23177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231775" marR="0" lvl="0" indent="0" algn="ctr" defTabSz="914400" rtl="0" eaLnBrk="0" fontAlgn="base" latinLnBrk="0" hangingPunct="0">
                        <a:lnSpc>
                          <a:spcPct val="100000"/>
                        </a:lnSpc>
                        <a:spcBef>
                          <a:spcPct val="20000"/>
                        </a:spcBef>
                        <a:spcAft>
                          <a:spcPct val="0"/>
                        </a:spcAft>
                        <a:buClr>
                          <a:schemeClr val="tx2"/>
                        </a:buClr>
                        <a:buSzPct val="90000"/>
                        <a:buFontTx/>
                        <a:buNone/>
                        <a:tabLst/>
                      </a:pPr>
                      <a:r>
                        <a:rPr kumimoji="0" lang="en-US" altLang="en-US" sz="1600" b="1" i="0" u="none" strike="noStrike" cap="none" normalizeH="0" baseline="0" dirty="0">
                          <a:ln>
                            <a:noFill/>
                          </a:ln>
                          <a:solidFill>
                            <a:srgbClr val="002060"/>
                          </a:solidFill>
                          <a:effectLst/>
                          <a:latin typeface="Calibri" panose="020F0502020204030204" pitchFamily="34" charset="0"/>
                          <a:cs typeface="Calibri" panose="020F0502020204030204" pitchFamily="34" charset="0"/>
                        </a:rPr>
                        <a:t>2</a:t>
                      </a:r>
                      <a:endParaRPr kumimoji="0" lang="en-US" altLang="en-US" sz="1600" b="0" i="0" u="none" strike="noStrike" cap="none" normalizeH="0" baseline="0" dirty="0">
                        <a:ln>
                          <a:noFill/>
                        </a:ln>
                        <a:solidFill>
                          <a:srgbClr val="002060"/>
                        </a:solidFill>
                        <a:effectLst/>
                        <a:latin typeface="Calibri" panose="020F0502020204030204" pitchFamily="34" charset="0"/>
                        <a:cs typeface="Calibri" panose="020F0502020204030204" pitchFamily="34" charset="0"/>
                      </a:endParaRPr>
                    </a:p>
                  </a:txBody>
                  <a:tcPr marL="84414" marR="84414" marT="42208" marB="422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23177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231775" marR="0" lvl="0" indent="0" algn="ctr" defTabSz="914400" rtl="0" eaLnBrk="0" fontAlgn="base" latinLnBrk="0" hangingPunct="0">
                        <a:lnSpc>
                          <a:spcPct val="100000"/>
                        </a:lnSpc>
                        <a:spcBef>
                          <a:spcPct val="20000"/>
                        </a:spcBef>
                        <a:spcAft>
                          <a:spcPct val="0"/>
                        </a:spcAft>
                        <a:buClr>
                          <a:schemeClr val="tx2"/>
                        </a:buClr>
                        <a:buSzPct val="90000"/>
                        <a:buFontTx/>
                        <a:buNone/>
                        <a:tabLst/>
                      </a:pPr>
                      <a:r>
                        <a:rPr kumimoji="0" lang="en-US" altLang="en-US" sz="1600" b="1" i="0" u="none" strike="noStrike" cap="none" normalizeH="0" baseline="0">
                          <a:ln>
                            <a:noFill/>
                          </a:ln>
                          <a:solidFill>
                            <a:srgbClr val="002060"/>
                          </a:solidFill>
                          <a:effectLst/>
                          <a:latin typeface="Calibri" panose="020F0502020204030204" pitchFamily="34" charset="0"/>
                          <a:cs typeface="Calibri" panose="020F0502020204030204" pitchFamily="34" charset="0"/>
                        </a:rPr>
                        <a:t>10</a:t>
                      </a:r>
                      <a:r>
                        <a:rPr kumimoji="0" lang="en-US" altLang="en-US" sz="1600" b="1" i="0" u="none" strike="noStrike" cap="none" normalizeH="0" baseline="30000">
                          <a:ln>
                            <a:noFill/>
                          </a:ln>
                          <a:solidFill>
                            <a:srgbClr val="002060"/>
                          </a:solidFill>
                          <a:effectLst/>
                          <a:latin typeface="Calibri" panose="020F0502020204030204" pitchFamily="34" charset="0"/>
                          <a:cs typeface="Calibri" panose="020F0502020204030204" pitchFamily="34" charset="0"/>
                        </a:rPr>
                        <a:t>34 </a:t>
                      </a:r>
                      <a:r>
                        <a:rPr kumimoji="0" lang="en-US" altLang="en-US" sz="1600" b="1" i="0" u="none" strike="noStrike" cap="none" normalizeH="0" baseline="0">
                          <a:ln>
                            <a:noFill/>
                          </a:ln>
                          <a:solidFill>
                            <a:srgbClr val="002060"/>
                          </a:solidFill>
                          <a:effectLst/>
                          <a:latin typeface="Calibri" panose="020F0502020204030204" pitchFamily="34" charset="0"/>
                          <a:cs typeface="Calibri" panose="020F0502020204030204" pitchFamily="34" charset="0"/>
                        </a:rPr>
                        <a:t>cm</a:t>
                      </a:r>
                      <a:r>
                        <a:rPr kumimoji="0" lang="en-US" altLang="en-US" sz="1600" b="1" i="0" u="none" strike="noStrike" cap="none" normalizeH="0" baseline="30000">
                          <a:ln>
                            <a:noFill/>
                          </a:ln>
                          <a:solidFill>
                            <a:srgbClr val="002060"/>
                          </a:solidFill>
                          <a:effectLst/>
                          <a:latin typeface="Calibri" panose="020F0502020204030204" pitchFamily="34" charset="0"/>
                          <a:cs typeface="Calibri" panose="020F0502020204030204" pitchFamily="34" charset="0"/>
                        </a:rPr>
                        <a:t>-2 </a:t>
                      </a:r>
                      <a:r>
                        <a:rPr kumimoji="0" lang="en-US" altLang="en-US" sz="1600" b="1" i="0" u="none" strike="noStrike" cap="none" normalizeH="0" baseline="0">
                          <a:ln>
                            <a:noFill/>
                          </a:ln>
                          <a:solidFill>
                            <a:srgbClr val="002060"/>
                          </a:solidFill>
                          <a:effectLst/>
                          <a:latin typeface="Calibri" panose="020F0502020204030204" pitchFamily="34" charset="0"/>
                          <a:cs typeface="Calibri" panose="020F0502020204030204" pitchFamily="34" charset="0"/>
                        </a:rPr>
                        <a:t>s</a:t>
                      </a:r>
                      <a:r>
                        <a:rPr kumimoji="0" lang="en-US" altLang="en-US" sz="1600" b="1" i="0" u="none" strike="noStrike" cap="none" normalizeH="0" baseline="30000">
                          <a:ln>
                            <a:noFill/>
                          </a:ln>
                          <a:solidFill>
                            <a:srgbClr val="002060"/>
                          </a:solidFill>
                          <a:effectLst/>
                          <a:latin typeface="Calibri" panose="020F0502020204030204" pitchFamily="34" charset="0"/>
                          <a:cs typeface="Calibri" panose="020F0502020204030204" pitchFamily="34" charset="0"/>
                        </a:rPr>
                        <a:t>-1</a:t>
                      </a:r>
                      <a:endParaRPr kumimoji="0" lang="en-US" altLang="en-US" sz="1600" b="0" i="0" u="none" strike="noStrike" cap="none" normalizeH="0" baseline="0">
                        <a:ln>
                          <a:noFill/>
                        </a:ln>
                        <a:solidFill>
                          <a:srgbClr val="002060"/>
                        </a:solidFill>
                        <a:effectLst/>
                        <a:latin typeface="Calibri" panose="020F0502020204030204" pitchFamily="34" charset="0"/>
                        <a:cs typeface="Calibri" panose="020F0502020204030204" pitchFamily="34" charset="0"/>
                      </a:endParaRPr>
                    </a:p>
                  </a:txBody>
                  <a:tcPr marL="84414" marR="84414" marT="42208" marB="422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341738">
                <a:tc>
                  <a:txBody>
                    <a:bodyPr/>
                    <a:lstStyle>
                      <a:lvl1pPr marL="23177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231775" marR="0" lvl="0" indent="0" algn="l" defTabSz="914400" rtl="0" eaLnBrk="0" fontAlgn="base" latinLnBrk="0" hangingPunct="0">
                        <a:lnSpc>
                          <a:spcPct val="100000"/>
                        </a:lnSpc>
                        <a:spcBef>
                          <a:spcPct val="20000"/>
                        </a:spcBef>
                        <a:spcAft>
                          <a:spcPct val="0"/>
                        </a:spcAft>
                        <a:buClr>
                          <a:schemeClr val="tx2"/>
                        </a:buClr>
                        <a:buSzPct val="90000"/>
                        <a:buFontTx/>
                        <a:buNone/>
                        <a:tabLst/>
                      </a:pPr>
                      <a:r>
                        <a:rPr kumimoji="0" lang="en-US" altLang="en-US" sz="1600" b="0" i="0" u="none" strike="noStrike" cap="none" normalizeH="0" baseline="0">
                          <a:ln>
                            <a:noFill/>
                          </a:ln>
                          <a:solidFill>
                            <a:srgbClr val="002060"/>
                          </a:solidFill>
                          <a:effectLst/>
                          <a:latin typeface="Calibri" panose="020F0502020204030204" pitchFamily="34" charset="0"/>
                          <a:cs typeface="Calibri" panose="020F0502020204030204" pitchFamily="34" charset="0"/>
                        </a:rPr>
                        <a:t>Luminosity (in 1% of energy)</a:t>
                      </a:r>
                    </a:p>
                  </a:txBody>
                  <a:tcPr marL="84414" marR="84414" marT="42208" marB="422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23177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231775" marR="0" lvl="0" indent="0" algn="ctr" defTabSz="914400" rtl="0" eaLnBrk="0" fontAlgn="base" latinLnBrk="0" hangingPunct="0">
                        <a:lnSpc>
                          <a:spcPct val="100000"/>
                        </a:lnSpc>
                        <a:spcBef>
                          <a:spcPct val="20000"/>
                        </a:spcBef>
                        <a:spcAft>
                          <a:spcPct val="0"/>
                        </a:spcAft>
                        <a:buClr>
                          <a:schemeClr val="tx2"/>
                        </a:buClr>
                        <a:buSzPct val="90000"/>
                        <a:buFontTx/>
                        <a:buNone/>
                        <a:tabLst/>
                      </a:pPr>
                      <a:r>
                        <a:rPr kumimoji="0" lang="en-US" altLang="en-US" sz="1600" b="0" i="0" u="none" strike="noStrike" cap="none" normalizeH="0" baseline="0">
                          <a:ln>
                            <a:noFill/>
                          </a:ln>
                          <a:solidFill>
                            <a:srgbClr val="002060"/>
                          </a:solidFill>
                          <a:effectLst/>
                          <a:latin typeface="Calibri" panose="020F0502020204030204" pitchFamily="34" charset="0"/>
                          <a:cs typeface="Calibri" panose="020F0502020204030204" pitchFamily="34" charset="0"/>
                        </a:rPr>
                        <a:t>L</a:t>
                      </a:r>
                      <a:r>
                        <a:rPr kumimoji="0" lang="en-US" altLang="en-US" sz="1600" b="0" i="0" u="none" strike="noStrike" cap="none" normalizeH="0" baseline="-25000">
                          <a:ln>
                            <a:noFill/>
                          </a:ln>
                          <a:solidFill>
                            <a:srgbClr val="002060"/>
                          </a:solidFill>
                          <a:effectLst/>
                          <a:latin typeface="Calibri" panose="020F0502020204030204" pitchFamily="34" charset="0"/>
                          <a:cs typeface="Calibri" panose="020F0502020204030204" pitchFamily="34" charset="0"/>
                        </a:rPr>
                        <a:t>99%</a:t>
                      </a:r>
                      <a:endParaRPr kumimoji="0" lang="en-US" altLang="en-US" sz="1600" b="0" i="0" u="none" strike="noStrike" cap="none" normalizeH="0" baseline="0">
                        <a:ln>
                          <a:noFill/>
                        </a:ln>
                        <a:solidFill>
                          <a:srgbClr val="002060"/>
                        </a:solidFill>
                        <a:effectLst/>
                        <a:latin typeface="Calibri" panose="020F0502020204030204" pitchFamily="34" charset="0"/>
                        <a:cs typeface="Calibri" panose="020F0502020204030204" pitchFamily="34" charset="0"/>
                      </a:endParaRPr>
                    </a:p>
                  </a:txBody>
                  <a:tcPr marL="84414" marR="84414" marT="42208" marB="422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23177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231775" marR="0" lvl="0" indent="0" algn="ctr" defTabSz="914400" rtl="0" eaLnBrk="0" fontAlgn="base" latinLnBrk="0" hangingPunct="0">
                        <a:lnSpc>
                          <a:spcPct val="100000"/>
                        </a:lnSpc>
                        <a:spcBef>
                          <a:spcPct val="20000"/>
                        </a:spcBef>
                        <a:spcAft>
                          <a:spcPct val="0"/>
                        </a:spcAft>
                        <a:buClr>
                          <a:schemeClr val="tx2"/>
                        </a:buClr>
                        <a:buSzPct val="90000"/>
                        <a:buFontTx/>
                        <a:buNone/>
                        <a:tabLst/>
                      </a:pPr>
                      <a:r>
                        <a:rPr kumimoji="0" lang="en-US" altLang="en-US" sz="1600" b="0" i="0" u="none" strike="noStrike" cap="none" normalizeH="0" baseline="0" dirty="0">
                          <a:ln>
                            <a:noFill/>
                          </a:ln>
                          <a:solidFill>
                            <a:srgbClr val="002060"/>
                          </a:solidFill>
                          <a:effectLst/>
                          <a:latin typeface="Calibri" panose="020F0502020204030204" pitchFamily="34" charset="0"/>
                          <a:cs typeface="Calibri" panose="020F0502020204030204" pitchFamily="34" charset="0"/>
                        </a:rPr>
                        <a:t>1</a:t>
                      </a:r>
                    </a:p>
                  </a:txBody>
                  <a:tcPr marL="84414" marR="84414" marT="42208" marB="422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23177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231775" marR="0" lvl="0" indent="0" algn="ctr" defTabSz="914400" rtl="0" eaLnBrk="0" fontAlgn="base" latinLnBrk="0" hangingPunct="0">
                        <a:lnSpc>
                          <a:spcPct val="100000"/>
                        </a:lnSpc>
                        <a:spcBef>
                          <a:spcPct val="20000"/>
                        </a:spcBef>
                        <a:spcAft>
                          <a:spcPct val="0"/>
                        </a:spcAft>
                        <a:buClr>
                          <a:schemeClr val="tx2"/>
                        </a:buClr>
                        <a:buSzPct val="90000"/>
                        <a:buFontTx/>
                        <a:buNone/>
                        <a:tabLst/>
                      </a:pPr>
                      <a:r>
                        <a:rPr kumimoji="0" lang="en-US" altLang="en-US" sz="1600" b="0" i="0" u="none" strike="noStrike" cap="none" normalizeH="0" baseline="0">
                          <a:ln>
                            <a:noFill/>
                          </a:ln>
                          <a:solidFill>
                            <a:srgbClr val="002060"/>
                          </a:solidFill>
                          <a:effectLst/>
                          <a:latin typeface="Calibri" panose="020F0502020204030204" pitchFamily="34" charset="0"/>
                          <a:cs typeface="Calibri" panose="020F0502020204030204" pitchFamily="34" charset="0"/>
                        </a:rPr>
                        <a:t>10</a:t>
                      </a:r>
                      <a:r>
                        <a:rPr kumimoji="0" lang="en-US" altLang="en-US" sz="1600" b="0" i="0" u="none" strike="noStrike" cap="none" normalizeH="0" baseline="30000">
                          <a:ln>
                            <a:noFill/>
                          </a:ln>
                          <a:solidFill>
                            <a:srgbClr val="002060"/>
                          </a:solidFill>
                          <a:effectLst/>
                          <a:latin typeface="Calibri" panose="020F0502020204030204" pitchFamily="34" charset="0"/>
                          <a:cs typeface="Calibri" panose="020F0502020204030204" pitchFamily="34" charset="0"/>
                        </a:rPr>
                        <a:t>34 </a:t>
                      </a:r>
                      <a:r>
                        <a:rPr kumimoji="0" lang="en-US" altLang="en-US" sz="1600" b="0" i="0" u="none" strike="noStrike" cap="none" normalizeH="0" baseline="0">
                          <a:ln>
                            <a:noFill/>
                          </a:ln>
                          <a:solidFill>
                            <a:srgbClr val="002060"/>
                          </a:solidFill>
                          <a:effectLst/>
                          <a:latin typeface="Calibri" panose="020F0502020204030204" pitchFamily="34" charset="0"/>
                          <a:cs typeface="Calibri" panose="020F0502020204030204" pitchFamily="34" charset="0"/>
                        </a:rPr>
                        <a:t>cm</a:t>
                      </a:r>
                      <a:r>
                        <a:rPr kumimoji="0" lang="en-US" altLang="en-US" sz="1600" b="0" i="0" u="none" strike="noStrike" cap="none" normalizeH="0" baseline="30000">
                          <a:ln>
                            <a:noFill/>
                          </a:ln>
                          <a:solidFill>
                            <a:srgbClr val="002060"/>
                          </a:solidFill>
                          <a:effectLst/>
                          <a:latin typeface="Calibri" panose="020F0502020204030204" pitchFamily="34" charset="0"/>
                          <a:cs typeface="Calibri" panose="020F0502020204030204" pitchFamily="34" charset="0"/>
                        </a:rPr>
                        <a:t>-2 </a:t>
                      </a:r>
                      <a:r>
                        <a:rPr kumimoji="0" lang="en-US" altLang="en-US" sz="1600" b="0" i="0" u="none" strike="noStrike" cap="none" normalizeH="0" baseline="0">
                          <a:ln>
                            <a:noFill/>
                          </a:ln>
                          <a:solidFill>
                            <a:srgbClr val="002060"/>
                          </a:solidFill>
                          <a:effectLst/>
                          <a:latin typeface="Calibri" panose="020F0502020204030204" pitchFamily="34" charset="0"/>
                          <a:cs typeface="Calibri" panose="020F0502020204030204" pitchFamily="34" charset="0"/>
                        </a:rPr>
                        <a:t>s</a:t>
                      </a:r>
                      <a:r>
                        <a:rPr kumimoji="0" lang="en-US" altLang="en-US" sz="1600" b="0" i="0" u="none" strike="noStrike" cap="none" normalizeH="0" baseline="30000">
                          <a:ln>
                            <a:noFill/>
                          </a:ln>
                          <a:solidFill>
                            <a:srgbClr val="002060"/>
                          </a:solidFill>
                          <a:effectLst/>
                          <a:latin typeface="Calibri" panose="020F0502020204030204" pitchFamily="34" charset="0"/>
                          <a:cs typeface="Calibri" panose="020F0502020204030204" pitchFamily="34" charset="0"/>
                        </a:rPr>
                        <a:t>-1</a:t>
                      </a:r>
                      <a:endParaRPr kumimoji="0" lang="en-US" altLang="en-US" sz="1600" b="0" i="0" u="none" strike="noStrike" cap="none" normalizeH="0" baseline="0">
                        <a:ln>
                          <a:noFill/>
                        </a:ln>
                        <a:solidFill>
                          <a:srgbClr val="002060"/>
                        </a:solidFill>
                        <a:effectLst/>
                        <a:latin typeface="Calibri" panose="020F0502020204030204" pitchFamily="34" charset="0"/>
                        <a:cs typeface="Calibri" panose="020F0502020204030204" pitchFamily="34" charset="0"/>
                      </a:endParaRPr>
                    </a:p>
                  </a:txBody>
                  <a:tcPr marL="84414" marR="84414" marT="42208" marB="422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269026">
                <a:tc>
                  <a:txBody>
                    <a:bodyPr/>
                    <a:lstStyle>
                      <a:lvl1pPr marL="23177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231775" marR="0" lvl="0" indent="0" algn="l" defTabSz="914400" rtl="0" eaLnBrk="0" fontAlgn="base" latinLnBrk="0" hangingPunct="0">
                        <a:lnSpc>
                          <a:spcPct val="100000"/>
                        </a:lnSpc>
                        <a:spcBef>
                          <a:spcPct val="20000"/>
                        </a:spcBef>
                        <a:spcAft>
                          <a:spcPct val="0"/>
                        </a:spcAft>
                        <a:buClr>
                          <a:schemeClr val="tx2"/>
                        </a:buClr>
                        <a:buSzPct val="90000"/>
                        <a:buFontTx/>
                        <a:buNone/>
                        <a:tabLst/>
                      </a:pPr>
                      <a:r>
                        <a:rPr kumimoji="0" lang="en-US" altLang="en-US" sz="1600" b="0" i="0" u="none" strike="noStrike" cap="none" normalizeH="0" baseline="0">
                          <a:ln>
                            <a:noFill/>
                          </a:ln>
                          <a:solidFill>
                            <a:srgbClr val="002060"/>
                          </a:solidFill>
                          <a:effectLst/>
                          <a:latin typeface="Calibri" panose="020F0502020204030204" pitchFamily="34" charset="0"/>
                          <a:cs typeface="Calibri" panose="020F0502020204030204" pitchFamily="34" charset="0"/>
                        </a:rPr>
                        <a:t>Linac repetition rate</a:t>
                      </a:r>
                    </a:p>
                  </a:txBody>
                  <a:tcPr marL="84414" marR="84414" marT="42208" marB="422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23177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231775" marR="0" lvl="0" indent="0" algn="ctr" defTabSz="914400" rtl="0" eaLnBrk="0" fontAlgn="base" latinLnBrk="0" hangingPunct="0">
                        <a:lnSpc>
                          <a:spcPct val="100000"/>
                        </a:lnSpc>
                        <a:spcBef>
                          <a:spcPct val="20000"/>
                        </a:spcBef>
                        <a:spcAft>
                          <a:spcPct val="0"/>
                        </a:spcAft>
                        <a:buClr>
                          <a:schemeClr val="tx2"/>
                        </a:buClr>
                        <a:buSzPct val="90000"/>
                        <a:buFontTx/>
                        <a:buNone/>
                        <a:tabLst/>
                      </a:pPr>
                      <a:r>
                        <a:rPr kumimoji="0" lang="en-US" altLang="en-US" sz="1600" b="0" i="0" u="none" strike="noStrike" cap="none" normalizeH="0" baseline="0">
                          <a:ln>
                            <a:noFill/>
                          </a:ln>
                          <a:solidFill>
                            <a:srgbClr val="002060"/>
                          </a:solidFill>
                          <a:effectLst/>
                          <a:latin typeface="Calibri" panose="020F0502020204030204" pitchFamily="34" charset="0"/>
                          <a:cs typeface="Calibri" panose="020F0502020204030204" pitchFamily="34" charset="0"/>
                        </a:rPr>
                        <a:t>f</a:t>
                      </a:r>
                      <a:r>
                        <a:rPr kumimoji="0" lang="en-US" altLang="en-US" sz="1600" b="0" i="0" u="none" strike="noStrike" cap="none" normalizeH="0" baseline="-25000">
                          <a:ln>
                            <a:noFill/>
                          </a:ln>
                          <a:solidFill>
                            <a:srgbClr val="002060"/>
                          </a:solidFill>
                          <a:effectLst/>
                          <a:latin typeface="Calibri" panose="020F0502020204030204" pitchFamily="34" charset="0"/>
                          <a:cs typeface="Calibri" panose="020F0502020204030204" pitchFamily="34" charset="0"/>
                        </a:rPr>
                        <a:t>rep</a:t>
                      </a:r>
                      <a:endParaRPr kumimoji="0" lang="en-US" altLang="en-US" sz="1600" b="0" i="0" u="none" strike="noStrike" cap="none" normalizeH="0" baseline="0">
                        <a:ln>
                          <a:noFill/>
                        </a:ln>
                        <a:solidFill>
                          <a:srgbClr val="002060"/>
                        </a:solidFill>
                        <a:effectLst/>
                        <a:latin typeface="Calibri" panose="020F0502020204030204" pitchFamily="34" charset="0"/>
                        <a:cs typeface="Calibri" panose="020F0502020204030204" pitchFamily="34" charset="0"/>
                      </a:endParaRPr>
                    </a:p>
                  </a:txBody>
                  <a:tcPr marL="84414" marR="84414" marT="42208" marB="422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23177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231775" marR="0" lvl="0" indent="0" algn="ctr" defTabSz="914400" rtl="0" eaLnBrk="0" fontAlgn="base" latinLnBrk="0" hangingPunct="0">
                        <a:lnSpc>
                          <a:spcPct val="100000"/>
                        </a:lnSpc>
                        <a:spcBef>
                          <a:spcPct val="20000"/>
                        </a:spcBef>
                        <a:spcAft>
                          <a:spcPct val="0"/>
                        </a:spcAft>
                        <a:buClr>
                          <a:schemeClr val="tx2"/>
                        </a:buClr>
                        <a:buSzPct val="90000"/>
                        <a:buFontTx/>
                        <a:buNone/>
                        <a:tabLst/>
                      </a:pPr>
                      <a:r>
                        <a:rPr kumimoji="0" lang="en-US" altLang="en-US" sz="1600" b="0" i="0" u="none" strike="noStrike" cap="none" normalizeH="0" baseline="0">
                          <a:ln>
                            <a:noFill/>
                          </a:ln>
                          <a:solidFill>
                            <a:srgbClr val="002060"/>
                          </a:solidFill>
                          <a:effectLst/>
                          <a:latin typeface="Calibri" panose="020F0502020204030204" pitchFamily="34" charset="0"/>
                          <a:cs typeface="Calibri" panose="020F0502020204030204" pitchFamily="34" charset="0"/>
                        </a:rPr>
                        <a:t>5</a:t>
                      </a:r>
                    </a:p>
                  </a:txBody>
                  <a:tcPr marL="84414" marR="84414" marT="42208" marB="422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23177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231775" marR="0" lvl="0" indent="0" algn="ctr" defTabSz="914400" rtl="0" eaLnBrk="0" fontAlgn="base" latinLnBrk="0" hangingPunct="0">
                        <a:lnSpc>
                          <a:spcPct val="100000"/>
                        </a:lnSpc>
                        <a:spcBef>
                          <a:spcPct val="20000"/>
                        </a:spcBef>
                        <a:spcAft>
                          <a:spcPct val="0"/>
                        </a:spcAft>
                        <a:buClr>
                          <a:schemeClr val="tx2"/>
                        </a:buClr>
                        <a:buSzPct val="90000"/>
                        <a:buFontTx/>
                        <a:buNone/>
                        <a:tabLst/>
                      </a:pPr>
                      <a:r>
                        <a:rPr kumimoji="0" lang="en-US" altLang="en-US" sz="1600" b="0" i="0" u="none" strike="noStrike" cap="none" normalizeH="0" baseline="0">
                          <a:ln>
                            <a:noFill/>
                          </a:ln>
                          <a:solidFill>
                            <a:srgbClr val="002060"/>
                          </a:solidFill>
                          <a:effectLst/>
                          <a:latin typeface="Calibri" panose="020F0502020204030204" pitchFamily="34" charset="0"/>
                          <a:cs typeface="Calibri" panose="020F0502020204030204" pitchFamily="34" charset="0"/>
                        </a:rPr>
                        <a:t>Hz</a:t>
                      </a:r>
                    </a:p>
                  </a:txBody>
                  <a:tcPr marL="84414" marR="84414" marT="42208" marB="422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269026">
                <a:tc>
                  <a:txBody>
                    <a:bodyPr/>
                    <a:lstStyle>
                      <a:lvl1pPr marL="23177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231775" marR="0" lvl="0" indent="0" algn="l" defTabSz="914400" rtl="0" eaLnBrk="0" fontAlgn="base" latinLnBrk="0" hangingPunct="0">
                        <a:lnSpc>
                          <a:spcPct val="100000"/>
                        </a:lnSpc>
                        <a:spcBef>
                          <a:spcPct val="20000"/>
                        </a:spcBef>
                        <a:spcAft>
                          <a:spcPct val="0"/>
                        </a:spcAft>
                        <a:buClr>
                          <a:schemeClr val="tx2"/>
                        </a:buClr>
                        <a:buSzPct val="90000"/>
                        <a:buFontTx/>
                        <a:buNone/>
                        <a:tabLst/>
                      </a:pPr>
                      <a:r>
                        <a:rPr kumimoji="0" lang="en-US" altLang="en-US" sz="1600" b="0" i="0" u="none" strike="noStrike" cap="none" normalizeH="0" baseline="0">
                          <a:ln>
                            <a:noFill/>
                          </a:ln>
                          <a:solidFill>
                            <a:srgbClr val="002060"/>
                          </a:solidFill>
                          <a:effectLst/>
                          <a:latin typeface="Calibri" panose="020F0502020204030204" pitchFamily="34" charset="0"/>
                          <a:cs typeface="Calibri" panose="020F0502020204030204" pitchFamily="34" charset="0"/>
                        </a:rPr>
                        <a:t>No. of particles / bunch</a:t>
                      </a:r>
                    </a:p>
                  </a:txBody>
                  <a:tcPr marL="84414" marR="84414" marT="42208" marB="422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23177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231775" marR="0" lvl="0" indent="0" algn="ctr" defTabSz="914400" rtl="0" eaLnBrk="0" fontAlgn="base" latinLnBrk="0" hangingPunct="0">
                        <a:lnSpc>
                          <a:spcPct val="100000"/>
                        </a:lnSpc>
                        <a:spcBef>
                          <a:spcPct val="20000"/>
                        </a:spcBef>
                        <a:spcAft>
                          <a:spcPct val="0"/>
                        </a:spcAft>
                        <a:buClr>
                          <a:schemeClr val="tx2"/>
                        </a:buClr>
                        <a:buSzPct val="90000"/>
                        <a:buFontTx/>
                        <a:buNone/>
                        <a:tabLst/>
                      </a:pPr>
                      <a:r>
                        <a:rPr kumimoji="0" lang="en-US" altLang="en-US" sz="1600" b="0" i="0" u="none" strike="noStrike" cap="none" normalizeH="0" baseline="0">
                          <a:ln>
                            <a:noFill/>
                          </a:ln>
                          <a:solidFill>
                            <a:srgbClr val="002060"/>
                          </a:solidFill>
                          <a:effectLst/>
                          <a:latin typeface="Calibri" panose="020F0502020204030204" pitchFamily="34" charset="0"/>
                          <a:cs typeface="Calibri" panose="020F0502020204030204" pitchFamily="34" charset="0"/>
                        </a:rPr>
                        <a:t>N</a:t>
                      </a:r>
                      <a:r>
                        <a:rPr kumimoji="0" lang="en-US" altLang="en-US" sz="1600" b="0" i="0" u="none" strike="noStrike" cap="none" normalizeH="0" baseline="-25000">
                          <a:ln>
                            <a:noFill/>
                          </a:ln>
                          <a:solidFill>
                            <a:srgbClr val="002060"/>
                          </a:solidFill>
                          <a:effectLst/>
                          <a:latin typeface="Calibri" panose="020F0502020204030204" pitchFamily="34" charset="0"/>
                          <a:cs typeface="Calibri" panose="020F0502020204030204" pitchFamily="34" charset="0"/>
                        </a:rPr>
                        <a:t>b</a:t>
                      </a:r>
                      <a:endParaRPr kumimoji="0" lang="en-US" altLang="en-US" sz="1600" b="0" i="0" u="none" strike="noStrike" cap="none" normalizeH="0" baseline="0">
                        <a:ln>
                          <a:noFill/>
                        </a:ln>
                        <a:solidFill>
                          <a:srgbClr val="002060"/>
                        </a:solidFill>
                        <a:effectLst/>
                        <a:latin typeface="Calibri" panose="020F0502020204030204" pitchFamily="34" charset="0"/>
                        <a:cs typeface="Calibri" panose="020F0502020204030204" pitchFamily="34" charset="0"/>
                      </a:endParaRPr>
                    </a:p>
                  </a:txBody>
                  <a:tcPr marL="84414" marR="84414" marT="42208" marB="422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23177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231775" marR="0" lvl="0" indent="0" algn="ctr" defTabSz="914400" rtl="0" eaLnBrk="0" fontAlgn="base" latinLnBrk="0" hangingPunct="0">
                        <a:lnSpc>
                          <a:spcPct val="100000"/>
                        </a:lnSpc>
                        <a:spcBef>
                          <a:spcPct val="20000"/>
                        </a:spcBef>
                        <a:spcAft>
                          <a:spcPct val="0"/>
                        </a:spcAft>
                        <a:buClr>
                          <a:schemeClr val="tx2"/>
                        </a:buClr>
                        <a:buSzPct val="90000"/>
                        <a:buFontTx/>
                        <a:buNone/>
                        <a:tabLst/>
                      </a:pPr>
                      <a:r>
                        <a:rPr kumimoji="0" lang="en-US" altLang="en-US" sz="1600" b="0" i="0" u="none" strike="noStrike" cap="none" normalizeH="0" baseline="0" dirty="0">
                          <a:ln>
                            <a:noFill/>
                          </a:ln>
                          <a:solidFill>
                            <a:srgbClr val="002060"/>
                          </a:solidFill>
                          <a:effectLst/>
                          <a:latin typeface="Calibri" panose="020F0502020204030204" pitchFamily="34" charset="0"/>
                          <a:cs typeface="Calibri" panose="020F0502020204030204" pitchFamily="34" charset="0"/>
                        </a:rPr>
                        <a:t>20</a:t>
                      </a:r>
                    </a:p>
                  </a:txBody>
                  <a:tcPr marL="84414" marR="84414" marT="42208" marB="422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23177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231775" marR="0" lvl="0" indent="0" algn="ctr" defTabSz="914400" rtl="0" eaLnBrk="0" fontAlgn="base" latinLnBrk="0" hangingPunct="0">
                        <a:lnSpc>
                          <a:spcPct val="100000"/>
                        </a:lnSpc>
                        <a:spcBef>
                          <a:spcPct val="20000"/>
                        </a:spcBef>
                        <a:spcAft>
                          <a:spcPct val="0"/>
                        </a:spcAft>
                        <a:buClr>
                          <a:schemeClr val="tx2"/>
                        </a:buClr>
                        <a:buSzPct val="90000"/>
                        <a:buFontTx/>
                        <a:buNone/>
                        <a:tabLst/>
                      </a:pPr>
                      <a:r>
                        <a:rPr kumimoji="0" lang="en-US" altLang="en-US" sz="1600" b="0" i="0" u="none" strike="noStrike" cap="none" normalizeH="0" baseline="0">
                          <a:ln>
                            <a:noFill/>
                          </a:ln>
                          <a:solidFill>
                            <a:srgbClr val="002060"/>
                          </a:solidFill>
                          <a:effectLst/>
                          <a:latin typeface="Calibri" panose="020F0502020204030204" pitchFamily="34" charset="0"/>
                          <a:cs typeface="Calibri" panose="020F0502020204030204" pitchFamily="34" charset="0"/>
                        </a:rPr>
                        <a:t>10</a:t>
                      </a:r>
                      <a:r>
                        <a:rPr kumimoji="0" lang="en-US" altLang="en-US" sz="1600" b="0" i="0" u="none" strike="noStrike" cap="none" normalizeH="0" baseline="30000">
                          <a:ln>
                            <a:noFill/>
                          </a:ln>
                          <a:solidFill>
                            <a:srgbClr val="002060"/>
                          </a:solidFill>
                          <a:effectLst/>
                          <a:latin typeface="Calibri" panose="020F0502020204030204" pitchFamily="34" charset="0"/>
                          <a:cs typeface="Calibri" panose="020F0502020204030204" pitchFamily="34" charset="0"/>
                        </a:rPr>
                        <a:t>9</a:t>
                      </a:r>
                      <a:endParaRPr kumimoji="0" lang="en-US" altLang="en-US" sz="1600" b="0" i="0" u="none" strike="noStrike" cap="none" normalizeH="0" baseline="0">
                        <a:ln>
                          <a:noFill/>
                        </a:ln>
                        <a:solidFill>
                          <a:srgbClr val="002060"/>
                        </a:solidFill>
                        <a:effectLst/>
                        <a:latin typeface="Calibri" panose="020F0502020204030204" pitchFamily="34" charset="0"/>
                        <a:cs typeface="Calibri" panose="020F0502020204030204" pitchFamily="34" charset="0"/>
                      </a:endParaRPr>
                    </a:p>
                  </a:txBody>
                  <a:tcPr marL="84414" marR="84414" marT="42208" marB="422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r h="269026">
                <a:tc>
                  <a:txBody>
                    <a:bodyPr/>
                    <a:lstStyle>
                      <a:lvl1pPr marL="23177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231775" marR="0" lvl="0" indent="0" algn="l" defTabSz="914400" rtl="0" eaLnBrk="0" fontAlgn="base" latinLnBrk="0" hangingPunct="0">
                        <a:lnSpc>
                          <a:spcPct val="100000"/>
                        </a:lnSpc>
                        <a:spcBef>
                          <a:spcPct val="20000"/>
                        </a:spcBef>
                        <a:spcAft>
                          <a:spcPct val="0"/>
                        </a:spcAft>
                        <a:buClr>
                          <a:schemeClr val="tx2"/>
                        </a:buClr>
                        <a:buSzPct val="90000"/>
                        <a:buFontTx/>
                        <a:buNone/>
                        <a:tabLst/>
                      </a:pPr>
                      <a:r>
                        <a:rPr kumimoji="0" lang="en-US" altLang="en-US" sz="1600" b="0" i="0" u="none" strike="noStrike" cap="none" normalizeH="0" baseline="0">
                          <a:ln>
                            <a:noFill/>
                          </a:ln>
                          <a:solidFill>
                            <a:srgbClr val="002060"/>
                          </a:solidFill>
                          <a:effectLst/>
                          <a:latin typeface="Calibri" panose="020F0502020204030204" pitchFamily="34" charset="0"/>
                          <a:cs typeface="Calibri" panose="020F0502020204030204" pitchFamily="34" charset="0"/>
                        </a:rPr>
                        <a:t>No. of bunches / pulse</a:t>
                      </a:r>
                    </a:p>
                  </a:txBody>
                  <a:tcPr marL="84414" marR="84414" marT="42208" marB="422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23177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231775" marR="0" lvl="0" indent="0" algn="ctr" defTabSz="914400" rtl="0" eaLnBrk="0" fontAlgn="base" latinLnBrk="0" hangingPunct="0">
                        <a:lnSpc>
                          <a:spcPct val="100000"/>
                        </a:lnSpc>
                        <a:spcBef>
                          <a:spcPct val="20000"/>
                        </a:spcBef>
                        <a:spcAft>
                          <a:spcPct val="0"/>
                        </a:spcAft>
                        <a:buClr>
                          <a:schemeClr val="tx2"/>
                        </a:buClr>
                        <a:buSzPct val="90000"/>
                        <a:buFontTx/>
                        <a:buNone/>
                        <a:tabLst/>
                      </a:pPr>
                      <a:r>
                        <a:rPr kumimoji="0" lang="en-US" altLang="en-US" sz="1600" b="0" i="0" u="none" strike="noStrike" cap="none" normalizeH="0" baseline="0">
                          <a:ln>
                            <a:noFill/>
                          </a:ln>
                          <a:solidFill>
                            <a:srgbClr val="002060"/>
                          </a:solidFill>
                          <a:effectLst/>
                          <a:latin typeface="Calibri" panose="020F0502020204030204" pitchFamily="34" charset="0"/>
                          <a:cs typeface="Calibri" panose="020F0502020204030204" pitchFamily="34" charset="0"/>
                        </a:rPr>
                        <a:t>k</a:t>
                      </a:r>
                      <a:r>
                        <a:rPr kumimoji="0" lang="en-US" altLang="en-US" sz="1600" b="0" i="0" u="none" strike="noStrike" cap="none" normalizeH="0" baseline="-25000">
                          <a:ln>
                            <a:noFill/>
                          </a:ln>
                          <a:solidFill>
                            <a:srgbClr val="002060"/>
                          </a:solidFill>
                          <a:effectLst/>
                          <a:latin typeface="Calibri" panose="020F0502020204030204" pitchFamily="34" charset="0"/>
                          <a:cs typeface="Calibri" panose="020F0502020204030204" pitchFamily="34" charset="0"/>
                        </a:rPr>
                        <a:t>b</a:t>
                      </a:r>
                      <a:endParaRPr kumimoji="0" lang="en-US" altLang="en-US" sz="1600" b="0" i="0" u="none" strike="noStrike" cap="none" normalizeH="0" baseline="0">
                        <a:ln>
                          <a:noFill/>
                        </a:ln>
                        <a:solidFill>
                          <a:srgbClr val="002060"/>
                        </a:solidFill>
                        <a:effectLst/>
                        <a:latin typeface="Calibri" panose="020F0502020204030204" pitchFamily="34" charset="0"/>
                        <a:cs typeface="Calibri" panose="020F0502020204030204" pitchFamily="34" charset="0"/>
                      </a:endParaRPr>
                    </a:p>
                  </a:txBody>
                  <a:tcPr marL="84414" marR="84414" marT="42208" marB="422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23177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231775" marR="0" lvl="0" indent="0" algn="ctr" defTabSz="914400" rtl="0" eaLnBrk="0" fontAlgn="base" latinLnBrk="0" hangingPunct="0">
                        <a:lnSpc>
                          <a:spcPct val="100000"/>
                        </a:lnSpc>
                        <a:spcBef>
                          <a:spcPct val="20000"/>
                        </a:spcBef>
                        <a:spcAft>
                          <a:spcPct val="0"/>
                        </a:spcAft>
                        <a:buClr>
                          <a:schemeClr val="tx2"/>
                        </a:buClr>
                        <a:buSzPct val="90000"/>
                        <a:buFontTx/>
                        <a:buNone/>
                        <a:tabLst/>
                      </a:pPr>
                      <a:r>
                        <a:rPr kumimoji="0" lang="en-US" altLang="en-US" sz="1600" b="0" i="0" u="none" strike="noStrike" cap="none" normalizeH="0" baseline="0">
                          <a:ln>
                            <a:noFill/>
                          </a:ln>
                          <a:solidFill>
                            <a:srgbClr val="002060"/>
                          </a:solidFill>
                          <a:effectLst/>
                          <a:latin typeface="Calibri" panose="020F0502020204030204" pitchFamily="34" charset="0"/>
                          <a:cs typeface="Calibri" panose="020F0502020204030204" pitchFamily="34" charset="0"/>
                        </a:rPr>
                        <a:t>1312</a:t>
                      </a:r>
                    </a:p>
                  </a:txBody>
                  <a:tcPr marL="84414" marR="84414" marT="42208" marB="422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23177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231775" marR="0" lvl="0" indent="0" algn="ctr" defTabSz="914400" rtl="0" eaLnBrk="0" fontAlgn="base" latinLnBrk="0" hangingPunct="0">
                        <a:lnSpc>
                          <a:spcPct val="100000"/>
                        </a:lnSpc>
                        <a:spcBef>
                          <a:spcPct val="20000"/>
                        </a:spcBef>
                        <a:spcAft>
                          <a:spcPct val="0"/>
                        </a:spcAft>
                        <a:buClr>
                          <a:schemeClr val="tx2"/>
                        </a:buClr>
                        <a:buSzPct val="90000"/>
                        <a:buFontTx/>
                        <a:buNone/>
                        <a:tabLst/>
                      </a:pPr>
                      <a:endParaRPr kumimoji="0" lang="en-US" altLang="en-US" sz="1600" b="0" i="0" u="none" strike="noStrike" cap="none" normalizeH="0" baseline="0">
                        <a:ln>
                          <a:noFill/>
                        </a:ln>
                        <a:solidFill>
                          <a:srgbClr val="002060"/>
                        </a:solidFill>
                        <a:effectLst/>
                        <a:latin typeface="Calibri" panose="020F0502020204030204" pitchFamily="34" charset="0"/>
                        <a:cs typeface="Calibri" panose="020F0502020204030204" pitchFamily="34" charset="0"/>
                      </a:endParaRPr>
                    </a:p>
                  </a:txBody>
                  <a:tcPr marL="84414" marR="84414" marT="42208" marB="422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r h="269026">
                <a:tc>
                  <a:txBody>
                    <a:bodyPr/>
                    <a:lstStyle>
                      <a:lvl1pPr marL="23177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231775" marR="0" lvl="0" indent="0" algn="l" defTabSz="914400" rtl="0" eaLnBrk="0" fontAlgn="base" latinLnBrk="0" hangingPunct="0">
                        <a:lnSpc>
                          <a:spcPct val="100000"/>
                        </a:lnSpc>
                        <a:spcBef>
                          <a:spcPct val="20000"/>
                        </a:spcBef>
                        <a:spcAft>
                          <a:spcPct val="0"/>
                        </a:spcAft>
                        <a:buClr>
                          <a:schemeClr val="tx2"/>
                        </a:buClr>
                        <a:buSzPct val="90000"/>
                        <a:buFontTx/>
                        <a:buNone/>
                        <a:tabLst/>
                      </a:pPr>
                      <a:r>
                        <a:rPr kumimoji="0" lang="en-US" altLang="en-US" sz="1600" b="0" i="0" u="none" strike="noStrike" cap="none" normalizeH="0" baseline="0">
                          <a:ln>
                            <a:noFill/>
                          </a:ln>
                          <a:solidFill>
                            <a:srgbClr val="002060"/>
                          </a:solidFill>
                          <a:effectLst/>
                          <a:latin typeface="Calibri" panose="020F0502020204030204" pitchFamily="34" charset="0"/>
                          <a:cs typeface="Calibri" panose="020F0502020204030204" pitchFamily="34" charset="0"/>
                        </a:rPr>
                        <a:t>Overall two linac length</a:t>
                      </a:r>
                    </a:p>
                  </a:txBody>
                  <a:tcPr marL="84414" marR="84414" marT="42208" marB="422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23177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231775" marR="0" lvl="0" indent="0" algn="ctr" defTabSz="914400" rtl="0" eaLnBrk="0" fontAlgn="base" latinLnBrk="0" hangingPunct="0">
                        <a:lnSpc>
                          <a:spcPct val="100000"/>
                        </a:lnSpc>
                        <a:spcBef>
                          <a:spcPct val="20000"/>
                        </a:spcBef>
                        <a:spcAft>
                          <a:spcPct val="0"/>
                        </a:spcAft>
                        <a:buClr>
                          <a:schemeClr val="tx2"/>
                        </a:buClr>
                        <a:buSzPct val="90000"/>
                        <a:buFontTx/>
                        <a:buNone/>
                        <a:tabLst/>
                      </a:pPr>
                      <a:r>
                        <a:rPr kumimoji="0" lang="en-US" altLang="en-US" sz="1600" b="0" i="0" u="none" strike="noStrike" cap="none" normalizeH="0" baseline="0">
                          <a:ln>
                            <a:noFill/>
                          </a:ln>
                          <a:solidFill>
                            <a:srgbClr val="002060"/>
                          </a:solidFill>
                          <a:effectLst/>
                          <a:latin typeface="Calibri" panose="020F0502020204030204" pitchFamily="34" charset="0"/>
                          <a:cs typeface="Calibri" panose="020F0502020204030204" pitchFamily="34" charset="0"/>
                        </a:rPr>
                        <a:t>l</a:t>
                      </a:r>
                      <a:r>
                        <a:rPr kumimoji="0" lang="en-US" altLang="en-US" sz="1600" b="0" i="0" u="none" strike="noStrike" cap="none" normalizeH="0" baseline="-25000">
                          <a:ln>
                            <a:noFill/>
                          </a:ln>
                          <a:solidFill>
                            <a:srgbClr val="002060"/>
                          </a:solidFill>
                          <a:effectLst/>
                          <a:latin typeface="Calibri" panose="020F0502020204030204" pitchFamily="34" charset="0"/>
                          <a:cs typeface="Calibri" panose="020F0502020204030204" pitchFamily="34" charset="0"/>
                        </a:rPr>
                        <a:t>linac</a:t>
                      </a:r>
                      <a:endParaRPr kumimoji="0" lang="en-US" altLang="en-US" sz="1600" b="0" i="0" u="none" strike="noStrike" cap="none" normalizeH="0" baseline="0">
                        <a:ln>
                          <a:noFill/>
                        </a:ln>
                        <a:solidFill>
                          <a:srgbClr val="002060"/>
                        </a:solidFill>
                        <a:effectLst/>
                        <a:latin typeface="Calibri" panose="020F0502020204030204" pitchFamily="34" charset="0"/>
                        <a:cs typeface="Calibri" panose="020F0502020204030204" pitchFamily="34" charset="0"/>
                      </a:endParaRPr>
                    </a:p>
                  </a:txBody>
                  <a:tcPr marL="84414" marR="84414" marT="42208" marB="422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23177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231775" marR="0" lvl="0" indent="0" algn="ctr" defTabSz="914400" rtl="0" eaLnBrk="0" fontAlgn="base" latinLnBrk="0" hangingPunct="0">
                        <a:lnSpc>
                          <a:spcPct val="100000"/>
                        </a:lnSpc>
                        <a:spcBef>
                          <a:spcPct val="20000"/>
                        </a:spcBef>
                        <a:spcAft>
                          <a:spcPct val="0"/>
                        </a:spcAft>
                        <a:buClr>
                          <a:schemeClr val="tx2"/>
                        </a:buClr>
                        <a:buSzPct val="90000"/>
                        <a:buFontTx/>
                        <a:buNone/>
                        <a:tabLst/>
                      </a:pPr>
                      <a:r>
                        <a:rPr kumimoji="0" lang="en-US" altLang="en-US" sz="1600" b="0" i="0" u="none" strike="noStrike" cap="none" normalizeH="0" baseline="0">
                          <a:ln>
                            <a:noFill/>
                          </a:ln>
                          <a:solidFill>
                            <a:srgbClr val="002060"/>
                          </a:solidFill>
                          <a:effectLst/>
                          <a:latin typeface="Calibri" panose="020F0502020204030204" pitchFamily="34" charset="0"/>
                          <a:cs typeface="Calibri" panose="020F0502020204030204" pitchFamily="34" charset="0"/>
                        </a:rPr>
                        <a:t>22</a:t>
                      </a:r>
                    </a:p>
                  </a:txBody>
                  <a:tcPr marL="84414" marR="84414" marT="42208" marB="422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23177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231775" marR="0" lvl="0" indent="0" algn="ctr" defTabSz="914400" rtl="0" eaLnBrk="0" fontAlgn="base" latinLnBrk="0" hangingPunct="0">
                        <a:lnSpc>
                          <a:spcPct val="100000"/>
                        </a:lnSpc>
                        <a:spcBef>
                          <a:spcPct val="20000"/>
                        </a:spcBef>
                        <a:spcAft>
                          <a:spcPct val="0"/>
                        </a:spcAft>
                        <a:buClr>
                          <a:schemeClr val="tx2"/>
                        </a:buClr>
                        <a:buSzPct val="90000"/>
                        <a:buFontTx/>
                        <a:buNone/>
                        <a:tabLst/>
                      </a:pPr>
                      <a:r>
                        <a:rPr kumimoji="0" lang="en-US" altLang="en-US" sz="1600" b="0" i="0" u="none" strike="noStrike" cap="none" normalizeH="0" baseline="0" dirty="0">
                          <a:ln>
                            <a:noFill/>
                          </a:ln>
                          <a:solidFill>
                            <a:srgbClr val="002060"/>
                          </a:solidFill>
                          <a:effectLst/>
                          <a:latin typeface="Calibri" panose="020F0502020204030204" pitchFamily="34" charset="0"/>
                          <a:cs typeface="Calibri" panose="020F0502020204030204" pitchFamily="34" charset="0"/>
                        </a:rPr>
                        <a:t>km</a:t>
                      </a:r>
                    </a:p>
                  </a:txBody>
                  <a:tcPr marL="84414" marR="84414" marT="42208" marB="422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8"/>
                  </a:ext>
                </a:extLst>
              </a:tr>
              <a:tr h="269026">
                <a:tc>
                  <a:txBody>
                    <a:bodyPr/>
                    <a:lstStyle>
                      <a:lvl1pPr marL="23177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231775" marR="0" lvl="0" indent="0" algn="l" defTabSz="914400" rtl="0" eaLnBrk="0" fontAlgn="base" latinLnBrk="0" hangingPunct="0">
                        <a:lnSpc>
                          <a:spcPct val="100000"/>
                        </a:lnSpc>
                        <a:spcBef>
                          <a:spcPct val="20000"/>
                        </a:spcBef>
                        <a:spcAft>
                          <a:spcPct val="0"/>
                        </a:spcAft>
                        <a:buClr>
                          <a:schemeClr val="tx2"/>
                        </a:buClr>
                        <a:buSzPct val="90000"/>
                        <a:buFontTx/>
                        <a:buNone/>
                        <a:tabLst/>
                      </a:pPr>
                      <a:r>
                        <a:rPr kumimoji="0" lang="en-US" altLang="en-US" sz="1600" b="1" i="0" u="none" strike="noStrike" cap="none" normalizeH="0" baseline="0">
                          <a:ln>
                            <a:noFill/>
                          </a:ln>
                          <a:solidFill>
                            <a:srgbClr val="002060"/>
                          </a:solidFill>
                          <a:effectLst/>
                          <a:latin typeface="Calibri" panose="020F0502020204030204" pitchFamily="34" charset="0"/>
                          <a:cs typeface="Calibri" panose="020F0502020204030204" pitchFamily="34" charset="0"/>
                        </a:rPr>
                        <a:t>Proposed site length</a:t>
                      </a:r>
                      <a:endParaRPr kumimoji="0" lang="en-US" altLang="en-US" sz="1600" b="0" i="0" u="none" strike="noStrike" cap="none" normalizeH="0" baseline="0">
                        <a:ln>
                          <a:noFill/>
                        </a:ln>
                        <a:solidFill>
                          <a:srgbClr val="002060"/>
                        </a:solidFill>
                        <a:effectLst/>
                        <a:latin typeface="Calibri" panose="020F0502020204030204" pitchFamily="34" charset="0"/>
                        <a:cs typeface="Calibri" panose="020F0502020204030204" pitchFamily="34" charset="0"/>
                      </a:endParaRPr>
                    </a:p>
                  </a:txBody>
                  <a:tcPr marL="84414" marR="84414" marT="42208" marB="422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23177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231775" marR="0" lvl="0" indent="0" algn="ctr" defTabSz="914400" rtl="0" eaLnBrk="0" fontAlgn="base" latinLnBrk="0" hangingPunct="0">
                        <a:lnSpc>
                          <a:spcPct val="100000"/>
                        </a:lnSpc>
                        <a:spcBef>
                          <a:spcPts val="500"/>
                        </a:spcBef>
                        <a:spcAft>
                          <a:spcPts val="500"/>
                        </a:spcAft>
                        <a:buClr>
                          <a:schemeClr val="tx2"/>
                        </a:buClr>
                        <a:buSzPct val="90000"/>
                        <a:buFontTx/>
                        <a:buNone/>
                        <a:tabLst/>
                      </a:pPr>
                      <a:r>
                        <a:rPr kumimoji="0" lang="en-US" altLang="en-US" sz="1600" b="1" i="0" u="none" strike="noStrike" cap="none" normalizeH="0" baseline="0">
                          <a:ln>
                            <a:noFill/>
                          </a:ln>
                          <a:solidFill>
                            <a:srgbClr val="002060"/>
                          </a:solidFill>
                          <a:effectLst/>
                          <a:latin typeface="Calibri" panose="020F0502020204030204" pitchFamily="34" charset="0"/>
                          <a:cs typeface="Calibri" panose="020F0502020204030204" pitchFamily="34" charset="0"/>
                        </a:rPr>
                        <a:t>l</a:t>
                      </a:r>
                      <a:r>
                        <a:rPr kumimoji="0" lang="en-US" altLang="en-US" sz="1600" b="1" i="0" u="none" strike="noStrike" cap="none" normalizeH="0" baseline="-25000">
                          <a:ln>
                            <a:noFill/>
                          </a:ln>
                          <a:solidFill>
                            <a:srgbClr val="002060"/>
                          </a:solidFill>
                          <a:effectLst/>
                          <a:latin typeface="Calibri" panose="020F0502020204030204" pitchFamily="34" charset="0"/>
                          <a:cs typeface="Calibri" panose="020F0502020204030204" pitchFamily="34" charset="0"/>
                        </a:rPr>
                        <a:t>tot</a:t>
                      </a:r>
                      <a:endParaRPr kumimoji="0" lang="en-US" altLang="en-US" sz="1600" b="0" i="0" u="none" strike="noStrike" cap="none" normalizeH="0" baseline="0">
                        <a:ln>
                          <a:noFill/>
                        </a:ln>
                        <a:solidFill>
                          <a:srgbClr val="002060"/>
                        </a:solidFill>
                        <a:effectLst/>
                        <a:latin typeface="Calibri" panose="020F0502020204030204" pitchFamily="34" charset="0"/>
                        <a:cs typeface="Calibri" panose="020F0502020204030204" pitchFamily="34" charset="0"/>
                      </a:endParaRPr>
                    </a:p>
                  </a:txBody>
                  <a:tcPr marL="84414" marR="84414" marT="42208" marB="422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23177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231775" marR="0" lvl="0" indent="0" algn="ctr" defTabSz="914400" rtl="0" eaLnBrk="0" fontAlgn="base" latinLnBrk="0" hangingPunct="0">
                        <a:lnSpc>
                          <a:spcPct val="100000"/>
                        </a:lnSpc>
                        <a:spcBef>
                          <a:spcPct val="20000"/>
                        </a:spcBef>
                        <a:spcAft>
                          <a:spcPct val="0"/>
                        </a:spcAft>
                        <a:buClr>
                          <a:schemeClr val="tx2"/>
                        </a:buClr>
                        <a:buSzPct val="90000"/>
                        <a:buFontTx/>
                        <a:buNone/>
                        <a:tabLst/>
                      </a:pPr>
                      <a:r>
                        <a:rPr kumimoji="0" lang="en-US" altLang="en-US" sz="1600" b="1" i="0" u="none" strike="noStrike" cap="none" normalizeH="0" baseline="0">
                          <a:ln>
                            <a:noFill/>
                          </a:ln>
                          <a:solidFill>
                            <a:srgbClr val="002060"/>
                          </a:solidFill>
                          <a:effectLst/>
                          <a:latin typeface="Calibri" panose="020F0502020204030204" pitchFamily="34" charset="0"/>
                          <a:cs typeface="Calibri" panose="020F0502020204030204" pitchFamily="34" charset="0"/>
                        </a:rPr>
                        <a:t>31</a:t>
                      </a:r>
                      <a:endParaRPr kumimoji="0" lang="en-US" altLang="en-US" sz="1600" b="0" i="0" u="none" strike="noStrike" cap="none" normalizeH="0" baseline="0">
                        <a:ln>
                          <a:noFill/>
                        </a:ln>
                        <a:solidFill>
                          <a:srgbClr val="002060"/>
                        </a:solidFill>
                        <a:effectLst/>
                        <a:latin typeface="Calibri" panose="020F0502020204030204" pitchFamily="34" charset="0"/>
                        <a:cs typeface="Calibri" panose="020F0502020204030204" pitchFamily="34" charset="0"/>
                      </a:endParaRPr>
                    </a:p>
                  </a:txBody>
                  <a:tcPr marL="84414" marR="84414" marT="42208" marB="422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23177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231775" marR="0" lvl="0" indent="0" algn="ctr" defTabSz="914400" rtl="0" eaLnBrk="0" fontAlgn="base" latinLnBrk="0" hangingPunct="0">
                        <a:lnSpc>
                          <a:spcPct val="100000"/>
                        </a:lnSpc>
                        <a:spcBef>
                          <a:spcPct val="20000"/>
                        </a:spcBef>
                        <a:spcAft>
                          <a:spcPct val="0"/>
                        </a:spcAft>
                        <a:buClr>
                          <a:schemeClr val="tx2"/>
                        </a:buClr>
                        <a:buSzPct val="90000"/>
                        <a:buFontTx/>
                        <a:buNone/>
                        <a:tabLst/>
                      </a:pPr>
                      <a:r>
                        <a:rPr kumimoji="0" lang="en-US" altLang="en-US" sz="1600" b="1" i="0" u="none" strike="noStrike" cap="none" normalizeH="0" baseline="0">
                          <a:ln>
                            <a:noFill/>
                          </a:ln>
                          <a:solidFill>
                            <a:srgbClr val="002060"/>
                          </a:solidFill>
                          <a:effectLst/>
                          <a:latin typeface="Calibri" panose="020F0502020204030204" pitchFamily="34" charset="0"/>
                          <a:cs typeface="Calibri" panose="020F0502020204030204" pitchFamily="34" charset="0"/>
                        </a:rPr>
                        <a:t>km</a:t>
                      </a:r>
                      <a:endParaRPr kumimoji="0" lang="en-US" altLang="en-US" sz="1600" b="0" i="0" u="none" strike="noStrike" cap="none" normalizeH="0" baseline="0">
                        <a:ln>
                          <a:noFill/>
                        </a:ln>
                        <a:solidFill>
                          <a:srgbClr val="002060"/>
                        </a:solidFill>
                        <a:effectLst/>
                        <a:latin typeface="Calibri" panose="020F0502020204030204" pitchFamily="34" charset="0"/>
                        <a:cs typeface="Calibri" panose="020F0502020204030204" pitchFamily="34" charset="0"/>
                      </a:endParaRPr>
                    </a:p>
                  </a:txBody>
                  <a:tcPr marL="84414" marR="84414" marT="42208" marB="422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9"/>
                  </a:ext>
                </a:extLst>
              </a:tr>
              <a:tr h="269026">
                <a:tc>
                  <a:txBody>
                    <a:bodyPr/>
                    <a:lstStyle>
                      <a:lvl1pPr marL="23177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231775" marR="0" lvl="0" indent="0" algn="l" defTabSz="914400" rtl="0" eaLnBrk="0" fontAlgn="base" latinLnBrk="0" hangingPunct="0">
                        <a:lnSpc>
                          <a:spcPct val="100000"/>
                        </a:lnSpc>
                        <a:spcBef>
                          <a:spcPct val="20000"/>
                        </a:spcBef>
                        <a:spcAft>
                          <a:spcPct val="0"/>
                        </a:spcAft>
                        <a:buClr>
                          <a:schemeClr val="tx2"/>
                        </a:buClr>
                        <a:buSzPct val="90000"/>
                        <a:buFontTx/>
                        <a:buNone/>
                        <a:tabLst/>
                      </a:pPr>
                      <a:r>
                        <a:rPr kumimoji="0" lang="en-US" altLang="en-US" sz="1600" b="0" i="0" u="none" strike="noStrike" cap="none" normalizeH="0" baseline="0">
                          <a:ln>
                            <a:noFill/>
                          </a:ln>
                          <a:solidFill>
                            <a:srgbClr val="002060"/>
                          </a:solidFill>
                          <a:effectLst/>
                          <a:latin typeface="Calibri" panose="020F0502020204030204" pitchFamily="34" charset="0"/>
                          <a:cs typeface="Calibri" panose="020F0502020204030204" pitchFamily="34" charset="0"/>
                        </a:rPr>
                        <a:t>Beam power / beam</a:t>
                      </a:r>
                    </a:p>
                  </a:txBody>
                  <a:tcPr marL="84414" marR="84414" marT="42208" marB="422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23177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231775" marR="0" lvl="0" indent="0" algn="ctr" defTabSz="914400" rtl="0" eaLnBrk="0" fontAlgn="base" latinLnBrk="0" hangingPunct="0">
                        <a:lnSpc>
                          <a:spcPct val="100000"/>
                        </a:lnSpc>
                        <a:spcBef>
                          <a:spcPct val="20000"/>
                        </a:spcBef>
                        <a:spcAft>
                          <a:spcPct val="0"/>
                        </a:spcAft>
                        <a:buClr>
                          <a:schemeClr val="tx2"/>
                        </a:buClr>
                        <a:buSzPct val="90000"/>
                        <a:buFontTx/>
                        <a:buNone/>
                        <a:tabLst/>
                      </a:pPr>
                      <a:r>
                        <a:rPr kumimoji="0" lang="en-US" altLang="en-US" sz="1600" b="0" i="0" u="none" strike="noStrike" cap="none" normalizeH="0" baseline="0">
                          <a:ln>
                            <a:noFill/>
                          </a:ln>
                          <a:solidFill>
                            <a:srgbClr val="002060"/>
                          </a:solidFill>
                          <a:effectLst/>
                          <a:latin typeface="Calibri" panose="020F0502020204030204" pitchFamily="34" charset="0"/>
                          <a:cs typeface="Calibri" panose="020F0502020204030204" pitchFamily="34" charset="0"/>
                        </a:rPr>
                        <a:t>P</a:t>
                      </a:r>
                      <a:r>
                        <a:rPr kumimoji="0" lang="en-US" altLang="en-US" sz="1600" b="0" i="0" u="none" strike="noStrike" cap="none" normalizeH="0" baseline="-25000">
                          <a:ln>
                            <a:noFill/>
                          </a:ln>
                          <a:solidFill>
                            <a:srgbClr val="002060"/>
                          </a:solidFill>
                          <a:effectLst/>
                          <a:latin typeface="Calibri" panose="020F0502020204030204" pitchFamily="34" charset="0"/>
                          <a:cs typeface="Calibri" panose="020F0502020204030204" pitchFamily="34" charset="0"/>
                        </a:rPr>
                        <a:t>b</a:t>
                      </a:r>
                      <a:endParaRPr kumimoji="0" lang="en-US" altLang="en-US" sz="1600" b="0" i="0" u="none" strike="noStrike" cap="none" normalizeH="0" baseline="0">
                        <a:ln>
                          <a:noFill/>
                        </a:ln>
                        <a:solidFill>
                          <a:srgbClr val="002060"/>
                        </a:solidFill>
                        <a:effectLst/>
                        <a:latin typeface="Calibri" panose="020F0502020204030204" pitchFamily="34" charset="0"/>
                        <a:cs typeface="Calibri" panose="020F0502020204030204" pitchFamily="34" charset="0"/>
                      </a:endParaRPr>
                    </a:p>
                  </a:txBody>
                  <a:tcPr marL="84414" marR="84414" marT="42208" marB="422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23177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231775" marR="0" lvl="0" indent="0" algn="ctr" defTabSz="914400" rtl="0" eaLnBrk="0" fontAlgn="base" latinLnBrk="0" hangingPunct="0">
                        <a:lnSpc>
                          <a:spcPct val="100000"/>
                        </a:lnSpc>
                        <a:spcBef>
                          <a:spcPct val="20000"/>
                        </a:spcBef>
                        <a:spcAft>
                          <a:spcPct val="0"/>
                        </a:spcAft>
                        <a:buClr>
                          <a:schemeClr val="tx2"/>
                        </a:buClr>
                        <a:buSzPct val="90000"/>
                        <a:buFontTx/>
                        <a:buNone/>
                        <a:tabLst/>
                      </a:pPr>
                      <a:r>
                        <a:rPr kumimoji="0" lang="en-US" altLang="en-US" sz="1600" b="0" i="0" u="none" strike="noStrike" cap="none" normalizeH="0" baseline="0">
                          <a:ln>
                            <a:noFill/>
                          </a:ln>
                          <a:solidFill>
                            <a:srgbClr val="002060"/>
                          </a:solidFill>
                          <a:effectLst/>
                          <a:latin typeface="Calibri" panose="020F0502020204030204" pitchFamily="34" charset="0"/>
                          <a:cs typeface="Calibri" panose="020F0502020204030204" pitchFamily="34" charset="0"/>
                        </a:rPr>
                        <a:t>10.8</a:t>
                      </a:r>
                    </a:p>
                  </a:txBody>
                  <a:tcPr marL="84414" marR="84414" marT="42208" marB="422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23177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231775" marR="0" lvl="0" indent="0" algn="ctr" defTabSz="914400" rtl="0" eaLnBrk="0" fontAlgn="base" latinLnBrk="0" hangingPunct="0">
                        <a:lnSpc>
                          <a:spcPct val="100000"/>
                        </a:lnSpc>
                        <a:spcBef>
                          <a:spcPct val="20000"/>
                        </a:spcBef>
                        <a:spcAft>
                          <a:spcPct val="0"/>
                        </a:spcAft>
                        <a:buClr>
                          <a:schemeClr val="tx2"/>
                        </a:buClr>
                        <a:buSzPct val="90000"/>
                        <a:buFontTx/>
                        <a:buNone/>
                        <a:tabLst/>
                      </a:pPr>
                      <a:r>
                        <a:rPr kumimoji="0" lang="en-US" altLang="en-US" sz="1600" b="0" i="0" u="none" strike="noStrike" cap="none" normalizeH="0" baseline="0">
                          <a:ln>
                            <a:noFill/>
                          </a:ln>
                          <a:solidFill>
                            <a:srgbClr val="002060"/>
                          </a:solidFill>
                          <a:effectLst/>
                          <a:latin typeface="Calibri" panose="020F0502020204030204" pitchFamily="34" charset="0"/>
                          <a:cs typeface="Calibri" panose="020F0502020204030204" pitchFamily="34" charset="0"/>
                        </a:rPr>
                        <a:t>MW</a:t>
                      </a:r>
                    </a:p>
                  </a:txBody>
                  <a:tcPr marL="84414" marR="84414" marT="42208" marB="422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0"/>
                  </a:ext>
                </a:extLst>
              </a:tr>
              <a:tr h="351607">
                <a:tc>
                  <a:txBody>
                    <a:bodyPr/>
                    <a:lstStyle>
                      <a:lvl1pPr marL="23177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231775" marR="0" lvl="0" indent="0" algn="l" defTabSz="914400" rtl="0" eaLnBrk="0" fontAlgn="base" latinLnBrk="0" hangingPunct="0">
                        <a:lnSpc>
                          <a:spcPct val="100000"/>
                        </a:lnSpc>
                        <a:spcBef>
                          <a:spcPct val="20000"/>
                        </a:spcBef>
                        <a:spcAft>
                          <a:spcPct val="0"/>
                        </a:spcAft>
                        <a:buClr>
                          <a:schemeClr val="tx2"/>
                        </a:buClr>
                        <a:buSzPct val="90000"/>
                        <a:buFontTx/>
                        <a:buNone/>
                        <a:tabLst/>
                      </a:pPr>
                      <a:r>
                        <a:rPr kumimoji="0" lang="en-US" altLang="en-US" sz="1600" b="0" i="0" u="none" strike="noStrike" cap="none" normalizeH="0" baseline="0" dirty="0">
                          <a:ln>
                            <a:noFill/>
                          </a:ln>
                          <a:solidFill>
                            <a:srgbClr val="002060"/>
                          </a:solidFill>
                          <a:effectLst/>
                          <a:latin typeface="Calibri" panose="020F0502020204030204" pitchFamily="34" charset="0"/>
                          <a:cs typeface="Calibri" panose="020F0502020204030204" pitchFamily="34" charset="0"/>
                        </a:rPr>
                        <a:t>Wall-plug power to beam efficiency</a:t>
                      </a:r>
                    </a:p>
                  </a:txBody>
                  <a:tcPr marL="84414" marR="84414" marT="42208" marB="422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23177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231775" marR="0" lvl="0" indent="0" algn="ctr" defTabSz="914400" rtl="0" eaLnBrk="0" fontAlgn="base" latinLnBrk="0" hangingPunct="0">
                        <a:lnSpc>
                          <a:spcPct val="100000"/>
                        </a:lnSpc>
                        <a:spcBef>
                          <a:spcPct val="20000"/>
                        </a:spcBef>
                        <a:spcAft>
                          <a:spcPct val="0"/>
                        </a:spcAft>
                        <a:buClr>
                          <a:schemeClr val="tx2"/>
                        </a:buClr>
                        <a:buSzPct val="90000"/>
                        <a:buFontTx/>
                        <a:buNone/>
                        <a:tabLst/>
                      </a:pPr>
                      <a:r>
                        <a:rPr kumimoji="0" lang="en-US" altLang="en-US" sz="1600" b="0" i="0" u="none" strike="noStrike" cap="none" normalizeH="0" baseline="0">
                          <a:ln>
                            <a:noFill/>
                          </a:ln>
                          <a:solidFill>
                            <a:srgbClr val="002060"/>
                          </a:solidFill>
                          <a:effectLst/>
                          <a:latin typeface="Calibri" panose="020F0502020204030204" pitchFamily="34" charset="0"/>
                          <a:cs typeface="Calibri" panose="020F0502020204030204" pitchFamily="34" charset="0"/>
                        </a:rPr>
                        <a:t>η</a:t>
                      </a:r>
                      <a:r>
                        <a:rPr kumimoji="0" lang="en-US" altLang="en-US" sz="1600" b="0" i="0" u="none" strike="noStrike" cap="none" normalizeH="0" baseline="-25000">
                          <a:ln>
                            <a:noFill/>
                          </a:ln>
                          <a:solidFill>
                            <a:srgbClr val="002060"/>
                          </a:solidFill>
                          <a:effectLst/>
                          <a:latin typeface="Calibri" panose="020F0502020204030204" pitchFamily="34" charset="0"/>
                          <a:cs typeface="Calibri" panose="020F0502020204030204" pitchFamily="34" charset="0"/>
                        </a:rPr>
                        <a:t>wp-rf</a:t>
                      </a:r>
                      <a:endParaRPr kumimoji="0" lang="en-US" altLang="en-US" sz="1600" b="0" i="0" u="none" strike="noStrike" cap="none" normalizeH="0" baseline="0">
                        <a:ln>
                          <a:noFill/>
                        </a:ln>
                        <a:solidFill>
                          <a:srgbClr val="002060"/>
                        </a:solidFill>
                        <a:effectLst/>
                        <a:latin typeface="Calibri" panose="020F0502020204030204" pitchFamily="34" charset="0"/>
                        <a:cs typeface="Calibri" panose="020F0502020204030204" pitchFamily="34" charset="0"/>
                      </a:endParaRPr>
                    </a:p>
                  </a:txBody>
                  <a:tcPr marL="84414" marR="84414" marT="42208" marB="422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23177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231775" marR="0" lvl="0" indent="0" algn="ctr" defTabSz="914400" rtl="0" eaLnBrk="0" fontAlgn="base" latinLnBrk="0" hangingPunct="0">
                        <a:lnSpc>
                          <a:spcPct val="100000"/>
                        </a:lnSpc>
                        <a:spcBef>
                          <a:spcPct val="20000"/>
                        </a:spcBef>
                        <a:spcAft>
                          <a:spcPct val="0"/>
                        </a:spcAft>
                        <a:buClr>
                          <a:schemeClr val="tx2"/>
                        </a:buClr>
                        <a:buSzPct val="90000"/>
                        <a:buFontTx/>
                        <a:buNone/>
                        <a:tabLst/>
                      </a:pPr>
                      <a:r>
                        <a:rPr kumimoji="0" lang="en-US" altLang="en-US" sz="1600" b="0" i="0" u="none" strike="noStrike" cap="none" normalizeH="0" baseline="0">
                          <a:ln>
                            <a:noFill/>
                          </a:ln>
                          <a:solidFill>
                            <a:srgbClr val="002060"/>
                          </a:solidFill>
                          <a:effectLst/>
                          <a:latin typeface="Calibri" panose="020F0502020204030204" pitchFamily="34" charset="0"/>
                          <a:cs typeface="Calibri" panose="020F0502020204030204" pitchFamily="34" charset="0"/>
                        </a:rPr>
                        <a:t>9.4</a:t>
                      </a:r>
                    </a:p>
                  </a:txBody>
                  <a:tcPr marL="84414" marR="84414" marT="42208" marB="422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23177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231775" marR="0" lvl="0" indent="0" algn="ctr" defTabSz="914400" rtl="0" eaLnBrk="0" fontAlgn="base" latinLnBrk="0" hangingPunct="0">
                        <a:lnSpc>
                          <a:spcPct val="100000"/>
                        </a:lnSpc>
                        <a:spcBef>
                          <a:spcPct val="20000"/>
                        </a:spcBef>
                        <a:spcAft>
                          <a:spcPct val="0"/>
                        </a:spcAft>
                        <a:buClr>
                          <a:schemeClr val="tx2"/>
                        </a:buClr>
                        <a:buSzPct val="90000"/>
                        <a:buFontTx/>
                        <a:buNone/>
                        <a:tabLst/>
                      </a:pPr>
                      <a:r>
                        <a:rPr kumimoji="0" lang="en-US" altLang="en-US" sz="1600" b="0" i="0" u="none" strike="noStrike" cap="none" normalizeH="0" baseline="0" dirty="0">
                          <a:ln>
                            <a:noFill/>
                          </a:ln>
                          <a:solidFill>
                            <a:srgbClr val="002060"/>
                          </a:solidFill>
                          <a:effectLst/>
                          <a:latin typeface="Calibri" panose="020F0502020204030204" pitchFamily="34" charset="0"/>
                          <a:cs typeface="Calibri" panose="020F0502020204030204" pitchFamily="34" charset="0"/>
                        </a:rPr>
                        <a:t>%</a:t>
                      </a:r>
                    </a:p>
                  </a:txBody>
                  <a:tcPr marL="84414" marR="84414" marT="42208" marB="422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1"/>
                  </a:ext>
                </a:extLst>
              </a:tr>
              <a:tr h="272701">
                <a:tc>
                  <a:txBody>
                    <a:bodyPr/>
                    <a:lstStyle>
                      <a:lvl1pPr marL="23177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231775" marR="0" lvl="0" indent="0" algn="l" defTabSz="914400" rtl="0" eaLnBrk="0" fontAlgn="base" latinLnBrk="0" hangingPunct="0">
                        <a:lnSpc>
                          <a:spcPct val="100000"/>
                        </a:lnSpc>
                        <a:spcBef>
                          <a:spcPct val="20000"/>
                        </a:spcBef>
                        <a:spcAft>
                          <a:spcPct val="0"/>
                        </a:spcAft>
                        <a:buClr>
                          <a:schemeClr val="tx2"/>
                        </a:buClr>
                        <a:buSzPct val="90000"/>
                        <a:buFontTx/>
                        <a:buNone/>
                        <a:tabLst/>
                      </a:pPr>
                      <a:r>
                        <a:rPr kumimoji="0" lang="en-US" altLang="en-US" sz="1600" b="1" i="0" u="none" strike="noStrike" cap="none" normalizeH="0" baseline="0">
                          <a:ln>
                            <a:noFill/>
                          </a:ln>
                          <a:solidFill>
                            <a:srgbClr val="002060"/>
                          </a:solidFill>
                          <a:effectLst/>
                          <a:latin typeface="Calibri" panose="020F0502020204030204" pitchFamily="34" charset="0"/>
                          <a:cs typeface="Calibri" panose="020F0502020204030204" pitchFamily="34" charset="0"/>
                        </a:rPr>
                        <a:t>Total site AC power</a:t>
                      </a:r>
                      <a:endParaRPr kumimoji="0" lang="en-US" altLang="en-US" sz="1600" b="0" i="0" u="none" strike="noStrike" cap="none" normalizeH="0" baseline="0">
                        <a:ln>
                          <a:noFill/>
                        </a:ln>
                        <a:solidFill>
                          <a:srgbClr val="002060"/>
                        </a:solidFill>
                        <a:effectLst/>
                        <a:latin typeface="Calibri" panose="020F0502020204030204" pitchFamily="34" charset="0"/>
                        <a:cs typeface="Calibri" panose="020F0502020204030204" pitchFamily="34" charset="0"/>
                      </a:endParaRPr>
                    </a:p>
                  </a:txBody>
                  <a:tcPr marL="84414" marR="84414" marT="42208" marB="422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23177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231775" marR="0" lvl="0" indent="0" algn="ctr" defTabSz="914400" rtl="0" eaLnBrk="0" fontAlgn="base" latinLnBrk="0" hangingPunct="0">
                        <a:lnSpc>
                          <a:spcPct val="100000"/>
                        </a:lnSpc>
                        <a:spcBef>
                          <a:spcPct val="20000"/>
                        </a:spcBef>
                        <a:spcAft>
                          <a:spcPct val="0"/>
                        </a:spcAft>
                        <a:buClr>
                          <a:schemeClr val="tx2"/>
                        </a:buClr>
                        <a:buSzPct val="90000"/>
                        <a:buFontTx/>
                        <a:buNone/>
                        <a:tabLst/>
                      </a:pPr>
                      <a:r>
                        <a:rPr kumimoji="0" lang="en-US" altLang="en-US" sz="1600" b="1" i="0" u="none" strike="noStrike" cap="none" normalizeH="0" baseline="0">
                          <a:ln>
                            <a:noFill/>
                          </a:ln>
                          <a:solidFill>
                            <a:srgbClr val="002060"/>
                          </a:solidFill>
                          <a:effectLst/>
                          <a:latin typeface="Calibri" panose="020F0502020204030204" pitchFamily="34" charset="0"/>
                          <a:cs typeface="Calibri" panose="020F0502020204030204" pitchFamily="34" charset="0"/>
                        </a:rPr>
                        <a:t>P</a:t>
                      </a:r>
                      <a:r>
                        <a:rPr kumimoji="0" lang="en-US" altLang="en-US" sz="1600" b="1" i="0" u="none" strike="noStrike" cap="none" normalizeH="0" baseline="-25000">
                          <a:ln>
                            <a:noFill/>
                          </a:ln>
                          <a:solidFill>
                            <a:srgbClr val="002060"/>
                          </a:solidFill>
                          <a:effectLst/>
                          <a:latin typeface="Calibri" panose="020F0502020204030204" pitchFamily="34" charset="0"/>
                          <a:cs typeface="Calibri" panose="020F0502020204030204" pitchFamily="34" charset="0"/>
                        </a:rPr>
                        <a:t>tot</a:t>
                      </a:r>
                      <a:endParaRPr kumimoji="0" lang="en-US" altLang="en-US" sz="1600" b="0" i="0" u="none" strike="noStrike" cap="none" normalizeH="0" baseline="0">
                        <a:ln>
                          <a:noFill/>
                        </a:ln>
                        <a:solidFill>
                          <a:srgbClr val="002060"/>
                        </a:solidFill>
                        <a:effectLst/>
                        <a:latin typeface="Calibri" panose="020F0502020204030204" pitchFamily="34" charset="0"/>
                        <a:cs typeface="Calibri" panose="020F0502020204030204" pitchFamily="34" charset="0"/>
                      </a:endParaRPr>
                    </a:p>
                  </a:txBody>
                  <a:tcPr marL="84414" marR="84414" marT="42208" marB="422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23177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231775" marR="0" lvl="0" indent="0" algn="ctr" defTabSz="914400" rtl="0" eaLnBrk="0" fontAlgn="base" latinLnBrk="0" hangingPunct="0">
                        <a:lnSpc>
                          <a:spcPct val="100000"/>
                        </a:lnSpc>
                        <a:spcBef>
                          <a:spcPct val="20000"/>
                        </a:spcBef>
                        <a:spcAft>
                          <a:spcPct val="0"/>
                        </a:spcAft>
                        <a:buClr>
                          <a:schemeClr val="tx2"/>
                        </a:buClr>
                        <a:buSzPct val="90000"/>
                        <a:buFontTx/>
                        <a:buNone/>
                        <a:tabLst/>
                      </a:pPr>
                      <a:r>
                        <a:rPr kumimoji="0" lang="en-US" altLang="en-US" sz="1600" b="1" i="0" u="none" strike="noStrike" cap="none" normalizeH="0" baseline="0">
                          <a:ln>
                            <a:noFill/>
                          </a:ln>
                          <a:solidFill>
                            <a:srgbClr val="002060"/>
                          </a:solidFill>
                          <a:effectLst/>
                          <a:latin typeface="Calibri" panose="020F0502020204030204" pitchFamily="34" charset="0"/>
                          <a:cs typeface="Calibri" panose="020F0502020204030204" pitchFamily="34" charset="0"/>
                        </a:rPr>
                        <a:t>230</a:t>
                      </a:r>
                      <a:endParaRPr kumimoji="0" lang="en-US" altLang="en-US" sz="1600" b="0" i="0" u="none" strike="noStrike" cap="none" normalizeH="0" baseline="0">
                        <a:ln>
                          <a:noFill/>
                        </a:ln>
                        <a:solidFill>
                          <a:srgbClr val="002060"/>
                        </a:solidFill>
                        <a:effectLst/>
                        <a:latin typeface="Calibri" panose="020F0502020204030204" pitchFamily="34" charset="0"/>
                        <a:cs typeface="Calibri" panose="020F0502020204030204" pitchFamily="34" charset="0"/>
                      </a:endParaRPr>
                    </a:p>
                  </a:txBody>
                  <a:tcPr marL="84414" marR="84414" marT="42208" marB="422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23177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231775" marR="0" lvl="0" indent="0" algn="ctr" defTabSz="914400" rtl="0" eaLnBrk="0" fontAlgn="base" latinLnBrk="0" hangingPunct="0">
                        <a:lnSpc>
                          <a:spcPct val="100000"/>
                        </a:lnSpc>
                        <a:spcBef>
                          <a:spcPct val="20000"/>
                        </a:spcBef>
                        <a:spcAft>
                          <a:spcPct val="0"/>
                        </a:spcAft>
                        <a:buClr>
                          <a:schemeClr val="tx2"/>
                        </a:buClr>
                        <a:buSzPct val="90000"/>
                        <a:buFontTx/>
                        <a:buNone/>
                        <a:tabLst/>
                      </a:pPr>
                      <a:r>
                        <a:rPr kumimoji="0" lang="en-US" altLang="en-US" sz="1600" b="1" i="0" u="none" strike="noStrike" cap="none" normalizeH="0" baseline="0" dirty="0">
                          <a:ln>
                            <a:noFill/>
                          </a:ln>
                          <a:solidFill>
                            <a:srgbClr val="002060"/>
                          </a:solidFill>
                          <a:effectLst/>
                          <a:latin typeface="Calibri" panose="020F0502020204030204" pitchFamily="34" charset="0"/>
                          <a:cs typeface="Calibri" panose="020F0502020204030204" pitchFamily="34" charset="0"/>
                        </a:rPr>
                        <a:t>MW</a:t>
                      </a:r>
                      <a:endParaRPr kumimoji="0" lang="en-US" altLang="en-US" sz="1600" b="0" i="0" u="none" strike="noStrike" cap="none" normalizeH="0" baseline="0" dirty="0">
                        <a:ln>
                          <a:noFill/>
                        </a:ln>
                        <a:solidFill>
                          <a:srgbClr val="002060"/>
                        </a:solidFill>
                        <a:effectLst/>
                        <a:latin typeface="Calibri" panose="020F0502020204030204" pitchFamily="34" charset="0"/>
                        <a:cs typeface="Calibri" panose="020F0502020204030204" pitchFamily="34" charset="0"/>
                      </a:endParaRPr>
                    </a:p>
                  </a:txBody>
                  <a:tcPr marL="84414" marR="84414" marT="42208" marB="422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2"/>
                  </a:ext>
                </a:extLst>
              </a:tr>
              <a:tr h="269026">
                <a:tc>
                  <a:txBody>
                    <a:bodyPr/>
                    <a:lstStyle>
                      <a:lvl1pPr marL="23177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231775" marR="0" lvl="0" indent="0" algn="l" defTabSz="914400" rtl="0" eaLnBrk="0" fontAlgn="base" latinLnBrk="0" hangingPunct="0">
                        <a:lnSpc>
                          <a:spcPct val="100000"/>
                        </a:lnSpc>
                        <a:spcBef>
                          <a:spcPct val="20000"/>
                        </a:spcBef>
                        <a:spcAft>
                          <a:spcPct val="0"/>
                        </a:spcAft>
                        <a:buClr>
                          <a:schemeClr val="tx2"/>
                        </a:buClr>
                        <a:buSzPct val="90000"/>
                        <a:buFontTx/>
                        <a:buNone/>
                        <a:tabLst/>
                      </a:pPr>
                      <a:r>
                        <a:rPr kumimoji="0" lang="en-US" altLang="en-US" sz="1600" b="0" i="0" u="none" strike="noStrike" cap="none" normalizeH="0" baseline="0">
                          <a:ln>
                            <a:noFill/>
                          </a:ln>
                          <a:solidFill>
                            <a:srgbClr val="002060"/>
                          </a:solidFill>
                          <a:effectLst/>
                          <a:latin typeface="Calibri" panose="020F0502020204030204" pitchFamily="34" charset="0"/>
                          <a:cs typeface="Calibri" panose="020F0502020204030204" pitchFamily="34" charset="0"/>
                        </a:rPr>
                        <a:t>Transverse horizontal emittance </a:t>
                      </a:r>
                    </a:p>
                  </a:txBody>
                  <a:tcPr marL="84414" marR="84414" marT="42208" marB="422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23177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231775" marR="0" lvl="0" indent="0" algn="ctr" defTabSz="914400" rtl="0" eaLnBrk="0" fontAlgn="base" latinLnBrk="0" hangingPunct="0">
                        <a:lnSpc>
                          <a:spcPct val="100000"/>
                        </a:lnSpc>
                        <a:spcBef>
                          <a:spcPct val="20000"/>
                        </a:spcBef>
                        <a:spcAft>
                          <a:spcPct val="0"/>
                        </a:spcAft>
                        <a:buClr>
                          <a:schemeClr val="tx2"/>
                        </a:buClr>
                        <a:buSzPct val="90000"/>
                        <a:buFontTx/>
                        <a:buNone/>
                        <a:tabLst/>
                      </a:pPr>
                      <a:r>
                        <a:rPr kumimoji="0" lang="en-US" altLang="en-US" sz="1600" b="0" i="0" u="none" strike="noStrike" cap="none" normalizeH="0" baseline="0">
                          <a:ln>
                            <a:noFill/>
                          </a:ln>
                          <a:solidFill>
                            <a:srgbClr val="002060"/>
                          </a:solidFill>
                          <a:effectLst/>
                          <a:latin typeface="Calibri" panose="020F0502020204030204" pitchFamily="34" charset="0"/>
                          <a:cs typeface="Calibri" panose="020F0502020204030204" pitchFamily="34" charset="0"/>
                        </a:rPr>
                        <a:t>γε</a:t>
                      </a:r>
                      <a:r>
                        <a:rPr kumimoji="0" lang="en-US" altLang="en-US" sz="1600" b="0" i="0" u="none" strike="noStrike" cap="none" normalizeH="0" baseline="-25000">
                          <a:ln>
                            <a:noFill/>
                          </a:ln>
                          <a:solidFill>
                            <a:srgbClr val="002060"/>
                          </a:solidFill>
                          <a:effectLst/>
                          <a:latin typeface="Calibri" panose="020F0502020204030204" pitchFamily="34" charset="0"/>
                          <a:cs typeface="Calibri" panose="020F0502020204030204" pitchFamily="34" charset="0"/>
                        </a:rPr>
                        <a:t>x</a:t>
                      </a:r>
                      <a:r>
                        <a:rPr kumimoji="0" lang="en-US" altLang="en-US" sz="1600" b="0" i="0" u="none" strike="noStrike" cap="none" normalizeH="0" baseline="0">
                          <a:ln>
                            <a:noFill/>
                          </a:ln>
                          <a:solidFill>
                            <a:srgbClr val="002060"/>
                          </a:solidFill>
                          <a:effectLst/>
                          <a:latin typeface="Calibri" panose="020F0502020204030204" pitchFamily="34" charset="0"/>
                          <a:cs typeface="Calibri" panose="020F0502020204030204" pitchFamily="34" charset="0"/>
                        </a:rPr>
                        <a:t> </a:t>
                      </a:r>
                    </a:p>
                  </a:txBody>
                  <a:tcPr marL="84414" marR="84414" marT="42208" marB="422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23177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231775" marR="0" lvl="0" indent="0" algn="ctr" defTabSz="914400" rtl="0" eaLnBrk="0" fontAlgn="base" latinLnBrk="0" hangingPunct="0">
                        <a:lnSpc>
                          <a:spcPct val="100000"/>
                        </a:lnSpc>
                        <a:spcBef>
                          <a:spcPct val="20000"/>
                        </a:spcBef>
                        <a:spcAft>
                          <a:spcPct val="0"/>
                        </a:spcAft>
                        <a:buClr>
                          <a:schemeClr val="tx2"/>
                        </a:buClr>
                        <a:buSzPct val="90000"/>
                        <a:buFontTx/>
                        <a:buNone/>
                        <a:tabLst/>
                      </a:pPr>
                      <a:r>
                        <a:rPr kumimoji="0" lang="en-US" altLang="en-US" sz="1600" b="0" i="0" u="none" strike="noStrike" cap="none" normalizeH="0" baseline="0">
                          <a:ln>
                            <a:noFill/>
                          </a:ln>
                          <a:solidFill>
                            <a:srgbClr val="002060"/>
                          </a:solidFill>
                          <a:effectLst/>
                          <a:latin typeface="Calibri" panose="020F0502020204030204" pitchFamily="34" charset="0"/>
                          <a:cs typeface="Calibri" panose="020F0502020204030204" pitchFamily="34" charset="0"/>
                        </a:rPr>
                        <a:t>8000</a:t>
                      </a:r>
                    </a:p>
                  </a:txBody>
                  <a:tcPr marL="84414" marR="84414" marT="42208" marB="422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23177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231775" marR="0" lvl="0" indent="0" algn="ctr" defTabSz="914400" rtl="0" eaLnBrk="0" fontAlgn="base" latinLnBrk="0" hangingPunct="0">
                        <a:lnSpc>
                          <a:spcPct val="100000"/>
                        </a:lnSpc>
                        <a:spcBef>
                          <a:spcPct val="20000"/>
                        </a:spcBef>
                        <a:spcAft>
                          <a:spcPct val="0"/>
                        </a:spcAft>
                        <a:buClr>
                          <a:schemeClr val="tx2"/>
                        </a:buClr>
                        <a:buSzPct val="90000"/>
                        <a:buFontTx/>
                        <a:buNone/>
                        <a:tabLst/>
                      </a:pPr>
                      <a:r>
                        <a:rPr kumimoji="0" lang="en-US" altLang="en-US" sz="1600" b="0" i="0" u="none" strike="noStrike" cap="none" normalizeH="0" baseline="0">
                          <a:ln>
                            <a:noFill/>
                          </a:ln>
                          <a:solidFill>
                            <a:srgbClr val="002060"/>
                          </a:solidFill>
                          <a:effectLst/>
                          <a:latin typeface="Calibri" panose="020F0502020204030204" pitchFamily="34" charset="0"/>
                          <a:cs typeface="Calibri" panose="020F0502020204030204" pitchFamily="34" charset="0"/>
                        </a:rPr>
                        <a:t>nm rad </a:t>
                      </a:r>
                    </a:p>
                  </a:txBody>
                  <a:tcPr marL="84414" marR="84414" marT="42208" marB="422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3"/>
                  </a:ext>
                </a:extLst>
              </a:tr>
              <a:tr h="269026">
                <a:tc>
                  <a:txBody>
                    <a:bodyPr/>
                    <a:lstStyle>
                      <a:lvl1pPr marL="23177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231775" marR="0" lvl="0" indent="0" algn="l" defTabSz="914400" rtl="0" eaLnBrk="0" fontAlgn="base" latinLnBrk="0" hangingPunct="0">
                        <a:lnSpc>
                          <a:spcPct val="100000"/>
                        </a:lnSpc>
                        <a:spcBef>
                          <a:spcPct val="20000"/>
                        </a:spcBef>
                        <a:spcAft>
                          <a:spcPct val="0"/>
                        </a:spcAft>
                        <a:buClr>
                          <a:schemeClr val="tx2"/>
                        </a:buClr>
                        <a:buSzPct val="90000"/>
                        <a:buFontTx/>
                        <a:buNone/>
                        <a:tabLst/>
                      </a:pPr>
                      <a:r>
                        <a:rPr kumimoji="0" lang="en-US" altLang="en-US" sz="1600" b="0" i="0" u="none" strike="noStrike" cap="none" normalizeH="0" baseline="0">
                          <a:ln>
                            <a:noFill/>
                          </a:ln>
                          <a:solidFill>
                            <a:srgbClr val="002060"/>
                          </a:solidFill>
                          <a:effectLst/>
                          <a:latin typeface="Calibri" panose="020F0502020204030204" pitchFamily="34" charset="0"/>
                          <a:cs typeface="Calibri" panose="020F0502020204030204" pitchFamily="34" charset="0"/>
                        </a:rPr>
                        <a:t>Transverse vertical emittance </a:t>
                      </a:r>
                    </a:p>
                  </a:txBody>
                  <a:tcPr marL="84414" marR="84414" marT="42208" marB="422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23177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231775" marR="0" lvl="0" indent="0" algn="ctr" defTabSz="914400" rtl="0" eaLnBrk="0" fontAlgn="base" latinLnBrk="0" hangingPunct="0">
                        <a:lnSpc>
                          <a:spcPct val="100000"/>
                        </a:lnSpc>
                        <a:spcBef>
                          <a:spcPct val="20000"/>
                        </a:spcBef>
                        <a:spcAft>
                          <a:spcPct val="0"/>
                        </a:spcAft>
                        <a:buClr>
                          <a:schemeClr val="tx2"/>
                        </a:buClr>
                        <a:buSzPct val="90000"/>
                        <a:buFontTx/>
                        <a:buNone/>
                        <a:tabLst/>
                      </a:pPr>
                      <a:r>
                        <a:rPr kumimoji="0" lang="en-US" altLang="en-US" sz="1600" b="0" i="0" u="none" strike="noStrike" cap="none" normalizeH="0" baseline="0">
                          <a:ln>
                            <a:noFill/>
                          </a:ln>
                          <a:solidFill>
                            <a:srgbClr val="002060"/>
                          </a:solidFill>
                          <a:effectLst/>
                          <a:latin typeface="Calibri" panose="020F0502020204030204" pitchFamily="34" charset="0"/>
                          <a:cs typeface="Calibri" panose="020F0502020204030204" pitchFamily="34" charset="0"/>
                        </a:rPr>
                        <a:t>γε</a:t>
                      </a:r>
                      <a:r>
                        <a:rPr kumimoji="0" lang="en-US" altLang="en-US" sz="1600" b="0" i="0" u="none" strike="noStrike" cap="none" normalizeH="0" baseline="-25000">
                          <a:ln>
                            <a:noFill/>
                          </a:ln>
                          <a:solidFill>
                            <a:srgbClr val="002060"/>
                          </a:solidFill>
                          <a:effectLst/>
                          <a:latin typeface="Calibri" panose="020F0502020204030204" pitchFamily="34" charset="0"/>
                          <a:cs typeface="Calibri" panose="020F0502020204030204" pitchFamily="34" charset="0"/>
                        </a:rPr>
                        <a:t>y</a:t>
                      </a:r>
                      <a:r>
                        <a:rPr kumimoji="0" lang="en-US" altLang="en-US" sz="1600" b="0" i="0" u="none" strike="noStrike" cap="none" normalizeH="0" baseline="0">
                          <a:ln>
                            <a:noFill/>
                          </a:ln>
                          <a:solidFill>
                            <a:srgbClr val="002060"/>
                          </a:solidFill>
                          <a:effectLst/>
                          <a:latin typeface="Calibri" panose="020F0502020204030204" pitchFamily="34" charset="0"/>
                          <a:cs typeface="Calibri" panose="020F0502020204030204" pitchFamily="34" charset="0"/>
                        </a:rPr>
                        <a:t> </a:t>
                      </a:r>
                    </a:p>
                  </a:txBody>
                  <a:tcPr marL="84414" marR="84414" marT="42208" marB="422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23177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231775" marR="0" lvl="0" indent="0" algn="ctr" defTabSz="914400" rtl="0" eaLnBrk="0" fontAlgn="base" latinLnBrk="0" hangingPunct="0">
                        <a:lnSpc>
                          <a:spcPct val="100000"/>
                        </a:lnSpc>
                        <a:spcBef>
                          <a:spcPct val="20000"/>
                        </a:spcBef>
                        <a:spcAft>
                          <a:spcPct val="0"/>
                        </a:spcAft>
                        <a:buClr>
                          <a:schemeClr val="tx2"/>
                        </a:buClr>
                        <a:buSzPct val="90000"/>
                        <a:buFontTx/>
                        <a:buNone/>
                        <a:tabLst/>
                      </a:pPr>
                      <a:r>
                        <a:rPr kumimoji="0" lang="en-US" altLang="en-US" sz="1600" b="0" i="0" u="none" strike="noStrike" cap="none" normalizeH="0" baseline="0">
                          <a:ln>
                            <a:noFill/>
                          </a:ln>
                          <a:solidFill>
                            <a:srgbClr val="002060"/>
                          </a:solidFill>
                          <a:effectLst/>
                          <a:latin typeface="Calibri" panose="020F0502020204030204" pitchFamily="34" charset="0"/>
                          <a:cs typeface="Calibri" panose="020F0502020204030204" pitchFamily="34" charset="0"/>
                        </a:rPr>
                        <a:t>40</a:t>
                      </a:r>
                    </a:p>
                  </a:txBody>
                  <a:tcPr marL="84414" marR="84414" marT="42208" marB="422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23177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231775" marR="0" lvl="0" indent="0" algn="ctr" defTabSz="914400" rtl="0" eaLnBrk="0" fontAlgn="base" latinLnBrk="0" hangingPunct="0">
                        <a:lnSpc>
                          <a:spcPct val="100000"/>
                        </a:lnSpc>
                        <a:spcBef>
                          <a:spcPct val="20000"/>
                        </a:spcBef>
                        <a:spcAft>
                          <a:spcPct val="0"/>
                        </a:spcAft>
                        <a:buClr>
                          <a:schemeClr val="tx2"/>
                        </a:buClr>
                        <a:buSzPct val="90000"/>
                        <a:buFontTx/>
                        <a:buNone/>
                        <a:tabLst/>
                      </a:pPr>
                      <a:r>
                        <a:rPr kumimoji="0" lang="en-US" altLang="en-US" sz="1600" b="0" i="0" u="none" strike="noStrike" cap="none" normalizeH="0" baseline="0">
                          <a:ln>
                            <a:noFill/>
                          </a:ln>
                          <a:solidFill>
                            <a:srgbClr val="002060"/>
                          </a:solidFill>
                          <a:effectLst/>
                          <a:latin typeface="Calibri" panose="020F0502020204030204" pitchFamily="34" charset="0"/>
                          <a:cs typeface="Calibri" panose="020F0502020204030204" pitchFamily="34" charset="0"/>
                        </a:rPr>
                        <a:t>nm rad </a:t>
                      </a:r>
                    </a:p>
                  </a:txBody>
                  <a:tcPr marL="84414" marR="84414" marT="42208" marB="422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4"/>
                  </a:ext>
                </a:extLst>
              </a:tr>
              <a:tr h="468867">
                <a:tc>
                  <a:txBody>
                    <a:bodyPr/>
                    <a:lstStyle>
                      <a:lvl1pPr marL="23177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231775" marR="0" lvl="0" indent="0" algn="l" defTabSz="914400" rtl="0" eaLnBrk="0" fontAlgn="base" latinLnBrk="0" hangingPunct="0">
                        <a:lnSpc>
                          <a:spcPct val="100000"/>
                        </a:lnSpc>
                        <a:spcBef>
                          <a:spcPct val="20000"/>
                        </a:spcBef>
                        <a:spcAft>
                          <a:spcPct val="0"/>
                        </a:spcAft>
                        <a:buClr>
                          <a:schemeClr val="tx2"/>
                        </a:buClr>
                        <a:buSzPct val="90000"/>
                        <a:buFontTx/>
                        <a:buNone/>
                        <a:tabLst/>
                      </a:pPr>
                      <a:r>
                        <a:rPr kumimoji="0" lang="en-US" altLang="en-US" sz="1600" b="0" i="0" u="none" strike="noStrike" cap="none" normalizeH="0" baseline="0">
                          <a:ln>
                            <a:noFill/>
                          </a:ln>
                          <a:solidFill>
                            <a:srgbClr val="002060"/>
                          </a:solidFill>
                          <a:effectLst/>
                          <a:latin typeface="Calibri" panose="020F0502020204030204" pitchFamily="34" charset="0"/>
                          <a:cs typeface="Calibri" panose="020F0502020204030204" pitchFamily="34" charset="0"/>
                        </a:rPr>
                        <a:t>Horizontal IP beam size before pinch</a:t>
                      </a:r>
                    </a:p>
                  </a:txBody>
                  <a:tcPr marL="84414" marR="84414" marT="42208" marB="422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23177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231775" marR="0" lvl="0" indent="0" algn="ctr" defTabSz="914400" rtl="0" eaLnBrk="0" fontAlgn="base" latinLnBrk="0" hangingPunct="0">
                        <a:lnSpc>
                          <a:spcPct val="100000"/>
                        </a:lnSpc>
                        <a:spcBef>
                          <a:spcPct val="20000"/>
                        </a:spcBef>
                        <a:spcAft>
                          <a:spcPct val="0"/>
                        </a:spcAft>
                        <a:buClr>
                          <a:schemeClr val="tx2"/>
                        </a:buClr>
                        <a:buSzPct val="90000"/>
                        <a:buFontTx/>
                        <a:buNone/>
                        <a:tabLst/>
                      </a:pPr>
                      <a:r>
                        <a:rPr kumimoji="0" lang="en-US" altLang="en-US" sz="1600" b="0" i="0" u="none" strike="noStrike" cap="none" normalizeH="0" baseline="0">
                          <a:ln>
                            <a:noFill/>
                          </a:ln>
                          <a:solidFill>
                            <a:srgbClr val="002060"/>
                          </a:solidFill>
                          <a:effectLst/>
                          <a:latin typeface="Calibri" panose="020F0502020204030204" pitchFamily="34" charset="0"/>
                          <a:cs typeface="Calibri" panose="020F0502020204030204" pitchFamily="34" charset="0"/>
                        </a:rPr>
                        <a:t>σ</a:t>
                      </a:r>
                      <a:r>
                        <a:rPr kumimoji="0" lang="en-US" altLang="en-US" sz="1600" b="0" i="0" u="none" strike="noStrike" cap="none" normalizeH="0" baseline="30000">
                          <a:ln>
                            <a:noFill/>
                          </a:ln>
                          <a:solidFill>
                            <a:srgbClr val="002060"/>
                          </a:solidFill>
                          <a:effectLst/>
                          <a:latin typeface="Calibri" panose="020F0502020204030204" pitchFamily="34" charset="0"/>
                          <a:cs typeface="Calibri" panose="020F0502020204030204" pitchFamily="34" charset="0"/>
                        </a:rPr>
                        <a:t>*</a:t>
                      </a:r>
                      <a:r>
                        <a:rPr kumimoji="0" lang="en-US" altLang="en-US" sz="1600" b="0" i="0" u="none" strike="noStrike" cap="none" normalizeH="0" baseline="-25000">
                          <a:ln>
                            <a:noFill/>
                          </a:ln>
                          <a:solidFill>
                            <a:srgbClr val="002060"/>
                          </a:solidFill>
                          <a:effectLst/>
                          <a:latin typeface="Calibri" panose="020F0502020204030204" pitchFamily="34" charset="0"/>
                          <a:cs typeface="Calibri" panose="020F0502020204030204" pitchFamily="34" charset="0"/>
                        </a:rPr>
                        <a:t>x</a:t>
                      </a:r>
                      <a:endParaRPr kumimoji="0" lang="en-US" altLang="en-US" sz="1600" b="0" i="0" u="none" strike="noStrike" cap="none" normalizeH="0" baseline="0">
                        <a:ln>
                          <a:noFill/>
                        </a:ln>
                        <a:solidFill>
                          <a:srgbClr val="002060"/>
                        </a:solidFill>
                        <a:effectLst/>
                        <a:latin typeface="Calibri" panose="020F0502020204030204" pitchFamily="34" charset="0"/>
                        <a:cs typeface="Calibri" panose="020F0502020204030204" pitchFamily="34" charset="0"/>
                      </a:endParaRPr>
                    </a:p>
                  </a:txBody>
                  <a:tcPr marL="84414" marR="84414" marT="42208" marB="422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23177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231775" marR="0" lvl="0" indent="0" algn="ctr" defTabSz="914400" rtl="0" eaLnBrk="0" fontAlgn="base" latinLnBrk="0" hangingPunct="0">
                        <a:lnSpc>
                          <a:spcPct val="100000"/>
                        </a:lnSpc>
                        <a:spcBef>
                          <a:spcPct val="20000"/>
                        </a:spcBef>
                        <a:spcAft>
                          <a:spcPct val="0"/>
                        </a:spcAft>
                        <a:buClr>
                          <a:schemeClr val="tx2"/>
                        </a:buClr>
                        <a:buSzPct val="90000"/>
                        <a:buFontTx/>
                        <a:buNone/>
                        <a:tabLst/>
                      </a:pPr>
                      <a:r>
                        <a:rPr kumimoji="0" lang="en-US" altLang="en-US" sz="1600" b="0" i="0" u="none" strike="noStrike" cap="none" normalizeH="0" baseline="0">
                          <a:ln>
                            <a:noFill/>
                          </a:ln>
                          <a:solidFill>
                            <a:srgbClr val="002060"/>
                          </a:solidFill>
                          <a:effectLst/>
                          <a:latin typeface="Calibri" panose="020F0502020204030204" pitchFamily="34" charset="0"/>
                          <a:cs typeface="Calibri" panose="020F0502020204030204" pitchFamily="34" charset="0"/>
                        </a:rPr>
                        <a:t>640</a:t>
                      </a:r>
                    </a:p>
                  </a:txBody>
                  <a:tcPr marL="84414" marR="84414" marT="42208" marB="422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23177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231775" marR="0" lvl="0" indent="0" algn="ctr" defTabSz="914400" rtl="0" eaLnBrk="0" fontAlgn="base" latinLnBrk="0" hangingPunct="0">
                        <a:lnSpc>
                          <a:spcPct val="100000"/>
                        </a:lnSpc>
                        <a:spcBef>
                          <a:spcPct val="20000"/>
                        </a:spcBef>
                        <a:spcAft>
                          <a:spcPct val="0"/>
                        </a:spcAft>
                        <a:buClr>
                          <a:schemeClr val="tx2"/>
                        </a:buClr>
                        <a:buSzPct val="90000"/>
                        <a:buFontTx/>
                        <a:buNone/>
                        <a:tabLst/>
                      </a:pPr>
                      <a:r>
                        <a:rPr kumimoji="0" lang="en-US" altLang="en-US" sz="1600" b="0" i="0" u="none" strike="noStrike" cap="none" normalizeH="0" baseline="0" dirty="0">
                          <a:ln>
                            <a:noFill/>
                          </a:ln>
                          <a:solidFill>
                            <a:srgbClr val="002060"/>
                          </a:solidFill>
                          <a:effectLst/>
                          <a:latin typeface="Calibri" panose="020F0502020204030204" pitchFamily="34" charset="0"/>
                          <a:cs typeface="Calibri" panose="020F0502020204030204" pitchFamily="34" charset="0"/>
                        </a:rPr>
                        <a:t>nm</a:t>
                      </a:r>
                    </a:p>
                  </a:txBody>
                  <a:tcPr marL="84414" marR="84414" marT="42208" marB="422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5"/>
                  </a:ext>
                </a:extLst>
              </a:tr>
              <a:tr h="244751">
                <a:tc>
                  <a:txBody>
                    <a:bodyPr/>
                    <a:lstStyle>
                      <a:lvl1pPr marL="23177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231775" marR="0" lvl="0" indent="0" algn="l" defTabSz="914400" rtl="0" eaLnBrk="0" fontAlgn="base" latinLnBrk="0" hangingPunct="0">
                        <a:lnSpc>
                          <a:spcPct val="100000"/>
                        </a:lnSpc>
                        <a:spcBef>
                          <a:spcPct val="20000"/>
                        </a:spcBef>
                        <a:spcAft>
                          <a:spcPct val="0"/>
                        </a:spcAft>
                        <a:buClr>
                          <a:schemeClr val="tx2"/>
                        </a:buClr>
                        <a:buSzPct val="90000"/>
                        <a:buFontTx/>
                        <a:buNone/>
                        <a:tabLst/>
                      </a:pPr>
                      <a:r>
                        <a:rPr kumimoji="0" lang="en-US" altLang="en-US" sz="1600" b="0" i="0" u="none" strike="noStrike" cap="none" normalizeH="0" baseline="0">
                          <a:ln>
                            <a:noFill/>
                          </a:ln>
                          <a:solidFill>
                            <a:srgbClr val="002060"/>
                          </a:solidFill>
                          <a:effectLst/>
                          <a:latin typeface="Calibri" panose="020F0502020204030204" pitchFamily="34" charset="0"/>
                          <a:cs typeface="Calibri" panose="020F0502020204030204" pitchFamily="34" charset="0"/>
                        </a:rPr>
                        <a:t>Vertical IP beam size before pinch</a:t>
                      </a:r>
                    </a:p>
                  </a:txBody>
                  <a:tcPr marL="84414" marR="84414" marT="42208" marB="422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23177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231775" marR="0" lvl="0" indent="0" algn="ctr" defTabSz="914400" rtl="0" eaLnBrk="0" fontAlgn="base" latinLnBrk="0" hangingPunct="0">
                        <a:lnSpc>
                          <a:spcPct val="100000"/>
                        </a:lnSpc>
                        <a:spcBef>
                          <a:spcPct val="20000"/>
                        </a:spcBef>
                        <a:spcAft>
                          <a:spcPct val="0"/>
                        </a:spcAft>
                        <a:buClr>
                          <a:schemeClr val="tx2"/>
                        </a:buClr>
                        <a:buSzPct val="90000"/>
                        <a:buFontTx/>
                        <a:buNone/>
                        <a:tabLst/>
                      </a:pPr>
                      <a:r>
                        <a:rPr kumimoji="0" lang="en-US" altLang="en-US" sz="1600" b="0" i="0" u="none" strike="noStrike" cap="none" normalizeH="0" baseline="0">
                          <a:ln>
                            <a:noFill/>
                          </a:ln>
                          <a:solidFill>
                            <a:srgbClr val="002060"/>
                          </a:solidFill>
                          <a:effectLst/>
                          <a:latin typeface="Calibri" panose="020F0502020204030204" pitchFamily="34" charset="0"/>
                          <a:cs typeface="Calibri" panose="020F0502020204030204" pitchFamily="34" charset="0"/>
                        </a:rPr>
                        <a:t>σ</a:t>
                      </a:r>
                      <a:r>
                        <a:rPr kumimoji="0" lang="en-US" altLang="en-US" sz="1600" b="0" i="0" u="none" strike="noStrike" cap="none" normalizeH="0" baseline="30000">
                          <a:ln>
                            <a:noFill/>
                          </a:ln>
                          <a:solidFill>
                            <a:srgbClr val="002060"/>
                          </a:solidFill>
                          <a:effectLst/>
                          <a:latin typeface="Calibri" panose="020F0502020204030204" pitchFamily="34" charset="0"/>
                          <a:cs typeface="Calibri" panose="020F0502020204030204" pitchFamily="34" charset="0"/>
                        </a:rPr>
                        <a:t>*</a:t>
                      </a:r>
                      <a:r>
                        <a:rPr kumimoji="0" lang="en-US" altLang="en-US" sz="1600" b="0" i="0" u="none" strike="noStrike" cap="none" normalizeH="0" baseline="-25000">
                          <a:ln>
                            <a:noFill/>
                          </a:ln>
                          <a:solidFill>
                            <a:srgbClr val="002060"/>
                          </a:solidFill>
                          <a:effectLst/>
                          <a:latin typeface="Calibri" panose="020F0502020204030204" pitchFamily="34" charset="0"/>
                          <a:cs typeface="Calibri" panose="020F0502020204030204" pitchFamily="34" charset="0"/>
                        </a:rPr>
                        <a:t>y</a:t>
                      </a:r>
                      <a:endParaRPr kumimoji="0" lang="en-US" altLang="en-US" sz="1600" b="0" i="0" u="none" strike="noStrike" cap="none" normalizeH="0" baseline="0">
                        <a:ln>
                          <a:noFill/>
                        </a:ln>
                        <a:solidFill>
                          <a:srgbClr val="002060"/>
                        </a:solidFill>
                        <a:effectLst/>
                        <a:latin typeface="Calibri" panose="020F0502020204030204" pitchFamily="34" charset="0"/>
                        <a:cs typeface="Calibri" panose="020F0502020204030204" pitchFamily="34" charset="0"/>
                      </a:endParaRPr>
                    </a:p>
                  </a:txBody>
                  <a:tcPr marL="84414" marR="84414" marT="42208" marB="422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23177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231775" marR="0" lvl="0" indent="0" algn="ctr" defTabSz="914400" rtl="0" eaLnBrk="0" fontAlgn="base" latinLnBrk="0" hangingPunct="0">
                        <a:lnSpc>
                          <a:spcPct val="100000"/>
                        </a:lnSpc>
                        <a:spcBef>
                          <a:spcPct val="20000"/>
                        </a:spcBef>
                        <a:spcAft>
                          <a:spcPct val="0"/>
                        </a:spcAft>
                        <a:buClr>
                          <a:schemeClr val="tx2"/>
                        </a:buClr>
                        <a:buSzPct val="90000"/>
                        <a:buFontTx/>
                        <a:buNone/>
                        <a:tabLst/>
                      </a:pPr>
                      <a:r>
                        <a:rPr kumimoji="0" lang="en-US" altLang="en-US" sz="1600" b="0" i="0" u="none" strike="noStrike" cap="none" normalizeH="0" baseline="0">
                          <a:ln>
                            <a:noFill/>
                          </a:ln>
                          <a:solidFill>
                            <a:srgbClr val="002060"/>
                          </a:solidFill>
                          <a:effectLst/>
                          <a:latin typeface="Calibri" panose="020F0502020204030204" pitchFamily="34" charset="0"/>
                          <a:cs typeface="Calibri" panose="020F0502020204030204" pitchFamily="34" charset="0"/>
                        </a:rPr>
                        <a:t>5.7</a:t>
                      </a:r>
                    </a:p>
                  </a:txBody>
                  <a:tcPr marL="84414" marR="84414" marT="42208" marB="422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23177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231775" marR="0" lvl="0" indent="0" algn="ctr" defTabSz="914400" rtl="0" eaLnBrk="0" fontAlgn="base" latinLnBrk="0" hangingPunct="0">
                        <a:lnSpc>
                          <a:spcPct val="100000"/>
                        </a:lnSpc>
                        <a:spcBef>
                          <a:spcPct val="20000"/>
                        </a:spcBef>
                        <a:spcAft>
                          <a:spcPct val="0"/>
                        </a:spcAft>
                        <a:buClr>
                          <a:schemeClr val="tx2"/>
                        </a:buClr>
                        <a:buSzPct val="90000"/>
                        <a:buFontTx/>
                        <a:buNone/>
                        <a:tabLst/>
                      </a:pPr>
                      <a:r>
                        <a:rPr kumimoji="0" lang="en-US" altLang="en-US" sz="1600" b="0" i="0" u="none" strike="noStrike" cap="none" normalizeH="0" baseline="0" dirty="0">
                          <a:ln>
                            <a:noFill/>
                          </a:ln>
                          <a:solidFill>
                            <a:srgbClr val="002060"/>
                          </a:solidFill>
                          <a:effectLst/>
                          <a:latin typeface="Calibri" panose="020F0502020204030204" pitchFamily="34" charset="0"/>
                          <a:cs typeface="Calibri" panose="020F0502020204030204" pitchFamily="34" charset="0"/>
                        </a:rPr>
                        <a:t>nm</a:t>
                      </a:r>
                    </a:p>
                  </a:txBody>
                  <a:tcPr marL="84414" marR="84414" marT="42208" marB="422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6"/>
                  </a:ext>
                </a:extLst>
              </a:tr>
              <a:tr h="269026">
                <a:tc>
                  <a:txBody>
                    <a:bodyPr/>
                    <a:lstStyle>
                      <a:lvl1pPr marL="23177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231775" marR="0" lvl="0" indent="0" algn="l" defTabSz="914400" rtl="0" eaLnBrk="0" fontAlgn="base" latinLnBrk="0" hangingPunct="0">
                        <a:lnSpc>
                          <a:spcPct val="100000"/>
                        </a:lnSpc>
                        <a:spcBef>
                          <a:spcPct val="20000"/>
                        </a:spcBef>
                        <a:spcAft>
                          <a:spcPct val="0"/>
                        </a:spcAft>
                        <a:buClr>
                          <a:schemeClr val="tx2"/>
                        </a:buClr>
                        <a:buSzPct val="90000"/>
                        <a:buFontTx/>
                        <a:buNone/>
                        <a:tabLst/>
                      </a:pPr>
                      <a:r>
                        <a:rPr kumimoji="0" lang="en-US" altLang="en-US" sz="1600" b="0" i="0" u="none" strike="noStrike" cap="none" normalizeH="0" baseline="0">
                          <a:ln>
                            <a:noFill/>
                          </a:ln>
                          <a:solidFill>
                            <a:srgbClr val="002060"/>
                          </a:solidFill>
                          <a:effectLst/>
                          <a:latin typeface="Calibri" panose="020F0502020204030204" pitchFamily="34" charset="0"/>
                          <a:cs typeface="Calibri" panose="020F0502020204030204" pitchFamily="34" charset="0"/>
                        </a:rPr>
                        <a:t>Beamstrahlung energy loss</a:t>
                      </a:r>
                    </a:p>
                  </a:txBody>
                  <a:tcPr marL="84414" marR="84414" marT="42208" marB="422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marL="23177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231775" marR="0" lvl="0" indent="0" algn="ctr" defTabSz="914400" rtl="0" eaLnBrk="0" fontAlgn="base" latinLnBrk="0" hangingPunct="0">
                        <a:lnSpc>
                          <a:spcPct val="100000"/>
                        </a:lnSpc>
                        <a:spcBef>
                          <a:spcPct val="20000"/>
                        </a:spcBef>
                        <a:spcAft>
                          <a:spcPct val="0"/>
                        </a:spcAft>
                        <a:buClr>
                          <a:schemeClr val="tx2"/>
                        </a:buClr>
                        <a:buSzPct val="90000"/>
                        <a:buFontTx/>
                        <a:buNone/>
                        <a:tabLst/>
                      </a:pPr>
                      <a:r>
                        <a:rPr kumimoji="0" lang="en-US" altLang="en-US" sz="1600" b="0" i="0" u="none" strike="noStrike" cap="none" normalizeH="0" baseline="0" dirty="0" err="1">
                          <a:ln>
                            <a:noFill/>
                          </a:ln>
                          <a:solidFill>
                            <a:srgbClr val="002060"/>
                          </a:solidFill>
                          <a:effectLst/>
                          <a:latin typeface="Calibri" panose="020F0502020204030204" pitchFamily="34" charset="0"/>
                          <a:cs typeface="Calibri" panose="020F0502020204030204" pitchFamily="34" charset="0"/>
                        </a:rPr>
                        <a:t>δ</a:t>
                      </a:r>
                      <a:r>
                        <a:rPr kumimoji="0" lang="en-US" altLang="en-US" sz="1600" b="0" i="0" u="none" strike="noStrike" cap="none" normalizeH="0" baseline="-25000" dirty="0" err="1">
                          <a:ln>
                            <a:noFill/>
                          </a:ln>
                          <a:solidFill>
                            <a:srgbClr val="002060"/>
                          </a:solidFill>
                          <a:effectLst/>
                          <a:latin typeface="Calibri" panose="020F0502020204030204" pitchFamily="34" charset="0"/>
                          <a:cs typeface="Calibri" panose="020F0502020204030204" pitchFamily="34" charset="0"/>
                        </a:rPr>
                        <a:t>B</a:t>
                      </a:r>
                      <a:endParaRPr kumimoji="0" lang="en-US" altLang="en-US" sz="1600" b="0" i="0" u="none" strike="noStrike" cap="none" normalizeH="0" baseline="0" dirty="0">
                        <a:ln>
                          <a:noFill/>
                        </a:ln>
                        <a:solidFill>
                          <a:srgbClr val="002060"/>
                        </a:solidFill>
                        <a:effectLst/>
                        <a:latin typeface="Calibri" panose="020F0502020204030204" pitchFamily="34" charset="0"/>
                        <a:cs typeface="Calibri" panose="020F0502020204030204" pitchFamily="34" charset="0"/>
                      </a:endParaRPr>
                    </a:p>
                  </a:txBody>
                  <a:tcPr marL="84414" marR="84414" marT="42208" marB="422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marL="23177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231775" marR="0" lvl="0" indent="0" algn="ctr" defTabSz="914400" rtl="0" eaLnBrk="0" fontAlgn="base" latinLnBrk="0" hangingPunct="0">
                        <a:lnSpc>
                          <a:spcPct val="100000"/>
                        </a:lnSpc>
                        <a:spcBef>
                          <a:spcPct val="20000"/>
                        </a:spcBef>
                        <a:spcAft>
                          <a:spcPct val="0"/>
                        </a:spcAft>
                        <a:buClr>
                          <a:schemeClr val="tx2"/>
                        </a:buClr>
                        <a:buSzPct val="90000"/>
                        <a:buFontTx/>
                        <a:buNone/>
                        <a:tabLst/>
                      </a:pPr>
                      <a:r>
                        <a:rPr kumimoji="0" lang="en-US" altLang="en-US" sz="1600" b="0" i="0" u="none" strike="noStrike" cap="none" normalizeH="0" baseline="0">
                          <a:ln>
                            <a:noFill/>
                          </a:ln>
                          <a:solidFill>
                            <a:srgbClr val="002060"/>
                          </a:solidFill>
                          <a:effectLst/>
                          <a:latin typeface="Calibri" panose="020F0502020204030204" pitchFamily="34" charset="0"/>
                          <a:cs typeface="Calibri" panose="020F0502020204030204" pitchFamily="34" charset="0"/>
                        </a:rPr>
                        <a:t>2.4</a:t>
                      </a:r>
                    </a:p>
                  </a:txBody>
                  <a:tcPr marL="84414" marR="84414" marT="42208" marB="422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marL="23177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231775" marR="0" lvl="0" indent="0" algn="ctr" defTabSz="914400" rtl="0" eaLnBrk="0" fontAlgn="base" latinLnBrk="0" hangingPunct="0">
                        <a:lnSpc>
                          <a:spcPct val="100000"/>
                        </a:lnSpc>
                        <a:spcBef>
                          <a:spcPct val="20000"/>
                        </a:spcBef>
                        <a:spcAft>
                          <a:spcPct val="0"/>
                        </a:spcAft>
                        <a:buClr>
                          <a:schemeClr val="tx2"/>
                        </a:buClr>
                        <a:buSzPct val="90000"/>
                        <a:buFontTx/>
                        <a:buNone/>
                        <a:tabLst/>
                      </a:pPr>
                      <a:r>
                        <a:rPr kumimoji="0" lang="en-US" altLang="en-US" sz="1600" b="0" i="0" u="none" strike="noStrike" cap="none" normalizeH="0" baseline="0" dirty="0">
                          <a:ln>
                            <a:noFill/>
                          </a:ln>
                          <a:solidFill>
                            <a:srgbClr val="002060"/>
                          </a:solidFill>
                          <a:effectLst/>
                          <a:latin typeface="Calibri" panose="020F0502020204030204" pitchFamily="34" charset="0"/>
                          <a:cs typeface="Calibri" panose="020F0502020204030204" pitchFamily="34" charset="0"/>
                        </a:rPr>
                        <a:t>%</a:t>
                      </a:r>
                    </a:p>
                  </a:txBody>
                  <a:tcPr marL="84414" marR="84414" marT="42208" marB="422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7"/>
                  </a:ext>
                </a:extLst>
              </a:tr>
            </a:tbl>
          </a:graphicData>
        </a:graphic>
      </p:graphicFrame>
      <p:sp>
        <p:nvSpPr>
          <p:cNvPr id="30819"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2954">
                <a:solidFill>
                  <a:schemeClr val="tx1"/>
                </a:solidFill>
                <a:latin typeface="Calibri" charset="0"/>
              </a:defRPr>
            </a:lvl1pPr>
            <a:lvl2pPr marL="685817" indent="-263776">
              <a:spcBef>
                <a:spcPct val="20000"/>
              </a:spcBef>
              <a:buFont typeface="Arial" charset="0"/>
              <a:buChar char="–"/>
              <a:defRPr sz="2585">
                <a:solidFill>
                  <a:schemeClr val="tx1"/>
                </a:solidFill>
                <a:latin typeface="Calibri" charset="0"/>
              </a:defRPr>
            </a:lvl2pPr>
            <a:lvl3pPr marL="1055103" indent="-211021">
              <a:spcBef>
                <a:spcPct val="20000"/>
              </a:spcBef>
              <a:buFont typeface="Arial" charset="0"/>
              <a:buChar char="•"/>
              <a:defRPr sz="2215">
                <a:solidFill>
                  <a:schemeClr val="tx1"/>
                </a:solidFill>
                <a:latin typeface="Calibri" charset="0"/>
              </a:defRPr>
            </a:lvl3pPr>
            <a:lvl4pPr marL="1477145" indent="-211021">
              <a:spcBef>
                <a:spcPct val="20000"/>
              </a:spcBef>
              <a:buFont typeface="Arial" charset="0"/>
              <a:buChar char="–"/>
              <a:defRPr sz="1846">
                <a:solidFill>
                  <a:schemeClr val="tx1"/>
                </a:solidFill>
                <a:latin typeface="Calibri" charset="0"/>
              </a:defRPr>
            </a:lvl4pPr>
            <a:lvl5pPr marL="1899186" indent="-211021">
              <a:spcBef>
                <a:spcPct val="20000"/>
              </a:spcBef>
              <a:buFont typeface="Arial" charset="0"/>
              <a:buChar char="»"/>
              <a:defRPr sz="1846">
                <a:solidFill>
                  <a:schemeClr val="tx1"/>
                </a:solidFill>
                <a:latin typeface="Calibri" charset="0"/>
              </a:defRPr>
            </a:lvl5pPr>
            <a:lvl6pPr marL="2321227" indent="-211021" eaLnBrk="0" fontAlgn="base" hangingPunct="0">
              <a:spcBef>
                <a:spcPct val="20000"/>
              </a:spcBef>
              <a:spcAft>
                <a:spcPct val="0"/>
              </a:spcAft>
              <a:buFont typeface="Arial" charset="0"/>
              <a:buChar char="»"/>
              <a:defRPr sz="1846">
                <a:solidFill>
                  <a:schemeClr val="tx1"/>
                </a:solidFill>
                <a:latin typeface="Calibri" charset="0"/>
              </a:defRPr>
            </a:lvl6pPr>
            <a:lvl7pPr marL="2743269" indent="-211021" eaLnBrk="0" fontAlgn="base" hangingPunct="0">
              <a:spcBef>
                <a:spcPct val="20000"/>
              </a:spcBef>
              <a:spcAft>
                <a:spcPct val="0"/>
              </a:spcAft>
              <a:buFont typeface="Arial" charset="0"/>
              <a:buChar char="»"/>
              <a:defRPr sz="1846">
                <a:solidFill>
                  <a:schemeClr val="tx1"/>
                </a:solidFill>
                <a:latin typeface="Calibri" charset="0"/>
              </a:defRPr>
            </a:lvl7pPr>
            <a:lvl8pPr marL="3165310" indent="-211021" eaLnBrk="0" fontAlgn="base" hangingPunct="0">
              <a:spcBef>
                <a:spcPct val="20000"/>
              </a:spcBef>
              <a:spcAft>
                <a:spcPct val="0"/>
              </a:spcAft>
              <a:buFont typeface="Arial" charset="0"/>
              <a:buChar char="»"/>
              <a:defRPr sz="1846">
                <a:solidFill>
                  <a:schemeClr val="tx1"/>
                </a:solidFill>
                <a:latin typeface="Calibri" charset="0"/>
              </a:defRPr>
            </a:lvl8pPr>
            <a:lvl9pPr marL="3587351" indent="-211021" eaLnBrk="0" fontAlgn="base" hangingPunct="0">
              <a:spcBef>
                <a:spcPct val="20000"/>
              </a:spcBef>
              <a:spcAft>
                <a:spcPct val="0"/>
              </a:spcAft>
              <a:buFont typeface="Arial" charset="0"/>
              <a:buChar char="»"/>
              <a:defRPr sz="1846">
                <a:solidFill>
                  <a:schemeClr val="tx1"/>
                </a:solidFill>
                <a:latin typeface="Calibri" charset="0"/>
              </a:defRPr>
            </a:lvl9pPr>
          </a:lstStyle>
          <a:p>
            <a:pPr>
              <a:spcBef>
                <a:spcPct val="0"/>
              </a:spcBef>
              <a:buFontTx/>
              <a:buNone/>
            </a:pPr>
            <a:fld id="{FA7A59B6-7F4E-9145-A5EF-CAB0F29D3649}" type="slidenum">
              <a:rPr lang="en-US" altLang="fr-FR" sz="1108">
                <a:solidFill>
                  <a:srgbClr val="898989"/>
                </a:solidFill>
                <a:latin typeface="Times New Roman" charset="0"/>
              </a:rPr>
              <a:pPr>
                <a:spcBef>
                  <a:spcPct val="0"/>
                </a:spcBef>
                <a:buFontTx/>
                <a:buNone/>
              </a:pPr>
              <a:t>21</a:t>
            </a:fld>
            <a:endParaRPr lang="en-US" altLang="fr-FR" sz="1108">
              <a:solidFill>
                <a:srgbClr val="898989"/>
              </a:solidFill>
              <a:latin typeface="Times New Roman" charset="0"/>
            </a:endParaRPr>
          </a:p>
        </p:txBody>
      </p:sp>
      <p:pic>
        <p:nvPicPr>
          <p:cNvPr id="5" name="Picture 3" descr="logoci.tif">
            <a:extLst>
              <a:ext uri="{FF2B5EF4-FFF2-40B4-BE49-F238E27FC236}">
                <a16:creationId xmlns="" xmlns:a16="http://schemas.microsoft.com/office/drawing/2014/main" id="{79D66289-3001-4A14-BA23-E0CAFEC0EF3C}"/>
              </a:ext>
            </a:extLst>
          </p:cNvPr>
          <p:cNvPicPr/>
          <p:nvPr/>
        </p:nvPicPr>
        <p:blipFill>
          <a:blip r:embed="rId2"/>
          <a:stretch>
            <a:fillRect/>
          </a:stretch>
        </p:blipFill>
        <p:spPr>
          <a:xfrm>
            <a:off x="251520" y="72220"/>
            <a:ext cx="864096" cy="422746"/>
          </a:xfrm>
          <a:prstGeom prst="rect">
            <a:avLst/>
          </a:prstGeom>
        </p:spPr>
      </p:pic>
      <p:pic>
        <p:nvPicPr>
          <p:cNvPr id="6" name="Picture 2" descr="marchio A3">
            <a:extLst>
              <a:ext uri="{FF2B5EF4-FFF2-40B4-BE49-F238E27FC236}">
                <a16:creationId xmlns="" xmlns:a16="http://schemas.microsoft.com/office/drawing/2014/main" id="{6132D4C2-92CC-4AB5-BC37-F950193E2BD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13" t="15123" r="-3713" b="39508"/>
          <a:stretch/>
        </p:blipFill>
        <p:spPr bwMode="auto">
          <a:xfrm>
            <a:off x="7255159" y="0"/>
            <a:ext cx="1939479"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8150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ChangeArrowheads="1"/>
          </p:cNvSpPr>
          <p:nvPr/>
        </p:nvSpPr>
        <p:spPr bwMode="auto">
          <a:xfrm>
            <a:off x="172007" y="435848"/>
            <a:ext cx="8377604" cy="433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eaLnBrk="1" hangingPunct="1">
              <a:spcBef>
                <a:spcPct val="0"/>
              </a:spcBef>
              <a:buFontTx/>
              <a:buNone/>
            </a:pPr>
            <a:r>
              <a:rPr lang="en-US" altLang="en-US" sz="2800" b="1" dirty="0">
                <a:solidFill>
                  <a:srgbClr val="002060"/>
                </a:solidFill>
                <a:latin typeface="Calibri Light" panose="020F0302020204030204" pitchFamily="34" charset="0"/>
                <a:ea typeface="Times New Roman" charset="0"/>
                <a:cs typeface="Calibri Light" panose="020F0302020204030204" pitchFamily="34" charset="0"/>
              </a:rPr>
              <a:t>A tremendous amount of </a:t>
            </a:r>
            <a:r>
              <a:rPr lang="en-US" altLang="en-US" sz="2800" b="1" dirty="0">
                <a:solidFill>
                  <a:srgbClr val="002060"/>
                </a:solidFill>
                <a:latin typeface="Calibri Light" panose="020F0302020204030204" pitchFamily="34" charset="0"/>
                <a:cs typeface="Calibri Light" panose="020F0302020204030204" pitchFamily="34" charset="0"/>
              </a:rPr>
              <a:t>challenging</a:t>
            </a:r>
            <a:r>
              <a:rPr lang="en-US" altLang="en-US" sz="2800" b="1" dirty="0">
                <a:solidFill>
                  <a:srgbClr val="002060"/>
                </a:solidFill>
                <a:latin typeface="Calibri Light" panose="020F0302020204030204" pitchFamily="34" charset="0"/>
                <a:ea typeface="Times New Roman" charset="0"/>
                <a:cs typeface="Calibri Light" panose="020F0302020204030204" pitchFamily="34" charset="0"/>
              </a:rPr>
              <a:t> parameters</a:t>
            </a:r>
            <a:endParaRPr lang="fr-FR" altLang="en-US" sz="2800" dirty="0">
              <a:solidFill>
                <a:srgbClr val="002060"/>
              </a:solidFill>
              <a:latin typeface="Calibri Light" panose="020F0302020204030204" pitchFamily="34" charset="0"/>
              <a:ea typeface="Times New Roman" charset="0"/>
              <a:cs typeface="Calibri Light" panose="020F0302020204030204" pitchFamily="34" charset="0"/>
            </a:endParaRPr>
          </a:p>
        </p:txBody>
      </p:sp>
      <p:sp>
        <p:nvSpPr>
          <p:cNvPr id="24578" name="ZoneTexte 2"/>
          <p:cNvSpPr txBox="1">
            <a:spLocks noChangeArrowheads="1"/>
          </p:cNvSpPr>
          <p:nvPr/>
        </p:nvSpPr>
        <p:spPr bwMode="auto">
          <a:xfrm>
            <a:off x="427891" y="1107831"/>
            <a:ext cx="57282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285750" indent="-285750">
              <a:spcBef>
                <a:spcPct val="0"/>
              </a:spcBef>
              <a:buFont typeface="Arial" panose="020B0604020202020204" pitchFamily="34" charset="0"/>
              <a:buChar char="•"/>
            </a:pPr>
            <a:r>
              <a:rPr lang="en-US" altLang="fr-FR" sz="1800" dirty="0">
                <a:solidFill>
                  <a:srgbClr val="002060"/>
                </a:solidFill>
                <a:latin typeface="Calibri" panose="020F0502020204030204" pitchFamily="34" charset="0"/>
                <a:cs typeface="Calibri" panose="020F0502020204030204" pitchFamily="34" charset="0"/>
              </a:rPr>
              <a:t>Accelerating gradient  ( G = 100 MV/m) </a:t>
            </a:r>
          </a:p>
        </p:txBody>
      </p:sp>
      <p:sp>
        <p:nvSpPr>
          <p:cNvPr id="4" name="ZoneTexte 3"/>
          <p:cNvSpPr txBox="1">
            <a:spLocks noChangeArrowheads="1"/>
          </p:cNvSpPr>
          <p:nvPr/>
        </p:nvSpPr>
        <p:spPr bwMode="auto">
          <a:xfrm>
            <a:off x="427893" y="2120413"/>
            <a:ext cx="89686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285750" indent="-285750">
              <a:spcBef>
                <a:spcPct val="0"/>
              </a:spcBef>
              <a:buFont typeface="Arial" panose="020B0604020202020204" pitchFamily="34" charset="0"/>
              <a:buChar char="•"/>
            </a:pPr>
            <a:r>
              <a:rPr lang="en-US" altLang="fr-FR" sz="1800" dirty="0">
                <a:solidFill>
                  <a:srgbClr val="002060"/>
                </a:solidFill>
                <a:latin typeface="Calibri" panose="020F0502020204030204" pitchFamily="34" charset="0"/>
                <a:cs typeface="Calibri" panose="020F0502020204030204" pitchFamily="34" charset="0"/>
              </a:rPr>
              <a:t>Beam emittance production and preservation  (</a:t>
            </a:r>
            <a:r>
              <a:rPr lang="en-US" altLang="fr-FR" sz="1800" dirty="0" err="1">
                <a:solidFill>
                  <a:srgbClr val="002060"/>
                </a:solidFill>
                <a:latin typeface="Calibri" panose="020F0502020204030204" pitchFamily="34" charset="0"/>
                <a:cs typeface="Calibri" panose="020F0502020204030204" pitchFamily="34" charset="0"/>
              </a:rPr>
              <a:t>ge</a:t>
            </a:r>
            <a:r>
              <a:rPr lang="en-US" altLang="fr-FR" sz="1800" dirty="0">
                <a:solidFill>
                  <a:srgbClr val="002060"/>
                </a:solidFill>
                <a:latin typeface="Calibri" panose="020F0502020204030204" pitchFamily="34" charset="0"/>
                <a:cs typeface="Calibri" panose="020F0502020204030204" pitchFamily="34" charset="0"/>
              </a:rPr>
              <a:t> </a:t>
            </a:r>
            <a:r>
              <a:rPr lang="en-US" altLang="fr-FR" sz="1800" baseline="-25000" dirty="0">
                <a:solidFill>
                  <a:srgbClr val="002060"/>
                </a:solidFill>
                <a:latin typeface="Calibri" panose="020F0502020204030204" pitchFamily="34" charset="0"/>
                <a:cs typeface="Calibri" panose="020F0502020204030204" pitchFamily="34" charset="0"/>
              </a:rPr>
              <a:t>n</a:t>
            </a:r>
            <a:r>
              <a:rPr lang="en-US" altLang="fr-FR" sz="1800" dirty="0">
                <a:solidFill>
                  <a:srgbClr val="002060"/>
                </a:solidFill>
                <a:latin typeface="Calibri" panose="020F0502020204030204" pitchFamily="34" charset="0"/>
                <a:cs typeface="Calibri" panose="020F0502020204030204" pitchFamily="34" charset="0"/>
              </a:rPr>
              <a:t> = 5 </a:t>
            </a:r>
            <a:r>
              <a:rPr lang="en-US" altLang="fr-FR" sz="1800" dirty="0" err="1">
                <a:solidFill>
                  <a:srgbClr val="002060"/>
                </a:solidFill>
                <a:latin typeface="Calibri" panose="020F0502020204030204" pitchFamily="34" charset="0"/>
                <a:cs typeface="Calibri" panose="020F0502020204030204" pitchFamily="34" charset="0"/>
              </a:rPr>
              <a:t>nm.rad</a:t>
            </a:r>
            <a:r>
              <a:rPr lang="en-US" altLang="fr-FR" sz="1800" dirty="0">
                <a:solidFill>
                  <a:srgbClr val="002060"/>
                </a:solidFill>
                <a:latin typeface="Calibri" panose="020F0502020204030204" pitchFamily="34" charset="0"/>
                <a:cs typeface="Calibri" panose="020F0502020204030204" pitchFamily="34" charset="0"/>
              </a:rPr>
              <a:t> at Damping ring exit)   </a:t>
            </a:r>
          </a:p>
        </p:txBody>
      </p:sp>
      <p:sp>
        <p:nvSpPr>
          <p:cNvPr id="5" name="ZoneTexte 4"/>
          <p:cNvSpPr txBox="1">
            <a:spLocks noChangeArrowheads="1"/>
          </p:cNvSpPr>
          <p:nvPr/>
        </p:nvSpPr>
        <p:spPr bwMode="auto">
          <a:xfrm>
            <a:off x="427891" y="1565031"/>
            <a:ext cx="71920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285750" indent="-285750">
              <a:spcBef>
                <a:spcPct val="0"/>
              </a:spcBef>
              <a:buFont typeface="Arial" panose="020B0604020202020204" pitchFamily="34" charset="0"/>
              <a:buChar char="•"/>
            </a:pPr>
            <a:r>
              <a:rPr lang="en-US" altLang="fr-FR" sz="1800" dirty="0">
                <a:solidFill>
                  <a:srgbClr val="002060"/>
                </a:solidFill>
                <a:latin typeface="Calibri" panose="020F0502020204030204" pitchFamily="34" charset="0"/>
                <a:cs typeface="Calibri" panose="020F0502020204030204" pitchFamily="34" charset="0"/>
              </a:rPr>
              <a:t>Very low break down rate in the accelerating cavities  (BDR &lt; 10</a:t>
            </a:r>
            <a:r>
              <a:rPr lang="en-US" altLang="fr-FR" sz="1800" baseline="30000" dirty="0">
                <a:solidFill>
                  <a:srgbClr val="002060"/>
                </a:solidFill>
                <a:latin typeface="Calibri" panose="020F0502020204030204" pitchFamily="34" charset="0"/>
                <a:cs typeface="Calibri" panose="020F0502020204030204" pitchFamily="34" charset="0"/>
              </a:rPr>
              <a:t>-7</a:t>
            </a:r>
            <a:r>
              <a:rPr lang="en-US" altLang="fr-FR" sz="1800" dirty="0">
                <a:solidFill>
                  <a:srgbClr val="002060"/>
                </a:solidFill>
                <a:latin typeface="Calibri" panose="020F0502020204030204" pitchFamily="34" charset="0"/>
                <a:cs typeface="Calibri" panose="020F0502020204030204" pitchFamily="34" charset="0"/>
              </a:rPr>
              <a:t>) </a:t>
            </a:r>
          </a:p>
        </p:txBody>
      </p:sp>
      <p:sp>
        <p:nvSpPr>
          <p:cNvPr id="6" name="ZoneTexte 5"/>
          <p:cNvSpPr txBox="1">
            <a:spLocks noChangeArrowheads="1"/>
          </p:cNvSpPr>
          <p:nvPr/>
        </p:nvSpPr>
        <p:spPr bwMode="auto">
          <a:xfrm>
            <a:off x="427891" y="2697774"/>
            <a:ext cx="57282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285750" indent="-285750">
              <a:spcBef>
                <a:spcPct val="0"/>
              </a:spcBef>
              <a:buFont typeface="Arial" panose="020B0604020202020204" pitchFamily="34" charset="0"/>
              <a:buChar char="•"/>
            </a:pPr>
            <a:r>
              <a:rPr lang="en-US" altLang="fr-FR" sz="1800" dirty="0">
                <a:solidFill>
                  <a:srgbClr val="002060"/>
                </a:solidFill>
                <a:latin typeface="Calibri" panose="020F0502020204030204" pitchFamily="34" charset="0"/>
                <a:cs typeface="Calibri" panose="020F0502020204030204" pitchFamily="34" charset="0"/>
              </a:rPr>
              <a:t>Ground motion and stability requirements  </a:t>
            </a:r>
          </a:p>
        </p:txBody>
      </p:sp>
      <p:sp>
        <p:nvSpPr>
          <p:cNvPr id="7" name="ZoneTexte 6"/>
          <p:cNvSpPr txBox="1">
            <a:spLocks noChangeArrowheads="1"/>
          </p:cNvSpPr>
          <p:nvPr/>
        </p:nvSpPr>
        <p:spPr bwMode="auto">
          <a:xfrm>
            <a:off x="427892" y="3314701"/>
            <a:ext cx="85365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285750" indent="-285750">
              <a:spcBef>
                <a:spcPct val="0"/>
              </a:spcBef>
              <a:buFont typeface="Arial" panose="020B0604020202020204" pitchFamily="34" charset="0"/>
              <a:buChar char="•"/>
            </a:pPr>
            <a:r>
              <a:rPr lang="en-US" altLang="fr-FR" sz="1800" dirty="0">
                <a:solidFill>
                  <a:srgbClr val="002060"/>
                </a:solidFill>
                <a:latin typeface="Calibri" panose="020F0502020204030204" pitchFamily="34" charset="0"/>
                <a:cs typeface="Calibri" panose="020F0502020204030204" pitchFamily="34" charset="0"/>
              </a:rPr>
              <a:t>Positron flux ( 1.1 10</a:t>
            </a:r>
            <a:r>
              <a:rPr lang="en-US" altLang="fr-FR" sz="1800" baseline="30000" dirty="0">
                <a:solidFill>
                  <a:srgbClr val="002060"/>
                </a:solidFill>
                <a:latin typeface="Calibri" panose="020F0502020204030204" pitchFamily="34" charset="0"/>
                <a:cs typeface="Calibri" panose="020F0502020204030204" pitchFamily="34" charset="0"/>
              </a:rPr>
              <a:t>14</a:t>
            </a:r>
            <a:r>
              <a:rPr lang="en-US" altLang="fr-FR" sz="1800" dirty="0">
                <a:solidFill>
                  <a:srgbClr val="002060"/>
                </a:solidFill>
                <a:latin typeface="Calibri" panose="020F0502020204030204" pitchFamily="34" charset="0"/>
                <a:cs typeface="Calibri" panose="020F0502020204030204" pitchFamily="34" charset="0"/>
              </a:rPr>
              <a:t> e</a:t>
            </a:r>
            <a:r>
              <a:rPr lang="en-US" altLang="fr-FR" sz="1800" baseline="30000" dirty="0">
                <a:solidFill>
                  <a:srgbClr val="002060"/>
                </a:solidFill>
                <a:latin typeface="Calibri" panose="020F0502020204030204" pitchFamily="34" charset="0"/>
                <a:cs typeface="Calibri" panose="020F0502020204030204" pitchFamily="34" charset="0"/>
              </a:rPr>
              <a:t>+</a:t>
            </a:r>
            <a:r>
              <a:rPr lang="en-US" altLang="fr-FR" sz="1800" dirty="0">
                <a:solidFill>
                  <a:srgbClr val="002060"/>
                </a:solidFill>
                <a:latin typeface="Calibri" panose="020F0502020204030204" pitchFamily="34" charset="0"/>
                <a:cs typeface="Calibri" panose="020F0502020204030204" pitchFamily="34" charset="0"/>
              </a:rPr>
              <a:t>/s  =&gt; 20 times more than the SLC machine produced) </a:t>
            </a:r>
          </a:p>
        </p:txBody>
      </p:sp>
      <p:sp>
        <p:nvSpPr>
          <p:cNvPr id="8" name="ZoneTexte 7"/>
          <p:cNvSpPr txBox="1">
            <a:spLocks noChangeArrowheads="1"/>
          </p:cNvSpPr>
          <p:nvPr/>
        </p:nvSpPr>
        <p:spPr bwMode="auto">
          <a:xfrm>
            <a:off x="427891" y="3924301"/>
            <a:ext cx="57282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285750" indent="-285750">
              <a:spcBef>
                <a:spcPct val="0"/>
              </a:spcBef>
              <a:buFont typeface="Arial" panose="020B0604020202020204" pitchFamily="34" charset="0"/>
              <a:buChar char="•"/>
            </a:pPr>
            <a:r>
              <a:rPr lang="en-US" altLang="fr-FR" sz="1800">
                <a:solidFill>
                  <a:srgbClr val="002060"/>
                </a:solidFill>
                <a:latin typeface="Calibri" panose="020F0502020204030204" pitchFamily="34" charset="0"/>
                <a:cs typeface="Calibri" panose="020F0502020204030204" pitchFamily="34" charset="0"/>
              </a:rPr>
              <a:t>Beam size at IP   (s</a:t>
            </a:r>
            <a:r>
              <a:rPr lang="en-US" altLang="fr-FR" sz="1800" baseline="-25000">
                <a:solidFill>
                  <a:srgbClr val="002060"/>
                </a:solidFill>
                <a:latin typeface="Calibri" panose="020F0502020204030204" pitchFamily="34" charset="0"/>
                <a:cs typeface="Calibri" panose="020F0502020204030204" pitchFamily="34" charset="0"/>
              </a:rPr>
              <a:t>y</a:t>
            </a:r>
            <a:r>
              <a:rPr lang="en-US" altLang="fr-FR" sz="1800">
                <a:solidFill>
                  <a:srgbClr val="002060"/>
                </a:solidFill>
                <a:latin typeface="Calibri" panose="020F0502020204030204" pitchFamily="34" charset="0"/>
                <a:cs typeface="Calibri" panose="020F0502020204030204" pitchFamily="34" charset="0"/>
              </a:rPr>
              <a:t> = 1 nm) </a:t>
            </a:r>
          </a:p>
        </p:txBody>
      </p:sp>
      <p:sp>
        <p:nvSpPr>
          <p:cNvPr id="9" name="ZoneTexte 8"/>
          <p:cNvSpPr txBox="1">
            <a:spLocks noChangeArrowheads="1"/>
          </p:cNvSpPr>
          <p:nvPr/>
        </p:nvSpPr>
        <p:spPr bwMode="auto">
          <a:xfrm>
            <a:off x="427891" y="4591051"/>
            <a:ext cx="57282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285750" indent="-285750">
              <a:spcBef>
                <a:spcPct val="0"/>
              </a:spcBef>
              <a:buFont typeface="Arial" panose="020B0604020202020204" pitchFamily="34" charset="0"/>
              <a:buChar char="•"/>
            </a:pPr>
            <a:r>
              <a:rPr lang="en-US" altLang="fr-FR" sz="1800">
                <a:solidFill>
                  <a:srgbClr val="002060"/>
                </a:solidFill>
                <a:latin typeface="Calibri" panose="020F0502020204030204" pitchFamily="34" charset="0"/>
                <a:cs typeface="Calibri" panose="020F0502020204030204" pitchFamily="34" charset="0"/>
              </a:rPr>
              <a:t>Power consumption  ( ~ 600 MW) </a:t>
            </a:r>
          </a:p>
        </p:txBody>
      </p:sp>
      <p:sp>
        <p:nvSpPr>
          <p:cNvPr id="10" name="ZoneTexte 9"/>
          <p:cNvSpPr txBox="1">
            <a:spLocks noChangeArrowheads="1"/>
          </p:cNvSpPr>
          <p:nvPr/>
        </p:nvSpPr>
        <p:spPr bwMode="auto">
          <a:xfrm>
            <a:off x="427891" y="5158155"/>
            <a:ext cx="57282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285750" indent="-285750">
              <a:spcBef>
                <a:spcPct val="0"/>
              </a:spcBef>
              <a:buFont typeface="Arial" panose="020B0604020202020204" pitchFamily="34" charset="0"/>
              <a:buChar char="•"/>
            </a:pPr>
            <a:r>
              <a:rPr lang="en-US" altLang="fr-FR" sz="1800" dirty="0">
                <a:solidFill>
                  <a:srgbClr val="002060"/>
                </a:solidFill>
                <a:latin typeface="Calibri" panose="020F0502020204030204" pitchFamily="34" charset="0"/>
                <a:cs typeface="Calibri" panose="020F0502020204030204" pitchFamily="34" charset="0"/>
              </a:rPr>
              <a:t>Cost  (several billions of €, $, CHF,…..) </a:t>
            </a:r>
          </a:p>
        </p:txBody>
      </p:sp>
      <p:sp>
        <p:nvSpPr>
          <p:cNvPr id="11" name="ZoneTexte 10"/>
          <p:cNvSpPr txBox="1">
            <a:spLocks noChangeArrowheads="1"/>
          </p:cNvSpPr>
          <p:nvPr/>
        </p:nvSpPr>
        <p:spPr bwMode="auto">
          <a:xfrm>
            <a:off x="427891" y="5725259"/>
            <a:ext cx="834437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285750" indent="-285750">
              <a:spcBef>
                <a:spcPct val="0"/>
              </a:spcBef>
              <a:buFont typeface="Arial" panose="020B0604020202020204" pitchFamily="34" charset="0"/>
              <a:buChar char="•"/>
            </a:pPr>
            <a:r>
              <a:rPr lang="en-US" altLang="fr-FR" sz="1800">
                <a:solidFill>
                  <a:srgbClr val="002060"/>
                </a:solidFill>
                <a:latin typeface="Calibri" panose="020F0502020204030204" pitchFamily="34" charset="0"/>
                <a:cs typeface="Calibri" panose="020F0502020204030204" pitchFamily="34" charset="0"/>
              </a:rPr>
              <a:t>+ many others; none will be discussed in this seminar; only the beam size at IP is illustrated in the next slide </a:t>
            </a:r>
          </a:p>
        </p:txBody>
      </p:sp>
      <p:sp>
        <p:nvSpPr>
          <p:cNvPr id="24587" name="Slide Number Placeholder 1"/>
          <p:cNvSpPr>
            <a:spLocks noGrp="1"/>
          </p:cNvSpPr>
          <p:nvPr>
            <p:ph type="sldNum" sz="quarter" idx="12"/>
          </p:nvPr>
        </p:nvSpPr>
        <p:spPr bwMode="auto">
          <a:xfrm>
            <a:off x="6553199" y="6148388"/>
            <a:ext cx="1934183"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2954">
                <a:solidFill>
                  <a:schemeClr val="tx1"/>
                </a:solidFill>
                <a:latin typeface="Calibri" charset="0"/>
              </a:defRPr>
            </a:lvl1pPr>
            <a:lvl2pPr marL="685817" indent="-263776">
              <a:spcBef>
                <a:spcPct val="20000"/>
              </a:spcBef>
              <a:buFont typeface="Arial" charset="0"/>
              <a:buChar char="–"/>
              <a:defRPr sz="2585">
                <a:solidFill>
                  <a:schemeClr val="tx1"/>
                </a:solidFill>
                <a:latin typeface="Calibri" charset="0"/>
              </a:defRPr>
            </a:lvl2pPr>
            <a:lvl3pPr marL="1055103" indent="-211021">
              <a:spcBef>
                <a:spcPct val="20000"/>
              </a:spcBef>
              <a:buFont typeface="Arial" charset="0"/>
              <a:buChar char="•"/>
              <a:defRPr sz="2215">
                <a:solidFill>
                  <a:schemeClr val="tx1"/>
                </a:solidFill>
                <a:latin typeface="Calibri" charset="0"/>
              </a:defRPr>
            </a:lvl3pPr>
            <a:lvl4pPr marL="1477145" indent="-211021">
              <a:spcBef>
                <a:spcPct val="20000"/>
              </a:spcBef>
              <a:buFont typeface="Arial" charset="0"/>
              <a:buChar char="–"/>
              <a:defRPr sz="1846">
                <a:solidFill>
                  <a:schemeClr val="tx1"/>
                </a:solidFill>
                <a:latin typeface="Calibri" charset="0"/>
              </a:defRPr>
            </a:lvl4pPr>
            <a:lvl5pPr marL="1899186" indent="-211021">
              <a:spcBef>
                <a:spcPct val="20000"/>
              </a:spcBef>
              <a:buFont typeface="Arial" charset="0"/>
              <a:buChar char="»"/>
              <a:defRPr sz="1846">
                <a:solidFill>
                  <a:schemeClr val="tx1"/>
                </a:solidFill>
                <a:latin typeface="Calibri" charset="0"/>
              </a:defRPr>
            </a:lvl5pPr>
            <a:lvl6pPr marL="2321227" indent="-211021" eaLnBrk="0" fontAlgn="base" hangingPunct="0">
              <a:spcBef>
                <a:spcPct val="20000"/>
              </a:spcBef>
              <a:spcAft>
                <a:spcPct val="0"/>
              </a:spcAft>
              <a:buFont typeface="Arial" charset="0"/>
              <a:buChar char="»"/>
              <a:defRPr sz="1846">
                <a:solidFill>
                  <a:schemeClr val="tx1"/>
                </a:solidFill>
                <a:latin typeface="Calibri" charset="0"/>
              </a:defRPr>
            </a:lvl6pPr>
            <a:lvl7pPr marL="2743269" indent="-211021" eaLnBrk="0" fontAlgn="base" hangingPunct="0">
              <a:spcBef>
                <a:spcPct val="20000"/>
              </a:spcBef>
              <a:spcAft>
                <a:spcPct val="0"/>
              </a:spcAft>
              <a:buFont typeface="Arial" charset="0"/>
              <a:buChar char="»"/>
              <a:defRPr sz="1846">
                <a:solidFill>
                  <a:schemeClr val="tx1"/>
                </a:solidFill>
                <a:latin typeface="Calibri" charset="0"/>
              </a:defRPr>
            </a:lvl7pPr>
            <a:lvl8pPr marL="3165310" indent="-211021" eaLnBrk="0" fontAlgn="base" hangingPunct="0">
              <a:spcBef>
                <a:spcPct val="20000"/>
              </a:spcBef>
              <a:spcAft>
                <a:spcPct val="0"/>
              </a:spcAft>
              <a:buFont typeface="Arial" charset="0"/>
              <a:buChar char="»"/>
              <a:defRPr sz="1846">
                <a:solidFill>
                  <a:schemeClr val="tx1"/>
                </a:solidFill>
                <a:latin typeface="Calibri" charset="0"/>
              </a:defRPr>
            </a:lvl8pPr>
            <a:lvl9pPr marL="3587351" indent="-211021" eaLnBrk="0" fontAlgn="base" hangingPunct="0">
              <a:spcBef>
                <a:spcPct val="20000"/>
              </a:spcBef>
              <a:spcAft>
                <a:spcPct val="0"/>
              </a:spcAft>
              <a:buFont typeface="Arial" charset="0"/>
              <a:buChar char="»"/>
              <a:defRPr sz="1846">
                <a:solidFill>
                  <a:schemeClr val="tx1"/>
                </a:solidFill>
                <a:latin typeface="Calibri" charset="0"/>
              </a:defRPr>
            </a:lvl9pPr>
          </a:lstStyle>
          <a:p>
            <a:pPr>
              <a:spcBef>
                <a:spcPct val="0"/>
              </a:spcBef>
              <a:buNone/>
            </a:pPr>
            <a:fld id="{3907BFBC-FB98-624A-9A11-DA82FA7629C1}" type="slidenum">
              <a:rPr lang="en-US" altLang="fr-FR" sz="1600">
                <a:solidFill>
                  <a:srgbClr val="002060"/>
                </a:solidFill>
                <a:latin typeface="Calibri" panose="020F0502020204030204" pitchFamily="34" charset="0"/>
                <a:cs typeface="Calibri" panose="020F0502020204030204" pitchFamily="34" charset="0"/>
              </a:rPr>
              <a:pPr>
                <a:spcBef>
                  <a:spcPct val="0"/>
                </a:spcBef>
                <a:buNone/>
              </a:pPr>
              <a:t>22</a:t>
            </a:fld>
            <a:endParaRPr lang="en-US" altLang="fr-FR" sz="1600" dirty="0">
              <a:solidFill>
                <a:srgbClr val="002060"/>
              </a:solidFill>
              <a:latin typeface="Calibri" panose="020F0502020204030204" pitchFamily="34" charset="0"/>
              <a:cs typeface="Calibri" panose="020F0502020204030204" pitchFamily="34" charset="0"/>
            </a:endParaRPr>
          </a:p>
        </p:txBody>
      </p:sp>
      <p:pic>
        <p:nvPicPr>
          <p:cNvPr id="13" name="Picture 3" descr="logoci.tif">
            <a:extLst>
              <a:ext uri="{FF2B5EF4-FFF2-40B4-BE49-F238E27FC236}">
                <a16:creationId xmlns="" xmlns:a16="http://schemas.microsoft.com/office/drawing/2014/main" id="{8DC71C80-F82E-4DE4-9AB6-07BF7F4FE91D}"/>
              </a:ext>
            </a:extLst>
          </p:cNvPr>
          <p:cNvPicPr/>
          <p:nvPr/>
        </p:nvPicPr>
        <p:blipFill>
          <a:blip r:embed="rId2"/>
          <a:stretch>
            <a:fillRect/>
          </a:stretch>
        </p:blipFill>
        <p:spPr>
          <a:xfrm>
            <a:off x="251520" y="72220"/>
            <a:ext cx="864096" cy="422746"/>
          </a:xfrm>
          <a:prstGeom prst="rect">
            <a:avLst/>
          </a:prstGeom>
        </p:spPr>
      </p:pic>
      <p:pic>
        <p:nvPicPr>
          <p:cNvPr id="14" name="Picture 2" descr="marchio A3">
            <a:extLst>
              <a:ext uri="{FF2B5EF4-FFF2-40B4-BE49-F238E27FC236}">
                <a16:creationId xmlns="" xmlns:a16="http://schemas.microsoft.com/office/drawing/2014/main" id="{8408417A-258C-4EA3-8139-A017A8F4232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13" t="15123" r="-3713" b="39508"/>
          <a:stretch/>
        </p:blipFill>
        <p:spPr bwMode="auto">
          <a:xfrm>
            <a:off x="7255159" y="0"/>
            <a:ext cx="1939479"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95321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noFill/>
          <a:ln w="9525">
            <a:noFill/>
            <a:miter lim="800000"/>
            <a:headEnd/>
            <a:tailEnd/>
          </a:ln>
        </p:spPr>
        <p:txBody>
          <a:bodyPr vert="horz" wrap="square" lIns="91440" tIns="45720" rIns="91440" bIns="45720" numCol="1" anchor="t" anchorCtr="0" compatLnSpc="1">
            <a:prstTxWarp prst="textNoShape">
              <a:avLst/>
            </a:prstTxWarp>
            <a:normAutofit/>
          </a:bodyPr>
          <a:lstStyle/>
          <a:p>
            <a:pPr algn="ctr" fontAlgn="base">
              <a:spcAft>
                <a:spcPct val="0"/>
              </a:spcAft>
            </a:pPr>
            <a:r>
              <a:rPr lang="en-GB" sz="2800" b="1" dirty="0">
                <a:solidFill>
                  <a:srgbClr val="002060"/>
                </a:solidFill>
                <a:latin typeface="Calibri Light" panose="020F0302020204030204" pitchFamily="34" charset="0"/>
                <a:ea typeface="ＭＳ Ｐゴシック" charset="-128"/>
                <a:cs typeface="Calibri Light" panose="020F0302020204030204" pitchFamily="34" charset="0"/>
              </a:rPr>
              <a:t>Accelerating structures and EM spectrum</a:t>
            </a:r>
            <a:br>
              <a:rPr lang="en-GB" sz="2800" b="1" dirty="0">
                <a:solidFill>
                  <a:srgbClr val="002060"/>
                </a:solidFill>
                <a:latin typeface="Calibri Light" panose="020F0302020204030204" pitchFamily="34" charset="0"/>
                <a:ea typeface="ＭＳ Ｐゴシック" charset="-128"/>
                <a:cs typeface="Calibri Light" panose="020F0302020204030204" pitchFamily="34" charset="0"/>
              </a:rPr>
            </a:br>
            <a:endParaRPr lang="en-GB" sz="2800" b="1" dirty="0">
              <a:solidFill>
                <a:srgbClr val="002060"/>
              </a:solidFill>
              <a:latin typeface="Calibri Light" panose="020F0302020204030204" pitchFamily="34" charset="0"/>
              <a:ea typeface="ＭＳ Ｐゴシック" charset="-128"/>
              <a:cs typeface="Calibri Light" panose="020F0302020204030204" pitchFamily="34" charset="0"/>
            </a:endParaRPr>
          </a:p>
        </p:txBody>
      </p:sp>
      <p:sp>
        <p:nvSpPr>
          <p:cNvPr id="11" name="Segnaposto numero diapositiva 10"/>
          <p:cNvSpPr>
            <a:spLocks noGrp="1"/>
          </p:cNvSpPr>
          <p:nvPr>
            <p:ph type="sldNum" sz="quarter" idx="12"/>
          </p:nvPr>
        </p:nvSpPr>
        <p:spPr/>
        <p:txBody>
          <a:bodyPr/>
          <a:lstStyle/>
          <a:p>
            <a:r>
              <a:rPr lang="it-IT" dirty="0">
                <a:solidFill>
                  <a:srgbClr val="000000"/>
                </a:solidFill>
              </a:rPr>
              <a:t> </a:t>
            </a:r>
            <a:fld id="{BFBF7122-E485-A34B-A033-193A3ADCCB38}" type="slidenum">
              <a:rPr lang="it-IT" smtClean="0">
                <a:solidFill>
                  <a:srgbClr val="000000"/>
                </a:solidFill>
              </a:rPr>
              <a:pPr/>
              <a:t>23</a:t>
            </a:fld>
            <a:endParaRPr lang="it-IT" dirty="0">
              <a:solidFill>
                <a:srgbClr val="000000"/>
              </a:solidFill>
            </a:endParaRPr>
          </a:p>
        </p:txBody>
      </p:sp>
      <p:pic>
        <p:nvPicPr>
          <p:cNvPr id="15" name="Picture 2" descr="marchio A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713" t="15123" r="-3713" b="39508"/>
          <a:stretch/>
        </p:blipFill>
        <p:spPr bwMode="auto">
          <a:xfrm>
            <a:off x="7255159" y="0"/>
            <a:ext cx="1939479"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descr="logoci.tif"/>
          <p:cNvPicPr/>
          <p:nvPr/>
        </p:nvPicPr>
        <p:blipFill>
          <a:blip r:embed="rId3"/>
          <a:stretch>
            <a:fillRect/>
          </a:stretch>
        </p:blipFill>
        <p:spPr>
          <a:xfrm>
            <a:off x="251520" y="72220"/>
            <a:ext cx="864096" cy="422746"/>
          </a:xfrm>
          <a:prstGeom prst="rect">
            <a:avLst/>
          </a:prstGeom>
        </p:spPr>
      </p:pic>
      <p:pic>
        <p:nvPicPr>
          <p:cNvPr id="7" name="Picture 6"/>
          <p:cNvPicPr>
            <a:picLocks noChangeAspect="1"/>
          </p:cNvPicPr>
          <p:nvPr/>
        </p:nvPicPr>
        <p:blipFill>
          <a:blip r:embed="rId4"/>
          <a:stretch>
            <a:fillRect/>
          </a:stretch>
        </p:blipFill>
        <p:spPr>
          <a:xfrm>
            <a:off x="6769991" y="879365"/>
            <a:ext cx="2158398" cy="1721013"/>
          </a:xfrm>
          <a:prstGeom prst="rect">
            <a:avLst/>
          </a:prstGeom>
        </p:spPr>
      </p:pic>
      <p:sp>
        <p:nvSpPr>
          <p:cNvPr id="8" name="Slide Number Placeholder 2"/>
          <p:cNvSpPr txBox="1">
            <a:spLocks/>
          </p:cNvSpPr>
          <p:nvPr/>
        </p:nvSpPr>
        <p:spPr bwMode="auto">
          <a:xfrm>
            <a:off x="0" y="6615113"/>
            <a:ext cx="458788"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it-IT"/>
            </a:defPPr>
            <a:lvl1pPr algn="l" defTabSz="457200" rtl="0" eaLnBrk="1" fontAlgn="base" hangingPunct="1">
              <a:spcBef>
                <a:spcPct val="0"/>
              </a:spcBef>
              <a:spcAft>
                <a:spcPct val="0"/>
              </a:spcAft>
              <a:defRPr sz="1200" b="1" kern="1200">
                <a:solidFill>
                  <a:schemeClr val="tx1"/>
                </a:solidFill>
                <a:latin typeface="Arial" charset="0"/>
                <a:ea typeface="ヒラギノ角ゴ Pro W3" charset="-128"/>
                <a:cs typeface="+mn-cs"/>
              </a:defRPr>
            </a:lvl1pPr>
            <a:lvl2pPr marL="742950" indent="-285750" algn="l" defTabSz="457200" rtl="0" eaLnBrk="0" fontAlgn="base" hangingPunct="0">
              <a:spcBef>
                <a:spcPct val="0"/>
              </a:spcBef>
              <a:spcAft>
                <a:spcPct val="0"/>
              </a:spcAft>
              <a:defRPr kern="1200">
                <a:solidFill>
                  <a:schemeClr val="tx1"/>
                </a:solidFill>
                <a:latin typeface="Arial" charset="0"/>
                <a:ea typeface="ヒラギノ角ゴ Pro W3" charset="-128"/>
                <a:cs typeface="+mn-cs"/>
              </a:defRPr>
            </a:lvl2pPr>
            <a:lvl3pPr marL="1143000" indent="-228600" algn="l" defTabSz="457200" rtl="0" eaLnBrk="0" fontAlgn="base" hangingPunct="0">
              <a:spcBef>
                <a:spcPct val="0"/>
              </a:spcBef>
              <a:spcAft>
                <a:spcPct val="0"/>
              </a:spcAft>
              <a:defRPr kern="1200">
                <a:solidFill>
                  <a:schemeClr val="tx1"/>
                </a:solidFill>
                <a:latin typeface="Arial" charset="0"/>
                <a:ea typeface="ヒラギノ角ゴ Pro W3" charset="-128"/>
                <a:cs typeface="+mn-cs"/>
              </a:defRPr>
            </a:lvl3pPr>
            <a:lvl4pPr marL="1600200" indent="-228600" algn="l" defTabSz="457200" rtl="0" eaLnBrk="0" fontAlgn="base" hangingPunct="0">
              <a:spcBef>
                <a:spcPct val="0"/>
              </a:spcBef>
              <a:spcAft>
                <a:spcPct val="0"/>
              </a:spcAft>
              <a:defRPr kern="1200">
                <a:solidFill>
                  <a:schemeClr val="tx1"/>
                </a:solidFill>
                <a:latin typeface="Arial" charset="0"/>
                <a:ea typeface="ヒラギノ角ゴ Pro W3" charset="-128"/>
                <a:cs typeface="+mn-cs"/>
              </a:defRPr>
            </a:lvl4pPr>
            <a:lvl5pPr marL="2057400" indent="-228600" algn="l" defTabSz="457200" rtl="0" eaLnBrk="0" fontAlgn="base" hangingPunct="0">
              <a:spcBef>
                <a:spcPct val="0"/>
              </a:spcBef>
              <a:spcAft>
                <a:spcPct val="0"/>
              </a:spcAft>
              <a:defRPr kern="1200">
                <a:solidFill>
                  <a:schemeClr val="tx1"/>
                </a:solidFill>
                <a:latin typeface="Arial" charset="0"/>
                <a:ea typeface="ヒラギノ角ゴ Pro W3" charset="-128"/>
                <a:cs typeface="+mn-cs"/>
              </a:defRPr>
            </a:lvl5pPr>
            <a:lvl6pPr marL="2514600" indent="-228600" algn="l" defTabSz="457200" rtl="0" eaLnBrk="0" fontAlgn="base" latinLnBrk="0" hangingPunct="0">
              <a:spcBef>
                <a:spcPct val="0"/>
              </a:spcBef>
              <a:spcAft>
                <a:spcPct val="0"/>
              </a:spcAft>
              <a:defRPr kern="1200">
                <a:solidFill>
                  <a:schemeClr val="tx1"/>
                </a:solidFill>
                <a:latin typeface="Arial" charset="0"/>
                <a:ea typeface="ヒラギノ角ゴ Pro W3" charset="-128"/>
                <a:cs typeface="+mn-cs"/>
              </a:defRPr>
            </a:lvl6pPr>
            <a:lvl7pPr marL="2971800" indent="-228600" algn="l" defTabSz="457200" rtl="0" eaLnBrk="0" fontAlgn="base" latinLnBrk="0" hangingPunct="0">
              <a:spcBef>
                <a:spcPct val="0"/>
              </a:spcBef>
              <a:spcAft>
                <a:spcPct val="0"/>
              </a:spcAft>
              <a:defRPr kern="1200">
                <a:solidFill>
                  <a:schemeClr val="tx1"/>
                </a:solidFill>
                <a:latin typeface="Arial" charset="0"/>
                <a:ea typeface="ヒラギノ角ゴ Pro W3" charset="-128"/>
                <a:cs typeface="+mn-cs"/>
              </a:defRPr>
            </a:lvl7pPr>
            <a:lvl8pPr marL="3429000" indent="-228600" algn="l" defTabSz="457200" rtl="0" eaLnBrk="0" fontAlgn="base" latinLnBrk="0" hangingPunct="0">
              <a:spcBef>
                <a:spcPct val="0"/>
              </a:spcBef>
              <a:spcAft>
                <a:spcPct val="0"/>
              </a:spcAft>
              <a:defRPr kern="1200">
                <a:solidFill>
                  <a:schemeClr val="tx1"/>
                </a:solidFill>
                <a:latin typeface="Arial" charset="0"/>
                <a:ea typeface="ヒラギノ角ゴ Pro W3" charset="-128"/>
                <a:cs typeface="+mn-cs"/>
              </a:defRPr>
            </a:lvl8pPr>
            <a:lvl9pPr marL="3886200" indent="-228600" algn="l" defTabSz="457200" rtl="0" eaLnBrk="0" fontAlgn="base" latinLnBrk="0" hangingPunct="0">
              <a:spcBef>
                <a:spcPct val="0"/>
              </a:spcBef>
              <a:spcAft>
                <a:spcPct val="0"/>
              </a:spcAft>
              <a:defRPr kern="1200">
                <a:solidFill>
                  <a:schemeClr val="tx1"/>
                </a:solidFill>
                <a:latin typeface="Arial" charset="0"/>
                <a:ea typeface="ヒラギノ角ゴ Pro W3" charset="-128"/>
                <a:cs typeface="+mn-cs"/>
              </a:defRPr>
            </a:lvl9pPr>
          </a:lstStyle>
          <a:p>
            <a:fld id="{4C8EB474-6B55-2F49-9206-AB5CBBBB757C}" type="slidenum">
              <a:rPr lang="en-GB" altLang="x-none" smtClean="0">
                <a:solidFill>
                  <a:srgbClr val="000000"/>
                </a:solidFill>
                <a:cs typeface=""/>
              </a:rPr>
              <a:pPr/>
              <a:t>23</a:t>
            </a:fld>
            <a:endParaRPr lang="en-GB" altLang="x-none">
              <a:solidFill>
                <a:srgbClr val="000000"/>
              </a:solidFill>
              <a:cs typeface=""/>
            </a:endParaRPr>
          </a:p>
        </p:txBody>
      </p:sp>
      <p:pic>
        <p:nvPicPr>
          <p:cNvPr id="9" name="Picture 6" descr="The_805_MHz_side-couple_cavities.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119688"/>
            <a:ext cx="2317750" cy="173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Screen Shot 2017-02-11 at 09.43.10.png"/>
          <p:cNvPicPr>
            <a:picLocks noChangeAspect="1"/>
          </p:cNvPicPr>
          <p:nvPr/>
        </p:nvPicPr>
        <p:blipFill>
          <a:blip r:embed="rId6">
            <a:extLst>
              <a:ext uri="{28A0092B-C50C-407E-A947-70E740481C1C}">
                <a14:useLocalDpi xmlns:a14="http://schemas.microsoft.com/office/drawing/2010/main" val="0"/>
              </a:ext>
            </a:extLst>
          </a:blip>
          <a:srcRect b="59065"/>
          <a:stretch>
            <a:fillRect/>
          </a:stretch>
        </p:blipFill>
        <p:spPr bwMode="auto">
          <a:xfrm>
            <a:off x="611560" y="2729136"/>
            <a:ext cx="6648450" cy="239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 descr="Screen Shot 2017-02-13 at 03.34.55.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99992" y="939800"/>
            <a:ext cx="19558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Arrow Connector 12"/>
          <p:cNvCxnSpPr>
            <a:cxnSpLocks noChangeShapeType="1"/>
          </p:cNvCxnSpPr>
          <p:nvPr/>
        </p:nvCxnSpPr>
        <p:spPr bwMode="auto">
          <a:xfrm flipV="1">
            <a:off x="4631915" y="2527300"/>
            <a:ext cx="0" cy="800323"/>
          </a:xfrm>
          <a:prstGeom prst="straightConnector1">
            <a:avLst/>
          </a:prstGeom>
          <a:noFill/>
          <a:ln w="28575">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4" name="Straight Arrow Connector 13"/>
          <p:cNvCxnSpPr>
            <a:cxnSpLocks noChangeShapeType="1"/>
          </p:cNvCxnSpPr>
          <p:nvPr/>
        </p:nvCxnSpPr>
        <p:spPr bwMode="auto">
          <a:xfrm flipH="1">
            <a:off x="1399192" y="3265711"/>
            <a:ext cx="1595206" cy="1858962"/>
          </a:xfrm>
          <a:prstGeom prst="straightConnector1">
            <a:avLst/>
          </a:prstGeom>
          <a:noFill/>
          <a:ln w="28575">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8" name="Straight Arrow Connector 17"/>
          <p:cNvCxnSpPr>
            <a:cxnSpLocks noChangeShapeType="1"/>
          </p:cNvCxnSpPr>
          <p:nvPr/>
        </p:nvCxnSpPr>
        <p:spPr bwMode="auto">
          <a:xfrm flipH="1" flipV="1">
            <a:off x="1575173" y="2729137"/>
            <a:ext cx="1887128" cy="536574"/>
          </a:xfrm>
          <a:prstGeom prst="straightConnector1">
            <a:avLst/>
          </a:prstGeom>
          <a:noFill/>
          <a:ln w="28575">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pic>
        <p:nvPicPr>
          <p:cNvPr id="19" name="Picture 1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83459" y="5166108"/>
            <a:ext cx="1463601" cy="168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Arrow Connector 19"/>
          <p:cNvCxnSpPr>
            <a:cxnSpLocks noChangeShapeType="1"/>
          </p:cNvCxnSpPr>
          <p:nvPr/>
        </p:nvCxnSpPr>
        <p:spPr bwMode="auto">
          <a:xfrm flipH="1">
            <a:off x="3270622" y="3327623"/>
            <a:ext cx="20639" cy="1750107"/>
          </a:xfrm>
          <a:prstGeom prst="straightConnector1">
            <a:avLst/>
          </a:prstGeom>
          <a:noFill/>
          <a:ln w="28575">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1" name="TextBox 2"/>
          <p:cNvSpPr txBox="1">
            <a:spLocks noChangeArrowheads="1"/>
          </p:cNvSpPr>
          <p:nvPr/>
        </p:nvSpPr>
        <p:spPr bwMode="auto">
          <a:xfrm>
            <a:off x="0" y="6440488"/>
            <a:ext cx="1044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ヒラギノ角ゴ Pro W3" charset="-128"/>
              </a:defRPr>
            </a:lvl1pPr>
            <a:lvl2pPr marL="742950" indent="-285750">
              <a:defRPr>
                <a:solidFill>
                  <a:schemeClr val="tx1"/>
                </a:solidFill>
                <a:latin typeface="Arial" charset="0"/>
                <a:ea typeface="ヒラギノ角ゴ Pro W3" charset="-128"/>
              </a:defRPr>
            </a:lvl2pPr>
            <a:lvl3pPr marL="1143000" indent="-228600">
              <a:defRPr>
                <a:solidFill>
                  <a:schemeClr val="tx1"/>
                </a:solidFill>
                <a:latin typeface="Arial" charset="0"/>
                <a:ea typeface="ヒラギノ角ゴ Pro W3" charset="-128"/>
              </a:defRPr>
            </a:lvl3pPr>
            <a:lvl4pPr marL="1600200" indent="-228600">
              <a:defRPr>
                <a:solidFill>
                  <a:schemeClr val="tx1"/>
                </a:solidFill>
                <a:latin typeface="Arial" charset="0"/>
                <a:ea typeface="ヒラギノ角ゴ Pro W3" charset="-128"/>
              </a:defRPr>
            </a:lvl4pPr>
            <a:lvl5pPr marL="2057400" indent="-228600">
              <a:defRPr>
                <a:solidFill>
                  <a:schemeClr val="tx1"/>
                </a:solidFill>
                <a:latin typeface="Arial"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charset="0"/>
                <a:ea typeface="ヒラギノ角ゴ Pro W3" charset="-128"/>
              </a:defRPr>
            </a:lvl9pPr>
          </a:lstStyle>
          <a:p>
            <a:pPr defTabSz="457200" eaLnBrk="1" hangingPunct="1"/>
            <a:r>
              <a:rPr lang="en-US" altLang="x-none" sz="1800" b="1" dirty="0">
                <a:solidFill>
                  <a:prstClr val="white"/>
                </a:solidFill>
                <a:cs typeface=""/>
              </a:rPr>
              <a:t>800MHz</a:t>
            </a:r>
          </a:p>
        </p:txBody>
      </p:sp>
      <p:sp>
        <p:nvSpPr>
          <p:cNvPr id="22" name="TextBox 2"/>
          <p:cNvSpPr txBox="1">
            <a:spLocks noChangeArrowheads="1"/>
          </p:cNvSpPr>
          <p:nvPr/>
        </p:nvSpPr>
        <p:spPr bwMode="auto">
          <a:xfrm>
            <a:off x="4479506" y="909377"/>
            <a:ext cx="1019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ヒラギノ角ゴ Pro W3" charset="-128"/>
              </a:defRPr>
            </a:lvl1pPr>
            <a:lvl2pPr marL="742950" indent="-285750">
              <a:defRPr>
                <a:solidFill>
                  <a:schemeClr val="tx1"/>
                </a:solidFill>
                <a:latin typeface="Arial" charset="0"/>
                <a:ea typeface="ヒラギノ角ゴ Pro W3" charset="-128"/>
              </a:defRPr>
            </a:lvl2pPr>
            <a:lvl3pPr marL="1143000" indent="-228600">
              <a:defRPr>
                <a:solidFill>
                  <a:schemeClr val="tx1"/>
                </a:solidFill>
                <a:latin typeface="Arial" charset="0"/>
                <a:ea typeface="ヒラギノ角ゴ Pro W3" charset="-128"/>
              </a:defRPr>
            </a:lvl3pPr>
            <a:lvl4pPr marL="1600200" indent="-228600">
              <a:defRPr>
                <a:solidFill>
                  <a:schemeClr val="tx1"/>
                </a:solidFill>
                <a:latin typeface="Arial" charset="0"/>
                <a:ea typeface="ヒラギノ角ゴ Pro W3" charset="-128"/>
              </a:defRPr>
            </a:lvl4pPr>
            <a:lvl5pPr marL="2057400" indent="-228600">
              <a:defRPr>
                <a:solidFill>
                  <a:schemeClr val="tx1"/>
                </a:solidFill>
                <a:latin typeface="Arial"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charset="0"/>
                <a:ea typeface="ヒラギノ角ゴ Pro W3" charset="-128"/>
              </a:defRPr>
            </a:lvl9pPr>
          </a:lstStyle>
          <a:p>
            <a:pPr defTabSz="457200" eaLnBrk="1" hangingPunct="1"/>
            <a:r>
              <a:rPr lang="en-US" altLang="x-none" sz="1800" b="1">
                <a:solidFill>
                  <a:prstClr val="white"/>
                </a:solidFill>
                <a:cs typeface=""/>
              </a:rPr>
              <a:t>110GHz</a:t>
            </a:r>
          </a:p>
        </p:txBody>
      </p:sp>
      <p:sp>
        <p:nvSpPr>
          <p:cNvPr id="23" name="TextBox 2"/>
          <p:cNvSpPr txBox="1">
            <a:spLocks noChangeArrowheads="1"/>
          </p:cNvSpPr>
          <p:nvPr/>
        </p:nvSpPr>
        <p:spPr bwMode="auto">
          <a:xfrm>
            <a:off x="7541" y="754856"/>
            <a:ext cx="7873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ヒラギノ角ゴ Pro W3" charset="-128"/>
              </a:defRPr>
            </a:lvl1pPr>
            <a:lvl2pPr marL="742950" indent="-285750">
              <a:defRPr>
                <a:solidFill>
                  <a:schemeClr val="tx1"/>
                </a:solidFill>
                <a:latin typeface="Arial" charset="0"/>
                <a:ea typeface="ヒラギノ角ゴ Pro W3" charset="-128"/>
              </a:defRPr>
            </a:lvl2pPr>
            <a:lvl3pPr marL="1143000" indent="-228600">
              <a:defRPr>
                <a:solidFill>
                  <a:schemeClr val="tx1"/>
                </a:solidFill>
                <a:latin typeface="Arial" charset="0"/>
                <a:ea typeface="ヒラギノ角ゴ Pro W3" charset="-128"/>
              </a:defRPr>
            </a:lvl3pPr>
            <a:lvl4pPr marL="1600200" indent="-228600">
              <a:defRPr>
                <a:solidFill>
                  <a:schemeClr val="tx1"/>
                </a:solidFill>
                <a:latin typeface="Arial" charset="0"/>
                <a:ea typeface="ヒラギノ角ゴ Pro W3" charset="-128"/>
              </a:defRPr>
            </a:lvl4pPr>
            <a:lvl5pPr marL="2057400" indent="-228600">
              <a:defRPr>
                <a:solidFill>
                  <a:schemeClr val="tx1"/>
                </a:solidFill>
                <a:latin typeface="Arial"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charset="0"/>
                <a:ea typeface="ヒラギノ角ゴ Pro W3" charset="-128"/>
              </a:defRPr>
            </a:lvl9pPr>
          </a:lstStyle>
          <a:p>
            <a:pPr defTabSz="457200" eaLnBrk="1" hangingPunct="1"/>
            <a:r>
              <a:rPr lang="en-US" altLang="x-none" sz="1800" b="1" dirty="0">
                <a:solidFill>
                  <a:prstClr val="white"/>
                </a:solidFill>
                <a:cs typeface=""/>
              </a:rPr>
              <a:t>3MHz</a:t>
            </a:r>
          </a:p>
        </p:txBody>
      </p:sp>
      <p:sp>
        <p:nvSpPr>
          <p:cNvPr id="24" name="TextBox 2"/>
          <p:cNvSpPr txBox="1">
            <a:spLocks noChangeArrowheads="1"/>
          </p:cNvSpPr>
          <p:nvPr/>
        </p:nvSpPr>
        <p:spPr bwMode="auto">
          <a:xfrm>
            <a:off x="2783112" y="6489700"/>
            <a:ext cx="9667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ヒラギノ角ゴ Pro W3" charset="-128"/>
              </a:defRPr>
            </a:lvl1pPr>
            <a:lvl2pPr marL="742950" indent="-285750">
              <a:defRPr>
                <a:solidFill>
                  <a:schemeClr val="tx1"/>
                </a:solidFill>
                <a:latin typeface="Arial" charset="0"/>
                <a:ea typeface="ヒラギノ角ゴ Pro W3" charset="-128"/>
              </a:defRPr>
            </a:lvl2pPr>
            <a:lvl3pPr marL="1143000" indent="-228600">
              <a:defRPr>
                <a:solidFill>
                  <a:schemeClr val="tx1"/>
                </a:solidFill>
                <a:latin typeface="Arial" charset="0"/>
                <a:ea typeface="ヒラギノ角ゴ Pro W3" charset="-128"/>
              </a:defRPr>
            </a:lvl3pPr>
            <a:lvl4pPr marL="1600200" indent="-228600">
              <a:defRPr>
                <a:solidFill>
                  <a:schemeClr val="tx1"/>
                </a:solidFill>
                <a:latin typeface="Arial" charset="0"/>
                <a:ea typeface="ヒラギノ角ゴ Pro W3" charset="-128"/>
              </a:defRPr>
            </a:lvl4pPr>
            <a:lvl5pPr marL="2057400" indent="-228600">
              <a:defRPr>
                <a:solidFill>
                  <a:schemeClr val="tx1"/>
                </a:solidFill>
                <a:latin typeface="Arial"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charset="0"/>
                <a:ea typeface="ヒラギノ角ゴ Pro W3" charset="-128"/>
              </a:defRPr>
            </a:lvl9pPr>
          </a:lstStyle>
          <a:p>
            <a:pPr defTabSz="457200" eaLnBrk="1" hangingPunct="1"/>
            <a:r>
              <a:rPr lang="en-US" altLang="x-none" sz="1800" b="1" dirty="0">
                <a:solidFill>
                  <a:prstClr val="white"/>
                </a:solidFill>
                <a:cs typeface=""/>
              </a:rPr>
              <a:t>1.3GHz</a:t>
            </a:r>
          </a:p>
        </p:txBody>
      </p:sp>
      <p:cxnSp>
        <p:nvCxnSpPr>
          <p:cNvPr id="25" name="Straight Arrow Connector 24"/>
          <p:cNvCxnSpPr>
            <a:cxnSpLocks noChangeShapeType="1"/>
          </p:cNvCxnSpPr>
          <p:nvPr/>
        </p:nvCxnSpPr>
        <p:spPr bwMode="auto">
          <a:xfrm flipV="1">
            <a:off x="5243476" y="2143282"/>
            <a:ext cx="1787361" cy="1143908"/>
          </a:xfrm>
          <a:prstGeom prst="straightConnector1">
            <a:avLst/>
          </a:prstGeom>
          <a:noFill/>
          <a:ln w="28575">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pic>
        <p:nvPicPr>
          <p:cNvPr id="26" name="Picture 20" descr="Screen Shot 2017-02-13 at 03.47.33.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5611" y="882148"/>
            <a:ext cx="1811338"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 name="Straight Arrow Connector 26"/>
          <p:cNvCxnSpPr>
            <a:cxnSpLocks noChangeShapeType="1"/>
          </p:cNvCxnSpPr>
          <p:nvPr/>
        </p:nvCxnSpPr>
        <p:spPr bwMode="auto">
          <a:xfrm flipH="1" flipV="1">
            <a:off x="3408613" y="2660874"/>
            <a:ext cx="229669" cy="523894"/>
          </a:xfrm>
          <a:prstGeom prst="straightConnector1">
            <a:avLst/>
          </a:prstGeom>
          <a:noFill/>
          <a:ln w="28575">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8" name="TextBox 2"/>
          <p:cNvSpPr txBox="1">
            <a:spLocks noChangeArrowheads="1"/>
          </p:cNvSpPr>
          <p:nvPr/>
        </p:nvSpPr>
        <p:spPr bwMode="auto">
          <a:xfrm>
            <a:off x="703057" y="983799"/>
            <a:ext cx="774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ヒラギノ角ゴ Pro W3" charset="-128"/>
              </a:defRPr>
            </a:lvl1pPr>
            <a:lvl2pPr marL="742950" indent="-285750">
              <a:defRPr>
                <a:solidFill>
                  <a:schemeClr val="tx1"/>
                </a:solidFill>
                <a:latin typeface="Arial" charset="0"/>
                <a:ea typeface="ヒラギノ角ゴ Pro W3" charset="-128"/>
              </a:defRPr>
            </a:lvl2pPr>
            <a:lvl3pPr marL="1143000" indent="-228600">
              <a:defRPr>
                <a:solidFill>
                  <a:schemeClr val="tx1"/>
                </a:solidFill>
                <a:latin typeface="Arial" charset="0"/>
                <a:ea typeface="ヒラギノ角ゴ Pro W3" charset="-128"/>
              </a:defRPr>
            </a:lvl3pPr>
            <a:lvl4pPr marL="1600200" indent="-228600">
              <a:defRPr>
                <a:solidFill>
                  <a:schemeClr val="tx1"/>
                </a:solidFill>
                <a:latin typeface="Arial" charset="0"/>
                <a:ea typeface="ヒラギノ角ゴ Pro W3" charset="-128"/>
              </a:defRPr>
            </a:lvl4pPr>
            <a:lvl5pPr marL="2057400" indent="-228600">
              <a:defRPr>
                <a:solidFill>
                  <a:schemeClr val="tx1"/>
                </a:solidFill>
                <a:latin typeface="Arial"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charset="0"/>
                <a:ea typeface="ヒラギノ角ゴ Pro W3" charset="-128"/>
              </a:defRPr>
            </a:lvl9pPr>
          </a:lstStyle>
          <a:p>
            <a:pPr defTabSz="457200" eaLnBrk="1" hangingPunct="1"/>
            <a:r>
              <a:rPr lang="en-US" altLang="x-none" sz="1800" b="1" dirty="0">
                <a:solidFill>
                  <a:prstClr val="white"/>
                </a:solidFill>
                <a:cs typeface=""/>
              </a:rPr>
              <a:t>3GHz</a:t>
            </a:r>
          </a:p>
        </p:txBody>
      </p:sp>
      <p:cxnSp>
        <p:nvCxnSpPr>
          <p:cNvPr id="29" name="Straight Arrow Connector 28"/>
          <p:cNvCxnSpPr>
            <a:cxnSpLocks noChangeShapeType="1"/>
          </p:cNvCxnSpPr>
          <p:nvPr/>
        </p:nvCxnSpPr>
        <p:spPr bwMode="auto">
          <a:xfrm>
            <a:off x="6590085" y="3265711"/>
            <a:ext cx="792871" cy="1745403"/>
          </a:xfrm>
          <a:prstGeom prst="straightConnector1">
            <a:avLst/>
          </a:prstGeom>
          <a:noFill/>
          <a:ln w="28575">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pic>
        <p:nvPicPr>
          <p:cNvPr id="30" name="Picture 29"/>
          <p:cNvPicPr>
            <a:picLocks noChangeAspect="1"/>
          </p:cNvPicPr>
          <p:nvPr/>
        </p:nvPicPr>
        <p:blipFill>
          <a:blip r:embed="rId10"/>
          <a:stretch>
            <a:fillRect/>
          </a:stretch>
        </p:blipFill>
        <p:spPr>
          <a:xfrm>
            <a:off x="7107329" y="5103450"/>
            <a:ext cx="2087309" cy="1115596"/>
          </a:xfrm>
          <a:prstGeom prst="rect">
            <a:avLst/>
          </a:prstGeom>
        </p:spPr>
      </p:pic>
      <p:sp>
        <p:nvSpPr>
          <p:cNvPr id="31" name="Rectangle 30"/>
          <p:cNvSpPr/>
          <p:nvPr/>
        </p:nvSpPr>
        <p:spPr bwMode="auto">
          <a:xfrm>
            <a:off x="3945692" y="3287190"/>
            <a:ext cx="3085145" cy="1300462"/>
          </a:xfrm>
          <a:prstGeom prst="rect">
            <a:avLst/>
          </a:prstGeom>
          <a:solidFill>
            <a:srgbClr val="00B050">
              <a:alpha val="32941"/>
            </a:srgbClr>
          </a:solidFill>
          <a:ln>
            <a:no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00"/>
              </a:solidFill>
              <a:effectLst/>
              <a:latin typeface="American Typewriter" charset="0"/>
              <a:ea typeface="ヒラギノ明朝 Pro W3" charset="0"/>
              <a:cs typeface="ヒラギノ明朝 Pro W3" charset="0"/>
              <a:sym typeface="American Typewriter" charset="0"/>
            </a:endParaRPr>
          </a:p>
        </p:txBody>
      </p:sp>
      <p:sp>
        <p:nvSpPr>
          <p:cNvPr id="32" name="TextBox 2"/>
          <p:cNvSpPr txBox="1">
            <a:spLocks noChangeArrowheads="1"/>
          </p:cNvSpPr>
          <p:nvPr/>
        </p:nvSpPr>
        <p:spPr bwMode="auto">
          <a:xfrm>
            <a:off x="6795812" y="919197"/>
            <a:ext cx="10310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ヒラギノ角ゴ Pro W3" charset="-128"/>
              </a:defRPr>
            </a:lvl1pPr>
            <a:lvl2pPr marL="742950" indent="-285750">
              <a:defRPr>
                <a:solidFill>
                  <a:schemeClr val="tx1"/>
                </a:solidFill>
                <a:latin typeface="Arial" charset="0"/>
                <a:ea typeface="ヒラギノ角ゴ Pro W3" charset="-128"/>
              </a:defRPr>
            </a:lvl2pPr>
            <a:lvl3pPr marL="1143000" indent="-228600">
              <a:defRPr>
                <a:solidFill>
                  <a:schemeClr val="tx1"/>
                </a:solidFill>
                <a:latin typeface="Arial" charset="0"/>
                <a:ea typeface="ヒラギノ角ゴ Pro W3" charset="-128"/>
              </a:defRPr>
            </a:lvl3pPr>
            <a:lvl4pPr marL="1600200" indent="-228600">
              <a:defRPr>
                <a:solidFill>
                  <a:schemeClr val="tx1"/>
                </a:solidFill>
                <a:latin typeface="Arial" charset="0"/>
                <a:ea typeface="ヒラギノ角ゴ Pro W3" charset="-128"/>
              </a:defRPr>
            </a:lvl4pPr>
            <a:lvl5pPr marL="2057400" indent="-228600">
              <a:defRPr>
                <a:solidFill>
                  <a:schemeClr val="tx1"/>
                </a:solidFill>
                <a:latin typeface="Arial"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charset="0"/>
                <a:ea typeface="ヒラギノ角ゴ Pro W3" charset="-128"/>
              </a:defRPr>
            </a:lvl9pPr>
          </a:lstStyle>
          <a:p>
            <a:pPr defTabSz="457200" eaLnBrk="1" hangingPunct="1"/>
            <a:r>
              <a:rPr lang="en-US" altLang="x-none" sz="1800" b="1" dirty="0">
                <a:solidFill>
                  <a:prstClr val="white"/>
                </a:solidFill>
                <a:cs typeface=""/>
              </a:rPr>
              <a:t>450GHz</a:t>
            </a:r>
          </a:p>
        </p:txBody>
      </p:sp>
      <p:sp>
        <p:nvSpPr>
          <p:cNvPr id="33" name="TextBox 32"/>
          <p:cNvSpPr txBox="1"/>
          <p:nvPr/>
        </p:nvSpPr>
        <p:spPr>
          <a:xfrm>
            <a:off x="3945692" y="4078743"/>
            <a:ext cx="971741" cy="461665"/>
          </a:xfrm>
          <a:prstGeom prst="rect">
            <a:avLst/>
          </a:prstGeom>
          <a:noFill/>
        </p:spPr>
        <p:txBody>
          <a:bodyPr wrap="none" rtlCol="0">
            <a:spAutoFit/>
          </a:bodyPr>
          <a:lstStyle/>
          <a:p>
            <a:r>
              <a:rPr lang="en-US" dirty="0">
                <a:solidFill>
                  <a:srgbClr val="00B050"/>
                </a:solidFill>
              </a:rPr>
              <a:t>future</a:t>
            </a:r>
          </a:p>
        </p:txBody>
      </p:sp>
      <p:grpSp>
        <p:nvGrpSpPr>
          <p:cNvPr id="34" name="Group 33"/>
          <p:cNvGrpSpPr/>
          <p:nvPr/>
        </p:nvGrpSpPr>
        <p:grpSpPr>
          <a:xfrm>
            <a:off x="5176752" y="3280666"/>
            <a:ext cx="1843520" cy="1321180"/>
            <a:chOff x="5580112" y="3280666"/>
            <a:chExt cx="1843520" cy="1321180"/>
          </a:xfrm>
        </p:grpSpPr>
        <p:sp>
          <p:nvSpPr>
            <p:cNvPr id="35" name="Rectangle 34"/>
            <p:cNvSpPr/>
            <p:nvPr/>
          </p:nvSpPr>
          <p:spPr bwMode="auto">
            <a:xfrm>
              <a:off x="5623432" y="3280666"/>
              <a:ext cx="1800200" cy="1300462"/>
            </a:xfrm>
            <a:prstGeom prst="rect">
              <a:avLst/>
            </a:prstGeom>
            <a:solidFill>
              <a:srgbClr val="0432FF">
                <a:alpha val="32941"/>
              </a:srgbClr>
            </a:solidFill>
            <a:ln>
              <a:no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0000"/>
                </a:solidFill>
                <a:effectLst/>
                <a:latin typeface="American Typewriter" charset="0"/>
                <a:ea typeface="ヒラギノ明朝 Pro W3" charset="0"/>
                <a:cs typeface="ヒラギノ明朝 Pro W3" charset="0"/>
                <a:sym typeface="American Typewriter" charset="0"/>
              </a:endParaRPr>
            </a:p>
          </p:txBody>
        </p:sp>
        <p:sp>
          <p:nvSpPr>
            <p:cNvPr id="36" name="TextBox 35"/>
            <p:cNvSpPr txBox="1"/>
            <p:nvPr/>
          </p:nvSpPr>
          <p:spPr>
            <a:xfrm>
              <a:off x="5580112" y="4232514"/>
              <a:ext cx="1600459" cy="369332"/>
            </a:xfrm>
            <a:prstGeom prst="rect">
              <a:avLst/>
            </a:prstGeom>
            <a:noFill/>
          </p:spPr>
          <p:txBody>
            <a:bodyPr wrap="square" rtlCol="0">
              <a:spAutoFit/>
            </a:bodyPr>
            <a:lstStyle/>
            <a:p>
              <a:r>
                <a:rPr lang="en-US" sz="1800" b="1">
                  <a:solidFill>
                    <a:srgbClr val="0070C0"/>
                  </a:solidFill>
                </a:rPr>
                <a:t>dielectric</a:t>
              </a:r>
            </a:p>
          </p:txBody>
        </p:sp>
      </p:grpSp>
      <p:pic>
        <p:nvPicPr>
          <p:cNvPr id="37" name="Immagine 36">
            <a:extLst>
              <a:ext uri="{FF2B5EF4-FFF2-40B4-BE49-F238E27FC236}">
                <a16:creationId xmlns="" xmlns:a16="http://schemas.microsoft.com/office/drawing/2014/main" id="{0B8136C2-7742-45C0-9A59-4B93740BE398}"/>
              </a:ext>
            </a:extLst>
          </p:cNvPr>
          <p:cNvPicPr>
            <a:picLocks noChangeAspect="1"/>
          </p:cNvPicPr>
          <p:nvPr/>
        </p:nvPicPr>
        <p:blipFill>
          <a:blip r:embed="rId11"/>
          <a:stretch>
            <a:fillRect/>
          </a:stretch>
        </p:blipFill>
        <p:spPr>
          <a:xfrm>
            <a:off x="2325646" y="885217"/>
            <a:ext cx="2057400" cy="1672856"/>
          </a:xfrm>
          <a:prstGeom prst="rect">
            <a:avLst/>
          </a:prstGeom>
        </p:spPr>
      </p:pic>
      <p:sp>
        <p:nvSpPr>
          <p:cNvPr id="39" name="TextBox 2">
            <a:extLst>
              <a:ext uri="{FF2B5EF4-FFF2-40B4-BE49-F238E27FC236}">
                <a16:creationId xmlns="" xmlns:a16="http://schemas.microsoft.com/office/drawing/2014/main" id="{1C805728-D7A3-42CB-8015-062320D2CEB5}"/>
              </a:ext>
            </a:extLst>
          </p:cNvPr>
          <p:cNvSpPr txBox="1">
            <a:spLocks noChangeArrowheads="1"/>
          </p:cNvSpPr>
          <p:nvPr/>
        </p:nvSpPr>
        <p:spPr bwMode="auto">
          <a:xfrm>
            <a:off x="2879220" y="2143282"/>
            <a:ext cx="7745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ヒラギノ角ゴ Pro W3" charset="-128"/>
              </a:defRPr>
            </a:lvl1pPr>
            <a:lvl2pPr marL="742950" indent="-285750">
              <a:defRPr>
                <a:solidFill>
                  <a:schemeClr val="tx1"/>
                </a:solidFill>
                <a:latin typeface="Arial" charset="0"/>
                <a:ea typeface="ヒラギノ角ゴ Pro W3" charset="-128"/>
              </a:defRPr>
            </a:lvl2pPr>
            <a:lvl3pPr marL="1143000" indent="-228600">
              <a:defRPr>
                <a:solidFill>
                  <a:schemeClr val="tx1"/>
                </a:solidFill>
                <a:latin typeface="Arial" charset="0"/>
                <a:ea typeface="ヒラギノ角ゴ Pro W3" charset="-128"/>
              </a:defRPr>
            </a:lvl3pPr>
            <a:lvl4pPr marL="1600200" indent="-228600">
              <a:defRPr>
                <a:solidFill>
                  <a:schemeClr val="tx1"/>
                </a:solidFill>
                <a:latin typeface="Arial" charset="0"/>
                <a:ea typeface="ヒラギノ角ゴ Pro W3" charset="-128"/>
              </a:defRPr>
            </a:lvl4pPr>
            <a:lvl5pPr marL="2057400" indent="-228600">
              <a:defRPr>
                <a:solidFill>
                  <a:schemeClr val="tx1"/>
                </a:solidFill>
                <a:latin typeface="Arial"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charset="0"/>
                <a:ea typeface="ヒラギノ角ゴ Pro W3" charset="-128"/>
              </a:defRPr>
            </a:lvl9pPr>
          </a:lstStyle>
          <a:p>
            <a:pPr defTabSz="457200" eaLnBrk="1" hangingPunct="1"/>
            <a:r>
              <a:rPr lang="en-US" altLang="x-none" sz="1800" b="1" dirty="0">
                <a:solidFill>
                  <a:prstClr val="white"/>
                </a:solidFill>
                <a:cs typeface=""/>
              </a:rPr>
              <a:t>6GHz</a:t>
            </a:r>
          </a:p>
        </p:txBody>
      </p:sp>
      <p:pic>
        <p:nvPicPr>
          <p:cNvPr id="40" name="Immagine 39">
            <a:extLst>
              <a:ext uri="{FF2B5EF4-FFF2-40B4-BE49-F238E27FC236}">
                <a16:creationId xmlns="" xmlns:a16="http://schemas.microsoft.com/office/drawing/2014/main" id="{243D8AFF-CB60-45CC-A71D-C25A3FD62453}"/>
              </a:ext>
            </a:extLst>
          </p:cNvPr>
          <p:cNvPicPr>
            <a:picLocks noChangeAspect="1"/>
          </p:cNvPicPr>
          <p:nvPr/>
        </p:nvPicPr>
        <p:blipFill>
          <a:blip r:embed="rId12"/>
          <a:stretch>
            <a:fillRect/>
          </a:stretch>
        </p:blipFill>
        <p:spPr>
          <a:xfrm>
            <a:off x="4465462" y="5153680"/>
            <a:ext cx="2417647" cy="1382569"/>
          </a:xfrm>
          <a:prstGeom prst="rect">
            <a:avLst/>
          </a:prstGeom>
        </p:spPr>
      </p:pic>
      <p:cxnSp>
        <p:nvCxnSpPr>
          <p:cNvPr id="41" name="Straight Arrow Connector 28">
            <a:extLst>
              <a:ext uri="{FF2B5EF4-FFF2-40B4-BE49-F238E27FC236}">
                <a16:creationId xmlns="" xmlns:a16="http://schemas.microsoft.com/office/drawing/2014/main" id="{B50D7FBC-06D6-4E19-918A-690A3F463F96}"/>
              </a:ext>
            </a:extLst>
          </p:cNvPr>
          <p:cNvCxnSpPr>
            <a:cxnSpLocks noChangeShapeType="1"/>
          </p:cNvCxnSpPr>
          <p:nvPr/>
        </p:nvCxnSpPr>
        <p:spPr bwMode="auto">
          <a:xfrm>
            <a:off x="4326312" y="3291532"/>
            <a:ext cx="792871" cy="1745403"/>
          </a:xfrm>
          <a:prstGeom prst="straightConnector1">
            <a:avLst/>
          </a:prstGeom>
          <a:noFill/>
          <a:ln w="28575">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42" name="TextBox 2">
            <a:extLst>
              <a:ext uri="{FF2B5EF4-FFF2-40B4-BE49-F238E27FC236}">
                <a16:creationId xmlns="" xmlns:a16="http://schemas.microsoft.com/office/drawing/2014/main" id="{96E369EF-CD0B-4C1F-A0D8-9B7DC0F04171}"/>
              </a:ext>
            </a:extLst>
          </p:cNvPr>
          <p:cNvSpPr txBox="1">
            <a:spLocks noChangeArrowheads="1"/>
          </p:cNvSpPr>
          <p:nvPr/>
        </p:nvSpPr>
        <p:spPr bwMode="auto">
          <a:xfrm>
            <a:off x="5211542" y="5988844"/>
            <a:ext cx="8900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ヒラギノ角ゴ Pro W3" charset="-128"/>
              </a:defRPr>
            </a:lvl1pPr>
            <a:lvl2pPr marL="742950" indent="-285750">
              <a:defRPr>
                <a:solidFill>
                  <a:schemeClr val="tx1"/>
                </a:solidFill>
                <a:latin typeface="Arial" charset="0"/>
                <a:ea typeface="ヒラギノ角ゴ Pro W3" charset="-128"/>
              </a:defRPr>
            </a:lvl2pPr>
            <a:lvl3pPr marL="1143000" indent="-228600">
              <a:defRPr>
                <a:solidFill>
                  <a:schemeClr val="tx1"/>
                </a:solidFill>
                <a:latin typeface="Arial" charset="0"/>
                <a:ea typeface="ヒラギノ角ゴ Pro W3" charset="-128"/>
              </a:defRPr>
            </a:lvl3pPr>
            <a:lvl4pPr marL="1600200" indent="-228600">
              <a:defRPr>
                <a:solidFill>
                  <a:schemeClr val="tx1"/>
                </a:solidFill>
                <a:latin typeface="Arial" charset="0"/>
                <a:ea typeface="ヒラギノ角ゴ Pro W3" charset="-128"/>
              </a:defRPr>
            </a:lvl4pPr>
            <a:lvl5pPr marL="2057400" indent="-228600">
              <a:defRPr>
                <a:solidFill>
                  <a:schemeClr val="tx1"/>
                </a:solidFill>
                <a:latin typeface="Arial"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charset="0"/>
                <a:ea typeface="ヒラギノ角ゴ Pro W3" charset="-128"/>
              </a:defRPr>
            </a:lvl9pPr>
          </a:lstStyle>
          <a:p>
            <a:pPr defTabSz="457200" eaLnBrk="1" hangingPunct="1"/>
            <a:r>
              <a:rPr lang="en-US" altLang="x-none" sz="1800" b="1" dirty="0">
                <a:solidFill>
                  <a:prstClr val="white"/>
                </a:solidFill>
                <a:cs typeface=""/>
              </a:rPr>
              <a:t>11GHz</a:t>
            </a:r>
          </a:p>
        </p:txBody>
      </p:sp>
    </p:spTree>
    <p:extLst>
      <p:ext uri="{BB962C8B-B14F-4D97-AF65-F5344CB8AC3E}">
        <p14:creationId xmlns:p14="http://schemas.microsoft.com/office/powerpoint/2010/main" val="444536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4" grpId="0"/>
      <p:bldP spid="28" grpId="0"/>
      <p:bldP spid="31" grpId="0" animBg="1"/>
      <p:bldP spid="32" grpId="0"/>
      <p:bldP spid="33" grpId="0"/>
      <p:bldP spid="39" grpId="0"/>
      <p:bldP spid="42"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a:xfrm>
            <a:off x="1115616" y="179125"/>
            <a:ext cx="7559675" cy="581025"/>
          </a:xfrm>
          <a:noFill/>
          <a:ln w="9525">
            <a:noFill/>
            <a:miter lim="800000"/>
            <a:headEnd/>
            <a:tailEnd/>
          </a:ln>
        </p:spPr>
        <p:txBody>
          <a:bodyPr vert="horz" wrap="square" lIns="91440" tIns="45720" rIns="91440" bIns="45720" numCol="1" anchor="t" anchorCtr="0" compatLnSpc="1">
            <a:prstTxWarp prst="textNoShape">
              <a:avLst/>
            </a:prstTxWarp>
          </a:bodyPr>
          <a:lstStyle/>
          <a:p>
            <a:pPr algn="ctr"/>
            <a:r>
              <a:rPr lang="en-GB" sz="2800" kern="1200" dirty="0">
                <a:solidFill>
                  <a:srgbClr val="002060"/>
                </a:solidFill>
                <a:latin typeface="Calibri Light" panose="020F0302020204030204" pitchFamily="34" charset="0"/>
                <a:ea typeface="ＭＳ Ｐゴシック" charset="-128"/>
                <a:cs typeface="Calibri Light" panose="020F0302020204030204" pitchFamily="34" charset="0"/>
              </a:rPr>
              <a:t>C-band R&amp;D for GBS-ELI</a:t>
            </a:r>
          </a:p>
        </p:txBody>
      </p:sp>
      <p:pic>
        <p:nvPicPr>
          <p:cNvPr id="15" name="Picture 2" descr="marchio A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713" t="15123" r="-3713" b="39508"/>
          <a:stretch/>
        </p:blipFill>
        <p:spPr bwMode="auto">
          <a:xfrm>
            <a:off x="7255159" y="0"/>
            <a:ext cx="1939479"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descr="logoci.tif"/>
          <p:cNvPicPr/>
          <p:nvPr/>
        </p:nvPicPr>
        <p:blipFill>
          <a:blip r:embed="rId3"/>
          <a:stretch>
            <a:fillRect/>
          </a:stretch>
        </p:blipFill>
        <p:spPr>
          <a:xfrm>
            <a:off x="251520" y="72220"/>
            <a:ext cx="864096" cy="422746"/>
          </a:xfrm>
          <a:prstGeom prst="rect">
            <a:avLst/>
          </a:prstGeom>
        </p:spPr>
      </p:pic>
      <p:sp>
        <p:nvSpPr>
          <p:cNvPr id="5" name="AutoShape 2" descr="IMG_3654_2.jpg">
            <a:extLst>
              <a:ext uri="{FF2B5EF4-FFF2-40B4-BE49-F238E27FC236}">
                <a16:creationId xmlns="" xmlns:a16="http://schemas.microsoft.com/office/drawing/2014/main" id="{68FFCC96-BD7E-4422-8842-3BA9283498A1}"/>
              </a:ext>
            </a:extLst>
          </p:cNvPr>
          <p:cNvSpPr>
            <a:spLocks noChangeAspect="1" noChangeArrowheads="1"/>
          </p:cNvSpPr>
          <p:nvPr/>
        </p:nvSpPr>
        <p:spPr bwMode="auto">
          <a:xfrm>
            <a:off x="2100263" y="1576388"/>
            <a:ext cx="4943475" cy="37052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6" name="Immagine 5">
            <a:extLst>
              <a:ext uri="{FF2B5EF4-FFF2-40B4-BE49-F238E27FC236}">
                <a16:creationId xmlns="" xmlns:a16="http://schemas.microsoft.com/office/drawing/2014/main" id="{FF39047C-AA90-47EE-BEDB-81B1FFAC6212}"/>
              </a:ext>
            </a:extLst>
          </p:cNvPr>
          <p:cNvPicPr>
            <a:picLocks noChangeAspect="1"/>
          </p:cNvPicPr>
          <p:nvPr/>
        </p:nvPicPr>
        <p:blipFill>
          <a:blip r:embed="rId4"/>
          <a:stretch>
            <a:fillRect/>
          </a:stretch>
        </p:blipFill>
        <p:spPr>
          <a:xfrm>
            <a:off x="0" y="849232"/>
            <a:ext cx="4427984" cy="3320988"/>
          </a:xfrm>
          <a:prstGeom prst="rect">
            <a:avLst/>
          </a:prstGeom>
        </p:spPr>
      </p:pic>
      <p:pic>
        <p:nvPicPr>
          <p:cNvPr id="7" name="Immagine 6">
            <a:extLst>
              <a:ext uri="{FF2B5EF4-FFF2-40B4-BE49-F238E27FC236}">
                <a16:creationId xmlns="" xmlns:a16="http://schemas.microsoft.com/office/drawing/2014/main" id="{3A03C6CA-2B21-4CA4-9FD9-8595A19DF863}"/>
              </a:ext>
            </a:extLst>
          </p:cNvPr>
          <p:cNvPicPr>
            <a:picLocks noChangeAspect="1"/>
          </p:cNvPicPr>
          <p:nvPr/>
        </p:nvPicPr>
        <p:blipFill>
          <a:blip r:embed="rId5"/>
          <a:stretch>
            <a:fillRect/>
          </a:stretch>
        </p:blipFill>
        <p:spPr>
          <a:xfrm>
            <a:off x="4427984" y="3317167"/>
            <a:ext cx="4716016" cy="3537012"/>
          </a:xfrm>
          <a:prstGeom prst="rect">
            <a:avLst/>
          </a:prstGeom>
        </p:spPr>
      </p:pic>
    </p:spTree>
    <p:extLst>
      <p:ext uri="{BB962C8B-B14F-4D97-AF65-F5344CB8AC3E}">
        <p14:creationId xmlns:p14="http://schemas.microsoft.com/office/powerpoint/2010/main" val="35183640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2" descr="marchio A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713" t="15123" r="-3713" b="39508"/>
          <a:stretch/>
        </p:blipFill>
        <p:spPr bwMode="auto">
          <a:xfrm>
            <a:off x="7255159" y="0"/>
            <a:ext cx="1939479"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descr="logoci.tif"/>
          <p:cNvPicPr/>
          <p:nvPr/>
        </p:nvPicPr>
        <p:blipFill>
          <a:blip r:embed="rId3"/>
          <a:stretch>
            <a:fillRect/>
          </a:stretch>
        </p:blipFill>
        <p:spPr>
          <a:xfrm>
            <a:off x="251520" y="72220"/>
            <a:ext cx="864096" cy="422746"/>
          </a:xfrm>
          <a:prstGeom prst="rect">
            <a:avLst/>
          </a:prstGeom>
        </p:spPr>
      </p:pic>
      <p:pic>
        <p:nvPicPr>
          <p:cNvPr id="3" name="Immagine 2"/>
          <p:cNvPicPr>
            <a:picLocks noChangeAspect="1"/>
          </p:cNvPicPr>
          <p:nvPr/>
        </p:nvPicPr>
        <p:blipFill rotWithShape="1">
          <a:blip r:embed="rId4"/>
          <a:srcRect l="30313" t="23401" r="16138" b="15000"/>
          <a:stretch/>
        </p:blipFill>
        <p:spPr>
          <a:xfrm>
            <a:off x="1043608" y="1628800"/>
            <a:ext cx="7272808" cy="4705934"/>
          </a:xfrm>
          <a:prstGeom prst="rect">
            <a:avLst/>
          </a:prstGeom>
        </p:spPr>
      </p:pic>
      <p:sp>
        <p:nvSpPr>
          <p:cNvPr id="4" name="CasellaDiTesto 3">
            <a:extLst>
              <a:ext uri="{FF2B5EF4-FFF2-40B4-BE49-F238E27FC236}">
                <a16:creationId xmlns="" xmlns:a16="http://schemas.microsoft.com/office/drawing/2014/main" id="{67E490A3-3655-4235-918A-07576ABC2C5E}"/>
              </a:ext>
            </a:extLst>
          </p:cNvPr>
          <p:cNvSpPr txBox="1"/>
          <p:nvPr/>
        </p:nvSpPr>
        <p:spPr>
          <a:xfrm>
            <a:off x="5292080" y="2924944"/>
            <a:ext cx="720080" cy="276999"/>
          </a:xfrm>
          <a:prstGeom prst="rect">
            <a:avLst/>
          </a:prstGeom>
          <a:noFill/>
        </p:spPr>
        <p:txBody>
          <a:bodyPr wrap="square" rtlCol="0">
            <a:spAutoFit/>
          </a:bodyPr>
          <a:lstStyle/>
          <a:p>
            <a:r>
              <a:rPr lang="it-IT" sz="1200" b="1" dirty="0">
                <a:solidFill>
                  <a:srgbClr val="000000"/>
                </a:solidFill>
              </a:rPr>
              <a:t>LWFA</a:t>
            </a:r>
          </a:p>
        </p:txBody>
      </p:sp>
      <p:sp>
        <p:nvSpPr>
          <p:cNvPr id="7" name="Titolo 1">
            <a:extLst>
              <a:ext uri="{FF2B5EF4-FFF2-40B4-BE49-F238E27FC236}">
                <a16:creationId xmlns="" xmlns:a16="http://schemas.microsoft.com/office/drawing/2014/main" id="{DFF0E25E-ED7C-4B6F-A52E-5C03DBBCA521}"/>
              </a:ext>
            </a:extLst>
          </p:cNvPr>
          <p:cNvSpPr txBox="1">
            <a:spLocks/>
          </p:cNvSpPr>
          <p:nvPr/>
        </p:nvSpPr>
        <p:spPr bwMode="auto">
          <a:xfrm>
            <a:off x="1115616" y="179125"/>
            <a:ext cx="7559675" cy="5810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1">
                <a:solidFill>
                  <a:srgbClr val="822433"/>
                </a:solidFill>
                <a:latin typeface="+mj-lt"/>
                <a:ea typeface="+mj-ea"/>
                <a:cs typeface="ＭＳ Ｐゴシック" charset="-128"/>
              </a:defRPr>
            </a:lvl1pPr>
            <a:lvl2pPr algn="l" rtl="0" eaLnBrk="1" fontAlgn="base" hangingPunct="1">
              <a:spcBef>
                <a:spcPct val="0"/>
              </a:spcBef>
              <a:spcAft>
                <a:spcPct val="0"/>
              </a:spcAft>
              <a:defRPr sz="2400" b="1">
                <a:solidFill>
                  <a:srgbClr val="822433"/>
                </a:solidFill>
                <a:latin typeface="Arial" charset="0"/>
                <a:ea typeface="ＭＳ Ｐゴシック" pitchFamily="1" charset="-128"/>
                <a:cs typeface="ＭＳ Ｐゴシック" charset="-128"/>
              </a:defRPr>
            </a:lvl2pPr>
            <a:lvl3pPr algn="l" rtl="0" eaLnBrk="1" fontAlgn="base" hangingPunct="1">
              <a:spcBef>
                <a:spcPct val="0"/>
              </a:spcBef>
              <a:spcAft>
                <a:spcPct val="0"/>
              </a:spcAft>
              <a:defRPr sz="2400" b="1">
                <a:solidFill>
                  <a:srgbClr val="822433"/>
                </a:solidFill>
                <a:latin typeface="Arial" charset="0"/>
                <a:ea typeface="ＭＳ Ｐゴシック" pitchFamily="1" charset="-128"/>
                <a:cs typeface="ＭＳ Ｐゴシック" charset="-128"/>
              </a:defRPr>
            </a:lvl3pPr>
            <a:lvl4pPr algn="l" rtl="0" eaLnBrk="1" fontAlgn="base" hangingPunct="1">
              <a:spcBef>
                <a:spcPct val="0"/>
              </a:spcBef>
              <a:spcAft>
                <a:spcPct val="0"/>
              </a:spcAft>
              <a:defRPr sz="2400" b="1">
                <a:solidFill>
                  <a:srgbClr val="822433"/>
                </a:solidFill>
                <a:latin typeface="Arial" charset="0"/>
                <a:ea typeface="ＭＳ Ｐゴシック" pitchFamily="1" charset="-128"/>
                <a:cs typeface="ＭＳ Ｐゴシック" charset="-128"/>
              </a:defRPr>
            </a:lvl4pPr>
            <a:lvl5pPr algn="l" rtl="0" eaLnBrk="1" fontAlgn="base" hangingPunct="1">
              <a:spcBef>
                <a:spcPct val="0"/>
              </a:spcBef>
              <a:spcAft>
                <a:spcPct val="0"/>
              </a:spcAft>
              <a:defRPr sz="2400" b="1">
                <a:solidFill>
                  <a:srgbClr val="822433"/>
                </a:solidFill>
                <a:latin typeface="Arial" charset="0"/>
                <a:ea typeface="ＭＳ Ｐゴシック" pitchFamily="1" charset="-128"/>
                <a:cs typeface="ＭＳ Ｐゴシック" charset="-128"/>
              </a:defRPr>
            </a:lvl5pPr>
            <a:lvl6pPr marL="457200" algn="l" rtl="0" eaLnBrk="1" fontAlgn="base" hangingPunct="1">
              <a:spcBef>
                <a:spcPct val="0"/>
              </a:spcBef>
              <a:spcAft>
                <a:spcPct val="0"/>
              </a:spcAft>
              <a:defRPr sz="2400" b="1">
                <a:solidFill>
                  <a:srgbClr val="822433"/>
                </a:solidFill>
                <a:latin typeface="Arial" charset="0"/>
                <a:ea typeface="ＭＳ Ｐゴシック" pitchFamily="1" charset="-128"/>
              </a:defRPr>
            </a:lvl6pPr>
            <a:lvl7pPr marL="914400" algn="l" rtl="0" eaLnBrk="1" fontAlgn="base" hangingPunct="1">
              <a:spcBef>
                <a:spcPct val="0"/>
              </a:spcBef>
              <a:spcAft>
                <a:spcPct val="0"/>
              </a:spcAft>
              <a:defRPr sz="2400" b="1">
                <a:solidFill>
                  <a:srgbClr val="822433"/>
                </a:solidFill>
                <a:latin typeface="Arial" charset="0"/>
                <a:ea typeface="ＭＳ Ｐゴシック" pitchFamily="1" charset="-128"/>
              </a:defRPr>
            </a:lvl7pPr>
            <a:lvl8pPr marL="1371600" algn="l" rtl="0" eaLnBrk="1" fontAlgn="base" hangingPunct="1">
              <a:spcBef>
                <a:spcPct val="0"/>
              </a:spcBef>
              <a:spcAft>
                <a:spcPct val="0"/>
              </a:spcAft>
              <a:defRPr sz="2400" b="1">
                <a:solidFill>
                  <a:srgbClr val="822433"/>
                </a:solidFill>
                <a:latin typeface="Arial" charset="0"/>
                <a:ea typeface="ＭＳ Ｐゴシック" pitchFamily="1" charset="-128"/>
              </a:defRPr>
            </a:lvl8pPr>
            <a:lvl9pPr marL="1828800" algn="l" rtl="0" eaLnBrk="1" fontAlgn="base" hangingPunct="1">
              <a:spcBef>
                <a:spcPct val="0"/>
              </a:spcBef>
              <a:spcAft>
                <a:spcPct val="0"/>
              </a:spcAft>
              <a:defRPr sz="2400" b="1">
                <a:solidFill>
                  <a:srgbClr val="822433"/>
                </a:solidFill>
                <a:latin typeface="Arial" charset="0"/>
                <a:ea typeface="ＭＳ Ｐゴシック" pitchFamily="1" charset="-128"/>
              </a:defRPr>
            </a:lvl9pPr>
          </a:lstStyle>
          <a:p>
            <a:pPr algn="ctr"/>
            <a:r>
              <a:rPr lang="en-GB" sz="2800" dirty="0">
                <a:solidFill>
                  <a:srgbClr val="002060"/>
                </a:solidFill>
                <a:latin typeface="Calibri Light" panose="020F0302020204030204" pitchFamily="34" charset="0"/>
                <a:ea typeface="ＭＳ Ｐゴシック" charset="-128"/>
                <a:cs typeface="Calibri Light" panose="020F0302020204030204" pitchFamily="34" charset="0"/>
              </a:rPr>
              <a:t>Accelerating field limits</a:t>
            </a:r>
            <a:endParaRPr lang="en-GB" sz="2800" kern="1200" dirty="0">
              <a:solidFill>
                <a:srgbClr val="002060"/>
              </a:solidFill>
              <a:latin typeface="Calibri Light" panose="020F0302020204030204" pitchFamily="34" charset="0"/>
              <a:ea typeface="ＭＳ Ｐゴシック" charset="-128"/>
              <a:cs typeface="Calibri Light" panose="020F0302020204030204" pitchFamily="34" charset="0"/>
            </a:endParaRPr>
          </a:p>
        </p:txBody>
      </p:sp>
    </p:spTree>
    <p:extLst>
      <p:ext uri="{BB962C8B-B14F-4D97-AF65-F5344CB8AC3E}">
        <p14:creationId xmlns:p14="http://schemas.microsoft.com/office/powerpoint/2010/main" val="28060946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a:noFill/>
          <a:ln w="9525">
            <a:noFill/>
            <a:miter lim="800000"/>
            <a:headEnd/>
            <a:tailEnd/>
          </a:ln>
        </p:spPr>
        <p:txBody>
          <a:bodyPr vert="horz" wrap="square" lIns="91440" tIns="45720" rIns="91440" bIns="45720" numCol="1" anchor="t" anchorCtr="0" compatLnSpc="1">
            <a:prstTxWarp prst="textNoShape">
              <a:avLst/>
            </a:prstTxWarp>
          </a:bodyPr>
          <a:lstStyle/>
          <a:p>
            <a:pPr algn="ctr"/>
            <a:r>
              <a:rPr lang="it-IT" altLang="it-IT" dirty="0">
                <a:solidFill>
                  <a:srgbClr val="002060"/>
                </a:solidFill>
                <a:latin typeface="Calibri Light" panose="020F0302020204030204" pitchFamily="34" charset="0"/>
              </a:rPr>
              <a:t>R&amp;D to </a:t>
            </a:r>
            <a:r>
              <a:rPr lang="it-IT" altLang="it-IT" dirty="0" err="1">
                <a:solidFill>
                  <a:srgbClr val="002060"/>
                </a:solidFill>
                <a:latin typeface="Calibri Light" panose="020F0302020204030204" pitchFamily="34" charset="0"/>
              </a:rPr>
              <a:t>reach</a:t>
            </a:r>
            <a:r>
              <a:rPr lang="it-IT" altLang="it-IT" dirty="0">
                <a:solidFill>
                  <a:srgbClr val="002060"/>
                </a:solidFill>
                <a:latin typeface="Calibri Light" panose="020F0302020204030204" pitchFamily="34" charset="0"/>
              </a:rPr>
              <a:t> high </a:t>
            </a:r>
            <a:r>
              <a:rPr lang="it-IT" altLang="it-IT" dirty="0" err="1">
                <a:solidFill>
                  <a:srgbClr val="002060"/>
                </a:solidFill>
                <a:latin typeface="Calibri Light" panose="020F0302020204030204" pitchFamily="34" charset="0"/>
              </a:rPr>
              <a:t>gradient</a:t>
            </a:r>
            <a:r>
              <a:rPr lang="it-IT" altLang="it-IT" dirty="0">
                <a:solidFill>
                  <a:srgbClr val="002060"/>
                </a:solidFill>
                <a:latin typeface="Calibri Light" panose="020F0302020204030204" pitchFamily="34" charset="0"/>
              </a:rPr>
              <a:t> RF </a:t>
            </a:r>
            <a:r>
              <a:rPr lang="it-IT" altLang="it-IT" dirty="0" err="1">
                <a:solidFill>
                  <a:srgbClr val="002060"/>
                </a:solidFill>
                <a:latin typeface="Calibri Light" panose="020F0302020204030204" pitchFamily="34" charset="0"/>
              </a:rPr>
              <a:t>at</a:t>
            </a:r>
            <a:r>
              <a:rPr lang="it-IT" altLang="it-IT" dirty="0">
                <a:solidFill>
                  <a:srgbClr val="002060"/>
                </a:solidFill>
                <a:latin typeface="Calibri Light" panose="020F0302020204030204" pitchFamily="34" charset="0"/>
              </a:rPr>
              <a:t> high frequency </a:t>
            </a:r>
            <a:br>
              <a:rPr lang="it-IT" altLang="it-IT" dirty="0">
                <a:solidFill>
                  <a:srgbClr val="002060"/>
                </a:solidFill>
                <a:latin typeface="Calibri Light" panose="020F0302020204030204" pitchFamily="34" charset="0"/>
              </a:rPr>
            </a:br>
            <a:r>
              <a:rPr lang="it-IT" altLang="it-IT" dirty="0">
                <a:solidFill>
                  <a:srgbClr val="002060"/>
                </a:solidFill>
                <a:latin typeface="Calibri Light" panose="020F0302020204030204" pitchFamily="34" charset="0"/>
              </a:rPr>
              <a:t>(Bruno Spataro et al.)</a:t>
            </a:r>
            <a:br>
              <a:rPr lang="it-IT" altLang="it-IT" dirty="0">
                <a:solidFill>
                  <a:srgbClr val="002060"/>
                </a:solidFill>
                <a:latin typeface="Calibri Light" panose="020F0302020204030204" pitchFamily="34" charset="0"/>
              </a:rPr>
            </a:br>
            <a:r>
              <a:rPr lang="it-IT" altLang="it-IT" dirty="0">
                <a:solidFill>
                  <a:srgbClr val="C00000"/>
                </a:solidFill>
                <a:latin typeface="Calibri Light" panose="020F0302020204030204" pitchFamily="34" charset="0"/>
              </a:rPr>
              <a:t/>
            </a:r>
            <a:br>
              <a:rPr lang="it-IT" altLang="it-IT" dirty="0">
                <a:solidFill>
                  <a:srgbClr val="C00000"/>
                </a:solidFill>
                <a:latin typeface="Calibri Light" panose="020F0302020204030204" pitchFamily="34" charset="0"/>
              </a:rPr>
            </a:br>
            <a:endParaRPr lang="en-GB" dirty="0">
              <a:solidFill>
                <a:srgbClr val="C00000"/>
              </a:solidFill>
              <a:latin typeface="Calibri Light" panose="020F0302020204030204" pitchFamily="34" charset="0"/>
            </a:endParaRPr>
          </a:p>
        </p:txBody>
      </p:sp>
      <p:sp>
        <p:nvSpPr>
          <p:cNvPr id="11" name="Segnaposto numero diapositiva 10"/>
          <p:cNvSpPr>
            <a:spLocks noGrp="1"/>
          </p:cNvSpPr>
          <p:nvPr>
            <p:ph type="sldNum" sz="quarter" idx="12"/>
          </p:nvPr>
        </p:nvSpPr>
        <p:spPr/>
        <p:txBody>
          <a:bodyPr/>
          <a:lstStyle/>
          <a:p>
            <a:r>
              <a:rPr lang="it-IT" dirty="0"/>
              <a:t> </a:t>
            </a:r>
            <a:fld id="{BFBF7122-E485-A34B-A033-193A3ADCCB38}" type="slidenum">
              <a:rPr lang="it-IT" smtClean="0"/>
              <a:pPr/>
              <a:t>26</a:t>
            </a:fld>
            <a:endParaRPr lang="it-IT" dirty="0"/>
          </a:p>
        </p:txBody>
      </p:sp>
      <p:pic>
        <p:nvPicPr>
          <p:cNvPr id="15" name="Picture 2" descr="marchio A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713" t="15123" r="-3713" b="39508"/>
          <a:stretch/>
        </p:blipFill>
        <p:spPr bwMode="auto">
          <a:xfrm>
            <a:off x="7255159" y="0"/>
            <a:ext cx="1939479"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descr="logoci.tif"/>
          <p:cNvPicPr/>
          <p:nvPr/>
        </p:nvPicPr>
        <p:blipFill>
          <a:blip r:embed="rId3"/>
          <a:stretch>
            <a:fillRect/>
          </a:stretch>
        </p:blipFill>
        <p:spPr>
          <a:xfrm>
            <a:off x="251520" y="72220"/>
            <a:ext cx="864096" cy="422746"/>
          </a:xfrm>
          <a:prstGeom prst="rect">
            <a:avLst/>
          </a:prstGeom>
        </p:spPr>
      </p:pic>
      <p:sp>
        <p:nvSpPr>
          <p:cNvPr id="13" name="CasellaDiTesto 12"/>
          <p:cNvSpPr txBox="1">
            <a:spLocks noChangeArrowheads="1"/>
          </p:cNvSpPr>
          <p:nvPr/>
        </p:nvSpPr>
        <p:spPr bwMode="auto">
          <a:xfrm>
            <a:off x="82058" y="1554848"/>
            <a:ext cx="5040560"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fontAlgn="base">
              <a:spcBef>
                <a:spcPct val="0"/>
              </a:spcBef>
              <a:spcAft>
                <a:spcPct val="0"/>
              </a:spcAft>
              <a:buFont typeface="Arial" panose="020B0604020202020204" pitchFamily="34" charset="0"/>
              <a:buChar char="•"/>
            </a:pPr>
            <a:r>
              <a:rPr lang="it-IT" altLang="it-IT" sz="1800" dirty="0">
                <a:solidFill>
                  <a:srgbClr val="002060"/>
                </a:solidFill>
                <a:latin typeface="Calibri" panose="020F0502020204030204" pitchFamily="34" charset="0"/>
                <a:ea typeface="Arial Unicode MS" pitchFamily="34" charset="-128"/>
              </a:rPr>
              <a:t>Using </a:t>
            </a:r>
            <a:r>
              <a:rPr lang="it-IT" altLang="it-IT" sz="1800" dirty="0" err="1">
                <a:solidFill>
                  <a:srgbClr val="002060"/>
                </a:solidFill>
                <a:latin typeface="Calibri" panose="020F0502020204030204" pitchFamily="34" charset="0"/>
                <a:ea typeface="Arial Unicode MS" pitchFamily="34" charset="-128"/>
              </a:rPr>
              <a:t>material</a:t>
            </a:r>
            <a:r>
              <a:rPr lang="it-IT" altLang="it-IT" sz="1800" dirty="0">
                <a:solidFill>
                  <a:srgbClr val="002060"/>
                </a:solidFill>
                <a:latin typeface="Calibri" panose="020F0502020204030204" pitchFamily="34" charset="0"/>
                <a:ea typeface="Arial Unicode MS" pitchFamily="34" charset="-128"/>
              </a:rPr>
              <a:t> with a </a:t>
            </a:r>
            <a:r>
              <a:rPr lang="it-IT" altLang="it-IT" sz="1800" dirty="0" err="1">
                <a:solidFill>
                  <a:srgbClr val="002060"/>
                </a:solidFill>
                <a:latin typeface="Calibri" panose="020F0502020204030204" pitchFamily="34" charset="0"/>
                <a:ea typeface="Arial Unicode MS" pitchFamily="34" charset="-128"/>
              </a:rPr>
              <a:t>higher</a:t>
            </a:r>
            <a:r>
              <a:rPr lang="it-IT" altLang="it-IT" sz="1800" dirty="0">
                <a:solidFill>
                  <a:srgbClr val="002060"/>
                </a:solidFill>
                <a:latin typeface="Calibri" panose="020F0502020204030204" pitchFamily="34" charset="0"/>
                <a:ea typeface="Arial Unicode MS" pitchFamily="34" charset="-128"/>
              </a:rPr>
              <a:t> fusion temperature</a:t>
            </a:r>
          </a:p>
          <a:p>
            <a:pPr marL="285750" indent="-285750" fontAlgn="base">
              <a:spcBef>
                <a:spcPct val="0"/>
              </a:spcBef>
              <a:spcAft>
                <a:spcPct val="0"/>
              </a:spcAft>
              <a:buFont typeface="Arial" panose="020B0604020202020204" pitchFamily="34" charset="0"/>
              <a:buChar char="•"/>
            </a:pPr>
            <a:endParaRPr lang="en-US" altLang="it-IT" sz="1800" dirty="0">
              <a:solidFill>
                <a:srgbClr val="002060"/>
              </a:solidFill>
              <a:latin typeface="Calibri" panose="020F0502020204030204" pitchFamily="34" charset="0"/>
              <a:ea typeface="Arial Unicode MS" pitchFamily="34" charset="-128"/>
            </a:endParaRPr>
          </a:p>
          <a:p>
            <a:pPr marL="285750" indent="-285750" fontAlgn="base">
              <a:spcBef>
                <a:spcPct val="0"/>
              </a:spcBef>
              <a:spcAft>
                <a:spcPct val="0"/>
              </a:spcAft>
              <a:buFont typeface="Arial" panose="020B0604020202020204" pitchFamily="34" charset="0"/>
              <a:buChar char="•"/>
            </a:pPr>
            <a:endParaRPr lang="it-IT" altLang="it-IT" sz="1800" dirty="0">
              <a:solidFill>
                <a:srgbClr val="002060"/>
              </a:solidFill>
              <a:latin typeface="Calibri" panose="020F0502020204030204" pitchFamily="34" charset="0"/>
              <a:ea typeface="Arial Unicode MS" pitchFamily="34" charset="-128"/>
            </a:endParaRPr>
          </a:p>
          <a:p>
            <a:pPr marL="285750" indent="-285750">
              <a:buFont typeface="Arial" panose="020B0604020202020204" pitchFamily="34" charset="0"/>
              <a:buChar char="•"/>
            </a:pPr>
            <a:r>
              <a:rPr lang="it-IT" altLang="it-IT" sz="1800" dirty="0">
                <a:solidFill>
                  <a:srgbClr val="002060"/>
                </a:solidFill>
                <a:latin typeface="Calibri" panose="020F0502020204030204" pitchFamily="34" charset="0"/>
                <a:ea typeface="Arial Unicode MS" pitchFamily="34" charset="-128"/>
              </a:rPr>
              <a:t>A</a:t>
            </a:r>
            <a:r>
              <a:rPr lang="en-US" altLang="it-IT" sz="1800" dirty="0">
                <a:solidFill>
                  <a:srgbClr val="002060"/>
                </a:solidFill>
                <a:latin typeface="Calibri" panose="020F0502020204030204" pitchFamily="34" charset="0"/>
                <a:ea typeface="Arial Unicode MS" pitchFamily="34" charset="-128"/>
              </a:rPr>
              <a:t>voiding the device heating at high temperature as done in conventional brazing</a:t>
            </a:r>
          </a:p>
          <a:p>
            <a:pPr marL="285750" indent="-285750">
              <a:buFont typeface="Arial" panose="020B0604020202020204" pitchFamily="34" charset="0"/>
              <a:buChar char="•"/>
            </a:pPr>
            <a:endParaRPr lang="en-US" altLang="it-IT" sz="1800" dirty="0">
              <a:solidFill>
                <a:srgbClr val="002060"/>
              </a:solidFill>
              <a:latin typeface="Calibri" panose="020F0502020204030204" pitchFamily="34" charset="0"/>
              <a:ea typeface="Arial Unicode MS" pitchFamily="34" charset="-128"/>
            </a:endParaRPr>
          </a:p>
          <a:p>
            <a:pPr marL="285750" indent="-285750">
              <a:buFont typeface="Arial" panose="020B0604020202020204" pitchFamily="34" charset="0"/>
              <a:buChar char="•"/>
            </a:pPr>
            <a:endParaRPr lang="en-US" altLang="it-IT" sz="1800" dirty="0">
              <a:solidFill>
                <a:srgbClr val="002060"/>
              </a:solidFill>
              <a:latin typeface="Calibri" panose="020F0502020204030204" pitchFamily="34" charset="0"/>
              <a:ea typeface="Arial Unicode MS" pitchFamily="34" charset="-128"/>
            </a:endParaRPr>
          </a:p>
          <a:p>
            <a:pPr marL="285750" indent="-285750">
              <a:buFont typeface="Arial" panose="020B0604020202020204" pitchFamily="34" charset="0"/>
              <a:buChar char="•"/>
            </a:pPr>
            <a:r>
              <a:rPr lang="en-US" altLang="it-IT" sz="1800" dirty="0">
                <a:solidFill>
                  <a:srgbClr val="002060"/>
                </a:solidFill>
                <a:latin typeface="Calibri" panose="020F0502020204030204" pitchFamily="34" charset="0"/>
                <a:ea typeface="Arial Unicode MS" pitchFamily="34" charset="-128"/>
              </a:rPr>
              <a:t>R&amp;D on material</a:t>
            </a:r>
          </a:p>
          <a:p>
            <a:pPr marL="285750" indent="-285750">
              <a:buFont typeface="Arial" panose="020B0604020202020204" pitchFamily="34" charset="0"/>
              <a:buChar char="•"/>
            </a:pPr>
            <a:endParaRPr lang="en-US" altLang="it-IT" sz="1800" dirty="0">
              <a:solidFill>
                <a:srgbClr val="002060"/>
              </a:solidFill>
              <a:latin typeface="Calibri" panose="020F0502020204030204" pitchFamily="34" charset="0"/>
              <a:ea typeface="Arial Unicode MS" pitchFamily="34" charset="-128"/>
            </a:endParaRPr>
          </a:p>
          <a:p>
            <a:pPr marL="285750" indent="-285750">
              <a:buFont typeface="Arial" panose="020B0604020202020204" pitchFamily="34" charset="0"/>
              <a:buChar char="•"/>
            </a:pPr>
            <a:endParaRPr lang="en-US" altLang="it-IT" sz="1800" dirty="0">
              <a:solidFill>
                <a:srgbClr val="002060"/>
              </a:solidFill>
              <a:latin typeface="Calibri" panose="020F0502020204030204" pitchFamily="34" charset="0"/>
              <a:ea typeface="Arial Unicode MS" pitchFamily="34" charset="-128"/>
            </a:endParaRPr>
          </a:p>
          <a:p>
            <a:endParaRPr lang="en-US" altLang="it-IT" sz="1800" dirty="0">
              <a:solidFill>
                <a:srgbClr val="002060"/>
              </a:solidFill>
              <a:latin typeface="Calibri" panose="020F0502020204030204" pitchFamily="34" charset="0"/>
              <a:ea typeface="Arial Unicode MS" pitchFamily="34" charset="-128"/>
            </a:endParaRPr>
          </a:p>
          <a:p>
            <a:pPr marL="285750" indent="-285750">
              <a:buFont typeface="Arial" panose="020B0604020202020204" pitchFamily="34" charset="0"/>
              <a:buChar char="•"/>
            </a:pPr>
            <a:r>
              <a:rPr lang="en-US" altLang="it-IT" sz="1800" dirty="0">
                <a:solidFill>
                  <a:srgbClr val="002060"/>
                </a:solidFill>
                <a:latin typeface="Calibri" panose="020F0502020204030204" pitchFamily="34" charset="0"/>
                <a:ea typeface="Arial Unicode MS" pitchFamily="34" charset="-128"/>
              </a:rPr>
              <a:t>R&amp;D on fabrication techniques</a:t>
            </a:r>
          </a:p>
          <a:p>
            <a:pPr marL="285750" indent="-285750">
              <a:buFont typeface="Arial" panose="020B0604020202020204" pitchFamily="34" charset="0"/>
              <a:buChar char="•"/>
            </a:pPr>
            <a:endParaRPr lang="en-US" altLang="it-IT" sz="1800" dirty="0">
              <a:solidFill>
                <a:srgbClr val="002060"/>
              </a:solidFill>
              <a:latin typeface="Calibri" panose="020F0502020204030204" pitchFamily="34" charset="0"/>
              <a:ea typeface="Arial Unicode MS" pitchFamily="34" charset="-128"/>
            </a:endParaRPr>
          </a:p>
          <a:p>
            <a:pPr marL="285750" indent="-285750">
              <a:buFont typeface="Arial" panose="020B0604020202020204" pitchFamily="34" charset="0"/>
              <a:buChar char="•"/>
            </a:pPr>
            <a:endParaRPr lang="en-US" altLang="it-IT" sz="1800" dirty="0">
              <a:solidFill>
                <a:srgbClr val="002060"/>
              </a:solidFill>
              <a:latin typeface="Calibri" panose="020F0502020204030204" pitchFamily="34" charset="0"/>
              <a:ea typeface="Arial Unicode MS" pitchFamily="34" charset="-128"/>
            </a:endParaRPr>
          </a:p>
          <a:p>
            <a:pPr marL="285750" indent="-285750">
              <a:buFont typeface="Arial" panose="020B0604020202020204" pitchFamily="34" charset="0"/>
              <a:buChar char="•"/>
            </a:pPr>
            <a:endParaRPr lang="en-US" altLang="it-IT" sz="1800" dirty="0">
              <a:solidFill>
                <a:srgbClr val="002060"/>
              </a:solidFill>
              <a:latin typeface="Calibri" panose="020F0502020204030204" pitchFamily="34" charset="0"/>
              <a:ea typeface="Arial Unicode MS" pitchFamily="34" charset="-128"/>
            </a:endParaRPr>
          </a:p>
          <a:p>
            <a:pPr marL="285750" indent="-285750">
              <a:buFont typeface="Arial" panose="020B0604020202020204" pitchFamily="34" charset="0"/>
              <a:buChar char="•"/>
            </a:pPr>
            <a:endParaRPr lang="en-US" altLang="it-IT" sz="1800" dirty="0">
              <a:solidFill>
                <a:srgbClr val="002060"/>
              </a:solidFill>
              <a:latin typeface="Calibri" panose="020F0502020204030204" pitchFamily="34" charset="0"/>
              <a:ea typeface="Arial Unicode MS" pitchFamily="34" charset="-128"/>
            </a:endParaRPr>
          </a:p>
          <a:p>
            <a:pPr marL="285750" indent="-285750" fontAlgn="base">
              <a:spcBef>
                <a:spcPct val="0"/>
              </a:spcBef>
              <a:spcAft>
                <a:spcPct val="0"/>
              </a:spcAft>
              <a:buFont typeface="Arial" panose="020B0604020202020204" pitchFamily="34" charset="0"/>
              <a:buChar char="•"/>
            </a:pPr>
            <a:endParaRPr lang="it-IT" altLang="it-IT" sz="1800" dirty="0">
              <a:solidFill>
                <a:srgbClr val="002060"/>
              </a:solidFill>
              <a:latin typeface="Calibri" panose="020F0502020204030204" pitchFamily="34" charset="0"/>
              <a:ea typeface="Arial Unicode MS" pitchFamily="34" charset="-128"/>
            </a:endParaRPr>
          </a:p>
        </p:txBody>
      </p:sp>
      <p:sp>
        <p:nvSpPr>
          <p:cNvPr id="14" name="Rettangolo 13"/>
          <p:cNvSpPr>
            <a:spLocks noChangeArrowheads="1"/>
          </p:cNvSpPr>
          <p:nvPr/>
        </p:nvSpPr>
        <p:spPr bwMode="auto">
          <a:xfrm>
            <a:off x="5446735" y="1554848"/>
            <a:ext cx="3616848" cy="643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pPr>
            <a:r>
              <a:rPr lang="en-GB" altLang="it-IT" sz="1800" dirty="0">
                <a:solidFill>
                  <a:srgbClr val="002060"/>
                </a:solidFill>
                <a:latin typeface="Calibri" panose="020F0502020204030204" pitchFamily="34" charset="0"/>
                <a:ea typeface="Arial Unicode MS" pitchFamily="34" charset="-128"/>
              </a:rPr>
              <a:t>R&amp;D on material</a:t>
            </a:r>
          </a:p>
          <a:p>
            <a:pPr fontAlgn="base">
              <a:spcBef>
                <a:spcPct val="0"/>
              </a:spcBef>
              <a:spcAft>
                <a:spcPct val="0"/>
              </a:spcAft>
            </a:pPr>
            <a:endParaRPr lang="en-GB" altLang="it-IT" sz="1800" dirty="0">
              <a:solidFill>
                <a:srgbClr val="002060"/>
              </a:solidFill>
              <a:latin typeface="Calibri" panose="020F0502020204030204" pitchFamily="34" charset="0"/>
              <a:ea typeface="Arial Unicode MS" pitchFamily="34" charset="-128"/>
            </a:endParaRPr>
          </a:p>
          <a:p>
            <a:pPr fontAlgn="base">
              <a:spcBef>
                <a:spcPct val="0"/>
              </a:spcBef>
              <a:spcAft>
                <a:spcPct val="0"/>
              </a:spcAft>
            </a:pPr>
            <a:endParaRPr lang="en-GB" altLang="it-IT" sz="1800" dirty="0">
              <a:solidFill>
                <a:srgbClr val="002060"/>
              </a:solidFill>
              <a:latin typeface="Calibri" panose="020F0502020204030204" pitchFamily="34" charset="0"/>
              <a:ea typeface="Arial Unicode MS" pitchFamily="34" charset="-128"/>
            </a:endParaRPr>
          </a:p>
          <a:p>
            <a:r>
              <a:rPr lang="en-GB" altLang="it-IT" sz="1800" dirty="0">
                <a:solidFill>
                  <a:srgbClr val="002060"/>
                </a:solidFill>
                <a:latin typeface="Calibri" panose="020F0502020204030204" pitchFamily="34" charset="0"/>
                <a:ea typeface="Arial Unicode MS" pitchFamily="34" charset="-128"/>
              </a:rPr>
              <a:t>R&amp;D on fabrication techniques</a:t>
            </a:r>
          </a:p>
          <a:p>
            <a:endParaRPr lang="en-GB" altLang="it-IT" sz="1800" dirty="0">
              <a:solidFill>
                <a:srgbClr val="002060"/>
              </a:solidFill>
              <a:latin typeface="Calibri" panose="020F0502020204030204" pitchFamily="34" charset="0"/>
              <a:ea typeface="Arial Unicode MS" pitchFamily="34" charset="-128"/>
            </a:endParaRPr>
          </a:p>
          <a:p>
            <a:endParaRPr lang="en-GB" altLang="it-IT" sz="1800" dirty="0">
              <a:solidFill>
                <a:srgbClr val="002060"/>
              </a:solidFill>
              <a:latin typeface="Calibri" panose="020F0502020204030204" pitchFamily="34" charset="0"/>
              <a:ea typeface="Arial Unicode MS" pitchFamily="34" charset="-128"/>
            </a:endParaRPr>
          </a:p>
          <a:p>
            <a:endParaRPr lang="en-GB" altLang="it-IT" sz="1800" dirty="0">
              <a:solidFill>
                <a:srgbClr val="002060"/>
              </a:solidFill>
              <a:latin typeface="Calibri" panose="020F0502020204030204" pitchFamily="34" charset="0"/>
              <a:ea typeface="Arial Unicode MS" pitchFamily="34" charset="-128"/>
            </a:endParaRPr>
          </a:p>
          <a:p>
            <a:r>
              <a:rPr lang="en-GB" altLang="it-IT" sz="1800" dirty="0">
                <a:solidFill>
                  <a:srgbClr val="002060"/>
                </a:solidFill>
                <a:latin typeface="Calibri" panose="020F0502020204030204" pitchFamily="34" charset="0"/>
                <a:ea typeface="Arial Unicode MS" pitchFamily="34" charset="-128"/>
              </a:rPr>
              <a:t>Sintered Molybdenum (Bulk)</a:t>
            </a:r>
            <a:r>
              <a:rPr lang="en-US" altLang="it-IT" sz="1800" b="1" dirty="0">
                <a:solidFill>
                  <a:srgbClr val="FF0000"/>
                </a:solidFill>
                <a:latin typeface="Calibri" panose="020F0502020204030204" pitchFamily="34" charset="0"/>
                <a:ea typeface="Times" panose="02020603050405020304" pitchFamily="18" charset="0"/>
                <a:cs typeface="Arial" panose="020B0604020202020204" pitchFamily="34" charset="0"/>
              </a:rPr>
              <a:t> </a:t>
            </a:r>
          </a:p>
          <a:p>
            <a:r>
              <a:rPr lang="en-US" altLang="it-IT" sz="1200" dirty="0">
                <a:solidFill>
                  <a:srgbClr val="FF0000"/>
                </a:solidFill>
                <a:latin typeface="Calibri" panose="020F0502020204030204" pitchFamily="34" charset="0"/>
                <a:ea typeface="Times" panose="02020603050405020304" pitchFamily="18" charset="0"/>
                <a:cs typeface="Arial" panose="020B0604020202020204" pitchFamily="34" charset="0"/>
              </a:rPr>
              <a:t>		[</a:t>
            </a:r>
            <a:r>
              <a:rPr lang="en-US" altLang="it-IT" sz="1200" dirty="0">
                <a:solidFill>
                  <a:srgbClr val="FF0000"/>
                </a:solidFill>
                <a:latin typeface="Calibri" panose="020F0502020204030204" pitchFamily="34" charset="0"/>
                <a:ea typeface="Times" panose="02020603050405020304" pitchFamily="18" charset="0"/>
                <a:cs typeface="Times New Roman" panose="02020603050405020304" pitchFamily="18" charset="0"/>
              </a:rPr>
              <a:t>NIM-A-657 (2011)]</a:t>
            </a:r>
          </a:p>
          <a:p>
            <a:endParaRPr lang="it-IT" altLang="it-IT" sz="1800" dirty="0">
              <a:solidFill>
                <a:srgbClr val="002060"/>
              </a:solidFill>
              <a:latin typeface="Calibri" panose="020F0502020204030204" pitchFamily="34" charset="0"/>
              <a:ea typeface="Times" panose="02020603050405020304" pitchFamily="18" charset="0"/>
              <a:cs typeface="Times New Roman" panose="02020603050405020304" pitchFamily="18" charset="0"/>
            </a:endParaRPr>
          </a:p>
          <a:p>
            <a:r>
              <a:rPr lang="it-IT" altLang="it-IT" sz="1800" dirty="0">
                <a:solidFill>
                  <a:srgbClr val="002060"/>
                </a:solidFill>
                <a:latin typeface="Calibri" panose="020F0502020204030204" pitchFamily="34" charset="0"/>
                <a:ea typeface="Times" panose="02020603050405020304" pitchFamily="18" charset="0"/>
                <a:cs typeface="Times New Roman" panose="02020603050405020304" pitchFamily="18" charset="0"/>
              </a:rPr>
              <a:t>-    </a:t>
            </a:r>
            <a:r>
              <a:rPr lang="it-IT" altLang="it-IT" sz="1800" dirty="0" err="1">
                <a:solidFill>
                  <a:srgbClr val="002060"/>
                </a:solidFill>
                <a:latin typeface="Calibri" panose="020F0502020204030204" pitchFamily="34" charset="0"/>
                <a:ea typeface="Times" panose="02020603050405020304" pitchFamily="18" charset="0"/>
                <a:cs typeface="Times New Roman" panose="02020603050405020304" pitchFamily="18" charset="0"/>
              </a:rPr>
              <a:t>Electroplated</a:t>
            </a:r>
            <a:r>
              <a:rPr lang="it-IT" altLang="it-IT" sz="1800" dirty="0">
                <a:solidFill>
                  <a:srgbClr val="002060"/>
                </a:solidFill>
                <a:latin typeface="Calibri" panose="020F0502020204030204" pitchFamily="34" charset="0"/>
                <a:ea typeface="Times" panose="02020603050405020304" pitchFamily="18" charset="0"/>
                <a:cs typeface="Times New Roman" panose="02020603050405020304" pitchFamily="18" charset="0"/>
              </a:rPr>
              <a:t>  </a:t>
            </a:r>
            <a:r>
              <a:rPr lang="it-IT" altLang="it-IT" sz="1600" dirty="0">
                <a:solidFill>
                  <a:srgbClr val="002060"/>
                </a:solidFill>
                <a:latin typeface="Calibri" panose="020F0502020204030204" pitchFamily="34" charset="0"/>
                <a:ea typeface="Times" panose="02020603050405020304" pitchFamily="18" charset="0"/>
                <a:cs typeface="Times New Roman" panose="02020603050405020304" pitchFamily="18" charset="0"/>
              </a:rPr>
              <a:t> </a:t>
            </a:r>
            <a:r>
              <a:rPr lang="it-IT" altLang="it-IT" sz="1800" dirty="0">
                <a:solidFill>
                  <a:srgbClr val="002060"/>
                </a:solidFill>
                <a:latin typeface="Calibri" panose="020F0502020204030204" pitchFamily="34" charset="0"/>
                <a:ea typeface="Times" panose="02020603050405020304" pitchFamily="18" charset="0"/>
                <a:cs typeface="Times New Roman" panose="02020603050405020304" pitchFamily="18" charset="0"/>
              </a:rPr>
              <a:t> </a:t>
            </a:r>
            <a:r>
              <a:rPr lang="it-IT" altLang="it-IT" sz="1200" dirty="0">
                <a:solidFill>
                  <a:srgbClr val="FF0000"/>
                </a:solidFill>
                <a:latin typeface="Calibri" panose="020F0502020204030204" pitchFamily="34" charset="0"/>
                <a:ea typeface="Times" panose="02020603050405020304" pitchFamily="18" charset="0"/>
                <a:cs typeface="Times New Roman" panose="02020603050405020304" pitchFamily="18" charset="0"/>
              </a:rPr>
              <a:t>[</a:t>
            </a:r>
            <a:r>
              <a:rPr lang="en-US" altLang="it-IT" sz="1200" dirty="0">
                <a:solidFill>
                  <a:srgbClr val="FF0000"/>
                </a:solidFill>
                <a:latin typeface="Calibri" panose="020F0502020204030204" pitchFamily="34" charset="0"/>
                <a:ea typeface="Times" panose="02020603050405020304" pitchFamily="18" charset="0"/>
                <a:cs typeface="Times New Roman" panose="02020603050405020304" pitchFamily="18" charset="0"/>
              </a:rPr>
              <a:t>NIM-A-657 (2011)</a:t>
            </a:r>
            <a:r>
              <a:rPr lang="en-US" altLang="it-IT" sz="1200" dirty="0">
                <a:solidFill>
                  <a:srgbClr val="FF0000"/>
                </a:solidFill>
                <a:latin typeface="Calibri" panose="020F0502020204030204" pitchFamily="34" charset="0"/>
                <a:ea typeface="Times" panose="02020603050405020304" pitchFamily="18" charset="0"/>
                <a:cs typeface="Arial" panose="020B0604020202020204" pitchFamily="34" charset="0"/>
              </a:rPr>
              <a:t>]</a:t>
            </a:r>
            <a:r>
              <a:rPr lang="en-US" altLang="it-IT" sz="1200" dirty="0">
                <a:solidFill>
                  <a:schemeClr val="accent5"/>
                </a:solidFill>
                <a:latin typeface="Calibri" panose="020F0502020204030204" pitchFamily="34" charset="0"/>
                <a:ea typeface="ＭＳ Ｐゴシック" panose="020B0600070205080204" pitchFamily="34" charset="-128"/>
                <a:cs typeface="Times New Roman" panose="02020603050405020304" pitchFamily="18" charset="0"/>
              </a:rPr>
              <a:t> </a:t>
            </a:r>
            <a:endParaRPr lang="it-IT" altLang="it-IT" sz="1800" dirty="0">
              <a:solidFill>
                <a:srgbClr val="002060"/>
              </a:solidFill>
              <a:latin typeface="Calibri" panose="020F0502020204030204" pitchFamily="34" charset="0"/>
              <a:ea typeface="Times" panose="02020603050405020304" pitchFamily="18" charset="0"/>
              <a:cs typeface="Times New Roman" panose="02020603050405020304" pitchFamily="18" charset="0"/>
            </a:endParaRPr>
          </a:p>
          <a:p>
            <a:pPr marL="285750" indent="-285750">
              <a:buFontTx/>
              <a:buChar char="-"/>
            </a:pPr>
            <a:r>
              <a:rPr lang="it-IT" altLang="it-IT" sz="1800" dirty="0" err="1">
                <a:solidFill>
                  <a:srgbClr val="002060"/>
                </a:solidFill>
                <a:latin typeface="Calibri" panose="020F0502020204030204" pitchFamily="34" charset="0"/>
                <a:ea typeface="Times" panose="02020603050405020304" pitchFamily="18" charset="0"/>
                <a:cs typeface="Times New Roman" panose="02020603050405020304" pitchFamily="18" charset="0"/>
              </a:rPr>
              <a:t>Electroforming</a:t>
            </a:r>
            <a:r>
              <a:rPr lang="it-IT" altLang="it-IT" sz="1600" dirty="0">
                <a:solidFill>
                  <a:srgbClr val="002060"/>
                </a:solidFill>
                <a:latin typeface="Calibri" panose="020F0502020204030204" pitchFamily="34" charset="0"/>
                <a:ea typeface="Times" panose="02020603050405020304" pitchFamily="18" charset="0"/>
                <a:cs typeface="Times New Roman" panose="02020603050405020304" pitchFamily="18" charset="0"/>
              </a:rPr>
              <a:t> </a:t>
            </a:r>
            <a:r>
              <a:rPr lang="it-IT" altLang="it-IT" sz="1200" dirty="0">
                <a:solidFill>
                  <a:srgbClr val="FF0000"/>
                </a:solidFill>
                <a:latin typeface="Calibri" panose="020F0502020204030204" pitchFamily="34" charset="0"/>
                <a:ea typeface="Times" panose="02020603050405020304" pitchFamily="18" charset="0"/>
                <a:cs typeface="Times New Roman" panose="02020603050405020304" pitchFamily="18" charset="0"/>
              </a:rPr>
              <a:t>[JINST, March 8, 2016]</a:t>
            </a:r>
            <a:endParaRPr lang="it-IT" altLang="it-IT" sz="1800" dirty="0">
              <a:solidFill>
                <a:srgbClr val="002060"/>
              </a:solidFill>
              <a:latin typeface="Calibri" panose="020F0502020204030204" pitchFamily="34" charset="0"/>
              <a:ea typeface="Times" panose="02020603050405020304" pitchFamily="18" charset="0"/>
              <a:cs typeface="Times New Roman" panose="02020603050405020304" pitchFamily="18" charset="0"/>
            </a:endParaRPr>
          </a:p>
          <a:p>
            <a:pPr marL="285750" indent="-285750">
              <a:buFontTx/>
              <a:buChar char="-"/>
            </a:pPr>
            <a:r>
              <a:rPr lang="de-DE" altLang="it-IT" sz="1800" dirty="0" err="1">
                <a:solidFill>
                  <a:srgbClr val="002060"/>
                </a:solidFill>
                <a:latin typeface="Calibri" panose="020F0502020204030204" pitchFamily="34" charset="0"/>
                <a:ea typeface="Times" panose="02020603050405020304" pitchFamily="18" charset="0"/>
                <a:cs typeface="Times New Roman" panose="02020603050405020304" pitchFamily="18" charset="0"/>
              </a:rPr>
              <a:t>Electron</a:t>
            </a:r>
            <a:r>
              <a:rPr lang="de-DE" altLang="it-IT" sz="1800" dirty="0">
                <a:solidFill>
                  <a:srgbClr val="002060"/>
                </a:solidFill>
                <a:latin typeface="Calibri" panose="020F0502020204030204" pitchFamily="34" charset="0"/>
                <a:ea typeface="Times" panose="02020603050405020304" pitchFamily="18" charset="0"/>
                <a:cs typeface="Times New Roman" panose="02020603050405020304" pitchFamily="18" charset="0"/>
              </a:rPr>
              <a:t> Beam </a:t>
            </a:r>
            <a:r>
              <a:rPr lang="de-DE" altLang="it-IT" sz="1800" dirty="0" err="1">
                <a:solidFill>
                  <a:srgbClr val="002060"/>
                </a:solidFill>
                <a:latin typeface="Calibri" panose="020F0502020204030204" pitchFamily="34" charset="0"/>
                <a:ea typeface="Times" panose="02020603050405020304" pitchFamily="18" charset="0"/>
                <a:cs typeface="Times New Roman" panose="02020603050405020304" pitchFamily="18" charset="0"/>
              </a:rPr>
              <a:t>welding</a:t>
            </a:r>
            <a:r>
              <a:rPr lang="de-DE" altLang="it-IT" sz="1800" dirty="0">
                <a:solidFill>
                  <a:srgbClr val="002060"/>
                </a:solidFill>
                <a:latin typeface="Calibri" panose="020F0502020204030204" pitchFamily="34" charset="0"/>
                <a:ea typeface="Times" panose="02020603050405020304" pitchFamily="18" charset="0"/>
                <a:cs typeface="Times New Roman" panose="02020603050405020304" pitchFamily="18" charset="0"/>
              </a:rPr>
              <a:t> </a:t>
            </a:r>
            <a:r>
              <a:rPr lang="de-DE" altLang="it-IT" sz="1200" dirty="0">
                <a:solidFill>
                  <a:srgbClr val="002060"/>
                </a:solidFill>
                <a:latin typeface="Calibri" panose="020F0502020204030204" pitchFamily="34" charset="0"/>
                <a:ea typeface="Times" panose="02020603050405020304" pitchFamily="18" charset="0"/>
                <a:cs typeface="Times New Roman" panose="02020603050405020304" pitchFamily="18" charset="0"/>
              </a:rPr>
              <a:t>(EBW) 	                      </a:t>
            </a:r>
            <a:r>
              <a:rPr lang="it-IT" sz="1200" dirty="0">
                <a:solidFill>
                  <a:srgbClr val="FF0000"/>
                </a:solidFill>
                <a:latin typeface="Calibri" panose="020F0502020204030204" pitchFamily="34" charset="0"/>
              </a:rPr>
              <a:t>[JINST, </a:t>
            </a:r>
            <a:r>
              <a:rPr lang="it-IT" sz="1200" dirty="0" err="1">
                <a:solidFill>
                  <a:srgbClr val="FF0000"/>
                </a:solidFill>
                <a:latin typeface="Calibri" panose="020F0502020204030204" pitchFamily="34" charset="0"/>
              </a:rPr>
              <a:t>September</a:t>
            </a:r>
            <a:r>
              <a:rPr lang="it-IT" sz="1200" dirty="0">
                <a:solidFill>
                  <a:srgbClr val="FF0000"/>
                </a:solidFill>
                <a:latin typeface="Calibri" panose="020F0502020204030204" pitchFamily="34" charset="0"/>
              </a:rPr>
              <a:t> 19, 2018]</a:t>
            </a:r>
          </a:p>
          <a:p>
            <a:pPr marL="285750" indent="-285750">
              <a:buFontTx/>
              <a:buChar char="-"/>
            </a:pPr>
            <a:endParaRPr lang="de-DE" altLang="it-IT" sz="1200" dirty="0">
              <a:solidFill>
                <a:srgbClr val="002060"/>
              </a:solidFill>
              <a:latin typeface="Calibri" panose="020F0502020204030204" pitchFamily="34" charset="0"/>
              <a:ea typeface="Times" panose="02020603050405020304" pitchFamily="18" charset="0"/>
              <a:cs typeface="Times New Roman" panose="02020603050405020304" pitchFamily="18" charset="0"/>
            </a:endParaRPr>
          </a:p>
          <a:p>
            <a:pPr marL="285750" indent="-285750">
              <a:buFontTx/>
              <a:buChar char="-"/>
            </a:pPr>
            <a:r>
              <a:rPr lang="de-DE" altLang="it-IT" sz="1800" dirty="0">
                <a:solidFill>
                  <a:srgbClr val="002060"/>
                </a:solidFill>
                <a:latin typeface="Calibri" panose="020F0502020204030204" pitchFamily="34" charset="0"/>
                <a:ea typeface="Times" panose="02020603050405020304" pitchFamily="18" charset="0"/>
                <a:cs typeface="Times New Roman" panose="02020603050405020304" pitchFamily="18" charset="0"/>
              </a:rPr>
              <a:t>Tungsten inert gas </a:t>
            </a:r>
            <a:r>
              <a:rPr lang="de-DE" altLang="it-IT" sz="1800" dirty="0" err="1">
                <a:solidFill>
                  <a:srgbClr val="002060"/>
                </a:solidFill>
                <a:latin typeface="Calibri" panose="020F0502020204030204" pitchFamily="34" charset="0"/>
                <a:ea typeface="Times" panose="02020603050405020304" pitchFamily="18" charset="0"/>
                <a:cs typeface="Times New Roman" panose="02020603050405020304" pitchFamily="18" charset="0"/>
              </a:rPr>
              <a:t>welding</a:t>
            </a:r>
            <a:r>
              <a:rPr lang="de-DE" altLang="it-IT" sz="1800" dirty="0">
                <a:solidFill>
                  <a:srgbClr val="002060"/>
                </a:solidFill>
                <a:latin typeface="Calibri" panose="020F0502020204030204" pitchFamily="34" charset="0"/>
                <a:ea typeface="Times" panose="02020603050405020304" pitchFamily="18" charset="0"/>
                <a:cs typeface="Times New Roman" panose="02020603050405020304" pitchFamily="18" charset="0"/>
              </a:rPr>
              <a:t> </a:t>
            </a:r>
            <a:r>
              <a:rPr lang="de-DE" altLang="it-IT" sz="1200" dirty="0">
                <a:solidFill>
                  <a:srgbClr val="002060"/>
                </a:solidFill>
                <a:latin typeface="Calibri" panose="020F0502020204030204" pitchFamily="34" charset="0"/>
                <a:ea typeface="Times" panose="02020603050405020304" pitchFamily="18" charset="0"/>
                <a:cs typeface="Times New Roman" panose="02020603050405020304" pitchFamily="18" charset="0"/>
              </a:rPr>
              <a:t>(TIG)</a:t>
            </a:r>
          </a:p>
          <a:p>
            <a:pPr lvl="3"/>
            <a:r>
              <a:rPr lang="it-IT" sz="1200" dirty="0">
                <a:solidFill>
                  <a:srgbClr val="FF0000"/>
                </a:solidFill>
                <a:latin typeface="Calibri" panose="020F0502020204030204" pitchFamily="34" charset="0"/>
              </a:rPr>
              <a:t>        [JINST, </a:t>
            </a:r>
            <a:r>
              <a:rPr lang="it-IT" sz="1200" dirty="0" err="1">
                <a:solidFill>
                  <a:srgbClr val="FF0000"/>
                </a:solidFill>
                <a:latin typeface="Calibri" panose="020F0502020204030204" pitchFamily="34" charset="0"/>
              </a:rPr>
              <a:t>September</a:t>
            </a:r>
            <a:r>
              <a:rPr lang="it-IT" sz="1200" dirty="0">
                <a:solidFill>
                  <a:srgbClr val="FF0000"/>
                </a:solidFill>
                <a:latin typeface="Calibri" panose="020F0502020204030204" pitchFamily="34" charset="0"/>
              </a:rPr>
              <a:t> 19, 2018]</a:t>
            </a:r>
          </a:p>
          <a:p>
            <a:pPr lvl="3"/>
            <a:endParaRPr lang="de-DE" altLang="it-IT" sz="1200" dirty="0">
              <a:solidFill>
                <a:srgbClr val="002060"/>
              </a:solidFill>
              <a:latin typeface="Calibri" panose="020F0502020204030204" pitchFamily="34" charset="0"/>
              <a:ea typeface="Times" panose="02020603050405020304" pitchFamily="18" charset="0"/>
              <a:cs typeface="Times New Roman" panose="02020603050405020304" pitchFamily="18" charset="0"/>
            </a:endParaRPr>
          </a:p>
          <a:p>
            <a:pPr marL="285750" indent="-285750">
              <a:buFontTx/>
              <a:buChar char="-"/>
            </a:pPr>
            <a:r>
              <a:rPr lang="it-IT" altLang="it-IT" sz="1800" dirty="0" err="1">
                <a:solidFill>
                  <a:srgbClr val="002060"/>
                </a:solidFill>
                <a:latin typeface="Calibri" panose="020F0502020204030204" pitchFamily="34" charset="0"/>
                <a:ea typeface="Times" panose="02020603050405020304" pitchFamily="18" charset="0"/>
                <a:cs typeface="Times New Roman" panose="02020603050405020304" pitchFamily="18" charset="0"/>
              </a:rPr>
              <a:t>Molybdenum</a:t>
            </a:r>
            <a:r>
              <a:rPr lang="it-IT" altLang="it-IT" sz="1800" dirty="0">
                <a:solidFill>
                  <a:srgbClr val="002060"/>
                </a:solidFill>
                <a:latin typeface="Calibri" panose="020F0502020204030204" pitchFamily="34" charset="0"/>
                <a:ea typeface="Times" panose="02020603050405020304" pitchFamily="18" charset="0"/>
                <a:cs typeface="Times New Roman" panose="02020603050405020304" pitchFamily="18" charset="0"/>
              </a:rPr>
              <a:t> </a:t>
            </a:r>
            <a:r>
              <a:rPr lang="it-IT" altLang="it-IT" sz="1800" dirty="0" err="1">
                <a:solidFill>
                  <a:srgbClr val="002060"/>
                </a:solidFill>
                <a:latin typeface="Calibri" panose="020F0502020204030204" pitchFamily="34" charset="0"/>
                <a:ea typeface="Times" panose="02020603050405020304" pitchFamily="18" charset="0"/>
                <a:cs typeface="Times New Roman" panose="02020603050405020304" pitchFamily="18" charset="0"/>
              </a:rPr>
              <a:t>sputtering</a:t>
            </a:r>
            <a:r>
              <a:rPr lang="it-IT" altLang="it-IT" sz="1800" dirty="0">
                <a:solidFill>
                  <a:srgbClr val="002060"/>
                </a:solidFill>
                <a:latin typeface="Calibri" panose="020F0502020204030204" pitchFamily="34" charset="0"/>
                <a:ea typeface="Times" panose="02020603050405020304" pitchFamily="18" charset="0"/>
                <a:cs typeface="Times New Roman" panose="02020603050405020304" pitchFamily="18" charset="0"/>
              </a:rPr>
              <a:t> </a:t>
            </a:r>
          </a:p>
          <a:p>
            <a:r>
              <a:rPr lang="it-IT" altLang="it-IT" sz="1800" dirty="0">
                <a:solidFill>
                  <a:srgbClr val="002060"/>
                </a:solidFill>
                <a:latin typeface="Calibri" panose="020F0502020204030204" pitchFamily="34" charset="0"/>
                <a:ea typeface="Times" panose="02020603050405020304" pitchFamily="18" charset="0"/>
                <a:cs typeface="Times New Roman" panose="02020603050405020304" pitchFamily="18" charset="0"/>
              </a:rPr>
              <a:t>	</a:t>
            </a:r>
            <a:r>
              <a:rPr lang="it-IT" altLang="it-IT" sz="1600" dirty="0">
                <a:solidFill>
                  <a:srgbClr val="002060"/>
                </a:solidFill>
                <a:latin typeface="Calibri" panose="020F0502020204030204" pitchFamily="34" charset="0"/>
                <a:ea typeface="Times" panose="02020603050405020304" pitchFamily="18" charset="0"/>
                <a:cs typeface="Times New Roman" panose="02020603050405020304" pitchFamily="18" charset="0"/>
              </a:rPr>
              <a:t>                 </a:t>
            </a:r>
            <a:r>
              <a:rPr lang="it-IT" altLang="it-IT" sz="1200" dirty="0">
                <a:solidFill>
                  <a:srgbClr val="FF0000"/>
                </a:solidFill>
                <a:latin typeface="Calibri" panose="020F0502020204030204" pitchFamily="34" charset="0"/>
                <a:ea typeface="Times" panose="02020603050405020304" pitchFamily="18" charset="0"/>
                <a:cs typeface="Times New Roman" panose="02020603050405020304" pitchFamily="18" charset="0"/>
              </a:rPr>
              <a:t>[study in progress in Osaka] </a:t>
            </a:r>
            <a:endParaRPr lang="it-IT" altLang="it-IT" sz="1800" dirty="0">
              <a:solidFill>
                <a:srgbClr val="FF0000"/>
              </a:solidFill>
              <a:latin typeface="Calibri" panose="020F0502020204030204" pitchFamily="34" charset="0"/>
              <a:ea typeface="Times" panose="02020603050405020304" pitchFamily="18" charset="0"/>
              <a:cs typeface="Times New Roman" panose="02020603050405020304" pitchFamily="18" charset="0"/>
            </a:endParaRPr>
          </a:p>
          <a:p>
            <a:endParaRPr lang="it-IT" altLang="it-IT" sz="1400" dirty="0">
              <a:solidFill>
                <a:srgbClr val="FF0000"/>
              </a:solidFill>
              <a:latin typeface="Calibri" panose="020F0502020204030204" pitchFamily="34" charset="0"/>
              <a:ea typeface="Times" panose="02020603050405020304" pitchFamily="18" charset="0"/>
              <a:cs typeface="Times New Roman" panose="02020603050405020304" pitchFamily="18" charset="0"/>
            </a:endParaRPr>
          </a:p>
          <a:p>
            <a:endParaRPr lang="en-GB" altLang="it-IT" sz="1800" dirty="0">
              <a:solidFill>
                <a:srgbClr val="002060"/>
              </a:solidFill>
              <a:latin typeface="Calibri" panose="020F0502020204030204" pitchFamily="34" charset="0"/>
              <a:ea typeface="Arial Unicode MS" pitchFamily="34" charset="-128"/>
            </a:endParaRPr>
          </a:p>
          <a:p>
            <a:endParaRPr lang="en-GB" altLang="it-IT" sz="1800" dirty="0">
              <a:solidFill>
                <a:srgbClr val="002060"/>
              </a:solidFill>
              <a:latin typeface="Calibri" panose="020F0502020204030204" pitchFamily="34" charset="0"/>
              <a:ea typeface="Arial Unicode MS" pitchFamily="34" charset="-128"/>
            </a:endParaRPr>
          </a:p>
          <a:p>
            <a:pPr fontAlgn="base">
              <a:spcBef>
                <a:spcPct val="0"/>
              </a:spcBef>
              <a:spcAft>
                <a:spcPct val="0"/>
              </a:spcAft>
            </a:pPr>
            <a:endParaRPr lang="it-IT" altLang="it-IT" sz="1800" dirty="0">
              <a:solidFill>
                <a:srgbClr val="002060"/>
              </a:solidFill>
              <a:latin typeface="Calibri" panose="020F0502020204030204" pitchFamily="34" charset="0"/>
              <a:ea typeface="Arial Unicode MS" pitchFamily="34" charset="-128"/>
            </a:endParaRPr>
          </a:p>
        </p:txBody>
      </p:sp>
      <p:sp>
        <p:nvSpPr>
          <p:cNvPr id="17" name="Freccia a destra 16"/>
          <p:cNvSpPr/>
          <p:nvPr/>
        </p:nvSpPr>
        <p:spPr bwMode="auto">
          <a:xfrm>
            <a:off x="4986019" y="1700901"/>
            <a:ext cx="385192" cy="144016"/>
          </a:xfrm>
          <a:prstGeom prst="rightArrow">
            <a:avLst/>
          </a:prstGeom>
          <a:solidFill>
            <a:srgbClr val="0070C0"/>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900" b="0" i="0" u="none" strike="noStrike" cap="none" normalizeH="0" baseline="0">
              <a:ln>
                <a:noFill/>
              </a:ln>
              <a:solidFill>
                <a:schemeClr val="bg1"/>
              </a:solidFill>
              <a:effectLst/>
              <a:latin typeface="Arial" charset="0"/>
              <a:ea typeface="ＭＳ Ｐゴシック" pitchFamily="1" charset="-128"/>
            </a:endParaRPr>
          </a:p>
        </p:txBody>
      </p:sp>
      <p:sp>
        <p:nvSpPr>
          <p:cNvPr id="19" name="Freccia a destra 18"/>
          <p:cNvSpPr/>
          <p:nvPr/>
        </p:nvSpPr>
        <p:spPr bwMode="auto">
          <a:xfrm>
            <a:off x="4986019" y="2493602"/>
            <a:ext cx="385192" cy="144016"/>
          </a:xfrm>
          <a:prstGeom prst="rightArrow">
            <a:avLst/>
          </a:prstGeom>
          <a:solidFill>
            <a:srgbClr val="0070C0"/>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900" b="0" i="0" u="none" strike="noStrike" cap="none" normalizeH="0" baseline="0">
              <a:ln>
                <a:noFill/>
              </a:ln>
              <a:solidFill>
                <a:schemeClr val="bg1"/>
              </a:solidFill>
              <a:effectLst/>
              <a:latin typeface="Arial" charset="0"/>
              <a:ea typeface="ＭＳ Ｐゴシック" pitchFamily="1" charset="-128"/>
            </a:endParaRPr>
          </a:p>
        </p:txBody>
      </p:sp>
      <p:sp>
        <p:nvSpPr>
          <p:cNvPr id="21" name="Freccia a destra 20"/>
          <p:cNvSpPr/>
          <p:nvPr/>
        </p:nvSpPr>
        <p:spPr bwMode="auto">
          <a:xfrm>
            <a:off x="4992892" y="3347919"/>
            <a:ext cx="385192" cy="144016"/>
          </a:xfrm>
          <a:prstGeom prst="rightArrow">
            <a:avLst/>
          </a:prstGeom>
          <a:solidFill>
            <a:srgbClr val="0070C0"/>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900" b="0" i="0" u="none" strike="noStrike" cap="none" normalizeH="0" baseline="0">
              <a:ln>
                <a:noFill/>
              </a:ln>
              <a:solidFill>
                <a:schemeClr val="bg1"/>
              </a:solidFill>
              <a:effectLst/>
              <a:latin typeface="Arial" charset="0"/>
              <a:ea typeface="ＭＳ Ｐゴシック" pitchFamily="1" charset="-128"/>
            </a:endParaRPr>
          </a:p>
        </p:txBody>
      </p:sp>
      <p:sp>
        <p:nvSpPr>
          <p:cNvPr id="23" name="Left Brace 18"/>
          <p:cNvSpPr>
            <a:spLocks/>
          </p:cNvSpPr>
          <p:nvPr/>
        </p:nvSpPr>
        <p:spPr bwMode="auto">
          <a:xfrm>
            <a:off x="4883409" y="4168480"/>
            <a:ext cx="478418" cy="2279945"/>
          </a:xfrm>
          <a:prstGeom prst="leftBrace">
            <a:avLst>
              <a:gd name="adj1" fmla="val 8342"/>
              <a:gd name="adj2" fmla="val 50000"/>
            </a:avLst>
          </a:prstGeom>
          <a:solidFill>
            <a:srgbClr val="FFFFFF"/>
          </a:solidFill>
          <a:ln w="38100">
            <a:solidFill>
              <a:srgbClr val="0070C0"/>
            </a:solidFill>
            <a:round/>
            <a:headEnd/>
            <a:tailEnd/>
          </a:ln>
          <a:effectLst>
            <a:outerShdw blurRad="50800" dist="50800" dir="5400000" algn="ctr" rotWithShape="0">
              <a:srgbClr val="808080">
                <a:alpha val="0"/>
              </a:srgbClr>
            </a:outerShdw>
          </a:effectLst>
          <a:extLst/>
        </p:spPr>
        <p:txBody>
          <a:bodyPr/>
          <a:lstStyle/>
          <a:p>
            <a:pPr algn="ctr" eaLnBrk="0" fontAlgn="base" hangingPunct="0">
              <a:spcBef>
                <a:spcPct val="0"/>
              </a:spcBef>
              <a:spcAft>
                <a:spcPct val="0"/>
              </a:spcAft>
              <a:defRPr/>
            </a:pPr>
            <a:endParaRPr lang="en-US" sz="2000" b="1">
              <a:solidFill>
                <a:srgbClr val="0070C0"/>
              </a:solidFill>
              <a:latin typeface="Arial" charset="0"/>
              <a:ea typeface="Arial Unicode MS" pitchFamily="34" charset="-128"/>
              <a:cs typeface="Arial Unicode MS" pitchFamily="34" charset="-128"/>
            </a:endParaRPr>
          </a:p>
        </p:txBody>
      </p:sp>
    </p:spTree>
    <p:extLst>
      <p:ext uri="{BB962C8B-B14F-4D97-AF65-F5344CB8AC3E}">
        <p14:creationId xmlns:p14="http://schemas.microsoft.com/office/powerpoint/2010/main" val="14488239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a:noFill/>
          <a:ln w="9525">
            <a:noFill/>
            <a:miter lim="800000"/>
            <a:headEnd/>
            <a:tailEnd/>
          </a:ln>
        </p:spPr>
        <p:txBody>
          <a:bodyPr vert="horz" wrap="square" lIns="91440" tIns="45720" rIns="91440" bIns="45720" numCol="1" anchor="t" anchorCtr="0" compatLnSpc="1">
            <a:prstTxWarp prst="textNoShape">
              <a:avLst/>
            </a:prstTxWarp>
          </a:bodyPr>
          <a:lstStyle/>
          <a:p>
            <a:pPr algn="ctr"/>
            <a:r>
              <a:rPr lang="en-US" sz="2800" dirty="0" err="1">
                <a:solidFill>
                  <a:srgbClr val="002060"/>
                </a:solidFill>
                <a:latin typeface="Calibri Light" panose="020F0302020204030204" pitchFamily="34" charset="0"/>
              </a:rPr>
              <a:t>Demetra</a:t>
            </a:r>
            <a:r>
              <a:rPr lang="en-US" sz="2800" dirty="0">
                <a:solidFill>
                  <a:srgbClr val="002060"/>
                </a:solidFill>
                <a:latin typeface="Calibri Light" panose="020F0302020204030204" pitchFamily="34" charset="0"/>
              </a:rPr>
              <a:t> experiment</a:t>
            </a:r>
            <a:r>
              <a:rPr lang="en-US" dirty="0">
                <a:solidFill>
                  <a:srgbClr val="C00000"/>
                </a:solidFill>
                <a:latin typeface="Calibri Light" panose="020F0302020204030204" pitchFamily="34" charset="0"/>
              </a:rPr>
              <a:t/>
            </a:r>
            <a:br>
              <a:rPr lang="en-US" dirty="0">
                <a:solidFill>
                  <a:srgbClr val="C00000"/>
                </a:solidFill>
                <a:latin typeface="Calibri Light" panose="020F0302020204030204" pitchFamily="34" charset="0"/>
              </a:rPr>
            </a:br>
            <a:endParaRPr lang="en-GB" dirty="0">
              <a:solidFill>
                <a:srgbClr val="C00000"/>
              </a:solidFill>
              <a:latin typeface="Calibri Light" panose="020F0302020204030204" pitchFamily="34" charset="0"/>
            </a:endParaRPr>
          </a:p>
        </p:txBody>
      </p:sp>
      <p:sp>
        <p:nvSpPr>
          <p:cNvPr id="11" name="Segnaposto numero diapositiva 10"/>
          <p:cNvSpPr>
            <a:spLocks noGrp="1"/>
          </p:cNvSpPr>
          <p:nvPr>
            <p:ph type="sldNum" sz="quarter" idx="12"/>
          </p:nvPr>
        </p:nvSpPr>
        <p:spPr/>
        <p:txBody>
          <a:bodyPr/>
          <a:lstStyle/>
          <a:p>
            <a:r>
              <a:rPr lang="it-IT" dirty="0">
                <a:solidFill>
                  <a:srgbClr val="000000"/>
                </a:solidFill>
              </a:rPr>
              <a:t> </a:t>
            </a:r>
            <a:fld id="{BFBF7122-E485-A34B-A033-193A3ADCCB38}" type="slidenum">
              <a:rPr lang="it-IT" smtClean="0">
                <a:solidFill>
                  <a:srgbClr val="000000"/>
                </a:solidFill>
              </a:rPr>
              <a:pPr/>
              <a:t>27</a:t>
            </a:fld>
            <a:endParaRPr lang="it-IT" dirty="0">
              <a:solidFill>
                <a:srgbClr val="000000"/>
              </a:solidFill>
            </a:endParaRPr>
          </a:p>
        </p:txBody>
      </p:sp>
      <p:pic>
        <p:nvPicPr>
          <p:cNvPr id="15" name="Picture 2" descr="marchio A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713" t="15123" r="-3713" b="39508"/>
          <a:stretch/>
        </p:blipFill>
        <p:spPr bwMode="auto">
          <a:xfrm>
            <a:off x="7255159" y="0"/>
            <a:ext cx="1939479"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descr="logoci.tif"/>
          <p:cNvPicPr/>
          <p:nvPr/>
        </p:nvPicPr>
        <p:blipFill>
          <a:blip r:embed="rId3"/>
          <a:stretch>
            <a:fillRect/>
          </a:stretch>
        </p:blipFill>
        <p:spPr>
          <a:xfrm>
            <a:off x="251520" y="72220"/>
            <a:ext cx="864096" cy="422746"/>
          </a:xfrm>
          <a:prstGeom prst="rect">
            <a:avLst/>
          </a:prstGeom>
        </p:spPr>
      </p:pic>
      <p:sp>
        <p:nvSpPr>
          <p:cNvPr id="8" name="Rettangolo 7"/>
          <p:cNvSpPr/>
          <p:nvPr/>
        </p:nvSpPr>
        <p:spPr>
          <a:xfrm>
            <a:off x="599012" y="1388707"/>
            <a:ext cx="1956113" cy="369332"/>
          </a:xfrm>
          <a:prstGeom prst="rect">
            <a:avLst/>
          </a:prstGeom>
        </p:spPr>
        <p:txBody>
          <a:bodyPr wrap="none">
            <a:spAutoFit/>
          </a:bodyPr>
          <a:lstStyle/>
          <a:p>
            <a:pPr lvl="0" fontAlgn="base">
              <a:spcBef>
                <a:spcPct val="0"/>
              </a:spcBef>
              <a:spcAft>
                <a:spcPct val="0"/>
              </a:spcAft>
            </a:pPr>
            <a:r>
              <a:rPr lang="it-IT" altLang="it-IT" sz="1800" b="1" i="1" dirty="0">
                <a:solidFill>
                  <a:srgbClr val="002060"/>
                </a:solidFill>
                <a:latin typeface="Calibri" panose="020F0502020204030204" pitchFamily="34" charset="0"/>
                <a:ea typeface="ＭＳ Ｐゴシック" panose="020B0600070205080204" pitchFamily="34" charset="-128"/>
              </a:rPr>
              <a:t>The MOTIVATION </a:t>
            </a:r>
            <a:r>
              <a:rPr lang="it-IT" altLang="it-IT" sz="1800" i="1" dirty="0">
                <a:solidFill>
                  <a:srgbClr val="002060"/>
                </a:solidFill>
                <a:latin typeface="Calibri" panose="020F0502020204030204" pitchFamily="34" charset="0"/>
                <a:ea typeface="ＭＳ Ｐゴシック" panose="020B0600070205080204" pitchFamily="34" charset="-128"/>
              </a:rPr>
              <a:t>:</a:t>
            </a:r>
          </a:p>
        </p:txBody>
      </p:sp>
      <p:sp>
        <p:nvSpPr>
          <p:cNvPr id="9" name="Rettangolo 8"/>
          <p:cNvSpPr>
            <a:spLocks noChangeArrowheads="1"/>
          </p:cNvSpPr>
          <p:nvPr/>
        </p:nvSpPr>
        <p:spPr bwMode="auto">
          <a:xfrm>
            <a:off x="540623" y="2017446"/>
            <a:ext cx="8135065" cy="162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algn="just" fontAlgn="base">
              <a:lnSpc>
                <a:spcPct val="114000"/>
              </a:lnSpc>
              <a:spcBef>
                <a:spcPct val="0"/>
              </a:spcBef>
              <a:spcAft>
                <a:spcPct val="0"/>
              </a:spcAft>
              <a:buFont typeface="Arial" panose="020B0604020202020204" pitchFamily="34" charset="0"/>
              <a:buChar char="•"/>
            </a:pPr>
            <a:r>
              <a:rPr lang="en-US" altLang="it-IT" sz="1800" dirty="0">
                <a:solidFill>
                  <a:srgbClr val="002060"/>
                </a:solidFill>
                <a:latin typeface="Calibri" panose="020F0502020204030204" pitchFamily="34" charset="0"/>
                <a:ea typeface="ＭＳ Ｐゴシック" panose="020B0600070205080204" pitchFamily="34" charset="-128"/>
                <a:cs typeface="Times New Roman" panose="02020603050405020304" pitchFamily="18" charset="0"/>
                <a:sym typeface="Optima" pitchFamily="-84" charset="0"/>
              </a:rPr>
              <a:t>The research project is devoted to the R&amp;D of  key components for existing accelerators and  for the next generation of accelerators. New technologies are necessary to achieve the Multi-</a:t>
            </a:r>
            <a:r>
              <a:rPr lang="en-US" altLang="it-IT" sz="1800" dirty="0" err="1">
                <a:solidFill>
                  <a:srgbClr val="002060"/>
                </a:solidFill>
                <a:latin typeface="Calibri" panose="020F0502020204030204" pitchFamily="34" charset="0"/>
                <a:ea typeface="ＭＳ Ｐゴシック" panose="020B0600070205080204" pitchFamily="34" charset="-128"/>
                <a:cs typeface="Times New Roman" panose="02020603050405020304" pitchFamily="18" charset="0"/>
                <a:sym typeface="Optima" pitchFamily="-84" charset="0"/>
              </a:rPr>
              <a:t>TeV</a:t>
            </a:r>
            <a:r>
              <a:rPr lang="en-US" altLang="it-IT" sz="1800" dirty="0">
                <a:solidFill>
                  <a:srgbClr val="002060"/>
                </a:solidFill>
                <a:latin typeface="Calibri" panose="020F0502020204030204" pitchFamily="34" charset="0"/>
                <a:ea typeface="ＭＳ Ｐゴシック" panose="020B0600070205080204" pitchFamily="34" charset="-128"/>
                <a:cs typeface="Times New Roman" panose="02020603050405020304" pitchFamily="18" charset="0"/>
                <a:sym typeface="Optima" pitchFamily="-84" charset="0"/>
              </a:rPr>
              <a:t> energies of future linear</a:t>
            </a:r>
            <a:r>
              <a:rPr lang="en-US" altLang="it-IT" sz="1800" i="1" dirty="0">
                <a:solidFill>
                  <a:srgbClr val="002060"/>
                </a:solidFill>
                <a:latin typeface="Calibri" panose="020F0502020204030204" pitchFamily="34" charset="0"/>
                <a:ea typeface="ＭＳ Ｐゴシック" panose="020B0600070205080204" pitchFamily="34" charset="-128"/>
                <a:cs typeface="Times New Roman" panose="02020603050405020304" pitchFamily="18" charset="0"/>
                <a:sym typeface="Optima" pitchFamily="-84" charset="0"/>
              </a:rPr>
              <a:t> </a:t>
            </a:r>
            <a:r>
              <a:rPr lang="en-US" altLang="it-IT" sz="1800" dirty="0">
                <a:solidFill>
                  <a:srgbClr val="002060"/>
                </a:solidFill>
                <a:latin typeface="Calibri" panose="020F0502020204030204" pitchFamily="34" charset="0"/>
                <a:ea typeface="ＭＳ Ｐゴシック" panose="020B0600070205080204" pitchFamily="34" charset="-128"/>
                <a:cs typeface="Times New Roman" panose="02020603050405020304" pitchFamily="18" charset="0"/>
                <a:sym typeface="Optima" pitchFamily="-84" charset="0"/>
              </a:rPr>
              <a:t>colliders, </a:t>
            </a:r>
            <a:r>
              <a:rPr lang="en-US" altLang="ja-JP" sz="1800" dirty="0">
                <a:solidFill>
                  <a:srgbClr val="002060"/>
                </a:solidFill>
                <a:latin typeface="Calibri" panose="020F0502020204030204" pitchFamily="34" charset="0"/>
                <a:ea typeface="ＭＳ Ｐゴシック" panose="020B0600070205080204" pitchFamily="34" charset="-128"/>
                <a:cs typeface="Times New Roman" panose="02020603050405020304" pitchFamily="18" charset="0"/>
                <a:sym typeface="Optima" pitchFamily="-84" charset="0"/>
              </a:rPr>
              <a:t>x-ray FELs, etc.</a:t>
            </a:r>
          </a:p>
          <a:p>
            <a:pPr fontAlgn="base">
              <a:lnSpc>
                <a:spcPct val="114000"/>
              </a:lnSpc>
              <a:spcBef>
                <a:spcPct val="0"/>
              </a:spcBef>
              <a:spcAft>
                <a:spcPct val="0"/>
              </a:spcAft>
            </a:pPr>
            <a:endParaRPr lang="en-US" altLang="it-IT" sz="1600" dirty="0">
              <a:solidFill>
                <a:srgbClr val="002060"/>
              </a:solidFill>
              <a:latin typeface="Calibri" panose="020F0502020204030204" pitchFamily="34" charset="0"/>
              <a:ea typeface="ＭＳ Ｐゴシック" panose="020B0600070205080204" pitchFamily="34" charset="-128"/>
              <a:cs typeface="Times New Roman" panose="02020603050405020304" pitchFamily="18" charset="0"/>
              <a:sym typeface="Optima" pitchFamily="-84" charset="0"/>
            </a:endParaRPr>
          </a:p>
        </p:txBody>
      </p:sp>
      <p:sp>
        <p:nvSpPr>
          <p:cNvPr id="10" name="Rettangolo 9"/>
          <p:cNvSpPr>
            <a:spLocks noChangeArrowheads="1"/>
          </p:cNvSpPr>
          <p:nvPr/>
        </p:nvSpPr>
        <p:spPr bwMode="auto">
          <a:xfrm>
            <a:off x="599012" y="5078887"/>
            <a:ext cx="63436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altLang="it-IT" sz="1800" dirty="0">
                <a:solidFill>
                  <a:srgbClr val="002060"/>
                </a:solidFill>
                <a:latin typeface="Calibri" panose="020F0502020204030204" pitchFamily="34" charset="0"/>
                <a:ea typeface="ＭＳ Ｐゴシック" panose="020B0600070205080204" pitchFamily="34" charset="-128"/>
                <a:cs typeface="Times New Roman" panose="02020603050405020304" pitchFamily="18" charset="0"/>
              </a:rPr>
              <a:t>Approach : </a:t>
            </a:r>
          </a:p>
          <a:p>
            <a:pPr algn="just" fontAlgn="base">
              <a:spcBef>
                <a:spcPct val="0"/>
              </a:spcBef>
              <a:spcAft>
                <a:spcPct val="0"/>
              </a:spcAft>
            </a:pPr>
            <a:r>
              <a:rPr lang="en-US" altLang="it-IT" sz="1800" dirty="0">
                <a:solidFill>
                  <a:srgbClr val="002060"/>
                </a:solidFill>
                <a:latin typeface="Calibri" panose="020F0502020204030204" pitchFamily="34" charset="0"/>
                <a:ea typeface="ＭＳ Ｐゴシック" panose="020B0600070205080204" pitchFamily="34" charset="-128"/>
                <a:cs typeface="Times New Roman" panose="02020603050405020304" pitchFamily="18" charset="0"/>
              </a:rPr>
              <a:t>To study new materials and manufacturing techniques including single and multi-layer surfaces with precision-controlled  properties</a:t>
            </a:r>
          </a:p>
        </p:txBody>
      </p:sp>
      <p:sp>
        <p:nvSpPr>
          <p:cNvPr id="13" name="Rettangolo 12"/>
          <p:cNvSpPr>
            <a:spLocks noChangeArrowheads="1"/>
          </p:cNvSpPr>
          <p:nvPr/>
        </p:nvSpPr>
        <p:spPr bwMode="auto">
          <a:xfrm>
            <a:off x="540623" y="3412435"/>
            <a:ext cx="800828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algn="just" fontAlgn="base">
              <a:spcBef>
                <a:spcPct val="50000"/>
              </a:spcBef>
              <a:spcAft>
                <a:spcPct val="0"/>
              </a:spcAft>
              <a:buFont typeface="Arial" panose="020B0604020202020204" pitchFamily="34" charset="0"/>
              <a:buChar char="•"/>
            </a:pPr>
            <a:r>
              <a:rPr lang="it-IT" altLang="it-IT" sz="1800" dirty="0">
                <a:solidFill>
                  <a:srgbClr val="002060"/>
                </a:solidFill>
                <a:latin typeface="Calibri" panose="020F0502020204030204" pitchFamily="34" charset="0"/>
                <a:ea typeface="ＭＳ Ｐゴシック" panose="020B0600070205080204" pitchFamily="34" charset="-128"/>
                <a:cs typeface="Times New Roman" panose="02020603050405020304" pitchFamily="18" charset="0"/>
              </a:rPr>
              <a:t>To use in high </a:t>
            </a:r>
            <a:r>
              <a:rPr lang="it-IT" altLang="it-IT" sz="1800" dirty="0" err="1">
                <a:solidFill>
                  <a:srgbClr val="002060"/>
                </a:solidFill>
                <a:latin typeface="Calibri" panose="020F0502020204030204" pitchFamily="34" charset="0"/>
                <a:ea typeface="ＭＳ Ｐゴシック" panose="020B0600070205080204" pitchFamily="34" charset="-128"/>
                <a:cs typeface="Times New Roman" panose="02020603050405020304" pitchFamily="18" charset="0"/>
              </a:rPr>
              <a:t>brilliance</a:t>
            </a:r>
            <a:r>
              <a:rPr lang="it-IT" altLang="it-IT" sz="1800" dirty="0">
                <a:solidFill>
                  <a:srgbClr val="002060"/>
                </a:solidFill>
                <a:latin typeface="Calibri" panose="020F0502020204030204" pitchFamily="34" charset="0"/>
                <a:ea typeface="ＭＳ Ｐゴシック" panose="020B0600070205080204" pitchFamily="34" charset="-128"/>
                <a:cs typeface="Times New Roman" panose="02020603050405020304" pitchFamily="18" charset="0"/>
              </a:rPr>
              <a:t> photo-</a:t>
            </a:r>
            <a:r>
              <a:rPr lang="it-IT" altLang="it-IT" sz="1800" dirty="0" err="1">
                <a:solidFill>
                  <a:srgbClr val="002060"/>
                </a:solidFill>
                <a:latin typeface="Calibri" panose="020F0502020204030204" pitchFamily="34" charset="0"/>
                <a:ea typeface="ＭＳ Ｐゴシック" panose="020B0600070205080204" pitchFamily="34" charset="-128"/>
                <a:cs typeface="Times New Roman" panose="02020603050405020304" pitchFamily="18" charset="0"/>
              </a:rPr>
              <a:t>injectors</a:t>
            </a:r>
            <a:r>
              <a:rPr lang="it-IT" altLang="it-IT" sz="1800" dirty="0">
                <a:solidFill>
                  <a:srgbClr val="002060"/>
                </a:solidFill>
                <a:latin typeface="Calibri" panose="020F0502020204030204" pitchFamily="34" charset="0"/>
                <a:ea typeface="ＭＳ Ｐゴシック" panose="020B0600070205080204" pitchFamily="34" charset="-128"/>
                <a:cs typeface="Times New Roman" panose="02020603050405020304" pitchFamily="18" charset="0"/>
              </a:rPr>
              <a:t> to compensate the </a:t>
            </a:r>
            <a:r>
              <a:rPr lang="it-IT" altLang="it-IT" sz="1800" dirty="0" err="1">
                <a:solidFill>
                  <a:srgbClr val="002060"/>
                </a:solidFill>
                <a:latin typeface="Calibri" panose="020F0502020204030204" pitchFamily="34" charset="0"/>
                <a:ea typeface="ＭＳ Ｐゴシック" panose="020B0600070205080204" pitchFamily="34" charset="-128"/>
                <a:cs typeface="Times New Roman" panose="02020603050405020304" pitchFamily="18" charset="0"/>
              </a:rPr>
              <a:t>beam</a:t>
            </a:r>
            <a:r>
              <a:rPr lang="it-IT" altLang="it-IT" sz="1800" dirty="0">
                <a:solidFill>
                  <a:srgbClr val="002060"/>
                </a:solidFill>
                <a:latin typeface="Calibri" panose="020F0502020204030204" pitchFamily="34" charset="0"/>
                <a:ea typeface="ＭＳ Ｐゴシック" panose="020B0600070205080204" pitchFamily="34" charset="-128"/>
                <a:cs typeface="Times New Roman" panose="02020603050405020304" pitchFamily="18" charset="0"/>
              </a:rPr>
              <a:t> </a:t>
            </a:r>
            <a:r>
              <a:rPr lang="it-IT" altLang="it-IT" sz="1800" dirty="0" err="1">
                <a:solidFill>
                  <a:srgbClr val="002060"/>
                </a:solidFill>
                <a:latin typeface="Calibri" panose="020F0502020204030204" pitchFamily="34" charset="0"/>
                <a:ea typeface="ＭＳ Ｐゴシック" panose="020B0600070205080204" pitchFamily="34" charset="-128"/>
                <a:cs typeface="Times New Roman" panose="02020603050405020304" pitchFamily="18" charset="0"/>
              </a:rPr>
              <a:t>longitudinal</a:t>
            </a:r>
            <a:r>
              <a:rPr lang="it-IT" altLang="it-IT" sz="1800" dirty="0">
                <a:solidFill>
                  <a:srgbClr val="002060"/>
                </a:solidFill>
                <a:latin typeface="Calibri" panose="020F0502020204030204" pitchFamily="34" charset="0"/>
                <a:ea typeface="ＭＳ Ｐゴシック" panose="020B0600070205080204" pitchFamily="34" charset="-128"/>
                <a:cs typeface="Times New Roman" panose="02020603050405020304" pitchFamily="18" charset="0"/>
              </a:rPr>
              <a:t>      </a:t>
            </a:r>
            <a:r>
              <a:rPr lang="it-IT" altLang="it-IT" sz="1800" dirty="0" err="1">
                <a:solidFill>
                  <a:srgbClr val="002060"/>
                </a:solidFill>
                <a:latin typeface="Calibri" panose="020F0502020204030204" pitchFamily="34" charset="0"/>
                <a:ea typeface="ＭＳ Ｐゴシック" panose="020B0600070205080204" pitchFamily="34" charset="-128"/>
                <a:cs typeface="Times New Roman" panose="02020603050405020304" pitchFamily="18" charset="0"/>
              </a:rPr>
              <a:t>phase-space</a:t>
            </a:r>
            <a:r>
              <a:rPr lang="it-IT" altLang="it-IT" sz="1800" dirty="0">
                <a:solidFill>
                  <a:srgbClr val="002060"/>
                </a:solidFill>
                <a:latin typeface="Calibri" panose="020F0502020204030204" pitchFamily="34" charset="0"/>
                <a:ea typeface="ＭＳ Ｐゴシック" panose="020B0600070205080204" pitchFamily="34" charset="-128"/>
                <a:cs typeface="Times New Roman" panose="02020603050405020304" pitchFamily="18" charset="0"/>
              </a:rPr>
              <a:t> </a:t>
            </a:r>
            <a:r>
              <a:rPr lang="it-IT" altLang="it-IT" sz="1800" dirty="0" err="1">
                <a:solidFill>
                  <a:srgbClr val="002060"/>
                </a:solidFill>
                <a:latin typeface="Calibri" panose="020F0502020204030204" pitchFamily="34" charset="0"/>
                <a:ea typeface="ＭＳ Ｐゴシック" panose="020B0600070205080204" pitchFamily="34" charset="-128"/>
                <a:cs typeface="Times New Roman" panose="02020603050405020304" pitchFamily="18" charset="0"/>
              </a:rPr>
              <a:t>distorsion</a:t>
            </a:r>
            <a:r>
              <a:rPr lang="it-IT" altLang="it-IT" sz="1800" dirty="0">
                <a:solidFill>
                  <a:srgbClr val="002060"/>
                </a:solidFill>
                <a:latin typeface="Calibri" panose="020F0502020204030204" pitchFamily="34" charset="0"/>
                <a:ea typeface="ＭＳ Ｐゴシック" panose="020B0600070205080204" pitchFamily="34" charset="-128"/>
                <a:cs typeface="Times New Roman" panose="02020603050405020304" pitchFamily="18" charset="0"/>
              </a:rPr>
              <a:t>, </a:t>
            </a:r>
            <a:r>
              <a:rPr lang="it-IT" altLang="it-IT" sz="1800" dirty="0" err="1">
                <a:solidFill>
                  <a:srgbClr val="002060"/>
                </a:solidFill>
                <a:latin typeface="Calibri" panose="020F0502020204030204" pitchFamily="34" charset="0"/>
                <a:ea typeface="ＭＳ Ｐゴシック" panose="020B0600070205080204" pitchFamily="34" charset="-128"/>
                <a:cs typeface="Times New Roman" panose="02020603050405020304" pitchFamily="18" charset="0"/>
              </a:rPr>
              <a:t>enhanced</a:t>
            </a:r>
            <a:r>
              <a:rPr lang="it-IT" altLang="it-IT" sz="1800" dirty="0">
                <a:solidFill>
                  <a:srgbClr val="002060"/>
                </a:solidFill>
                <a:latin typeface="Calibri" panose="020F0502020204030204" pitchFamily="34" charset="0"/>
                <a:ea typeface="ＭＳ Ｐゴシック" panose="020B0600070205080204" pitchFamily="34" charset="-128"/>
                <a:cs typeface="Times New Roman" panose="02020603050405020304" pitchFamily="18" charset="0"/>
              </a:rPr>
              <a:t> by the </a:t>
            </a:r>
            <a:r>
              <a:rPr lang="it-IT" altLang="it-IT" sz="1800" dirty="0" err="1">
                <a:solidFill>
                  <a:srgbClr val="002060"/>
                </a:solidFill>
                <a:latin typeface="Calibri" panose="020F0502020204030204" pitchFamily="34" charset="0"/>
                <a:ea typeface="ＭＳ Ｐゴシック" panose="020B0600070205080204" pitchFamily="34" charset="-128"/>
                <a:cs typeface="Times New Roman" panose="02020603050405020304" pitchFamily="18" charset="0"/>
              </a:rPr>
              <a:t>bunch</a:t>
            </a:r>
            <a:r>
              <a:rPr lang="it-IT" altLang="it-IT" sz="1800" dirty="0">
                <a:solidFill>
                  <a:srgbClr val="002060"/>
                </a:solidFill>
                <a:latin typeface="Calibri" panose="020F0502020204030204" pitchFamily="34" charset="0"/>
                <a:ea typeface="ＭＳ Ｐゴシック" panose="020B0600070205080204" pitchFamily="34" charset="-128"/>
                <a:cs typeface="Times New Roman" panose="02020603050405020304" pitchFamily="18" charset="0"/>
              </a:rPr>
              <a:t> </a:t>
            </a:r>
            <a:r>
              <a:rPr lang="it-IT" altLang="it-IT" sz="1800" dirty="0" err="1">
                <a:solidFill>
                  <a:srgbClr val="002060"/>
                </a:solidFill>
                <a:latin typeface="Calibri" panose="020F0502020204030204" pitchFamily="34" charset="0"/>
                <a:ea typeface="ＭＳ Ｐゴシック" panose="020B0600070205080204" pitchFamily="34" charset="-128"/>
                <a:cs typeface="Times New Roman" panose="02020603050405020304" pitchFamily="18" charset="0"/>
              </a:rPr>
              <a:t>compression</a:t>
            </a:r>
            <a:r>
              <a:rPr lang="it-IT" altLang="it-IT" sz="1800" dirty="0">
                <a:solidFill>
                  <a:srgbClr val="002060"/>
                </a:solidFill>
                <a:latin typeface="Calibri" panose="020F0502020204030204" pitchFamily="34" charset="0"/>
                <a:ea typeface="ＭＳ Ｐゴシック" panose="020B0600070205080204" pitchFamily="34" charset="-128"/>
                <a:cs typeface="Times New Roman" panose="02020603050405020304" pitchFamily="18" charset="0"/>
              </a:rPr>
              <a:t> of the </a:t>
            </a:r>
            <a:r>
              <a:rPr lang="it-IT" altLang="it-IT" sz="1800" dirty="0" err="1">
                <a:solidFill>
                  <a:srgbClr val="002060"/>
                </a:solidFill>
                <a:latin typeface="Calibri" panose="020F0502020204030204" pitchFamily="34" charset="0"/>
                <a:ea typeface="ＭＳ Ｐゴシック" panose="020B0600070205080204" pitchFamily="34" charset="-128"/>
                <a:cs typeface="Times New Roman" panose="02020603050405020304" pitchFamily="18" charset="0"/>
              </a:rPr>
              <a:t>acceleration</a:t>
            </a:r>
            <a:r>
              <a:rPr lang="it-IT" altLang="it-IT" sz="1800" dirty="0">
                <a:solidFill>
                  <a:srgbClr val="002060"/>
                </a:solidFill>
                <a:latin typeface="Calibri" panose="020F0502020204030204" pitchFamily="34" charset="0"/>
                <a:ea typeface="ＭＳ Ｐゴシック" panose="020B0600070205080204" pitchFamily="34" charset="-128"/>
                <a:cs typeface="Times New Roman" panose="02020603050405020304" pitchFamily="18" charset="0"/>
              </a:rPr>
              <a:t> </a:t>
            </a:r>
            <a:r>
              <a:rPr lang="it-IT" altLang="it-IT" sz="1800" dirty="0" err="1">
                <a:solidFill>
                  <a:srgbClr val="002060"/>
                </a:solidFill>
                <a:latin typeface="Calibri" panose="020F0502020204030204" pitchFamily="34" charset="0"/>
                <a:ea typeface="ＭＳ Ｐゴシック" panose="020B0600070205080204" pitchFamily="34" charset="-128"/>
                <a:cs typeface="Times New Roman" panose="02020603050405020304" pitchFamily="18" charset="0"/>
              </a:rPr>
              <a:t>process</a:t>
            </a:r>
            <a:endParaRPr lang="it-IT" altLang="it-IT" sz="1800" dirty="0">
              <a:solidFill>
                <a:srgbClr val="002060"/>
              </a:solidFill>
              <a:latin typeface="Calibri" panose="020F0502020204030204" pitchFamily="34" charset="0"/>
              <a:ea typeface="ＭＳ Ｐゴシック" panose="020B0600070205080204" pitchFamily="34" charset="-128"/>
              <a:cs typeface="Times New Roman" panose="02020603050405020304" pitchFamily="18" charset="0"/>
            </a:endParaRPr>
          </a:p>
        </p:txBody>
      </p:sp>
      <p:sp>
        <p:nvSpPr>
          <p:cNvPr id="18" name="Rettangolo 17"/>
          <p:cNvSpPr>
            <a:spLocks noChangeArrowheads="1"/>
          </p:cNvSpPr>
          <p:nvPr/>
        </p:nvSpPr>
        <p:spPr bwMode="auto">
          <a:xfrm>
            <a:off x="544950" y="4567849"/>
            <a:ext cx="56173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fontAlgn="base">
              <a:spcBef>
                <a:spcPct val="50000"/>
              </a:spcBef>
              <a:spcAft>
                <a:spcPct val="0"/>
              </a:spcAft>
              <a:buFont typeface="Arial" panose="020B0604020202020204" pitchFamily="34" charset="0"/>
              <a:buChar char="•"/>
            </a:pPr>
            <a:r>
              <a:rPr lang="it-IT" altLang="it-IT" sz="1800" dirty="0">
                <a:solidFill>
                  <a:srgbClr val="002060"/>
                </a:solidFill>
                <a:latin typeface="Calibri" panose="020F0502020204030204" pitchFamily="34" charset="0"/>
                <a:ea typeface="ＭＳ Ｐゴシック" panose="020B0600070205080204" pitchFamily="34" charset="-128"/>
                <a:cs typeface="Times New Roman" panose="02020603050405020304" pitchFamily="18" charset="0"/>
              </a:rPr>
              <a:t>To gain know-how in </a:t>
            </a:r>
            <a:r>
              <a:rPr lang="it-IT" altLang="it-IT" sz="1800" dirty="0" err="1">
                <a:solidFill>
                  <a:srgbClr val="002060"/>
                </a:solidFill>
                <a:latin typeface="Calibri" panose="020F0502020204030204" pitchFamily="34" charset="0"/>
                <a:ea typeface="ＭＳ Ｐゴシック" panose="020B0600070205080204" pitchFamily="34" charset="-128"/>
                <a:cs typeface="Times New Roman" panose="02020603050405020304" pitchFamily="18" charset="0"/>
              </a:rPr>
              <a:t>vacuum</a:t>
            </a:r>
            <a:r>
              <a:rPr lang="it-IT" altLang="it-IT" sz="1800" dirty="0">
                <a:solidFill>
                  <a:srgbClr val="002060"/>
                </a:solidFill>
                <a:latin typeface="Calibri" panose="020F0502020204030204" pitchFamily="34" charset="0"/>
                <a:ea typeface="ＭＳ Ｐゴシック" panose="020B0600070205080204" pitchFamily="34" charset="-128"/>
                <a:cs typeface="Times New Roman" panose="02020603050405020304" pitchFamily="18" charset="0"/>
              </a:rPr>
              <a:t> </a:t>
            </a:r>
            <a:r>
              <a:rPr lang="it-IT" altLang="it-IT" sz="1800" dirty="0" err="1">
                <a:solidFill>
                  <a:srgbClr val="002060"/>
                </a:solidFill>
                <a:latin typeface="Calibri" panose="020F0502020204030204" pitchFamily="34" charset="0"/>
                <a:ea typeface="ＭＳ Ｐゴシック" panose="020B0600070205080204" pitchFamily="34" charset="-128"/>
                <a:cs typeface="Times New Roman" panose="02020603050405020304" pitchFamily="18" charset="0"/>
              </a:rPr>
              <a:t>microwave</a:t>
            </a:r>
            <a:r>
              <a:rPr lang="it-IT" altLang="it-IT" sz="1800" dirty="0">
                <a:solidFill>
                  <a:srgbClr val="002060"/>
                </a:solidFill>
                <a:latin typeface="Calibri" panose="020F0502020204030204" pitchFamily="34" charset="0"/>
                <a:ea typeface="ＭＳ Ｐゴシック" panose="020B0600070205080204" pitchFamily="34" charset="-128"/>
                <a:cs typeface="Times New Roman" panose="02020603050405020304" pitchFamily="18" charset="0"/>
              </a:rPr>
              <a:t> </a:t>
            </a:r>
            <a:r>
              <a:rPr lang="it-IT" altLang="it-IT" sz="1800" dirty="0" err="1">
                <a:solidFill>
                  <a:srgbClr val="002060"/>
                </a:solidFill>
                <a:latin typeface="Calibri" panose="020F0502020204030204" pitchFamily="34" charset="0"/>
                <a:ea typeface="ＭＳ Ｐゴシック" panose="020B0600070205080204" pitchFamily="34" charset="-128"/>
                <a:cs typeface="Times New Roman" panose="02020603050405020304" pitchFamily="18" charset="0"/>
              </a:rPr>
              <a:t>technologies</a:t>
            </a:r>
            <a:r>
              <a:rPr lang="it-IT" altLang="it-IT" sz="1800" dirty="0">
                <a:solidFill>
                  <a:srgbClr val="002060"/>
                </a:solidFill>
                <a:latin typeface="Calibri" panose="020F0502020204030204" pitchFamily="34" charset="0"/>
                <a:ea typeface="ＭＳ Ｐゴシック" panose="020B0600070205080204" pitchFamily="34" charset="-128"/>
                <a:cs typeface="Times New Roman" panose="02020603050405020304" pitchFamily="18" charset="0"/>
              </a:rPr>
              <a:t> </a:t>
            </a:r>
          </a:p>
        </p:txBody>
      </p:sp>
    </p:spTree>
    <p:extLst>
      <p:ext uri="{BB962C8B-B14F-4D97-AF65-F5344CB8AC3E}">
        <p14:creationId xmlns:p14="http://schemas.microsoft.com/office/powerpoint/2010/main" val="2931858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Immagine 5">
            <a:extLst>
              <a:ext uri="{FF2B5EF4-FFF2-40B4-BE49-F238E27FC236}">
                <a16:creationId xmlns="" xmlns:a16="http://schemas.microsoft.com/office/drawing/2014/main" id="{26BF2EF9-AA4D-4307-8389-F1D7375BEDCF}"/>
              </a:ext>
            </a:extLst>
          </p:cNvPr>
          <p:cNvPicPr>
            <a:picLocks noChangeAspect="1"/>
          </p:cNvPicPr>
          <p:nvPr/>
        </p:nvPicPr>
        <p:blipFill rotWithShape="1">
          <a:blip r:embed="rId2"/>
          <a:srcRect t="49965"/>
          <a:stretch/>
        </p:blipFill>
        <p:spPr>
          <a:xfrm>
            <a:off x="685800" y="4653685"/>
            <a:ext cx="8458200" cy="2140151"/>
          </a:xfrm>
          <a:prstGeom prst="rect">
            <a:avLst/>
          </a:prstGeom>
        </p:spPr>
      </p:pic>
      <p:pic>
        <p:nvPicPr>
          <p:cNvPr id="3" name="Immagine 2"/>
          <p:cNvPicPr>
            <a:picLocks noChangeAspect="1"/>
          </p:cNvPicPr>
          <p:nvPr/>
        </p:nvPicPr>
        <p:blipFill rotWithShape="1">
          <a:blip r:embed="rId3"/>
          <a:srcRect l="61812" t="16401" r="7476" b="54200"/>
          <a:stretch/>
        </p:blipFill>
        <p:spPr>
          <a:xfrm>
            <a:off x="5220073" y="859554"/>
            <a:ext cx="3974566" cy="2140151"/>
          </a:xfrm>
          <a:prstGeom prst="rect">
            <a:avLst/>
          </a:prstGeom>
        </p:spPr>
      </p:pic>
      <p:sp>
        <p:nvSpPr>
          <p:cNvPr id="2" name="Titolo 1"/>
          <p:cNvSpPr>
            <a:spLocks noGrp="1"/>
          </p:cNvSpPr>
          <p:nvPr>
            <p:ph type="title"/>
          </p:nvPr>
        </p:nvSpPr>
        <p:spPr>
          <a:xfrm>
            <a:off x="293981" y="422023"/>
            <a:ext cx="8712106" cy="581025"/>
          </a:xfrm>
          <a:noFill/>
          <a:ln w="9525">
            <a:noFill/>
            <a:miter lim="800000"/>
            <a:headEnd/>
            <a:tailEnd/>
          </a:ln>
        </p:spPr>
        <p:txBody>
          <a:bodyPr vert="horz" wrap="square" lIns="91440" tIns="45720" rIns="91440" bIns="45720" numCol="1" anchor="t" anchorCtr="0" compatLnSpc="1">
            <a:prstTxWarp prst="textNoShape">
              <a:avLst/>
            </a:prstTxWarp>
          </a:bodyPr>
          <a:lstStyle/>
          <a:p>
            <a:pPr algn="ctr"/>
            <a:r>
              <a:rPr lang="en-US" sz="2800" dirty="0">
                <a:solidFill>
                  <a:srgbClr val="002060"/>
                </a:solidFill>
                <a:latin typeface="Calibri Light" panose="020F0302020204030204" pitchFamily="34" charset="0"/>
              </a:rPr>
              <a:t>Innovative compact braze-free joints structures at LNF (1/2)</a:t>
            </a:r>
            <a:endParaRPr lang="en-GB" sz="2800" dirty="0">
              <a:solidFill>
                <a:srgbClr val="002060"/>
              </a:solidFill>
              <a:latin typeface="Calibri Light" panose="020F0302020204030204" pitchFamily="34" charset="0"/>
            </a:endParaRPr>
          </a:p>
        </p:txBody>
      </p:sp>
      <p:sp>
        <p:nvSpPr>
          <p:cNvPr id="11" name="Segnaposto numero diapositiva 10"/>
          <p:cNvSpPr>
            <a:spLocks noGrp="1"/>
          </p:cNvSpPr>
          <p:nvPr>
            <p:ph type="sldNum" sz="quarter" idx="12"/>
          </p:nvPr>
        </p:nvSpPr>
        <p:spPr/>
        <p:txBody>
          <a:bodyPr/>
          <a:lstStyle/>
          <a:p>
            <a:r>
              <a:rPr lang="it-IT" dirty="0">
                <a:solidFill>
                  <a:srgbClr val="000000"/>
                </a:solidFill>
              </a:rPr>
              <a:t> </a:t>
            </a:r>
            <a:fld id="{BFBF7122-E485-A34B-A033-193A3ADCCB38}" type="slidenum">
              <a:rPr lang="it-IT" smtClean="0">
                <a:solidFill>
                  <a:srgbClr val="000000"/>
                </a:solidFill>
              </a:rPr>
              <a:pPr/>
              <a:t>28</a:t>
            </a:fld>
            <a:endParaRPr lang="it-IT" dirty="0">
              <a:solidFill>
                <a:srgbClr val="000000"/>
              </a:solidFill>
            </a:endParaRPr>
          </a:p>
        </p:txBody>
      </p:sp>
      <p:pic>
        <p:nvPicPr>
          <p:cNvPr id="15" name="Picture 2" descr="marchio A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13" t="15123" r="-3713" b="39508"/>
          <a:stretch/>
        </p:blipFill>
        <p:spPr bwMode="auto">
          <a:xfrm>
            <a:off x="7255159" y="0"/>
            <a:ext cx="1939479"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descr="logoci.tif"/>
          <p:cNvPicPr/>
          <p:nvPr/>
        </p:nvPicPr>
        <p:blipFill>
          <a:blip r:embed="rId5"/>
          <a:stretch>
            <a:fillRect/>
          </a:stretch>
        </p:blipFill>
        <p:spPr>
          <a:xfrm>
            <a:off x="251520" y="72220"/>
            <a:ext cx="864096" cy="422746"/>
          </a:xfrm>
          <a:prstGeom prst="rect">
            <a:avLst/>
          </a:prstGeom>
        </p:spPr>
      </p:pic>
      <p:sp>
        <p:nvSpPr>
          <p:cNvPr id="9" name="CasellaDiTesto 8"/>
          <p:cNvSpPr txBox="1"/>
          <p:nvPr/>
        </p:nvSpPr>
        <p:spPr>
          <a:xfrm>
            <a:off x="90632" y="1015444"/>
            <a:ext cx="5400135" cy="4431983"/>
          </a:xfrm>
          <a:prstGeom prst="rect">
            <a:avLst/>
          </a:prstGeom>
          <a:noFill/>
        </p:spPr>
        <p:txBody>
          <a:bodyPr wrap="square" rtlCol="0">
            <a:spAutoFit/>
          </a:bodyPr>
          <a:lstStyle/>
          <a:p>
            <a:pPr eaLnBrk="1" fontAlgn="auto" hangingPunct="1">
              <a:spcBef>
                <a:spcPts val="0"/>
              </a:spcBef>
              <a:spcAft>
                <a:spcPts val="0"/>
              </a:spcAft>
            </a:pPr>
            <a:r>
              <a:rPr lang="it-IT" sz="1800" dirty="0" err="1">
                <a:solidFill>
                  <a:srgbClr val="002060"/>
                </a:solidFill>
                <a:latin typeface="Calibri" panose="020F0502020204030204"/>
                <a:ea typeface="+mn-ea"/>
                <a:cs typeface="+mn-cs"/>
              </a:rPr>
              <a:t>Motivations</a:t>
            </a:r>
            <a:r>
              <a:rPr lang="it-IT" sz="1800" dirty="0">
                <a:solidFill>
                  <a:srgbClr val="002060"/>
                </a:solidFill>
                <a:latin typeface="Calibri" panose="020F0502020204030204"/>
                <a:ea typeface="+mn-ea"/>
                <a:cs typeface="+mn-cs"/>
              </a:rPr>
              <a:t>:</a:t>
            </a:r>
          </a:p>
          <a:p>
            <a:pPr marL="285750" indent="-285750" eaLnBrk="1" fontAlgn="auto" hangingPunct="1">
              <a:lnSpc>
                <a:spcPct val="150000"/>
              </a:lnSpc>
              <a:spcBef>
                <a:spcPts val="0"/>
              </a:spcBef>
              <a:spcAft>
                <a:spcPts val="0"/>
              </a:spcAft>
              <a:buFont typeface="Arial" panose="020B0604020202020204" pitchFamily="34" charset="0"/>
              <a:buChar char="•"/>
            </a:pPr>
            <a:r>
              <a:rPr lang="it-IT" sz="1800" dirty="0" err="1">
                <a:solidFill>
                  <a:srgbClr val="002060"/>
                </a:solidFill>
                <a:latin typeface="Calibri" panose="020F0502020204030204"/>
                <a:ea typeface="+mn-ea"/>
                <a:cs typeface="+mn-cs"/>
              </a:rPr>
              <a:t>Avoids</a:t>
            </a:r>
            <a:r>
              <a:rPr lang="it-IT" sz="1800" dirty="0">
                <a:solidFill>
                  <a:srgbClr val="002060"/>
                </a:solidFill>
                <a:latin typeface="Calibri" panose="020F0502020204030204"/>
                <a:ea typeface="+mn-ea"/>
                <a:cs typeface="+mn-cs"/>
              </a:rPr>
              <a:t> high </a:t>
            </a:r>
            <a:r>
              <a:rPr lang="it-IT" sz="1800" dirty="0" err="1">
                <a:solidFill>
                  <a:srgbClr val="002060"/>
                </a:solidFill>
                <a:latin typeface="Calibri" panose="020F0502020204030204"/>
                <a:ea typeface="+mn-ea"/>
                <a:cs typeface="+mn-cs"/>
              </a:rPr>
              <a:t>tempersture</a:t>
            </a:r>
            <a:r>
              <a:rPr lang="it-IT" sz="1800" dirty="0">
                <a:solidFill>
                  <a:srgbClr val="002060"/>
                </a:solidFill>
                <a:latin typeface="Calibri" panose="020F0502020204030204"/>
                <a:ea typeface="+mn-ea"/>
                <a:cs typeface="+mn-cs"/>
              </a:rPr>
              <a:t> </a:t>
            </a:r>
            <a:r>
              <a:rPr lang="it-IT" sz="1800" dirty="0" err="1">
                <a:solidFill>
                  <a:srgbClr val="002060"/>
                </a:solidFill>
                <a:latin typeface="Calibri" panose="020F0502020204030204"/>
                <a:ea typeface="+mn-ea"/>
                <a:cs typeface="+mn-cs"/>
              </a:rPr>
              <a:t>processes</a:t>
            </a:r>
            <a:r>
              <a:rPr lang="it-IT" sz="1800" dirty="0">
                <a:solidFill>
                  <a:srgbClr val="002060"/>
                </a:solidFill>
                <a:latin typeface="Calibri" panose="020F0502020204030204"/>
                <a:ea typeface="+mn-ea"/>
                <a:cs typeface="+mn-cs"/>
              </a:rPr>
              <a:t>.</a:t>
            </a:r>
          </a:p>
          <a:p>
            <a:pPr marL="285750" indent="-285750" eaLnBrk="1" fontAlgn="auto" hangingPunct="1">
              <a:lnSpc>
                <a:spcPct val="150000"/>
              </a:lnSpc>
              <a:spcBef>
                <a:spcPts val="0"/>
              </a:spcBef>
              <a:spcAft>
                <a:spcPts val="0"/>
              </a:spcAft>
              <a:buFont typeface="Arial" panose="020B0604020202020204" pitchFamily="34" charset="0"/>
              <a:buChar char="•"/>
            </a:pPr>
            <a:r>
              <a:rPr lang="it-IT" sz="1800" dirty="0" err="1">
                <a:solidFill>
                  <a:srgbClr val="002060"/>
                </a:solidFill>
                <a:latin typeface="Calibri" panose="020F0502020204030204"/>
                <a:ea typeface="+mn-ea"/>
                <a:cs typeface="+mn-cs"/>
              </a:rPr>
              <a:t>Cells</a:t>
            </a:r>
            <a:r>
              <a:rPr lang="it-IT" sz="1800" dirty="0">
                <a:solidFill>
                  <a:srgbClr val="002060"/>
                </a:solidFill>
                <a:latin typeface="Calibri" panose="020F0502020204030204"/>
                <a:ea typeface="+mn-ea"/>
                <a:cs typeface="+mn-cs"/>
              </a:rPr>
              <a:t> </a:t>
            </a:r>
            <a:r>
              <a:rPr lang="it-IT" sz="1800" dirty="0" err="1">
                <a:solidFill>
                  <a:srgbClr val="002060"/>
                </a:solidFill>
                <a:latin typeface="Calibri" panose="020F0502020204030204"/>
                <a:ea typeface="+mn-ea"/>
                <a:cs typeface="+mn-cs"/>
              </a:rPr>
              <a:t>joined</a:t>
            </a:r>
            <a:r>
              <a:rPr lang="it-IT" sz="1800" dirty="0">
                <a:solidFill>
                  <a:srgbClr val="002060"/>
                </a:solidFill>
                <a:latin typeface="Calibri" panose="020F0502020204030204"/>
                <a:ea typeface="+mn-ea"/>
                <a:cs typeface="+mn-cs"/>
              </a:rPr>
              <a:t> together by </a:t>
            </a:r>
            <a:r>
              <a:rPr lang="it-IT" sz="1800" dirty="0" err="1">
                <a:solidFill>
                  <a:srgbClr val="002060"/>
                </a:solidFill>
                <a:latin typeface="Calibri" panose="020F0502020204030204"/>
                <a:ea typeface="+mn-ea"/>
                <a:cs typeface="+mn-cs"/>
              </a:rPr>
              <a:t>means</a:t>
            </a:r>
            <a:r>
              <a:rPr lang="it-IT" sz="1800" dirty="0">
                <a:solidFill>
                  <a:srgbClr val="002060"/>
                </a:solidFill>
                <a:latin typeface="Calibri" panose="020F0502020204030204"/>
                <a:ea typeface="+mn-ea"/>
                <a:cs typeface="+mn-cs"/>
              </a:rPr>
              <a:t> of </a:t>
            </a:r>
            <a:r>
              <a:rPr lang="it-IT" sz="1800" dirty="0" err="1">
                <a:solidFill>
                  <a:srgbClr val="002060"/>
                </a:solidFill>
                <a:latin typeface="Calibri" panose="020F0502020204030204"/>
                <a:ea typeface="+mn-ea"/>
                <a:cs typeface="+mn-cs"/>
              </a:rPr>
              <a:t>specifically</a:t>
            </a:r>
            <a:r>
              <a:rPr lang="it-IT" sz="1800" dirty="0">
                <a:solidFill>
                  <a:srgbClr val="002060"/>
                </a:solidFill>
                <a:latin typeface="Calibri" panose="020F0502020204030204"/>
                <a:ea typeface="+mn-ea"/>
                <a:cs typeface="+mn-cs"/>
              </a:rPr>
              <a:t> </a:t>
            </a:r>
            <a:r>
              <a:rPr lang="it-IT" sz="1800" dirty="0" err="1">
                <a:solidFill>
                  <a:srgbClr val="002060"/>
                </a:solidFill>
                <a:latin typeface="Calibri" panose="020F0502020204030204"/>
                <a:ea typeface="+mn-ea"/>
                <a:cs typeface="+mn-cs"/>
              </a:rPr>
              <a:t>designed</a:t>
            </a:r>
            <a:r>
              <a:rPr lang="it-IT" sz="1800" dirty="0">
                <a:solidFill>
                  <a:srgbClr val="002060"/>
                </a:solidFill>
                <a:latin typeface="Calibri" panose="020F0502020204030204"/>
                <a:ea typeface="+mn-ea"/>
                <a:cs typeface="+mn-cs"/>
              </a:rPr>
              <a:t> and </a:t>
            </a:r>
            <a:r>
              <a:rPr lang="it-IT" sz="1800" dirty="0" err="1">
                <a:solidFill>
                  <a:srgbClr val="002060"/>
                </a:solidFill>
                <a:latin typeface="Calibri" panose="020F0502020204030204"/>
                <a:ea typeface="+mn-ea"/>
                <a:cs typeface="+mn-cs"/>
              </a:rPr>
              <a:t>proprietary</a:t>
            </a:r>
            <a:r>
              <a:rPr lang="it-IT" sz="1800" dirty="0">
                <a:solidFill>
                  <a:srgbClr val="002060"/>
                </a:solidFill>
                <a:latin typeface="Calibri" panose="020F0502020204030204"/>
                <a:ea typeface="+mn-ea"/>
                <a:cs typeface="+mn-cs"/>
              </a:rPr>
              <a:t> </a:t>
            </a:r>
            <a:r>
              <a:rPr lang="it-IT" sz="1800" dirty="0" err="1">
                <a:solidFill>
                  <a:srgbClr val="002060"/>
                </a:solidFill>
                <a:latin typeface="Calibri" panose="020F0502020204030204"/>
                <a:ea typeface="+mn-ea"/>
                <a:cs typeface="+mn-cs"/>
              </a:rPr>
              <a:t>screws</a:t>
            </a:r>
            <a:r>
              <a:rPr lang="it-IT" sz="1800" dirty="0">
                <a:solidFill>
                  <a:srgbClr val="002060"/>
                </a:solidFill>
                <a:latin typeface="Calibri" panose="020F0502020204030204"/>
                <a:ea typeface="+mn-ea"/>
                <a:cs typeface="+mn-cs"/>
              </a:rPr>
              <a:t> </a:t>
            </a:r>
            <a:r>
              <a:rPr lang="it-IT" sz="1800" dirty="0" err="1">
                <a:solidFill>
                  <a:srgbClr val="002060"/>
                </a:solidFill>
                <a:latin typeface="Calibri" panose="020F0502020204030204"/>
                <a:ea typeface="+mn-ea"/>
                <a:cs typeface="+mn-cs"/>
              </a:rPr>
              <a:t>which</a:t>
            </a:r>
            <a:r>
              <a:rPr lang="it-IT" sz="1800" dirty="0">
                <a:solidFill>
                  <a:srgbClr val="002060"/>
                </a:solidFill>
                <a:latin typeface="Calibri" panose="020F0502020204030204"/>
                <a:ea typeface="+mn-ea"/>
                <a:cs typeface="+mn-cs"/>
              </a:rPr>
              <a:t> </a:t>
            </a:r>
            <a:r>
              <a:rPr lang="it-IT" sz="1800" dirty="0" err="1">
                <a:solidFill>
                  <a:srgbClr val="002060"/>
                </a:solidFill>
                <a:latin typeface="Calibri" panose="020F0502020204030204"/>
                <a:ea typeface="+mn-ea"/>
                <a:cs typeface="+mn-cs"/>
              </a:rPr>
              <a:t>ensure</a:t>
            </a:r>
            <a:r>
              <a:rPr lang="it-IT" sz="1800" dirty="0">
                <a:solidFill>
                  <a:srgbClr val="002060"/>
                </a:solidFill>
                <a:latin typeface="Calibri" panose="020F0502020204030204"/>
                <a:ea typeface="+mn-ea"/>
                <a:cs typeface="+mn-cs"/>
              </a:rPr>
              <a:t> </a:t>
            </a:r>
            <a:r>
              <a:rPr lang="it-IT" sz="1800" dirty="0" err="1">
                <a:solidFill>
                  <a:srgbClr val="002060"/>
                </a:solidFill>
                <a:latin typeface="Calibri" panose="020F0502020204030204"/>
                <a:ea typeface="+mn-ea"/>
                <a:cs typeface="+mn-cs"/>
              </a:rPr>
              <a:t>good</a:t>
            </a:r>
            <a:r>
              <a:rPr lang="it-IT" sz="1800" dirty="0">
                <a:solidFill>
                  <a:srgbClr val="002060"/>
                </a:solidFill>
                <a:latin typeface="Calibri" panose="020F0502020204030204"/>
                <a:ea typeface="+mn-ea"/>
                <a:cs typeface="+mn-cs"/>
              </a:rPr>
              <a:t> vacuum and RF </a:t>
            </a:r>
            <a:r>
              <a:rPr lang="it-IT" sz="1800" dirty="0" err="1">
                <a:solidFill>
                  <a:srgbClr val="002060"/>
                </a:solidFill>
                <a:latin typeface="Calibri" panose="020F0502020204030204"/>
                <a:ea typeface="+mn-ea"/>
                <a:cs typeface="+mn-cs"/>
              </a:rPr>
              <a:t>contacts</a:t>
            </a:r>
            <a:r>
              <a:rPr lang="it-IT" sz="1800" dirty="0">
                <a:solidFill>
                  <a:srgbClr val="002060"/>
                </a:solidFill>
                <a:latin typeface="Calibri" panose="020F0502020204030204"/>
                <a:ea typeface="+mn-ea"/>
                <a:cs typeface="+mn-cs"/>
              </a:rPr>
              <a:t>.</a:t>
            </a:r>
          </a:p>
          <a:p>
            <a:pPr marL="285750" indent="-285750" eaLnBrk="1" fontAlgn="auto" hangingPunct="1">
              <a:lnSpc>
                <a:spcPct val="150000"/>
              </a:lnSpc>
              <a:spcBef>
                <a:spcPts val="0"/>
              </a:spcBef>
              <a:spcAft>
                <a:spcPts val="0"/>
              </a:spcAft>
              <a:buFont typeface="Arial" panose="020B0604020202020204" pitchFamily="34" charset="0"/>
              <a:buChar char="•"/>
            </a:pPr>
            <a:r>
              <a:rPr lang="it-IT" sz="1800" dirty="0">
                <a:solidFill>
                  <a:srgbClr val="002060"/>
                </a:solidFill>
                <a:latin typeface="Calibri" panose="020F0502020204030204"/>
                <a:ea typeface="+mn-ea"/>
                <a:cs typeface="+mn-cs"/>
              </a:rPr>
              <a:t>Use the Electron </a:t>
            </a:r>
            <a:r>
              <a:rPr lang="it-IT" sz="1800" dirty="0" err="1">
                <a:solidFill>
                  <a:srgbClr val="002060"/>
                </a:solidFill>
                <a:latin typeface="Calibri" panose="020F0502020204030204"/>
                <a:ea typeface="+mn-ea"/>
                <a:cs typeface="+mn-cs"/>
              </a:rPr>
              <a:t>beam</a:t>
            </a:r>
            <a:r>
              <a:rPr lang="it-IT" sz="1800" dirty="0">
                <a:solidFill>
                  <a:srgbClr val="002060"/>
                </a:solidFill>
                <a:latin typeface="Calibri" panose="020F0502020204030204"/>
                <a:ea typeface="+mn-ea"/>
                <a:cs typeface="+mn-cs"/>
              </a:rPr>
              <a:t> </a:t>
            </a:r>
            <a:r>
              <a:rPr lang="it-IT" sz="1800" dirty="0" err="1">
                <a:solidFill>
                  <a:srgbClr val="002060"/>
                </a:solidFill>
                <a:latin typeface="Calibri" panose="020F0502020204030204"/>
                <a:ea typeface="+mn-ea"/>
                <a:cs typeface="+mn-cs"/>
              </a:rPr>
              <a:t>welding</a:t>
            </a:r>
            <a:r>
              <a:rPr lang="it-IT" sz="1800" dirty="0">
                <a:solidFill>
                  <a:srgbClr val="002060"/>
                </a:solidFill>
                <a:latin typeface="Calibri" panose="020F0502020204030204"/>
                <a:ea typeface="+mn-ea"/>
                <a:cs typeface="+mn-cs"/>
              </a:rPr>
              <a:t> (EBW) and </a:t>
            </a:r>
            <a:r>
              <a:rPr lang="it-IT" sz="1800" dirty="0" err="1">
                <a:solidFill>
                  <a:srgbClr val="002060"/>
                </a:solidFill>
                <a:latin typeface="Calibri" panose="020F0502020204030204"/>
                <a:ea typeface="+mn-ea"/>
                <a:cs typeface="+mn-cs"/>
              </a:rPr>
              <a:t>Tungsten</a:t>
            </a:r>
            <a:r>
              <a:rPr lang="it-IT" sz="1800" dirty="0">
                <a:solidFill>
                  <a:srgbClr val="002060"/>
                </a:solidFill>
                <a:latin typeface="Calibri" panose="020F0502020204030204"/>
                <a:ea typeface="+mn-ea"/>
                <a:cs typeface="+mn-cs"/>
              </a:rPr>
              <a:t> </a:t>
            </a:r>
            <a:r>
              <a:rPr lang="it-IT" sz="1800" dirty="0" err="1">
                <a:solidFill>
                  <a:srgbClr val="002060"/>
                </a:solidFill>
                <a:latin typeface="Calibri" panose="020F0502020204030204"/>
                <a:ea typeface="+mn-ea"/>
                <a:cs typeface="+mn-cs"/>
              </a:rPr>
              <a:t>Inert</a:t>
            </a:r>
            <a:r>
              <a:rPr lang="it-IT" sz="1800" dirty="0">
                <a:solidFill>
                  <a:srgbClr val="002060"/>
                </a:solidFill>
                <a:latin typeface="Calibri" panose="020F0502020204030204"/>
                <a:ea typeface="+mn-ea"/>
                <a:cs typeface="+mn-cs"/>
              </a:rPr>
              <a:t> gas (TIG) </a:t>
            </a:r>
            <a:r>
              <a:rPr lang="it-IT" sz="1800" dirty="0" err="1">
                <a:solidFill>
                  <a:srgbClr val="002060"/>
                </a:solidFill>
                <a:latin typeface="Calibri" panose="020F0502020204030204"/>
                <a:ea typeface="+mn-ea"/>
                <a:cs typeface="+mn-cs"/>
              </a:rPr>
              <a:t>processes</a:t>
            </a:r>
            <a:r>
              <a:rPr lang="it-IT" sz="1800" dirty="0">
                <a:solidFill>
                  <a:srgbClr val="002060"/>
                </a:solidFill>
                <a:latin typeface="Calibri" panose="020F0502020204030204"/>
                <a:ea typeface="+mn-ea"/>
                <a:cs typeface="+mn-cs"/>
              </a:rPr>
              <a:t>.</a:t>
            </a:r>
          </a:p>
          <a:p>
            <a:pPr marL="285750" indent="-285750" eaLnBrk="1" fontAlgn="auto" hangingPunct="1">
              <a:lnSpc>
                <a:spcPct val="150000"/>
              </a:lnSpc>
              <a:spcBef>
                <a:spcPts val="0"/>
              </a:spcBef>
              <a:spcAft>
                <a:spcPts val="0"/>
              </a:spcAft>
              <a:buFont typeface="Arial" panose="020B0604020202020204" pitchFamily="34" charset="0"/>
              <a:buChar char="•"/>
            </a:pPr>
            <a:r>
              <a:rPr lang="it-IT" sz="1800" dirty="0" err="1">
                <a:solidFill>
                  <a:srgbClr val="002060"/>
                </a:solidFill>
                <a:latin typeface="Calibri" panose="020F0502020204030204"/>
                <a:ea typeface="+mn-ea"/>
                <a:cs typeface="+mn-cs"/>
              </a:rPr>
              <a:t>Remarkable</a:t>
            </a:r>
            <a:r>
              <a:rPr lang="it-IT" sz="1800" dirty="0">
                <a:solidFill>
                  <a:srgbClr val="002060"/>
                </a:solidFill>
                <a:latin typeface="Calibri" panose="020F0502020204030204"/>
                <a:ea typeface="+mn-ea"/>
                <a:cs typeface="+mn-cs"/>
              </a:rPr>
              <a:t> </a:t>
            </a:r>
            <a:r>
              <a:rPr lang="it-IT" sz="1800" dirty="0" err="1">
                <a:solidFill>
                  <a:srgbClr val="002060"/>
                </a:solidFill>
                <a:latin typeface="Calibri" panose="020F0502020204030204"/>
                <a:ea typeface="+mn-ea"/>
                <a:cs typeface="+mn-cs"/>
              </a:rPr>
              <a:t>improvements</a:t>
            </a:r>
            <a:r>
              <a:rPr lang="it-IT" sz="1800" dirty="0">
                <a:solidFill>
                  <a:srgbClr val="002060"/>
                </a:solidFill>
                <a:latin typeface="Calibri" panose="020F0502020204030204"/>
                <a:ea typeface="+mn-ea"/>
                <a:cs typeface="+mn-cs"/>
              </a:rPr>
              <a:t> of the RF </a:t>
            </a:r>
            <a:r>
              <a:rPr lang="it-IT" sz="1800" dirty="0" err="1">
                <a:solidFill>
                  <a:srgbClr val="002060"/>
                </a:solidFill>
                <a:latin typeface="Calibri" panose="020F0502020204030204"/>
                <a:ea typeface="+mn-ea"/>
                <a:cs typeface="+mn-cs"/>
              </a:rPr>
              <a:t>perfomance</a:t>
            </a:r>
            <a:endParaRPr lang="it-IT" sz="1800" dirty="0">
              <a:solidFill>
                <a:srgbClr val="002060"/>
              </a:solidFill>
              <a:latin typeface="Calibri" panose="020F0502020204030204"/>
              <a:ea typeface="+mn-ea"/>
              <a:cs typeface="+mn-cs"/>
            </a:endParaRPr>
          </a:p>
          <a:p>
            <a:pPr marL="285750" indent="-285750" eaLnBrk="1" fontAlgn="auto" hangingPunct="1">
              <a:lnSpc>
                <a:spcPct val="150000"/>
              </a:lnSpc>
              <a:spcBef>
                <a:spcPts val="0"/>
              </a:spcBef>
              <a:spcAft>
                <a:spcPts val="0"/>
              </a:spcAft>
              <a:buFont typeface="Arial" panose="020B0604020202020204" pitchFamily="34" charset="0"/>
              <a:buChar char="•"/>
            </a:pPr>
            <a:r>
              <a:rPr lang="it-IT" sz="1800" dirty="0">
                <a:solidFill>
                  <a:srgbClr val="002060"/>
                </a:solidFill>
                <a:latin typeface="Calibri" panose="020F0502020204030204"/>
                <a:ea typeface="+mn-ea"/>
                <a:cs typeface="+mn-cs"/>
              </a:rPr>
              <a:t>Strong </a:t>
            </a:r>
            <a:r>
              <a:rPr lang="it-IT" sz="1800" dirty="0" err="1">
                <a:solidFill>
                  <a:srgbClr val="002060"/>
                </a:solidFill>
                <a:latin typeface="Calibri" panose="020F0502020204030204"/>
                <a:ea typeface="+mn-ea"/>
                <a:cs typeface="+mn-cs"/>
              </a:rPr>
              <a:t>costs</a:t>
            </a:r>
            <a:r>
              <a:rPr lang="it-IT" sz="1800" dirty="0">
                <a:solidFill>
                  <a:srgbClr val="002060"/>
                </a:solidFill>
                <a:latin typeface="Calibri" panose="020F0502020204030204"/>
                <a:ea typeface="+mn-ea"/>
                <a:cs typeface="+mn-cs"/>
              </a:rPr>
              <a:t> </a:t>
            </a:r>
            <a:r>
              <a:rPr lang="it-IT" sz="1800" dirty="0" err="1">
                <a:solidFill>
                  <a:srgbClr val="002060"/>
                </a:solidFill>
                <a:latin typeface="Calibri" panose="020F0502020204030204"/>
                <a:ea typeface="+mn-ea"/>
                <a:cs typeface="+mn-cs"/>
              </a:rPr>
              <a:t>reductions</a:t>
            </a:r>
            <a:endParaRPr lang="it-IT" sz="1800" dirty="0">
              <a:solidFill>
                <a:srgbClr val="002060"/>
              </a:solidFill>
              <a:latin typeface="Calibri" panose="020F0502020204030204"/>
              <a:ea typeface="+mn-ea"/>
              <a:cs typeface="+mn-cs"/>
            </a:endParaRPr>
          </a:p>
          <a:p>
            <a:pPr marL="285750" indent="-285750" eaLnBrk="1" fontAlgn="auto" hangingPunct="1">
              <a:lnSpc>
                <a:spcPct val="200000"/>
              </a:lnSpc>
              <a:spcBef>
                <a:spcPts val="0"/>
              </a:spcBef>
              <a:spcAft>
                <a:spcPts val="0"/>
              </a:spcAft>
              <a:buFont typeface="Arial" panose="020B0604020202020204" pitchFamily="34" charset="0"/>
              <a:buChar char="•"/>
            </a:pPr>
            <a:endParaRPr lang="it-IT" sz="1600" dirty="0">
              <a:solidFill>
                <a:prstClr val="black"/>
              </a:solidFill>
              <a:latin typeface="Calibri" panose="020F0502020204030204"/>
              <a:ea typeface="+mn-ea"/>
              <a:cs typeface="+mn-cs"/>
            </a:endParaRPr>
          </a:p>
          <a:p>
            <a:pPr eaLnBrk="1" fontAlgn="auto" hangingPunct="1">
              <a:spcBef>
                <a:spcPts val="0"/>
              </a:spcBef>
              <a:spcAft>
                <a:spcPts val="0"/>
              </a:spcAft>
            </a:pPr>
            <a:endParaRPr lang="it-IT" sz="1600" dirty="0">
              <a:solidFill>
                <a:prstClr val="black"/>
              </a:solidFill>
              <a:latin typeface="Calibri" panose="020F0502020204030204"/>
              <a:ea typeface="+mn-ea"/>
              <a:cs typeface="+mn-cs"/>
            </a:endParaRPr>
          </a:p>
        </p:txBody>
      </p:sp>
      <p:sp>
        <p:nvSpPr>
          <p:cNvPr id="12" name="CasellaDiTesto 11"/>
          <p:cNvSpPr txBox="1"/>
          <p:nvPr/>
        </p:nvSpPr>
        <p:spPr>
          <a:xfrm>
            <a:off x="6438131" y="4136826"/>
            <a:ext cx="2705869" cy="338554"/>
          </a:xfrm>
          <a:prstGeom prst="rect">
            <a:avLst/>
          </a:prstGeom>
          <a:noFill/>
        </p:spPr>
        <p:txBody>
          <a:bodyPr wrap="none" rtlCol="0">
            <a:spAutoFit/>
          </a:bodyPr>
          <a:lstStyle/>
          <a:p>
            <a:r>
              <a:rPr lang="it-IT" sz="1600" dirty="0">
                <a:solidFill>
                  <a:srgbClr val="FF0000"/>
                </a:solidFill>
              </a:rPr>
              <a:t>JINST, </a:t>
            </a:r>
            <a:r>
              <a:rPr lang="it-IT" sz="1600" dirty="0" err="1">
                <a:solidFill>
                  <a:srgbClr val="FF0000"/>
                </a:solidFill>
              </a:rPr>
              <a:t>September</a:t>
            </a:r>
            <a:r>
              <a:rPr lang="it-IT" sz="1600" dirty="0">
                <a:solidFill>
                  <a:srgbClr val="FF0000"/>
                </a:solidFill>
              </a:rPr>
              <a:t> 19, 2018</a:t>
            </a:r>
          </a:p>
        </p:txBody>
      </p:sp>
      <p:sp>
        <p:nvSpPr>
          <p:cNvPr id="13" name="Freccia a destra 12"/>
          <p:cNvSpPr/>
          <p:nvPr/>
        </p:nvSpPr>
        <p:spPr bwMode="auto">
          <a:xfrm>
            <a:off x="5253745" y="4195585"/>
            <a:ext cx="1022863" cy="206492"/>
          </a:xfrm>
          <a:prstGeom prst="rightArrow">
            <a:avLst/>
          </a:prstGeom>
          <a:solidFill>
            <a:srgbClr val="0070C0"/>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900" b="0" i="0" u="none" strike="noStrike" cap="none" normalizeH="0" baseline="0">
              <a:ln>
                <a:noFill/>
              </a:ln>
              <a:solidFill>
                <a:schemeClr val="bg1"/>
              </a:solidFill>
              <a:effectLst/>
              <a:latin typeface="Arial" charset="0"/>
              <a:ea typeface="ＭＳ Ｐゴシック" pitchFamily="1" charset="-128"/>
            </a:endParaRPr>
          </a:p>
        </p:txBody>
      </p:sp>
    </p:spTree>
    <p:extLst>
      <p:ext uri="{BB962C8B-B14F-4D97-AF65-F5344CB8AC3E}">
        <p14:creationId xmlns:p14="http://schemas.microsoft.com/office/powerpoint/2010/main" val="12691743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a:xfrm>
            <a:off x="293981" y="422023"/>
            <a:ext cx="8712106" cy="581025"/>
          </a:xfrm>
          <a:noFill/>
          <a:ln w="9525">
            <a:noFill/>
            <a:miter lim="800000"/>
            <a:headEnd/>
            <a:tailEnd/>
          </a:ln>
        </p:spPr>
        <p:txBody>
          <a:bodyPr vert="horz" wrap="square" lIns="91440" tIns="45720" rIns="91440" bIns="45720" numCol="1" anchor="t" anchorCtr="0" compatLnSpc="1">
            <a:prstTxWarp prst="textNoShape">
              <a:avLst/>
            </a:prstTxWarp>
          </a:bodyPr>
          <a:lstStyle/>
          <a:p>
            <a:pPr algn="ctr"/>
            <a:r>
              <a:rPr lang="en-US" sz="2800" dirty="0">
                <a:solidFill>
                  <a:srgbClr val="002060"/>
                </a:solidFill>
                <a:latin typeface="Calibri Light" panose="020F0302020204030204" pitchFamily="34" charset="0"/>
              </a:rPr>
              <a:t>Innovative compact braze-free joints structures at LNF (2/2)</a:t>
            </a:r>
            <a:endParaRPr lang="en-GB" sz="2800" dirty="0">
              <a:solidFill>
                <a:srgbClr val="002060"/>
              </a:solidFill>
              <a:latin typeface="Calibri Light" panose="020F0302020204030204" pitchFamily="34" charset="0"/>
            </a:endParaRPr>
          </a:p>
        </p:txBody>
      </p:sp>
      <p:sp>
        <p:nvSpPr>
          <p:cNvPr id="11" name="Segnaposto numero diapositiva 10"/>
          <p:cNvSpPr>
            <a:spLocks noGrp="1"/>
          </p:cNvSpPr>
          <p:nvPr>
            <p:ph type="sldNum" sz="quarter" idx="12"/>
          </p:nvPr>
        </p:nvSpPr>
        <p:spPr/>
        <p:txBody>
          <a:bodyPr/>
          <a:lstStyle/>
          <a:p>
            <a:r>
              <a:rPr lang="it-IT" dirty="0">
                <a:solidFill>
                  <a:srgbClr val="000000"/>
                </a:solidFill>
              </a:rPr>
              <a:t> </a:t>
            </a:r>
            <a:fld id="{BFBF7122-E485-A34B-A033-193A3ADCCB38}" type="slidenum">
              <a:rPr lang="it-IT" smtClean="0">
                <a:solidFill>
                  <a:srgbClr val="000000"/>
                </a:solidFill>
              </a:rPr>
              <a:pPr/>
              <a:t>29</a:t>
            </a:fld>
            <a:endParaRPr lang="it-IT" dirty="0">
              <a:solidFill>
                <a:srgbClr val="000000"/>
              </a:solidFill>
            </a:endParaRPr>
          </a:p>
        </p:txBody>
      </p:sp>
      <p:pic>
        <p:nvPicPr>
          <p:cNvPr id="15" name="Picture 2" descr="marchio A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713" t="15123" r="-3713" b="39508"/>
          <a:stretch/>
        </p:blipFill>
        <p:spPr bwMode="auto">
          <a:xfrm>
            <a:off x="7255159" y="0"/>
            <a:ext cx="1939479"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descr="logoci.tif"/>
          <p:cNvPicPr/>
          <p:nvPr/>
        </p:nvPicPr>
        <p:blipFill>
          <a:blip r:embed="rId3"/>
          <a:stretch>
            <a:fillRect/>
          </a:stretch>
        </p:blipFill>
        <p:spPr>
          <a:xfrm>
            <a:off x="251520" y="72220"/>
            <a:ext cx="864096" cy="422746"/>
          </a:xfrm>
          <a:prstGeom prst="rect">
            <a:avLst/>
          </a:prstGeom>
        </p:spPr>
      </p:pic>
      <p:pic>
        <p:nvPicPr>
          <p:cNvPr id="10" name="Immagine 9">
            <a:extLst>
              <a:ext uri="{FF2B5EF4-FFF2-40B4-BE49-F238E27FC236}">
                <a16:creationId xmlns="" xmlns:a16="http://schemas.microsoft.com/office/drawing/2014/main" id="{2F6FE629-C291-4866-A678-6D38A5320DBC}"/>
              </a:ext>
            </a:extLst>
          </p:cNvPr>
          <p:cNvPicPr>
            <a:picLocks noChangeAspect="1"/>
          </p:cNvPicPr>
          <p:nvPr/>
        </p:nvPicPr>
        <p:blipFill>
          <a:blip r:embed="rId4"/>
          <a:stretch>
            <a:fillRect/>
          </a:stretch>
        </p:blipFill>
        <p:spPr>
          <a:xfrm>
            <a:off x="492831" y="1322041"/>
            <a:ext cx="4032449" cy="2050017"/>
          </a:xfrm>
          <a:prstGeom prst="rect">
            <a:avLst/>
          </a:prstGeom>
        </p:spPr>
      </p:pic>
      <p:pic>
        <p:nvPicPr>
          <p:cNvPr id="14" name="Immagine 13">
            <a:extLst>
              <a:ext uri="{FF2B5EF4-FFF2-40B4-BE49-F238E27FC236}">
                <a16:creationId xmlns="" xmlns:a16="http://schemas.microsoft.com/office/drawing/2014/main" id="{AFFEFA69-FFB6-4819-BAF4-399A217DE1AE}"/>
              </a:ext>
            </a:extLst>
          </p:cNvPr>
          <p:cNvPicPr>
            <a:picLocks noChangeAspect="1"/>
          </p:cNvPicPr>
          <p:nvPr/>
        </p:nvPicPr>
        <p:blipFill>
          <a:blip r:embed="rId5"/>
          <a:stretch>
            <a:fillRect/>
          </a:stretch>
        </p:blipFill>
        <p:spPr>
          <a:xfrm>
            <a:off x="5159169" y="1329790"/>
            <a:ext cx="3492000" cy="1812665"/>
          </a:xfrm>
          <a:prstGeom prst="rect">
            <a:avLst/>
          </a:prstGeom>
        </p:spPr>
      </p:pic>
      <p:sp>
        <p:nvSpPr>
          <p:cNvPr id="5" name="Rettangolo 4">
            <a:extLst>
              <a:ext uri="{FF2B5EF4-FFF2-40B4-BE49-F238E27FC236}">
                <a16:creationId xmlns="" xmlns:a16="http://schemas.microsoft.com/office/drawing/2014/main" id="{0BF38920-A369-4525-969D-19B5DF3CFA1C}"/>
              </a:ext>
            </a:extLst>
          </p:cNvPr>
          <p:cNvSpPr/>
          <p:nvPr/>
        </p:nvSpPr>
        <p:spPr>
          <a:xfrm>
            <a:off x="347809" y="3371183"/>
            <a:ext cx="8604449" cy="646331"/>
          </a:xfrm>
          <a:prstGeom prst="rect">
            <a:avLst/>
          </a:prstGeom>
        </p:spPr>
        <p:txBody>
          <a:bodyPr wrap="square">
            <a:spAutoFit/>
          </a:bodyPr>
          <a:lstStyle/>
          <a:p>
            <a:r>
              <a:rPr lang="en-US" sz="1800" dirty="0">
                <a:solidFill>
                  <a:srgbClr val="002060"/>
                </a:solidFill>
                <a:latin typeface="Calibri" panose="020F0502020204030204" pitchFamily="34" charset="0"/>
                <a:cs typeface="Calibri" panose="020F0502020204030204" pitchFamily="34" charset="0"/>
              </a:rPr>
              <a:t>Ultra-High Field Cryogenic Radiofrequency Cu structures with a lower breakdown probability (S and X band experimental results) </a:t>
            </a:r>
            <a:endParaRPr lang="it-IT" sz="1800" dirty="0">
              <a:solidFill>
                <a:srgbClr val="002060"/>
              </a:solidFill>
              <a:latin typeface="Calibri" panose="020F0502020204030204" pitchFamily="34" charset="0"/>
              <a:cs typeface="Calibri" panose="020F0502020204030204" pitchFamily="34" charset="0"/>
            </a:endParaRPr>
          </a:p>
        </p:txBody>
      </p:sp>
      <p:sp>
        <p:nvSpPr>
          <p:cNvPr id="6" name="Rettangolo 5">
            <a:extLst>
              <a:ext uri="{FF2B5EF4-FFF2-40B4-BE49-F238E27FC236}">
                <a16:creationId xmlns="" xmlns:a16="http://schemas.microsoft.com/office/drawing/2014/main" id="{D5E24E21-F402-40D7-A183-17B992FCAB50}"/>
              </a:ext>
            </a:extLst>
          </p:cNvPr>
          <p:cNvSpPr/>
          <p:nvPr/>
        </p:nvSpPr>
        <p:spPr>
          <a:xfrm>
            <a:off x="0" y="5024070"/>
            <a:ext cx="4572000" cy="1077218"/>
          </a:xfrm>
          <a:prstGeom prst="rect">
            <a:avLst/>
          </a:prstGeom>
        </p:spPr>
        <p:txBody>
          <a:bodyPr>
            <a:spAutoFit/>
          </a:bodyPr>
          <a:lstStyle/>
          <a:p>
            <a:r>
              <a:rPr lang="it-IT" sz="1600" b="1" dirty="0">
                <a:solidFill>
                  <a:srgbClr val="002060"/>
                </a:solidFill>
              </a:rPr>
              <a:t>S Band </a:t>
            </a:r>
          </a:p>
          <a:p>
            <a:r>
              <a:rPr lang="it-IT" sz="1600" dirty="0">
                <a:solidFill>
                  <a:srgbClr val="002060"/>
                </a:solidFill>
                <a:latin typeface="Calibri" panose="020F0502020204030204" pitchFamily="34" charset="0"/>
                <a:cs typeface="Calibri" panose="020F0502020204030204" pitchFamily="34" charset="0"/>
              </a:rPr>
              <a:t>Cu@45K</a:t>
            </a:r>
          </a:p>
          <a:p>
            <a:r>
              <a:rPr lang="it-IT" sz="1600" dirty="0" err="1">
                <a:solidFill>
                  <a:srgbClr val="002060"/>
                </a:solidFill>
                <a:latin typeface="Calibri" panose="020F0502020204030204" pitchFamily="34" charset="0"/>
                <a:cs typeface="Calibri" panose="020F0502020204030204" pitchFamily="34" charset="0"/>
              </a:rPr>
              <a:t>Emax</a:t>
            </a:r>
            <a:r>
              <a:rPr lang="it-IT" sz="1600" dirty="0">
                <a:solidFill>
                  <a:srgbClr val="002060"/>
                </a:solidFill>
                <a:latin typeface="Calibri" panose="020F0502020204030204" pitchFamily="34" charset="0"/>
                <a:cs typeface="Calibri" panose="020F0502020204030204" pitchFamily="34" charset="0"/>
              </a:rPr>
              <a:t> = 250 MV/m </a:t>
            </a:r>
          </a:p>
          <a:p>
            <a:r>
              <a:rPr lang="it-IT" sz="1600" dirty="0">
                <a:solidFill>
                  <a:srgbClr val="002060"/>
                </a:solidFill>
                <a:latin typeface="Calibri" panose="020F0502020204030204" pitchFamily="34" charset="0"/>
                <a:cs typeface="Calibri" panose="020F0502020204030204" pitchFamily="34" charset="0"/>
              </a:rPr>
              <a:t>(</a:t>
            </a:r>
            <a:r>
              <a:rPr lang="it-IT" sz="1600" dirty="0" err="1">
                <a:solidFill>
                  <a:srgbClr val="002060"/>
                </a:solidFill>
                <a:latin typeface="Calibri" panose="020F0502020204030204" pitchFamily="34" charset="0"/>
                <a:cs typeface="Calibri" panose="020F0502020204030204" pitchFamily="34" charset="0"/>
              </a:rPr>
              <a:t>surface</a:t>
            </a:r>
            <a:r>
              <a:rPr lang="it-IT" sz="1600" dirty="0">
                <a:solidFill>
                  <a:srgbClr val="002060"/>
                </a:solidFill>
                <a:latin typeface="Calibri" panose="020F0502020204030204" pitchFamily="34" charset="0"/>
                <a:cs typeface="Calibri" panose="020F0502020204030204" pitchFamily="34" charset="0"/>
              </a:rPr>
              <a:t> </a:t>
            </a:r>
            <a:r>
              <a:rPr lang="it-IT" sz="1600" dirty="0" err="1">
                <a:solidFill>
                  <a:srgbClr val="002060"/>
                </a:solidFill>
                <a:latin typeface="Calibri" panose="020F0502020204030204" pitchFamily="34" charset="0"/>
                <a:cs typeface="Calibri" panose="020F0502020204030204" pitchFamily="34" charset="0"/>
              </a:rPr>
              <a:t>electric</a:t>
            </a:r>
            <a:r>
              <a:rPr lang="it-IT" sz="1600" dirty="0">
                <a:solidFill>
                  <a:srgbClr val="002060"/>
                </a:solidFill>
                <a:latin typeface="Calibri" panose="020F0502020204030204" pitchFamily="34" charset="0"/>
                <a:cs typeface="Calibri" panose="020F0502020204030204" pitchFamily="34" charset="0"/>
              </a:rPr>
              <a:t> field)</a:t>
            </a:r>
          </a:p>
        </p:txBody>
      </p:sp>
      <p:sp>
        <p:nvSpPr>
          <p:cNvPr id="18" name="Rettangolo 17">
            <a:extLst>
              <a:ext uri="{FF2B5EF4-FFF2-40B4-BE49-F238E27FC236}">
                <a16:creationId xmlns="" xmlns:a16="http://schemas.microsoft.com/office/drawing/2014/main" id="{0DA97DF7-1FB3-43EE-B4E7-017462638BF3}"/>
              </a:ext>
            </a:extLst>
          </p:cNvPr>
          <p:cNvSpPr/>
          <p:nvPr/>
        </p:nvSpPr>
        <p:spPr>
          <a:xfrm>
            <a:off x="3779912" y="4144713"/>
            <a:ext cx="2193229" cy="400110"/>
          </a:xfrm>
          <a:prstGeom prst="rect">
            <a:avLst/>
          </a:prstGeom>
        </p:spPr>
        <p:txBody>
          <a:bodyPr wrap="none">
            <a:spAutoFit/>
          </a:bodyPr>
          <a:lstStyle/>
          <a:p>
            <a:pPr eaLnBrk="1" fontAlgn="auto" hangingPunct="1">
              <a:spcBef>
                <a:spcPts val="0"/>
              </a:spcBef>
              <a:spcAft>
                <a:spcPts val="0"/>
              </a:spcAft>
            </a:pPr>
            <a:r>
              <a:rPr lang="en-US" sz="2000" b="1" dirty="0" err="1">
                <a:solidFill>
                  <a:srgbClr val="002060"/>
                </a:solidFill>
                <a:latin typeface="Calibri" panose="020F0502020204030204"/>
                <a:ea typeface="+mn-ea"/>
                <a:cs typeface="+mn-cs"/>
              </a:rPr>
              <a:t>Cryocooler</a:t>
            </a:r>
            <a:r>
              <a:rPr lang="en-US" sz="2000" b="1" dirty="0">
                <a:solidFill>
                  <a:srgbClr val="002060"/>
                </a:solidFill>
                <a:latin typeface="Calibri" panose="020F0502020204030204"/>
                <a:ea typeface="+mn-ea"/>
                <a:cs typeface="+mn-cs"/>
              </a:rPr>
              <a:t> system </a:t>
            </a:r>
            <a:endParaRPr lang="it-IT" sz="2000" dirty="0">
              <a:solidFill>
                <a:srgbClr val="002060"/>
              </a:solidFill>
              <a:latin typeface="Calibri" panose="020F0502020204030204"/>
              <a:ea typeface="+mn-ea"/>
              <a:cs typeface="+mn-cs"/>
            </a:endParaRPr>
          </a:p>
        </p:txBody>
      </p:sp>
      <p:pic>
        <p:nvPicPr>
          <p:cNvPr id="19" name="Picture 4">
            <a:extLst>
              <a:ext uri="{FF2B5EF4-FFF2-40B4-BE49-F238E27FC236}">
                <a16:creationId xmlns="" xmlns:a16="http://schemas.microsoft.com/office/drawing/2014/main" id="{AC664463-F2C1-4891-9EAE-2F4CE2050CE0}"/>
              </a:ext>
            </a:extLst>
          </p:cNvPr>
          <p:cNvPicPr>
            <a:picLocks noChangeAspect="1"/>
          </p:cNvPicPr>
          <p:nvPr/>
        </p:nvPicPr>
        <p:blipFill>
          <a:blip r:embed="rId6"/>
          <a:stretch>
            <a:fillRect/>
          </a:stretch>
        </p:blipFill>
        <p:spPr>
          <a:xfrm>
            <a:off x="1949750" y="4570636"/>
            <a:ext cx="5256584" cy="1984086"/>
          </a:xfrm>
          <a:prstGeom prst="rect">
            <a:avLst/>
          </a:prstGeom>
        </p:spPr>
      </p:pic>
      <p:sp>
        <p:nvSpPr>
          <p:cNvPr id="21" name="Rettangolo 20">
            <a:extLst>
              <a:ext uri="{FF2B5EF4-FFF2-40B4-BE49-F238E27FC236}">
                <a16:creationId xmlns="" xmlns:a16="http://schemas.microsoft.com/office/drawing/2014/main" id="{975D1243-4F26-4F42-B343-393FBA99A272}"/>
              </a:ext>
            </a:extLst>
          </p:cNvPr>
          <p:cNvSpPr/>
          <p:nvPr/>
        </p:nvSpPr>
        <p:spPr>
          <a:xfrm>
            <a:off x="7147037" y="4942455"/>
            <a:ext cx="2259440" cy="1107996"/>
          </a:xfrm>
          <a:prstGeom prst="rect">
            <a:avLst/>
          </a:prstGeom>
        </p:spPr>
        <p:txBody>
          <a:bodyPr wrap="square">
            <a:spAutoFit/>
          </a:bodyPr>
          <a:lstStyle/>
          <a:p>
            <a:r>
              <a:rPr lang="it-IT" sz="1800" b="1" dirty="0">
                <a:solidFill>
                  <a:srgbClr val="002060"/>
                </a:solidFill>
                <a:latin typeface="Calibri" panose="020F0502020204030204" pitchFamily="34" charset="0"/>
                <a:cs typeface="Calibri" panose="020F0502020204030204" pitchFamily="34" charset="0"/>
              </a:rPr>
              <a:t>X Band </a:t>
            </a:r>
          </a:p>
          <a:p>
            <a:r>
              <a:rPr lang="it-IT" sz="1600" dirty="0">
                <a:solidFill>
                  <a:srgbClr val="002060"/>
                </a:solidFill>
                <a:latin typeface="Calibri" panose="020F0502020204030204" pitchFamily="34" charset="0"/>
                <a:cs typeface="Calibri" panose="020F0502020204030204" pitchFamily="34" charset="0"/>
              </a:rPr>
              <a:t>Cu@45K</a:t>
            </a:r>
          </a:p>
          <a:p>
            <a:r>
              <a:rPr lang="it-IT" sz="1600" dirty="0" err="1">
                <a:solidFill>
                  <a:srgbClr val="002060"/>
                </a:solidFill>
                <a:latin typeface="Calibri" panose="020F0502020204030204" pitchFamily="34" charset="0"/>
                <a:cs typeface="Calibri" panose="020F0502020204030204" pitchFamily="34" charset="0"/>
              </a:rPr>
              <a:t>Emax</a:t>
            </a:r>
            <a:r>
              <a:rPr lang="it-IT" sz="1600" dirty="0">
                <a:solidFill>
                  <a:srgbClr val="002060"/>
                </a:solidFill>
                <a:latin typeface="Calibri" panose="020F0502020204030204" pitchFamily="34" charset="0"/>
                <a:cs typeface="Calibri" panose="020F0502020204030204" pitchFamily="34" charset="0"/>
              </a:rPr>
              <a:t> = 500 MV/m</a:t>
            </a:r>
          </a:p>
          <a:p>
            <a:r>
              <a:rPr lang="it-IT" sz="1600" dirty="0">
                <a:solidFill>
                  <a:srgbClr val="002060"/>
                </a:solidFill>
                <a:latin typeface="Calibri" panose="020F0502020204030204" pitchFamily="34" charset="0"/>
                <a:cs typeface="Calibri" panose="020F0502020204030204" pitchFamily="34" charset="0"/>
              </a:rPr>
              <a:t>(</a:t>
            </a:r>
            <a:r>
              <a:rPr lang="it-IT" sz="1600" dirty="0" err="1">
                <a:solidFill>
                  <a:srgbClr val="002060"/>
                </a:solidFill>
                <a:latin typeface="Calibri" panose="020F0502020204030204" pitchFamily="34" charset="0"/>
                <a:cs typeface="Calibri" panose="020F0502020204030204" pitchFamily="34" charset="0"/>
              </a:rPr>
              <a:t>surface</a:t>
            </a:r>
            <a:r>
              <a:rPr lang="it-IT" sz="1600" dirty="0">
                <a:solidFill>
                  <a:srgbClr val="002060"/>
                </a:solidFill>
                <a:latin typeface="Calibri" panose="020F0502020204030204" pitchFamily="34" charset="0"/>
                <a:cs typeface="Calibri" panose="020F0502020204030204" pitchFamily="34" charset="0"/>
              </a:rPr>
              <a:t> </a:t>
            </a:r>
            <a:r>
              <a:rPr lang="it-IT" sz="1600" dirty="0" err="1">
                <a:solidFill>
                  <a:srgbClr val="002060"/>
                </a:solidFill>
                <a:latin typeface="Calibri" panose="020F0502020204030204" pitchFamily="34" charset="0"/>
                <a:cs typeface="Calibri" panose="020F0502020204030204" pitchFamily="34" charset="0"/>
              </a:rPr>
              <a:t>electric</a:t>
            </a:r>
            <a:r>
              <a:rPr lang="it-IT" sz="1600" dirty="0">
                <a:solidFill>
                  <a:srgbClr val="002060"/>
                </a:solidFill>
                <a:latin typeface="Calibri" panose="020F0502020204030204" pitchFamily="34" charset="0"/>
                <a:cs typeface="Calibri" panose="020F0502020204030204" pitchFamily="34" charset="0"/>
              </a:rPr>
              <a:t> </a:t>
            </a:r>
            <a:r>
              <a:rPr lang="it-IT" sz="1600" dirty="0" err="1">
                <a:solidFill>
                  <a:srgbClr val="002060"/>
                </a:solidFill>
                <a:latin typeface="Calibri" panose="020F0502020204030204" pitchFamily="34" charset="0"/>
                <a:cs typeface="Calibri" panose="020F0502020204030204" pitchFamily="34" charset="0"/>
              </a:rPr>
              <a:t>field</a:t>
            </a:r>
            <a:r>
              <a:rPr lang="it-IT" sz="1600" dirty="0">
                <a:solidFill>
                  <a:srgbClr val="002060"/>
                </a:solidFill>
                <a:latin typeface="Calibri" panose="020F0502020204030204" pitchFamily="34" charset="0"/>
                <a:cs typeface="Calibri" panose="020F0502020204030204" pitchFamily="34" charset="0"/>
              </a:rPr>
              <a:t>)</a:t>
            </a:r>
          </a:p>
        </p:txBody>
      </p:sp>
      <p:sp>
        <p:nvSpPr>
          <p:cNvPr id="22" name="CasellaDiTesto 21">
            <a:extLst>
              <a:ext uri="{FF2B5EF4-FFF2-40B4-BE49-F238E27FC236}">
                <a16:creationId xmlns="" xmlns:a16="http://schemas.microsoft.com/office/drawing/2014/main" id="{E2FBA28C-4E67-4D08-938C-474F20F3221F}"/>
              </a:ext>
            </a:extLst>
          </p:cNvPr>
          <p:cNvSpPr txBox="1"/>
          <p:nvPr/>
        </p:nvSpPr>
        <p:spPr>
          <a:xfrm>
            <a:off x="3779912" y="6554722"/>
            <a:ext cx="2185214" cy="307777"/>
          </a:xfrm>
          <a:prstGeom prst="rect">
            <a:avLst/>
          </a:prstGeom>
          <a:noFill/>
        </p:spPr>
        <p:txBody>
          <a:bodyPr wrap="none" rtlCol="0">
            <a:spAutoFit/>
          </a:bodyPr>
          <a:lstStyle/>
          <a:p>
            <a:r>
              <a:rPr lang="it-IT" sz="1400" dirty="0">
                <a:solidFill>
                  <a:srgbClr val="FF0000"/>
                </a:solidFill>
              </a:rPr>
              <a:t>PRAB </a:t>
            </a:r>
            <a:r>
              <a:rPr lang="it-IT" sz="1400" b="1" dirty="0">
                <a:solidFill>
                  <a:srgbClr val="FF0000"/>
                </a:solidFill>
              </a:rPr>
              <a:t>22</a:t>
            </a:r>
            <a:r>
              <a:rPr lang="it-IT" sz="1400" dirty="0">
                <a:solidFill>
                  <a:srgbClr val="FF0000"/>
                </a:solidFill>
              </a:rPr>
              <a:t>, 023403 (2019)</a:t>
            </a:r>
          </a:p>
        </p:txBody>
      </p:sp>
    </p:spTree>
    <p:extLst>
      <p:ext uri="{BB962C8B-B14F-4D97-AF65-F5344CB8AC3E}">
        <p14:creationId xmlns:p14="http://schemas.microsoft.com/office/powerpoint/2010/main" val="41803593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egnaposto contenuto 2">
            <a:extLst>
              <a:ext uri="{FF2B5EF4-FFF2-40B4-BE49-F238E27FC236}">
                <a16:creationId xmlns="" xmlns:a16="http://schemas.microsoft.com/office/drawing/2014/main" id="{69CA0F16-F04C-024E-9BA2-67C6313C1D92}"/>
              </a:ext>
            </a:extLst>
          </p:cNvPr>
          <p:cNvSpPr>
            <a:spLocks noGrp="1"/>
          </p:cNvSpPr>
          <p:nvPr>
            <p:ph idx="1"/>
          </p:nvPr>
        </p:nvSpPr>
        <p:spPr>
          <a:xfrm>
            <a:off x="610462" y="1327955"/>
            <a:ext cx="7886700" cy="4555703"/>
          </a:xfrm>
        </p:spPr>
        <p:txBody>
          <a:bodyPr>
            <a:noAutofit/>
          </a:bodyPr>
          <a:lstStyle/>
          <a:p>
            <a:pPr marL="0" indent="0">
              <a:lnSpc>
                <a:spcPct val="100000"/>
              </a:lnSpc>
              <a:buNone/>
            </a:pPr>
            <a:r>
              <a:rPr lang="it-IT" sz="1800" i="1" dirty="0">
                <a:solidFill>
                  <a:schemeClr val="accent1">
                    <a:lumMod val="50000"/>
                  </a:schemeClr>
                </a:solidFill>
              </a:rPr>
              <a:t>Luigi Palumbo</a:t>
            </a:r>
          </a:p>
          <a:p>
            <a:pPr marL="0" indent="0">
              <a:lnSpc>
                <a:spcPct val="100000"/>
              </a:lnSpc>
              <a:buNone/>
            </a:pPr>
            <a:r>
              <a:rPr lang="it-IT" sz="1800" i="1" dirty="0">
                <a:solidFill>
                  <a:schemeClr val="accent1">
                    <a:lumMod val="50000"/>
                  </a:schemeClr>
                </a:solidFill>
              </a:rPr>
              <a:t>Mauro Migliorati </a:t>
            </a:r>
          </a:p>
          <a:p>
            <a:pPr marL="0" indent="0">
              <a:lnSpc>
                <a:spcPct val="100000"/>
              </a:lnSpc>
              <a:buNone/>
            </a:pPr>
            <a:r>
              <a:rPr lang="it-IT" sz="1800" i="1" dirty="0">
                <a:solidFill>
                  <a:schemeClr val="accent1">
                    <a:lumMod val="50000"/>
                  </a:schemeClr>
                </a:solidFill>
              </a:rPr>
              <a:t>Andrea </a:t>
            </a:r>
            <a:r>
              <a:rPr lang="it-IT" sz="1800" i="1" dirty="0" err="1">
                <a:solidFill>
                  <a:schemeClr val="accent1">
                    <a:lumMod val="50000"/>
                  </a:schemeClr>
                </a:solidFill>
              </a:rPr>
              <a:t>Mostacci</a:t>
            </a:r>
            <a:endParaRPr lang="it-IT" sz="1800" i="1" dirty="0">
              <a:solidFill>
                <a:schemeClr val="accent1">
                  <a:lumMod val="50000"/>
                </a:schemeClr>
              </a:solidFill>
            </a:endParaRPr>
          </a:p>
          <a:p>
            <a:pPr marL="0" indent="0">
              <a:lnSpc>
                <a:spcPct val="100000"/>
              </a:lnSpc>
              <a:buNone/>
            </a:pPr>
            <a:r>
              <a:rPr lang="it-IT" sz="1800" i="1" dirty="0">
                <a:solidFill>
                  <a:schemeClr val="accent1">
                    <a:lumMod val="50000"/>
                  </a:schemeClr>
                </a:solidFill>
              </a:rPr>
              <a:t>Luca </a:t>
            </a:r>
            <a:r>
              <a:rPr lang="it-IT" sz="1800" i="1" dirty="0" err="1">
                <a:solidFill>
                  <a:schemeClr val="accent1">
                    <a:lumMod val="50000"/>
                  </a:schemeClr>
                </a:solidFill>
              </a:rPr>
              <a:t>Ficcadenti</a:t>
            </a:r>
            <a:endParaRPr lang="it-IT" sz="1800" i="1" dirty="0">
              <a:solidFill>
                <a:schemeClr val="accent1">
                  <a:lumMod val="50000"/>
                </a:schemeClr>
              </a:solidFill>
            </a:endParaRPr>
          </a:p>
          <a:p>
            <a:pPr marL="0" indent="0">
              <a:lnSpc>
                <a:spcPct val="100000"/>
              </a:lnSpc>
              <a:buNone/>
            </a:pPr>
            <a:r>
              <a:rPr lang="it-IT" sz="1800" i="1" dirty="0">
                <a:solidFill>
                  <a:schemeClr val="accent1">
                    <a:lumMod val="50000"/>
                  </a:schemeClr>
                </a:solidFill>
              </a:rPr>
              <a:t>Massimo Petrarca</a:t>
            </a:r>
          </a:p>
          <a:p>
            <a:pPr marL="0" indent="0">
              <a:lnSpc>
                <a:spcPct val="100000"/>
              </a:lnSpc>
              <a:buNone/>
            </a:pPr>
            <a:r>
              <a:rPr lang="it-IT" sz="1800" i="1" dirty="0">
                <a:solidFill>
                  <a:schemeClr val="accent1">
                    <a:lumMod val="50000"/>
                  </a:schemeClr>
                </a:solidFill>
              </a:rPr>
              <a:t>Bruno </a:t>
            </a:r>
            <a:r>
              <a:rPr lang="it-IT" sz="1800" i="1" dirty="0" err="1">
                <a:solidFill>
                  <a:schemeClr val="accent1">
                    <a:lumMod val="50000"/>
                  </a:schemeClr>
                </a:solidFill>
              </a:rPr>
              <a:t>Spataro</a:t>
            </a:r>
            <a:endParaRPr lang="it-IT" sz="1800" i="1" dirty="0">
              <a:solidFill>
                <a:schemeClr val="accent1">
                  <a:lumMod val="50000"/>
                </a:schemeClr>
              </a:solidFill>
            </a:endParaRPr>
          </a:p>
          <a:p>
            <a:pPr marL="0" indent="0">
              <a:buNone/>
            </a:pPr>
            <a:endParaRPr lang="it-IT" sz="1800" i="1" dirty="0">
              <a:solidFill>
                <a:schemeClr val="accent1">
                  <a:lumMod val="50000"/>
                </a:schemeClr>
              </a:solidFill>
            </a:endParaRPr>
          </a:p>
          <a:p>
            <a:pPr marL="0" indent="0">
              <a:buNone/>
            </a:pPr>
            <a:r>
              <a:rPr lang="it-IT" sz="1800" b="1" i="1" dirty="0">
                <a:solidFill>
                  <a:schemeClr val="accent1">
                    <a:lumMod val="50000"/>
                  </a:schemeClr>
                </a:solidFill>
              </a:rPr>
              <a:t>Post-Doc:</a:t>
            </a:r>
          </a:p>
          <a:p>
            <a:pPr marL="0" indent="0">
              <a:buNone/>
            </a:pPr>
            <a:r>
              <a:rPr lang="it-IT" sz="1800" i="1" dirty="0">
                <a:solidFill>
                  <a:schemeClr val="accent1">
                    <a:lumMod val="50000"/>
                  </a:schemeClr>
                </a:solidFill>
              </a:rPr>
              <a:t>Luigi </a:t>
            </a:r>
            <a:r>
              <a:rPr lang="it-IT" sz="1800" i="1" dirty="0" err="1">
                <a:solidFill>
                  <a:schemeClr val="accent1">
                    <a:lumMod val="50000"/>
                  </a:schemeClr>
                </a:solidFill>
              </a:rPr>
              <a:t>Faillace</a:t>
            </a:r>
            <a:r>
              <a:rPr lang="it-IT" sz="1800" i="1" dirty="0">
                <a:solidFill>
                  <a:schemeClr val="accent1">
                    <a:lumMod val="50000"/>
                  </a:schemeClr>
                </a:solidFill>
              </a:rPr>
              <a:t> </a:t>
            </a:r>
          </a:p>
          <a:p>
            <a:pPr marL="0" indent="0">
              <a:buNone/>
            </a:pPr>
            <a:r>
              <a:rPr lang="it-IT" sz="1800" i="1" dirty="0">
                <a:solidFill>
                  <a:schemeClr val="accent1">
                    <a:lumMod val="50000"/>
                  </a:schemeClr>
                </a:solidFill>
              </a:rPr>
              <a:t>Danilo Quartullo</a:t>
            </a:r>
          </a:p>
          <a:p>
            <a:pPr marL="0" indent="0">
              <a:buNone/>
            </a:pPr>
            <a:r>
              <a:rPr lang="it-IT" sz="1800" i="1" dirty="0" err="1">
                <a:solidFill>
                  <a:schemeClr val="accent1">
                    <a:lumMod val="50000"/>
                  </a:schemeClr>
                </a:solidFill>
              </a:rPr>
              <a:t>Mostafa</a:t>
            </a:r>
            <a:r>
              <a:rPr lang="it-IT" sz="1800" i="1" dirty="0">
                <a:solidFill>
                  <a:schemeClr val="accent1">
                    <a:lumMod val="50000"/>
                  </a:schemeClr>
                </a:solidFill>
              </a:rPr>
              <a:t> </a:t>
            </a:r>
            <a:r>
              <a:rPr lang="it-IT" sz="1800" i="1" dirty="0" err="1" smtClean="0">
                <a:solidFill>
                  <a:schemeClr val="accent1">
                    <a:lumMod val="50000"/>
                  </a:schemeClr>
                </a:solidFill>
              </a:rPr>
              <a:t>Behtouei</a:t>
            </a:r>
            <a:endParaRPr lang="it-IT" sz="1800" i="1" dirty="0" smtClean="0">
              <a:solidFill>
                <a:schemeClr val="accent1">
                  <a:lumMod val="50000"/>
                </a:schemeClr>
              </a:solidFill>
            </a:endParaRPr>
          </a:p>
          <a:p>
            <a:pPr marL="0" indent="0">
              <a:buNone/>
            </a:pPr>
            <a:r>
              <a:rPr lang="it-IT" sz="1800" i="1" dirty="0">
                <a:solidFill>
                  <a:schemeClr val="accent1">
                    <a:lumMod val="50000"/>
                  </a:schemeClr>
                </a:solidFill>
              </a:rPr>
              <a:t/>
            </a:r>
            <a:br>
              <a:rPr lang="it-IT" sz="1800" i="1" dirty="0">
                <a:solidFill>
                  <a:schemeClr val="accent1">
                    <a:lumMod val="50000"/>
                  </a:schemeClr>
                </a:solidFill>
              </a:rPr>
            </a:br>
            <a:endParaRPr lang="it-IT" sz="1800" i="1" dirty="0">
              <a:solidFill>
                <a:schemeClr val="accent1">
                  <a:lumMod val="50000"/>
                </a:schemeClr>
              </a:solidFill>
            </a:endParaRPr>
          </a:p>
          <a:p>
            <a:pPr marL="0" indent="0">
              <a:lnSpc>
                <a:spcPct val="100000"/>
              </a:lnSpc>
              <a:buNone/>
            </a:pPr>
            <a:endParaRPr lang="it-IT" sz="1800" i="1" dirty="0">
              <a:solidFill>
                <a:schemeClr val="accent1">
                  <a:lumMod val="50000"/>
                </a:schemeClr>
              </a:solidFill>
            </a:endParaRPr>
          </a:p>
        </p:txBody>
      </p:sp>
      <p:sp>
        <p:nvSpPr>
          <p:cNvPr id="4" name="Titolo 1"/>
          <p:cNvSpPr txBox="1">
            <a:spLocks/>
          </p:cNvSpPr>
          <p:nvPr/>
        </p:nvSpPr>
        <p:spPr>
          <a:xfrm>
            <a:off x="1255725" y="377882"/>
            <a:ext cx="7559675" cy="58102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pPr>
            <a:r>
              <a:rPr lang="it-IT" sz="2800" b="1" dirty="0">
                <a:solidFill>
                  <a:srgbClr val="002060"/>
                </a:solidFill>
                <a:latin typeface="Calibri Light" panose="020F0302020204030204" pitchFamily="34" charset="0"/>
                <a:cs typeface="Calibri Light" panose="020F0302020204030204" pitchFamily="34" charset="0"/>
              </a:rPr>
              <a:t>Accelerators </a:t>
            </a:r>
            <a:r>
              <a:rPr lang="it-IT" sz="2800" b="1" dirty="0" err="1">
                <a:solidFill>
                  <a:srgbClr val="002060"/>
                </a:solidFill>
                <a:latin typeface="Calibri Light" panose="020F0302020204030204" pitchFamily="34" charset="0"/>
                <a:cs typeface="Calibri Light" panose="020F0302020204030204" pitchFamily="34" charset="0"/>
              </a:rPr>
              <a:t>phisycs</a:t>
            </a:r>
            <a:r>
              <a:rPr lang="it-IT" sz="2800" b="1" dirty="0">
                <a:solidFill>
                  <a:srgbClr val="002060"/>
                </a:solidFill>
                <a:latin typeface="Calibri Light" panose="020F0302020204030204" pitchFamily="34" charset="0"/>
                <a:cs typeface="Calibri Light" panose="020F0302020204030204" pitchFamily="34" charset="0"/>
              </a:rPr>
              <a:t> and </a:t>
            </a:r>
            <a:r>
              <a:rPr lang="it-IT" sz="2800" b="1" dirty="0" err="1">
                <a:solidFill>
                  <a:srgbClr val="002060"/>
                </a:solidFill>
                <a:latin typeface="Calibri Light" panose="020F0302020204030204" pitchFamily="34" charset="0"/>
                <a:cs typeface="Calibri Light" panose="020F0302020204030204" pitchFamily="34" charset="0"/>
              </a:rPr>
              <a:t>techonology</a:t>
            </a:r>
            <a:r>
              <a:rPr lang="it-IT" sz="2800" b="1" dirty="0">
                <a:solidFill>
                  <a:srgbClr val="002060"/>
                </a:solidFill>
                <a:latin typeface="Calibri Light" panose="020F0302020204030204" pitchFamily="34" charset="0"/>
                <a:cs typeface="Calibri Light" panose="020F0302020204030204" pitchFamily="34" charset="0"/>
              </a:rPr>
              <a:t> team 2019</a:t>
            </a:r>
            <a:r>
              <a:rPr lang="en-US" sz="2800" b="1" dirty="0">
                <a:solidFill>
                  <a:srgbClr val="002060"/>
                </a:solidFill>
                <a:latin typeface="Calibri Light" panose="020F0302020204030204" pitchFamily="34" charset="0"/>
                <a:cs typeface="Calibri Light" panose="020F0302020204030204" pitchFamily="34" charset="0"/>
              </a:rPr>
              <a:t>:</a:t>
            </a:r>
            <a:endParaRPr lang="en-GB" sz="2800" b="1" dirty="0">
              <a:solidFill>
                <a:srgbClr val="002060"/>
              </a:solidFill>
              <a:latin typeface="Calibri Light" panose="020F0302020204030204" pitchFamily="34" charset="0"/>
              <a:cs typeface="Calibri Light" panose="020F0302020204030204" pitchFamily="34" charset="0"/>
            </a:endParaRPr>
          </a:p>
        </p:txBody>
      </p:sp>
      <p:pic>
        <p:nvPicPr>
          <p:cNvPr id="6" name="Picture 2" descr="marchio A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13" t="15123" r="-3713" b="39508"/>
          <a:stretch/>
        </p:blipFill>
        <p:spPr bwMode="auto">
          <a:xfrm>
            <a:off x="7255159" y="0"/>
            <a:ext cx="1939479"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logoci.tif"/>
          <p:cNvPicPr/>
          <p:nvPr/>
        </p:nvPicPr>
        <p:blipFill>
          <a:blip r:embed="rId4"/>
          <a:stretch>
            <a:fillRect/>
          </a:stretch>
        </p:blipFill>
        <p:spPr>
          <a:xfrm>
            <a:off x="251520" y="72220"/>
            <a:ext cx="864096" cy="422746"/>
          </a:xfrm>
          <a:prstGeom prst="rect">
            <a:avLst/>
          </a:prstGeom>
        </p:spPr>
      </p:pic>
      <p:sp>
        <p:nvSpPr>
          <p:cNvPr id="8" name="Segnaposto numero diapositiva 7"/>
          <p:cNvSpPr>
            <a:spLocks noGrp="1"/>
          </p:cNvSpPr>
          <p:nvPr>
            <p:ph type="sldNum" sz="quarter" idx="12"/>
          </p:nvPr>
        </p:nvSpPr>
        <p:spPr/>
        <p:txBody>
          <a:bodyPr/>
          <a:lstStyle/>
          <a:p>
            <a:fld id="{F2B03871-045F-2549-96DA-65E6F401FAC2}" type="slidenum">
              <a:rPr lang="it-IT" smtClean="0">
                <a:solidFill>
                  <a:prstClr val="black">
                    <a:tint val="75000"/>
                  </a:prstClr>
                </a:solidFill>
              </a:rPr>
              <a:pPr/>
              <a:t>3</a:t>
            </a:fld>
            <a:endParaRPr lang="it-IT" dirty="0">
              <a:solidFill>
                <a:prstClr val="black">
                  <a:tint val="75000"/>
                </a:prstClr>
              </a:solidFill>
            </a:endParaRPr>
          </a:p>
        </p:txBody>
      </p:sp>
      <p:sp>
        <p:nvSpPr>
          <p:cNvPr id="9" name="Rettangolo 8">
            <a:extLst>
              <a:ext uri="{FF2B5EF4-FFF2-40B4-BE49-F238E27FC236}">
                <a16:creationId xmlns="" xmlns:a16="http://schemas.microsoft.com/office/drawing/2014/main" id="{71DC9F7D-D386-459D-BC54-FF1EF7DDC76D}"/>
              </a:ext>
            </a:extLst>
          </p:cNvPr>
          <p:cNvSpPr/>
          <p:nvPr/>
        </p:nvSpPr>
        <p:spPr>
          <a:xfrm>
            <a:off x="5940152" y="1052736"/>
            <a:ext cx="4572000" cy="5201424"/>
          </a:xfrm>
          <a:prstGeom prst="rect">
            <a:avLst/>
          </a:prstGeom>
        </p:spPr>
        <p:txBody>
          <a:bodyPr>
            <a:spAutoFit/>
          </a:bodyPr>
          <a:lstStyle/>
          <a:p>
            <a:pPr defTabSz="685800" eaLnBrk="1" hangingPunct="1">
              <a:spcBef>
                <a:spcPts val="750"/>
              </a:spcBef>
            </a:pPr>
            <a:r>
              <a:rPr lang="it-IT" sz="1800" b="1" i="1" dirty="0">
                <a:solidFill>
                  <a:schemeClr val="accent1">
                    <a:lumMod val="50000"/>
                  </a:schemeClr>
                </a:solidFill>
                <a:latin typeface="+mn-lt"/>
                <a:ea typeface="+mn-ea"/>
                <a:cs typeface="+mn-cs"/>
              </a:rPr>
              <a:t>Master </a:t>
            </a:r>
            <a:r>
              <a:rPr lang="it-IT" sz="1800" b="1" i="1" dirty="0" err="1" smtClean="0">
                <a:solidFill>
                  <a:schemeClr val="accent1">
                    <a:lumMod val="50000"/>
                  </a:schemeClr>
                </a:solidFill>
                <a:latin typeface="+mn-lt"/>
                <a:ea typeface="+mn-ea"/>
                <a:cs typeface="+mn-cs"/>
              </a:rPr>
              <a:t>thesis</a:t>
            </a:r>
            <a:r>
              <a:rPr lang="it-IT" sz="1800" b="1" i="1" dirty="0" smtClean="0">
                <a:solidFill>
                  <a:schemeClr val="accent1">
                    <a:lumMod val="50000"/>
                  </a:schemeClr>
                </a:solidFill>
                <a:latin typeface="+mn-lt"/>
                <a:ea typeface="+mn-ea"/>
                <a:cs typeface="+mn-cs"/>
              </a:rPr>
              <a:t> </a:t>
            </a:r>
            <a:r>
              <a:rPr lang="it-IT" sz="1800" b="1" i="1" dirty="0" err="1">
                <a:solidFill>
                  <a:schemeClr val="accent1">
                    <a:lumMod val="50000"/>
                  </a:schemeClr>
                </a:solidFill>
                <a:latin typeface="+mn-lt"/>
                <a:ea typeface="+mn-ea"/>
                <a:cs typeface="+mn-cs"/>
              </a:rPr>
              <a:t>students</a:t>
            </a:r>
            <a:r>
              <a:rPr lang="it-IT" sz="1800" b="1" i="1" dirty="0">
                <a:solidFill>
                  <a:schemeClr val="accent1">
                    <a:lumMod val="50000"/>
                  </a:schemeClr>
                </a:solidFill>
                <a:latin typeface="+mn-lt"/>
                <a:ea typeface="+mn-ea"/>
                <a:cs typeface="+mn-cs"/>
              </a:rPr>
              <a:t>:</a:t>
            </a:r>
          </a:p>
          <a:p>
            <a:pPr defTabSz="685800" eaLnBrk="1" hangingPunct="1">
              <a:spcBef>
                <a:spcPts val="750"/>
              </a:spcBef>
            </a:pPr>
            <a:r>
              <a:rPr lang="it-IT" sz="1800" i="1" dirty="0">
                <a:solidFill>
                  <a:schemeClr val="accent1">
                    <a:lumMod val="50000"/>
                  </a:schemeClr>
                </a:solidFill>
                <a:latin typeface="+mn-lt"/>
                <a:ea typeface="+mn-ea"/>
                <a:cs typeface="+mn-cs"/>
              </a:rPr>
              <a:t>Francesco Latini (2016)</a:t>
            </a:r>
            <a:br>
              <a:rPr lang="it-IT" sz="1800" i="1" dirty="0">
                <a:solidFill>
                  <a:schemeClr val="accent1">
                    <a:lumMod val="50000"/>
                  </a:schemeClr>
                </a:solidFill>
                <a:latin typeface="+mn-lt"/>
                <a:ea typeface="+mn-ea"/>
                <a:cs typeface="+mn-cs"/>
              </a:rPr>
            </a:br>
            <a:r>
              <a:rPr lang="it-IT" sz="1800" i="1" dirty="0">
                <a:solidFill>
                  <a:schemeClr val="accent1">
                    <a:lumMod val="50000"/>
                  </a:schemeClr>
                </a:solidFill>
                <a:latin typeface="+mn-lt"/>
                <a:ea typeface="+mn-ea"/>
                <a:cs typeface="+mn-cs"/>
              </a:rPr>
              <a:t>Diego Ferrazza (2016)</a:t>
            </a:r>
          </a:p>
          <a:p>
            <a:pPr defTabSz="685800" eaLnBrk="1" hangingPunct="1">
              <a:spcBef>
                <a:spcPts val="750"/>
              </a:spcBef>
            </a:pPr>
            <a:r>
              <a:rPr lang="it-IT" sz="1800" i="1" dirty="0">
                <a:solidFill>
                  <a:schemeClr val="accent1">
                    <a:lumMod val="50000"/>
                  </a:schemeClr>
                </a:solidFill>
                <a:latin typeface="+mn-lt"/>
                <a:ea typeface="+mn-ea"/>
                <a:cs typeface="+mn-cs"/>
              </a:rPr>
              <a:t>Giacomo </a:t>
            </a:r>
            <a:r>
              <a:rPr lang="it-IT" sz="1800" i="1" dirty="0" err="1">
                <a:solidFill>
                  <a:schemeClr val="accent1">
                    <a:lumMod val="50000"/>
                  </a:schemeClr>
                </a:solidFill>
                <a:latin typeface="+mn-lt"/>
                <a:ea typeface="+mn-ea"/>
                <a:cs typeface="+mn-cs"/>
              </a:rPr>
              <a:t>Mazzacano</a:t>
            </a:r>
            <a:r>
              <a:rPr lang="it-IT" sz="1800" i="1" dirty="0">
                <a:solidFill>
                  <a:schemeClr val="accent1">
                    <a:lumMod val="50000"/>
                  </a:schemeClr>
                </a:solidFill>
                <a:latin typeface="+mn-lt"/>
                <a:ea typeface="+mn-ea"/>
                <a:cs typeface="+mn-cs"/>
              </a:rPr>
              <a:t> (2017)</a:t>
            </a:r>
          </a:p>
          <a:p>
            <a:pPr defTabSz="685800" eaLnBrk="1" hangingPunct="1">
              <a:spcBef>
                <a:spcPts val="750"/>
              </a:spcBef>
            </a:pPr>
            <a:r>
              <a:rPr lang="it-IT" sz="1800" i="1" dirty="0">
                <a:solidFill>
                  <a:schemeClr val="accent1">
                    <a:lumMod val="50000"/>
                  </a:schemeClr>
                </a:solidFill>
                <a:latin typeface="+mn-lt"/>
                <a:ea typeface="+mn-ea"/>
                <a:cs typeface="+mn-cs"/>
              </a:rPr>
              <a:t>Matteo Pandolfi (2018)</a:t>
            </a:r>
          </a:p>
          <a:p>
            <a:pPr defTabSz="685800" eaLnBrk="1" hangingPunct="1">
              <a:spcBef>
                <a:spcPts val="750"/>
              </a:spcBef>
            </a:pPr>
            <a:r>
              <a:rPr lang="it-IT" sz="1800" i="1" dirty="0">
                <a:solidFill>
                  <a:schemeClr val="accent1">
                    <a:lumMod val="50000"/>
                  </a:schemeClr>
                </a:solidFill>
                <a:latin typeface="+mn-lt"/>
                <a:ea typeface="+mn-ea"/>
                <a:cs typeface="+mn-cs"/>
              </a:rPr>
              <a:t>Alberto </a:t>
            </a:r>
            <a:r>
              <a:rPr lang="it-IT" sz="1800" i="1" dirty="0" err="1">
                <a:solidFill>
                  <a:schemeClr val="accent1">
                    <a:lumMod val="50000"/>
                  </a:schemeClr>
                </a:solidFill>
                <a:latin typeface="+mn-lt"/>
                <a:ea typeface="+mn-ea"/>
                <a:cs typeface="+mn-cs"/>
              </a:rPr>
              <a:t>Cutone</a:t>
            </a:r>
            <a:r>
              <a:rPr lang="it-IT" sz="1800" i="1" dirty="0">
                <a:solidFill>
                  <a:schemeClr val="accent1">
                    <a:lumMod val="50000"/>
                  </a:schemeClr>
                </a:solidFill>
                <a:latin typeface="+mn-lt"/>
                <a:ea typeface="+mn-ea"/>
                <a:cs typeface="+mn-cs"/>
              </a:rPr>
              <a:t> (2018)</a:t>
            </a:r>
          </a:p>
          <a:p>
            <a:pPr defTabSz="685800" eaLnBrk="1" hangingPunct="1">
              <a:spcBef>
                <a:spcPts val="750"/>
              </a:spcBef>
            </a:pPr>
            <a:r>
              <a:rPr lang="it-IT" sz="1800" i="1" dirty="0">
                <a:solidFill>
                  <a:schemeClr val="accent1">
                    <a:lumMod val="50000"/>
                  </a:schemeClr>
                </a:solidFill>
                <a:latin typeface="+mn-lt"/>
                <a:ea typeface="+mn-ea"/>
                <a:cs typeface="+mn-cs"/>
              </a:rPr>
              <a:t>Debora Ventura (2018)</a:t>
            </a:r>
          </a:p>
          <a:p>
            <a:pPr defTabSz="685800" eaLnBrk="1" hangingPunct="1">
              <a:spcBef>
                <a:spcPts val="750"/>
              </a:spcBef>
            </a:pPr>
            <a:r>
              <a:rPr lang="it-IT" sz="1800" i="1" dirty="0">
                <a:solidFill>
                  <a:schemeClr val="accent1">
                    <a:lumMod val="50000"/>
                  </a:schemeClr>
                </a:solidFill>
                <a:latin typeface="+mn-lt"/>
                <a:ea typeface="+mn-ea"/>
                <a:cs typeface="+mn-cs"/>
              </a:rPr>
              <a:t>Paola Racano (2018)</a:t>
            </a:r>
          </a:p>
          <a:p>
            <a:pPr defTabSz="685800" eaLnBrk="1" hangingPunct="1">
              <a:spcBef>
                <a:spcPts val="750"/>
              </a:spcBef>
            </a:pPr>
            <a:r>
              <a:rPr lang="it-IT" sz="1800" i="1" dirty="0">
                <a:solidFill>
                  <a:schemeClr val="accent1">
                    <a:lumMod val="50000"/>
                  </a:schemeClr>
                </a:solidFill>
                <a:latin typeface="+mn-lt"/>
                <a:ea typeface="+mn-ea"/>
                <a:cs typeface="+mn-cs"/>
              </a:rPr>
              <a:t>Leandro </a:t>
            </a:r>
            <a:r>
              <a:rPr lang="it-IT" sz="1800" i="1" dirty="0" err="1">
                <a:solidFill>
                  <a:schemeClr val="accent1">
                    <a:lumMod val="50000"/>
                  </a:schemeClr>
                </a:solidFill>
                <a:latin typeface="+mn-lt"/>
                <a:ea typeface="+mn-ea"/>
                <a:cs typeface="+mn-cs"/>
              </a:rPr>
              <a:t>Intelisano</a:t>
            </a:r>
            <a:r>
              <a:rPr lang="it-IT" sz="1800" i="1" dirty="0">
                <a:solidFill>
                  <a:schemeClr val="accent1">
                    <a:lumMod val="50000"/>
                  </a:schemeClr>
                </a:solidFill>
                <a:latin typeface="+mn-lt"/>
                <a:ea typeface="+mn-ea"/>
                <a:cs typeface="+mn-cs"/>
              </a:rPr>
              <a:t> (2019)</a:t>
            </a:r>
          </a:p>
          <a:p>
            <a:pPr defTabSz="685800" eaLnBrk="1" hangingPunct="1">
              <a:spcBef>
                <a:spcPts val="750"/>
              </a:spcBef>
            </a:pPr>
            <a:r>
              <a:rPr lang="it-IT" sz="1800" i="1" dirty="0">
                <a:solidFill>
                  <a:schemeClr val="accent1">
                    <a:lumMod val="50000"/>
                  </a:schemeClr>
                </a:solidFill>
                <a:latin typeface="+mn-lt"/>
                <a:ea typeface="+mn-ea"/>
                <a:cs typeface="+mn-cs"/>
              </a:rPr>
              <a:t>Fabio Bosco (2019)</a:t>
            </a:r>
          </a:p>
          <a:p>
            <a:pPr defTabSz="685800" eaLnBrk="1" hangingPunct="1">
              <a:spcBef>
                <a:spcPts val="750"/>
              </a:spcBef>
            </a:pPr>
            <a:r>
              <a:rPr lang="it-IT" sz="1800" i="1" dirty="0">
                <a:solidFill>
                  <a:schemeClr val="accent1">
                    <a:lumMod val="50000"/>
                  </a:schemeClr>
                </a:solidFill>
                <a:latin typeface="+mn-lt"/>
                <a:ea typeface="+mn-ea"/>
                <a:cs typeface="+mn-cs"/>
              </a:rPr>
              <a:t>Jordan Arnesano (2019</a:t>
            </a:r>
            <a:r>
              <a:rPr lang="it-IT" sz="1800" i="1" dirty="0" smtClean="0">
                <a:solidFill>
                  <a:schemeClr val="accent1">
                    <a:lumMod val="50000"/>
                  </a:schemeClr>
                </a:solidFill>
                <a:latin typeface="+mn-lt"/>
                <a:ea typeface="+mn-ea"/>
                <a:cs typeface="+mn-cs"/>
              </a:rPr>
              <a:t>)</a:t>
            </a:r>
          </a:p>
          <a:p>
            <a:pPr defTabSz="685800" eaLnBrk="1" hangingPunct="1">
              <a:spcBef>
                <a:spcPts val="750"/>
              </a:spcBef>
            </a:pPr>
            <a:r>
              <a:rPr lang="is-IS" sz="1800" i="1" dirty="0" smtClean="0">
                <a:solidFill>
                  <a:schemeClr val="accent1">
                    <a:lumMod val="50000"/>
                  </a:schemeClr>
                </a:solidFill>
                <a:latin typeface="+mn-lt"/>
                <a:ea typeface="+mn-ea"/>
                <a:cs typeface="+mn-cs"/>
              </a:rPr>
              <a:t>…...</a:t>
            </a:r>
          </a:p>
          <a:p>
            <a:pPr defTabSz="685800" eaLnBrk="1" hangingPunct="1">
              <a:spcBef>
                <a:spcPts val="750"/>
              </a:spcBef>
            </a:pPr>
            <a:r>
              <a:rPr lang="is-IS" sz="1800" i="1" dirty="0" smtClean="0">
                <a:solidFill>
                  <a:schemeClr val="accent1">
                    <a:lumMod val="50000"/>
                  </a:schemeClr>
                </a:solidFill>
                <a:latin typeface="+mn-lt"/>
                <a:ea typeface="+mn-ea"/>
                <a:cs typeface="+mn-cs"/>
              </a:rPr>
              <a:t>.....</a:t>
            </a:r>
            <a:endParaRPr lang="it-IT" sz="1800" i="1" dirty="0">
              <a:solidFill>
                <a:schemeClr val="accent1">
                  <a:lumMod val="50000"/>
                </a:schemeClr>
              </a:solidFill>
              <a:latin typeface="+mn-lt"/>
              <a:ea typeface="+mn-ea"/>
              <a:cs typeface="+mn-cs"/>
            </a:endParaRPr>
          </a:p>
          <a:p>
            <a:pPr defTabSz="685800" eaLnBrk="1" hangingPunct="1">
              <a:spcBef>
                <a:spcPts val="750"/>
              </a:spcBef>
            </a:pPr>
            <a:endParaRPr lang="it-IT" sz="1800" i="1" dirty="0">
              <a:solidFill>
                <a:schemeClr val="accent1">
                  <a:lumMod val="50000"/>
                </a:schemeClr>
              </a:solidFill>
              <a:latin typeface="+mn-lt"/>
              <a:ea typeface="+mn-ea"/>
              <a:cs typeface="+mn-cs"/>
            </a:endParaRPr>
          </a:p>
        </p:txBody>
      </p:sp>
      <p:sp>
        <p:nvSpPr>
          <p:cNvPr id="2" name="CasellaDiTesto 1">
            <a:extLst>
              <a:ext uri="{FF2B5EF4-FFF2-40B4-BE49-F238E27FC236}">
                <a16:creationId xmlns="" xmlns:a16="http://schemas.microsoft.com/office/drawing/2014/main" id="{6DF5CB94-797F-4028-8F83-23C5B67CD96E}"/>
              </a:ext>
            </a:extLst>
          </p:cNvPr>
          <p:cNvSpPr txBox="1"/>
          <p:nvPr/>
        </p:nvSpPr>
        <p:spPr>
          <a:xfrm>
            <a:off x="598359" y="1003584"/>
            <a:ext cx="1797352" cy="369332"/>
          </a:xfrm>
          <a:prstGeom prst="rect">
            <a:avLst/>
          </a:prstGeom>
          <a:noFill/>
        </p:spPr>
        <p:txBody>
          <a:bodyPr wrap="none" rtlCol="0">
            <a:spAutoFit/>
          </a:bodyPr>
          <a:lstStyle/>
          <a:p>
            <a:pPr defTabSz="685800" eaLnBrk="1" hangingPunct="1">
              <a:spcBef>
                <a:spcPts val="750"/>
              </a:spcBef>
            </a:pPr>
            <a:r>
              <a:rPr lang="it-IT" sz="1800" b="1" i="1" dirty="0" err="1">
                <a:solidFill>
                  <a:schemeClr val="accent1">
                    <a:lumMod val="50000"/>
                  </a:schemeClr>
                </a:solidFill>
                <a:latin typeface="+mn-lt"/>
                <a:ea typeface="+mn-ea"/>
                <a:cs typeface="+mn-cs"/>
              </a:rPr>
              <a:t>Permanent</a:t>
            </a:r>
            <a:r>
              <a:rPr lang="it-IT" sz="1800" b="1" i="1" dirty="0">
                <a:solidFill>
                  <a:schemeClr val="accent1">
                    <a:lumMod val="50000"/>
                  </a:schemeClr>
                </a:solidFill>
                <a:latin typeface="+mn-lt"/>
                <a:ea typeface="+mn-ea"/>
                <a:cs typeface="+mn-cs"/>
              </a:rPr>
              <a:t> staff:</a:t>
            </a:r>
          </a:p>
        </p:txBody>
      </p:sp>
      <p:sp>
        <p:nvSpPr>
          <p:cNvPr id="11" name="Rettangolo 10">
            <a:extLst>
              <a:ext uri="{FF2B5EF4-FFF2-40B4-BE49-F238E27FC236}">
                <a16:creationId xmlns="" xmlns:a16="http://schemas.microsoft.com/office/drawing/2014/main" id="{C0975336-7DA4-48F0-AF75-65DCB39E708F}"/>
              </a:ext>
            </a:extLst>
          </p:cNvPr>
          <p:cNvSpPr/>
          <p:nvPr/>
        </p:nvSpPr>
        <p:spPr>
          <a:xfrm>
            <a:off x="3275856" y="1052736"/>
            <a:ext cx="4572000" cy="5268109"/>
          </a:xfrm>
          <a:prstGeom prst="rect">
            <a:avLst/>
          </a:prstGeom>
        </p:spPr>
        <p:txBody>
          <a:bodyPr>
            <a:spAutoFit/>
          </a:bodyPr>
          <a:lstStyle/>
          <a:p>
            <a:pPr lvl="0" defTabSz="685800" eaLnBrk="1" fontAlgn="auto" hangingPunct="1">
              <a:lnSpc>
                <a:spcPct val="90000"/>
              </a:lnSpc>
              <a:spcBef>
                <a:spcPts val="750"/>
              </a:spcBef>
              <a:spcAft>
                <a:spcPts val="0"/>
              </a:spcAft>
            </a:pPr>
            <a:r>
              <a:rPr lang="it-IT" sz="1800" b="1" i="1" dirty="0" err="1">
                <a:solidFill>
                  <a:srgbClr val="4472C4">
                    <a:lumMod val="50000"/>
                  </a:srgbClr>
                </a:solidFill>
                <a:latin typeface="Calibri" panose="020F0502020204030204"/>
                <a:ea typeface="+mn-ea"/>
                <a:cs typeface="+mn-cs"/>
              </a:rPr>
              <a:t>PhD</a:t>
            </a:r>
            <a:r>
              <a:rPr lang="it-IT" sz="1800" b="1" i="1" dirty="0">
                <a:solidFill>
                  <a:srgbClr val="4472C4">
                    <a:lumMod val="50000"/>
                  </a:srgbClr>
                </a:solidFill>
                <a:latin typeface="Calibri" panose="020F0502020204030204"/>
                <a:ea typeface="+mn-ea"/>
                <a:cs typeface="+mn-cs"/>
              </a:rPr>
              <a:t> </a:t>
            </a:r>
            <a:r>
              <a:rPr lang="it-IT" sz="1800" b="1" i="1" dirty="0" err="1">
                <a:solidFill>
                  <a:srgbClr val="4472C4">
                    <a:lumMod val="50000"/>
                  </a:srgbClr>
                </a:solidFill>
                <a:latin typeface="Calibri" panose="020F0502020204030204"/>
                <a:ea typeface="+mn-ea"/>
                <a:cs typeface="+mn-cs"/>
              </a:rPr>
              <a:t>student</a:t>
            </a:r>
            <a:r>
              <a:rPr lang="it-IT" sz="1800" b="1" i="1" dirty="0">
                <a:solidFill>
                  <a:srgbClr val="4472C4">
                    <a:lumMod val="50000"/>
                  </a:srgbClr>
                </a:solidFill>
                <a:latin typeface="Calibri" panose="020F0502020204030204"/>
                <a:ea typeface="+mn-ea"/>
                <a:cs typeface="+mn-cs"/>
              </a:rPr>
              <a:t>:</a:t>
            </a:r>
          </a:p>
          <a:p>
            <a:pPr lvl="0" defTabSz="685800" eaLnBrk="1" fontAlgn="auto" hangingPunct="1">
              <a:lnSpc>
                <a:spcPct val="90000"/>
              </a:lnSpc>
              <a:spcBef>
                <a:spcPts val="750"/>
              </a:spcBef>
              <a:spcAft>
                <a:spcPts val="0"/>
              </a:spcAft>
            </a:pPr>
            <a:r>
              <a:rPr lang="it-IT" sz="1800" i="1" dirty="0">
                <a:solidFill>
                  <a:srgbClr val="4472C4">
                    <a:lumMod val="50000"/>
                  </a:srgbClr>
                </a:solidFill>
                <a:latin typeface="Calibri" panose="020F0502020204030204"/>
                <a:ea typeface="+mn-ea"/>
                <a:cs typeface="+mn-cs"/>
              </a:rPr>
              <a:t>Serena Persichelli</a:t>
            </a:r>
          </a:p>
          <a:p>
            <a:pPr lvl="0" defTabSz="685800" eaLnBrk="1" fontAlgn="auto" hangingPunct="1">
              <a:lnSpc>
                <a:spcPct val="90000"/>
              </a:lnSpc>
              <a:spcBef>
                <a:spcPts val="750"/>
              </a:spcBef>
              <a:spcAft>
                <a:spcPts val="0"/>
              </a:spcAft>
            </a:pPr>
            <a:r>
              <a:rPr lang="it-IT" sz="1800" i="1" dirty="0">
                <a:solidFill>
                  <a:srgbClr val="4472C4">
                    <a:lumMod val="50000"/>
                  </a:srgbClr>
                </a:solidFill>
                <a:latin typeface="Calibri" panose="020F0502020204030204"/>
                <a:ea typeface="+mn-ea"/>
                <a:cs typeface="+mn-cs"/>
              </a:rPr>
              <a:t>Letizia Ventura</a:t>
            </a:r>
          </a:p>
          <a:p>
            <a:pPr lvl="0" defTabSz="685800" eaLnBrk="1" fontAlgn="auto" hangingPunct="1">
              <a:lnSpc>
                <a:spcPct val="90000"/>
              </a:lnSpc>
              <a:spcBef>
                <a:spcPts val="750"/>
              </a:spcBef>
              <a:spcAft>
                <a:spcPts val="0"/>
              </a:spcAft>
            </a:pPr>
            <a:r>
              <a:rPr lang="it-IT" sz="1800" i="1" dirty="0">
                <a:solidFill>
                  <a:srgbClr val="4472C4">
                    <a:lumMod val="50000"/>
                  </a:srgbClr>
                </a:solidFill>
                <a:latin typeface="Calibri" panose="020F0502020204030204"/>
                <a:ea typeface="+mn-ea"/>
                <a:cs typeface="+mn-cs"/>
              </a:rPr>
              <a:t>Giorgia </a:t>
            </a:r>
            <a:r>
              <a:rPr lang="it-IT" sz="1800" i="1" dirty="0" err="1">
                <a:solidFill>
                  <a:srgbClr val="4472C4">
                    <a:lumMod val="50000"/>
                  </a:srgbClr>
                </a:solidFill>
                <a:latin typeface="Calibri" panose="020F0502020204030204"/>
                <a:ea typeface="+mn-ea"/>
                <a:cs typeface="+mn-cs"/>
              </a:rPr>
              <a:t>Favia</a:t>
            </a:r>
            <a:endParaRPr lang="it-IT" sz="1800" i="1" dirty="0">
              <a:solidFill>
                <a:srgbClr val="4472C4">
                  <a:lumMod val="50000"/>
                </a:srgbClr>
              </a:solidFill>
              <a:latin typeface="Calibri" panose="020F0502020204030204"/>
              <a:ea typeface="+mn-ea"/>
              <a:cs typeface="+mn-cs"/>
            </a:endParaRPr>
          </a:p>
          <a:p>
            <a:pPr lvl="0" defTabSz="685800" eaLnBrk="1" fontAlgn="auto" hangingPunct="1">
              <a:lnSpc>
                <a:spcPct val="90000"/>
              </a:lnSpc>
              <a:spcBef>
                <a:spcPts val="750"/>
              </a:spcBef>
              <a:spcAft>
                <a:spcPts val="0"/>
              </a:spcAft>
            </a:pPr>
            <a:r>
              <a:rPr lang="it-IT" sz="1800" i="1" dirty="0">
                <a:solidFill>
                  <a:srgbClr val="4472C4">
                    <a:lumMod val="50000"/>
                  </a:srgbClr>
                </a:solidFill>
                <a:latin typeface="Calibri" panose="020F0502020204030204"/>
                <a:ea typeface="+mn-ea"/>
                <a:cs typeface="+mn-cs"/>
              </a:rPr>
              <a:t>Danilo Quartullo</a:t>
            </a:r>
          </a:p>
          <a:p>
            <a:pPr lvl="0" defTabSz="685800" eaLnBrk="1" fontAlgn="auto" hangingPunct="1">
              <a:lnSpc>
                <a:spcPct val="90000"/>
              </a:lnSpc>
              <a:spcBef>
                <a:spcPts val="750"/>
              </a:spcBef>
              <a:spcAft>
                <a:spcPts val="0"/>
              </a:spcAft>
            </a:pPr>
            <a:r>
              <a:rPr lang="it-IT" sz="1800" i="1" dirty="0">
                <a:solidFill>
                  <a:srgbClr val="4472C4">
                    <a:lumMod val="50000"/>
                  </a:srgbClr>
                </a:solidFill>
                <a:latin typeface="Calibri" panose="020F0502020204030204"/>
                <a:ea typeface="+mn-ea"/>
                <a:cs typeface="+mn-cs"/>
              </a:rPr>
              <a:t>Eleonora Belli</a:t>
            </a:r>
          </a:p>
          <a:p>
            <a:pPr lvl="0" defTabSz="685800" eaLnBrk="1" fontAlgn="auto" hangingPunct="1">
              <a:lnSpc>
                <a:spcPct val="90000"/>
              </a:lnSpc>
              <a:spcBef>
                <a:spcPts val="750"/>
              </a:spcBef>
              <a:spcAft>
                <a:spcPts val="0"/>
              </a:spcAft>
            </a:pPr>
            <a:r>
              <a:rPr lang="it-IT" sz="1800" i="1" dirty="0">
                <a:solidFill>
                  <a:srgbClr val="4472C4">
                    <a:lumMod val="50000"/>
                  </a:srgbClr>
                </a:solidFill>
                <a:latin typeface="Calibri" panose="020F0502020204030204"/>
                <a:ea typeface="+mn-ea"/>
                <a:cs typeface="+mn-cs"/>
              </a:rPr>
              <a:t>Marco Marongiu</a:t>
            </a:r>
          </a:p>
          <a:p>
            <a:pPr lvl="0" defTabSz="685800" eaLnBrk="1" fontAlgn="auto" hangingPunct="1">
              <a:lnSpc>
                <a:spcPct val="90000"/>
              </a:lnSpc>
              <a:spcBef>
                <a:spcPts val="750"/>
              </a:spcBef>
              <a:spcAft>
                <a:spcPts val="0"/>
              </a:spcAft>
            </a:pPr>
            <a:r>
              <a:rPr lang="it-IT" sz="1800" i="1" dirty="0">
                <a:solidFill>
                  <a:srgbClr val="4472C4">
                    <a:lumMod val="50000"/>
                  </a:srgbClr>
                </a:solidFill>
                <a:latin typeface="Calibri" panose="020F0502020204030204"/>
                <a:ea typeface="+mn-ea"/>
                <a:cs typeface="+mn-cs"/>
              </a:rPr>
              <a:t>Lucia Giuliano</a:t>
            </a:r>
          </a:p>
          <a:p>
            <a:pPr lvl="0" defTabSz="685800" eaLnBrk="1" fontAlgn="auto" hangingPunct="1">
              <a:lnSpc>
                <a:spcPct val="90000"/>
              </a:lnSpc>
              <a:spcBef>
                <a:spcPts val="750"/>
              </a:spcBef>
              <a:spcAft>
                <a:spcPts val="0"/>
              </a:spcAft>
            </a:pPr>
            <a:r>
              <a:rPr lang="it-IT" sz="1800" i="1" dirty="0">
                <a:solidFill>
                  <a:srgbClr val="4472C4">
                    <a:lumMod val="50000"/>
                  </a:srgbClr>
                </a:solidFill>
                <a:latin typeface="Calibri" panose="020F0502020204030204"/>
                <a:ea typeface="+mn-ea"/>
                <a:cs typeface="+mn-cs"/>
              </a:rPr>
              <a:t>Lorenzo </a:t>
            </a:r>
            <a:r>
              <a:rPr lang="it-IT" sz="1800" i="1" dirty="0" err="1" smtClean="0">
                <a:solidFill>
                  <a:srgbClr val="4472C4">
                    <a:lumMod val="50000"/>
                  </a:srgbClr>
                </a:solidFill>
                <a:latin typeface="Calibri" panose="020F0502020204030204"/>
                <a:ea typeface="+mn-ea"/>
                <a:cs typeface="+mn-cs"/>
              </a:rPr>
              <a:t>Teofili</a:t>
            </a:r>
            <a:endParaRPr lang="it-IT" sz="1800" i="1" dirty="0" smtClean="0">
              <a:solidFill>
                <a:srgbClr val="4472C4">
                  <a:lumMod val="50000"/>
                </a:srgbClr>
              </a:solidFill>
              <a:latin typeface="Calibri" panose="020F0502020204030204"/>
              <a:ea typeface="+mn-ea"/>
              <a:cs typeface="+mn-cs"/>
            </a:endParaRPr>
          </a:p>
          <a:p>
            <a:pPr lvl="0" defTabSz="685800" eaLnBrk="1" fontAlgn="auto" hangingPunct="1">
              <a:lnSpc>
                <a:spcPct val="90000"/>
              </a:lnSpc>
              <a:spcBef>
                <a:spcPts val="750"/>
              </a:spcBef>
              <a:spcAft>
                <a:spcPts val="0"/>
              </a:spcAft>
            </a:pPr>
            <a:r>
              <a:rPr lang="it-IT" sz="1800" i="1" dirty="0" smtClean="0">
                <a:solidFill>
                  <a:srgbClr val="4472C4">
                    <a:lumMod val="50000"/>
                  </a:srgbClr>
                </a:solidFill>
                <a:latin typeface="Calibri" panose="020F0502020204030204"/>
                <a:ea typeface="+mn-ea"/>
                <a:cs typeface="+mn-cs"/>
              </a:rPr>
              <a:t>Fabio</a:t>
            </a:r>
            <a:r>
              <a:rPr lang="it-IT" sz="1800" i="1" dirty="0" smtClean="0">
                <a:solidFill>
                  <a:srgbClr val="4472C4">
                    <a:lumMod val="50000"/>
                  </a:srgbClr>
                </a:solidFill>
                <a:latin typeface="Calibri" panose="020F0502020204030204"/>
                <a:ea typeface="+mn-ea"/>
                <a:cs typeface="+mn-cs"/>
              </a:rPr>
              <a:t> Cardelli</a:t>
            </a:r>
          </a:p>
          <a:p>
            <a:pPr lvl="0" defTabSz="685800" eaLnBrk="1" fontAlgn="auto" hangingPunct="1">
              <a:lnSpc>
                <a:spcPct val="90000"/>
              </a:lnSpc>
              <a:spcBef>
                <a:spcPts val="750"/>
              </a:spcBef>
              <a:spcAft>
                <a:spcPts val="0"/>
              </a:spcAft>
            </a:pPr>
            <a:r>
              <a:rPr lang="it-IT" sz="1800" i="1" dirty="0" smtClean="0">
                <a:solidFill>
                  <a:srgbClr val="4472C4">
                    <a:lumMod val="50000"/>
                  </a:srgbClr>
                </a:solidFill>
                <a:latin typeface="Calibri" panose="020F0502020204030204"/>
                <a:ea typeface="+mn-ea"/>
                <a:cs typeface="+mn-cs"/>
              </a:rPr>
              <a:t>Francesco Filippi</a:t>
            </a:r>
          </a:p>
          <a:p>
            <a:pPr lvl="0" defTabSz="685800" eaLnBrk="1" fontAlgn="auto" hangingPunct="1">
              <a:lnSpc>
                <a:spcPct val="90000"/>
              </a:lnSpc>
              <a:spcBef>
                <a:spcPts val="750"/>
              </a:spcBef>
              <a:spcAft>
                <a:spcPts val="0"/>
              </a:spcAft>
            </a:pPr>
            <a:r>
              <a:rPr lang="it-IT" sz="1800" i="1" dirty="0" smtClean="0">
                <a:solidFill>
                  <a:srgbClr val="4472C4">
                    <a:lumMod val="50000"/>
                  </a:srgbClr>
                </a:solidFill>
                <a:latin typeface="Calibri" panose="020F0502020204030204"/>
                <a:ea typeface="+mn-ea"/>
                <a:cs typeface="+mn-cs"/>
              </a:rPr>
              <a:t>Massimiliano </a:t>
            </a:r>
            <a:r>
              <a:rPr lang="it-IT" sz="1800" i="1" dirty="0" err="1" smtClean="0">
                <a:solidFill>
                  <a:srgbClr val="4472C4">
                    <a:lumMod val="50000"/>
                  </a:srgbClr>
                </a:solidFill>
                <a:latin typeface="Calibri" panose="020F0502020204030204"/>
                <a:ea typeface="+mn-ea"/>
                <a:cs typeface="+mn-cs"/>
              </a:rPr>
              <a:t>Scisciò</a:t>
            </a:r>
            <a:endParaRPr lang="it-IT" sz="1800" i="1" dirty="0" smtClean="0">
              <a:solidFill>
                <a:srgbClr val="4472C4">
                  <a:lumMod val="50000"/>
                </a:srgbClr>
              </a:solidFill>
              <a:latin typeface="Calibri" panose="020F0502020204030204"/>
              <a:ea typeface="+mn-ea"/>
              <a:cs typeface="+mn-cs"/>
            </a:endParaRPr>
          </a:p>
          <a:p>
            <a:pPr lvl="0" defTabSz="685800" eaLnBrk="1" fontAlgn="auto" hangingPunct="1">
              <a:lnSpc>
                <a:spcPct val="90000"/>
              </a:lnSpc>
              <a:spcBef>
                <a:spcPts val="750"/>
              </a:spcBef>
              <a:spcAft>
                <a:spcPts val="0"/>
              </a:spcAft>
            </a:pPr>
            <a:r>
              <a:rPr lang="it-IT" sz="1800" i="1" dirty="0" smtClean="0">
                <a:solidFill>
                  <a:srgbClr val="4472C4">
                    <a:lumMod val="50000"/>
                  </a:srgbClr>
                </a:solidFill>
                <a:latin typeface="Calibri" panose="020F0502020204030204"/>
                <a:ea typeface="+mn-ea"/>
                <a:cs typeface="+mn-cs"/>
              </a:rPr>
              <a:t>Anna </a:t>
            </a:r>
            <a:r>
              <a:rPr lang="it-IT" sz="1800" i="1" dirty="0" err="1" smtClean="0">
                <a:solidFill>
                  <a:srgbClr val="4472C4">
                    <a:lumMod val="50000"/>
                  </a:srgbClr>
                </a:solidFill>
                <a:latin typeface="Calibri" panose="020F0502020204030204"/>
                <a:ea typeface="+mn-ea"/>
                <a:cs typeface="+mn-cs"/>
              </a:rPr>
              <a:t>Giribono</a:t>
            </a:r>
            <a:endParaRPr lang="it-IT" sz="1800" i="1" dirty="0" smtClean="0">
              <a:solidFill>
                <a:srgbClr val="4472C4">
                  <a:lumMod val="50000"/>
                </a:srgbClr>
              </a:solidFill>
              <a:latin typeface="Calibri" panose="020F0502020204030204"/>
              <a:ea typeface="+mn-ea"/>
              <a:cs typeface="+mn-cs"/>
            </a:endParaRPr>
          </a:p>
          <a:p>
            <a:pPr lvl="0" defTabSz="685800" eaLnBrk="1" fontAlgn="auto" hangingPunct="1">
              <a:lnSpc>
                <a:spcPct val="90000"/>
              </a:lnSpc>
              <a:spcBef>
                <a:spcPts val="750"/>
              </a:spcBef>
              <a:spcAft>
                <a:spcPts val="0"/>
              </a:spcAft>
            </a:pPr>
            <a:endParaRPr lang="it-IT" sz="1800" i="1" dirty="0">
              <a:solidFill>
                <a:srgbClr val="4472C4">
                  <a:lumMod val="50000"/>
                </a:srgbClr>
              </a:solidFill>
              <a:latin typeface="Calibri" panose="020F0502020204030204"/>
              <a:ea typeface="+mn-ea"/>
              <a:cs typeface="+mn-cs"/>
            </a:endParaRPr>
          </a:p>
          <a:p>
            <a:pPr lvl="0" defTabSz="685800" eaLnBrk="1" fontAlgn="auto" hangingPunct="1">
              <a:lnSpc>
                <a:spcPct val="90000"/>
              </a:lnSpc>
              <a:spcBef>
                <a:spcPts val="750"/>
              </a:spcBef>
              <a:spcAft>
                <a:spcPts val="0"/>
              </a:spcAft>
            </a:pPr>
            <a:endParaRPr lang="it-IT" sz="1800" i="1" dirty="0">
              <a:solidFill>
                <a:srgbClr val="4472C4">
                  <a:lumMod val="50000"/>
                </a:srgbClr>
              </a:solidFill>
              <a:latin typeface="Calibri" panose="020F0502020204030204"/>
              <a:ea typeface="+mn-ea"/>
              <a:cs typeface="+mn-cs"/>
            </a:endParaRPr>
          </a:p>
        </p:txBody>
      </p:sp>
    </p:spTree>
    <p:extLst>
      <p:ext uri="{BB962C8B-B14F-4D97-AF65-F5344CB8AC3E}">
        <p14:creationId xmlns:p14="http://schemas.microsoft.com/office/powerpoint/2010/main" val="32907309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Segnaposto numero diapositiva 10"/>
          <p:cNvSpPr>
            <a:spLocks noGrp="1"/>
          </p:cNvSpPr>
          <p:nvPr>
            <p:ph type="sldNum" sz="quarter" idx="12"/>
          </p:nvPr>
        </p:nvSpPr>
        <p:spPr/>
        <p:txBody>
          <a:bodyPr/>
          <a:lstStyle/>
          <a:p>
            <a:r>
              <a:rPr lang="it-IT" sz="1400" dirty="0">
                <a:solidFill>
                  <a:srgbClr val="002060"/>
                </a:solidFill>
              </a:rPr>
              <a:t> </a:t>
            </a:r>
            <a:fld id="{BFBF7122-E485-A34B-A033-193A3ADCCB38}" type="slidenum">
              <a:rPr lang="it-IT" sz="1400" smtClean="0">
                <a:solidFill>
                  <a:srgbClr val="002060"/>
                </a:solidFill>
              </a:rPr>
              <a:pPr/>
              <a:t>30</a:t>
            </a:fld>
            <a:endParaRPr lang="it-IT" sz="1400" dirty="0">
              <a:solidFill>
                <a:srgbClr val="002060"/>
              </a:solidFill>
            </a:endParaRPr>
          </a:p>
        </p:txBody>
      </p:sp>
      <p:pic>
        <p:nvPicPr>
          <p:cNvPr id="15" name="Picture 2" descr="marchio A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713" t="15123" r="-3713" b="39508"/>
          <a:stretch/>
        </p:blipFill>
        <p:spPr bwMode="auto">
          <a:xfrm>
            <a:off x="7255159" y="0"/>
            <a:ext cx="1939479"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descr="logoci.tif"/>
          <p:cNvPicPr/>
          <p:nvPr/>
        </p:nvPicPr>
        <p:blipFill>
          <a:blip r:embed="rId3"/>
          <a:stretch>
            <a:fillRect/>
          </a:stretch>
        </p:blipFill>
        <p:spPr>
          <a:xfrm>
            <a:off x="251520" y="72220"/>
            <a:ext cx="864096" cy="422746"/>
          </a:xfrm>
          <a:prstGeom prst="rect">
            <a:avLst/>
          </a:prstGeom>
        </p:spPr>
      </p:pic>
      <p:sp>
        <p:nvSpPr>
          <p:cNvPr id="5" name="Titolo 4">
            <a:extLst>
              <a:ext uri="{FF2B5EF4-FFF2-40B4-BE49-F238E27FC236}">
                <a16:creationId xmlns="" xmlns:a16="http://schemas.microsoft.com/office/drawing/2014/main" id="{CC2FD815-0F60-4B02-ACC7-FA86BE2E5E8B}"/>
              </a:ext>
            </a:extLst>
          </p:cNvPr>
          <p:cNvSpPr>
            <a:spLocks noGrp="1"/>
          </p:cNvSpPr>
          <p:nvPr>
            <p:ph type="title"/>
          </p:nvPr>
        </p:nvSpPr>
        <p:spPr/>
        <p:txBody>
          <a:bodyPr/>
          <a:lstStyle/>
          <a:p>
            <a:pPr algn="ctr"/>
            <a:r>
              <a:rPr lang="it-IT" sz="2800" dirty="0">
                <a:solidFill>
                  <a:srgbClr val="002060"/>
                </a:solidFill>
                <a:latin typeface="Calibri Light" panose="020F0302020204030204" pitchFamily="34" charset="0"/>
              </a:rPr>
              <a:t>W Band </a:t>
            </a:r>
            <a:r>
              <a:rPr lang="it-IT" sz="2800" dirty="0" err="1">
                <a:solidFill>
                  <a:srgbClr val="002060"/>
                </a:solidFill>
                <a:latin typeface="Calibri Light" panose="020F0302020204030204" pitchFamily="34" charset="0"/>
              </a:rPr>
              <a:t>Structures</a:t>
            </a:r>
            <a:r>
              <a:rPr lang="en-US" altLang="it-IT" sz="2800" dirty="0">
                <a:solidFill>
                  <a:srgbClr val="002060"/>
                </a:solidFill>
                <a:latin typeface="Calibri Light" panose="020F0302020204030204" pitchFamily="34" charset="0"/>
              </a:rPr>
              <a:t> - Demetra experiment</a:t>
            </a:r>
            <a:r>
              <a:rPr lang="it-IT" i="1" dirty="0">
                <a:solidFill>
                  <a:srgbClr val="C00000"/>
                </a:solidFill>
                <a:latin typeface="Calibri" panose="020F0502020204030204" pitchFamily="34" charset="0"/>
                <a:cs typeface="Calibri" panose="020F0502020204030204" pitchFamily="34" charset="0"/>
              </a:rPr>
              <a:t/>
            </a:r>
            <a:br>
              <a:rPr lang="it-IT" i="1" dirty="0">
                <a:solidFill>
                  <a:srgbClr val="C00000"/>
                </a:solidFill>
                <a:latin typeface="Calibri" panose="020F0502020204030204" pitchFamily="34" charset="0"/>
                <a:cs typeface="Calibri" panose="020F0502020204030204" pitchFamily="34" charset="0"/>
              </a:rPr>
            </a:br>
            <a:endParaRPr lang="it-IT" dirty="0">
              <a:solidFill>
                <a:srgbClr val="C00000"/>
              </a:solidFill>
              <a:latin typeface="Calibri" panose="020F0502020204030204" pitchFamily="34" charset="0"/>
              <a:cs typeface="Calibri" panose="020F0502020204030204" pitchFamily="34" charset="0"/>
            </a:endParaRPr>
          </a:p>
        </p:txBody>
      </p:sp>
      <p:pic>
        <p:nvPicPr>
          <p:cNvPr id="14" name="Picture 2">
            <a:extLst>
              <a:ext uri="{FF2B5EF4-FFF2-40B4-BE49-F238E27FC236}">
                <a16:creationId xmlns="" xmlns:a16="http://schemas.microsoft.com/office/drawing/2014/main" id="{539E7E52-61B1-4DF2-8FC2-EF3E458CAAF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12141" t="11546" r="14262" b="1810"/>
          <a:stretch>
            <a:fillRect/>
          </a:stretch>
        </p:blipFill>
        <p:spPr bwMode="auto">
          <a:xfrm>
            <a:off x="5500040" y="1999324"/>
            <a:ext cx="2073261" cy="1416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0">
            <a:extLst>
              <a:ext uri="{FF2B5EF4-FFF2-40B4-BE49-F238E27FC236}">
                <a16:creationId xmlns="" xmlns:a16="http://schemas.microsoft.com/office/drawing/2014/main" id="{3F3A13B8-91E5-4FDF-B3CA-F55D2F074F9C}"/>
              </a:ext>
            </a:extLst>
          </p:cNvPr>
          <p:cNvSpPr txBox="1">
            <a:spLocks noChangeArrowheads="1"/>
          </p:cNvSpPr>
          <p:nvPr/>
        </p:nvSpPr>
        <p:spPr bwMode="auto">
          <a:xfrm>
            <a:off x="7095648" y="2851351"/>
            <a:ext cx="6014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it-IT" dirty="0">
                <a:solidFill>
                  <a:srgbClr val="002060"/>
                </a:solidFill>
                <a:latin typeface="Calibri" panose="020F0502020204030204" pitchFamily="34" charset="0"/>
              </a:rPr>
              <a:t>electron </a:t>
            </a:r>
          </a:p>
          <a:p>
            <a:pPr algn="ctr"/>
            <a:r>
              <a:rPr lang="en-US" altLang="it-IT" dirty="0">
                <a:solidFill>
                  <a:srgbClr val="002060"/>
                </a:solidFill>
                <a:latin typeface="Calibri" panose="020F0502020204030204" pitchFamily="34" charset="0"/>
              </a:rPr>
              <a:t>beam</a:t>
            </a:r>
          </a:p>
        </p:txBody>
      </p:sp>
      <p:sp>
        <p:nvSpPr>
          <p:cNvPr id="18" name="TextBox 19">
            <a:extLst>
              <a:ext uri="{FF2B5EF4-FFF2-40B4-BE49-F238E27FC236}">
                <a16:creationId xmlns="" xmlns:a16="http://schemas.microsoft.com/office/drawing/2014/main" id="{8DF0F71B-C3A5-445C-A4C4-436190451E2C}"/>
              </a:ext>
            </a:extLst>
          </p:cNvPr>
          <p:cNvSpPr txBox="1">
            <a:spLocks noChangeArrowheads="1"/>
          </p:cNvSpPr>
          <p:nvPr/>
        </p:nvSpPr>
        <p:spPr bwMode="auto">
          <a:xfrm>
            <a:off x="5050154" y="2452686"/>
            <a:ext cx="52610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it-IT" dirty="0">
                <a:solidFill>
                  <a:srgbClr val="002060"/>
                </a:solidFill>
                <a:latin typeface="Calibri" panose="020F0502020204030204" pitchFamily="34" charset="0"/>
              </a:rPr>
              <a:t>RF</a:t>
            </a:r>
            <a:r>
              <a:rPr lang="en-US" altLang="it-IT" sz="1100" dirty="0">
                <a:solidFill>
                  <a:srgbClr val="002060"/>
                </a:solidFill>
                <a:latin typeface="Calibri" panose="020F0502020204030204" pitchFamily="34" charset="0"/>
              </a:rPr>
              <a:t> out</a:t>
            </a:r>
          </a:p>
        </p:txBody>
      </p:sp>
      <p:sp>
        <p:nvSpPr>
          <p:cNvPr id="19" name="CasellaDiTesto 17">
            <a:extLst>
              <a:ext uri="{FF2B5EF4-FFF2-40B4-BE49-F238E27FC236}">
                <a16:creationId xmlns="" xmlns:a16="http://schemas.microsoft.com/office/drawing/2014/main" id="{2C2A9D04-1CFD-4EBE-9A0A-3BBDC4D8EF34}"/>
              </a:ext>
            </a:extLst>
          </p:cNvPr>
          <p:cNvSpPr txBox="1">
            <a:spLocks noChangeArrowheads="1"/>
          </p:cNvSpPr>
          <p:nvPr/>
        </p:nvSpPr>
        <p:spPr bwMode="auto">
          <a:xfrm>
            <a:off x="593503" y="1758089"/>
            <a:ext cx="219162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altLang="it-IT" dirty="0">
                <a:solidFill>
                  <a:srgbClr val="002060"/>
                </a:solidFill>
              </a:rPr>
              <a:t>M. Dal Forno et al. (SLAC) – INFN/LNF</a:t>
            </a:r>
          </a:p>
        </p:txBody>
      </p:sp>
      <p:sp>
        <p:nvSpPr>
          <p:cNvPr id="20" name="CasellaDiTesto 19">
            <a:extLst>
              <a:ext uri="{FF2B5EF4-FFF2-40B4-BE49-F238E27FC236}">
                <a16:creationId xmlns="" xmlns:a16="http://schemas.microsoft.com/office/drawing/2014/main" id="{6BADFF37-BE6C-49A7-A83A-B50E67E5A9FB}"/>
              </a:ext>
            </a:extLst>
          </p:cNvPr>
          <p:cNvSpPr txBox="1"/>
          <p:nvPr/>
        </p:nvSpPr>
        <p:spPr>
          <a:xfrm>
            <a:off x="7548501" y="2079113"/>
            <a:ext cx="1612388" cy="261610"/>
          </a:xfrm>
          <a:prstGeom prst="rect">
            <a:avLst/>
          </a:prstGeom>
          <a:noFill/>
        </p:spPr>
        <p:txBody>
          <a:bodyPr wrap="square" rtlCol="0">
            <a:spAutoFit/>
          </a:bodyPr>
          <a:lstStyle/>
          <a:p>
            <a:r>
              <a:rPr lang="it-IT" sz="1100" dirty="0" err="1">
                <a:solidFill>
                  <a:srgbClr val="002060"/>
                </a:solidFill>
              </a:rPr>
              <a:t>Eacc</a:t>
            </a:r>
            <a:r>
              <a:rPr lang="it-IT" sz="1100" dirty="0">
                <a:solidFill>
                  <a:srgbClr val="002060"/>
                </a:solidFill>
              </a:rPr>
              <a:t> = 300 MV/m</a:t>
            </a:r>
          </a:p>
        </p:txBody>
      </p:sp>
      <p:sp>
        <p:nvSpPr>
          <p:cNvPr id="21" name="CasellaDiTesto 20">
            <a:extLst>
              <a:ext uri="{FF2B5EF4-FFF2-40B4-BE49-F238E27FC236}">
                <a16:creationId xmlns="" xmlns:a16="http://schemas.microsoft.com/office/drawing/2014/main" id="{949FA626-8B84-4BAE-A21E-C928024AA698}"/>
              </a:ext>
            </a:extLst>
          </p:cNvPr>
          <p:cNvSpPr txBox="1"/>
          <p:nvPr/>
        </p:nvSpPr>
        <p:spPr>
          <a:xfrm>
            <a:off x="7573302" y="2462261"/>
            <a:ext cx="1634491" cy="261610"/>
          </a:xfrm>
          <a:prstGeom prst="rect">
            <a:avLst/>
          </a:prstGeom>
          <a:noFill/>
        </p:spPr>
        <p:txBody>
          <a:bodyPr wrap="square" rtlCol="0">
            <a:spAutoFit/>
          </a:bodyPr>
          <a:lstStyle/>
          <a:p>
            <a:r>
              <a:rPr lang="it-IT" sz="1100" dirty="0" err="1">
                <a:solidFill>
                  <a:srgbClr val="002060"/>
                </a:solidFill>
              </a:rPr>
              <a:t>Esup</a:t>
            </a:r>
            <a:r>
              <a:rPr lang="it-IT" sz="1100" dirty="0">
                <a:solidFill>
                  <a:srgbClr val="002060"/>
                </a:solidFill>
              </a:rPr>
              <a:t> = 1.5 GV/m</a:t>
            </a:r>
          </a:p>
        </p:txBody>
      </p:sp>
      <p:sp>
        <p:nvSpPr>
          <p:cNvPr id="22" name="Rettangolo 21">
            <a:extLst>
              <a:ext uri="{FF2B5EF4-FFF2-40B4-BE49-F238E27FC236}">
                <a16:creationId xmlns="" xmlns:a16="http://schemas.microsoft.com/office/drawing/2014/main" id="{1A775C86-D6D2-4436-8A35-50BFFB513592}"/>
              </a:ext>
            </a:extLst>
          </p:cNvPr>
          <p:cNvSpPr/>
          <p:nvPr/>
        </p:nvSpPr>
        <p:spPr>
          <a:xfrm>
            <a:off x="64505" y="1403260"/>
            <a:ext cx="2948308" cy="369332"/>
          </a:xfrm>
          <a:prstGeom prst="rect">
            <a:avLst/>
          </a:prstGeom>
        </p:spPr>
        <p:txBody>
          <a:bodyPr wrap="none">
            <a:spAutoFit/>
          </a:bodyPr>
          <a:lstStyle/>
          <a:p>
            <a:r>
              <a:rPr lang="it-IT" altLang="it-IT" sz="1800" dirty="0">
                <a:solidFill>
                  <a:srgbClr val="002060"/>
                </a:solidFill>
                <a:latin typeface="Calibri" panose="020F0502020204030204" pitchFamily="34" charset="0"/>
                <a:cs typeface="Calibri" panose="020F0502020204030204" pitchFamily="34" charset="0"/>
              </a:rPr>
              <a:t>First 110 GHz Open </a:t>
            </a:r>
            <a:r>
              <a:rPr lang="it-IT" altLang="it-IT" sz="1800" dirty="0" err="1">
                <a:solidFill>
                  <a:srgbClr val="002060"/>
                </a:solidFill>
                <a:latin typeface="Calibri" panose="020F0502020204030204" pitchFamily="34" charset="0"/>
                <a:cs typeface="Calibri" panose="020F0502020204030204" pitchFamily="34" charset="0"/>
              </a:rPr>
              <a:t>Structure</a:t>
            </a:r>
            <a:endParaRPr lang="it-IT" altLang="it-IT" sz="1800" dirty="0">
              <a:solidFill>
                <a:srgbClr val="002060"/>
              </a:solidFill>
              <a:latin typeface="Calibri" panose="020F0502020204030204" pitchFamily="34" charset="0"/>
              <a:cs typeface="Calibri" panose="020F0502020204030204" pitchFamily="34" charset="0"/>
            </a:endParaRPr>
          </a:p>
        </p:txBody>
      </p:sp>
      <p:sp>
        <p:nvSpPr>
          <p:cNvPr id="24" name="Freccia a destra 23">
            <a:extLst>
              <a:ext uri="{FF2B5EF4-FFF2-40B4-BE49-F238E27FC236}">
                <a16:creationId xmlns="" xmlns:a16="http://schemas.microsoft.com/office/drawing/2014/main" id="{C3CC69CA-E1FF-46C7-9818-3D2FCDE3AE84}"/>
              </a:ext>
            </a:extLst>
          </p:cNvPr>
          <p:cNvSpPr/>
          <p:nvPr/>
        </p:nvSpPr>
        <p:spPr>
          <a:xfrm>
            <a:off x="3747008" y="1530003"/>
            <a:ext cx="1303146" cy="3343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a:solidFill>
                <a:srgbClr val="002060"/>
              </a:solidFill>
            </a:endParaRPr>
          </a:p>
        </p:txBody>
      </p:sp>
      <p:pic>
        <p:nvPicPr>
          <p:cNvPr id="25" name="Picture 23">
            <a:extLst>
              <a:ext uri="{FF2B5EF4-FFF2-40B4-BE49-F238E27FC236}">
                <a16:creationId xmlns="" xmlns:a16="http://schemas.microsoft.com/office/drawing/2014/main" id="{8C513C19-7532-4A28-B7B2-37627CD27C6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545151" y="4773466"/>
            <a:ext cx="1522972" cy="2177533"/>
          </a:xfrm>
          <a:prstGeom prst="rect">
            <a:avLst/>
          </a:prstGeom>
        </p:spPr>
      </p:pic>
      <p:sp>
        <p:nvSpPr>
          <p:cNvPr id="26" name="CasellaDiTesto 25">
            <a:extLst>
              <a:ext uri="{FF2B5EF4-FFF2-40B4-BE49-F238E27FC236}">
                <a16:creationId xmlns="" xmlns:a16="http://schemas.microsoft.com/office/drawing/2014/main" id="{B2AC6D90-895F-49AF-AFA8-6D47739EEDF0}"/>
              </a:ext>
            </a:extLst>
          </p:cNvPr>
          <p:cNvSpPr txBox="1"/>
          <p:nvPr/>
        </p:nvSpPr>
        <p:spPr>
          <a:xfrm>
            <a:off x="1500956" y="3541406"/>
            <a:ext cx="5502147" cy="369332"/>
          </a:xfrm>
          <a:prstGeom prst="rect">
            <a:avLst/>
          </a:prstGeom>
          <a:noFill/>
        </p:spPr>
        <p:txBody>
          <a:bodyPr wrap="none" rtlCol="0">
            <a:spAutoFit/>
          </a:bodyPr>
          <a:lstStyle/>
          <a:p>
            <a:r>
              <a:rPr lang="it-IT" sz="1800" b="1" dirty="0">
                <a:solidFill>
                  <a:srgbClr val="002060"/>
                </a:solidFill>
                <a:latin typeface="Calibri" panose="020F0502020204030204" pitchFamily="34" charset="0"/>
                <a:cs typeface="Calibri" panose="020F0502020204030204" pitchFamily="34" charset="0"/>
              </a:rPr>
              <a:t>High- </a:t>
            </a:r>
            <a:r>
              <a:rPr lang="it-IT" sz="1800" b="1" dirty="0" err="1">
                <a:solidFill>
                  <a:srgbClr val="002060"/>
                </a:solidFill>
                <a:latin typeface="Calibri" panose="020F0502020204030204" pitchFamily="34" charset="0"/>
                <a:cs typeface="Calibri" panose="020F0502020204030204" pitchFamily="34" charset="0"/>
              </a:rPr>
              <a:t>Gradient</a:t>
            </a:r>
            <a:r>
              <a:rPr lang="it-IT" sz="1800" b="1" dirty="0">
                <a:solidFill>
                  <a:srgbClr val="002060"/>
                </a:solidFill>
                <a:latin typeface="Calibri" panose="020F0502020204030204" pitchFamily="34" charset="0"/>
                <a:cs typeface="Calibri" panose="020F0502020204030204" pitchFamily="34" charset="0"/>
              </a:rPr>
              <a:t> Acceleration </a:t>
            </a:r>
            <a:r>
              <a:rPr lang="it-IT" sz="1800" b="1" dirty="0" err="1">
                <a:solidFill>
                  <a:srgbClr val="002060"/>
                </a:solidFill>
                <a:latin typeface="Calibri" panose="020F0502020204030204" pitchFamily="34" charset="0"/>
                <a:cs typeface="Calibri" panose="020F0502020204030204" pitchFamily="34" charset="0"/>
              </a:rPr>
              <a:t>structure</a:t>
            </a:r>
            <a:r>
              <a:rPr lang="it-IT" sz="1800" b="1" dirty="0">
                <a:solidFill>
                  <a:srgbClr val="002060"/>
                </a:solidFill>
                <a:latin typeface="Calibri" panose="020F0502020204030204" pitchFamily="34" charset="0"/>
                <a:cs typeface="Calibri" panose="020F0502020204030204" pitchFamily="34" charset="0"/>
              </a:rPr>
              <a:t> </a:t>
            </a:r>
            <a:r>
              <a:rPr lang="it-IT" sz="1800" b="1" dirty="0" err="1">
                <a:solidFill>
                  <a:srgbClr val="002060"/>
                </a:solidFill>
                <a:latin typeface="Calibri" panose="020F0502020204030204" pitchFamily="34" charset="0"/>
                <a:cs typeface="Calibri" panose="020F0502020204030204" pitchFamily="34" charset="0"/>
              </a:rPr>
              <a:t>at</a:t>
            </a:r>
            <a:r>
              <a:rPr lang="it-IT" sz="1800" b="1" dirty="0">
                <a:solidFill>
                  <a:srgbClr val="002060"/>
                </a:solidFill>
                <a:latin typeface="Calibri" panose="020F0502020204030204" pitchFamily="34" charset="0"/>
                <a:cs typeface="Calibri" panose="020F0502020204030204" pitchFamily="34" charset="0"/>
              </a:rPr>
              <a:t> 110 GHz </a:t>
            </a:r>
            <a:r>
              <a:rPr lang="it-IT" sz="1800" b="1" dirty="0" err="1">
                <a:solidFill>
                  <a:srgbClr val="002060"/>
                </a:solidFill>
                <a:latin typeface="Calibri" panose="020F0502020204030204" pitchFamily="34" charset="0"/>
                <a:cs typeface="Calibri" panose="020F0502020204030204" pitchFamily="34" charset="0"/>
              </a:rPr>
              <a:t>at</a:t>
            </a:r>
            <a:r>
              <a:rPr lang="it-IT" sz="1800" b="1" dirty="0">
                <a:solidFill>
                  <a:srgbClr val="002060"/>
                </a:solidFill>
                <a:latin typeface="Calibri" panose="020F0502020204030204" pitchFamily="34" charset="0"/>
                <a:cs typeface="Calibri" panose="020F0502020204030204" pitchFamily="34" charset="0"/>
              </a:rPr>
              <a:t> MIT</a:t>
            </a:r>
          </a:p>
        </p:txBody>
      </p:sp>
      <p:pic>
        <p:nvPicPr>
          <p:cNvPr id="27" name="Picture 25">
            <a:extLst>
              <a:ext uri="{FF2B5EF4-FFF2-40B4-BE49-F238E27FC236}">
                <a16:creationId xmlns="" xmlns:a16="http://schemas.microsoft.com/office/drawing/2014/main" id="{AA82213A-5258-4E94-B032-ED414AF71C7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557083" y="5806421"/>
            <a:ext cx="966800" cy="457058"/>
          </a:xfrm>
          <a:prstGeom prst="rect">
            <a:avLst/>
          </a:prstGeom>
        </p:spPr>
      </p:pic>
      <p:pic>
        <p:nvPicPr>
          <p:cNvPr id="28" name="Picture 5">
            <a:extLst>
              <a:ext uri="{FF2B5EF4-FFF2-40B4-BE49-F238E27FC236}">
                <a16:creationId xmlns="" xmlns:a16="http://schemas.microsoft.com/office/drawing/2014/main" id="{86D51F18-2655-44AD-A440-33C9CE0CDEE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474194" y="5193476"/>
            <a:ext cx="2030629" cy="1522973"/>
          </a:xfrm>
          <a:prstGeom prst="rect">
            <a:avLst/>
          </a:prstGeom>
        </p:spPr>
      </p:pic>
      <p:sp>
        <p:nvSpPr>
          <p:cNvPr id="29" name="Rettangolo 28">
            <a:extLst>
              <a:ext uri="{FF2B5EF4-FFF2-40B4-BE49-F238E27FC236}">
                <a16:creationId xmlns="" xmlns:a16="http://schemas.microsoft.com/office/drawing/2014/main" id="{1C0E7B22-0E1F-42D6-B90B-2BB4E2BC303D}"/>
              </a:ext>
            </a:extLst>
          </p:cNvPr>
          <p:cNvSpPr/>
          <p:nvPr/>
        </p:nvSpPr>
        <p:spPr>
          <a:xfrm>
            <a:off x="4872476" y="4084678"/>
            <a:ext cx="4049419" cy="584775"/>
          </a:xfrm>
          <a:prstGeom prst="rect">
            <a:avLst/>
          </a:prstGeom>
        </p:spPr>
        <p:txBody>
          <a:bodyPr wrap="square">
            <a:spAutoFit/>
          </a:bodyPr>
          <a:lstStyle/>
          <a:p>
            <a:pPr lvl="0" algn="ctr" fontAlgn="base">
              <a:spcBef>
                <a:spcPct val="0"/>
              </a:spcBef>
              <a:spcAft>
                <a:spcPct val="0"/>
              </a:spcAft>
              <a:defRPr/>
            </a:pPr>
            <a:r>
              <a:rPr lang="en-US" sz="1600" b="1" kern="0" dirty="0">
                <a:solidFill>
                  <a:srgbClr val="FF0000"/>
                </a:solidFill>
                <a:latin typeface="Calibri" panose="020F0502020204030204" pitchFamily="34" charset="0"/>
                <a:cs typeface="Calibri" panose="020F0502020204030204" pitchFamily="34" charset="0"/>
              </a:rPr>
              <a:t>Moving Forward to Test @ MIT, Target 1 MW - </a:t>
            </a:r>
            <a:r>
              <a:rPr lang="en-US" sz="1600" b="1" kern="0" dirty="0" err="1">
                <a:solidFill>
                  <a:srgbClr val="FF0000"/>
                </a:solidFill>
                <a:latin typeface="Calibri" panose="020F0502020204030204" pitchFamily="34" charset="0"/>
                <a:cs typeface="Calibri" panose="020F0502020204030204" pitchFamily="34" charset="0"/>
              </a:rPr>
              <a:t>Eacc</a:t>
            </a:r>
            <a:r>
              <a:rPr lang="en-US" sz="1600" b="1" kern="0" dirty="0">
                <a:solidFill>
                  <a:srgbClr val="FF0000"/>
                </a:solidFill>
                <a:latin typeface="Calibri" panose="020F0502020204030204" pitchFamily="34" charset="0"/>
                <a:cs typeface="Calibri" panose="020F0502020204030204" pitchFamily="34" charset="0"/>
              </a:rPr>
              <a:t> &gt; 400 MV/m</a:t>
            </a:r>
          </a:p>
        </p:txBody>
      </p:sp>
      <p:sp>
        <p:nvSpPr>
          <p:cNvPr id="30" name="TextBox 11">
            <a:extLst>
              <a:ext uri="{FF2B5EF4-FFF2-40B4-BE49-F238E27FC236}">
                <a16:creationId xmlns="" xmlns:a16="http://schemas.microsoft.com/office/drawing/2014/main" id="{76F09CDE-F282-4455-B9C8-D018E5084CB1}"/>
              </a:ext>
            </a:extLst>
          </p:cNvPr>
          <p:cNvSpPr txBox="1"/>
          <p:nvPr/>
        </p:nvSpPr>
        <p:spPr>
          <a:xfrm>
            <a:off x="4571999" y="4637873"/>
            <a:ext cx="4635794" cy="646331"/>
          </a:xfrm>
          <a:prstGeom prst="rect">
            <a:avLst/>
          </a:prstGeom>
          <a:noFill/>
        </p:spPr>
        <p:txBody>
          <a:bodyPr wrap="square" rtlCol="0">
            <a:spAutoFit/>
          </a:bodyPr>
          <a:lstStyle/>
          <a:p>
            <a:pPr algn="ctr"/>
            <a:r>
              <a:rPr lang="en-US" sz="1800" dirty="0">
                <a:solidFill>
                  <a:srgbClr val="002060"/>
                </a:solidFill>
                <a:latin typeface="Calibri" panose="020F0502020204030204" pitchFamily="34" charset="0"/>
                <a:cs typeface="Calibri" panose="020F0502020204030204" pitchFamily="34" charset="0"/>
              </a:rPr>
              <a:t>Split-Cell Structure with Mode Converter and Cavities</a:t>
            </a:r>
          </a:p>
        </p:txBody>
      </p:sp>
      <p:pic>
        <p:nvPicPr>
          <p:cNvPr id="31" name="Picture 14">
            <a:extLst>
              <a:ext uri="{FF2B5EF4-FFF2-40B4-BE49-F238E27FC236}">
                <a16:creationId xmlns="" xmlns:a16="http://schemas.microsoft.com/office/drawing/2014/main" id="{09AE5617-2F7C-485B-9B4E-5178F4D8102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419192" y="5211365"/>
            <a:ext cx="1705181" cy="1382034"/>
          </a:xfrm>
          <a:prstGeom prst="rect">
            <a:avLst/>
          </a:prstGeom>
        </p:spPr>
      </p:pic>
      <p:sp>
        <p:nvSpPr>
          <p:cNvPr id="32" name="CasellaDiTesto 31">
            <a:extLst>
              <a:ext uri="{FF2B5EF4-FFF2-40B4-BE49-F238E27FC236}">
                <a16:creationId xmlns="" xmlns:a16="http://schemas.microsoft.com/office/drawing/2014/main" id="{888D9C36-A0D1-43AC-BF0F-5BA54C765DEC}"/>
              </a:ext>
            </a:extLst>
          </p:cNvPr>
          <p:cNvSpPr txBox="1"/>
          <p:nvPr/>
        </p:nvSpPr>
        <p:spPr>
          <a:xfrm>
            <a:off x="-85267" y="4092290"/>
            <a:ext cx="3476981" cy="338554"/>
          </a:xfrm>
          <a:prstGeom prst="rect">
            <a:avLst/>
          </a:prstGeom>
          <a:noFill/>
        </p:spPr>
        <p:txBody>
          <a:bodyPr wrap="square" rtlCol="0">
            <a:spAutoFit/>
          </a:bodyPr>
          <a:lstStyle/>
          <a:p>
            <a:pPr algn="ctr"/>
            <a:r>
              <a:rPr lang="it-IT" sz="1600" b="1" dirty="0">
                <a:solidFill>
                  <a:srgbClr val="FF0000"/>
                </a:solidFill>
                <a:latin typeface="Calibri" panose="020F0502020204030204" pitchFamily="34" charset="0"/>
                <a:cs typeface="Calibri" panose="020F0502020204030204" pitchFamily="34" charset="0"/>
              </a:rPr>
              <a:t>E. Nanni et al. (SLAC) - INFN/LNF</a:t>
            </a:r>
          </a:p>
        </p:txBody>
      </p:sp>
      <p:pic>
        <p:nvPicPr>
          <p:cNvPr id="33" name="Picture 10" descr="C:\Projects\FACET_THz\pics\pics of FACET THz structure\DSC00028.JPG">
            <a:extLst>
              <a:ext uri="{FF2B5EF4-FFF2-40B4-BE49-F238E27FC236}">
                <a16:creationId xmlns="" xmlns:a16="http://schemas.microsoft.com/office/drawing/2014/main" id="{F82ECF21-6A0E-441A-9720-9E8FD2DD5D8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l="30545" t="7666" r="17281" b="20528"/>
          <a:stretch>
            <a:fillRect/>
          </a:stretch>
        </p:blipFill>
        <p:spPr bwMode="auto">
          <a:xfrm>
            <a:off x="157162" y="2124813"/>
            <a:ext cx="1668081" cy="1357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 descr="C:\Projects\FACET_THz\pics\pics of FACET THz structure\DSC00050.JPG">
            <a:extLst>
              <a:ext uri="{FF2B5EF4-FFF2-40B4-BE49-F238E27FC236}">
                <a16:creationId xmlns="" xmlns:a16="http://schemas.microsoft.com/office/drawing/2014/main" id="{F0A90F5E-E859-4A97-AA71-109D76A33F5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77423" y="2108169"/>
            <a:ext cx="2073261" cy="1382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24">
            <a:extLst>
              <a:ext uri="{FF2B5EF4-FFF2-40B4-BE49-F238E27FC236}">
                <a16:creationId xmlns="" xmlns:a16="http://schemas.microsoft.com/office/drawing/2014/main" id="{BFB6E449-9D01-4AF8-8F9B-1D4E4D584FF0}"/>
              </a:ext>
            </a:extLst>
          </p:cNvPr>
          <p:cNvSpPr txBox="1">
            <a:spLocks noChangeArrowheads="1"/>
          </p:cNvSpPr>
          <p:nvPr/>
        </p:nvSpPr>
        <p:spPr bwMode="auto">
          <a:xfrm>
            <a:off x="3227420" y="3128516"/>
            <a:ext cx="105189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685800" eaLnBrk="1" fontAlgn="auto" hangingPunct="1">
              <a:spcBef>
                <a:spcPts val="0"/>
              </a:spcBef>
              <a:spcAft>
                <a:spcPts val="0"/>
              </a:spcAft>
              <a:defRPr/>
            </a:pPr>
            <a:r>
              <a:rPr lang="en-US" altLang="it-IT" sz="1200" b="1" kern="0" dirty="0">
                <a:solidFill>
                  <a:srgbClr val="002060"/>
                </a:solidFill>
              </a:rPr>
              <a:t>output horn</a:t>
            </a:r>
          </a:p>
        </p:txBody>
      </p:sp>
      <p:sp>
        <p:nvSpPr>
          <p:cNvPr id="36" name="TextBox 42">
            <a:extLst>
              <a:ext uri="{FF2B5EF4-FFF2-40B4-BE49-F238E27FC236}">
                <a16:creationId xmlns="" xmlns:a16="http://schemas.microsoft.com/office/drawing/2014/main" id="{DE758C34-8041-47DE-8ACA-076CD47E0928}"/>
              </a:ext>
            </a:extLst>
          </p:cNvPr>
          <p:cNvSpPr txBox="1">
            <a:spLocks noChangeArrowheads="1"/>
          </p:cNvSpPr>
          <p:nvPr/>
        </p:nvSpPr>
        <p:spPr bwMode="auto">
          <a:xfrm rot="19528676">
            <a:off x="2674392" y="2209429"/>
            <a:ext cx="57864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685800" eaLnBrk="1" fontAlgn="auto" hangingPunct="1">
              <a:spcBef>
                <a:spcPts val="0"/>
              </a:spcBef>
              <a:spcAft>
                <a:spcPts val="0"/>
              </a:spcAft>
              <a:defRPr/>
            </a:pPr>
            <a:r>
              <a:rPr lang="en-US" altLang="it-IT" sz="1100" kern="0" dirty="0">
                <a:solidFill>
                  <a:srgbClr val="002060"/>
                </a:solidFill>
              </a:rPr>
              <a:t>10 cm</a:t>
            </a:r>
          </a:p>
        </p:txBody>
      </p:sp>
      <p:cxnSp>
        <p:nvCxnSpPr>
          <p:cNvPr id="37" name="Straight Arrow Connector 22">
            <a:extLst>
              <a:ext uri="{FF2B5EF4-FFF2-40B4-BE49-F238E27FC236}">
                <a16:creationId xmlns="" xmlns:a16="http://schemas.microsoft.com/office/drawing/2014/main" id="{63D926EF-E1D6-430A-8995-92F9D1DCC314}"/>
              </a:ext>
            </a:extLst>
          </p:cNvPr>
          <p:cNvCxnSpPr/>
          <p:nvPr/>
        </p:nvCxnSpPr>
        <p:spPr>
          <a:xfrm flipH="1" flipV="1">
            <a:off x="2880668" y="3153175"/>
            <a:ext cx="266105" cy="61616"/>
          </a:xfrm>
          <a:prstGeom prst="straightConnector1">
            <a:avLst/>
          </a:prstGeom>
          <a:noFill/>
          <a:ln w="0" cap="flat" cmpd="sng" algn="ctr">
            <a:solidFill>
              <a:srgbClr val="FFFF00"/>
            </a:solidFill>
            <a:prstDash val="solid"/>
            <a:miter lim="800000"/>
            <a:tailEnd type="triangle" w="med" len="lg"/>
          </a:ln>
          <a:effectLst/>
        </p:spPr>
      </p:cxnSp>
      <p:cxnSp>
        <p:nvCxnSpPr>
          <p:cNvPr id="38" name="Straight Arrow Connector 28">
            <a:extLst>
              <a:ext uri="{FF2B5EF4-FFF2-40B4-BE49-F238E27FC236}">
                <a16:creationId xmlns="" xmlns:a16="http://schemas.microsoft.com/office/drawing/2014/main" id="{CB7E108E-0F2F-49AD-B737-6EB8215309EC}"/>
              </a:ext>
            </a:extLst>
          </p:cNvPr>
          <p:cNvCxnSpPr/>
          <p:nvPr/>
        </p:nvCxnSpPr>
        <p:spPr>
          <a:xfrm flipH="1">
            <a:off x="2395402" y="2137322"/>
            <a:ext cx="1088327" cy="714030"/>
          </a:xfrm>
          <a:prstGeom prst="straightConnector1">
            <a:avLst/>
          </a:prstGeom>
          <a:noFill/>
          <a:ln w="6350" cap="flat" cmpd="sng" algn="ctr">
            <a:solidFill>
              <a:srgbClr val="FFFF00"/>
            </a:solidFill>
            <a:prstDash val="solid"/>
            <a:miter lim="800000"/>
            <a:headEnd type="triangle" w="sm" len="lg"/>
            <a:tailEnd type="triangle" w="sm" len="lg"/>
          </a:ln>
          <a:effectLst/>
        </p:spPr>
      </p:cxnSp>
      <p:cxnSp>
        <p:nvCxnSpPr>
          <p:cNvPr id="39" name="Straight Arrow Connector 9">
            <a:extLst>
              <a:ext uri="{FF2B5EF4-FFF2-40B4-BE49-F238E27FC236}">
                <a16:creationId xmlns="" xmlns:a16="http://schemas.microsoft.com/office/drawing/2014/main" id="{76F4C8EB-9683-4B75-9EA7-6DC7961F2397}"/>
              </a:ext>
            </a:extLst>
          </p:cNvPr>
          <p:cNvCxnSpPr/>
          <p:nvPr/>
        </p:nvCxnSpPr>
        <p:spPr>
          <a:xfrm flipH="1">
            <a:off x="6757015" y="2892772"/>
            <a:ext cx="385763" cy="235744"/>
          </a:xfrm>
          <a:prstGeom prst="straightConnector1">
            <a:avLst/>
          </a:prstGeom>
          <a:noFill/>
          <a:ln w="41275" cap="flat" cmpd="sng" algn="ctr">
            <a:solidFill>
              <a:srgbClr val="FF0000"/>
            </a:solidFill>
            <a:prstDash val="solid"/>
            <a:miter lim="800000"/>
            <a:tailEnd type="triangle" w="med" len="lg"/>
          </a:ln>
          <a:effectLst/>
        </p:spPr>
      </p:cxnSp>
      <p:sp>
        <p:nvSpPr>
          <p:cNvPr id="41" name="Rettangolo 40">
            <a:extLst>
              <a:ext uri="{FF2B5EF4-FFF2-40B4-BE49-F238E27FC236}">
                <a16:creationId xmlns="" xmlns:a16="http://schemas.microsoft.com/office/drawing/2014/main" id="{517EEB3F-A7AE-4BBE-AA4E-9365DB6286C0}"/>
              </a:ext>
            </a:extLst>
          </p:cNvPr>
          <p:cNvSpPr/>
          <p:nvPr/>
        </p:nvSpPr>
        <p:spPr>
          <a:xfrm>
            <a:off x="5760740" y="1236833"/>
            <a:ext cx="1876989" cy="276999"/>
          </a:xfrm>
          <a:prstGeom prst="rect">
            <a:avLst/>
          </a:prstGeom>
        </p:spPr>
        <p:txBody>
          <a:bodyPr wrap="none">
            <a:spAutoFit/>
          </a:bodyPr>
          <a:lstStyle/>
          <a:p>
            <a:r>
              <a:rPr lang="en-US" sz="1200" b="1" dirty="0">
                <a:solidFill>
                  <a:srgbClr val="002060"/>
                </a:solidFill>
                <a:latin typeface="Times" panose="02020603050405020304" pitchFamily="18" charset="0"/>
                <a:ea typeface="Times New Roman" panose="02020603050405020304" pitchFamily="18" charset="0"/>
              </a:rPr>
              <a:t>PRAB [19, 011301 (2016)]</a:t>
            </a:r>
            <a:endParaRPr lang="it-IT" sz="1200" b="1" dirty="0">
              <a:solidFill>
                <a:srgbClr val="002060"/>
              </a:solidFill>
            </a:endParaRPr>
          </a:p>
        </p:txBody>
      </p:sp>
      <p:sp>
        <p:nvSpPr>
          <p:cNvPr id="42" name="Rettangolo 41">
            <a:extLst>
              <a:ext uri="{FF2B5EF4-FFF2-40B4-BE49-F238E27FC236}">
                <a16:creationId xmlns="" xmlns:a16="http://schemas.microsoft.com/office/drawing/2014/main" id="{3C7BA05E-DDE0-4776-93FF-F6DB69C5E701}"/>
              </a:ext>
            </a:extLst>
          </p:cNvPr>
          <p:cNvSpPr/>
          <p:nvPr/>
        </p:nvSpPr>
        <p:spPr>
          <a:xfrm>
            <a:off x="7399790" y="1248271"/>
            <a:ext cx="1885453" cy="276999"/>
          </a:xfrm>
          <a:prstGeom prst="rect">
            <a:avLst/>
          </a:prstGeom>
        </p:spPr>
        <p:txBody>
          <a:bodyPr wrap="none">
            <a:spAutoFit/>
          </a:bodyPr>
          <a:lstStyle/>
          <a:p>
            <a:r>
              <a:rPr lang="en-US" sz="1200" b="1" dirty="0">
                <a:solidFill>
                  <a:srgbClr val="002060"/>
                </a:solidFill>
                <a:latin typeface="Times" panose="02020603050405020304" pitchFamily="18" charset="0"/>
                <a:ea typeface="Calibri" panose="020F0502020204030204" pitchFamily="34" charset="0"/>
              </a:rPr>
              <a:t>PRAB [19, 051302 (2016)]</a:t>
            </a:r>
            <a:endParaRPr lang="it-IT" sz="1200" b="1" dirty="0">
              <a:solidFill>
                <a:srgbClr val="002060"/>
              </a:solidFill>
            </a:endParaRPr>
          </a:p>
        </p:txBody>
      </p:sp>
      <p:sp>
        <p:nvSpPr>
          <p:cNvPr id="43" name="Rettangolo 42">
            <a:extLst>
              <a:ext uri="{FF2B5EF4-FFF2-40B4-BE49-F238E27FC236}">
                <a16:creationId xmlns="" xmlns:a16="http://schemas.microsoft.com/office/drawing/2014/main" id="{2B5C43C0-C1B0-4BAE-8957-9820236B3960}"/>
              </a:ext>
            </a:extLst>
          </p:cNvPr>
          <p:cNvSpPr/>
          <p:nvPr/>
        </p:nvSpPr>
        <p:spPr>
          <a:xfrm>
            <a:off x="7416249" y="1476012"/>
            <a:ext cx="1577227" cy="276999"/>
          </a:xfrm>
          <a:prstGeom prst="rect">
            <a:avLst/>
          </a:prstGeom>
        </p:spPr>
        <p:txBody>
          <a:bodyPr wrap="none">
            <a:spAutoFit/>
          </a:bodyPr>
          <a:lstStyle/>
          <a:p>
            <a:r>
              <a:rPr lang="en-US" sz="1200" b="1" dirty="0">
                <a:solidFill>
                  <a:srgbClr val="002060"/>
                </a:solidFill>
                <a:latin typeface="Times" panose="02020603050405020304" pitchFamily="18" charset="0"/>
                <a:ea typeface="Calibri" panose="020F0502020204030204" pitchFamily="34" charset="0"/>
              </a:rPr>
              <a:t>NIMA [59852 (2018)]</a:t>
            </a:r>
            <a:endParaRPr lang="it-IT" sz="1200" b="1" dirty="0">
              <a:solidFill>
                <a:srgbClr val="002060"/>
              </a:solidFill>
            </a:endParaRPr>
          </a:p>
        </p:txBody>
      </p:sp>
      <p:sp>
        <p:nvSpPr>
          <p:cNvPr id="44" name="Rettangolo 43">
            <a:extLst>
              <a:ext uri="{FF2B5EF4-FFF2-40B4-BE49-F238E27FC236}">
                <a16:creationId xmlns="" xmlns:a16="http://schemas.microsoft.com/office/drawing/2014/main" id="{571BAA11-7916-4B07-9278-B88C2F0FCF09}"/>
              </a:ext>
            </a:extLst>
          </p:cNvPr>
          <p:cNvSpPr/>
          <p:nvPr/>
        </p:nvSpPr>
        <p:spPr>
          <a:xfrm>
            <a:off x="5760740" y="1684096"/>
            <a:ext cx="1885453" cy="276999"/>
          </a:xfrm>
          <a:prstGeom prst="rect">
            <a:avLst/>
          </a:prstGeom>
        </p:spPr>
        <p:txBody>
          <a:bodyPr wrap="none">
            <a:spAutoFit/>
          </a:bodyPr>
          <a:lstStyle/>
          <a:p>
            <a:r>
              <a:rPr lang="en-US" sz="1200" b="1" dirty="0">
                <a:solidFill>
                  <a:srgbClr val="002060"/>
                </a:solidFill>
                <a:latin typeface="Times" panose="02020603050405020304" pitchFamily="18" charset="0"/>
                <a:ea typeface="Times New Roman" panose="02020603050405020304" pitchFamily="18" charset="0"/>
              </a:rPr>
              <a:t>PRAB [21, 091301 (2018)]</a:t>
            </a:r>
            <a:endParaRPr lang="it-IT" sz="1200" b="1" dirty="0">
              <a:solidFill>
                <a:srgbClr val="002060"/>
              </a:solidFill>
            </a:endParaRPr>
          </a:p>
        </p:txBody>
      </p:sp>
      <p:sp>
        <p:nvSpPr>
          <p:cNvPr id="45" name="Rettangolo 44">
            <a:extLst>
              <a:ext uri="{FF2B5EF4-FFF2-40B4-BE49-F238E27FC236}">
                <a16:creationId xmlns="" xmlns:a16="http://schemas.microsoft.com/office/drawing/2014/main" id="{582AE8C2-EC8A-4341-A783-C0232439CCD4}"/>
              </a:ext>
            </a:extLst>
          </p:cNvPr>
          <p:cNvSpPr/>
          <p:nvPr/>
        </p:nvSpPr>
        <p:spPr>
          <a:xfrm>
            <a:off x="7039418" y="5487695"/>
            <a:ext cx="2236510" cy="276999"/>
          </a:xfrm>
          <a:prstGeom prst="rect">
            <a:avLst/>
          </a:prstGeom>
        </p:spPr>
        <p:txBody>
          <a:bodyPr wrap="none">
            <a:spAutoFit/>
          </a:bodyPr>
          <a:lstStyle/>
          <a:p>
            <a:r>
              <a:rPr lang="en-US" sz="1200" b="1" dirty="0">
                <a:solidFill>
                  <a:srgbClr val="002060"/>
                </a:solidFill>
                <a:latin typeface="Times" panose="02020603050405020304" pitchFamily="18" charset="0"/>
                <a:ea typeface="Calibri" panose="020F0502020204030204" pitchFamily="34" charset="0"/>
              </a:rPr>
              <a:t>Conf. Series 874, (2017) 012039</a:t>
            </a:r>
            <a:endParaRPr lang="it-IT" sz="1200" b="1" dirty="0">
              <a:solidFill>
                <a:srgbClr val="002060"/>
              </a:solidFill>
            </a:endParaRPr>
          </a:p>
        </p:txBody>
      </p:sp>
      <p:sp>
        <p:nvSpPr>
          <p:cNvPr id="46" name="Rettangolo 45">
            <a:extLst>
              <a:ext uri="{FF2B5EF4-FFF2-40B4-BE49-F238E27FC236}">
                <a16:creationId xmlns="" xmlns:a16="http://schemas.microsoft.com/office/drawing/2014/main" id="{F66F7B79-5B4C-4E0D-B821-FAEB025D33AB}"/>
              </a:ext>
            </a:extLst>
          </p:cNvPr>
          <p:cNvSpPr/>
          <p:nvPr/>
        </p:nvSpPr>
        <p:spPr>
          <a:xfrm>
            <a:off x="7067158" y="5291473"/>
            <a:ext cx="1335174" cy="276999"/>
          </a:xfrm>
          <a:prstGeom prst="rect">
            <a:avLst/>
          </a:prstGeom>
        </p:spPr>
        <p:txBody>
          <a:bodyPr wrap="none">
            <a:spAutoFit/>
          </a:bodyPr>
          <a:lstStyle/>
          <a:p>
            <a:r>
              <a:rPr lang="en-US" sz="1200" b="1" dirty="0">
                <a:solidFill>
                  <a:srgbClr val="002060"/>
                </a:solidFill>
                <a:latin typeface="Times" panose="02020603050405020304" pitchFamily="18" charset="0"/>
                <a:ea typeface="Calibri" panose="020F0502020204030204" pitchFamily="34" charset="0"/>
              </a:rPr>
              <a:t>IOP Conf. Series:</a:t>
            </a:r>
            <a:endParaRPr lang="it-IT" sz="1200" b="1" dirty="0">
              <a:solidFill>
                <a:srgbClr val="002060"/>
              </a:solidFill>
            </a:endParaRPr>
          </a:p>
        </p:txBody>
      </p:sp>
      <p:sp>
        <p:nvSpPr>
          <p:cNvPr id="47" name="Rettangolo 46">
            <a:extLst>
              <a:ext uri="{FF2B5EF4-FFF2-40B4-BE49-F238E27FC236}">
                <a16:creationId xmlns="" xmlns:a16="http://schemas.microsoft.com/office/drawing/2014/main" id="{9E75D99F-098E-44D1-9AC8-B324EE504771}"/>
              </a:ext>
            </a:extLst>
          </p:cNvPr>
          <p:cNvSpPr/>
          <p:nvPr/>
        </p:nvSpPr>
        <p:spPr>
          <a:xfrm>
            <a:off x="5765741" y="1466716"/>
            <a:ext cx="1868525" cy="276999"/>
          </a:xfrm>
          <a:prstGeom prst="rect">
            <a:avLst/>
          </a:prstGeom>
        </p:spPr>
        <p:txBody>
          <a:bodyPr wrap="none">
            <a:spAutoFit/>
          </a:bodyPr>
          <a:lstStyle/>
          <a:p>
            <a:r>
              <a:rPr lang="en-US" sz="1200" b="1" dirty="0">
                <a:solidFill>
                  <a:srgbClr val="002060"/>
                </a:solidFill>
                <a:latin typeface="Times" panose="02020603050405020304" pitchFamily="18" charset="0"/>
                <a:ea typeface="Calibri" panose="020F0502020204030204" pitchFamily="34" charset="0"/>
              </a:rPr>
              <a:t>PRAB [19, 111301 (2016)]</a:t>
            </a:r>
            <a:endParaRPr lang="it-IT" sz="1200" b="1" dirty="0">
              <a:solidFill>
                <a:srgbClr val="002060"/>
              </a:solidFill>
            </a:endParaRPr>
          </a:p>
        </p:txBody>
      </p:sp>
      <p:sp>
        <p:nvSpPr>
          <p:cNvPr id="48" name="Rettangolo 47">
            <a:extLst>
              <a:ext uri="{FF2B5EF4-FFF2-40B4-BE49-F238E27FC236}">
                <a16:creationId xmlns="" xmlns:a16="http://schemas.microsoft.com/office/drawing/2014/main" id="{C316D792-6CCD-4D2C-B8A4-B067062C3A6D}"/>
              </a:ext>
            </a:extLst>
          </p:cNvPr>
          <p:cNvSpPr/>
          <p:nvPr/>
        </p:nvSpPr>
        <p:spPr>
          <a:xfrm>
            <a:off x="248863" y="4525300"/>
            <a:ext cx="3575236" cy="646331"/>
          </a:xfrm>
          <a:prstGeom prst="rect">
            <a:avLst/>
          </a:prstGeom>
        </p:spPr>
        <p:txBody>
          <a:bodyPr wrap="square">
            <a:spAutoFit/>
          </a:bodyPr>
          <a:lstStyle/>
          <a:p>
            <a:pPr>
              <a:spcBef>
                <a:spcPts val="338"/>
              </a:spcBef>
              <a:spcAft>
                <a:spcPts val="338"/>
              </a:spcAft>
            </a:pPr>
            <a:r>
              <a:rPr lang="en-US" altLang="it-IT" sz="1800" dirty="0">
                <a:solidFill>
                  <a:srgbClr val="002060"/>
                </a:solidFill>
                <a:latin typeface="Calibri" panose="020F0502020204030204" pitchFamily="34" charset="0"/>
                <a:cs typeface="Calibri" panose="020F0502020204030204" pitchFamily="34" charset="0"/>
              </a:rPr>
              <a:t>Mode launcher, snake shape, and converter from TE</a:t>
            </a:r>
            <a:r>
              <a:rPr lang="en-US" altLang="it-IT" sz="1800" baseline="-25000" dirty="0">
                <a:solidFill>
                  <a:srgbClr val="002060"/>
                </a:solidFill>
                <a:latin typeface="Calibri" panose="020F0502020204030204" pitchFamily="34" charset="0"/>
                <a:cs typeface="Calibri" panose="020F0502020204030204" pitchFamily="34" charset="0"/>
              </a:rPr>
              <a:t>11</a:t>
            </a:r>
            <a:r>
              <a:rPr lang="en-US" altLang="it-IT" sz="1800" dirty="0">
                <a:solidFill>
                  <a:srgbClr val="002060"/>
                </a:solidFill>
                <a:latin typeface="Calibri" panose="020F0502020204030204" pitchFamily="34" charset="0"/>
                <a:cs typeface="Calibri" panose="020F0502020204030204" pitchFamily="34" charset="0"/>
              </a:rPr>
              <a:t> to TM</a:t>
            </a:r>
            <a:r>
              <a:rPr lang="en-US" altLang="it-IT" sz="1800" baseline="-25000" dirty="0">
                <a:solidFill>
                  <a:srgbClr val="002060"/>
                </a:solidFill>
                <a:latin typeface="Calibri" panose="020F0502020204030204" pitchFamily="34" charset="0"/>
                <a:cs typeface="Calibri" panose="020F0502020204030204" pitchFamily="34" charset="0"/>
              </a:rPr>
              <a:t>01</a:t>
            </a:r>
            <a:r>
              <a:rPr lang="en-US" altLang="it-IT" sz="1800" dirty="0">
                <a:solidFill>
                  <a:srgbClr val="002060"/>
                </a:solidFill>
                <a:latin typeface="Calibri" panose="020F0502020204030204" pitchFamily="34" charset="0"/>
                <a:cs typeface="Calibri" panose="020F0502020204030204" pitchFamily="34" charset="0"/>
              </a:rPr>
              <a:t> mode</a:t>
            </a:r>
            <a:r>
              <a:rPr lang="en-US" altLang="it-IT" sz="1400" dirty="0">
                <a:solidFill>
                  <a:srgbClr val="002060"/>
                </a:solidFill>
                <a:latin typeface="Times New Roman" panose="02020603050405020304" pitchFamily="18" charset="0"/>
                <a:cs typeface="Times New Roman" panose="02020603050405020304" pitchFamily="18" charset="0"/>
              </a:rPr>
              <a:t>.</a:t>
            </a:r>
          </a:p>
        </p:txBody>
      </p:sp>
      <p:sp>
        <p:nvSpPr>
          <p:cNvPr id="49" name="Freccia in giù 48">
            <a:extLst>
              <a:ext uri="{FF2B5EF4-FFF2-40B4-BE49-F238E27FC236}">
                <a16:creationId xmlns="" xmlns:a16="http://schemas.microsoft.com/office/drawing/2014/main" id="{91D03E2E-C73F-462B-8514-B90D72F1FA00}"/>
              </a:ext>
            </a:extLst>
          </p:cNvPr>
          <p:cNvSpPr/>
          <p:nvPr/>
        </p:nvSpPr>
        <p:spPr>
          <a:xfrm>
            <a:off x="1653224" y="5472466"/>
            <a:ext cx="172020" cy="779806"/>
          </a:xfrm>
          <a:prstGeom prst="down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002060"/>
              </a:solidFill>
            </a:endParaRPr>
          </a:p>
        </p:txBody>
      </p:sp>
    </p:spTree>
    <p:extLst>
      <p:ext uri="{BB962C8B-B14F-4D97-AF65-F5344CB8AC3E}">
        <p14:creationId xmlns:p14="http://schemas.microsoft.com/office/powerpoint/2010/main" val="10399356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a:noFill/>
          <a:ln w="9525">
            <a:noFill/>
            <a:miter lim="800000"/>
            <a:headEnd/>
            <a:tailEnd/>
          </a:ln>
        </p:spPr>
        <p:txBody>
          <a:bodyPr vert="horz" wrap="square" lIns="91440" tIns="45720" rIns="91440" bIns="45720" numCol="1" anchor="t" anchorCtr="0" compatLnSpc="1">
            <a:prstTxWarp prst="textNoShape">
              <a:avLst/>
            </a:prstTxWarp>
          </a:bodyPr>
          <a:lstStyle/>
          <a:p>
            <a:pPr algn="ctr"/>
            <a:r>
              <a:rPr lang="en-GB" sz="2800" dirty="0">
                <a:solidFill>
                  <a:srgbClr val="002060"/>
                </a:solidFill>
                <a:latin typeface="Calibri Light" panose="020F0302020204030204" pitchFamily="34" charset="0"/>
              </a:rPr>
              <a:t>Accelerating field limits (original)</a:t>
            </a:r>
          </a:p>
        </p:txBody>
      </p:sp>
      <p:pic>
        <p:nvPicPr>
          <p:cNvPr id="15" name="Picture 2" descr="marchio A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713" t="15123" r="-3713" b="39508"/>
          <a:stretch/>
        </p:blipFill>
        <p:spPr bwMode="auto">
          <a:xfrm>
            <a:off x="7255159" y="0"/>
            <a:ext cx="1939479"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descr="logoci.tif"/>
          <p:cNvPicPr/>
          <p:nvPr/>
        </p:nvPicPr>
        <p:blipFill>
          <a:blip r:embed="rId3"/>
          <a:stretch>
            <a:fillRect/>
          </a:stretch>
        </p:blipFill>
        <p:spPr>
          <a:xfrm>
            <a:off x="251520" y="72220"/>
            <a:ext cx="864096" cy="422746"/>
          </a:xfrm>
          <a:prstGeom prst="rect">
            <a:avLst/>
          </a:prstGeom>
        </p:spPr>
      </p:pic>
      <p:pic>
        <p:nvPicPr>
          <p:cNvPr id="3" name="Immagine 2"/>
          <p:cNvPicPr>
            <a:picLocks noChangeAspect="1"/>
          </p:cNvPicPr>
          <p:nvPr/>
        </p:nvPicPr>
        <p:blipFill rotWithShape="1">
          <a:blip r:embed="rId4"/>
          <a:srcRect l="30313" t="23401" r="16138" b="15000"/>
          <a:stretch/>
        </p:blipFill>
        <p:spPr>
          <a:xfrm>
            <a:off x="1043608" y="1628800"/>
            <a:ext cx="7272808" cy="4705934"/>
          </a:xfrm>
          <a:prstGeom prst="rect">
            <a:avLst/>
          </a:prstGeom>
        </p:spPr>
      </p:pic>
      <p:sp>
        <p:nvSpPr>
          <p:cNvPr id="4" name="CasellaDiTesto 3">
            <a:extLst>
              <a:ext uri="{FF2B5EF4-FFF2-40B4-BE49-F238E27FC236}">
                <a16:creationId xmlns="" xmlns:a16="http://schemas.microsoft.com/office/drawing/2014/main" id="{67E490A3-3655-4235-918A-07576ABC2C5E}"/>
              </a:ext>
            </a:extLst>
          </p:cNvPr>
          <p:cNvSpPr txBox="1"/>
          <p:nvPr/>
        </p:nvSpPr>
        <p:spPr>
          <a:xfrm>
            <a:off x="5292080" y="2924944"/>
            <a:ext cx="720080" cy="276999"/>
          </a:xfrm>
          <a:prstGeom prst="rect">
            <a:avLst/>
          </a:prstGeom>
          <a:noFill/>
        </p:spPr>
        <p:txBody>
          <a:bodyPr wrap="square" rtlCol="0">
            <a:spAutoFit/>
          </a:bodyPr>
          <a:lstStyle/>
          <a:p>
            <a:r>
              <a:rPr lang="it-IT" sz="1200" b="1" dirty="0">
                <a:solidFill>
                  <a:srgbClr val="000000"/>
                </a:solidFill>
              </a:rPr>
              <a:t>LWFA</a:t>
            </a:r>
          </a:p>
        </p:txBody>
      </p:sp>
    </p:spTree>
    <p:extLst>
      <p:ext uri="{BB962C8B-B14F-4D97-AF65-F5344CB8AC3E}">
        <p14:creationId xmlns:p14="http://schemas.microsoft.com/office/powerpoint/2010/main" val="33249374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olo 1"/>
          <p:cNvSpPr txBox="1">
            <a:spLocks/>
          </p:cNvSpPr>
          <p:nvPr/>
        </p:nvSpPr>
        <p:spPr>
          <a:xfrm>
            <a:off x="1116013" y="409575"/>
            <a:ext cx="7559675" cy="58102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GB" sz="2800" b="1" dirty="0">
                <a:solidFill>
                  <a:srgbClr val="002060"/>
                </a:solidFill>
              </a:rPr>
              <a:t>Laser-driven electron acceleration</a:t>
            </a:r>
          </a:p>
        </p:txBody>
      </p:sp>
      <p:pic>
        <p:nvPicPr>
          <p:cNvPr id="6" name="Picture 2" descr="marchio A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13" t="15123" r="-3713" b="39508"/>
          <a:stretch/>
        </p:blipFill>
        <p:spPr bwMode="auto">
          <a:xfrm>
            <a:off x="7255159" y="0"/>
            <a:ext cx="1939479"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logoci.tif"/>
          <p:cNvPicPr/>
          <p:nvPr/>
        </p:nvPicPr>
        <p:blipFill>
          <a:blip r:embed="rId4"/>
          <a:stretch>
            <a:fillRect/>
          </a:stretch>
        </p:blipFill>
        <p:spPr>
          <a:xfrm>
            <a:off x="251520" y="72220"/>
            <a:ext cx="864096" cy="422746"/>
          </a:xfrm>
          <a:prstGeom prst="rect">
            <a:avLst/>
          </a:prstGeom>
        </p:spPr>
      </p:pic>
      <p:sp>
        <p:nvSpPr>
          <p:cNvPr id="8" name="Segnaposto numero diapositiva 7"/>
          <p:cNvSpPr>
            <a:spLocks noGrp="1"/>
          </p:cNvSpPr>
          <p:nvPr>
            <p:ph type="sldNum" sz="quarter" idx="12"/>
          </p:nvPr>
        </p:nvSpPr>
        <p:spPr/>
        <p:txBody>
          <a:bodyPr/>
          <a:lstStyle/>
          <a:p>
            <a:fld id="{F2B03871-045F-2549-96DA-65E6F401FAC2}" type="slidenum">
              <a:rPr lang="it-IT" smtClean="0">
                <a:solidFill>
                  <a:schemeClr val="tx1"/>
                </a:solidFill>
              </a:rPr>
              <a:pPr/>
              <a:t>32</a:t>
            </a:fld>
            <a:endParaRPr lang="it-IT" dirty="0">
              <a:solidFill>
                <a:schemeClr val="tx1"/>
              </a:solidFill>
            </a:endParaRPr>
          </a:p>
        </p:txBody>
      </p:sp>
      <p:pic>
        <p:nvPicPr>
          <p:cNvPr id="2" name="Immagine 1">
            <a:extLst>
              <a:ext uri="{FF2B5EF4-FFF2-40B4-BE49-F238E27FC236}">
                <a16:creationId xmlns="" xmlns:a16="http://schemas.microsoft.com/office/drawing/2014/main" id="{F2B42BCE-3768-499C-B0EC-2DB496ADE117}"/>
              </a:ext>
            </a:extLst>
          </p:cNvPr>
          <p:cNvPicPr>
            <a:picLocks noChangeAspect="1"/>
          </p:cNvPicPr>
          <p:nvPr/>
        </p:nvPicPr>
        <p:blipFill rotWithShape="1">
          <a:blip r:embed="rId5"/>
          <a:srcRect l="10901" t="40196" r="29374" b="6504"/>
          <a:stretch/>
        </p:blipFill>
        <p:spPr>
          <a:xfrm>
            <a:off x="251520" y="1789551"/>
            <a:ext cx="8721223" cy="4375753"/>
          </a:xfrm>
          <a:prstGeom prst="rect">
            <a:avLst/>
          </a:prstGeom>
          <a:ln>
            <a:solidFill>
              <a:schemeClr val="bg1"/>
            </a:solidFill>
          </a:ln>
        </p:spPr>
      </p:pic>
      <p:sp>
        <p:nvSpPr>
          <p:cNvPr id="3" name="CasellaDiTesto 2">
            <a:extLst>
              <a:ext uri="{FF2B5EF4-FFF2-40B4-BE49-F238E27FC236}">
                <a16:creationId xmlns="" xmlns:a16="http://schemas.microsoft.com/office/drawing/2014/main" id="{E6D14204-B856-4634-8878-83C5616A6F4B}"/>
              </a:ext>
            </a:extLst>
          </p:cNvPr>
          <p:cNvSpPr txBox="1"/>
          <p:nvPr/>
        </p:nvSpPr>
        <p:spPr>
          <a:xfrm>
            <a:off x="467544" y="1111481"/>
            <a:ext cx="8047806" cy="646331"/>
          </a:xfrm>
          <a:prstGeom prst="rect">
            <a:avLst/>
          </a:prstGeom>
          <a:noFill/>
        </p:spPr>
        <p:txBody>
          <a:bodyPr wrap="square" rtlCol="0">
            <a:spAutoFit/>
          </a:bodyPr>
          <a:lstStyle/>
          <a:p>
            <a:r>
              <a:rPr lang="it-IT" sz="1800" dirty="0">
                <a:solidFill>
                  <a:srgbClr val="002060"/>
                </a:solidFill>
                <a:latin typeface="Calibri" panose="020F0502020204030204"/>
                <a:ea typeface="+mn-ea"/>
                <a:cs typeface="+mn-cs"/>
              </a:rPr>
              <a:t>Laser-</a:t>
            </a:r>
            <a:r>
              <a:rPr lang="it-IT" sz="1800" dirty="0" err="1">
                <a:solidFill>
                  <a:srgbClr val="002060"/>
                </a:solidFill>
                <a:latin typeface="Calibri" panose="020F0502020204030204"/>
                <a:ea typeface="+mn-ea"/>
                <a:cs typeface="+mn-cs"/>
              </a:rPr>
              <a:t>driven</a:t>
            </a:r>
            <a:r>
              <a:rPr lang="it-IT" sz="1800" dirty="0">
                <a:solidFill>
                  <a:srgbClr val="002060"/>
                </a:solidFill>
                <a:latin typeface="Calibri" panose="020F0502020204030204"/>
                <a:ea typeface="+mn-ea"/>
                <a:cs typeface="+mn-cs"/>
              </a:rPr>
              <a:t> electron </a:t>
            </a:r>
            <a:r>
              <a:rPr lang="it-IT" sz="1800" dirty="0" err="1">
                <a:solidFill>
                  <a:srgbClr val="002060"/>
                </a:solidFill>
                <a:latin typeface="Calibri" panose="020F0502020204030204"/>
                <a:ea typeface="+mn-ea"/>
                <a:cs typeface="+mn-cs"/>
              </a:rPr>
              <a:t>acceleration</a:t>
            </a:r>
            <a:r>
              <a:rPr lang="it-IT" sz="1800" dirty="0">
                <a:solidFill>
                  <a:srgbClr val="002060"/>
                </a:solidFill>
                <a:latin typeface="Calibri" panose="020F0502020204030204"/>
                <a:ea typeface="+mn-ea"/>
                <a:cs typeface="+mn-cs"/>
              </a:rPr>
              <a:t> </a:t>
            </a:r>
            <a:r>
              <a:rPr lang="it-IT" sz="1800" dirty="0" err="1">
                <a:solidFill>
                  <a:srgbClr val="002060"/>
                </a:solidFill>
                <a:latin typeface="Calibri" panose="020F0502020204030204"/>
                <a:ea typeface="+mn-ea"/>
                <a:cs typeface="+mn-cs"/>
              </a:rPr>
              <a:t>has</a:t>
            </a:r>
            <a:r>
              <a:rPr lang="it-IT" sz="1800" dirty="0">
                <a:solidFill>
                  <a:srgbClr val="002060"/>
                </a:solidFill>
                <a:latin typeface="Calibri" panose="020F0502020204030204"/>
                <a:ea typeface="+mn-ea"/>
                <a:cs typeface="+mn-cs"/>
              </a:rPr>
              <a:t> made </a:t>
            </a:r>
            <a:r>
              <a:rPr lang="it-IT" sz="1800" dirty="0" err="1">
                <a:solidFill>
                  <a:srgbClr val="002060"/>
                </a:solidFill>
                <a:latin typeface="Calibri" panose="020F0502020204030204"/>
                <a:ea typeface="+mn-ea"/>
                <a:cs typeface="+mn-cs"/>
              </a:rPr>
              <a:t>its</a:t>
            </a:r>
            <a:r>
              <a:rPr lang="it-IT" sz="1800" dirty="0">
                <a:solidFill>
                  <a:srgbClr val="002060"/>
                </a:solidFill>
                <a:latin typeface="Calibri" panose="020F0502020204030204"/>
                <a:ea typeface="+mn-ea"/>
                <a:cs typeface="+mn-cs"/>
              </a:rPr>
              <a:t> </a:t>
            </a:r>
            <a:r>
              <a:rPr lang="it-IT" sz="1800" dirty="0" err="1">
                <a:solidFill>
                  <a:srgbClr val="002060"/>
                </a:solidFill>
                <a:latin typeface="Calibri" panose="020F0502020204030204"/>
                <a:ea typeface="+mn-ea"/>
                <a:cs typeface="+mn-cs"/>
              </a:rPr>
              <a:t>breaktthrough</a:t>
            </a:r>
            <a:r>
              <a:rPr lang="it-IT" sz="1800" dirty="0">
                <a:solidFill>
                  <a:srgbClr val="002060"/>
                </a:solidFill>
                <a:latin typeface="Calibri" panose="020F0502020204030204"/>
                <a:ea typeface="+mn-ea"/>
                <a:cs typeface="+mn-cs"/>
              </a:rPr>
              <a:t> on </a:t>
            </a:r>
            <a:r>
              <a:rPr lang="it-IT" sz="1800" dirty="0" err="1">
                <a:solidFill>
                  <a:srgbClr val="002060"/>
                </a:solidFill>
                <a:latin typeface="Calibri" panose="020F0502020204030204"/>
                <a:ea typeface="+mn-ea"/>
                <a:cs typeface="+mn-cs"/>
              </a:rPr>
              <a:t>tens</a:t>
            </a:r>
            <a:r>
              <a:rPr lang="it-IT" sz="1800" dirty="0">
                <a:solidFill>
                  <a:srgbClr val="002060"/>
                </a:solidFill>
                <a:latin typeface="Calibri" panose="020F0502020204030204"/>
                <a:ea typeface="+mn-ea"/>
                <a:cs typeface="+mn-cs"/>
              </a:rPr>
              <a:t> of TW laser systems in 2004 and </a:t>
            </a:r>
            <a:r>
              <a:rPr lang="it-IT" sz="1800" dirty="0" err="1">
                <a:solidFill>
                  <a:srgbClr val="002060"/>
                </a:solidFill>
                <a:latin typeface="Calibri" panose="020F0502020204030204"/>
                <a:ea typeface="+mn-ea"/>
                <a:cs typeface="+mn-cs"/>
              </a:rPr>
              <a:t>reaching</a:t>
            </a:r>
            <a:r>
              <a:rPr lang="it-IT" sz="1800" dirty="0">
                <a:solidFill>
                  <a:srgbClr val="002060"/>
                </a:solidFill>
                <a:latin typeface="Calibri" panose="020F0502020204030204"/>
                <a:ea typeface="+mn-ea"/>
                <a:cs typeface="+mn-cs"/>
              </a:rPr>
              <a:t> 1 </a:t>
            </a:r>
            <a:r>
              <a:rPr lang="it-IT" sz="1800" dirty="0" err="1">
                <a:solidFill>
                  <a:srgbClr val="002060"/>
                </a:solidFill>
                <a:latin typeface="Calibri" panose="020F0502020204030204"/>
                <a:ea typeface="+mn-ea"/>
                <a:cs typeface="+mn-cs"/>
              </a:rPr>
              <a:t>GeV</a:t>
            </a:r>
            <a:r>
              <a:rPr lang="it-IT" sz="1800" dirty="0">
                <a:solidFill>
                  <a:srgbClr val="002060"/>
                </a:solidFill>
                <a:latin typeface="Calibri" panose="020F0502020204030204"/>
                <a:ea typeface="+mn-ea"/>
                <a:cs typeface="+mn-cs"/>
              </a:rPr>
              <a:t> in 2006</a:t>
            </a:r>
          </a:p>
        </p:txBody>
      </p:sp>
      <p:sp>
        <p:nvSpPr>
          <p:cNvPr id="5" name="Rettangolo 4">
            <a:extLst>
              <a:ext uri="{FF2B5EF4-FFF2-40B4-BE49-F238E27FC236}">
                <a16:creationId xmlns="" xmlns:a16="http://schemas.microsoft.com/office/drawing/2014/main" id="{6C1778F2-17D1-4713-8850-63E977085136}"/>
              </a:ext>
            </a:extLst>
          </p:cNvPr>
          <p:cNvSpPr/>
          <p:nvPr/>
        </p:nvSpPr>
        <p:spPr>
          <a:xfrm>
            <a:off x="8108647" y="5860717"/>
            <a:ext cx="243191" cy="2325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9808098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olo 1"/>
          <p:cNvSpPr txBox="1">
            <a:spLocks/>
          </p:cNvSpPr>
          <p:nvPr/>
        </p:nvSpPr>
        <p:spPr>
          <a:xfrm>
            <a:off x="1116013" y="409575"/>
            <a:ext cx="7559675" cy="58102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GB" sz="2800" b="1" dirty="0">
                <a:solidFill>
                  <a:srgbClr val="002060"/>
                </a:solidFill>
              </a:rPr>
              <a:t>Summary of self-injection</a:t>
            </a:r>
          </a:p>
        </p:txBody>
      </p:sp>
      <p:pic>
        <p:nvPicPr>
          <p:cNvPr id="6" name="Picture 2" descr="marchio A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13" t="15123" r="-3713" b="39508"/>
          <a:stretch/>
        </p:blipFill>
        <p:spPr bwMode="auto">
          <a:xfrm>
            <a:off x="7255159" y="0"/>
            <a:ext cx="1939479"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logoci.tif"/>
          <p:cNvPicPr/>
          <p:nvPr/>
        </p:nvPicPr>
        <p:blipFill>
          <a:blip r:embed="rId4"/>
          <a:stretch>
            <a:fillRect/>
          </a:stretch>
        </p:blipFill>
        <p:spPr>
          <a:xfrm>
            <a:off x="251520" y="72220"/>
            <a:ext cx="864096" cy="422746"/>
          </a:xfrm>
          <a:prstGeom prst="rect">
            <a:avLst/>
          </a:prstGeom>
        </p:spPr>
      </p:pic>
      <p:sp>
        <p:nvSpPr>
          <p:cNvPr id="8" name="Segnaposto numero diapositiva 7"/>
          <p:cNvSpPr>
            <a:spLocks noGrp="1"/>
          </p:cNvSpPr>
          <p:nvPr>
            <p:ph type="sldNum" sz="quarter" idx="12"/>
          </p:nvPr>
        </p:nvSpPr>
        <p:spPr/>
        <p:txBody>
          <a:bodyPr/>
          <a:lstStyle/>
          <a:p>
            <a:fld id="{F2B03871-045F-2549-96DA-65E6F401FAC2}" type="slidenum">
              <a:rPr lang="it-IT" smtClean="0">
                <a:solidFill>
                  <a:schemeClr val="tx1"/>
                </a:solidFill>
              </a:rPr>
              <a:pPr/>
              <a:t>33</a:t>
            </a:fld>
            <a:endParaRPr lang="it-IT" dirty="0">
              <a:solidFill>
                <a:schemeClr val="tx1"/>
              </a:solidFill>
            </a:endParaRPr>
          </a:p>
        </p:txBody>
      </p:sp>
      <p:sp>
        <p:nvSpPr>
          <p:cNvPr id="3" name="CasellaDiTesto 2">
            <a:extLst>
              <a:ext uri="{FF2B5EF4-FFF2-40B4-BE49-F238E27FC236}">
                <a16:creationId xmlns="" xmlns:a16="http://schemas.microsoft.com/office/drawing/2014/main" id="{E6D14204-B856-4634-8878-83C5616A6F4B}"/>
              </a:ext>
            </a:extLst>
          </p:cNvPr>
          <p:cNvSpPr txBox="1"/>
          <p:nvPr/>
        </p:nvSpPr>
        <p:spPr>
          <a:xfrm>
            <a:off x="467544" y="1111481"/>
            <a:ext cx="8047806" cy="646331"/>
          </a:xfrm>
          <a:prstGeom prst="rect">
            <a:avLst/>
          </a:prstGeom>
          <a:noFill/>
        </p:spPr>
        <p:txBody>
          <a:bodyPr wrap="square" rtlCol="0">
            <a:spAutoFit/>
          </a:bodyPr>
          <a:lstStyle/>
          <a:p>
            <a:r>
              <a:rPr lang="it-IT" sz="1800" dirty="0">
                <a:solidFill>
                  <a:srgbClr val="002060"/>
                </a:solidFill>
                <a:latin typeface="Calibri" panose="020F0502020204030204"/>
                <a:ea typeface="+mn-ea"/>
                <a:cs typeface="+mn-cs"/>
              </a:rPr>
              <a:t>Laser-</a:t>
            </a:r>
            <a:r>
              <a:rPr lang="it-IT" sz="1800" dirty="0" err="1">
                <a:solidFill>
                  <a:srgbClr val="002060"/>
                </a:solidFill>
                <a:latin typeface="Calibri" panose="020F0502020204030204"/>
                <a:ea typeface="+mn-ea"/>
                <a:cs typeface="+mn-cs"/>
              </a:rPr>
              <a:t>driven</a:t>
            </a:r>
            <a:r>
              <a:rPr lang="it-IT" sz="1800" dirty="0">
                <a:solidFill>
                  <a:srgbClr val="002060"/>
                </a:solidFill>
                <a:latin typeface="Calibri" panose="020F0502020204030204"/>
                <a:ea typeface="+mn-ea"/>
                <a:cs typeface="+mn-cs"/>
              </a:rPr>
              <a:t> electron </a:t>
            </a:r>
            <a:r>
              <a:rPr lang="it-IT" sz="1800" dirty="0" err="1">
                <a:solidFill>
                  <a:srgbClr val="002060"/>
                </a:solidFill>
                <a:latin typeface="Calibri" panose="020F0502020204030204"/>
                <a:ea typeface="+mn-ea"/>
                <a:cs typeface="+mn-cs"/>
              </a:rPr>
              <a:t>acceleration</a:t>
            </a:r>
            <a:r>
              <a:rPr lang="it-IT" sz="1800" dirty="0">
                <a:solidFill>
                  <a:srgbClr val="002060"/>
                </a:solidFill>
                <a:latin typeface="Calibri" panose="020F0502020204030204"/>
                <a:ea typeface="+mn-ea"/>
                <a:cs typeface="+mn-cs"/>
              </a:rPr>
              <a:t> </a:t>
            </a:r>
            <a:r>
              <a:rPr lang="it-IT" sz="1800" dirty="0" err="1">
                <a:solidFill>
                  <a:srgbClr val="002060"/>
                </a:solidFill>
                <a:latin typeface="Calibri" panose="020F0502020204030204"/>
                <a:ea typeface="+mn-ea"/>
                <a:cs typeface="+mn-cs"/>
              </a:rPr>
              <a:t>has</a:t>
            </a:r>
            <a:r>
              <a:rPr lang="it-IT" sz="1800" dirty="0">
                <a:solidFill>
                  <a:srgbClr val="002060"/>
                </a:solidFill>
                <a:latin typeface="Calibri" panose="020F0502020204030204"/>
                <a:ea typeface="+mn-ea"/>
                <a:cs typeface="+mn-cs"/>
              </a:rPr>
              <a:t> made </a:t>
            </a:r>
            <a:r>
              <a:rPr lang="it-IT" sz="1800" dirty="0" err="1">
                <a:solidFill>
                  <a:srgbClr val="002060"/>
                </a:solidFill>
                <a:latin typeface="Calibri" panose="020F0502020204030204"/>
                <a:ea typeface="+mn-ea"/>
                <a:cs typeface="+mn-cs"/>
              </a:rPr>
              <a:t>its</a:t>
            </a:r>
            <a:r>
              <a:rPr lang="it-IT" sz="1800" dirty="0">
                <a:solidFill>
                  <a:srgbClr val="002060"/>
                </a:solidFill>
                <a:latin typeface="Calibri" panose="020F0502020204030204"/>
                <a:ea typeface="+mn-ea"/>
                <a:cs typeface="+mn-cs"/>
              </a:rPr>
              <a:t> </a:t>
            </a:r>
            <a:r>
              <a:rPr lang="it-IT" sz="1800" dirty="0" err="1">
                <a:solidFill>
                  <a:srgbClr val="002060"/>
                </a:solidFill>
                <a:latin typeface="Calibri" panose="020F0502020204030204"/>
                <a:ea typeface="+mn-ea"/>
                <a:cs typeface="+mn-cs"/>
              </a:rPr>
              <a:t>breaktthrough</a:t>
            </a:r>
            <a:r>
              <a:rPr lang="it-IT" sz="1800" dirty="0">
                <a:solidFill>
                  <a:srgbClr val="002060"/>
                </a:solidFill>
                <a:latin typeface="Calibri" panose="020F0502020204030204"/>
                <a:ea typeface="+mn-ea"/>
                <a:cs typeface="+mn-cs"/>
              </a:rPr>
              <a:t> on </a:t>
            </a:r>
            <a:r>
              <a:rPr lang="it-IT" sz="1800" dirty="0" err="1">
                <a:solidFill>
                  <a:srgbClr val="002060"/>
                </a:solidFill>
                <a:latin typeface="Calibri" panose="020F0502020204030204"/>
                <a:ea typeface="+mn-ea"/>
                <a:cs typeface="+mn-cs"/>
              </a:rPr>
              <a:t>tens</a:t>
            </a:r>
            <a:r>
              <a:rPr lang="it-IT" sz="1800" dirty="0">
                <a:solidFill>
                  <a:srgbClr val="002060"/>
                </a:solidFill>
                <a:latin typeface="Calibri" panose="020F0502020204030204"/>
                <a:ea typeface="+mn-ea"/>
                <a:cs typeface="+mn-cs"/>
              </a:rPr>
              <a:t> of TW laser systems in 2004 and </a:t>
            </a:r>
            <a:r>
              <a:rPr lang="it-IT" sz="1800" dirty="0" err="1">
                <a:solidFill>
                  <a:srgbClr val="002060"/>
                </a:solidFill>
                <a:latin typeface="Calibri" panose="020F0502020204030204"/>
                <a:ea typeface="+mn-ea"/>
                <a:cs typeface="+mn-cs"/>
              </a:rPr>
              <a:t>reaching</a:t>
            </a:r>
            <a:r>
              <a:rPr lang="it-IT" sz="1800" dirty="0">
                <a:solidFill>
                  <a:srgbClr val="002060"/>
                </a:solidFill>
                <a:latin typeface="Calibri" panose="020F0502020204030204"/>
                <a:ea typeface="+mn-ea"/>
                <a:cs typeface="+mn-cs"/>
              </a:rPr>
              <a:t> 1 </a:t>
            </a:r>
            <a:r>
              <a:rPr lang="it-IT" sz="1800" dirty="0" err="1">
                <a:solidFill>
                  <a:srgbClr val="002060"/>
                </a:solidFill>
                <a:latin typeface="Calibri" panose="020F0502020204030204"/>
                <a:ea typeface="+mn-ea"/>
                <a:cs typeface="+mn-cs"/>
              </a:rPr>
              <a:t>GeV</a:t>
            </a:r>
            <a:r>
              <a:rPr lang="it-IT" sz="1800" dirty="0">
                <a:solidFill>
                  <a:srgbClr val="002060"/>
                </a:solidFill>
                <a:latin typeface="Calibri" panose="020F0502020204030204"/>
                <a:ea typeface="+mn-ea"/>
                <a:cs typeface="+mn-cs"/>
              </a:rPr>
              <a:t> in 2006</a:t>
            </a:r>
          </a:p>
        </p:txBody>
      </p:sp>
      <p:sp>
        <p:nvSpPr>
          <p:cNvPr id="5" name="Rettangolo 4">
            <a:extLst>
              <a:ext uri="{FF2B5EF4-FFF2-40B4-BE49-F238E27FC236}">
                <a16:creationId xmlns="" xmlns:a16="http://schemas.microsoft.com/office/drawing/2014/main" id="{6C1778F2-17D1-4713-8850-63E977085136}"/>
              </a:ext>
            </a:extLst>
          </p:cNvPr>
          <p:cNvSpPr/>
          <p:nvPr/>
        </p:nvSpPr>
        <p:spPr>
          <a:xfrm>
            <a:off x="8108647" y="5860717"/>
            <a:ext cx="243191" cy="2325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a:extLst>
              <a:ext uri="{FF2B5EF4-FFF2-40B4-BE49-F238E27FC236}">
                <a16:creationId xmlns="" xmlns:a16="http://schemas.microsoft.com/office/drawing/2014/main" id="{8EF6D393-1BD9-4545-9407-90903A5636B2}"/>
              </a:ext>
            </a:extLst>
          </p:cNvPr>
          <p:cNvPicPr>
            <a:picLocks noChangeAspect="1"/>
          </p:cNvPicPr>
          <p:nvPr/>
        </p:nvPicPr>
        <p:blipFill rotWithShape="1">
          <a:blip r:embed="rId5"/>
          <a:srcRect l="7387" t="33616" r="54026" b="10293"/>
          <a:stretch/>
        </p:blipFill>
        <p:spPr>
          <a:xfrm>
            <a:off x="18507" y="2023644"/>
            <a:ext cx="4979512" cy="4069652"/>
          </a:xfrm>
          <a:prstGeom prst="rect">
            <a:avLst/>
          </a:prstGeom>
        </p:spPr>
      </p:pic>
      <p:sp>
        <p:nvSpPr>
          <p:cNvPr id="10" name="CasellaDiTesto 9">
            <a:extLst>
              <a:ext uri="{FF2B5EF4-FFF2-40B4-BE49-F238E27FC236}">
                <a16:creationId xmlns="" xmlns:a16="http://schemas.microsoft.com/office/drawing/2014/main" id="{3412B35C-3CA0-400E-B6D6-A9504022AF3D}"/>
              </a:ext>
            </a:extLst>
          </p:cNvPr>
          <p:cNvSpPr txBox="1"/>
          <p:nvPr/>
        </p:nvSpPr>
        <p:spPr>
          <a:xfrm>
            <a:off x="4927070" y="2408152"/>
            <a:ext cx="4229642" cy="923330"/>
          </a:xfrm>
          <a:prstGeom prst="rect">
            <a:avLst/>
          </a:prstGeom>
          <a:noFill/>
        </p:spPr>
        <p:txBody>
          <a:bodyPr wrap="square" rtlCol="0">
            <a:spAutoFit/>
          </a:bodyPr>
          <a:lstStyle/>
          <a:p>
            <a:pPr marL="285750" indent="-285750">
              <a:buFont typeface="Wingdings" panose="05000000000000000000" pitchFamily="2" charset="2"/>
              <a:buChar char="q"/>
            </a:pPr>
            <a:r>
              <a:rPr lang="it-IT" sz="1800" dirty="0" err="1">
                <a:solidFill>
                  <a:srgbClr val="002060"/>
                </a:solidFill>
                <a:latin typeface="Calibri" panose="020F0502020204030204"/>
                <a:ea typeface="+mn-ea"/>
                <a:cs typeface="+mn-cs"/>
              </a:rPr>
              <a:t>Reliable</a:t>
            </a:r>
            <a:r>
              <a:rPr lang="it-IT" sz="1800" dirty="0">
                <a:solidFill>
                  <a:srgbClr val="002060"/>
                </a:solidFill>
                <a:latin typeface="Calibri" panose="020F0502020204030204"/>
                <a:ea typeface="+mn-ea"/>
                <a:cs typeface="+mn-cs"/>
              </a:rPr>
              <a:t> production of &gt;200 </a:t>
            </a:r>
            <a:r>
              <a:rPr lang="it-IT" sz="1800" dirty="0" err="1">
                <a:solidFill>
                  <a:srgbClr val="002060"/>
                </a:solidFill>
                <a:latin typeface="Calibri" panose="020F0502020204030204"/>
                <a:ea typeface="+mn-ea"/>
                <a:cs typeface="+mn-cs"/>
              </a:rPr>
              <a:t>MeV</a:t>
            </a:r>
            <a:r>
              <a:rPr lang="it-IT" sz="1800" dirty="0">
                <a:solidFill>
                  <a:srgbClr val="002060"/>
                </a:solidFill>
                <a:latin typeface="Calibri" panose="020F0502020204030204"/>
                <a:ea typeface="+mn-ea"/>
                <a:cs typeface="+mn-cs"/>
              </a:rPr>
              <a:t> electron </a:t>
            </a:r>
            <a:r>
              <a:rPr lang="it-IT" sz="1800" dirty="0" err="1">
                <a:solidFill>
                  <a:srgbClr val="002060"/>
                </a:solidFill>
                <a:latin typeface="Calibri" panose="020F0502020204030204"/>
                <a:ea typeface="+mn-ea"/>
                <a:cs typeface="+mn-cs"/>
              </a:rPr>
              <a:t>bunches</a:t>
            </a:r>
            <a:r>
              <a:rPr lang="it-IT" sz="1800" dirty="0">
                <a:solidFill>
                  <a:srgbClr val="002060"/>
                </a:solidFill>
                <a:latin typeface="Calibri" panose="020F0502020204030204"/>
                <a:ea typeface="+mn-ea"/>
                <a:cs typeface="+mn-cs"/>
              </a:rPr>
              <a:t> with ≈</a:t>
            </a:r>
            <a:r>
              <a:rPr lang="it-IT" sz="1800" dirty="0" err="1">
                <a:solidFill>
                  <a:srgbClr val="002060"/>
                </a:solidFill>
                <a:latin typeface="Calibri" panose="020F0502020204030204"/>
                <a:ea typeface="+mn-ea"/>
                <a:cs typeface="+mn-cs"/>
              </a:rPr>
              <a:t>mrad</a:t>
            </a:r>
            <a:r>
              <a:rPr lang="it-IT" sz="1800" dirty="0">
                <a:solidFill>
                  <a:srgbClr val="002060"/>
                </a:solidFill>
                <a:latin typeface="Calibri" panose="020F0502020204030204"/>
                <a:ea typeface="+mn-ea"/>
                <a:cs typeface="+mn-cs"/>
              </a:rPr>
              <a:t> </a:t>
            </a:r>
            <a:r>
              <a:rPr lang="it-IT" sz="1800" dirty="0" err="1">
                <a:solidFill>
                  <a:srgbClr val="002060"/>
                </a:solidFill>
                <a:latin typeface="Calibri" panose="020F0502020204030204"/>
                <a:ea typeface="+mn-ea"/>
                <a:cs typeface="+mn-cs"/>
              </a:rPr>
              <a:t>divergence</a:t>
            </a:r>
            <a:r>
              <a:rPr lang="it-IT" sz="1800" dirty="0">
                <a:solidFill>
                  <a:srgbClr val="002060"/>
                </a:solidFill>
                <a:latin typeface="Calibri" panose="020F0502020204030204"/>
                <a:ea typeface="+mn-ea"/>
                <a:cs typeface="+mn-cs"/>
              </a:rPr>
              <a:t>.</a:t>
            </a:r>
          </a:p>
        </p:txBody>
      </p:sp>
      <p:sp>
        <p:nvSpPr>
          <p:cNvPr id="11" name="CasellaDiTesto 10">
            <a:extLst>
              <a:ext uri="{FF2B5EF4-FFF2-40B4-BE49-F238E27FC236}">
                <a16:creationId xmlns="" xmlns:a16="http://schemas.microsoft.com/office/drawing/2014/main" id="{8093C584-9D67-4B10-A717-93F871F78E45}"/>
              </a:ext>
            </a:extLst>
          </p:cNvPr>
          <p:cNvSpPr txBox="1"/>
          <p:nvPr/>
        </p:nvSpPr>
        <p:spPr>
          <a:xfrm>
            <a:off x="4895851" y="4287369"/>
            <a:ext cx="4229642" cy="646331"/>
          </a:xfrm>
          <a:prstGeom prst="rect">
            <a:avLst/>
          </a:prstGeom>
          <a:noFill/>
        </p:spPr>
        <p:txBody>
          <a:bodyPr wrap="square" rtlCol="0">
            <a:spAutoFit/>
          </a:bodyPr>
          <a:lstStyle/>
          <a:p>
            <a:pPr marL="285750" indent="-285750">
              <a:buFont typeface="Wingdings" panose="05000000000000000000" pitchFamily="2" charset="2"/>
              <a:buChar char="q"/>
            </a:pPr>
            <a:r>
              <a:rPr lang="it-IT" sz="1800" dirty="0" err="1">
                <a:solidFill>
                  <a:srgbClr val="002060"/>
                </a:solidFill>
                <a:latin typeface="Calibri" panose="020F0502020204030204"/>
                <a:ea typeface="+mn-ea"/>
                <a:cs typeface="+mn-cs"/>
              </a:rPr>
              <a:t>Stability</a:t>
            </a:r>
            <a:r>
              <a:rPr lang="it-IT" sz="1800" dirty="0">
                <a:solidFill>
                  <a:srgbClr val="002060"/>
                </a:solidFill>
                <a:latin typeface="Calibri" panose="020F0502020204030204"/>
                <a:ea typeface="+mn-ea"/>
                <a:cs typeface="+mn-cs"/>
              </a:rPr>
              <a:t>, </a:t>
            </a:r>
            <a:r>
              <a:rPr lang="it-IT" sz="1800" dirty="0" err="1">
                <a:solidFill>
                  <a:srgbClr val="002060"/>
                </a:solidFill>
                <a:latin typeface="Calibri" panose="020F0502020204030204"/>
                <a:ea typeface="+mn-ea"/>
                <a:cs typeface="+mn-cs"/>
              </a:rPr>
              <a:t>spectral</a:t>
            </a:r>
            <a:r>
              <a:rPr lang="it-IT" sz="1800" dirty="0">
                <a:solidFill>
                  <a:srgbClr val="002060"/>
                </a:solidFill>
                <a:latin typeface="Calibri" panose="020F0502020204030204"/>
                <a:ea typeface="+mn-ea"/>
                <a:cs typeface="+mn-cs"/>
              </a:rPr>
              <a:t> </a:t>
            </a:r>
            <a:r>
              <a:rPr lang="it-IT" sz="1800" dirty="0" err="1">
                <a:solidFill>
                  <a:srgbClr val="002060"/>
                </a:solidFill>
                <a:latin typeface="Calibri" panose="020F0502020204030204"/>
                <a:ea typeface="+mn-ea"/>
                <a:cs typeface="+mn-cs"/>
              </a:rPr>
              <a:t>width</a:t>
            </a:r>
            <a:r>
              <a:rPr lang="it-IT" sz="1800" dirty="0">
                <a:solidFill>
                  <a:srgbClr val="002060"/>
                </a:solidFill>
                <a:latin typeface="Calibri" panose="020F0502020204030204"/>
                <a:ea typeface="+mn-ea"/>
                <a:cs typeface="+mn-cs"/>
              </a:rPr>
              <a:t> and </a:t>
            </a:r>
            <a:r>
              <a:rPr lang="it-IT" sz="1800" dirty="0" err="1">
                <a:solidFill>
                  <a:srgbClr val="002060"/>
                </a:solidFill>
                <a:latin typeface="Calibri" panose="020F0502020204030204"/>
                <a:ea typeface="+mn-ea"/>
                <a:cs typeface="+mn-cs"/>
              </a:rPr>
              <a:t>energy</a:t>
            </a:r>
            <a:r>
              <a:rPr lang="it-IT" sz="1800" dirty="0">
                <a:solidFill>
                  <a:srgbClr val="002060"/>
                </a:solidFill>
                <a:latin typeface="Calibri" panose="020F0502020204030204"/>
                <a:ea typeface="+mn-ea"/>
                <a:cs typeface="+mn-cs"/>
              </a:rPr>
              <a:t> control (vs </a:t>
            </a:r>
            <a:r>
              <a:rPr lang="it-IT" sz="1800" dirty="0" err="1">
                <a:solidFill>
                  <a:srgbClr val="002060"/>
                </a:solidFill>
                <a:latin typeface="Calibri" panose="020F0502020204030204"/>
                <a:ea typeface="+mn-ea"/>
                <a:cs typeface="+mn-cs"/>
              </a:rPr>
              <a:t>density</a:t>
            </a:r>
            <a:r>
              <a:rPr lang="it-IT" sz="1800" dirty="0">
                <a:solidFill>
                  <a:srgbClr val="002060"/>
                </a:solidFill>
                <a:latin typeface="Calibri" panose="020F0502020204030204"/>
                <a:ea typeface="+mn-ea"/>
                <a:cs typeface="+mn-cs"/>
              </a:rPr>
              <a:t>) in progress.</a:t>
            </a:r>
          </a:p>
        </p:txBody>
      </p:sp>
    </p:spTree>
    <p:extLst>
      <p:ext uri="{BB962C8B-B14F-4D97-AF65-F5344CB8AC3E}">
        <p14:creationId xmlns:p14="http://schemas.microsoft.com/office/powerpoint/2010/main" val="38007696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175445"/>
            <a:ext cx="7886700" cy="1325563"/>
          </a:xfrm>
        </p:spPr>
        <p:txBody>
          <a:bodyPr>
            <a:noAutofit/>
          </a:bodyPr>
          <a:lstStyle/>
          <a:p>
            <a:pPr algn="just"/>
            <a:r>
              <a:rPr lang="en-US" sz="1800" dirty="0" err="1"/>
              <a:t>Nel</a:t>
            </a:r>
            <a:r>
              <a:rPr lang="en-US" sz="1800" dirty="0"/>
              <a:t> 2014 </a:t>
            </a:r>
            <a:r>
              <a:rPr lang="en-US" sz="1800" dirty="0" err="1"/>
              <a:t>presso</a:t>
            </a:r>
            <a:r>
              <a:rPr lang="en-US" sz="1800" dirty="0"/>
              <a:t> la </a:t>
            </a:r>
            <a:r>
              <a:rPr lang="en-US" sz="1800" dirty="0" err="1"/>
              <a:t>struttura</a:t>
            </a:r>
            <a:r>
              <a:rPr lang="en-US" sz="1800" dirty="0"/>
              <a:t> FACET (</a:t>
            </a:r>
            <a:r>
              <a:rPr lang="en-US" sz="1800" i="1" dirty="0"/>
              <a:t>Facility for Advanced Accelerator Experimental Tests</a:t>
            </a:r>
            <a:r>
              <a:rPr lang="en-US" sz="1800" dirty="0"/>
              <a:t>) del </a:t>
            </a:r>
            <a:r>
              <a:rPr lang="en-US" sz="1800" dirty="0" err="1"/>
              <a:t>laboratorio</a:t>
            </a:r>
            <a:r>
              <a:rPr lang="en-US" sz="1800" dirty="0"/>
              <a:t> </a:t>
            </a:r>
            <a:r>
              <a:rPr lang="en-US" sz="1800" b="1" dirty="0">
                <a:solidFill>
                  <a:srgbClr val="C00000"/>
                </a:solidFill>
              </a:rPr>
              <a:t>SLAC</a:t>
            </a:r>
            <a:r>
              <a:rPr lang="en-US" sz="1800" dirty="0"/>
              <a:t> (</a:t>
            </a:r>
            <a:r>
              <a:rPr lang="en-US" sz="1800" i="1" dirty="0"/>
              <a:t>Stanford Linear Accelerator Center</a:t>
            </a:r>
            <a:r>
              <a:rPr lang="en-US" sz="1800" dirty="0"/>
              <a:t>), </a:t>
            </a:r>
            <a:r>
              <a:rPr lang="en-US" sz="1800" dirty="0" err="1"/>
              <a:t>negli</a:t>
            </a:r>
            <a:r>
              <a:rPr lang="en-US" sz="1800" dirty="0"/>
              <a:t> </a:t>
            </a:r>
            <a:r>
              <a:rPr lang="en-US" sz="1800" dirty="0" err="1"/>
              <a:t>Stati</a:t>
            </a:r>
            <a:r>
              <a:rPr lang="en-US" sz="1800" dirty="0"/>
              <a:t> </a:t>
            </a:r>
            <a:r>
              <a:rPr lang="en-US" sz="1800" dirty="0" err="1"/>
              <a:t>Uniti</a:t>
            </a:r>
            <a:r>
              <a:rPr lang="en-US" sz="1800" dirty="0"/>
              <a:t>, </a:t>
            </a:r>
            <a:r>
              <a:rPr lang="en-US" sz="1800" dirty="0" err="1"/>
              <a:t>è</a:t>
            </a:r>
            <a:r>
              <a:rPr lang="en-US" sz="1800" dirty="0"/>
              <a:t> </a:t>
            </a:r>
            <a:r>
              <a:rPr lang="en-US" sz="1800" dirty="0" err="1"/>
              <a:t>stato</a:t>
            </a:r>
            <a:r>
              <a:rPr lang="en-US" sz="1800" dirty="0"/>
              <a:t> </a:t>
            </a:r>
            <a:r>
              <a:rPr lang="en-US" sz="1800" dirty="0" err="1"/>
              <a:t>realizzato</a:t>
            </a:r>
            <a:r>
              <a:rPr lang="en-US" sz="1800" dirty="0"/>
              <a:t> </a:t>
            </a:r>
            <a:r>
              <a:rPr lang="en-US" sz="1800" dirty="0" err="1"/>
              <a:t>il</a:t>
            </a:r>
            <a:r>
              <a:rPr lang="en-US" sz="1800" dirty="0"/>
              <a:t> primo </a:t>
            </a:r>
            <a:r>
              <a:rPr lang="en-US" sz="1800" dirty="0" err="1"/>
              <a:t>esperimento</a:t>
            </a:r>
            <a:r>
              <a:rPr lang="en-US" sz="1800" dirty="0"/>
              <a:t> in cui un </a:t>
            </a:r>
            <a:r>
              <a:rPr lang="en-US" sz="1800" dirty="0" err="1"/>
              <a:t>pacchetto</a:t>
            </a:r>
            <a:r>
              <a:rPr lang="en-US" sz="1800" dirty="0"/>
              <a:t> di </a:t>
            </a:r>
            <a:r>
              <a:rPr lang="en-US" sz="1800" dirty="0" err="1"/>
              <a:t>elettroni</a:t>
            </a:r>
            <a:r>
              <a:rPr lang="en-US" sz="1800" dirty="0"/>
              <a:t> </a:t>
            </a:r>
            <a:r>
              <a:rPr lang="en-US" sz="1800" dirty="0" err="1"/>
              <a:t>pilota</a:t>
            </a:r>
            <a:r>
              <a:rPr lang="en-US" sz="1800" dirty="0"/>
              <a:t> </a:t>
            </a:r>
            <a:r>
              <a:rPr lang="en-US" sz="1800" dirty="0" err="1"/>
              <a:t>crea</a:t>
            </a:r>
            <a:r>
              <a:rPr lang="en-US" sz="1800" dirty="0"/>
              <a:t> </a:t>
            </a:r>
            <a:r>
              <a:rPr lang="en-US" sz="1800" dirty="0" err="1"/>
              <a:t>l’onda</a:t>
            </a:r>
            <a:r>
              <a:rPr lang="en-US" sz="1800" dirty="0"/>
              <a:t> di plasma </a:t>
            </a:r>
            <a:r>
              <a:rPr lang="en-US" sz="1800" dirty="0" err="1"/>
              <a:t>che</a:t>
            </a:r>
            <a:r>
              <a:rPr lang="en-US" sz="1800" dirty="0"/>
              <a:t>, a </a:t>
            </a:r>
            <a:r>
              <a:rPr lang="en-US" sz="1800" dirty="0" err="1"/>
              <a:t>sua</a:t>
            </a:r>
            <a:r>
              <a:rPr lang="en-US" sz="1800" dirty="0"/>
              <a:t> </a:t>
            </a:r>
            <a:r>
              <a:rPr lang="en-US" sz="1800" dirty="0" err="1"/>
              <a:t>volta</a:t>
            </a:r>
            <a:r>
              <a:rPr lang="en-US" sz="1800" dirty="0"/>
              <a:t>, </a:t>
            </a:r>
            <a:r>
              <a:rPr lang="en-US" sz="1800" dirty="0" err="1"/>
              <a:t>accelera</a:t>
            </a:r>
            <a:r>
              <a:rPr lang="en-US" sz="1800" dirty="0"/>
              <a:t> </a:t>
            </a:r>
            <a:r>
              <a:rPr lang="en-US" sz="1800" dirty="0" err="1"/>
              <a:t>efficientemente</a:t>
            </a:r>
            <a:r>
              <a:rPr lang="en-US" sz="1800" dirty="0"/>
              <a:t> un secondo </a:t>
            </a:r>
            <a:r>
              <a:rPr lang="en-US" sz="1800" dirty="0" err="1"/>
              <a:t>pacchetto</a:t>
            </a:r>
            <a:r>
              <a:rPr lang="en-US" sz="1800" dirty="0"/>
              <a:t>. </a:t>
            </a:r>
            <a:r>
              <a:rPr lang="en-US" sz="1800" dirty="0" err="1"/>
              <a:t>Questo</a:t>
            </a:r>
            <a:r>
              <a:rPr lang="en-US" sz="1800" dirty="0"/>
              <a:t> </a:t>
            </a:r>
            <a:r>
              <a:rPr lang="en-US" sz="1800" dirty="0" err="1"/>
              <a:t>esperimento</a:t>
            </a:r>
            <a:r>
              <a:rPr lang="en-US" sz="1800" dirty="0"/>
              <a:t> ha </a:t>
            </a:r>
            <a:r>
              <a:rPr lang="en-US" sz="1800" dirty="0" err="1"/>
              <a:t>raggiunto</a:t>
            </a:r>
            <a:r>
              <a:rPr lang="en-US" sz="1800" dirty="0"/>
              <a:t> </a:t>
            </a:r>
            <a:r>
              <a:rPr lang="en-US" sz="1800" dirty="0" err="1"/>
              <a:t>risultati</a:t>
            </a:r>
            <a:r>
              <a:rPr lang="en-US" sz="1800" dirty="0"/>
              <a:t> record </a:t>
            </a:r>
            <a:r>
              <a:rPr lang="en-US" sz="1800" dirty="0" err="1"/>
              <a:t>dimostrando</a:t>
            </a:r>
            <a:r>
              <a:rPr lang="en-US" sz="1800" dirty="0"/>
              <a:t> la </a:t>
            </a:r>
            <a:r>
              <a:rPr lang="en-US" sz="1800" dirty="0" err="1"/>
              <a:t>possibilità</a:t>
            </a:r>
            <a:r>
              <a:rPr lang="en-US" sz="1800" dirty="0"/>
              <a:t> di </a:t>
            </a:r>
            <a:r>
              <a:rPr lang="en-US" sz="1800" dirty="0" err="1"/>
              <a:t>ottenere</a:t>
            </a:r>
            <a:r>
              <a:rPr lang="en-US" sz="1800" dirty="0"/>
              <a:t> </a:t>
            </a:r>
            <a:r>
              <a:rPr lang="en-US" sz="1800" dirty="0" err="1"/>
              <a:t>un’efficienza</a:t>
            </a:r>
            <a:r>
              <a:rPr lang="en-US" sz="1800" dirty="0"/>
              <a:t> di </a:t>
            </a:r>
            <a:r>
              <a:rPr lang="en-US" sz="1800" dirty="0" err="1"/>
              <a:t>trasferimento</a:t>
            </a:r>
            <a:r>
              <a:rPr lang="en-US" sz="1800" dirty="0"/>
              <a:t> di </a:t>
            </a:r>
            <a:r>
              <a:rPr lang="en-US" sz="1800" dirty="0" err="1"/>
              <a:t>energia</a:t>
            </a:r>
            <a:r>
              <a:rPr lang="en-US" sz="1800" dirty="0"/>
              <a:t> </a:t>
            </a:r>
            <a:r>
              <a:rPr lang="en-US" sz="1800" dirty="0" err="1"/>
              <a:t>tra</a:t>
            </a:r>
            <a:r>
              <a:rPr lang="en-US" sz="1800" dirty="0"/>
              <a:t> </a:t>
            </a:r>
            <a:r>
              <a:rPr lang="en-US" sz="1800" dirty="0" err="1"/>
              <a:t>i</a:t>
            </a:r>
            <a:r>
              <a:rPr lang="en-US" sz="1800" dirty="0"/>
              <a:t> due </a:t>
            </a:r>
            <a:r>
              <a:rPr lang="en-US" sz="1800" dirty="0" err="1"/>
              <a:t>pacchetti</a:t>
            </a:r>
            <a:r>
              <a:rPr lang="en-US" sz="1800" dirty="0"/>
              <a:t> di </a:t>
            </a:r>
            <a:r>
              <a:rPr lang="en-US" sz="1800" dirty="0" err="1"/>
              <a:t>elettroni</a:t>
            </a:r>
            <a:r>
              <a:rPr lang="en-US" sz="1800" dirty="0"/>
              <a:t> del 30%, con un </a:t>
            </a:r>
            <a:r>
              <a:rPr lang="en-US" sz="1800" dirty="0" err="1"/>
              <a:t>guadagno</a:t>
            </a:r>
            <a:r>
              <a:rPr lang="en-US" sz="1800" dirty="0"/>
              <a:t> di </a:t>
            </a:r>
            <a:r>
              <a:rPr lang="en-US" sz="1800" dirty="0" err="1"/>
              <a:t>energia</a:t>
            </a:r>
            <a:r>
              <a:rPr lang="en-US" sz="1800" dirty="0"/>
              <a:t> di circa 1,6 GeV </a:t>
            </a:r>
            <a:r>
              <a:rPr lang="en-US" sz="1800" dirty="0" err="1"/>
              <a:t>su</a:t>
            </a:r>
            <a:r>
              <a:rPr lang="en-US" sz="1800" dirty="0"/>
              <a:t> 36 cm di </a:t>
            </a:r>
            <a:r>
              <a:rPr lang="en-US" sz="1800" dirty="0" err="1"/>
              <a:t>lunghezza</a:t>
            </a:r>
            <a:r>
              <a:rPr lang="en-US" sz="1800" dirty="0"/>
              <a:t> di plasma (un </a:t>
            </a:r>
            <a:r>
              <a:rPr lang="en-US" sz="1800" dirty="0" err="1"/>
              <a:t>gradiente</a:t>
            </a:r>
            <a:r>
              <a:rPr lang="en-US" sz="1800" dirty="0"/>
              <a:t> di </a:t>
            </a:r>
            <a:r>
              <a:rPr lang="en-US" sz="1800" dirty="0" err="1"/>
              <a:t>energia</a:t>
            </a:r>
            <a:r>
              <a:rPr lang="en-US" sz="1800" dirty="0"/>
              <a:t> di </a:t>
            </a:r>
            <a:r>
              <a:rPr lang="en-US" sz="1800" b="1" dirty="0">
                <a:solidFill>
                  <a:srgbClr val="C00000"/>
                </a:solidFill>
              </a:rPr>
              <a:t>circa 4,4 GeV/m</a:t>
            </a:r>
            <a:r>
              <a:rPr lang="en-US" sz="1800" dirty="0"/>
              <a:t>), e </a:t>
            </a:r>
            <a:r>
              <a:rPr lang="en-US" sz="1800" dirty="0" err="1"/>
              <a:t>una</a:t>
            </a:r>
            <a:r>
              <a:rPr lang="en-US" sz="1800" dirty="0"/>
              <a:t> </a:t>
            </a:r>
            <a:r>
              <a:rPr lang="en-US" sz="1800" dirty="0" err="1"/>
              <a:t>dispersione</a:t>
            </a:r>
            <a:r>
              <a:rPr lang="en-US" sz="1800" dirty="0"/>
              <a:t> media di </a:t>
            </a:r>
            <a:r>
              <a:rPr lang="en-US" sz="1800" dirty="0" err="1"/>
              <a:t>energia</a:t>
            </a:r>
            <a:r>
              <a:rPr lang="en-US" sz="1800" dirty="0"/>
              <a:t> </a:t>
            </a:r>
            <a:r>
              <a:rPr lang="en-US" sz="1800" dirty="0" smtClean="0"/>
              <a:t>del 2%.</a:t>
            </a:r>
            <a:br>
              <a:rPr lang="en-US" sz="1800" dirty="0" smtClean="0"/>
            </a:br>
            <a:r>
              <a:rPr lang="en-US" sz="1800" dirty="0"/>
              <a:t> </a:t>
            </a:r>
            <a:r>
              <a:rPr lang="en-US" sz="1800" dirty="0"/>
              <a:t/>
            </a:r>
            <a:br>
              <a:rPr lang="en-US" sz="1800" dirty="0"/>
            </a:br>
            <a:r>
              <a:rPr lang="en-US" sz="1800" dirty="0"/>
              <a:t/>
            </a:r>
            <a:br>
              <a:rPr lang="en-US" sz="1800" dirty="0"/>
            </a:br>
            <a:endParaRPr lang="en-US" sz="1800" dirty="0"/>
          </a:p>
        </p:txBody>
      </p:sp>
      <p:sp>
        <p:nvSpPr>
          <p:cNvPr id="3" name="Slide Number Placeholder 2"/>
          <p:cNvSpPr>
            <a:spLocks noGrp="1"/>
          </p:cNvSpPr>
          <p:nvPr>
            <p:ph type="sldNum" sz="quarter" idx="12"/>
          </p:nvPr>
        </p:nvSpPr>
        <p:spPr/>
        <p:txBody>
          <a:bodyPr/>
          <a:lstStyle/>
          <a:p>
            <a:fld id="{F2B03871-045F-2549-96DA-65E6F401FAC2}" type="slidenum">
              <a:rPr lang="it-IT" smtClean="0">
                <a:solidFill>
                  <a:prstClr val="black">
                    <a:tint val="75000"/>
                  </a:prstClr>
                </a:solidFill>
              </a:rPr>
              <a:pPr/>
              <a:t>34</a:t>
            </a:fld>
            <a:endParaRPr lang="it-IT">
              <a:solidFill>
                <a:prstClr val="black">
                  <a:tint val="75000"/>
                </a:prstClr>
              </a:solidFill>
            </a:endParaRPr>
          </a:p>
        </p:txBody>
      </p:sp>
      <p:sp>
        <p:nvSpPr>
          <p:cNvPr id="5" name="Title 1"/>
          <p:cNvSpPr txBox="1">
            <a:spLocks/>
          </p:cNvSpPr>
          <p:nvPr/>
        </p:nvSpPr>
        <p:spPr>
          <a:xfrm>
            <a:off x="683568" y="4725144"/>
            <a:ext cx="7886700" cy="132556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just"/>
            <a:r>
              <a:rPr lang="en-US" sz="1800" dirty="0" err="1"/>
              <a:t>Presso</a:t>
            </a:r>
            <a:r>
              <a:rPr lang="en-US" sz="1800" dirty="0"/>
              <a:t> </a:t>
            </a:r>
            <a:r>
              <a:rPr lang="en-US" sz="1800" dirty="0" err="1"/>
              <a:t>il</a:t>
            </a:r>
            <a:r>
              <a:rPr lang="en-US" sz="1800" dirty="0"/>
              <a:t> </a:t>
            </a:r>
            <a:r>
              <a:rPr lang="en-US" sz="1800" b="1" dirty="0">
                <a:solidFill>
                  <a:srgbClr val="C00000"/>
                </a:solidFill>
              </a:rPr>
              <a:t>Lawrence Berkeley national laboratory </a:t>
            </a:r>
            <a:r>
              <a:rPr lang="en-US" sz="1800" dirty="0" err="1"/>
              <a:t>si</a:t>
            </a:r>
            <a:r>
              <a:rPr lang="en-US" sz="1800" dirty="0"/>
              <a:t> </a:t>
            </a:r>
            <a:r>
              <a:rPr lang="en-US" sz="1800" dirty="0" err="1"/>
              <a:t>studia</a:t>
            </a:r>
            <a:r>
              <a:rPr lang="en-US" sz="1800" dirty="0"/>
              <a:t> la </a:t>
            </a:r>
            <a:r>
              <a:rPr lang="en-US" sz="1800" dirty="0" err="1"/>
              <a:t>possibilità</a:t>
            </a:r>
            <a:r>
              <a:rPr lang="en-US" sz="1800" dirty="0"/>
              <a:t> di </a:t>
            </a:r>
            <a:r>
              <a:rPr lang="en-US" sz="1800" dirty="0" err="1"/>
              <a:t>utilizzare</a:t>
            </a:r>
            <a:r>
              <a:rPr lang="en-US" sz="1800" dirty="0"/>
              <a:t> </a:t>
            </a:r>
            <a:r>
              <a:rPr lang="en-US" sz="1800" dirty="0" err="1"/>
              <a:t>una</a:t>
            </a:r>
            <a:r>
              <a:rPr lang="en-US" sz="1800" dirty="0"/>
              <a:t> </a:t>
            </a:r>
            <a:r>
              <a:rPr lang="en-US" sz="1800" dirty="0" err="1"/>
              <a:t>successione</a:t>
            </a:r>
            <a:r>
              <a:rPr lang="en-US" sz="1800" dirty="0"/>
              <a:t> di </a:t>
            </a:r>
            <a:r>
              <a:rPr lang="en-US" sz="1800" dirty="0" err="1"/>
              <a:t>stadi</a:t>
            </a:r>
            <a:r>
              <a:rPr lang="en-US" sz="1800" dirty="0"/>
              <a:t> di </a:t>
            </a:r>
            <a:r>
              <a:rPr lang="en-US" sz="1800" dirty="0" err="1"/>
              <a:t>accelerazione</a:t>
            </a:r>
            <a:r>
              <a:rPr lang="en-US" sz="1800" dirty="0"/>
              <a:t> </a:t>
            </a:r>
            <a:r>
              <a:rPr lang="en-US" sz="1800" dirty="0" err="1"/>
              <a:t>basati</a:t>
            </a:r>
            <a:r>
              <a:rPr lang="en-US" sz="1800" dirty="0"/>
              <a:t> </a:t>
            </a:r>
            <a:r>
              <a:rPr lang="en-US" sz="1800" dirty="0" err="1"/>
              <a:t>su</a:t>
            </a:r>
            <a:r>
              <a:rPr lang="en-US" sz="1800" dirty="0"/>
              <a:t> </a:t>
            </a:r>
            <a:r>
              <a:rPr lang="en-US" sz="1800" dirty="0" err="1"/>
              <a:t>una</a:t>
            </a:r>
            <a:r>
              <a:rPr lang="en-US" sz="1800" dirty="0"/>
              <a:t> </a:t>
            </a:r>
            <a:r>
              <a:rPr lang="en-US" sz="1800" dirty="0" err="1"/>
              <a:t>combinazione</a:t>
            </a:r>
            <a:r>
              <a:rPr lang="en-US" sz="1800" dirty="0"/>
              <a:t> di </a:t>
            </a:r>
            <a:r>
              <a:rPr lang="en-US" sz="1800" dirty="0" err="1"/>
              <a:t>queste</a:t>
            </a:r>
            <a:r>
              <a:rPr lang="en-US" sz="1800" dirty="0"/>
              <a:t> </a:t>
            </a:r>
            <a:r>
              <a:rPr lang="en-US" sz="1800" dirty="0" err="1"/>
              <a:t>nuove</a:t>
            </a:r>
            <a:r>
              <a:rPr lang="en-US" sz="1800" dirty="0"/>
              <a:t> </a:t>
            </a:r>
            <a:r>
              <a:rPr lang="en-US" sz="1800" dirty="0" err="1"/>
              <a:t>tecniche</a:t>
            </a:r>
            <a:r>
              <a:rPr lang="en-US" sz="1800" dirty="0"/>
              <a:t> laser-plasma per </a:t>
            </a:r>
            <a:r>
              <a:rPr lang="en-US" sz="1800" dirty="0" err="1"/>
              <a:t>accelerare</a:t>
            </a:r>
            <a:r>
              <a:rPr lang="en-US" sz="1800" dirty="0"/>
              <a:t>, </a:t>
            </a:r>
            <a:r>
              <a:rPr lang="en-US" sz="1800" dirty="0" err="1"/>
              <a:t>fino</a:t>
            </a:r>
            <a:r>
              <a:rPr lang="en-US" sz="1800" dirty="0"/>
              <a:t> a </a:t>
            </a:r>
            <a:r>
              <a:rPr lang="en-US" sz="1800" dirty="0" err="1"/>
              <a:t>energie</a:t>
            </a:r>
            <a:r>
              <a:rPr lang="en-US" sz="1800" dirty="0"/>
              <a:t> di </a:t>
            </a:r>
            <a:r>
              <a:rPr lang="en-US" sz="1800" b="1" dirty="0">
                <a:solidFill>
                  <a:srgbClr val="C00000"/>
                </a:solidFill>
              </a:rPr>
              <a:t>10 GeV</a:t>
            </a:r>
            <a:r>
              <a:rPr lang="en-US" sz="1800" dirty="0"/>
              <a:t>, un </a:t>
            </a:r>
            <a:r>
              <a:rPr lang="en-US" sz="1800" dirty="0" err="1"/>
              <a:t>pacchetto</a:t>
            </a:r>
            <a:r>
              <a:rPr lang="en-US" sz="1800" dirty="0"/>
              <a:t> di </a:t>
            </a:r>
            <a:r>
              <a:rPr lang="en-US" sz="1800" dirty="0" err="1"/>
              <a:t>elettroni</a:t>
            </a:r>
            <a:r>
              <a:rPr lang="en-US" sz="1800" dirty="0"/>
              <a:t> </a:t>
            </a:r>
            <a:r>
              <a:rPr lang="en-US" sz="1800" dirty="0" err="1"/>
              <a:t>su</a:t>
            </a:r>
            <a:r>
              <a:rPr lang="en-US" sz="1800" dirty="0"/>
              <a:t> </a:t>
            </a:r>
            <a:r>
              <a:rPr lang="en-US" sz="1800" dirty="0" err="1"/>
              <a:t>una</a:t>
            </a:r>
            <a:r>
              <a:rPr lang="en-US" sz="1800" dirty="0"/>
              <a:t> </a:t>
            </a:r>
            <a:r>
              <a:rPr lang="en-US" sz="1800" dirty="0" err="1"/>
              <a:t>distanza</a:t>
            </a:r>
            <a:r>
              <a:rPr lang="en-US" sz="1800" dirty="0"/>
              <a:t> </a:t>
            </a:r>
            <a:r>
              <a:rPr lang="en-US" sz="1800" dirty="0" err="1"/>
              <a:t>dell’ordine</a:t>
            </a:r>
            <a:r>
              <a:rPr lang="en-US" sz="1800" dirty="0"/>
              <a:t> del </a:t>
            </a:r>
            <a:r>
              <a:rPr lang="en-US" sz="1800" b="1" dirty="0">
                <a:solidFill>
                  <a:srgbClr val="C00000"/>
                </a:solidFill>
              </a:rPr>
              <a:t>metro</a:t>
            </a:r>
            <a:r>
              <a:rPr lang="en-US" sz="1800" dirty="0"/>
              <a:t>. In </a:t>
            </a:r>
            <a:r>
              <a:rPr lang="en-US" sz="1800" dirty="0" err="1"/>
              <a:t>tal</a:t>
            </a:r>
            <a:r>
              <a:rPr lang="en-US" sz="1800" dirty="0"/>
              <a:t> </a:t>
            </a:r>
            <a:r>
              <a:rPr lang="en-US" sz="1800" dirty="0" err="1"/>
              <a:t>modo</a:t>
            </a:r>
            <a:r>
              <a:rPr lang="en-US" sz="1800" dirty="0"/>
              <a:t> </a:t>
            </a:r>
            <a:r>
              <a:rPr lang="en-US" sz="1800" dirty="0" err="1"/>
              <a:t>si</a:t>
            </a:r>
            <a:r>
              <a:rPr lang="en-US" sz="1800" dirty="0"/>
              <a:t> </a:t>
            </a:r>
            <a:r>
              <a:rPr lang="en-US" sz="1800" dirty="0" err="1"/>
              <a:t>potrebbe</a:t>
            </a:r>
            <a:r>
              <a:rPr lang="en-US" sz="1800" dirty="0"/>
              <a:t> </a:t>
            </a:r>
            <a:r>
              <a:rPr lang="en-US" sz="1800" dirty="0" err="1"/>
              <a:t>costruire</a:t>
            </a:r>
            <a:r>
              <a:rPr lang="en-US" sz="1800" dirty="0"/>
              <a:t> un </a:t>
            </a:r>
            <a:r>
              <a:rPr lang="en-US" sz="1800" dirty="0" err="1"/>
              <a:t>collisore</a:t>
            </a:r>
            <a:r>
              <a:rPr lang="en-US" sz="1800" dirty="0"/>
              <a:t> </a:t>
            </a:r>
            <a:r>
              <a:rPr lang="en-US" sz="1800" dirty="0" err="1"/>
              <a:t>lineare</a:t>
            </a:r>
            <a:r>
              <a:rPr lang="en-US" sz="1800" dirty="0"/>
              <a:t> </a:t>
            </a:r>
            <a:r>
              <a:rPr lang="en-US" sz="1800" dirty="0" err="1"/>
              <a:t>elettroni-positroni</a:t>
            </a:r>
            <a:r>
              <a:rPr lang="en-US" sz="1800" dirty="0"/>
              <a:t> con </a:t>
            </a:r>
            <a:r>
              <a:rPr lang="en-US" sz="1800" dirty="0" err="1"/>
              <a:t>energia</a:t>
            </a:r>
            <a:r>
              <a:rPr lang="en-US" sz="1800" dirty="0"/>
              <a:t> di 1 </a:t>
            </a:r>
            <a:r>
              <a:rPr lang="en-US" sz="1800" dirty="0" err="1"/>
              <a:t>TeV</a:t>
            </a:r>
            <a:r>
              <a:rPr lang="en-US" sz="1800" dirty="0"/>
              <a:t> (per </a:t>
            </a:r>
            <a:r>
              <a:rPr lang="en-US" sz="1800" dirty="0" err="1"/>
              <a:t>fascio</a:t>
            </a:r>
            <a:r>
              <a:rPr lang="en-US" sz="1800" dirty="0"/>
              <a:t>) </a:t>
            </a:r>
            <a:r>
              <a:rPr lang="en-US" sz="1800" dirty="0" err="1"/>
              <a:t>costituito</a:t>
            </a:r>
            <a:r>
              <a:rPr lang="en-US" sz="1800" dirty="0"/>
              <a:t> da soli 100 moduli di </a:t>
            </a:r>
            <a:r>
              <a:rPr lang="en-US" sz="1800" dirty="0" err="1"/>
              <a:t>accelerazione</a:t>
            </a:r>
            <a:r>
              <a:rPr lang="en-US" sz="1800" dirty="0"/>
              <a:t> al plasma, </a:t>
            </a:r>
            <a:r>
              <a:rPr lang="en-US" sz="1800" dirty="0" err="1"/>
              <a:t>riducendo</a:t>
            </a:r>
            <a:r>
              <a:rPr lang="en-US" sz="1800" dirty="0"/>
              <a:t> </a:t>
            </a:r>
            <a:r>
              <a:rPr lang="en-US" sz="1800" dirty="0" err="1"/>
              <a:t>quindi</a:t>
            </a:r>
            <a:r>
              <a:rPr lang="en-US" sz="1800" dirty="0"/>
              <a:t> </a:t>
            </a:r>
            <a:r>
              <a:rPr lang="en-US" sz="1800" dirty="0" err="1"/>
              <a:t>drasticamente</a:t>
            </a:r>
            <a:r>
              <a:rPr lang="en-US" sz="1800" dirty="0"/>
              <a:t> la </a:t>
            </a:r>
            <a:r>
              <a:rPr lang="en-US" sz="1800" dirty="0" err="1"/>
              <a:t>dimensione</a:t>
            </a:r>
            <a:r>
              <a:rPr lang="en-US" sz="1800" dirty="0"/>
              <a:t> </a:t>
            </a:r>
            <a:r>
              <a:rPr lang="en-US" sz="1800" dirty="0" err="1"/>
              <a:t>complessiva</a:t>
            </a:r>
            <a:r>
              <a:rPr lang="en-US" sz="1800" dirty="0"/>
              <a:t> </a:t>
            </a:r>
            <a:r>
              <a:rPr lang="en-US" sz="1800" dirty="0" err="1"/>
              <a:t>della</a:t>
            </a:r>
            <a:r>
              <a:rPr lang="en-US" sz="1800" dirty="0"/>
              <a:t> </a:t>
            </a:r>
            <a:r>
              <a:rPr lang="en-US" sz="1800" dirty="0" err="1"/>
              <a:t>macchina</a:t>
            </a:r>
            <a:r>
              <a:rPr lang="en-US" sz="1800" dirty="0"/>
              <a:t> </a:t>
            </a:r>
            <a:r>
              <a:rPr lang="en-US" sz="1800" dirty="0" err="1"/>
              <a:t>rispetto</a:t>
            </a:r>
            <a:r>
              <a:rPr lang="en-US" sz="1800" dirty="0"/>
              <a:t> </a:t>
            </a:r>
            <a:r>
              <a:rPr lang="en-US" sz="1800" dirty="0" err="1"/>
              <a:t>ai</a:t>
            </a:r>
            <a:r>
              <a:rPr lang="en-US" sz="1800" dirty="0"/>
              <a:t> </a:t>
            </a:r>
            <a:r>
              <a:rPr lang="en-US" sz="1800" dirty="0" err="1"/>
              <a:t>progetti</a:t>
            </a:r>
            <a:r>
              <a:rPr lang="en-US" sz="1800" dirty="0"/>
              <a:t> </a:t>
            </a:r>
            <a:r>
              <a:rPr lang="en-US" sz="1800" dirty="0" err="1"/>
              <a:t>basati</a:t>
            </a:r>
            <a:r>
              <a:rPr lang="en-US" sz="1800" dirty="0"/>
              <a:t> </a:t>
            </a:r>
            <a:r>
              <a:rPr lang="en-US" sz="1800" dirty="0" err="1"/>
              <a:t>su</a:t>
            </a:r>
            <a:r>
              <a:rPr lang="en-US" sz="1800" dirty="0"/>
              <a:t> </a:t>
            </a:r>
            <a:r>
              <a:rPr lang="en-US" sz="1800" dirty="0" err="1"/>
              <a:t>una</a:t>
            </a:r>
            <a:r>
              <a:rPr lang="en-US" sz="1800" dirty="0"/>
              <a:t> </a:t>
            </a:r>
            <a:r>
              <a:rPr lang="en-US" sz="1800" dirty="0" err="1"/>
              <a:t>tecnologia</a:t>
            </a:r>
            <a:r>
              <a:rPr lang="en-US" sz="1800" dirty="0"/>
              <a:t> standard, come ILC.</a:t>
            </a:r>
          </a:p>
          <a:p>
            <a:pPr algn="just"/>
            <a:r>
              <a:rPr lang="en-US" sz="1800" dirty="0"/>
              <a:t/>
            </a:r>
            <a:br>
              <a:rPr lang="en-US" sz="1800" dirty="0"/>
            </a:br>
            <a:r>
              <a:rPr lang="en-US" sz="1800" dirty="0"/>
              <a:t> </a:t>
            </a:r>
            <a:r>
              <a:rPr lang="en-US" sz="1800" dirty="0" smtClean="0"/>
              <a:t/>
            </a:r>
            <a:br>
              <a:rPr lang="en-US" sz="1800" dirty="0" smtClean="0"/>
            </a:br>
            <a:r>
              <a:rPr lang="en-US" sz="1800" dirty="0" smtClean="0"/>
              <a:t/>
            </a:r>
            <a:br>
              <a:rPr lang="en-US" sz="1800" dirty="0" smtClean="0"/>
            </a:br>
            <a:endParaRPr lang="en-US" sz="1800" dirty="0"/>
          </a:p>
        </p:txBody>
      </p:sp>
      <p:sp>
        <p:nvSpPr>
          <p:cNvPr id="6" name="TextBox 5"/>
          <p:cNvSpPr txBox="1"/>
          <p:nvPr/>
        </p:nvSpPr>
        <p:spPr>
          <a:xfrm>
            <a:off x="539552" y="548680"/>
            <a:ext cx="941412" cy="369332"/>
          </a:xfrm>
          <a:prstGeom prst="rect">
            <a:avLst/>
          </a:prstGeom>
          <a:noFill/>
        </p:spPr>
        <p:txBody>
          <a:bodyPr wrap="none" rtlCol="0">
            <a:spAutoFit/>
          </a:bodyPr>
          <a:lstStyle/>
          <a:p>
            <a:r>
              <a:rPr lang="en-US" sz="1800" b="1" smtClean="0">
                <a:solidFill>
                  <a:srgbClr val="1000AC"/>
                </a:solidFill>
              </a:rPr>
              <a:t>FACET</a:t>
            </a:r>
            <a:endParaRPr lang="en-US" sz="1800" b="1" dirty="0">
              <a:solidFill>
                <a:srgbClr val="1000AC"/>
              </a:solidFill>
            </a:endParaRPr>
          </a:p>
        </p:txBody>
      </p:sp>
    </p:spTree>
    <p:extLst>
      <p:ext uri="{BB962C8B-B14F-4D97-AF65-F5344CB8AC3E}">
        <p14:creationId xmlns:p14="http://schemas.microsoft.com/office/powerpoint/2010/main" val="7376690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3140968"/>
            <a:ext cx="7886700" cy="1325563"/>
          </a:xfrm>
        </p:spPr>
        <p:txBody>
          <a:bodyPr>
            <a:noAutofit/>
          </a:bodyPr>
          <a:lstStyle/>
          <a:p>
            <a:pPr algn="just"/>
            <a:r>
              <a:rPr lang="en-US" sz="1800" dirty="0"/>
              <a:t>In principle, there are several methods to create the high-quality multi-GeV electron beams by plasma acceleration proposed for </a:t>
            </a:r>
            <a:r>
              <a:rPr lang="en-US" sz="1800" dirty="0" err="1"/>
              <a:t>EuPRAXIA</a:t>
            </a:r>
            <a:r>
              <a:rPr lang="en-US" sz="1800" dirty="0"/>
              <a:t>. In the first place, the plasma </a:t>
            </a:r>
            <a:r>
              <a:rPr lang="en-US" sz="1800" dirty="0" err="1"/>
              <a:t>wakefield</a:t>
            </a:r>
            <a:r>
              <a:rPr lang="en-US" sz="1800" dirty="0"/>
              <a:t> can be driven by a high-power laser pulse (Laser Wakefield Acceleration – LWFA) or by a moderate energy electron beam (Plasma Wakefield Acceleration – PWFA). The first technique requires a laser system able to deliver pulses of around 100 fs duration in the </a:t>
            </a:r>
            <a:r>
              <a:rPr lang="en-US" sz="1800" dirty="0" err="1"/>
              <a:t>petawatt</a:t>
            </a:r>
            <a:r>
              <a:rPr lang="en-US" sz="1800" dirty="0"/>
              <a:t> regime; the second employs either a radiofrequency (RF) electron </a:t>
            </a:r>
            <a:r>
              <a:rPr lang="en-US" sz="1800" dirty="0" err="1"/>
              <a:t>linac</a:t>
            </a:r>
            <a:r>
              <a:rPr lang="en-US" sz="1800" dirty="0"/>
              <a:t> or a laser </a:t>
            </a:r>
            <a:r>
              <a:rPr lang="en-US" sz="1800" dirty="0" err="1"/>
              <a:t>wakefield</a:t>
            </a:r>
            <a:r>
              <a:rPr lang="en-US" sz="1800" dirty="0"/>
              <a:t> accelerator providing 0.5 – 1.0 GeV electrons in ultrashort bunches of a few femtoseconds.</a:t>
            </a:r>
            <a:br>
              <a:rPr lang="en-US" sz="1800" dirty="0"/>
            </a:br>
            <a:r>
              <a:rPr lang="en-US" sz="1800" dirty="0"/>
              <a:t/>
            </a:r>
            <a:br>
              <a:rPr lang="en-US" sz="1800" dirty="0"/>
            </a:br>
            <a:r>
              <a:rPr lang="en-US" sz="1800" dirty="0"/>
              <a:t>Secondly, the accelerated particle beam may come from the plasma electrons trapped in the back of the wake (internal injection) or from an external electron beam, precisely timed to arrive at the plasma structure on the peak of the longitudinal electric field in the forward direction (external injection). The external electron beam, in turn, may come from a radiofrequency </a:t>
            </a:r>
            <a:r>
              <a:rPr lang="en-US" sz="1800" dirty="0" err="1"/>
              <a:t>linac</a:t>
            </a:r>
            <a:r>
              <a:rPr lang="en-US" sz="1800" dirty="0"/>
              <a:t> or a preceding laser </a:t>
            </a:r>
            <a:r>
              <a:rPr lang="en-US" sz="1800" dirty="0" err="1"/>
              <a:t>wakefield</a:t>
            </a:r>
            <a:r>
              <a:rPr lang="en-US" sz="1800" dirty="0"/>
              <a:t> accelerator</a:t>
            </a:r>
            <a:r>
              <a:rPr lang="en-US" sz="1800" dirty="0" smtClean="0"/>
              <a:t>.  </a:t>
            </a:r>
            <a:r>
              <a:rPr lang="en-US" sz="1800" dirty="0"/>
              <a:t/>
            </a:r>
            <a:br>
              <a:rPr lang="en-US" sz="1800" dirty="0"/>
            </a:br>
            <a:r>
              <a:rPr lang="en-US" sz="1800" dirty="0"/>
              <a:t/>
            </a:r>
            <a:br>
              <a:rPr lang="en-US" sz="1800" dirty="0"/>
            </a:br>
            <a:r>
              <a:rPr lang="en-US" sz="1800" dirty="0"/>
              <a:t>Finally, the electrons may be accelerated up to the final energy in a single plasma structure or in a sequence of plasma structures where the electrons accelerated in the first stage are injected in a second stage for further acceleration</a:t>
            </a:r>
            <a:r>
              <a:rPr lang="en-US" sz="1800" dirty="0" smtClean="0"/>
              <a:t>.</a:t>
            </a:r>
            <a:r>
              <a:rPr lang="en-US" sz="1800" dirty="0"/>
              <a:t/>
            </a:r>
            <a:br>
              <a:rPr lang="en-US" sz="1800" dirty="0"/>
            </a:br>
            <a:r>
              <a:rPr lang="en-US" sz="1800" dirty="0"/>
              <a:t/>
            </a:r>
            <a:br>
              <a:rPr lang="en-US" sz="1800" dirty="0"/>
            </a:br>
            <a:r>
              <a:rPr lang="en-US" sz="1800" b="1" dirty="0"/>
              <a:t>The </a:t>
            </a:r>
            <a:r>
              <a:rPr lang="en-US" sz="1800" b="1" dirty="0" err="1"/>
              <a:t>EuPRAXIA</a:t>
            </a:r>
            <a:r>
              <a:rPr lang="en-US" sz="1800" b="1" dirty="0"/>
              <a:t> study is considering all possible combinations between these schemes at the moment, in order to reach its baseline parameters. In total, there are nine different scenarios, of which the most promising ones will be selected in 2019:</a:t>
            </a:r>
            <a:r>
              <a:rPr lang="en-US" sz="1800" dirty="0"/>
              <a:t>​</a:t>
            </a:r>
            <a:br>
              <a:rPr lang="en-US" sz="1800" dirty="0"/>
            </a:br>
            <a:endParaRPr lang="en-US" sz="1800" dirty="0"/>
          </a:p>
        </p:txBody>
      </p:sp>
      <p:sp>
        <p:nvSpPr>
          <p:cNvPr id="3" name="Slide Number Placeholder 2"/>
          <p:cNvSpPr>
            <a:spLocks noGrp="1"/>
          </p:cNvSpPr>
          <p:nvPr>
            <p:ph type="sldNum" sz="quarter" idx="12"/>
          </p:nvPr>
        </p:nvSpPr>
        <p:spPr/>
        <p:txBody>
          <a:bodyPr/>
          <a:lstStyle/>
          <a:p>
            <a:fld id="{F2B03871-045F-2549-96DA-65E6F401FAC2}" type="slidenum">
              <a:rPr lang="it-IT" smtClean="0">
                <a:solidFill>
                  <a:prstClr val="black">
                    <a:tint val="75000"/>
                  </a:prstClr>
                </a:solidFill>
              </a:rPr>
              <a:pPr/>
              <a:t>35</a:t>
            </a:fld>
            <a:endParaRPr lang="it-IT">
              <a:solidFill>
                <a:prstClr val="black">
                  <a:tint val="75000"/>
                </a:prstClr>
              </a:solidFill>
            </a:endParaRPr>
          </a:p>
        </p:txBody>
      </p:sp>
      <p:sp>
        <p:nvSpPr>
          <p:cNvPr id="4" name="TextBox 3"/>
          <p:cNvSpPr txBox="1"/>
          <p:nvPr/>
        </p:nvSpPr>
        <p:spPr>
          <a:xfrm>
            <a:off x="179512" y="332656"/>
            <a:ext cx="9058890" cy="369332"/>
          </a:xfrm>
          <a:prstGeom prst="rect">
            <a:avLst/>
          </a:prstGeom>
          <a:noFill/>
        </p:spPr>
        <p:txBody>
          <a:bodyPr wrap="none" rtlCol="0">
            <a:spAutoFit/>
          </a:bodyPr>
          <a:lstStyle/>
          <a:p>
            <a:r>
              <a:rPr lang="en-US" sz="1800" b="1" dirty="0" smtClean="0">
                <a:solidFill>
                  <a:srgbClr val="1000AC"/>
                </a:solidFill>
              </a:rPr>
              <a:t>EUPRAXIA: </a:t>
            </a:r>
            <a:r>
              <a:rPr lang="en-US" sz="1800" dirty="0">
                <a:solidFill>
                  <a:srgbClr val="1000AC"/>
                </a:solidFill>
              </a:rPr>
              <a:t>(</a:t>
            </a:r>
            <a:r>
              <a:rPr lang="en-US" sz="1800" b="1" dirty="0">
                <a:solidFill>
                  <a:srgbClr val="1000AC"/>
                </a:solidFill>
              </a:rPr>
              <a:t>Eu</a:t>
            </a:r>
            <a:r>
              <a:rPr lang="en-US" sz="1800" dirty="0">
                <a:solidFill>
                  <a:srgbClr val="1000AC"/>
                </a:solidFill>
              </a:rPr>
              <a:t>ropean </a:t>
            </a:r>
            <a:r>
              <a:rPr lang="en-US" sz="1800" b="1" dirty="0">
                <a:solidFill>
                  <a:srgbClr val="1000AC"/>
                </a:solidFill>
              </a:rPr>
              <a:t>P</a:t>
            </a:r>
            <a:r>
              <a:rPr lang="en-US" sz="1800" dirty="0">
                <a:solidFill>
                  <a:srgbClr val="1000AC"/>
                </a:solidFill>
              </a:rPr>
              <a:t>lasma </a:t>
            </a:r>
            <a:r>
              <a:rPr lang="en-US" sz="1800" b="1" dirty="0">
                <a:solidFill>
                  <a:srgbClr val="1000AC"/>
                </a:solidFill>
              </a:rPr>
              <a:t>R</a:t>
            </a:r>
            <a:r>
              <a:rPr lang="en-US" sz="1800" dirty="0">
                <a:solidFill>
                  <a:srgbClr val="1000AC"/>
                </a:solidFill>
              </a:rPr>
              <a:t>esearch </a:t>
            </a:r>
            <a:r>
              <a:rPr lang="en-US" sz="1800" b="1" dirty="0">
                <a:solidFill>
                  <a:srgbClr val="1000AC"/>
                </a:solidFill>
              </a:rPr>
              <a:t>A</a:t>
            </a:r>
            <a:r>
              <a:rPr lang="en-US" sz="1800" dirty="0">
                <a:solidFill>
                  <a:srgbClr val="1000AC"/>
                </a:solidFill>
              </a:rPr>
              <a:t>ccelerator with </a:t>
            </a:r>
            <a:r>
              <a:rPr lang="en-US" sz="1800" dirty="0" err="1">
                <a:solidFill>
                  <a:srgbClr val="1000AC"/>
                </a:solidFill>
              </a:rPr>
              <a:t>e</a:t>
            </a:r>
            <a:r>
              <a:rPr lang="en-US" sz="1800" b="1" dirty="0" err="1">
                <a:solidFill>
                  <a:srgbClr val="1000AC"/>
                </a:solidFill>
              </a:rPr>
              <a:t>X</a:t>
            </a:r>
            <a:r>
              <a:rPr lang="en-US" sz="1800" dirty="0" err="1">
                <a:solidFill>
                  <a:srgbClr val="1000AC"/>
                </a:solidFill>
              </a:rPr>
              <a:t>cellence</a:t>
            </a:r>
            <a:r>
              <a:rPr lang="en-US" sz="1800" dirty="0">
                <a:solidFill>
                  <a:srgbClr val="1000AC"/>
                </a:solidFill>
              </a:rPr>
              <a:t> </a:t>
            </a:r>
            <a:r>
              <a:rPr lang="en-US" sz="1800" b="1" dirty="0">
                <a:solidFill>
                  <a:srgbClr val="1000AC"/>
                </a:solidFill>
              </a:rPr>
              <a:t>I</a:t>
            </a:r>
            <a:r>
              <a:rPr lang="en-US" sz="1800" dirty="0">
                <a:solidFill>
                  <a:srgbClr val="1000AC"/>
                </a:solidFill>
              </a:rPr>
              <a:t>n </a:t>
            </a:r>
            <a:r>
              <a:rPr lang="en-US" sz="1800" b="1" dirty="0">
                <a:solidFill>
                  <a:srgbClr val="1000AC"/>
                </a:solidFill>
              </a:rPr>
              <a:t>A</a:t>
            </a:r>
            <a:r>
              <a:rPr lang="en-US" sz="1800" dirty="0">
                <a:solidFill>
                  <a:srgbClr val="1000AC"/>
                </a:solidFill>
              </a:rPr>
              <a:t>pplications)</a:t>
            </a:r>
            <a:endParaRPr lang="en-US" sz="1800" b="1" dirty="0">
              <a:solidFill>
                <a:srgbClr val="1000AC"/>
              </a:solidFill>
            </a:endParaRPr>
          </a:p>
        </p:txBody>
      </p:sp>
    </p:spTree>
    <p:extLst>
      <p:ext uri="{BB962C8B-B14F-4D97-AF65-F5344CB8AC3E}">
        <p14:creationId xmlns:p14="http://schemas.microsoft.com/office/powerpoint/2010/main" val="12069533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olo 11"/>
          <p:cNvSpPr>
            <a:spLocks noGrp="1"/>
          </p:cNvSpPr>
          <p:nvPr>
            <p:ph type="title"/>
          </p:nvPr>
        </p:nvSpPr>
        <p:spPr>
          <a:xfrm>
            <a:off x="457200" y="58932"/>
            <a:ext cx="8229600" cy="1417638"/>
          </a:xfrm>
        </p:spPr>
        <p:txBody>
          <a:bodyPr>
            <a:normAutofit/>
          </a:bodyPr>
          <a:lstStyle/>
          <a:p>
            <a:pPr algn="ctr"/>
            <a:r>
              <a:rPr lang="en-GB" sz="2400" b="1" dirty="0">
                <a:solidFill>
                  <a:srgbClr val="002060"/>
                </a:solidFill>
              </a:rPr>
              <a:t>SPARC_LAB </a:t>
            </a:r>
            <a:br>
              <a:rPr lang="en-GB" sz="2400" b="1" dirty="0">
                <a:solidFill>
                  <a:srgbClr val="002060"/>
                </a:solidFill>
              </a:rPr>
            </a:br>
            <a:r>
              <a:rPr lang="en-GB" sz="2400" b="1" i="1" dirty="0">
                <a:solidFill>
                  <a:srgbClr val="002060"/>
                </a:solidFill>
                <a:effectLst>
                  <a:outerShdw blurRad="38100" dist="38100" dir="2700000" algn="tl">
                    <a:srgbClr val="000000">
                      <a:alpha val="43137"/>
                    </a:srgbClr>
                  </a:outerShdw>
                </a:effectLst>
              </a:rPr>
              <a:t>S</a:t>
            </a:r>
            <a:r>
              <a:rPr lang="en-GB" sz="2400" b="1" dirty="0">
                <a:solidFill>
                  <a:srgbClr val="002060"/>
                </a:solidFill>
              </a:rPr>
              <a:t>ources for </a:t>
            </a:r>
            <a:r>
              <a:rPr lang="en-GB" sz="2400" b="1" i="1" dirty="0">
                <a:solidFill>
                  <a:srgbClr val="002060"/>
                </a:solidFill>
                <a:effectLst>
                  <a:outerShdw blurRad="38100" dist="38100" dir="2700000" algn="tl">
                    <a:srgbClr val="000000">
                      <a:alpha val="43137"/>
                    </a:srgbClr>
                  </a:outerShdw>
                </a:effectLst>
              </a:rPr>
              <a:t>P</a:t>
            </a:r>
            <a:r>
              <a:rPr lang="en-GB" sz="2400" b="1" dirty="0">
                <a:solidFill>
                  <a:srgbClr val="002060"/>
                </a:solidFill>
              </a:rPr>
              <a:t>lasma </a:t>
            </a:r>
            <a:r>
              <a:rPr lang="en-GB" sz="2400" b="1" i="1" dirty="0">
                <a:solidFill>
                  <a:srgbClr val="002060"/>
                </a:solidFill>
                <a:effectLst>
                  <a:outerShdw blurRad="38100" dist="38100" dir="2700000" algn="tl">
                    <a:srgbClr val="000000">
                      <a:alpha val="43137"/>
                    </a:srgbClr>
                  </a:outerShdw>
                </a:effectLst>
              </a:rPr>
              <a:t>A</a:t>
            </a:r>
            <a:r>
              <a:rPr lang="en-GB" sz="2400" b="1" dirty="0">
                <a:solidFill>
                  <a:srgbClr val="002060"/>
                </a:solidFill>
              </a:rPr>
              <a:t>ccelerators and </a:t>
            </a:r>
            <a:r>
              <a:rPr lang="en-GB" sz="2400" b="1" i="1" dirty="0">
                <a:solidFill>
                  <a:srgbClr val="002060"/>
                </a:solidFill>
                <a:effectLst>
                  <a:outerShdw blurRad="38100" dist="38100" dir="2700000" algn="tl">
                    <a:srgbClr val="000000">
                      <a:alpha val="43137"/>
                    </a:srgbClr>
                  </a:outerShdw>
                </a:effectLst>
              </a:rPr>
              <a:t>R</a:t>
            </a:r>
            <a:r>
              <a:rPr lang="en-GB" sz="2400" b="1" dirty="0">
                <a:solidFill>
                  <a:srgbClr val="002060"/>
                </a:solidFill>
              </a:rPr>
              <a:t>adiation </a:t>
            </a:r>
            <a:r>
              <a:rPr lang="en-GB" sz="2400" b="1" i="1" dirty="0">
                <a:solidFill>
                  <a:srgbClr val="002060"/>
                </a:solidFill>
                <a:effectLst>
                  <a:outerShdw blurRad="38100" dist="38100" dir="2700000" algn="tl">
                    <a:srgbClr val="000000">
                      <a:alpha val="43137"/>
                    </a:srgbClr>
                  </a:outerShdw>
                </a:effectLst>
              </a:rPr>
              <a:t>C</a:t>
            </a:r>
            <a:r>
              <a:rPr lang="en-GB" sz="2400" b="1" dirty="0">
                <a:solidFill>
                  <a:srgbClr val="002060"/>
                </a:solidFill>
              </a:rPr>
              <a:t>ompton with </a:t>
            </a:r>
            <a:r>
              <a:rPr lang="en-GB" sz="2400" b="1" i="1" dirty="0">
                <a:solidFill>
                  <a:srgbClr val="002060"/>
                </a:solidFill>
                <a:effectLst>
                  <a:outerShdw blurRad="38100" dist="38100" dir="2700000" algn="tl">
                    <a:srgbClr val="000000">
                      <a:alpha val="43137"/>
                    </a:srgbClr>
                  </a:outerShdw>
                </a:effectLst>
              </a:rPr>
              <a:t>L</a:t>
            </a:r>
            <a:r>
              <a:rPr lang="en-GB" sz="2400" b="1" dirty="0">
                <a:solidFill>
                  <a:srgbClr val="002060"/>
                </a:solidFill>
              </a:rPr>
              <a:t>asers </a:t>
            </a:r>
            <a:r>
              <a:rPr lang="en-GB" sz="2400" b="1" i="1" dirty="0">
                <a:solidFill>
                  <a:srgbClr val="002060"/>
                </a:solidFill>
                <a:effectLst>
                  <a:outerShdw blurRad="38100" dist="38100" dir="2700000" algn="tl">
                    <a:srgbClr val="000000">
                      <a:alpha val="43137"/>
                    </a:srgbClr>
                  </a:outerShdw>
                </a:effectLst>
              </a:rPr>
              <a:t>A</a:t>
            </a:r>
            <a:r>
              <a:rPr lang="en-GB" sz="2400" b="1" dirty="0">
                <a:solidFill>
                  <a:srgbClr val="002060"/>
                </a:solidFill>
              </a:rPr>
              <a:t>nd </a:t>
            </a:r>
            <a:r>
              <a:rPr lang="en-GB" sz="2400" b="1" i="1" dirty="0">
                <a:solidFill>
                  <a:srgbClr val="002060"/>
                </a:solidFill>
                <a:effectLst>
                  <a:outerShdw blurRad="38100" dist="38100" dir="2700000" algn="tl">
                    <a:srgbClr val="000000">
                      <a:alpha val="43137"/>
                    </a:srgbClr>
                  </a:outerShdw>
                </a:effectLst>
              </a:rPr>
              <a:t>B</a:t>
            </a:r>
            <a:r>
              <a:rPr lang="en-GB" sz="2400" b="1" dirty="0">
                <a:solidFill>
                  <a:srgbClr val="002060"/>
                </a:solidFill>
              </a:rPr>
              <a:t>eam</a:t>
            </a:r>
          </a:p>
        </p:txBody>
      </p:sp>
      <p:sp>
        <p:nvSpPr>
          <p:cNvPr id="29699" name="Rectangle 6"/>
          <p:cNvSpPr>
            <a:spLocks noGrp="1" noChangeArrowheads="1"/>
          </p:cNvSpPr>
          <p:nvPr>
            <p:ph type="sldNum" sz="quarter" idx="12"/>
          </p:nvPr>
        </p:nvSpPr>
        <p:spPr bwMode="auto">
          <a:noFill/>
          <a:ln>
            <a:miter lim="800000"/>
            <a:headEnd/>
            <a:tailEnd/>
          </a:ln>
        </p:spPr>
        <p:txBody>
          <a:bodyPr vert="horz" wrap="square" lIns="91440" tIns="45720" rIns="91440" bIns="45720" numCol="1" anchor="t" anchorCtr="0" compatLnSpc="1">
            <a:prstTxWarp prst="textNoShape">
              <a:avLst/>
            </a:prstTxWarp>
          </a:bodyPr>
          <a:lstStyle/>
          <a:p>
            <a:fld id="{D270D0B9-E839-E848-A89B-310CF02E1D3B}" type="slidenum">
              <a:rPr lang="en-US">
                <a:solidFill>
                  <a:prstClr val="black">
                    <a:tint val="75000"/>
                  </a:prstClr>
                </a:solidFill>
              </a:rPr>
              <a:pPr/>
              <a:t>36</a:t>
            </a:fld>
            <a:endParaRPr lang="en-US">
              <a:solidFill>
                <a:prstClr val="black">
                  <a:tint val="75000"/>
                </a:prstClr>
              </a:solidFill>
            </a:endParaRPr>
          </a:p>
        </p:txBody>
      </p:sp>
      <p:pic>
        <p:nvPicPr>
          <p:cNvPr id="29700" name="Content Placeholder 3" descr="layout03 28-02-2011-1.jpg"/>
          <p:cNvPicPr>
            <a:picLocks noGrp="1" noChangeAspect="1"/>
          </p:cNvPicPr>
          <p:nvPr/>
        </p:nvPicPr>
        <p:blipFill>
          <a:blip r:embed="rId2"/>
          <a:srcRect l="256" r="874"/>
          <a:stretch>
            <a:fillRect/>
          </a:stretch>
        </p:blipFill>
        <p:spPr bwMode="auto">
          <a:xfrm>
            <a:off x="1901825" y="1373188"/>
            <a:ext cx="5397500" cy="5040312"/>
          </a:xfrm>
          <a:prstGeom prst="rect">
            <a:avLst/>
          </a:prstGeom>
          <a:noFill/>
          <a:ln w="9525">
            <a:noFill/>
            <a:miter lim="800000"/>
            <a:headEnd/>
            <a:tailEnd/>
          </a:ln>
        </p:spPr>
      </p:pic>
      <p:sp>
        <p:nvSpPr>
          <p:cNvPr id="29701" name="CasellaDiTesto 10"/>
          <p:cNvSpPr txBox="1">
            <a:spLocks noChangeArrowheads="1"/>
          </p:cNvSpPr>
          <p:nvPr/>
        </p:nvSpPr>
        <p:spPr bwMode="auto">
          <a:xfrm rot="-2649979">
            <a:off x="1822450" y="2244725"/>
            <a:ext cx="2038350" cy="369888"/>
          </a:xfrm>
          <a:prstGeom prst="rect">
            <a:avLst/>
          </a:prstGeom>
          <a:noFill/>
          <a:ln w="9525">
            <a:noFill/>
            <a:miter lim="800000"/>
            <a:headEnd/>
            <a:tailEnd/>
          </a:ln>
        </p:spPr>
        <p:txBody>
          <a:bodyPr>
            <a:prstTxWarp prst="textNoShape">
              <a:avLst/>
            </a:prstTxWarp>
            <a:spAutoFit/>
          </a:bodyPr>
          <a:lstStyle/>
          <a:p>
            <a:pPr defTabSz="457200" eaLnBrk="1" fontAlgn="auto" hangingPunct="1">
              <a:spcBef>
                <a:spcPts val="0"/>
              </a:spcBef>
              <a:spcAft>
                <a:spcPts val="0"/>
              </a:spcAft>
            </a:pPr>
            <a:r>
              <a:rPr lang="it-IT" sz="1800" b="1">
                <a:solidFill>
                  <a:srgbClr val="FFFF00"/>
                </a:solidFill>
                <a:latin typeface="Calibri" pitchFamily="34" charset="0"/>
                <a:ea typeface=""/>
                <a:cs typeface=""/>
              </a:rPr>
              <a:t>laser input line</a:t>
            </a:r>
          </a:p>
        </p:txBody>
      </p:sp>
      <p:pic>
        <p:nvPicPr>
          <p:cNvPr id="19" name="Immagine 25"/>
          <p:cNvPicPr>
            <a:picLocks noChangeAspect="1"/>
          </p:cNvPicPr>
          <p:nvPr/>
        </p:nvPicPr>
        <p:blipFill>
          <a:blip r:embed="rId3"/>
          <a:srcRect/>
          <a:stretch>
            <a:fillRect/>
          </a:stretch>
        </p:blipFill>
        <p:spPr bwMode="auto">
          <a:xfrm>
            <a:off x="1316038" y="3206750"/>
            <a:ext cx="1023937" cy="420688"/>
          </a:xfrm>
          <a:prstGeom prst="rect">
            <a:avLst/>
          </a:prstGeom>
          <a:noFill/>
          <a:ln w="9525">
            <a:noFill/>
            <a:miter lim="800000"/>
            <a:headEnd/>
            <a:tailEnd/>
          </a:ln>
        </p:spPr>
      </p:pic>
      <p:cxnSp>
        <p:nvCxnSpPr>
          <p:cNvPr id="20" name="Connettore 2 19"/>
          <p:cNvCxnSpPr/>
          <p:nvPr/>
        </p:nvCxnSpPr>
        <p:spPr>
          <a:xfrm flipV="1">
            <a:off x="2295525" y="1952625"/>
            <a:ext cx="1579563" cy="1500188"/>
          </a:xfrm>
          <a:prstGeom prst="straightConnector1">
            <a:avLst/>
          </a:prstGeom>
          <a:ln w="57150" cap="flat" cmpd="sng" algn="ctr">
            <a:solidFill>
              <a:srgbClr val="FFFF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21" name="Connettore 2 20"/>
          <p:cNvCxnSpPr/>
          <p:nvPr/>
        </p:nvCxnSpPr>
        <p:spPr>
          <a:xfrm>
            <a:off x="3983038" y="1789113"/>
            <a:ext cx="660400" cy="396875"/>
          </a:xfrm>
          <a:prstGeom prst="straightConnector1">
            <a:avLst/>
          </a:prstGeom>
          <a:ln w="57150" cap="flat" cmpd="sng" algn="ctr">
            <a:solidFill>
              <a:srgbClr val="FFFF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22" name="Rettangolo 21"/>
          <p:cNvSpPr>
            <a:spLocks noChangeArrowheads="1"/>
          </p:cNvSpPr>
          <p:nvPr/>
        </p:nvSpPr>
        <p:spPr bwMode="auto">
          <a:xfrm>
            <a:off x="0" y="2894013"/>
            <a:ext cx="1947863" cy="646112"/>
          </a:xfrm>
          <a:prstGeom prst="rect">
            <a:avLst/>
          </a:prstGeom>
          <a:noFill/>
          <a:ln w="9525">
            <a:noFill/>
            <a:miter lim="800000"/>
            <a:headEnd/>
            <a:tailEnd/>
          </a:ln>
        </p:spPr>
        <p:txBody>
          <a:bodyPr>
            <a:prstTxWarp prst="textNoShape">
              <a:avLst/>
            </a:prstTxWarp>
            <a:spAutoFit/>
          </a:bodyPr>
          <a:lstStyle/>
          <a:p>
            <a:pPr defTabSz="457200" eaLnBrk="1" fontAlgn="auto" hangingPunct="1">
              <a:spcBef>
                <a:spcPts val="0"/>
              </a:spcBef>
              <a:spcAft>
                <a:spcPts val="0"/>
              </a:spcAft>
            </a:pPr>
            <a:r>
              <a:rPr lang="it-IT" sz="1800" dirty="0">
                <a:solidFill>
                  <a:srgbClr val="002060"/>
                </a:solidFill>
                <a:latin typeface="Calibri" pitchFamily="34" charset="0"/>
                <a:ea typeface=""/>
                <a:cs typeface=""/>
              </a:rPr>
              <a:t>300 TW, &lt; 25 </a:t>
            </a:r>
            <a:r>
              <a:rPr lang="it-IT" sz="1800" dirty="0" err="1">
                <a:solidFill>
                  <a:srgbClr val="002060"/>
                </a:solidFill>
                <a:latin typeface="Calibri" pitchFamily="34" charset="0"/>
                <a:ea typeface=""/>
                <a:cs typeface=""/>
              </a:rPr>
              <a:t>fs</a:t>
            </a:r>
            <a:r>
              <a:rPr lang="it-IT" sz="1800" dirty="0">
                <a:solidFill>
                  <a:srgbClr val="002060"/>
                </a:solidFill>
                <a:latin typeface="Calibri" pitchFamily="34" charset="0"/>
                <a:ea typeface=""/>
                <a:cs typeface=""/>
              </a:rPr>
              <a:t> </a:t>
            </a:r>
          </a:p>
          <a:p>
            <a:pPr defTabSz="457200" eaLnBrk="1" fontAlgn="auto" hangingPunct="1">
              <a:spcBef>
                <a:spcPts val="0"/>
              </a:spcBef>
              <a:spcAft>
                <a:spcPts val="0"/>
              </a:spcAft>
            </a:pPr>
            <a:r>
              <a:rPr lang="it-IT" sz="1800" dirty="0" err="1">
                <a:solidFill>
                  <a:srgbClr val="002060"/>
                </a:solidFill>
                <a:latin typeface="Calibri" pitchFamily="34" charset="0"/>
                <a:ea typeface=""/>
                <a:cs typeface=""/>
              </a:rPr>
              <a:t>Ti:Sa</a:t>
            </a:r>
            <a:r>
              <a:rPr lang="it-IT" sz="1800" dirty="0">
                <a:solidFill>
                  <a:srgbClr val="002060"/>
                </a:solidFill>
                <a:latin typeface="Calibri" pitchFamily="34" charset="0"/>
                <a:ea typeface=""/>
                <a:cs typeface=""/>
              </a:rPr>
              <a:t> laser</a:t>
            </a:r>
          </a:p>
        </p:txBody>
      </p:sp>
      <p:sp>
        <p:nvSpPr>
          <p:cNvPr id="23" name="Sun 1"/>
          <p:cNvSpPr>
            <a:spLocks noChangeArrowheads="1"/>
          </p:cNvSpPr>
          <p:nvPr/>
        </p:nvSpPr>
        <p:spPr bwMode="auto">
          <a:xfrm>
            <a:off x="4572000" y="2114550"/>
            <a:ext cx="504825" cy="360363"/>
          </a:xfrm>
          <a:prstGeom prst="sun">
            <a:avLst>
              <a:gd name="adj" fmla="val 25000"/>
            </a:avLst>
          </a:prstGeom>
          <a:solidFill>
            <a:srgbClr val="FF0000"/>
          </a:solidFill>
          <a:ln w="9525">
            <a:noFill/>
            <a:miter lim="800000"/>
            <a:headEnd/>
            <a:tailEnd/>
          </a:ln>
        </p:spPr>
        <p:txBody>
          <a:bodyPr lIns="91422" tIns="45711" rIns="91422" bIns="45711">
            <a:prstTxWarp prst="textNoShape">
              <a:avLst/>
            </a:prstTxWarp>
          </a:bodyPr>
          <a:lstStyle/>
          <a:p>
            <a:pPr defTabSz="912813" eaLnBrk="1" fontAlgn="auto" hangingPunct="1">
              <a:spcBef>
                <a:spcPts val="0"/>
              </a:spcBef>
              <a:spcAft>
                <a:spcPts val="0"/>
              </a:spcAft>
            </a:pPr>
            <a:endParaRPr lang="en-GB" sz="2400">
              <a:solidFill>
                <a:srgbClr val="FF0000"/>
              </a:solidFill>
              <a:latin typeface="Calibri" pitchFamily="34" charset="0"/>
              <a:ea typeface=""/>
              <a:cs typeface=""/>
            </a:endParaRPr>
          </a:p>
        </p:txBody>
      </p:sp>
      <p:cxnSp>
        <p:nvCxnSpPr>
          <p:cNvPr id="24" name="Connettore 2 6"/>
          <p:cNvCxnSpPr>
            <a:cxnSpLocks noChangeShapeType="1"/>
            <a:stCxn id="25" idx="1"/>
            <a:endCxn id="23" idx="3"/>
          </p:cNvCxnSpPr>
          <p:nvPr/>
        </p:nvCxnSpPr>
        <p:spPr bwMode="auto">
          <a:xfrm rot="10800000" flipV="1">
            <a:off x="5076825" y="2194014"/>
            <a:ext cx="1701800" cy="100717"/>
          </a:xfrm>
          <a:prstGeom prst="straightConnector1">
            <a:avLst/>
          </a:prstGeom>
          <a:noFill/>
          <a:ln w="38100">
            <a:solidFill>
              <a:srgbClr val="FFFF00"/>
            </a:solidFill>
            <a:round/>
            <a:headEnd/>
            <a:tailEnd type="arrow" w="med" len="med"/>
          </a:ln>
        </p:spPr>
      </p:cxnSp>
      <p:sp>
        <p:nvSpPr>
          <p:cNvPr id="25" name="CasellaDiTesto 24"/>
          <p:cNvSpPr txBox="1"/>
          <p:nvPr/>
        </p:nvSpPr>
        <p:spPr>
          <a:xfrm>
            <a:off x="6778625" y="1593850"/>
            <a:ext cx="2365375" cy="1200329"/>
          </a:xfrm>
          <a:prstGeom prst="rect">
            <a:avLst/>
          </a:prstGeom>
          <a:solidFill>
            <a:srgbClr val="FFFF00">
              <a:alpha val="70000"/>
            </a:srgbClr>
          </a:solidFill>
          <a:ln>
            <a:solidFill>
              <a:srgbClr val="FFFF00"/>
            </a:solidFill>
          </a:ln>
        </p:spPr>
        <p:style>
          <a:lnRef idx="2">
            <a:schemeClr val="accent2"/>
          </a:lnRef>
          <a:fillRef idx="1">
            <a:schemeClr val="lt1"/>
          </a:fillRef>
          <a:effectRef idx="0">
            <a:schemeClr val="accent2"/>
          </a:effectRef>
          <a:fontRef idx="minor">
            <a:schemeClr val="dk1"/>
          </a:fontRef>
        </p:style>
        <p:txBody>
          <a:bodyPr>
            <a:spAutoFit/>
          </a:bodyPr>
          <a:lstStyle/>
          <a:p>
            <a:pPr defTabSz="457200" eaLnBrk="1" fontAlgn="auto" hangingPunct="1">
              <a:spcBef>
                <a:spcPts val="0"/>
              </a:spcBef>
              <a:spcAft>
                <a:spcPts val="0"/>
              </a:spcAft>
              <a:defRPr/>
            </a:pPr>
            <a:r>
              <a:rPr lang="en-US" sz="1800" b="1" dirty="0">
                <a:solidFill>
                  <a:srgbClr val="FF0000"/>
                </a:solidFill>
                <a:sym typeface="American Typewriter" pitchFamily="1" charset="0"/>
              </a:rPr>
              <a:t>External  Injection </a:t>
            </a:r>
            <a:r>
              <a:rPr lang="en-US" sz="1800" b="1" dirty="0">
                <a:solidFill>
                  <a:srgbClr val="002060"/>
                </a:solidFill>
                <a:sym typeface="American Typewriter" pitchFamily="1" charset="0"/>
              </a:rPr>
              <a:t>into plasma</a:t>
            </a:r>
          </a:p>
          <a:p>
            <a:pPr defTabSz="457200" eaLnBrk="1" fontAlgn="auto" hangingPunct="1">
              <a:spcBef>
                <a:spcPts val="0"/>
              </a:spcBef>
              <a:spcAft>
                <a:spcPts val="0"/>
              </a:spcAft>
              <a:defRPr/>
            </a:pPr>
            <a:endParaRPr lang="en-US" sz="1800" b="1" dirty="0">
              <a:solidFill>
                <a:srgbClr val="8064A2">
                  <a:lumMod val="50000"/>
                </a:srgbClr>
              </a:solidFill>
              <a:sym typeface="American Typewriter" pitchFamily="1" charset="0"/>
            </a:endParaRPr>
          </a:p>
          <a:p>
            <a:pPr defTabSz="457200" eaLnBrk="1" fontAlgn="auto" hangingPunct="1">
              <a:spcBef>
                <a:spcPts val="0"/>
              </a:spcBef>
              <a:spcAft>
                <a:spcPts val="0"/>
              </a:spcAft>
              <a:defRPr/>
            </a:pPr>
            <a:r>
              <a:rPr lang="en-US" sz="1800" b="1" dirty="0">
                <a:solidFill>
                  <a:srgbClr val="FF0000"/>
                </a:solidFill>
                <a:sym typeface="American Typewriter" pitchFamily="1" charset="0"/>
              </a:rPr>
              <a:t>SL_EXIN</a:t>
            </a:r>
          </a:p>
        </p:txBody>
      </p:sp>
      <p:sp>
        <p:nvSpPr>
          <p:cNvPr id="29" name="Sun 1"/>
          <p:cNvSpPr>
            <a:spLocks noChangeArrowheads="1"/>
          </p:cNvSpPr>
          <p:nvPr/>
        </p:nvSpPr>
        <p:spPr bwMode="auto">
          <a:xfrm>
            <a:off x="3914775" y="5643563"/>
            <a:ext cx="504825" cy="360362"/>
          </a:xfrm>
          <a:prstGeom prst="sun">
            <a:avLst>
              <a:gd name="adj" fmla="val 25000"/>
            </a:avLst>
          </a:prstGeom>
          <a:solidFill>
            <a:srgbClr val="FF0000"/>
          </a:solidFill>
          <a:ln w="9525">
            <a:noFill/>
            <a:miter lim="800000"/>
            <a:headEnd/>
            <a:tailEnd/>
          </a:ln>
        </p:spPr>
        <p:txBody>
          <a:bodyPr lIns="91422" tIns="45711" rIns="91422" bIns="45711">
            <a:prstTxWarp prst="textNoShape">
              <a:avLst/>
            </a:prstTxWarp>
          </a:bodyPr>
          <a:lstStyle/>
          <a:p>
            <a:pPr defTabSz="912813" eaLnBrk="1" fontAlgn="auto" hangingPunct="1">
              <a:spcBef>
                <a:spcPts val="0"/>
              </a:spcBef>
              <a:spcAft>
                <a:spcPts val="0"/>
              </a:spcAft>
            </a:pPr>
            <a:endParaRPr lang="en-GB" sz="2400">
              <a:solidFill>
                <a:srgbClr val="FF0000"/>
              </a:solidFill>
              <a:latin typeface="Calibri" pitchFamily="34" charset="0"/>
              <a:ea typeface=""/>
              <a:cs typeface=""/>
            </a:endParaRPr>
          </a:p>
        </p:txBody>
      </p:sp>
      <p:sp>
        <p:nvSpPr>
          <p:cNvPr id="30" name="CasellaDiTesto 29"/>
          <p:cNvSpPr txBox="1"/>
          <p:nvPr/>
        </p:nvSpPr>
        <p:spPr>
          <a:xfrm>
            <a:off x="6778625" y="4510088"/>
            <a:ext cx="2365375" cy="1477328"/>
          </a:xfrm>
          <a:prstGeom prst="rect">
            <a:avLst/>
          </a:prstGeom>
          <a:solidFill>
            <a:srgbClr val="FFFF00">
              <a:alpha val="70000"/>
            </a:srgbClr>
          </a:solidFill>
          <a:ln>
            <a:solidFill>
              <a:srgbClr val="FFFF00"/>
            </a:solidFill>
          </a:ln>
        </p:spPr>
        <p:style>
          <a:lnRef idx="2">
            <a:schemeClr val="accent2"/>
          </a:lnRef>
          <a:fillRef idx="1">
            <a:schemeClr val="lt1"/>
          </a:fillRef>
          <a:effectRef idx="0">
            <a:schemeClr val="accent2"/>
          </a:effectRef>
          <a:fontRef idx="minor">
            <a:schemeClr val="dk1"/>
          </a:fontRef>
        </p:style>
        <p:txBody>
          <a:bodyPr>
            <a:spAutoFit/>
          </a:bodyPr>
          <a:lstStyle/>
          <a:p>
            <a:pPr defTabSz="457200" eaLnBrk="1" fontAlgn="auto" hangingPunct="1">
              <a:spcBef>
                <a:spcPts val="0"/>
              </a:spcBef>
              <a:spcAft>
                <a:spcPts val="0"/>
              </a:spcAft>
              <a:defRPr/>
            </a:pPr>
            <a:r>
              <a:rPr lang="en-US" sz="1800" b="1" dirty="0">
                <a:solidFill>
                  <a:srgbClr val="FF0000"/>
                </a:solidFill>
                <a:sym typeface="American Typewriter" pitchFamily="1" charset="0"/>
              </a:rPr>
              <a:t>Plasma Wakefield</a:t>
            </a:r>
          </a:p>
          <a:p>
            <a:pPr defTabSz="457200" eaLnBrk="1" fontAlgn="auto" hangingPunct="1">
              <a:spcBef>
                <a:spcPts val="0"/>
              </a:spcBef>
              <a:spcAft>
                <a:spcPts val="0"/>
              </a:spcAft>
              <a:defRPr/>
            </a:pPr>
            <a:r>
              <a:rPr lang="en-US" sz="1800" b="1" dirty="0">
                <a:solidFill>
                  <a:srgbClr val="002060"/>
                </a:solidFill>
                <a:sym typeface="American Typewriter" pitchFamily="1" charset="0"/>
              </a:rPr>
              <a:t>Acceleration (COMB beams)</a:t>
            </a:r>
          </a:p>
          <a:p>
            <a:pPr defTabSz="457200" eaLnBrk="1" fontAlgn="auto" hangingPunct="1">
              <a:spcBef>
                <a:spcPts val="0"/>
              </a:spcBef>
              <a:spcAft>
                <a:spcPts val="0"/>
              </a:spcAft>
              <a:defRPr/>
            </a:pPr>
            <a:endParaRPr lang="en-US" sz="1800" b="1" dirty="0">
              <a:solidFill>
                <a:prstClr val="black"/>
              </a:solidFill>
              <a:sym typeface="American Typewriter" pitchFamily="1" charset="0"/>
            </a:endParaRPr>
          </a:p>
          <a:p>
            <a:pPr defTabSz="457200" eaLnBrk="1" fontAlgn="auto" hangingPunct="1">
              <a:spcBef>
                <a:spcPts val="0"/>
              </a:spcBef>
              <a:spcAft>
                <a:spcPts val="0"/>
              </a:spcAft>
              <a:defRPr/>
            </a:pPr>
            <a:r>
              <a:rPr lang="en-US" sz="1800" b="1" dirty="0">
                <a:solidFill>
                  <a:srgbClr val="FF0000"/>
                </a:solidFill>
                <a:sym typeface="American Typewriter" pitchFamily="1" charset="0"/>
              </a:rPr>
              <a:t>SL_COMB</a:t>
            </a:r>
          </a:p>
        </p:txBody>
      </p:sp>
      <p:cxnSp>
        <p:nvCxnSpPr>
          <p:cNvPr id="31" name="Connettore 2 6"/>
          <p:cNvCxnSpPr>
            <a:cxnSpLocks noChangeShapeType="1"/>
            <a:stCxn id="30" idx="1"/>
            <a:endCxn id="29" idx="3"/>
          </p:cNvCxnSpPr>
          <p:nvPr/>
        </p:nvCxnSpPr>
        <p:spPr bwMode="auto">
          <a:xfrm rot="10800000" flipV="1">
            <a:off x="4419601" y="5248752"/>
            <a:ext cx="2359025" cy="574992"/>
          </a:xfrm>
          <a:prstGeom prst="straightConnector1">
            <a:avLst/>
          </a:prstGeom>
          <a:noFill/>
          <a:ln w="38100">
            <a:solidFill>
              <a:srgbClr val="FFFF00"/>
            </a:solidFill>
            <a:round/>
            <a:headEnd/>
            <a:tailEnd type="arrow" w="med" len="med"/>
          </a:ln>
        </p:spPr>
      </p:cxnSp>
      <p:cxnSp>
        <p:nvCxnSpPr>
          <p:cNvPr id="37" name="Connettore 2 36"/>
          <p:cNvCxnSpPr/>
          <p:nvPr/>
        </p:nvCxnSpPr>
        <p:spPr>
          <a:xfrm flipV="1">
            <a:off x="3182938" y="5908675"/>
            <a:ext cx="571500" cy="542925"/>
          </a:xfrm>
          <a:prstGeom prst="straightConnector1">
            <a:avLst/>
          </a:prstGeom>
          <a:ln w="57150"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39" name="CasellaDiTesto 38"/>
          <p:cNvSpPr txBox="1"/>
          <p:nvPr/>
        </p:nvSpPr>
        <p:spPr>
          <a:xfrm>
            <a:off x="1089025" y="5556250"/>
            <a:ext cx="2120900" cy="922338"/>
          </a:xfrm>
          <a:prstGeom prst="rect">
            <a:avLst/>
          </a:prstGeom>
          <a:solidFill>
            <a:schemeClr val="tx1">
              <a:alpha val="34000"/>
            </a:schemeClr>
          </a:solidFill>
          <a:ln>
            <a:noFill/>
          </a:ln>
        </p:spPr>
        <p:style>
          <a:lnRef idx="2">
            <a:schemeClr val="accent2"/>
          </a:lnRef>
          <a:fillRef idx="1">
            <a:schemeClr val="lt1"/>
          </a:fillRef>
          <a:effectRef idx="0">
            <a:schemeClr val="accent2"/>
          </a:effectRef>
          <a:fontRef idx="minor">
            <a:schemeClr val="dk1"/>
          </a:fontRef>
        </p:style>
        <p:txBody>
          <a:bodyPr>
            <a:spAutoFit/>
          </a:bodyPr>
          <a:lstStyle/>
          <a:p>
            <a:pPr defTabSz="457200" eaLnBrk="1" fontAlgn="auto" hangingPunct="1">
              <a:spcBef>
                <a:spcPts val="0"/>
              </a:spcBef>
              <a:spcAft>
                <a:spcPts val="0"/>
              </a:spcAft>
              <a:defRPr/>
            </a:pPr>
            <a:r>
              <a:rPr lang="en-US" sz="1800" b="1" dirty="0">
                <a:solidFill>
                  <a:prstClr val="white"/>
                </a:solidFill>
                <a:sym typeface="American Typewriter" pitchFamily="1" charset="0"/>
              </a:rPr>
              <a:t>High Brightness electron beam</a:t>
            </a:r>
          </a:p>
          <a:p>
            <a:pPr defTabSz="457200" eaLnBrk="1" fontAlgn="auto" hangingPunct="1">
              <a:spcBef>
                <a:spcPts val="0"/>
              </a:spcBef>
              <a:spcAft>
                <a:spcPts val="0"/>
              </a:spcAft>
              <a:defRPr/>
            </a:pPr>
            <a:r>
              <a:rPr lang="en-US" sz="1800" b="1" dirty="0">
                <a:solidFill>
                  <a:prstClr val="white"/>
                </a:solidFill>
                <a:sym typeface="American Typewriter" pitchFamily="1" charset="0"/>
              </a:rPr>
              <a:t>from SPARC</a:t>
            </a:r>
          </a:p>
        </p:txBody>
      </p:sp>
      <p:pic>
        <p:nvPicPr>
          <p:cNvPr id="18" name="Picture 2" descr="marchio A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13" t="15123" r="-3713" b="39508"/>
          <a:stretch/>
        </p:blipFill>
        <p:spPr bwMode="auto">
          <a:xfrm>
            <a:off x="7255159" y="0"/>
            <a:ext cx="1939479"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 descr="logoci.tif"/>
          <p:cNvPicPr/>
          <p:nvPr/>
        </p:nvPicPr>
        <p:blipFill>
          <a:blip r:embed="rId5"/>
          <a:stretch>
            <a:fillRect/>
          </a:stretch>
        </p:blipFill>
        <p:spPr>
          <a:xfrm>
            <a:off x="251520" y="72220"/>
            <a:ext cx="864096" cy="422746"/>
          </a:xfrm>
          <a:prstGeom prst="rect">
            <a:avLst/>
          </a:prstGeom>
        </p:spPr>
      </p:pic>
    </p:spTree>
    <p:extLst>
      <p:ext uri="{BB962C8B-B14F-4D97-AF65-F5344CB8AC3E}">
        <p14:creationId xmlns:p14="http://schemas.microsoft.com/office/powerpoint/2010/main" val="125868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par>
                                <p:cTn id="20" presetID="10"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par>
                          <p:cTn id="26" fill="hold">
                            <p:stCondLst>
                              <p:cond delay="1000"/>
                            </p:stCondLst>
                            <p:childTnLst>
                              <p:par>
                                <p:cTn id="27" presetID="1" presetClass="entr" presetSubtype="0" fill="hold" grpId="0" nodeType="after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0"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par>
                                <p:cTn id="32" presetID="10" presetClass="entr" presetSubtype="0" fill="hold"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25" grpId="0" animBg="1"/>
      <p:bldP spid="29" grpId="0" animBg="1"/>
      <p:bldP spid="30" grpId="0" animBg="1"/>
      <p:bldP spid="3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olo 11"/>
          <p:cNvSpPr>
            <a:spLocks noGrp="1"/>
          </p:cNvSpPr>
          <p:nvPr>
            <p:ph type="title"/>
          </p:nvPr>
        </p:nvSpPr>
        <p:spPr>
          <a:xfrm>
            <a:off x="973931" y="-22151"/>
            <a:ext cx="7886700" cy="1325563"/>
          </a:xfrm>
        </p:spPr>
        <p:txBody>
          <a:bodyPr vert="horz" lIns="91440" tIns="45720" rIns="91440" bIns="45720" rtlCol="0" anchor="ctr">
            <a:normAutofit/>
          </a:bodyPr>
          <a:lstStyle/>
          <a:p>
            <a:r>
              <a:rPr lang="en-GB" sz="2800" b="1" dirty="0">
                <a:solidFill>
                  <a:srgbClr val="002060"/>
                </a:solidFill>
              </a:rPr>
              <a:t>Plasma acceleration experiments @ SPARC_LAB</a:t>
            </a:r>
          </a:p>
        </p:txBody>
      </p:sp>
      <p:sp>
        <p:nvSpPr>
          <p:cNvPr id="30723" name="Rectangle 6"/>
          <p:cNvSpPr>
            <a:spLocks noGrp="1" noChangeArrowheads="1"/>
          </p:cNvSpPr>
          <p:nvPr>
            <p:ph type="sldNum" sz="quarter" idx="12"/>
          </p:nvPr>
        </p:nvSpPr>
        <p:spPr bwMode="auto">
          <a:noFill/>
          <a:ln>
            <a:miter lim="800000"/>
            <a:headEnd/>
            <a:tailEnd/>
          </a:ln>
        </p:spPr>
        <p:txBody>
          <a:bodyPr vert="horz" wrap="square" lIns="91440" tIns="45720" rIns="91440" bIns="45720" numCol="1" anchor="t" anchorCtr="0" compatLnSpc="1">
            <a:prstTxWarp prst="textNoShape">
              <a:avLst/>
            </a:prstTxWarp>
          </a:bodyPr>
          <a:lstStyle/>
          <a:p>
            <a:fld id="{C7AC995E-2AA4-464B-8C96-E7A199C56AC7}" type="slidenum">
              <a:rPr lang="en-US">
                <a:solidFill>
                  <a:prstClr val="black">
                    <a:tint val="75000"/>
                  </a:prstClr>
                </a:solidFill>
              </a:rPr>
              <a:pPr/>
              <a:t>37</a:t>
            </a:fld>
            <a:endParaRPr lang="en-US">
              <a:solidFill>
                <a:prstClr val="black">
                  <a:tint val="75000"/>
                </a:prstClr>
              </a:solidFill>
            </a:endParaRPr>
          </a:p>
        </p:txBody>
      </p:sp>
      <p:pic>
        <p:nvPicPr>
          <p:cNvPr id="30724" name="Content Placeholder 3" descr="layout03 28-02-2011-1.jpg"/>
          <p:cNvPicPr>
            <a:picLocks noGrp="1" noChangeAspect="1"/>
          </p:cNvPicPr>
          <p:nvPr/>
        </p:nvPicPr>
        <p:blipFill>
          <a:blip r:embed="rId2"/>
          <a:srcRect l="256" r="874"/>
          <a:stretch>
            <a:fillRect/>
          </a:stretch>
        </p:blipFill>
        <p:spPr bwMode="auto">
          <a:xfrm>
            <a:off x="1901825" y="1373188"/>
            <a:ext cx="5397500" cy="5040312"/>
          </a:xfrm>
          <a:prstGeom prst="rect">
            <a:avLst/>
          </a:prstGeom>
          <a:noFill/>
          <a:ln w="9525">
            <a:noFill/>
            <a:miter lim="800000"/>
            <a:headEnd/>
            <a:tailEnd/>
          </a:ln>
        </p:spPr>
      </p:pic>
      <p:sp>
        <p:nvSpPr>
          <p:cNvPr id="30725" name="CasellaDiTesto 10"/>
          <p:cNvSpPr txBox="1">
            <a:spLocks noChangeArrowheads="1"/>
          </p:cNvSpPr>
          <p:nvPr/>
        </p:nvSpPr>
        <p:spPr bwMode="auto">
          <a:xfrm rot="-2649979">
            <a:off x="1822450" y="2244725"/>
            <a:ext cx="2038350" cy="369888"/>
          </a:xfrm>
          <a:prstGeom prst="rect">
            <a:avLst/>
          </a:prstGeom>
          <a:noFill/>
          <a:ln w="9525">
            <a:noFill/>
            <a:miter lim="800000"/>
            <a:headEnd/>
            <a:tailEnd/>
          </a:ln>
        </p:spPr>
        <p:txBody>
          <a:bodyPr>
            <a:prstTxWarp prst="textNoShape">
              <a:avLst/>
            </a:prstTxWarp>
            <a:spAutoFit/>
          </a:bodyPr>
          <a:lstStyle/>
          <a:p>
            <a:pPr defTabSz="457200" eaLnBrk="1" fontAlgn="auto" hangingPunct="1">
              <a:spcBef>
                <a:spcPts val="0"/>
              </a:spcBef>
              <a:spcAft>
                <a:spcPts val="0"/>
              </a:spcAft>
            </a:pPr>
            <a:r>
              <a:rPr lang="it-IT" sz="1800" b="1">
                <a:solidFill>
                  <a:srgbClr val="FFFF00"/>
                </a:solidFill>
                <a:latin typeface="Calibri" pitchFamily="34" charset="0"/>
                <a:ea typeface=""/>
                <a:cs typeface=""/>
              </a:rPr>
              <a:t>laser input line</a:t>
            </a:r>
          </a:p>
        </p:txBody>
      </p:sp>
      <p:pic>
        <p:nvPicPr>
          <p:cNvPr id="30726" name="Immagine 25"/>
          <p:cNvPicPr>
            <a:picLocks noChangeAspect="1"/>
          </p:cNvPicPr>
          <p:nvPr/>
        </p:nvPicPr>
        <p:blipFill>
          <a:blip r:embed="rId3"/>
          <a:srcRect/>
          <a:stretch>
            <a:fillRect/>
          </a:stretch>
        </p:blipFill>
        <p:spPr bwMode="auto">
          <a:xfrm>
            <a:off x="1316038" y="3206750"/>
            <a:ext cx="1023937" cy="420688"/>
          </a:xfrm>
          <a:prstGeom prst="rect">
            <a:avLst/>
          </a:prstGeom>
          <a:noFill/>
          <a:ln w="9525">
            <a:noFill/>
            <a:miter lim="800000"/>
            <a:headEnd/>
            <a:tailEnd/>
          </a:ln>
        </p:spPr>
      </p:pic>
      <p:cxnSp>
        <p:nvCxnSpPr>
          <p:cNvPr id="20" name="Connettore 2 19"/>
          <p:cNvCxnSpPr/>
          <p:nvPr/>
        </p:nvCxnSpPr>
        <p:spPr>
          <a:xfrm flipV="1">
            <a:off x="2295525" y="1952625"/>
            <a:ext cx="1579563" cy="1500188"/>
          </a:xfrm>
          <a:prstGeom prst="straightConnector1">
            <a:avLst/>
          </a:prstGeom>
          <a:ln w="57150" cap="flat" cmpd="sng" algn="ctr">
            <a:solidFill>
              <a:srgbClr val="FFFF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21" name="Connettore 2 20"/>
          <p:cNvCxnSpPr/>
          <p:nvPr/>
        </p:nvCxnSpPr>
        <p:spPr>
          <a:xfrm>
            <a:off x="3983038" y="1789113"/>
            <a:ext cx="660400" cy="396875"/>
          </a:xfrm>
          <a:prstGeom prst="straightConnector1">
            <a:avLst/>
          </a:prstGeom>
          <a:ln w="57150" cap="flat" cmpd="sng" algn="ctr">
            <a:solidFill>
              <a:srgbClr val="FFFF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30729" name="Rettangolo 21"/>
          <p:cNvSpPr>
            <a:spLocks noChangeArrowheads="1"/>
          </p:cNvSpPr>
          <p:nvPr/>
        </p:nvSpPr>
        <p:spPr bwMode="auto">
          <a:xfrm>
            <a:off x="0" y="2894013"/>
            <a:ext cx="1947863" cy="646112"/>
          </a:xfrm>
          <a:prstGeom prst="rect">
            <a:avLst/>
          </a:prstGeom>
          <a:noFill/>
          <a:ln w="9525">
            <a:noFill/>
            <a:miter lim="800000"/>
            <a:headEnd/>
            <a:tailEnd/>
          </a:ln>
        </p:spPr>
        <p:txBody>
          <a:bodyPr>
            <a:prstTxWarp prst="textNoShape">
              <a:avLst/>
            </a:prstTxWarp>
            <a:spAutoFit/>
          </a:bodyPr>
          <a:lstStyle/>
          <a:p>
            <a:pPr defTabSz="457200" eaLnBrk="1" fontAlgn="auto" hangingPunct="1">
              <a:spcBef>
                <a:spcPts val="0"/>
              </a:spcBef>
              <a:spcAft>
                <a:spcPts val="0"/>
              </a:spcAft>
            </a:pPr>
            <a:r>
              <a:rPr lang="it-IT" sz="1800" b="1">
                <a:solidFill>
                  <a:prstClr val="black"/>
                </a:solidFill>
                <a:latin typeface="Calibri" pitchFamily="34" charset="0"/>
                <a:ea typeface=""/>
                <a:cs typeface=""/>
              </a:rPr>
              <a:t>300 TW, &lt; 25 fs </a:t>
            </a:r>
          </a:p>
          <a:p>
            <a:pPr defTabSz="457200" eaLnBrk="1" fontAlgn="auto" hangingPunct="1">
              <a:spcBef>
                <a:spcPts val="0"/>
              </a:spcBef>
              <a:spcAft>
                <a:spcPts val="0"/>
              </a:spcAft>
            </a:pPr>
            <a:r>
              <a:rPr lang="it-IT" sz="1800" b="1">
                <a:solidFill>
                  <a:prstClr val="black"/>
                </a:solidFill>
                <a:latin typeface="Calibri" pitchFamily="34" charset="0"/>
                <a:ea typeface=""/>
                <a:cs typeface=""/>
              </a:rPr>
              <a:t>Ti:Sa laser</a:t>
            </a:r>
          </a:p>
        </p:txBody>
      </p:sp>
      <p:sp>
        <p:nvSpPr>
          <p:cNvPr id="30730" name="Sun 1"/>
          <p:cNvSpPr>
            <a:spLocks noChangeArrowheads="1"/>
          </p:cNvSpPr>
          <p:nvPr/>
        </p:nvSpPr>
        <p:spPr bwMode="auto">
          <a:xfrm>
            <a:off x="4572000" y="2114550"/>
            <a:ext cx="504825" cy="360363"/>
          </a:xfrm>
          <a:prstGeom prst="sun">
            <a:avLst>
              <a:gd name="adj" fmla="val 25000"/>
            </a:avLst>
          </a:prstGeom>
          <a:solidFill>
            <a:srgbClr val="FF0000"/>
          </a:solidFill>
          <a:ln w="9525">
            <a:noFill/>
            <a:miter lim="800000"/>
            <a:headEnd/>
            <a:tailEnd/>
          </a:ln>
        </p:spPr>
        <p:txBody>
          <a:bodyPr lIns="91422" tIns="45711" rIns="91422" bIns="45711">
            <a:prstTxWarp prst="textNoShape">
              <a:avLst/>
            </a:prstTxWarp>
          </a:bodyPr>
          <a:lstStyle/>
          <a:p>
            <a:pPr defTabSz="912813" eaLnBrk="1" fontAlgn="auto" hangingPunct="1">
              <a:spcBef>
                <a:spcPts val="0"/>
              </a:spcBef>
              <a:spcAft>
                <a:spcPts val="0"/>
              </a:spcAft>
            </a:pPr>
            <a:endParaRPr lang="en-GB" sz="2400">
              <a:solidFill>
                <a:srgbClr val="FF0000"/>
              </a:solidFill>
              <a:latin typeface="Calibri" pitchFamily="34" charset="0"/>
              <a:ea typeface=""/>
              <a:cs typeface=""/>
            </a:endParaRPr>
          </a:p>
        </p:txBody>
      </p:sp>
      <p:cxnSp>
        <p:nvCxnSpPr>
          <p:cNvPr id="30731" name="Connettore 2 6"/>
          <p:cNvCxnSpPr>
            <a:cxnSpLocks noChangeShapeType="1"/>
            <a:stCxn id="25" idx="1"/>
            <a:endCxn id="30730" idx="3"/>
          </p:cNvCxnSpPr>
          <p:nvPr/>
        </p:nvCxnSpPr>
        <p:spPr bwMode="auto">
          <a:xfrm rot="10800000" flipV="1">
            <a:off x="5076825" y="2194014"/>
            <a:ext cx="1701800" cy="100717"/>
          </a:xfrm>
          <a:prstGeom prst="straightConnector1">
            <a:avLst/>
          </a:prstGeom>
          <a:noFill/>
          <a:ln w="38100">
            <a:solidFill>
              <a:srgbClr val="FFFF00"/>
            </a:solidFill>
            <a:round/>
            <a:headEnd/>
            <a:tailEnd type="arrow" w="med" len="med"/>
          </a:ln>
        </p:spPr>
      </p:cxnSp>
      <p:sp>
        <p:nvSpPr>
          <p:cNvPr id="25" name="CasellaDiTesto 24"/>
          <p:cNvSpPr txBox="1"/>
          <p:nvPr/>
        </p:nvSpPr>
        <p:spPr>
          <a:xfrm>
            <a:off x="6778625" y="1593850"/>
            <a:ext cx="2365375" cy="1200329"/>
          </a:xfrm>
          <a:prstGeom prst="rect">
            <a:avLst/>
          </a:prstGeom>
          <a:solidFill>
            <a:srgbClr val="FFFF00">
              <a:alpha val="70000"/>
            </a:srgbClr>
          </a:solidFill>
          <a:ln>
            <a:solidFill>
              <a:srgbClr val="FFFF00"/>
            </a:solidFill>
          </a:ln>
        </p:spPr>
        <p:style>
          <a:lnRef idx="2">
            <a:schemeClr val="accent2"/>
          </a:lnRef>
          <a:fillRef idx="1">
            <a:schemeClr val="lt1"/>
          </a:fillRef>
          <a:effectRef idx="0">
            <a:schemeClr val="accent2"/>
          </a:effectRef>
          <a:fontRef idx="minor">
            <a:schemeClr val="dk1"/>
          </a:fontRef>
        </p:style>
        <p:txBody>
          <a:bodyPr>
            <a:spAutoFit/>
          </a:bodyPr>
          <a:lstStyle/>
          <a:p>
            <a:pPr defTabSz="457200" eaLnBrk="1" fontAlgn="auto" hangingPunct="1">
              <a:spcBef>
                <a:spcPts val="0"/>
              </a:spcBef>
              <a:spcAft>
                <a:spcPts val="0"/>
              </a:spcAft>
              <a:defRPr/>
            </a:pPr>
            <a:r>
              <a:rPr lang="en-US" sz="1800" b="1" dirty="0">
                <a:solidFill>
                  <a:srgbClr val="FF0000"/>
                </a:solidFill>
                <a:sym typeface="American Typewriter" pitchFamily="1" charset="0"/>
              </a:rPr>
              <a:t>External  Injection </a:t>
            </a:r>
            <a:r>
              <a:rPr lang="en-US" sz="1800" b="1" dirty="0">
                <a:solidFill>
                  <a:srgbClr val="8064A2">
                    <a:lumMod val="50000"/>
                  </a:srgbClr>
                </a:solidFill>
                <a:sym typeface="American Typewriter" pitchFamily="1" charset="0"/>
              </a:rPr>
              <a:t>into plasma</a:t>
            </a:r>
          </a:p>
          <a:p>
            <a:pPr defTabSz="457200" eaLnBrk="1" fontAlgn="auto" hangingPunct="1">
              <a:spcBef>
                <a:spcPts val="0"/>
              </a:spcBef>
              <a:spcAft>
                <a:spcPts val="0"/>
              </a:spcAft>
              <a:defRPr/>
            </a:pPr>
            <a:endParaRPr lang="en-US" sz="1800" b="1" dirty="0">
              <a:solidFill>
                <a:srgbClr val="8064A2">
                  <a:lumMod val="50000"/>
                </a:srgbClr>
              </a:solidFill>
              <a:sym typeface="American Typewriter" pitchFamily="1" charset="0"/>
            </a:endParaRPr>
          </a:p>
          <a:p>
            <a:pPr defTabSz="457200" eaLnBrk="1" fontAlgn="auto" hangingPunct="1">
              <a:spcBef>
                <a:spcPts val="0"/>
              </a:spcBef>
              <a:spcAft>
                <a:spcPts val="0"/>
              </a:spcAft>
              <a:defRPr/>
            </a:pPr>
            <a:r>
              <a:rPr lang="en-US" sz="1800" b="1" dirty="0">
                <a:solidFill>
                  <a:srgbClr val="FF0000"/>
                </a:solidFill>
                <a:sym typeface="American Typewriter" pitchFamily="1" charset="0"/>
              </a:rPr>
              <a:t>SL_EXIN</a:t>
            </a:r>
          </a:p>
        </p:txBody>
      </p:sp>
      <p:sp>
        <p:nvSpPr>
          <p:cNvPr id="30733" name="Sun 1"/>
          <p:cNvSpPr>
            <a:spLocks noChangeArrowheads="1"/>
          </p:cNvSpPr>
          <p:nvPr/>
        </p:nvSpPr>
        <p:spPr bwMode="auto">
          <a:xfrm>
            <a:off x="3914775" y="5643563"/>
            <a:ext cx="504825" cy="360362"/>
          </a:xfrm>
          <a:prstGeom prst="sun">
            <a:avLst>
              <a:gd name="adj" fmla="val 25000"/>
            </a:avLst>
          </a:prstGeom>
          <a:solidFill>
            <a:srgbClr val="FF0000"/>
          </a:solidFill>
          <a:ln w="9525">
            <a:noFill/>
            <a:miter lim="800000"/>
            <a:headEnd/>
            <a:tailEnd/>
          </a:ln>
        </p:spPr>
        <p:txBody>
          <a:bodyPr lIns="91422" tIns="45711" rIns="91422" bIns="45711">
            <a:prstTxWarp prst="textNoShape">
              <a:avLst/>
            </a:prstTxWarp>
          </a:bodyPr>
          <a:lstStyle/>
          <a:p>
            <a:pPr defTabSz="912813" eaLnBrk="1" fontAlgn="auto" hangingPunct="1">
              <a:spcBef>
                <a:spcPts val="0"/>
              </a:spcBef>
              <a:spcAft>
                <a:spcPts val="0"/>
              </a:spcAft>
            </a:pPr>
            <a:endParaRPr lang="en-GB" sz="2400">
              <a:solidFill>
                <a:srgbClr val="FF0000"/>
              </a:solidFill>
              <a:latin typeface="Calibri" pitchFamily="34" charset="0"/>
              <a:ea typeface=""/>
              <a:cs typeface=""/>
            </a:endParaRPr>
          </a:p>
        </p:txBody>
      </p:sp>
      <p:sp>
        <p:nvSpPr>
          <p:cNvPr id="30" name="CasellaDiTesto 29"/>
          <p:cNvSpPr txBox="1"/>
          <p:nvPr/>
        </p:nvSpPr>
        <p:spPr>
          <a:xfrm>
            <a:off x="6778625" y="4510088"/>
            <a:ext cx="2365375" cy="1477328"/>
          </a:xfrm>
          <a:prstGeom prst="rect">
            <a:avLst/>
          </a:prstGeom>
          <a:solidFill>
            <a:srgbClr val="FFFF00">
              <a:alpha val="70000"/>
            </a:srgbClr>
          </a:solidFill>
          <a:ln>
            <a:solidFill>
              <a:srgbClr val="FFFF00"/>
            </a:solidFill>
          </a:ln>
        </p:spPr>
        <p:style>
          <a:lnRef idx="2">
            <a:schemeClr val="accent2"/>
          </a:lnRef>
          <a:fillRef idx="1">
            <a:schemeClr val="lt1"/>
          </a:fillRef>
          <a:effectRef idx="0">
            <a:schemeClr val="accent2"/>
          </a:effectRef>
          <a:fontRef idx="minor">
            <a:schemeClr val="dk1"/>
          </a:fontRef>
        </p:style>
        <p:txBody>
          <a:bodyPr>
            <a:spAutoFit/>
          </a:bodyPr>
          <a:lstStyle/>
          <a:p>
            <a:pPr defTabSz="457200" eaLnBrk="1" fontAlgn="auto" hangingPunct="1">
              <a:spcBef>
                <a:spcPts val="0"/>
              </a:spcBef>
              <a:spcAft>
                <a:spcPts val="0"/>
              </a:spcAft>
              <a:defRPr/>
            </a:pPr>
            <a:r>
              <a:rPr lang="en-US" sz="1800" b="1" dirty="0">
                <a:solidFill>
                  <a:srgbClr val="FF0000"/>
                </a:solidFill>
                <a:sym typeface="American Typewriter" pitchFamily="1" charset="0"/>
              </a:rPr>
              <a:t>Plasma Wakefield</a:t>
            </a:r>
          </a:p>
          <a:p>
            <a:pPr defTabSz="457200" eaLnBrk="1" fontAlgn="auto" hangingPunct="1">
              <a:spcBef>
                <a:spcPts val="0"/>
              </a:spcBef>
              <a:spcAft>
                <a:spcPts val="0"/>
              </a:spcAft>
              <a:defRPr/>
            </a:pPr>
            <a:r>
              <a:rPr lang="en-US" sz="1800" b="1" dirty="0">
                <a:solidFill>
                  <a:prstClr val="black"/>
                </a:solidFill>
                <a:sym typeface="American Typewriter" pitchFamily="1" charset="0"/>
              </a:rPr>
              <a:t>Acceleration (COMB beams)</a:t>
            </a:r>
          </a:p>
          <a:p>
            <a:pPr defTabSz="457200" eaLnBrk="1" fontAlgn="auto" hangingPunct="1">
              <a:spcBef>
                <a:spcPts val="0"/>
              </a:spcBef>
              <a:spcAft>
                <a:spcPts val="0"/>
              </a:spcAft>
              <a:defRPr/>
            </a:pPr>
            <a:endParaRPr lang="en-US" sz="1800" b="1" dirty="0">
              <a:solidFill>
                <a:prstClr val="black"/>
              </a:solidFill>
              <a:sym typeface="American Typewriter" pitchFamily="1" charset="0"/>
            </a:endParaRPr>
          </a:p>
          <a:p>
            <a:pPr defTabSz="457200" eaLnBrk="1" fontAlgn="auto" hangingPunct="1">
              <a:spcBef>
                <a:spcPts val="0"/>
              </a:spcBef>
              <a:spcAft>
                <a:spcPts val="0"/>
              </a:spcAft>
              <a:defRPr/>
            </a:pPr>
            <a:r>
              <a:rPr lang="en-US" sz="1800" b="1" dirty="0">
                <a:solidFill>
                  <a:srgbClr val="FF0000"/>
                </a:solidFill>
                <a:sym typeface="American Typewriter" pitchFamily="1" charset="0"/>
              </a:rPr>
              <a:t>SL_COMB</a:t>
            </a:r>
          </a:p>
        </p:txBody>
      </p:sp>
      <p:cxnSp>
        <p:nvCxnSpPr>
          <p:cNvPr id="30735" name="Connettore 2 6"/>
          <p:cNvCxnSpPr>
            <a:cxnSpLocks noChangeShapeType="1"/>
            <a:stCxn id="30" idx="1"/>
            <a:endCxn id="30733" idx="3"/>
          </p:cNvCxnSpPr>
          <p:nvPr/>
        </p:nvCxnSpPr>
        <p:spPr bwMode="auto">
          <a:xfrm rot="10800000" flipV="1">
            <a:off x="4419601" y="5248752"/>
            <a:ext cx="2359025" cy="574992"/>
          </a:xfrm>
          <a:prstGeom prst="straightConnector1">
            <a:avLst/>
          </a:prstGeom>
          <a:noFill/>
          <a:ln w="38100">
            <a:solidFill>
              <a:srgbClr val="FFFF00"/>
            </a:solidFill>
            <a:round/>
            <a:headEnd/>
            <a:tailEnd type="arrow" w="med" len="med"/>
          </a:ln>
        </p:spPr>
      </p:cxnSp>
      <p:cxnSp>
        <p:nvCxnSpPr>
          <p:cNvPr id="37" name="Connettore 2 36"/>
          <p:cNvCxnSpPr/>
          <p:nvPr/>
        </p:nvCxnSpPr>
        <p:spPr>
          <a:xfrm flipV="1">
            <a:off x="3182938" y="5908675"/>
            <a:ext cx="571500" cy="542925"/>
          </a:xfrm>
          <a:prstGeom prst="straightConnector1">
            <a:avLst/>
          </a:prstGeom>
          <a:ln w="57150"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39" name="CasellaDiTesto 38"/>
          <p:cNvSpPr txBox="1"/>
          <p:nvPr/>
        </p:nvSpPr>
        <p:spPr>
          <a:xfrm>
            <a:off x="1089025" y="5556250"/>
            <a:ext cx="2120900" cy="922338"/>
          </a:xfrm>
          <a:prstGeom prst="rect">
            <a:avLst/>
          </a:prstGeom>
          <a:solidFill>
            <a:schemeClr val="tx1">
              <a:alpha val="34000"/>
            </a:schemeClr>
          </a:solidFill>
          <a:ln>
            <a:noFill/>
          </a:ln>
        </p:spPr>
        <p:style>
          <a:lnRef idx="2">
            <a:schemeClr val="accent2"/>
          </a:lnRef>
          <a:fillRef idx="1">
            <a:schemeClr val="lt1"/>
          </a:fillRef>
          <a:effectRef idx="0">
            <a:schemeClr val="accent2"/>
          </a:effectRef>
          <a:fontRef idx="minor">
            <a:schemeClr val="dk1"/>
          </a:fontRef>
        </p:style>
        <p:txBody>
          <a:bodyPr>
            <a:spAutoFit/>
          </a:bodyPr>
          <a:lstStyle/>
          <a:p>
            <a:pPr defTabSz="457200" eaLnBrk="1" fontAlgn="auto" hangingPunct="1">
              <a:spcBef>
                <a:spcPts val="0"/>
              </a:spcBef>
              <a:spcAft>
                <a:spcPts val="0"/>
              </a:spcAft>
              <a:defRPr/>
            </a:pPr>
            <a:r>
              <a:rPr lang="en-US" sz="1800" b="1" dirty="0">
                <a:solidFill>
                  <a:prstClr val="white"/>
                </a:solidFill>
                <a:sym typeface="American Typewriter" pitchFamily="1" charset="0"/>
              </a:rPr>
              <a:t>High Brightness electron beam</a:t>
            </a:r>
          </a:p>
          <a:p>
            <a:pPr defTabSz="457200" eaLnBrk="1" fontAlgn="auto" hangingPunct="1">
              <a:spcBef>
                <a:spcPts val="0"/>
              </a:spcBef>
              <a:spcAft>
                <a:spcPts val="0"/>
              </a:spcAft>
              <a:defRPr/>
            </a:pPr>
            <a:r>
              <a:rPr lang="en-US" sz="1800" b="1" dirty="0">
                <a:solidFill>
                  <a:prstClr val="white"/>
                </a:solidFill>
                <a:sym typeface="American Typewriter" pitchFamily="1" charset="0"/>
              </a:rPr>
              <a:t>from SPARC</a:t>
            </a:r>
          </a:p>
        </p:txBody>
      </p:sp>
      <p:pic>
        <p:nvPicPr>
          <p:cNvPr id="30738" name="Immagine 51" descr="Screen shot 2013-03-18 at 00.14.07.png"/>
          <p:cNvPicPr>
            <a:picLocks noChangeAspect="1"/>
          </p:cNvPicPr>
          <p:nvPr/>
        </p:nvPicPr>
        <p:blipFill>
          <a:blip r:embed="rId4"/>
          <a:srcRect/>
          <a:stretch>
            <a:fillRect/>
          </a:stretch>
        </p:blipFill>
        <p:spPr bwMode="auto">
          <a:xfrm>
            <a:off x="319088" y="1598613"/>
            <a:ext cx="6356350" cy="2095500"/>
          </a:xfrm>
          <a:prstGeom prst="rect">
            <a:avLst/>
          </a:prstGeom>
          <a:noFill/>
          <a:ln w="9525">
            <a:noFill/>
            <a:miter lim="800000"/>
            <a:headEnd/>
            <a:tailEnd/>
          </a:ln>
        </p:spPr>
      </p:pic>
      <p:pic>
        <p:nvPicPr>
          <p:cNvPr id="19" name="Picture 2" descr="marchio A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713" t="15123" r="-3713" b="39508"/>
          <a:stretch/>
        </p:blipFill>
        <p:spPr bwMode="auto">
          <a:xfrm>
            <a:off x="7255159" y="0"/>
            <a:ext cx="1939479"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 descr="logoci.tif"/>
          <p:cNvPicPr/>
          <p:nvPr/>
        </p:nvPicPr>
        <p:blipFill>
          <a:blip r:embed="rId6"/>
          <a:stretch>
            <a:fillRect/>
          </a:stretch>
        </p:blipFill>
        <p:spPr>
          <a:xfrm>
            <a:off x="251520" y="72220"/>
            <a:ext cx="864096" cy="422746"/>
          </a:xfrm>
          <a:prstGeom prst="rect">
            <a:avLst/>
          </a:prstGeom>
        </p:spPr>
      </p:pic>
    </p:spTree>
    <p:extLst>
      <p:ext uri="{BB962C8B-B14F-4D97-AF65-F5344CB8AC3E}">
        <p14:creationId xmlns:p14="http://schemas.microsoft.com/office/powerpoint/2010/main" val="19570057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6"/>
          <p:cNvSpPr>
            <a:spLocks noGrp="1" noChangeArrowheads="1"/>
          </p:cNvSpPr>
          <p:nvPr>
            <p:ph type="sldNum" sz="quarter" idx="12"/>
          </p:nvPr>
        </p:nvSpPr>
        <p:spPr bwMode="auto">
          <a:noFill/>
          <a:ln>
            <a:miter lim="800000"/>
            <a:headEnd/>
            <a:tailEnd/>
          </a:ln>
        </p:spPr>
        <p:txBody>
          <a:bodyPr vert="horz" wrap="square" lIns="91440" tIns="45720" rIns="91440" bIns="45720" numCol="1" anchor="t" anchorCtr="0" compatLnSpc="1">
            <a:prstTxWarp prst="textNoShape">
              <a:avLst/>
            </a:prstTxWarp>
          </a:bodyPr>
          <a:lstStyle/>
          <a:p>
            <a:fld id="{92674634-745E-5D43-8A1E-C9C353E6E4BC}" type="slidenum">
              <a:rPr lang="en-US">
                <a:solidFill>
                  <a:prstClr val="black">
                    <a:tint val="75000"/>
                  </a:prstClr>
                </a:solidFill>
              </a:rPr>
              <a:pPr/>
              <a:t>38</a:t>
            </a:fld>
            <a:endParaRPr lang="en-US">
              <a:solidFill>
                <a:prstClr val="black">
                  <a:tint val="75000"/>
                </a:prstClr>
              </a:solidFill>
            </a:endParaRPr>
          </a:p>
        </p:txBody>
      </p:sp>
      <p:pic>
        <p:nvPicPr>
          <p:cNvPr id="31748" name="Content Placeholder 3" descr="layout03 28-02-2011-1.jpg"/>
          <p:cNvPicPr>
            <a:picLocks noGrp="1" noChangeAspect="1"/>
          </p:cNvPicPr>
          <p:nvPr/>
        </p:nvPicPr>
        <p:blipFill>
          <a:blip r:embed="rId2"/>
          <a:srcRect l="256" r="874"/>
          <a:stretch>
            <a:fillRect/>
          </a:stretch>
        </p:blipFill>
        <p:spPr bwMode="auto">
          <a:xfrm>
            <a:off x="1901825" y="1373188"/>
            <a:ext cx="5397500" cy="5040312"/>
          </a:xfrm>
          <a:prstGeom prst="rect">
            <a:avLst/>
          </a:prstGeom>
          <a:noFill/>
          <a:ln w="9525">
            <a:noFill/>
            <a:miter lim="800000"/>
            <a:headEnd/>
            <a:tailEnd/>
          </a:ln>
        </p:spPr>
      </p:pic>
      <p:sp>
        <p:nvSpPr>
          <p:cNvPr id="31749" name="CasellaDiTesto 10"/>
          <p:cNvSpPr txBox="1">
            <a:spLocks noChangeArrowheads="1"/>
          </p:cNvSpPr>
          <p:nvPr/>
        </p:nvSpPr>
        <p:spPr bwMode="auto">
          <a:xfrm rot="-2649979">
            <a:off x="1822450" y="2244725"/>
            <a:ext cx="2038350" cy="369888"/>
          </a:xfrm>
          <a:prstGeom prst="rect">
            <a:avLst/>
          </a:prstGeom>
          <a:noFill/>
          <a:ln w="9525">
            <a:noFill/>
            <a:miter lim="800000"/>
            <a:headEnd/>
            <a:tailEnd/>
          </a:ln>
        </p:spPr>
        <p:txBody>
          <a:bodyPr>
            <a:prstTxWarp prst="textNoShape">
              <a:avLst/>
            </a:prstTxWarp>
            <a:spAutoFit/>
          </a:bodyPr>
          <a:lstStyle/>
          <a:p>
            <a:pPr defTabSz="457200" eaLnBrk="1" fontAlgn="auto" hangingPunct="1">
              <a:spcBef>
                <a:spcPts val="0"/>
              </a:spcBef>
              <a:spcAft>
                <a:spcPts val="0"/>
              </a:spcAft>
            </a:pPr>
            <a:r>
              <a:rPr lang="it-IT" sz="1800" b="1">
                <a:solidFill>
                  <a:srgbClr val="FFFF00"/>
                </a:solidFill>
                <a:latin typeface="Calibri" pitchFamily="34" charset="0"/>
                <a:ea typeface=""/>
                <a:cs typeface=""/>
              </a:rPr>
              <a:t>laser input line</a:t>
            </a:r>
          </a:p>
        </p:txBody>
      </p:sp>
      <p:pic>
        <p:nvPicPr>
          <p:cNvPr id="31750" name="Immagine 25"/>
          <p:cNvPicPr>
            <a:picLocks noChangeAspect="1"/>
          </p:cNvPicPr>
          <p:nvPr/>
        </p:nvPicPr>
        <p:blipFill>
          <a:blip r:embed="rId3"/>
          <a:srcRect/>
          <a:stretch>
            <a:fillRect/>
          </a:stretch>
        </p:blipFill>
        <p:spPr bwMode="auto">
          <a:xfrm>
            <a:off x="1316038" y="3206750"/>
            <a:ext cx="1023937" cy="420688"/>
          </a:xfrm>
          <a:prstGeom prst="rect">
            <a:avLst/>
          </a:prstGeom>
          <a:noFill/>
          <a:ln w="9525">
            <a:noFill/>
            <a:miter lim="800000"/>
            <a:headEnd/>
            <a:tailEnd/>
          </a:ln>
        </p:spPr>
      </p:pic>
      <p:cxnSp>
        <p:nvCxnSpPr>
          <p:cNvPr id="20" name="Connettore 2 19"/>
          <p:cNvCxnSpPr/>
          <p:nvPr/>
        </p:nvCxnSpPr>
        <p:spPr>
          <a:xfrm flipV="1">
            <a:off x="2295525" y="1952625"/>
            <a:ext cx="1579563" cy="1500188"/>
          </a:xfrm>
          <a:prstGeom prst="straightConnector1">
            <a:avLst/>
          </a:prstGeom>
          <a:ln w="57150" cap="flat" cmpd="sng" algn="ctr">
            <a:solidFill>
              <a:srgbClr val="FFFF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21" name="Connettore 2 20"/>
          <p:cNvCxnSpPr/>
          <p:nvPr/>
        </p:nvCxnSpPr>
        <p:spPr>
          <a:xfrm>
            <a:off x="3983038" y="1789113"/>
            <a:ext cx="660400" cy="396875"/>
          </a:xfrm>
          <a:prstGeom prst="straightConnector1">
            <a:avLst/>
          </a:prstGeom>
          <a:ln w="57150" cap="flat" cmpd="sng" algn="ctr">
            <a:solidFill>
              <a:srgbClr val="FFFF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31753" name="Rettangolo 21"/>
          <p:cNvSpPr>
            <a:spLocks noChangeArrowheads="1"/>
          </p:cNvSpPr>
          <p:nvPr/>
        </p:nvSpPr>
        <p:spPr bwMode="auto">
          <a:xfrm>
            <a:off x="0" y="2894013"/>
            <a:ext cx="1947863" cy="646112"/>
          </a:xfrm>
          <a:prstGeom prst="rect">
            <a:avLst/>
          </a:prstGeom>
          <a:noFill/>
          <a:ln w="9525">
            <a:noFill/>
            <a:miter lim="800000"/>
            <a:headEnd/>
            <a:tailEnd/>
          </a:ln>
        </p:spPr>
        <p:txBody>
          <a:bodyPr>
            <a:prstTxWarp prst="textNoShape">
              <a:avLst/>
            </a:prstTxWarp>
            <a:spAutoFit/>
          </a:bodyPr>
          <a:lstStyle/>
          <a:p>
            <a:pPr defTabSz="457200" eaLnBrk="1" fontAlgn="auto" hangingPunct="1">
              <a:spcBef>
                <a:spcPts val="0"/>
              </a:spcBef>
              <a:spcAft>
                <a:spcPts val="0"/>
              </a:spcAft>
            </a:pPr>
            <a:r>
              <a:rPr lang="it-IT" sz="1800" b="1">
                <a:solidFill>
                  <a:prstClr val="black"/>
                </a:solidFill>
                <a:latin typeface="Calibri" pitchFamily="34" charset="0"/>
                <a:ea typeface=""/>
                <a:cs typeface=""/>
              </a:rPr>
              <a:t>300 TW, &lt; 25 fs </a:t>
            </a:r>
          </a:p>
          <a:p>
            <a:pPr defTabSz="457200" eaLnBrk="1" fontAlgn="auto" hangingPunct="1">
              <a:spcBef>
                <a:spcPts val="0"/>
              </a:spcBef>
              <a:spcAft>
                <a:spcPts val="0"/>
              </a:spcAft>
            </a:pPr>
            <a:r>
              <a:rPr lang="it-IT" sz="1800" b="1">
                <a:solidFill>
                  <a:prstClr val="black"/>
                </a:solidFill>
                <a:latin typeface="Calibri" pitchFamily="34" charset="0"/>
                <a:ea typeface=""/>
                <a:cs typeface=""/>
              </a:rPr>
              <a:t>Ti:Sa laser</a:t>
            </a:r>
          </a:p>
        </p:txBody>
      </p:sp>
      <p:sp>
        <p:nvSpPr>
          <p:cNvPr id="31754" name="Sun 1"/>
          <p:cNvSpPr>
            <a:spLocks noChangeArrowheads="1"/>
          </p:cNvSpPr>
          <p:nvPr/>
        </p:nvSpPr>
        <p:spPr bwMode="auto">
          <a:xfrm>
            <a:off x="4572000" y="2114550"/>
            <a:ext cx="504825" cy="360363"/>
          </a:xfrm>
          <a:prstGeom prst="sun">
            <a:avLst>
              <a:gd name="adj" fmla="val 25000"/>
            </a:avLst>
          </a:prstGeom>
          <a:solidFill>
            <a:srgbClr val="FF0000"/>
          </a:solidFill>
          <a:ln w="9525">
            <a:noFill/>
            <a:miter lim="800000"/>
            <a:headEnd/>
            <a:tailEnd/>
          </a:ln>
        </p:spPr>
        <p:txBody>
          <a:bodyPr lIns="91422" tIns="45711" rIns="91422" bIns="45711">
            <a:prstTxWarp prst="textNoShape">
              <a:avLst/>
            </a:prstTxWarp>
          </a:bodyPr>
          <a:lstStyle/>
          <a:p>
            <a:pPr defTabSz="912813" eaLnBrk="1" fontAlgn="auto" hangingPunct="1">
              <a:spcBef>
                <a:spcPts val="0"/>
              </a:spcBef>
              <a:spcAft>
                <a:spcPts val="0"/>
              </a:spcAft>
            </a:pPr>
            <a:endParaRPr lang="en-GB" sz="2400">
              <a:solidFill>
                <a:srgbClr val="FF0000"/>
              </a:solidFill>
              <a:latin typeface="Calibri" pitchFamily="34" charset="0"/>
              <a:ea typeface=""/>
              <a:cs typeface=""/>
            </a:endParaRPr>
          </a:p>
        </p:txBody>
      </p:sp>
      <p:cxnSp>
        <p:nvCxnSpPr>
          <p:cNvPr id="31755" name="Connettore 2 6"/>
          <p:cNvCxnSpPr>
            <a:cxnSpLocks noChangeShapeType="1"/>
            <a:stCxn id="25" idx="1"/>
            <a:endCxn id="31754" idx="3"/>
          </p:cNvCxnSpPr>
          <p:nvPr/>
        </p:nvCxnSpPr>
        <p:spPr bwMode="auto">
          <a:xfrm rot="10800000" flipV="1">
            <a:off x="5076825" y="2194014"/>
            <a:ext cx="1701800" cy="100717"/>
          </a:xfrm>
          <a:prstGeom prst="straightConnector1">
            <a:avLst/>
          </a:prstGeom>
          <a:noFill/>
          <a:ln w="38100">
            <a:solidFill>
              <a:srgbClr val="FFFF00"/>
            </a:solidFill>
            <a:round/>
            <a:headEnd/>
            <a:tailEnd type="arrow" w="med" len="med"/>
          </a:ln>
        </p:spPr>
      </p:cxnSp>
      <p:sp>
        <p:nvSpPr>
          <p:cNvPr id="25" name="CasellaDiTesto 24"/>
          <p:cNvSpPr txBox="1"/>
          <p:nvPr/>
        </p:nvSpPr>
        <p:spPr>
          <a:xfrm>
            <a:off x="6778625" y="1593850"/>
            <a:ext cx="2365375" cy="1200329"/>
          </a:xfrm>
          <a:prstGeom prst="rect">
            <a:avLst/>
          </a:prstGeom>
          <a:solidFill>
            <a:srgbClr val="FFFF00">
              <a:alpha val="70000"/>
            </a:srgbClr>
          </a:solidFill>
          <a:ln>
            <a:solidFill>
              <a:srgbClr val="FFFF00"/>
            </a:solidFill>
          </a:ln>
        </p:spPr>
        <p:style>
          <a:lnRef idx="2">
            <a:schemeClr val="accent2"/>
          </a:lnRef>
          <a:fillRef idx="1">
            <a:schemeClr val="lt1"/>
          </a:fillRef>
          <a:effectRef idx="0">
            <a:schemeClr val="accent2"/>
          </a:effectRef>
          <a:fontRef idx="minor">
            <a:schemeClr val="dk1"/>
          </a:fontRef>
        </p:style>
        <p:txBody>
          <a:bodyPr>
            <a:spAutoFit/>
          </a:bodyPr>
          <a:lstStyle/>
          <a:p>
            <a:pPr defTabSz="457200" eaLnBrk="1" fontAlgn="auto" hangingPunct="1">
              <a:spcBef>
                <a:spcPts val="0"/>
              </a:spcBef>
              <a:spcAft>
                <a:spcPts val="0"/>
              </a:spcAft>
              <a:defRPr/>
            </a:pPr>
            <a:r>
              <a:rPr lang="en-US" sz="1800" b="1" dirty="0">
                <a:solidFill>
                  <a:srgbClr val="FF0000"/>
                </a:solidFill>
                <a:sym typeface="American Typewriter" pitchFamily="1" charset="0"/>
              </a:rPr>
              <a:t>External  Injection </a:t>
            </a:r>
            <a:r>
              <a:rPr lang="en-US" sz="1800" b="1" dirty="0">
                <a:solidFill>
                  <a:srgbClr val="8064A2">
                    <a:lumMod val="50000"/>
                  </a:srgbClr>
                </a:solidFill>
                <a:sym typeface="American Typewriter" pitchFamily="1" charset="0"/>
              </a:rPr>
              <a:t>into plasma</a:t>
            </a:r>
          </a:p>
          <a:p>
            <a:pPr defTabSz="457200" eaLnBrk="1" fontAlgn="auto" hangingPunct="1">
              <a:spcBef>
                <a:spcPts val="0"/>
              </a:spcBef>
              <a:spcAft>
                <a:spcPts val="0"/>
              </a:spcAft>
              <a:defRPr/>
            </a:pPr>
            <a:endParaRPr lang="en-US" sz="1800" b="1" dirty="0">
              <a:solidFill>
                <a:srgbClr val="8064A2">
                  <a:lumMod val="50000"/>
                </a:srgbClr>
              </a:solidFill>
              <a:sym typeface="American Typewriter" pitchFamily="1" charset="0"/>
            </a:endParaRPr>
          </a:p>
          <a:p>
            <a:pPr defTabSz="457200" eaLnBrk="1" fontAlgn="auto" hangingPunct="1">
              <a:spcBef>
                <a:spcPts val="0"/>
              </a:spcBef>
              <a:spcAft>
                <a:spcPts val="0"/>
              </a:spcAft>
              <a:defRPr/>
            </a:pPr>
            <a:r>
              <a:rPr lang="en-US" sz="1800" b="1" dirty="0">
                <a:solidFill>
                  <a:srgbClr val="FF0000"/>
                </a:solidFill>
                <a:sym typeface="American Typewriter" pitchFamily="1" charset="0"/>
              </a:rPr>
              <a:t>SL_EXIN</a:t>
            </a:r>
          </a:p>
        </p:txBody>
      </p:sp>
      <p:sp>
        <p:nvSpPr>
          <p:cNvPr id="31757" name="Sun 1"/>
          <p:cNvSpPr>
            <a:spLocks noChangeArrowheads="1"/>
          </p:cNvSpPr>
          <p:nvPr/>
        </p:nvSpPr>
        <p:spPr bwMode="auto">
          <a:xfrm>
            <a:off x="3914775" y="5643563"/>
            <a:ext cx="504825" cy="360362"/>
          </a:xfrm>
          <a:prstGeom prst="sun">
            <a:avLst>
              <a:gd name="adj" fmla="val 25000"/>
            </a:avLst>
          </a:prstGeom>
          <a:solidFill>
            <a:srgbClr val="FF0000"/>
          </a:solidFill>
          <a:ln w="9525">
            <a:noFill/>
            <a:miter lim="800000"/>
            <a:headEnd/>
            <a:tailEnd/>
          </a:ln>
        </p:spPr>
        <p:txBody>
          <a:bodyPr lIns="91422" tIns="45711" rIns="91422" bIns="45711">
            <a:prstTxWarp prst="textNoShape">
              <a:avLst/>
            </a:prstTxWarp>
          </a:bodyPr>
          <a:lstStyle/>
          <a:p>
            <a:pPr defTabSz="912813" eaLnBrk="1" fontAlgn="auto" hangingPunct="1">
              <a:spcBef>
                <a:spcPts val="0"/>
              </a:spcBef>
              <a:spcAft>
                <a:spcPts val="0"/>
              </a:spcAft>
            </a:pPr>
            <a:endParaRPr lang="en-GB" sz="2400">
              <a:solidFill>
                <a:srgbClr val="FF0000"/>
              </a:solidFill>
              <a:latin typeface="Calibri" pitchFamily="34" charset="0"/>
              <a:ea typeface=""/>
              <a:cs typeface=""/>
            </a:endParaRPr>
          </a:p>
        </p:txBody>
      </p:sp>
      <p:sp>
        <p:nvSpPr>
          <p:cNvPr id="30" name="CasellaDiTesto 29"/>
          <p:cNvSpPr txBox="1"/>
          <p:nvPr/>
        </p:nvSpPr>
        <p:spPr>
          <a:xfrm>
            <a:off x="6778625" y="4510088"/>
            <a:ext cx="2365375" cy="1477328"/>
          </a:xfrm>
          <a:prstGeom prst="rect">
            <a:avLst/>
          </a:prstGeom>
          <a:solidFill>
            <a:srgbClr val="FFFF00">
              <a:alpha val="70000"/>
            </a:srgbClr>
          </a:solidFill>
          <a:ln>
            <a:solidFill>
              <a:srgbClr val="FFFF00"/>
            </a:solidFill>
          </a:ln>
        </p:spPr>
        <p:style>
          <a:lnRef idx="2">
            <a:schemeClr val="accent2"/>
          </a:lnRef>
          <a:fillRef idx="1">
            <a:schemeClr val="lt1"/>
          </a:fillRef>
          <a:effectRef idx="0">
            <a:schemeClr val="accent2"/>
          </a:effectRef>
          <a:fontRef idx="minor">
            <a:schemeClr val="dk1"/>
          </a:fontRef>
        </p:style>
        <p:txBody>
          <a:bodyPr>
            <a:spAutoFit/>
          </a:bodyPr>
          <a:lstStyle/>
          <a:p>
            <a:pPr defTabSz="457200" eaLnBrk="1" fontAlgn="auto" hangingPunct="1">
              <a:spcBef>
                <a:spcPts val="0"/>
              </a:spcBef>
              <a:spcAft>
                <a:spcPts val="0"/>
              </a:spcAft>
              <a:defRPr/>
            </a:pPr>
            <a:r>
              <a:rPr lang="en-US" sz="1800" b="1" dirty="0">
                <a:solidFill>
                  <a:srgbClr val="FF0000"/>
                </a:solidFill>
                <a:sym typeface="American Typewriter" pitchFamily="1" charset="0"/>
              </a:rPr>
              <a:t>Plasma Wakefield</a:t>
            </a:r>
          </a:p>
          <a:p>
            <a:pPr defTabSz="457200" eaLnBrk="1" fontAlgn="auto" hangingPunct="1">
              <a:spcBef>
                <a:spcPts val="0"/>
              </a:spcBef>
              <a:spcAft>
                <a:spcPts val="0"/>
              </a:spcAft>
              <a:defRPr/>
            </a:pPr>
            <a:r>
              <a:rPr lang="en-US" sz="1800" b="1" dirty="0">
                <a:solidFill>
                  <a:prstClr val="black"/>
                </a:solidFill>
                <a:sym typeface="American Typewriter" pitchFamily="1" charset="0"/>
              </a:rPr>
              <a:t>Acceleration (COMB beams)</a:t>
            </a:r>
          </a:p>
          <a:p>
            <a:pPr defTabSz="457200" eaLnBrk="1" fontAlgn="auto" hangingPunct="1">
              <a:spcBef>
                <a:spcPts val="0"/>
              </a:spcBef>
              <a:spcAft>
                <a:spcPts val="0"/>
              </a:spcAft>
              <a:defRPr/>
            </a:pPr>
            <a:endParaRPr lang="en-US" sz="1800" b="1" dirty="0">
              <a:solidFill>
                <a:prstClr val="black"/>
              </a:solidFill>
              <a:sym typeface="American Typewriter" pitchFamily="1" charset="0"/>
            </a:endParaRPr>
          </a:p>
          <a:p>
            <a:pPr defTabSz="457200" eaLnBrk="1" fontAlgn="auto" hangingPunct="1">
              <a:spcBef>
                <a:spcPts val="0"/>
              </a:spcBef>
              <a:spcAft>
                <a:spcPts val="0"/>
              </a:spcAft>
              <a:defRPr/>
            </a:pPr>
            <a:r>
              <a:rPr lang="en-US" sz="1800" b="1" dirty="0">
                <a:solidFill>
                  <a:srgbClr val="FF0000"/>
                </a:solidFill>
                <a:sym typeface="American Typewriter" pitchFamily="1" charset="0"/>
              </a:rPr>
              <a:t>SL_COMB</a:t>
            </a:r>
          </a:p>
        </p:txBody>
      </p:sp>
      <p:cxnSp>
        <p:nvCxnSpPr>
          <p:cNvPr id="31759" name="Connettore 2 6"/>
          <p:cNvCxnSpPr>
            <a:cxnSpLocks noChangeShapeType="1"/>
            <a:stCxn id="30" idx="1"/>
            <a:endCxn id="31757" idx="3"/>
          </p:cNvCxnSpPr>
          <p:nvPr/>
        </p:nvCxnSpPr>
        <p:spPr bwMode="auto">
          <a:xfrm rot="10800000" flipV="1">
            <a:off x="4419601" y="5248752"/>
            <a:ext cx="2359025" cy="574992"/>
          </a:xfrm>
          <a:prstGeom prst="straightConnector1">
            <a:avLst/>
          </a:prstGeom>
          <a:noFill/>
          <a:ln w="38100">
            <a:solidFill>
              <a:srgbClr val="FFFF00"/>
            </a:solidFill>
            <a:round/>
            <a:headEnd/>
            <a:tailEnd type="arrow" w="med" len="med"/>
          </a:ln>
        </p:spPr>
      </p:cxnSp>
      <p:cxnSp>
        <p:nvCxnSpPr>
          <p:cNvPr id="37" name="Connettore 2 36"/>
          <p:cNvCxnSpPr/>
          <p:nvPr/>
        </p:nvCxnSpPr>
        <p:spPr>
          <a:xfrm flipV="1">
            <a:off x="3182938" y="5908675"/>
            <a:ext cx="571500" cy="542925"/>
          </a:xfrm>
          <a:prstGeom prst="straightConnector1">
            <a:avLst/>
          </a:prstGeom>
          <a:ln w="57150"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39" name="CasellaDiTesto 38"/>
          <p:cNvSpPr txBox="1"/>
          <p:nvPr/>
        </p:nvSpPr>
        <p:spPr>
          <a:xfrm>
            <a:off x="1089025" y="5556250"/>
            <a:ext cx="2120900" cy="922338"/>
          </a:xfrm>
          <a:prstGeom prst="rect">
            <a:avLst/>
          </a:prstGeom>
          <a:solidFill>
            <a:schemeClr val="tx1">
              <a:alpha val="34000"/>
            </a:schemeClr>
          </a:solidFill>
          <a:ln>
            <a:noFill/>
          </a:ln>
        </p:spPr>
        <p:style>
          <a:lnRef idx="2">
            <a:schemeClr val="accent2"/>
          </a:lnRef>
          <a:fillRef idx="1">
            <a:schemeClr val="lt1"/>
          </a:fillRef>
          <a:effectRef idx="0">
            <a:schemeClr val="accent2"/>
          </a:effectRef>
          <a:fontRef idx="minor">
            <a:schemeClr val="dk1"/>
          </a:fontRef>
        </p:style>
        <p:txBody>
          <a:bodyPr>
            <a:spAutoFit/>
          </a:bodyPr>
          <a:lstStyle/>
          <a:p>
            <a:pPr defTabSz="457200" eaLnBrk="1" fontAlgn="auto" hangingPunct="1">
              <a:spcBef>
                <a:spcPts val="0"/>
              </a:spcBef>
              <a:spcAft>
                <a:spcPts val="0"/>
              </a:spcAft>
              <a:defRPr/>
            </a:pPr>
            <a:r>
              <a:rPr lang="en-US" sz="1800" b="1" dirty="0">
                <a:solidFill>
                  <a:prstClr val="white"/>
                </a:solidFill>
                <a:sym typeface="American Typewriter" pitchFamily="1" charset="0"/>
              </a:rPr>
              <a:t>High Brightness electron beam</a:t>
            </a:r>
          </a:p>
          <a:p>
            <a:pPr defTabSz="457200" eaLnBrk="1" fontAlgn="auto" hangingPunct="1">
              <a:spcBef>
                <a:spcPts val="0"/>
              </a:spcBef>
              <a:spcAft>
                <a:spcPts val="0"/>
              </a:spcAft>
              <a:defRPr/>
            </a:pPr>
            <a:r>
              <a:rPr lang="en-US" sz="1800" b="1" dirty="0">
                <a:solidFill>
                  <a:prstClr val="white"/>
                </a:solidFill>
                <a:sym typeface="American Typewriter" pitchFamily="1" charset="0"/>
              </a:rPr>
              <a:t>from SPARC</a:t>
            </a:r>
          </a:p>
        </p:txBody>
      </p:sp>
      <p:grpSp>
        <p:nvGrpSpPr>
          <p:cNvPr id="2" name="Group 2"/>
          <p:cNvGrpSpPr>
            <a:grpSpLocks/>
          </p:cNvGrpSpPr>
          <p:nvPr/>
        </p:nvGrpSpPr>
        <p:grpSpPr bwMode="auto">
          <a:xfrm>
            <a:off x="698500" y="4494213"/>
            <a:ext cx="5986463" cy="1889125"/>
            <a:chOff x="768" y="688"/>
            <a:chExt cx="4123" cy="1328"/>
          </a:xfrm>
        </p:grpSpPr>
        <p:grpSp>
          <p:nvGrpSpPr>
            <p:cNvPr id="3" name="Group 3"/>
            <p:cNvGrpSpPr>
              <a:grpSpLocks/>
            </p:cNvGrpSpPr>
            <p:nvPr/>
          </p:nvGrpSpPr>
          <p:grpSpPr bwMode="auto">
            <a:xfrm>
              <a:off x="768" y="688"/>
              <a:ext cx="4123" cy="1328"/>
              <a:chOff x="768" y="688"/>
              <a:chExt cx="4123" cy="1328"/>
            </a:xfrm>
          </p:grpSpPr>
          <p:pic>
            <p:nvPicPr>
              <p:cNvPr id="31766" name="Picture 4"/>
              <p:cNvPicPr>
                <a:picLocks noChangeAspect="1" noChangeArrowheads="1"/>
              </p:cNvPicPr>
              <p:nvPr/>
            </p:nvPicPr>
            <p:blipFill>
              <a:blip r:embed="rId4"/>
              <a:srcRect t="50299"/>
              <a:stretch>
                <a:fillRect/>
              </a:stretch>
            </p:blipFill>
            <p:spPr bwMode="auto">
              <a:xfrm>
                <a:off x="768" y="688"/>
                <a:ext cx="4123" cy="1328"/>
              </a:xfrm>
              <a:prstGeom prst="rect">
                <a:avLst/>
              </a:prstGeom>
              <a:noFill/>
              <a:ln w="9525">
                <a:noFill/>
                <a:miter lim="800000"/>
                <a:headEnd/>
                <a:tailEnd/>
              </a:ln>
            </p:spPr>
          </p:pic>
          <p:pic>
            <p:nvPicPr>
              <p:cNvPr id="31767" name="Picture 5"/>
              <p:cNvPicPr>
                <a:picLocks noChangeAspect="1" noChangeArrowheads="1"/>
              </p:cNvPicPr>
              <p:nvPr/>
            </p:nvPicPr>
            <p:blipFill>
              <a:blip r:embed="rId5"/>
              <a:srcRect l="69293" t="75822" r="19670" b="16168"/>
              <a:stretch>
                <a:fillRect/>
              </a:stretch>
            </p:blipFill>
            <p:spPr bwMode="auto">
              <a:xfrm>
                <a:off x="2473" y="1371"/>
                <a:ext cx="456" cy="216"/>
              </a:xfrm>
              <a:prstGeom prst="rect">
                <a:avLst/>
              </a:prstGeom>
              <a:noFill/>
              <a:ln w="9525">
                <a:noFill/>
                <a:miter lim="800000"/>
                <a:headEnd/>
                <a:tailEnd/>
              </a:ln>
            </p:spPr>
          </p:pic>
          <p:pic>
            <p:nvPicPr>
              <p:cNvPr id="31768" name="Picture 6"/>
              <p:cNvPicPr>
                <a:picLocks noChangeAspect="1" noChangeArrowheads="1"/>
              </p:cNvPicPr>
              <p:nvPr/>
            </p:nvPicPr>
            <p:blipFill>
              <a:blip r:embed="rId6"/>
              <a:srcRect l="69293" t="75822" r="19670" b="16168"/>
              <a:stretch>
                <a:fillRect/>
              </a:stretch>
            </p:blipFill>
            <p:spPr bwMode="auto">
              <a:xfrm>
                <a:off x="1488" y="1371"/>
                <a:ext cx="458" cy="216"/>
              </a:xfrm>
              <a:prstGeom prst="rect">
                <a:avLst/>
              </a:prstGeom>
              <a:noFill/>
              <a:ln w="9525">
                <a:noFill/>
                <a:miter lim="800000"/>
                <a:headEnd/>
                <a:tailEnd/>
              </a:ln>
            </p:spPr>
          </p:pic>
          <p:pic>
            <p:nvPicPr>
              <p:cNvPr id="31769" name="Picture 7"/>
              <p:cNvPicPr>
                <a:picLocks noChangeAspect="1" noChangeArrowheads="1"/>
              </p:cNvPicPr>
              <p:nvPr/>
            </p:nvPicPr>
            <p:blipFill>
              <a:blip r:embed="rId6"/>
              <a:srcRect l="52364" t="75449" r="44095" b="17366"/>
              <a:stretch>
                <a:fillRect/>
              </a:stretch>
            </p:blipFill>
            <p:spPr bwMode="auto">
              <a:xfrm>
                <a:off x="1248" y="1368"/>
                <a:ext cx="146" cy="191"/>
              </a:xfrm>
              <a:prstGeom prst="rect">
                <a:avLst/>
              </a:prstGeom>
              <a:noFill/>
              <a:ln w="9525">
                <a:noFill/>
                <a:miter lim="800000"/>
                <a:headEnd/>
                <a:tailEnd/>
              </a:ln>
            </p:spPr>
          </p:pic>
          <p:sp>
            <p:nvSpPr>
              <p:cNvPr id="31770" name="Line 8"/>
              <p:cNvSpPr>
                <a:spLocks noChangeShapeType="1"/>
              </p:cNvSpPr>
              <p:nvPr/>
            </p:nvSpPr>
            <p:spPr bwMode="auto">
              <a:xfrm flipV="1">
                <a:off x="2770" y="1546"/>
                <a:ext cx="230" cy="306"/>
              </a:xfrm>
              <a:prstGeom prst="line">
                <a:avLst/>
              </a:prstGeom>
              <a:noFill/>
              <a:ln w="57150">
                <a:solidFill>
                  <a:srgbClr val="F3FF7C"/>
                </a:solidFill>
                <a:round/>
                <a:headEnd/>
                <a:tailEnd type="triangle" w="med" len="med"/>
              </a:ln>
            </p:spPr>
            <p:txBody>
              <a:bodyPr wrap="none" anchor="ctr">
                <a:prstTxWarp prst="textNoShape">
                  <a:avLst/>
                </a:prstTxWarp>
              </a:bodyPr>
              <a:lstStyle/>
              <a:p>
                <a:pPr defTabSz="457200" eaLnBrk="1" fontAlgn="auto" hangingPunct="1">
                  <a:spcBef>
                    <a:spcPts val="0"/>
                  </a:spcBef>
                  <a:spcAft>
                    <a:spcPts val="0"/>
                  </a:spcAft>
                </a:pPr>
                <a:endParaRPr lang="en-GB" sz="1800">
                  <a:solidFill>
                    <a:prstClr val="black"/>
                  </a:solidFill>
                  <a:latin typeface="Calibri"/>
                  <a:ea typeface=""/>
                  <a:cs typeface=""/>
                </a:endParaRPr>
              </a:p>
            </p:txBody>
          </p:sp>
          <p:sp>
            <p:nvSpPr>
              <p:cNvPr id="31771" name="Line 9"/>
              <p:cNvSpPr>
                <a:spLocks noChangeShapeType="1"/>
              </p:cNvSpPr>
              <p:nvPr/>
            </p:nvSpPr>
            <p:spPr bwMode="auto">
              <a:xfrm flipH="1" flipV="1">
                <a:off x="1344" y="1632"/>
                <a:ext cx="96" cy="192"/>
              </a:xfrm>
              <a:prstGeom prst="line">
                <a:avLst/>
              </a:prstGeom>
              <a:noFill/>
              <a:ln w="38100">
                <a:solidFill>
                  <a:srgbClr val="FF0000"/>
                </a:solidFill>
                <a:round/>
                <a:headEnd/>
                <a:tailEnd type="triangle" w="med" len="med"/>
              </a:ln>
            </p:spPr>
            <p:txBody>
              <a:bodyPr wrap="none" anchor="ctr">
                <a:prstTxWarp prst="textNoShape">
                  <a:avLst/>
                </a:prstTxWarp>
              </a:bodyPr>
              <a:lstStyle/>
              <a:p>
                <a:pPr defTabSz="457200" eaLnBrk="1" fontAlgn="auto" hangingPunct="1">
                  <a:spcBef>
                    <a:spcPts val="0"/>
                  </a:spcBef>
                  <a:spcAft>
                    <a:spcPts val="0"/>
                  </a:spcAft>
                </a:pPr>
                <a:endParaRPr lang="en-GB" sz="1800">
                  <a:solidFill>
                    <a:prstClr val="black"/>
                  </a:solidFill>
                  <a:latin typeface="Calibri"/>
                  <a:ea typeface=""/>
                  <a:cs typeface=""/>
                </a:endParaRPr>
              </a:p>
            </p:txBody>
          </p:sp>
          <p:sp>
            <p:nvSpPr>
              <p:cNvPr id="31772" name="Line 10"/>
              <p:cNvSpPr>
                <a:spLocks noChangeShapeType="1"/>
              </p:cNvSpPr>
              <p:nvPr/>
            </p:nvSpPr>
            <p:spPr bwMode="auto">
              <a:xfrm>
                <a:off x="2640" y="1872"/>
                <a:ext cx="144" cy="0"/>
              </a:xfrm>
              <a:prstGeom prst="line">
                <a:avLst/>
              </a:prstGeom>
              <a:noFill/>
              <a:ln w="76200">
                <a:solidFill>
                  <a:schemeClr val="bg1"/>
                </a:solidFill>
                <a:round/>
                <a:headEnd/>
                <a:tailEnd/>
              </a:ln>
            </p:spPr>
            <p:txBody>
              <a:bodyPr wrap="none" anchor="ctr">
                <a:prstTxWarp prst="textNoShape">
                  <a:avLst/>
                </a:prstTxWarp>
              </a:bodyPr>
              <a:lstStyle/>
              <a:p>
                <a:pPr defTabSz="457200" eaLnBrk="1" fontAlgn="auto" hangingPunct="1">
                  <a:spcBef>
                    <a:spcPts val="0"/>
                  </a:spcBef>
                  <a:spcAft>
                    <a:spcPts val="0"/>
                  </a:spcAft>
                </a:pPr>
                <a:endParaRPr lang="en-GB" sz="1800">
                  <a:solidFill>
                    <a:prstClr val="black"/>
                  </a:solidFill>
                  <a:latin typeface="Calibri"/>
                  <a:ea typeface=""/>
                  <a:cs typeface=""/>
                </a:endParaRPr>
              </a:p>
            </p:txBody>
          </p:sp>
        </p:grpSp>
        <p:sp>
          <p:nvSpPr>
            <p:cNvPr id="31765" name="Rectangle 11"/>
            <p:cNvSpPr>
              <a:spLocks noChangeArrowheads="1"/>
            </p:cNvSpPr>
            <p:nvPr/>
          </p:nvSpPr>
          <p:spPr bwMode="auto">
            <a:xfrm>
              <a:off x="2928" y="1368"/>
              <a:ext cx="144" cy="192"/>
            </a:xfrm>
            <a:prstGeom prst="rect">
              <a:avLst/>
            </a:prstGeom>
            <a:solidFill>
              <a:srgbClr val="FFBABD"/>
            </a:solidFill>
            <a:ln w="9525">
              <a:solidFill>
                <a:srgbClr val="FFB9BB"/>
              </a:solidFill>
              <a:miter lim="800000"/>
              <a:headEnd/>
              <a:tailEnd/>
            </a:ln>
          </p:spPr>
          <p:txBody>
            <a:bodyPr wrap="none" anchor="ctr">
              <a:prstTxWarp prst="textNoShape">
                <a:avLst/>
              </a:prstTxWarp>
            </a:bodyPr>
            <a:lstStyle/>
            <a:p>
              <a:pPr defTabSz="457200" eaLnBrk="1" fontAlgn="auto" hangingPunct="1">
                <a:spcBef>
                  <a:spcPts val="0"/>
                </a:spcBef>
                <a:spcAft>
                  <a:spcPts val="0"/>
                </a:spcAft>
              </a:pPr>
              <a:endParaRPr lang="en-GB" sz="1800">
                <a:solidFill>
                  <a:prstClr val="black"/>
                </a:solidFill>
                <a:latin typeface="Calibri"/>
                <a:ea typeface=""/>
                <a:cs typeface=""/>
              </a:endParaRPr>
            </a:p>
          </p:txBody>
        </p:sp>
      </p:grpSp>
      <p:pic>
        <p:nvPicPr>
          <p:cNvPr id="31763" name="Immagine 51" descr="Screen shot 2013-03-18 at 00.14.07.png"/>
          <p:cNvPicPr>
            <a:picLocks noChangeAspect="1"/>
          </p:cNvPicPr>
          <p:nvPr/>
        </p:nvPicPr>
        <p:blipFill>
          <a:blip r:embed="rId7"/>
          <a:srcRect/>
          <a:stretch>
            <a:fillRect/>
          </a:stretch>
        </p:blipFill>
        <p:spPr bwMode="auto">
          <a:xfrm>
            <a:off x="319088" y="1598613"/>
            <a:ext cx="6356350" cy="2095500"/>
          </a:xfrm>
          <a:prstGeom prst="rect">
            <a:avLst/>
          </a:prstGeom>
          <a:noFill/>
          <a:ln w="9525">
            <a:noFill/>
            <a:miter lim="800000"/>
            <a:headEnd/>
            <a:tailEnd/>
          </a:ln>
        </p:spPr>
      </p:pic>
      <p:pic>
        <p:nvPicPr>
          <p:cNvPr id="29" name="Picture 2" descr="marchio A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713" t="15123" r="-3713" b="39508"/>
          <a:stretch/>
        </p:blipFill>
        <p:spPr bwMode="auto">
          <a:xfrm>
            <a:off x="7255159" y="0"/>
            <a:ext cx="1939479"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 descr="logoci.tif"/>
          <p:cNvPicPr/>
          <p:nvPr/>
        </p:nvPicPr>
        <p:blipFill>
          <a:blip r:embed="rId9"/>
          <a:stretch>
            <a:fillRect/>
          </a:stretch>
        </p:blipFill>
        <p:spPr>
          <a:xfrm>
            <a:off x="251520" y="72220"/>
            <a:ext cx="864096" cy="422746"/>
          </a:xfrm>
          <a:prstGeom prst="rect">
            <a:avLst/>
          </a:prstGeom>
        </p:spPr>
      </p:pic>
      <p:sp>
        <p:nvSpPr>
          <p:cNvPr id="33" name="Titolo 11">
            <a:extLst>
              <a:ext uri="{FF2B5EF4-FFF2-40B4-BE49-F238E27FC236}">
                <a16:creationId xmlns="" xmlns:a16="http://schemas.microsoft.com/office/drawing/2014/main" id="{AB690CCE-4807-467F-9FE1-42E2D4831EC4}"/>
              </a:ext>
            </a:extLst>
          </p:cNvPr>
          <p:cNvSpPr txBox="1">
            <a:spLocks/>
          </p:cNvSpPr>
          <p:nvPr/>
        </p:nvSpPr>
        <p:spPr>
          <a:xfrm>
            <a:off x="973931" y="-22151"/>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pPr>
            <a:r>
              <a:rPr lang="en-GB" sz="2800" b="1">
                <a:solidFill>
                  <a:srgbClr val="002060"/>
                </a:solidFill>
              </a:rPr>
              <a:t>Plasma acceleration experiments @ SPARC_LAB</a:t>
            </a:r>
            <a:endParaRPr lang="en-GB" sz="2800" b="1" dirty="0">
              <a:solidFill>
                <a:srgbClr val="002060"/>
              </a:solidFill>
            </a:endParaRPr>
          </a:p>
        </p:txBody>
      </p:sp>
    </p:spTree>
    <p:extLst>
      <p:ext uri="{BB962C8B-B14F-4D97-AF65-F5344CB8AC3E}">
        <p14:creationId xmlns:p14="http://schemas.microsoft.com/office/powerpoint/2010/main" val="5354977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46895" y="3789040"/>
            <a:ext cx="5400599" cy="2958761"/>
          </a:xfrm>
          <a:prstGeom prst="rect">
            <a:avLst/>
          </a:prstGeom>
        </p:spPr>
      </p:pic>
      <p:sp>
        <p:nvSpPr>
          <p:cNvPr id="11" name="Segnaposto numero diapositiva 10"/>
          <p:cNvSpPr>
            <a:spLocks noGrp="1"/>
          </p:cNvSpPr>
          <p:nvPr>
            <p:ph type="sldNum" sz="quarter" idx="12"/>
          </p:nvPr>
        </p:nvSpPr>
        <p:spPr/>
        <p:txBody>
          <a:bodyPr/>
          <a:lstStyle/>
          <a:p>
            <a:r>
              <a:rPr lang="it-IT" dirty="0">
                <a:solidFill>
                  <a:srgbClr val="000000"/>
                </a:solidFill>
              </a:rPr>
              <a:t> </a:t>
            </a:r>
            <a:fld id="{BFBF7122-E485-A34B-A033-193A3ADCCB38}" type="slidenum">
              <a:rPr lang="it-IT" smtClean="0">
                <a:solidFill>
                  <a:srgbClr val="000000"/>
                </a:solidFill>
              </a:rPr>
              <a:pPr/>
              <a:t>39</a:t>
            </a:fld>
            <a:endParaRPr lang="it-IT" dirty="0">
              <a:solidFill>
                <a:srgbClr val="000000"/>
              </a:solidFill>
            </a:endParaRPr>
          </a:p>
        </p:txBody>
      </p:sp>
      <p:pic>
        <p:nvPicPr>
          <p:cNvPr id="15" name="Picture 2" descr="marchio A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13" t="15123" r="-3713" b="39508"/>
          <a:stretch/>
        </p:blipFill>
        <p:spPr bwMode="auto">
          <a:xfrm>
            <a:off x="7255159" y="0"/>
            <a:ext cx="1939479"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descr="logoci.tif"/>
          <p:cNvPicPr/>
          <p:nvPr/>
        </p:nvPicPr>
        <p:blipFill>
          <a:blip r:embed="rId4"/>
          <a:stretch>
            <a:fillRect/>
          </a:stretch>
        </p:blipFill>
        <p:spPr>
          <a:xfrm>
            <a:off x="251520" y="72220"/>
            <a:ext cx="864096" cy="422746"/>
          </a:xfrm>
          <a:prstGeom prst="rect">
            <a:avLst/>
          </a:prstGeom>
        </p:spPr>
      </p:pic>
      <p:pic>
        <p:nvPicPr>
          <p:cNvPr id="3" name="Picture 2"/>
          <p:cNvPicPr>
            <a:picLocks noChangeAspect="1"/>
          </p:cNvPicPr>
          <p:nvPr/>
        </p:nvPicPr>
        <p:blipFill>
          <a:blip r:embed="rId5"/>
          <a:stretch>
            <a:fillRect/>
          </a:stretch>
        </p:blipFill>
        <p:spPr>
          <a:xfrm>
            <a:off x="1746895" y="922967"/>
            <a:ext cx="5412362" cy="2787113"/>
          </a:xfrm>
          <a:prstGeom prst="rect">
            <a:avLst/>
          </a:prstGeom>
        </p:spPr>
      </p:pic>
      <p:sp>
        <p:nvSpPr>
          <p:cNvPr id="7" name="TextBox 6"/>
          <p:cNvSpPr txBox="1"/>
          <p:nvPr/>
        </p:nvSpPr>
        <p:spPr>
          <a:xfrm>
            <a:off x="7147494" y="902442"/>
            <a:ext cx="1787669" cy="369332"/>
          </a:xfrm>
          <a:prstGeom prst="rect">
            <a:avLst/>
          </a:prstGeom>
          <a:noFill/>
        </p:spPr>
        <p:txBody>
          <a:bodyPr wrap="none" rtlCol="0">
            <a:spAutoFit/>
          </a:bodyPr>
          <a:lstStyle/>
          <a:p>
            <a:r>
              <a:rPr lang="en-US" b="1" dirty="0">
                <a:solidFill>
                  <a:srgbClr val="FF0000"/>
                </a:solidFill>
              </a:rPr>
              <a:t>Courtesy </a:t>
            </a:r>
            <a:r>
              <a:rPr lang="en-US" b="1">
                <a:solidFill>
                  <a:srgbClr val="FF0000"/>
                </a:solidFill>
              </a:rPr>
              <a:t>of </a:t>
            </a:r>
          </a:p>
          <a:p>
            <a:r>
              <a:rPr lang="en-US" b="1" dirty="0">
                <a:solidFill>
                  <a:srgbClr val="FF0000"/>
                </a:solidFill>
              </a:rPr>
              <a:t>M. </a:t>
            </a:r>
            <a:r>
              <a:rPr lang="en-US" b="1" dirty="0" err="1">
                <a:solidFill>
                  <a:srgbClr val="FF0000"/>
                </a:solidFill>
              </a:rPr>
              <a:t>Ferrario</a:t>
            </a:r>
            <a:r>
              <a:rPr lang="en-US" b="1" dirty="0">
                <a:solidFill>
                  <a:srgbClr val="FF0000"/>
                </a:solidFill>
              </a:rPr>
              <a:t> (INFN), IPAC 2019</a:t>
            </a:r>
          </a:p>
        </p:txBody>
      </p:sp>
      <p:sp>
        <p:nvSpPr>
          <p:cNvPr id="9" name="Titolo 11">
            <a:extLst>
              <a:ext uri="{FF2B5EF4-FFF2-40B4-BE49-F238E27FC236}">
                <a16:creationId xmlns="" xmlns:a16="http://schemas.microsoft.com/office/drawing/2014/main" id="{A0BA6C09-DB9F-4B66-A5B7-89DEF485DB7A}"/>
              </a:ext>
            </a:extLst>
          </p:cNvPr>
          <p:cNvSpPr txBox="1">
            <a:spLocks/>
          </p:cNvSpPr>
          <p:nvPr/>
        </p:nvSpPr>
        <p:spPr>
          <a:xfrm>
            <a:off x="973931" y="-22151"/>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GB" sz="2800" b="1" dirty="0" err="1">
                <a:solidFill>
                  <a:srgbClr val="002060"/>
                </a:solidFill>
                <a:latin typeface="Calibri Light" panose="020F0302020204030204" pitchFamily="34" charset="0"/>
              </a:rPr>
              <a:t>Sparc_Lab</a:t>
            </a:r>
            <a:r>
              <a:rPr lang="en-GB" sz="2800" b="1" dirty="0">
                <a:solidFill>
                  <a:srgbClr val="002060"/>
                </a:solidFill>
                <a:latin typeface="Calibri Light" panose="020F0302020204030204" pitchFamily="34" charset="0"/>
              </a:rPr>
              <a:t> recent results</a:t>
            </a:r>
            <a:endParaRPr lang="en-GB" sz="2800" b="1" dirty="0">
              <a:solidFill>
                <a:srgbClr val="002060"/>
              </a:solidFill>
            </a:endParaRPr>
          </a:p>
        </p:txBody>
      </p:sp>
    </p:spTree>
    <p:extLst>
      <p:ext uri="{BB962C8B-B14F-4D97-AF65-F5344CB8AC3E}">
        <p14:creationId xmlns:p14="http://schemas.microsoft.com/office/powerpoint/2010/main" val="235128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196752"/>
            <a:ext cx="9144000" cy="5211651"/>
          </a:xfrm>
          <a:prstGeom prst="rect">
            <a:avLst/>
          </a:prstGeom>
        </p:spPr>
      </p:pic>
      <p:sp>
        <p:nvSpPr>
          <p:cNvPr id="2" name="Titolo 1"/>
          <p:cNvSpPr>
            <a:spLocks noGrp="1"/>
          </p:cNvSpPr>
          <p:nvPr>
            <p:ph type="title"/>
          </p:nvPr>
        </p:nvSpPr>
        <p:spPr>
          <a:noFill/>
          <a:ln w="9525">
            <a:noFill/>
            <a:miter lim="800000"/>
            <a:headEnd/>
            <a:tailEnd/>
          </a:ln>
        </p:spPr>
        <p:txBody>
          <a:bodyPr vert="horz" wrap="square" lIns="91440" tIns="45720" rIns="91440" bIns="45720" numCol="1" anchor="t" anchorCtr="0" compatLnSpc="1">
            <a:prstTxWarp prst="textNoShape">
              <a:avLst/>
            </a:prstTxWarp>
            <a:normAutofit/>
          </a:bodyPr>
          <a:lstStyle/>
          <a:p>
            <a:pPr algn="ctr"/>
            <a:r>
              <a:rPr lang="en-GB" sz="2800" b="1" dirty="0">
                <a:solidFill>
                  <a:srgbClr val="002060"/>
                </a:solidFill>
                <a:latin typeface="Calibri Light" panose="020F0302020204030204" pitchFamily="34" charset="0"/>
                <a:cs typeface="Calibri Light" panose="020F0302020204030204" pitchFamily="34" charset="0"/>
              </a:rPr>
              <a:t>Livingston curve for accelerators</a:t>
            </a:r>
          </a:p>
        </p:txBody>
      </p:sp>
      <p:sp>
        <p:nvSpPr>
          <p:cNvPr id="11" name="Segnaposto numero diapositiva 10"/>
          <p:cNvSpPr>
            <a:spLocks noGrp="1"/>
          </p:cNvSpPr>
          <p:nvPr>
            <p:ph type="sldNum" sz="quarter" idx="12"/>
          </p:nvPr>
        </p:nvSpPr>
        <p:spPr/>
        <p:txBody>
          <a:bodyPr/>
          <a:lstStyle/>
          <a:p>
            <a:r>
              <a:rPr lang="it-IT" dirty="0">
                <a:solidFill>
                  <a:srgbClr val="000000"/>
                </a:solidFill>
              </a:rPr>
              <a:t> </a:t>
            </a:r>
            <a:fld id="{BFBF7122-E485-A34B-A033-193A3ADCCB38}" type="slidenum">
              <a:rPr lang="it-IT" smtClean="0">
                <a:solidFill>
                  <a:srgbClr val="000000"/>
                </a:solidFill>
              </a:rPr>
              <a:pPr/>
              <a:t>4</a:t>
            </a:fld>
            <a:endParaRPr lang="it-IT" dirty="0">
              <a:solidFill>
                <a:srgbClr val="000000"/>
              </a:solidFill>
            </a:endParaRPr>
          </a:p>
        </p:txBody>
      </p:sp>
      <p:pic>
        <p:nvPicPr>
          <p:cNvPr id="15" name="Picture 2" descr="marchio A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13" t="15123" r="-3713" b="39508"/>
          <a:stretch/>
        </p:blipFill>
        <p:spPr bwMode="auto">
          <a:xfrm>
            <a:off x="7255159" y="0"/>
            <a:ext cx="1939479"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descr="logoci.tif"/>
          <p:cNvPicPr/>
          <p:nvPr/>
        </p:nvPicPr>
        <p:blipFill>
          <a:blip r:embed="rId4"/>
          <a:stretch>
            <a:fillRect/>
          </a:stretch>
        </p:blipFill>
        <p:spPr>
          <a:xfrm>
            <a:off x="251520" y="72220"/>
            <a:ext cx="864096" cy="422746"/>
          </a:xfrm>
          <a:prstGeom prst="rect">
            <a:avLst/>
          </a:prstGeom>
        </p:spPr>
      </p:pic>
      <p:pic>
        <p:nvPicPr>
          <p:cNvPr id="8" name="Picture 7"/>
          <p:cNvPicPr>
            <a:picLocks noChangeAspect="1"/>
          </p:cNvPicPr>
          <p:nvPr/>
        </p:nvPicPr>
        <p:blipFill rotWithShape="1">
          <a:blip r:embed="rId5"/>
          <a:srcRect r="2601" b="904"/>
          <a:stretch/>
        </p:blipFill>
        <p:spPr>
          <a:xfrm>
            <a:off x="1835696" y="2708920"/>
            <a:ext cx="1551653" cy="719496"/>
          </a:xfrm>
          <a:prstGeom prst="rect">
            <a:avLst/>
          </a:prstGeom>
          <a:ln w="12700">
            <a:solidFill>
              <a:srgbClr val="FF0000"/>
            </a:solidFill>
          </a:ln>
        </p:spPr>
      </p:pic>
      <p:pic>
        <p:nvPicPr>
          <p:cNvPr id="9" name="Picture 8"/>
          <p:cNvPicPr>
            <a:picLocks noChangeAspect="1"/>
          </p:cNvPicPr>
          <p:nvPr/>
        </p:nvPicPr>
        <p:blipFill>
          <a:blip r:embed="rId6"/>
          <a:stretch>
            <a:fillRect/>
          </a:stretch>
        </p:blipFill>
        <p:spPr>
          <a:xfrm>
            <a:off x="7092280" y="3573016"/>
            <a:ext cx="1018912" cy="812280"/>
          </a:xfrm>
          <a:prstGeom prst="rect">
            <a:avLst/>
          </a:prstGeom>
          <a:ln w="12700">
            <a:solidFill>
              <a:srgbClr val="FF0000"/>
            </a:solidFill>
          </a:ln>
        </p:spPr>
      </p:pic>
      <p:sp>
        <p:nvSpPr>
          <p:cNvPr id="5" name="Rectangle 4"/>
          <p:cNvSpPr/>
          <p:nvPr/>
        </p:nvSpPr>
        <p:spPr>
          <a:xfrm>
            <a:off x="5940152" y="4941168"/>
            <a:ext cx="1008112"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22208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id="{6B97AF61-51D8-6449-A456-56F7EBF26E7F}"/>
              </a:ext>
            </a:extLst>
          </p:cNvPr>
          <p:cNvPicPr>
            <a:picLocks noChangeAspect="1"/>
          </p:cNvPicPr>
          <p:nvPr/>
        </p:nvPicPr>
        <p:blipFill rotWithShape="1">
          <a:blip r:embed="rId3"/>
          <a:srcRect t="20936"/>
          <a:stretch/>
        </p:blipFill>
        <p:spPr>
          <a:xfrm>
            <a:off x="2664284" y="2672225"/>
            <a:ext cx="3888916" cy="2152296"/>
          </a:xfrm>
          <a:prstGeom prst="rect">
            <a:avLst/>
          </a:prstGeom>
        </p:spPr>
      </p:pic>
      <p:sp>
        <p:nvSpPr>
          <p:cNvPr id="2" name="Titolo 1"/>
          <p:cNvSpPr>
            <a:spLocks noGrp="1"/>
          </p:cNvSpPr>
          <p:nvPr>
            <p:ph type="title"/>
          </p:nvPr>
        </p:nvSpPr>
        <p:spPr>
          <a:xfrm>
            <a:off x="893515" y="316028"/>
            <a:ext cx="7559675" cy="1363241"/>
          </a:xfrm>
        </p:spPr>
        <p:txBody>
          <a:bodyPr/>
          <a:lstStyle/>
          <a:p>
            <a:pPr algn="ctr"/>
            <a:r>
              <a:rPr lang="en-GB" sz="2800" b="1" dirty="0">
                <a:solidFill>
                  <a:srgbClr val="002060"/>
                </a:solidFill>
                <a:latin typeface="Calibri Light" panose="020F0302020204030204" pitchFamily="34" charset="0"/>
              </a:rPr>
              <a:t>TERA (Terahertz ERA): CALL INFN-CSN5 2018-2020</a:t>
            </a:r>
            <a:br>
              <a:rPr lang="en-GB" sz="2800" b="1" dirty="0">
                <a:solidFill>
                  <a:srgbClr val="002060"/>
                </a:solidFill>
                <a:latin typeface="Calibri Light" panose="020F0302020204030204" pitchFamily="34" charset="0"/>
              </a:rPr>
            </a:br>
            <a:r>
              <a:rPr lang="en-GB" sz="2800" b="1" dirty="0">
                <a:solidFill>
                  <a:srgbClr val="002060"/>
                </a:solidFill>
                <a:latin typeface="Calibri Light" panose="020F0302020204030204" pitchFamily="34" charset="0"/>
              </a:rPr>
              <a:t> (</a:t>
            </a:r>
            <a:r>
              <a:rPr lang="en-GB" sz="2800" b="1" dirty="0" err="1">
                <a:solidFill>
                  <a:srgbClr val="002060"/>
                </a:solidFill>
                <a:latin typeface="Calibri Light" panose="020F0302020204030204" pitchFamily="34" charset="0"/>
              </a:rPr>
              <a:t>S.Lupi</a:t>
            </a:r>
            <a:r>
              <a:rPr lang="en-GB" sz="2800" b="1" dirty="0">
                <a:solidFill>
                  <a:srgbClr val="002060"/>
                </a:solidFill>
                <a:latin typeface="Calibri Light" panose="020F0302020204030204" pitchFamily="34" charset="0"/>
              </a:rPr>
              <a:t> – M. </a:t>
            </a:r>
            <a:r>
              <a:rPr lang="en-GB" sz="2800" b="1" dirty="0" err="1">
                <a:solidFill>
                  <a:srgbClr val="002060"/>
                </a:solidFill>
                <a:latin typeface="Calibri Light" panose="020F0302020204030204" pitchFamily="34" charset="0"/>
              </a:rPr>
              <a:t>Petrarca</a:t>
            </a:r>
            <a:r>
              <a:rPr lang="en-GB" sz="2800" b="1" dirty="0">
                <a:solidFill>
                  <a:srgbClr val="002060"/>
                </a:solidFill>
                <a:latin typeface="Calibri Light" panose="020F0302020204030204" pitchFamily="34" charset="0"/>
              </a:rPr>
              <a:t> et al.)</a:t>
            </a:r>
          </a:p>
        </p:txBody>
      </p:sp>
      <p:sp>
        <p:nvSpPr>
          <p:cNvPr id="6" name="Segnaposto data 5"/>
          <p:cNvSpPr>
            <a:spLocks noGrp="1"/>
          </p:cNvSpPr>
          <p:nvPr>
            <p:ph type="dt" sz="half" idx="10"/>
          </p:nvPr>
        </p:nvSpPr>
        <p:spPr/>
        <p:txBody>
          <a:bodyPr/>
          <a:lstStyle/>
          <a:p>
            <a:fld id="{710B07F9-B6BC-42F2-A57F-BE8B9BDE05CA}" type="datetime1">
              <a:rPr lang="it-IT" smtClean="0"/>
              <a:t>18/06/19</a:t>
            </a:fld>
            <a:endParaRPr lang="it-IT"/>
          </a:p>
        </p:txBody>
      </p:sp>
      <p:sp>
        <p:nvSpPr>
          <p:cNvPr id="9" name="Segnaposto numero diapositiva 8"/>
          <p:cNvSpPr>
            <a:spLocks noGrp="1"/>
          </p:cNvSpPr>
          <p:nvPr>
            <p:ph type="sldNum" sz="quarter" idx="12"/>
          </p:nvPr>
        </p:nvSpPr>
        <p:spPr/>
        <p:txBody>
          <a:bodyPr/>
          <a:lstStyle/>
          <a:p>
            <a:fld id="{BFBF7122-E485-A34B-A033-193A3ADCCB38}" type="slidenum">
              <a:rPr lang="it-IT" smtClean="0"/>
              <a:pPr/>
              <a:t>40</a:t>
            </a:fld>
            <a:endParaRPr lang="it-IT" dirty="0"/>
          </a:p>
        </p:txBody>
      </p:sp>
      <p:pic>
        <p:nvPicPr>
          <p:cNvPr id="14" name="Picture 2" descr="marchio A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13" t="15123" r="-3713" b="39508"/>
          <a:stretch/>
        </p:blipFill>
        <p:spPr bwMode="auto">
          <a:xfrm>
            <a:off x="0" y="65434"/>
            <a:ext cx="1939479"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descr="logoci.tif"/>
          <p:cNvPicPr/>
          <p:nvPr/>
        </p:nvPicPr>
        <p:blipFill>
          <a:blip r:embed="rId5"/>
          <a:stretch>
            <a:fillRect/>
          </a:stretch>
        </p:blipFill>
        <p:spPr>
          <a:xfrm>
            <a:off x="8059276" y="65434"/>
            <a:ext cx="864096" cy="422746"/>
          </a:xfrm>
          <a:prstGeom prst="rect">
            <a:avLst/>
          </a:prstGeom>
        </p:spPr>
      </p:pic>
      <p:sp>
        <p:nvSpPr>
          <p:cNvPr id="3" name="Rectangle 2">
            <a:extLst>
              <a:ext uri="{FF2B5EF4-FFF2-40B4-BE49-F238E27FC236}">
                <a16:creationId xmlns="" xmlns:a16="http://schemas.microsoft.com/office/drawing/2014/main" id="{73E2189E-E2B9-E44E-BC25-B0B459C02167}"/>
              </a:ext>
            </a:extLst>
          </p:cNvPr>
          <p:cNvSpPr/>
          <p:nvPr/>
        </p:nvSpPr>
        <p:spPr>
          <a:xfrm>
            <a:off x="372488" y="1681419"/>
            <a:ext cx="7692407" cy="1200329"/>
          </a:xfrm>
          <a:prstGeom prst="rect">
            <a:avLst/>
          </a:prstGeom>
        </p:spPr>
        <p:txBody>
          <a:bodyPr wrap="square">
            <a:spAutoFit/>
          </a:bodyPr>
          <a:lstStyle/>
          <a:p>
            <a:pPr algn="just">
              <a:spcAft>
                <a:spcPts val="0"/>
              </a:spcAft>
            </a:pPr>
            <a:r>
              <a:rPr lang="en-US" sz="1800" dirty="0">
                <a:solidFill>
                  <a:srgbClr val="002060"/>
                </a:solidFill>
                <a:latin typeface="Calibri" panose="020F0502020204030204"/>
                <a:ea typeface="+mn-ea"/>
                <a:cs typeface="+mn-cs"/>
              </a:rPr>
              <a:t>The aim of the TERA project is to build a synergic interdisciplinary collaboration among different INFN sections and external institutions with the final goal to push forward a strong R&amp;D activity on THz technology with particular regard to THz acceleration. </a:t>
            </a:r>
            <a:endParaRPr lang="it-IT" sz="1800" dirty="0">
              <a:solidFill>
                <a:srgbClr val="002060"/>
              </a:solidFill>
              <a:latin typeface="Calibri" panose="020F0502020204030204"/>
              <a:ea typeface="+mn-ea"/>
              <a:cs typeface="+mn-cs"/>
            </a:endParaRPr>
          </a:p>
        </p:txBody>
      </p:sp>
      <p:sp>
        <p:nvSpPr>
          <p:cNvPr id="17" name="TextBox 16">
            <a:extLst>
              <a:ext uri="{FF2B5EF4-FFF2-40B4-BE49-F238E27FC236}">
                <a16:creationId xmlns="" xmlns:a16="http://schemas.microsoft.com/office/drawing/2014/main" id="{CC0AC799-7537-6945-8264-97739863EB46}"/>
              </a:ext>
            </a:extLst>
          </p:cNvPr>
          <p:cNvSpPr txBox="1"/>
          <p:nvPr/>
        </p:nvSpPr>
        <p:spPr>
          <a:xfrm>
            <a:off x="342798" y="4751706"/>
            <a:ext cx="8110392" cy="1969770"/>
          </a:xfrm>
          <a:prstGeom prst="rect">
            <a:avLst/>
          </a:prstGeom>
          <a:noFill/>
          <a:ln w="28575">
            <a:solidFill>
              <a:srgbClr val="0070C0"/>
            </a:solidFill>
          </a:ln>
        </p:spPr>
        <p:txBody>
          <a:bodyPr wrap="square" rtlCol="0">
            <a:spAutoFit/>
          </a:bodyPr>
          <a:lstStyle/>
          <a:p>
            <a:pPr algn="ctr"/>
            <a:r>
              <a:rPr lang="en-US" sz="1800" b="1" dirty="0">
                <a:solidFill>
                  <a:srgbClr val="002060"/>
                </a:solidFill>
                <a:latin typeface="Calibri" panose="020F0502020204030204"/>
                <a:ea typeface="+mn-ea"/>
                <a:cs typeface="+mn-cs"/>
              </a:rPr>
              <a:t>Benefit of THz radiation:</a:t>
            </a:r>
          </a:p>
          <a:p>
            <a:endParaRPr lang="en-US" sz="1400" dirty="0">
              <a:solidFill>
                <a:schemeClr val="tx1"/>
              </a:solidFill>
            </a:endParaRPr>
          </a:p>
          <a:p>
            <a:pPr marL="171450" indent="-171450">
              <a:buFont typeface="Arial" panose="020B0604020202020204" pitchFamily="34" charset="0"/>
              <a:buChar char="•"/>
            </a:pPr>
            <a:r>
              <a:rPr lang="en-US" sz="1800" dirty="0">
                <a:solidFill>
                  <a:srgbClr val="002060"/>
                </a:solidFill>
                <a:latin typeface="Calibri" panose="020F0502020204030204"/>
                <a:ea typeface="+mn-ea"/>
                <a:cs typeface="+mn-cs"/>
              </a:rPr>
              <a:t>Small time jitter (fs level and below)</a:t>
            </a:r>
          </a:p>
          <a:p>
            <a:pPr marL="171450" indent="-171450">
              <a:buFont typeface="Arial" panose="020B0604020202020204" pitchFamily="34" charset="0"/>
              <a:buChar char="•"/>
            </a:pPr>
            <a:r>
              <a:rPr lang="en-US" sz="1800" dirty="0">
                <a:solidFill>
                  <a:srgbClr val="002060"/>
                </a:solidFill>
                <a:latin typeface="Calibri" panose="020F0502020204030204"/>
                <a:ea typeface="+mn-ea"/>
                <a:cs typeface="+mn-cs"/>
              </a:rPr>
              <a:t>Easy control of phase (long wavelength vs nowadays optomechanical and electronic capabilities)</a:t>
            </a:r>
          </a:p>
          <a:p>
            <a:pPr marL="171450" indent="-171450">
              <a:buFont typeface="Arial" panose="020B0604020202020204" pitchFamily="34" charset="0"/>
              <a:buChar char="•"/>
            </a:pPr>
            <a:r>
              <a:rPr lang="en-US" sz="1800" dirty="0">
                <a:solidFill>
                  <a:srgbClr val="002060"/>
                </a:solidFill>
                <a:latin typeface="Calibri" panose="020F0502020204030204"/>
                <a:ea typeface="+mn-ea"/>
                <a:cs typeface="+mn-cs"/>
              </a:rPr>
              <a:t>kHz repetition rate </a:t>
            </a:r>
          </a:p>
          <a:p>
            <a:pPr marL="171450" indent="-171450">
              <a:buFont typeface="Arial" panose="020B0604020202020204" pitchFamily="34" charset="0"/>
              <a:buChar char="•"/>
            </a:pPr>
            <a:r>
              <a:rPr lang="en-US" sz="1800" dirty="0" err="1">
                <a:solidFill>
                  <a:srgbClr val="002060"/>
                </a:solidFill>
                <a:latin typeface="Calibri" panose="020F0502020204030204"/>
                <a:ea typeface="+mn-ea"/>
                <a:cs typeface="+mn-cs"/>
              </a:rPr>
              <a:t>Bfield</a:t>
            </a:r>
            <a:r>
              <a:rPr lang="en-US" sz="1800" dirty="0">
                <a:solidFill>
                  <a:srgbClr val="002060"/>
                </a:solidFill>
                <a:latin typeface="Calibri" panose="020F0502020204030204"/>
                <a:ea typeface="+mn-ea"/>
                <a:cs typeface="+mn-cs"/>
              </a:rPr>
              <a:t> beyond actual device (2kT/m) and </a:t>
            </a:r>
            <a:r>
              <a:rPr lang="en-US" sz="1800" dirty="0" err="1">
                <a:solidFill>
                  <a:srgbClr val="002060"/>
                </a:solidFill>
                <a:latin typeface="Calibri" panose="020F0502020204030204"/>
                <a:ea typeface="+mn-ea"/>
                <a:cs typeface="+mn-cs"/>
              </a:rPr>
              <a:t>Efield</a:t>
            </a:r>
            <a:r>
              <a:rPr lang="en-US" sz="1800" dirty="0">
                <a:solidFill>
                  <a:srgbClr val="002060"/>
                </a:solidFill>
                <a:latin typeface="Calibri" panose="020F0502020204030204"/>
                <a:ea typeface="+mn-ea"/>
                <a:cs typeface="+mn-cs"/>
              </a:rPr>
              <a:t> up to 1GV/m</a:t>
            </a:r>
          </a:p>
        </p:txBody>
      </p:sp>
    </p:spTree>
    <p:extLst>
      <p:ext uri="{BB962C8B-B14F-4D97-AF65-F5344CB8AC3E}">
        <p14:creationId xmlns:p14="http://schemas.microsoft.com/office/powerpoint/2010/main" val="8468237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data 5"/>
          <p:cNvSpPr>
            <a:spLocks noGrp="1"/>
          </p:cNvSpPr>
          <p:nvPr>
            <p:ph type="dt" sz="half" idx="10"/>
          </p:nvPr>
        </p:nvSpPr>
        <p:spPr/>
        <p:txBody>
          <a:bodyPr/>
          <a:lstStyle/>
          <a:p>
            <a:fld id="{710B07F9-B6BC-42F2-A57F-BE8B9BDE05CA}" type="datetime1">
              <a:rPr lang="it-IT" smtClean="0"/>
              <a:t>18/06/19</a:t>
            </a:fld>
            <a:endParaRPr lang="it-IT"/>
          </a:p>
        </p:txBody>
      </p:sp>
      <p:sp>
        <p:nvSpPr>
          <p:cNvPr id="9" name="Segnaposto numero diapositiva 8"/>
          <p:cNvSpPr>
            <a:spLocks noGrp="1"/>
          </p:cNvSpPr>
          <p:nvPr>
            <p:ph type="sldNum" sz="quarter" idx="12"/>
          </p:nvPr>
        </p:nvSpPr>
        <p:spPr/>
        <p:txBody>
          <a:bodyPr/>
          <a:lstStyle/>
          <a:p>
            <a:fld id="{BFBF7122-E485-A34B-A033-193A3ADCCB38}" type="slidenum">
              <a:rPr lang="it-IT" smtClean="0"/>
              <a:pPr/>
              <a:t>41</a:t>
            </a:fld>
            <a:endParaRPr lang="it-IT" dirty="0"/>
          </a:p>
        </p:txBody>
      </p:sp>
      <p:pic>
        <p:nvPicPr>
          <p:cNvPr id="14" name="Picture 2" descr="marchio A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13" t="15123" r="-3713" b="39508"/>
          <a:stretch/>
        </p:blipFill>
        <p:spPr bwMode="auto">
          <a:xfrm>
            <a:off x="0" y="65434"/>
            <a:ext cx="1939479"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descr="logoci.tif"/>
          <p:cNvPicPr/>
          <p:nvPr/>
        </p:nvPicPr>
        <p:blipFill>
          <a:blip r:embed="rId4"/>
          <a:stretch>
            <a:fillRect/>
          </a:stretch>
        </p:blipFill>
        <p:spPr>
          <a:xfrm>
            <a:off x="8059276" y="65434"/>
            <a:ext cx="864096" cy="422746"/>
          </a:xfrm>
          <a:prstGeom prst="rect">
            <a:avLst/>
          </a:prstGeom>
        </p:spPr>
      </p:pic>
      <p:sp>
        <p:nvSpPr>
          <p:cNvPr id="7" name="TextBox 6">
            <a:extLst>
              <a:ext uri="{FF2B5EF4-FFF2-40B4-BE49-F238E27FC236}">
                <a16:creationId xmlns="" xmlns:a16="http://schemas.microsoft.com/office/drawing/2014/main" id="{84552289-F659-3645-9400-C21AE0EE11E5}"/>
              </a:ext>
            </a:extLst>
          </p:cNvPr>
          <p:cNvSpPr txBox="1"/>
          <p:nvPr/>
        </p:nvSpPr>
        <p:spPr>
          <a:xfrm>
            <a:off x="628650" y="1203786"/>
            <a:ext cx="5040560" cy="1200329"/>
          </a:xfrm>
          <a:prstGeom prst="rect">
            <a:avLst/>
          </a:prstGeom>
          <a:noFill/>
          <a:ln>
            <a:noFill/>
          </a:ln>
        </p:spPr>
        <p:txBody>
          <a:bodyPr wrap="square" rtlCol="0">
            <a:spAutoFit/>
          </a:bodyPr>
          <a:lstStyle/>
          <a:p>
            <a:pPr marL="171450" indent="-171450">
              <a:buFont typeface="Arial" panose="020B0604020202020204" pitchFamily="34" charset="0"/>
              <a:buChar char="•"/>
            </a:pPr>
            <a:r>
              <a:rPr lang="en-US" sz="1800" dirty="0">
                <a:solidFill>
                  <a:srgbClr val="002060"/>
                </a:solidFill>
                <a:latin typeface="Calibri" panose="020F0502020204030204"/>
                <a:ea typeface="+mn-ea"/>
                <a:cs typeface="+mn-cs"/>
              </a:rPr>
              <a:t>Higher field gradient up to ~ 1GV/m </a:t>
            </a:r>
          </a:p>
          <a:p>
            <a:pPr marL="171450" indent="-171450">
              <a:buFont typeface="Arial" panose="020B0604020202020204" pitchFamily="34" charset="0"/>
              <a:buChar char="•"/>
            </a:pPr>
            <a:r>
              <a:rPr lang="en-US" sz="1800" dirty="0" err="1">
                <a:solidFill>
                  <a:srgbClr val="002060"/>
                </a:solidFill>
                <a:latin typeface="Calibri" panose="020F0502020204030204"/>
                <a:ea typeface="+mn-ea"/>
                <a:cs typeface="+mn-cs"/>
              </a:rPr>
              <a:t>pC</a:t>
            </a:r>
            <a:r>
              <a:rPr lang="en-US" sz="1800" dirty="0">
                <a:solidFill>
                  <a:srgbClr val="002060"/>
                </a:solidFill>
                <a:latin typeface="Calibri" panose="020F0502020204030204"/>
                <a:ea typeface="+mn-ea"/>
                <a:cs typeface="+mn-cs"/>
              </a:rPr>
              <a:t> charge level</a:t>
            </a:r>
          </a:p>
          <a:p>
            <a:pPr marL="171450" indent="-171450">
              <a:buFont typeface="Arial" panose="020B0604020202020204" pitchFamily="34" charset="0"/>
              <a:buChar char="•"/>
            </a:pPr>
            <a:r>
              <a:rPr lang="en-US" sz="1800" dirty="0">
                <a:solidFill>
                  <a:srgbClr val="002060"/>
                </a:solidFill>
                <a:latin typeface="Calibri" panose="020F0502020204030204"/>
                <a:ea typeface="+mn-ea"/>
                <a:cs typeface="+mn-cs"/>
              </a:rPr>
              <a:t>Accelerating structure design optimization</a:t>
            </a:r>
          </a:p>
          <a:p>
            <a:pPr marL="171450" indent="-171450">
              <a:buFont typeface="Arial" panose="020B0604020202020204" pitchFamily="34" charset="0"/>
              <a:buChar char="•"/>
            </a:pPr>
            <a:r>
              <a:rPr lang="en-US" sz="1800" dirty="0">
                <a:solidFill>
                  <a:srgbClr val="002060"/>
                </a:solidFill>
                <a:latin typeface="Calibri" panose="020F0502020204030204"/>
                <a:ea typeface="+mn-ea"/>
                <a:cs typeface="+mn-cs"/>
              </a:rPr>
              <a:t>Staging of structures</a:t>
            </a:r>
          </a:p>
        </p:txBody>
      </p:sp>
      <p:grpSp>
        <p:nvGrpSpPr>
          <p:cNvPr id="8" name="Gruppo 3">
            <a:extLst>
              <a:ext uri="{FF2B5EF4-FFF2-40B4-BE49-F238E27FC236}">
                <a16:creationId xmlns="" xmlns:a16="http://schemas.microsoft.com/office/drawing/2014/main" id="{62856CDE-F9EC-3A49-8F15-8889B272B865}"/>
              </a:ext>
            </a:extLst>
          </p:cNvPr>
          <p:cNvGrpSpPr/>
          <p:nvPr/>
        </p:nvGrpSpPr>
        <p:grpSpPr>
          <a:xfrm>
            <a:off x="628650" y="2548362"/>
            <a:ext cx="3303806" cy="3304366"/>
            <a:chOff x="3121706" y="1008902"/>
            <a:chExt cx="5950140" cy="5256094"/>
          </a:xfrm>
          <a:solidFill>
            <a:schemeClr val="bg2">
              <a:lumMod val="20000"/>
              <a:lumOff val="80000"/>
            </a:schemeClr>
          </a:solidFill>
        </p:grpSpPr>
        <p:pic>
          <p:nvPicPr>
            <p:cNvPr id="10" name="Immagine 5">
              <a:extLst>
                <a:ext uri="{FF2B5EF4-FFF2-40B4-BE49-F238E27FC236}">
                  <a16:creationId xmlns="" xmlns:a16="http://schemas.microsoft.com/office/drawing/2014/main" id="{41437B86-7E8B-924E-91A0-B764FF782ADC}"/>
                </a:ext>
              </a:extLst>
            </p:cNvPr>
            <p:cNvPicPr>
              <a:picLocks noChangeAspect="1"/>
            </p:cNvPicPr>
            <p:nvPr/>
          </p:nvPicPr>
          <p:blipFill>
            <a:blip r:embed="rId5"/>
            <a:stretch>
              <a:fillRect/>
            </a:stretch>
          </p:blipFill>
          <p:spPr>
            <a:xfrm>
              <a:off x="3121706" y="1008902"/>
              <a:ext cx="5950140" cy="4455015"/>
            </a:xfrm>
            <a:prstGeom prst="rect">
              <a:avLst/>
            </a:prstGeom>
            <a:grpFill/>
          </p:spPr>
        </p:pic>
        <p:sp>
          <p:nvSpPr>
            <p:cNvPr id="11" name="Rettangolo 6">
              <a:extLst>
                <a:ext uri="{FF2B5EF4-FFF2-40B4-BE49-F238E27FC236}">
                  <a16:creationId xmlns="" xmlns:a16="http://schemas.microsoft.com/office/drawing/2014/main" id="{97193085-27A2-374A-8165-A639285763D7}"/>
                </a:ext>
              </a:extLst>
            </p:cNvPr>
            <p:cNvSpPr/>
            <p:nvPr/>
          </p:nvSpPr>
          <p:spPr>
            <a:xfrm>
              <a:off x="3364669" y="5530648"/>
              <a:ext cx="5707177" cy="734348"/>
            </a:xfrm>
            <a:prstGeom prst="rect">
              <a:avLst/>
            </a:prstGeom>
            <a:grpFill/>
          </p:spPr>
          <p:txBody>
            <a:bodyPr wrap="square">
              <a:spAutoFit/>
            </a:bodyPr>
            <a:lstStyle/>
            <a:p>
              <a:r>
                <a:rPr lang="it-IT" sz="1200" dirty="0" err="1">
                  <a:solidFill>
                    <a:srgbClr val="002060"/>
                  </a:solidFill>
                  <a:latin typeface="Calibri" panose="020F0502020204030204"/>
                  <a:ea typeface="+mn-ea"/>
                  <a:cs typeface="+mn-cs"/>
                </a:rPr>
                <a:t>Terahertz</a:t>
              </a:r>
              <a:r>
                <a:rPr lang="it-IT" sz="1200" dirty="0">
                  <a:solidFill>
                    <a:srgbClr val="002060"/>
                  </a:solidFill>
                  <a:latin typeface="Calibri" panose="020F0502020204030204"/>
                  <a:ea typeface="+mn-ea"/>
                  <a:cs typeface="+mn-cs"/>
                </a:rPr>
                <a:t> </a:t>
              </a:r>
              <a:r>
                <a:rPr lang="it-IT" sz="1200" dirty="0" err="1">
                  <a:solidFill>
                    <a:srgbClr val="002060"/>
                  </a:solidFill>
                  <a:latin typeface="Calibri" panose="020F0502020204030204"/>
                  <a:ea typeface="+mn-ea"/>
                  <a:cs typeface="+mn-cs"/>
                </a:rPr>
                <a:t>accelerator</a:t>
              </a:r>
              <a:r>
                <a:rPr lang="it-IT" sz="1200" dirty="0">
                  <a:solidFill>
                    <a:srgbClr val="002060"/>
                  </a:solidFill>
                  <a:latin typeface="Calibri" panose="020F0502020204030204"/>
                  <a:ea typeface="+mn-ea"/>
                  <a:cs typeface="+mn-cs"/>
                </a:rPr>
                <a:t> </a:t>
              </a:r>
              <a:r>
                <a:rPr lang="it-IT" sz="1200" dirty="0" err="1">
                  <a:solidFill>
                    <a:srgbClr val="002060"/>
                  </a:solidFill>
                  <a:latin typeface="Calibri" panose="020F0502020204030204"/>
                  <a:ea typeface="+mn-ea"/>
                  <a:cs typeface="+mn-cs"/>
                </a:rPr>
                <a:t>modules</a:t>
              </a:r>
              <a:r>
                <a:rPr lang="it-IT" sz="1200" dirty="0">
                  <a:solidFill>
                    <a:srgbClr val="002060"/>
                  </a:solidFill>
                  <a:latin typeface="Calibri" panose="020F0502020204030204"/>
                  <a:ea typeface="+mn-ea"/>
                  <a:cs typeface="+mn-cs"/>
                </a:rPr>
                <a:t> </a:t>
              </a:r>
              <a:r>
                <a:rPr lang="it-IT" sz="1200" dirty="0" err="1">
                  <a:solidFill>
                    <a:srgbClr val="002060"/>
                  </a:solidFill>
                  <a:latin typeface="Calibri" panose="020F0502020204030204"/>
                  <a:ea typeface="+mn-ea"/>
                  <a:cs typeface="+mn-cs"/>
                </a:rPr>
                <a:t>easily</a:t>
              </a:r>
              <a:r>
                <a:rPr lang="it-IT" sz="1200" dirty="0">
                  <a:solidFill>
                    <a:srgbClr val="002060"/>
                  </a:solidFill>
                  <a:latin typeface="Calibri" panose="020F0502020204030204"/>
                  <a:ea typeface="+mn-ea"/>
                  <a:cs typeface="+mn-cs"/>
                </a:rPr>
                <a:t> </a:t>
              </a:r>
              <a:r>
                <a:rPr lang="it-IT" sz="1200" dirty="0" err="1">
                  <a:solidFill>
                    <a:srgbClr val="002060"/>
                  </a:solidFill>
                  <a:latin typeface="Calibri" panose="020F0502020204030204"/>
                  <a:ea typeface="+mn-ea"/>
                  <a:cs typeface="+mn-cs"/>
                </a:rPr>
                <a:t>fit</a:t>
              </a:r>
              <a:r>
                <a:rPr lang="it-IT" sz="1200" dirty="0">
                  <a:solidFill>
                    <a:srgbClr val="002060"/>
                  </a:solidFill>
                  <a:latin typeface="Calibri" panose="020F0502020204030204"/>
                  <a:ea typeface="+mn-ea"/>
                  <a:cs typeface="+mn-cs"/>
                </a:rPr>
                <a:t> </a:t>
              </a:r>
              <a:r>
                <a:rPr lang="it-IT" sz="1200" dirty="0" err="1">
                  <a:solidFill>
                    <a:srgbClr val="002060"/>
                  </a:solidFill>
                  <a:latin typeface="Calibri" panose="020F0502020204030204"/>
                  <a:ea typeface="+mn-ea"/>
                  <a:cs typeface="+mn-cs"/>
                </a:rPr>
                <a:t>into</a:t>
              </a:r>
              <a:r>
                <a:rPr lang="it-IT" sz="1200" dirty="0">
                  <a:solidFill>
                    <a:srgbClr val="002060"/>
                  </a:solidFill>
                  <a:latin typeface="Calibri" panose="020F0502020204030204"/>
                  <a:ea typeface="+mn-ea"/>
                  <a:cs typeface="+mn-cs"/>
                </a:rPr>
                <a:t> </a:t>
              </a:r>
              <a:r>
                <a:rPr lang="it-IT" sz="1200" dirty="0" err="1">
                  <a:solidFill>
                    <a:srgbClr val="002060"/>
                  </a:solidFill>
                  <a:latin typeface="Calibri" panose="020F0502020204030204"/>
                  <a:ea typeface="+mn-ea"/>
                  <a:cs typeface="+mn-cs"/>
                </a:rPr>
                <a:t>two</a:t>
              </a:r>
              <a:r>
                <a:rPr lang="it-IT" sz="1200" dirty="0">
                  <a:solidFill>
                    <a:srgbClr val="002060"/>
                  </a:solidFill>
                  <a:latin typeface="Calibri" panose="020F0502020204030204"/>
                  <a:ea typeface="+mn-ea"/>
                  <a:cs typeface="+mn-cs"/>
                </a:rPr>
                <a:t> </a:t>
              </a:r>
              <a:r>
                <a:rPr lang="it-IT" sz="1200" dirty="0" err="1">
                  <a:solidFill>
                    <a:srgbClr val="002060"/>
                  </a:solidFill>
                  <a:latin typeface="Calibri" panose="020F0502020204030204"/>
                  <a:ea typeface="+mn-ea"/>
                  <a:cs typeface="+mn-cs"/>
                </a:rPr>
                <a:t>fingers</a:t>
              </a:r>
              <a:r>
                <a:rPr lang="it-IT" sz="1200" dirty="0">
                  <a:solidFill>
                    <a:srgbClr val="002060"/>
                  </a:solidFill>
                  <a:latin typeface="Calibri" panose="020F0502020204030204"/>
                  <a:ea typeface="+mn-ea"/>
                  <a:cs typeface="+mn-cs"/>
                </a:rPr>
                <a:t>.© DESY/</a:t>
              </a:r>
              <a:r>
                <a:rPr lang="it-IT" sz="1200" dirty="0" err="1">
                  <a:solidFill>
                    <a:srgbClr val="002060"/>
                  </a:solidFill>
                  <a:latin typeface="Calibri" panose="020F0502020204030204"/>
                  <a:ea typeface="+mn-ea"/>
                  <a:cs typeface="+mn-cs"/>
                </a:rPr>
                <a:t>Heiner</a:t>
              </a:r>
              <a:r>
                <a:rPr lang="it-IT" sz="1200" dirty="0">
                  <a:solidFill>
                    <a:srgbClr val="002060"/>
                  </a:solidFill>
                  <a:latin typeface="Calibri" panose="020F0502020204030204"/>
                  <a:ea typeface="+mn-ea"/>
                  <a:cs typeface="+mn-cs"/>
                </a:rPr>
                <a:t> Müller-</a:t>
              </a:r>
              <a:r>
                <a:rPr lang="it-IT" sz="1200" dirty="0" err="1">
                  <a:solidFill>
                    <a:srgbClr val="002060"/>
                  </a:solidFill>
                  <a:latin typeface="Calibri" panose="020F0502020204030204"/>
                  <a:ea typeface="+mn-ea"/>
                  <a:cs typeface="+mn-cs"/>
                </a:rPr>
                <a:t>Elsner</a:t>
              </a:r>
              <a:r>
                <a:rPr lang="it-IT" sz="1200" dirty="0">
                  <a:solidFill>
                    <a:srgbClr val="002060"/>
                  </a:solidFill>
                  <a:latin typeface="Calibri" panose="020F0502020204030204"/>
                  <a:ea typeface="+mn-ea"/>
                  <a:cs typeface="+mn-cs"/>
                </a:rPr>
                <a:t> </a:t>
              </a:r>
            </a:p>
          </p:txBody>
        </p:sp>
      </p:grpSp>
      <p:pic>
        <p:nvPicPr>
          <p:cNvPr id="5" name="Picture 4">
            <a:extLst>
              <a:ext uri="{FF2B5EF4-FFF2-40B4-BE49-F238E27FC236}">
                <a16:creationId xmlns="" xmlns:a16="http://schemas.microsoft.com/office/drawing/2014/main" id="{75D583F6-5DA7-0C4F-B1B0-88FB0368C4A4}"/>
              </a:ext>
            </a:extLst>
          </p:cNvPr>
          <p:cNvPicPr>
            <a:picLocks noChangeAspect="1"/>
          </p:cNvPicPr>
          <p:nvPr/>
        </p:nvPicPr>
        <p:blipFill>
          <a:blip r:embed="rId6"/>
          <a:stretch>
            <a:fillRect/>
          </a:stretch>
        </p:blipFill>
        <p:spPr>
          <a:xfrm>
            <a:off x="4572000" y="2600155"/>
            <a:ext cx="3289300" cy="3060700"/>
          </a:xfrm>
          <a:prstGeom prst="rect">
            <a:avLst/>
          </a:prstGeom>
        </p:spPr>
      </p:pic>
      <p:sp>
        <p:nvSpPr>
          <p:cNvPr id="13" name="Rectangle 12">
            <a:extLst>
              <a:ext uri="{FF2B5EF4-FFF2-40B4-BE49-F238E27FC236}">
                <a16:creationId xmlns="" xmlns:a16="http://schemas.microsoft.com/office/drawing/2014/main" id="{4E74EA8E-F15A-D146-BED5-8CEB7F1BA8C7}"/>
              </a:ext>
            </a:extLst>
          </p:cNvPr>
          <p:cNvSpPr/>
          <p:nvPr/>
        </p:nvSpPr>
        <p:spPr>
          <a:xfrm>
            <a:off x="4801418" y="5391063"/>
            <a:ext cx="3555115" cy="461665"/>
          </a:xfrm>
          <a:prstGeom prst="rect">
            <a:avLst/>
          </a:prstGeom>
        </p:spPr>
        <p:txBody>
          <a:bodyPr wrap="square">
            <a:spAutoFit/>
          </a:bodyPr>
          <a:lstStyle/>
          <a:p>
            <a:r>
              <a:rPr lang="it-IT" sz="1200" dirty="0" err="1">
                <a:solidFill>
                  <a:srgbClr val="002060"/>
                </a:solidFill>
                <a:latin typeface="Calibri" panose="020F0502020204030204"/>
                <a:ea typeface="+mn-ea"/>
                <a:cs typeface="+mn-cs"/>
              </a:rPr>
              <a:t>NATurE</a:t>
            </a:r>
            <a:r>
              <a:rPr lang="it-IT" sz="1200" dirty="0">
                <a:solidFill>
                  <a:srgbClr val="002060"/>
                </a:solidFill>
                <a:latin typeface="Calibri" panose="020F0502020204030204"/>
                <a:ea typeface="+mn-ea"/>
                <a:cs typeface="+mn-cs"/>
              </a:rPr>
              <a:t> </a:t>
            </a:r>
            <a:r>
              <a:rPr lang="it-IT" sz="1200" dirty="0" err="1">
                <a:solidFill>
                  <a:srgbClr val="002060"/>
                </a:solidFill>
                <a:latin typeface="Calibri" panose="020F0502020204030204"/>
                <a:ea typeface="+mn-ea"/>
                <a:cs typeface="+mn-cs"/>
              </a:rPr>
              <a:t>PHoToNiCS</a:t>
            </a:r>
            <a:r>
              <a:rPr lang="it-IT" sz="1200" dirty="0">
                <a:solidFill>
                  <a:srgbClr val="002060"/>
                </a:solidFill>
                <a:latin typeface="Calibri" panose="020F0502020204030204"/>
                <a:ea typeface="+mn-ea"/>
                <a:cs typeface="+mn-cs"/>
              </a:rPr>
              <a:t> | VOL 12 | JUNE 2018 | 336–342 |</a:t>
            </a:r>
            <a:br>
              <a:rPr lang="it-IT" sz="1200" dirty="0">
                <a:solidFill>
                  <a:srgbClr val="002060"/>
                </a:solidFill>
                <a:latin typeface="Calibri" panose="020F0502020204030204"/>
                <a:ea typeface="+mn-ea"/>
                <a:cs typeface="+mn-cs"/>
              </a:rPr>
            </a:br>
            <a:endParaRPr lang="it-IT" sz="1200" dirty="0">
              <a:solidFill>
                <a:srgbClr val="002060"/>
              </a:solidFill>
              <a:latin typeface="Calibri" panose="020F0502020204030204"/>
              <a:ea typeface="+mn-ea"/>
              <a:cs typeface="+mn-cs"/>
            </a:endParaRPr>
          </a:p>
        </p:txBody>
      </p:sp>
      <p:sp>
        <p:nvSpPr>
          <p:cNvPr id="15" name="Titolo 1">
            <a:extLst>
              <a:ext uri="{FF2B5EF4-FFF2-40B4-BE49-F238E27FC236}">
                <a16:creationId xmlns="" xmlns:a16="http://schemas.microsoft.com/office/drawing/2014/main" id="{1F1B88BB-1AC3-4AB1-BD26-8ECF461C60C4}"/>
              </a:ext>
            </a:extLst>
          </p:cNvPr>
          <p:cNvSpPr txBox="1">
            <a:spLocks/>
          </p:cNvSpPr>
          <p:nvPr/>
        </p:nvSpPr>
        <p:spPr>
          <a:xfrm>
            <a:off x="893515" y="316028"/>
            <a:ext cx="7559675" cy="136324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GB" sz="2800" b="1" dirty="0">
                <a:solidFill>
                  <a:srgbClr val="002060"/>
                </a:solidFill>
                <a:latin typeface="Calibri Light" panose="020F0302020204030204" pitchFamily="34" charset="0"/>
              </a:rPr>
              <a:t>Outlook of THz for accelerators</a:t>
            </a:r>
          </a:p>
        </p:txBody>
      </p:sp>
    </p:spTree>
    <p:extLst>
      <p:ext uri="{BB962C8B-B14F-4D97-AF65-F5344CB8AC3E}">
        <p14:creationId xmlns:p14="http://schemas.microsoft.com/office/powerpoint/2010/main" val="12535963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3568" y="2669159"/>
            <a:ext cx="7886700" cy="1325563"/>
          </a:xfrm>
          <a:noFill/>
          <a:ln w="9525">
            <a:noFill/>
            <a:miter lim="800000"/>
            <a:headEnd/>
            <a:tailEnd/>
          </a:ln>
        </p:spPr>
        <p:txBody>
          <a:bodyPr vert="horz" wrap="square" lIns="91440" tIns="45720" rIns="91440" bIns="45720" numCol="1" anchor="t" anchorCtr="0" compatLnSpc="1">
            <a:prstTxWarp prst="textNoShape">
              <a:avLst/>
            </a:prstTxWarp>
            <a:normAutofit/>
          </a:bodyPr>
          <a:lstStyle/>
          <a:p>
            <a:r>
              <a:rPr lang="en-GB" sz="2800" b="1" dirty="0">
                <a:solidFill>
                  <a:srgbClr val="002060"/>
                </a:solidFill>
                <a:latin typeface="Calibri Light" panose="020F0302020204030204" pitchFamily="34" charset="0"/>
              </a:rPr>
              <a:t>Compact accelerators and sources: applications  </a:t>
            </a:r>
          </a:p>
        </p:txBody>
      </p:sp>
      <p:sp>
        <p:nvSpPr>
          <p:cNvPr id="11" name="Segnaposto numero diapositiva 10"/>
          <p:cNvSpPr>
            <a:spLocks noGrp="1"/>
          </p:cNvSpPr>
          <p:nvPr>
            <p:ph type="sldNum" sz="quarter" idx="12"/>
          </p:nvPr>
        </p:nvSpPr>
        <p:spPr/>
        <p:txBody>
          <a:bodyPr/>
          <a:lstStyle/>
          <a:p>
            <a:r>
              <a:rPr lang="it-IT" dirty="0">
                <a:solidFill>
                  <a:srgbClr val="000000"/>
                </a:solidFill>
              </a:rPr>
              <a:t> </a:t>
            </a:r>
            <a:fld id="{BFBF7122-E485-A34B-A033-193A3ADCCB38}" type="slidenum">
              <a:rPr lang="it-IT" smtClean="0">
                <a:solidFill>
                  <a:srgbClr val="000000"/>
                </a:solidFill>
              </a:rPr>
              <a:pPr/>
              <a:t>42</a:t>
            </a:fld>
            <a:endParaRPr lang="it-IT" dirty="0">
              <a:solidFill>
                <a:srgbClr val="000000"/>
              </a:solidFill>
            </a:endParaRPr>
          </a:p>
        </p:txBody>
      </p:sp>
      <p:pic>
        <p:nvPicPr>
          <p:cNvPr id="15" name="Picture 2" descr="marchio A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713" t="15123" r="-3713" b="39508"/>
          <a:stretch/>
        </p:blipFill>
        <p:spPr bwMode="auto">
          <a:xfrm>
            <a:off x="7255159" y="0"/>
            <a:ext cx="1939479"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descr="logoci.tif"/>
          <p:cNvPicPr/>
          <p:nvPr/>
        </p:nvPicPr>
        <p:blipFill>
          <a:blip r:embed="rId3"/>
          <a:stretch>
            <a:fillRect/>
          </a:stretch>
        </p:blipFill>
        <p:spPr>
          <a:xfrm>
            <a:off x="251520" y="72220"/>
            <a:ext cx="864096" cy="422746"/>
          </a:xfrm>
          <a:prstGeom prst="rect">
            <a:avLst/>
          </a:prstGeom>
        </p:spPr>
      </p:pic>
    </p:spTree>
    <p:extLst>
      <p:ext uri="{BB962C8B-B14F-4D97-AF65-F5344CB8AC3E}">
        <p14:creationId xmlns:p14="http://schemas.microsoft.com/office/powerpoint/2010/main" val="22833297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7871804" y="5997939"/>
            <a:ext cx="154210" cy="168830"/>
          </a:xfrm>
          <a:prstGeom prst="rect">
            <a:avLst/>
          </a:prstGeom>
        </p:spPr>
        <p:txBody>
          <a:bodyPr vert="horz" wrap="square" lIns="0" tIns="10860" rIns="0" bIns="0" rtlCol="0">
            <a:spAutoFit/>
          </a:bodyPr>
          <a:lstStyle/>
          <a:p>
            <a:pPr marL="10860" defTabSz="781903" eaLnBrk="1" fontAlgn="auto" hangingPunct="1">
              <a:spcBef>
                <a:spcPts val="86"/>
              </a:spcBef>
              <a:spcAft>
                <a:spcPts val="0"/>
              </a:spcAft>
            </a:pPr>
            <a:r>
              <a:rPr sz="1026" dirty="0">
                <a:solidFill>
                  <a:srgbClr val="898989"/>
                </a:solidFill>
                <a:latin typeface="Calibri"/>
                <a:ea typeface="+mn-ea"/>
                <a:cs typeface="Calibri"/>
              </a:rPr>
              <a:t>22</a:t>
            </a:r>
            <a:endParaRPr sz="1026">
              <a:solidFill>
                <a:prstClr val="black"/>
              </a:solidFill>
              <a:latin typeface="Calibri"/>
              <a:ea typeface="+mn-ea"/>
              <a:cs typeface="Calibri"/>
            </a:endParaRPr>
          </a:p>
        </p:txBody>
      </p:sp>
      <p:sp>
        <p:nvSpPr>
          <p:cNvPr id="4" name="object 4"/>
          <p:cNvSpPr/>
          <p:nvPr/>
        </p:nvSpPr>
        <p:spPr>
          <a:xfrm>
            <a:off x="6390581" y="3903188"/>
            <a:ext cx="607906" cy="1678552"/>
          </a:xfrm>
          <a:prstGeom prst="rect">
            <a:avLst/>
          </a:prstGeom>
          <a:blipFill>
            <a:blip r:embed="rId2" cstate="print"/>
            <a:stretch>
              <a:fillRect/>
            </a:stretch>
          </a:blipFill>
        </p:spPr>
        <p:txBody>
          <a:bodyPr wrap="square" lIns="0" tIns="0" rIns="0" bIns="0" rtlCol="0"/>
          <a:lstStyle/>
          <a:p>
            <a:pPr defTabSz="781903" eaLnBrk="1" fontAlgn="auto" hangingPunct="1">
              <a:spcBef>
                <a:spcPts val="0"/>
              </a:spcBef>
              <a:spcAft>
                <a:spcPts val="0"/>
              </a:spcAft>
            </a:pPr>
            <a:endParaRPr sz="1539">
              <a:solidFill>
                <a:prstClr val="black"/>
              </a:solidFill>
              <a:latin typeface="Calibri"/>
              <a:ea typeface="+mn-ea"/>
              <a:cs typeface="+mn-cs"/>
            </a:endParaRPr>
          </a:p>
        </p:txBody>
      </p:sp>
      <p:sp>
        <p:nvSpPr>
          <p:cNvPr id="5" name="object 5"/>
          <p:cNvSpPr/>
          <p:nvPr/>
        </p:nvSpPr>
        <p:spPr>
          <a:xfrm>
            <a:off x="6877028" y="3903188"/>
            <a:ext cx="121630" cy="1678934"/>
          </a:xfrm>
          <a:custGeom>
            <a:avLst/>
            <a:gdLst/>
            <a:ahLst/>
            <a:cxnLst/>
            <a:rect l="l" t="t" r="r" b="b"/>
            <a:pathLst>
              <a:path w="142240" h="1963420">
                <a:moveTo>
                  <a:pt x="20171" y="0"/>
                </a:moveTo>
                <a:lnTo>
                  <a:pt x="32404" y="44606"/>
                </a:lnTo>
                <a:lnTo>
                  <a:pt x="44018" y="90008"/>
                </a:lnTo>
                <a:lnTo>
                  <a:pt x="55007" y="136169"/>
                </a:lnTo>
                <a:lnTo>
                  <a:pt x="65367" y="183051"/>
                </a:lnTo>
                <a:lnTo>
                  <a:pt x="75094" y="230617"/>
                </a:lnTo>
                <a:lnTo>
                  <a:pt x="84181" y="278831"/>
                </a:lnTo>
                <a:lnTo>
                  <a:pt x="92626" y="327657"/>
                </a:lnTo>
                <a:lnTo>
                  <a:pt x="100423" y="377056"/>
                </a:lnTo>
                <a:lnTo>
                  <a:pt x="107566" y="426992"/>
                </a:lnTo>
                <a:lnTo>
                  <a:pt x="114052" y="477429"/>
                </a:lnTo>
                <a:lnTo>
                  <a:pt x="119876" y="528329"/>
                </a:lnTo>
                <a:lnTo>
                  <a:pt x="125032" y="579656"/>
                </a:lnTo>
                <a:lnTo>
                  <a:pt x="129516" y="631372"/>
                </a:lnTo>
                <a:lnTo>
                  <a:pt x="133324" y="683441"/>
                </a:lnTo>
                <a:lnTo>
                  <a:pt x="136450" y="735827"/>
                </a:lnTo>
                <a:lnTo>
                  <a:pt x="138889" y="788491"/>
                </a:lnTo>
                <a:lnTo>
                  <a:pt x="140638" y="841397"/>
                </a:lnTo>
                <a:lnTo>
                  <a:pt x="141690" y="894508"/>
                </a:lnTo>
                <a:lnTo>
                  <a:pt x="142042" y="947788"/>
                </a:lnTo>
                <a:lnTo>
                  <a:pt x="141669" y="1002615"/>
                </a:lnTo>
                <a:lnTo>
                  <a:pt x="140554" y="1057255"/>
                </a:lnTo>
                <a:lnTo>
                  <a:pt x="138702" y="1111666"/>
                </a:lnTo>
                <a:lnTo>
                  <a:pt x="136119" y="1165808"/>
                </a:lnTo>
                <a:lnTo>
                  <a:pt x="132810" y="1219643"/>
                </a:lnTo>
                <a:lnTo>
                  <a:pt x="128782" y="1273130"/>
                </a:lnTo>
                <a:lnTo>
                  <a:pt x="124040" y="1326228"/>
                </a:lnTo>
                <a:lnTo>
                  <a:pt x="118589" y="1378898"/>
                </a:lnTo>
                <a:lnTo>
                  <a:pt x="112436" y="1431100"/>
                </a:lnTo>
                <a:lnTo>
                  <a:pt x="105586" y="1482794"/>
                </a:lnTo>
                <a:lnTo>
                  <a:pt x="98045" y="1533939"/>
                </a:lnTo>
                <a:lnTo>
                  <a:pt x="89818" y="1584496"/>
                </a:lnTo>
                <a:lnTo>
                  <a:pt x="80911" y="1634425"/>
                </a:lnTo>
                <a:lnTo>
                  <a:pt x="71329" y="1683686"/>
                </a:lnTo>
                <a:lnTo>
                  <a:pt x="61079" y="1732238"/>
                </a:lnTo>
                <a:lnTo>
                  <a:pt x="50167" y="1780042"/>
                </a:lnTo>
                <a:lnTo>
                  <a:pt x="38597" y="1827057"/>
                </a:lnTo>
                <a:lnTo>
                  <a:pt x="26375" y="1873244"/>
                </a:lnTo>
                <a:lnTo>
                  <a:pt x="13507" y="1918563"/>
                </a:lnTo>
                <a:lnTo>
                  <a:pt x="0" y="1962973"/>
                </a:lnTo>
              </a:path>
            </a:pathLst>
          </a:custGeom>
          <a:ln w="5258">
            <a:solidFill>
              <a:srgbClr val="000000"/>
            </a:solidFill>
            <a:prstDash val="dash"/>
          </a:ln>
        </p:spPr>
        <p:txBody>
          <a:bodyPr wrap="square" lIns="0" tIns="0" rIns="0" bIns="0" rtlCol="0"/>
          <a:lstStyle/>
          <a:p>
            <a:pPr defTabSz="781903" eaLnBrk="1" fontAlgn="auto" hangingPunct="1">
              <a:spcBef>
                <a:spcPts val="0"/>
              </a:spcBef>
              <a:spcAft>
                <a:spcPts val="0"/>
              </a:spcAft>
            </a:pPr>
            <a:endParaRPr sz="1539">
              <a:solidFill>
                <a:prstClr val="black"/>
              </a:solidFill>
              <a:latin typeface="Calibri"/>
              <a:ea typeface="+mn-ea"/>
              <a:cs typeface="+mn-cs"/>
            </a:endParaRPr>
          </a:p>
        </p:txBody>
      </p:sp>
      <p:sp>
        <p:nvSpPr>
          <p:cNvPr id="6" name="object 6"/>
          <p:cNvSpPr/>
          <p:nvPr/>
        </p:nvSpPr>
        <p:spPr>
          <a:xfrm>
            <a:off x="5881495" y="3428465"/>
            <a:ext cx="1204358" cy="218825"/>
          </a:xfrm>
          <a:custGeom>
            <a:avLst/>
            <a:gdLst/>
            <a:ahLst/>
            <a:cxnLst/>
            <a:rect l="l" t="t" r="r" b="b"/>
            <a:pathLst>
              <a:path w="1408429" h="255904">
                <a:moveTo>
                  <a:pt x="1363829" y="125128"/>
                </a:moveTo>
                <a:lnTo>
                  <a:pt x="1358511" y="125128"/>
                </a:lnTo>
                <a:lnTo>
                  <a:pt x="1358652" y="125710"/>
                </a:lnTo>
                <a:lnTo>
                  <a:pt x="1358607" y="126128"/>
                </a:lnTo>
                <a:lnTo>
                  <a:pt x="1358792" y="128043"/>
                </a:lnTo>
                <a:lnTo>
                  <a:pt x="1359072" y="139539"/>
                </a:lnTo>
                <a:lnTo>
                  <a:pt x="1359772" y="151203"/>
                </a:lnTo>
                <a:lnTo>
                  <a:pt x="1366987" y="195273"/>
                </a:lnTo>
                <a:lnTo>
                  <a:pt x="1383096" y="237594"/>
                </a:lnTo>
                <a:lnTo>
                  <a:pt x="1391431" y="248507"/>
                </a:lnTo>
                <a:lnTo>
                  <a:pt x="1391572" y="248673"/>
                </a:lnTo>
                <a:lnTo>
                  <a:pt x="1395563" y="251922"/>
                </a:lnTo>
                <a:lnTo>
                  <a:pt x="1395704" y="252088"/>
                </a:lnTo>
                <a:lnTo>
                  <a:pt x="1400116" y="254337"/>
                </a:lnTo>
                <a:lnTo>
                  <a:pt x="1400326" y="254505"/>
                </a:lnTo>
                <a:lnTo>
                  <a:pt x="1400536" y="254588"/>
                </a:lnTo>
                <a:lnTo>
                  <a:pt x="1400746" y="254588"/>
                </a:lnTo>
                <a:lnTo>
                  <a:pt x="1404879" y="255254"/>
                </a:lnTo>
                <a:lnTo>
                  <a:pt x="1406279" y="255504"/>
                </a:lnTo>
                <a:lnTo>
                  <a:pt x="1407610" y="254337"/>
                </a:lnTo>
                <a:lnTo>
                  <a:pt x="1408029" y="250922"/>
                </a:lnTo>
                <a:lnTo>
                  <a:pt x="1407050" y="249340"/>
                </a:lnTo>
                <a:lnTo>
                  <a:pt x="1403027" y="248673"/>
                </a:lnTo>
                <a:lnTo>
                  <a:pt x="1402147" y="248673"/>
                </a:lnTo>
                <a:lnTo>
                  <a:pt x="1401517" y="248423"/>
                </a:lnTo>
                <a:lnTo>
                  <a:pt x="1401678" y="248423"/>
                </a:lnTo>
                <a:lnTo>
                  <a:pt x="1398711" y="246841"/>
                </a:lnTo>
                <a:lnTo>
                  <a:pt x="1398504" y="246841"/>
                </a:lnTo>
                <a:lnTo>
                  <a:pt x="1394911" y="243841"/>
                </a:lnTo>
                <a:lnTo>
                  <a:pt x="1394513" y="243508"/>
                </a:lnTo>
                <a:lnTo>
                  <a:pt x="1391150" y="239593"/>
                </a:lnTo>
                <a:lnTo>
                  <a:pt x="1374621" y="203271"/>
                </a:lnTo>
                <a:lnTo>
                  <a:pt x="1366146" y="161950"/>
                </a:lnTo>
                <a:lnTo>
                  <a:pt x="1364046" y="127377"/>
                </a:lnTo>
                <a:lnTo>
                  <a:pt x="1363829" y="125128"/>
                </a:lnTo>
                <a:close/>
              </a:path>
              <a:path w="1408429" h="255904">
                <a:moveTo>
                  <a:pt x="1401517" y="248423"/>
                </a:moveTo>
                <a:lnTo>
                  <a:pt x="1402147" y="248673"/>
                </a:lnTo>
                <a:lnTo>
                  <a:pt x="1401750" y="248462"/>
                </a:lnTo>
                <a:lnTo>
                  <a:pt x="1401517" y="248423"/>
                </a:lnTo>
                <a:close/>
              </a:path>
              <a:path w="1408429" h="255904">
                <a:moveTo>
                  <a:pt x="1401750" y="248462"/>
                </a:moveTo>
                <a:lnTo>
                  <a:pt x="1402147" y="248673"/>
                </a:lnTo>
                <a:lnTo>
                  <a:pt x="1403027" y="248673"/>
                </a:lnTo>
                <a:lnTo>
                  <a:pt x="1401750" y="248462"/>
                </a:lnTo>
                <a:close/>
              </a:path>
              <a:path w="1408429" h="255904">
                <a:moveTo>
                  <a:pt x="1401678" y="248423"/>
                </a:moveTo>
                <a:lnTo>
                  <a:pt x="1401517" y="248423"/>
                </a:lnTo>
                <a:lnTo>
                  <a:pt x="1401750" y="248462"/>
                </a:lnTo>
                <a:close/>
              </a:path>
              <a:path w="1408429" h="255904">
                <a:moveTo>
                  <a:pt x="1398138" y="246535"/>
                </a:moveTo>
                <a:lnTo>
                  <a:pt x="1398504" y="246841"/>
                </a:lnTo>
                <a:lnTo>
                  <a:pt x="1398711" y="246841"/>
                </a:lnTo>
                <a:lnTo>
                  <a:pt x="1398138" y="246535"/>
                </a:lnTo>
                <a:close/>
              </a:path>
              <a:path w="1408429" h="255904">
                <a:moveTo>
                  <a:pt x="1398104" y="246506"/>
                </a:moveTo>
                <a:close/>
              </a:path>
              <a:path w="1408429" h="255904">
                <a:moveTo>
                  <a:pt x="1394513" y="243508"/>
                </a:moveTo>
                <a:lnTo>
                  <a:pt x="1394862" y="243841"/>
                </a:lnTo>
                <a:lnTo>
                  <a:pt x="1394729" y="243689"/>
                </a:lnTo>
                <a:lnTo>
                  <a:pt x="1394513" y="243508"/>
                </a:lnTo>
                <a:close/>
              </a:path>
              <a:path w="1408429" h="255904">
                <a:moveTo>
                  <a:pt x="1394729" y="243689"/>
                </a:moveTo>
                <a:lnTo>
                  <a:pt x="1394862" y="243841"/>
                </a:lnTo>
                <a:lnTo>
                  <a:pt x="1394729" y="243689"/>
                </a:lnTo>
                <a:close/>
              </a:path>
              <a:path w="1408429" h="255904">
                <a:moveTo>
                  <a:pt x="1394571" y="243508"/>
                </a:moveTo>
                <a:lnTo>
                  <a:pt x="1394729" y="243689"/>
                </a:lnTo>
                <a:lnTo>
                  <a:pt x="1394571" y="243508"/>
                </a:lnTo>
                <a:close/>
              </a:path>
              <a:path w="1408429" h="255904">
                <a:moveTo>
                  <a:pt x="11556" y="100136"/>
                </a:moveTo>
                <a:lnTo>
                  <a:pt x="0" y="154285"/>
                </a:lnTo>
                <a:lnTo>
                  <a:pt x="43425" y="132792"/>
                </a:lnTo>
                <a:lnTo>
                  <a:pt x="37002" y="126211"/>
                </a:lnTo>
                <a:lnTo>
                  <a:pt x="22133" y="126211"/>
                </a:lnTo>
                <a:lnTo>
                  <a:pt x="21081" y="125045"/>
                </a:lnTo>
                <a:lnTo>
                  <a:pt x="20101" y="123878"/>
                </a:lnTo>
                <a:lnTo>
                  <a:pt x="20031" y="121879"/>
                </a:lnTo>
                <a:lnTo>
                  <a:pt x="25742" y="114673"/>
                </a:lnTo>
                <a:lnTo>
                  <a:pt x="11556" y="100136"/>
                </a:lnTo>
                <a:close/>
              </a:path>
              <a:path w="1408429" h="255904">
                <a:moveTo>
                  <a:pt x="25742" y="114673"/>
                </a:moveTo>
                <a:lnTo>
                  <a:pt x="20031" y="121879"/>
                </a:lnTo>
                <a:lnTo>
                  <a:pt x="20101" y="123878"/>
                </a:lnTo>
                <a:lnTo>
                  <a:pt x="21227" y="125206"/>
                </a:lnTo>
                <a:lnTo>
                  <a:pt x="22133" y="126211"/>
                </a:lnTo>
                <a:lnTo>
                  <a:pt x="23813" y="126128"/>
                </a:lnTo>
                <a:lnTo>
                  <a:pt x="29710" y="118739"/>
                </a:lnTo>
                <a:lnTo>
                  <a:pt x="25742" y="114673"/>
                </a:lnTo>
                <a:close/>
              </a:path>
              <a:path w="1408429" h="255904">
                <a:moveTo>
                  <a:pt x="29710" y="118739"/>
                </a:moveTo>
                <a:lnTo>
                  <a:pt x="23813" y="126128"/>
                </a:lnTo>
                <a:lnTo>
                  <a:pt x="22133" y="126211"/>
                </a:lnTo>
                <a:lnTo>
                  <a:pt x="37002" y="126211"/>
                </a:lnTo>
                <a:lnTo>
                  <a:pt x="29710" y="118739"/>
                </a:lnTo>
                <a:close/>
              </a:path>
              <a:path w="1408429" h="255904">
                <a:moveTo>
                  <a:pt x="1358518" y="125206"/>
                </a:moveTo>
                <a:lnTo>
                  <a:pt x="1358567" y="125710"/>
                </a:lnTo>
                <a:lnTo>
                  <a:pt x="1358518" y="125206"/>
                </a:lnTo>
                <a:close/>
              </a:path>
              <a:path w="1408429" h="255904">
                <a:moveTo>
                  <a:pt x="1363400" y="122796"/>
                </a:moveTo>
                <a:lnTo>
                  <a:pt x="1357881" y="122796"/>
                </a:lnTo>
                <a:lnTo>
                  <a:pt x="1358092" y="123295"/>
                </a:lnTo>
                <a:lnTo>
                  <a:pt x="1358518" y="125206"/>
                </a:lnTo>
                <a:lnTo>
                  <a:pt x="1363829" y="125128"/>
                </a:lnTo>
                <a:lnTo>
                  <a:pt x="1363765" y="124296"/>
                </a:lnTo>
                <a:lnTo>
                  <a:pt x="1363673" y="123795"/>
                </a:lnTo>
                <a:lnTo>
                  <a:pt x="1363400" y="122796"/>
                </a:lnTo>
                <a:close/>
              </a:path>
              <a:path w="1408429" h="255904">
                <a:moveTo>
                  <a:pt x="1357889" y="122826"/>
                </a:moveTo>
                <a:lnTo>
                  <a:pt x="1358013" y="123295"/>
                </a:lnTo>
                <a:lnTo>
                  <a:pt x="1357889" y="122826"/>
                </a:lnTo>
                <a:close/>
              </a:path>
              <a:path w="1408429" h="255904">
                <a:moveTo>
                  <a:pt x="1361660" y="117797"/>
                </a:moveTo>
                <a:lnTo>
                  <a:pt x="1355360" y="117797"/>
                </a:lnTo>
                <a:lnTo>
                  <a:pt x="1355570" y="118131"/>
                </a:lnTo>
                <a:lnTo>
                  <a:pt x="1357041" y="120713"/>
                </a:lnTo>
                <a:lnTo>
                  <a:pt x="1357047" y="120879"/>
                </a:lnTo>
                <a:lnTo>
                  <a:pt x="1357889" y="122826"/>
                </a:lnTo>
                <a:lnTo>
                  <a:pt x="1363400" y="122796"/>
                </a:lnTo>
                <a:lnTo>
                  <a:pt x="1362822" y="120629"/>
                </a:lnTo>
                <a:lnTo>
                  <a:pt x="1361660" y="117797"/>
                </a:lnTo>
                <a:close/>
              </a:path>
              <a:path w="1408429" h="255904">
                <a:moveTo>
                  <a:pt x="1356831" y="120379"/>
                </a:moveTo>
                <a:lnTo>
                  <a:pt x="1356975" y="120713"/>
                </a:lnTo>
                <a:lnTo>
                  <a:pt x="1356831" y="120379"/>
                </a:lnTo>
                <a:close/>
              </a:path>
              <a:path w="1408429" h="255904">
                <a:moveTo>
                  <a:pt x="680516" y="0"/>
                </a:moveTo>
                <a:lnTo>
                  <a:pt x="585050" y="2000"/>
                </a:lnTo>
                <a:lnTo>
                  <a:pt x="522154" y="5332"/>
                </a:lnTo>
                <a:lnTo>
                  <a:pt x="430471" y="13163"/>
                </a:lnTo>
                <a:lnTo>
                  <a:pt x="371637" y="19994"/>
                </a:lnTo>
                <a:lnTo>
                  <a:pt x="315324" y="28075"/>
                </a:lnTo>
                <a:lnTo>
                  <a:pt x="262022" y="37238"/>
                </a:lnTo>
                <a:lnTo>
                  <a:pt x="212153" y="47402"/>
                </a:lnTo>
                <a:lnTo>
                  <a:pt x="166347" y="58482"/>
                </a:lnTo>
                <a:lnTo>
                  <a:pt x="115357" y="73394"/>
                </a:lnTo>
                <a:lnTo>
                  <a:pt x="72282" y="89390"/>
                </a:lnTo>
                <a:lnTo>
                  <a:pt x="32429" y="109550"/>
                </a:lnTo>
                <a:lnTo>
                  <a:pt x="25742" y="114673"/>
                </a:lnTo>
                <a:lnTo>
                  <a:pt x="29710" y="118739"/>
                </a:lnTo>
                <a:lnTo>
                  <a:pt x="29930" y="118464"/>
                </a:lnTo>
                <a:lnTo>
                  <a:pt x="29697" y="118464"/>
                </a:lnTo>
                <a:lnTo>
                  <a:pt x="30398" y="117880"/>
                </a:lnTo>
                <a:lnTo>
                  <a:pt x="30595" y="117880"/>
                </a:lnTo>
                <a:lnTo>
                  <a:pt x="34950" y="115048"/>
                </a:lnTo>
                <a:lnTo>
                  <a:pt x="40483" y="111715"/>
                </a:lnTo>
                <a:lnTo>
                  <a:pt x="81948" y="91972"/>
                </a:lnTo>
                <a:lnTo>
                  <a:pt x="126283" y="76393"/>
                </a:lnTo>
                <a:lnTo>
                  <a:pt x="167538" y="64564"/>
                </a:lnTo>
                <a:lnTo>
                  <a:pt x="213203" y="53567"/>
                </a:lnTo>
                <a:lnTo>
                  <a:pt x="262933" y="43404"/>
                </a:lnTo>
                <a:lnTo>
                  <a:pt x="316024" y="34240"/>
                </a:lnTo>
                <a:lnTo>
                  <a:pt x="372267" y="26159"/>
                </a:lnTo>
                <a:lnTo>
                  <a:pt x="430891" y="19411"/>
                </a:lnTo>
                <a:lnTo>
                  <a:pt x="491616" y="13830"/>
                </a:lnTo>
                <a:lnTo>
                  <a:pt x="553742" y="9664"/>
                </a:lnTo>
                <a:lnTo>
                  <a:pt x="616850" y="7165"/>
                </a:lnTo>
                <a:lnTo>
                  <a:pt x="868630" y="6248"/>
                </a:lnTo>
                <a:lnTo>
                  <a:pt x="839088" y="4499"/>
                </a:lnTo>
                <a:lnTo>
                  <a:pt x="807711" y="2999"/>
                </a:lnTo>
                <a:lnTo>
                  <a:pt x="744393" y="916"/>
                </a:lnTo>
                <a:lnTo>
                  <a:pt x="680516" y="0"/>
                </a:lnTo>
                <a:close/>
              </a:path>
              <a:path w="1408429" h="255904">
                <a:moveTo>
                  <a:pt x="30398" y="117880"/>
                </a:moveTo>
                <a:lnTo>
                  <a:pt x="29697" y="118464"/>
                </a:lnTo>
                <a:lnTo>
                  <a:pt x="30184" y="118147"/>
                </a:lnTo>
                <a:lnTo>
                  <a:pt x="30398" y="117880"/>
                </a:lnTo>
                <a:close/>
              </a:path>
              <a:path w="1408429" h="255904">
                <a:moveTo>
                  <a:pt x="30184" y="118147"/>
                </a:moveTo>
                <a:lnTo>
                  <a:pt x="29697" y="118464"/>
                </a:lnTo>
                <a:lnTo>
                  <a:pt x="29930" y="118464"/>
                </a:lnTo>
                <a:lnTo>
                  <a:pt x="30184" y="118147"/>
                </a:lnTo>
                <a:close/>
              </a:path>
              <a:path w="1408429" h="255904">
                <a:moveTo>
                  <a:pt x="30595" y="117880"/>
                </a:moveTo>
                <a:lnTo>
                  <a:pt x="30398" y="117880"/>
                </a:lnTo>
                <a:lnTo>
                  <a:pt x="30184" y="118147"/>
                </a:lnTo>
                <a:lnTo>
                  <a:pt x="30595" y="117880"/>
                </a:lnTo>
                <a:close/>
              </a:path>
              <a:path w="1408429" h="255904">
                <a:moveTo>
                  <a:pt x="1355500" y="118039"/>
                </a:moveTo>
                <a:close/>
              </a:path>
              <a:path w="1408429" h="255904">
                <a:moveTo>
                  <a:pt x="868630" y="6248"/>
                </a:moveTo>
                <a:lnTo>
                  <a:pt x="680516" y="6248"/>
                </a:lnTo>
                <a:lnTo>
                  <a:pt x="744393" y="7165"/>
                </a:lnTo>
                <a:lnTo>
                  <a:pt x="807571" y="9248"/>
                </a:lnTo>
                <a:lnTo>
                  <a:pt x="869767" y="12580"/>
                </a:lnTo>
                <a:lnTo>
                  <a:pt x="960119" y="19828"/>
                </a:lnTo>
                <a:lnTo>
                  <a:pt x="1045359" y="29408"/>
                </a:lnTo>
                <a:lnTo>
                  <a:pt x="1098590" y="36906"/>
                </a:lnTo>
                <a:lnTo>
                  <a:pt x="1148318" y="45319"/>
                </a:lnTo>
                <a:lnTo>
                  <a:pt x="1194056" y="54400"/>
                </a:lnTo>
                <a:lnTo>
                  <a:pt x="1235240" y="64147"/>
                </a:lnTo>
                <a:lnTo>
                  <a:pt x="1279645" y="76977"/>
                </a:lnTo>
                <a:lnTo>
                  <a:pt x="1321179" y="93305"/>
                </a:lnTo>
                <a:lnTo>
                  <a:pt x="1353539" y="115464"/>
                </a:lnTo>
                <a:lnTo>
                  <a:pt x="1355500" y="118039"/>
                </a:lnTo>
                <a:lnTo>
                  <a:pt x="1355360" y="117797"/>
                </a:lnTo>
                <a:lnTo>
                  <a:pt x="1361660" y="117797"/>
                </a:lnTo>
                <a:lnTo>
                  <a:pt x="1361523" y="117464"/>
                </a:lnTo>
                <a:lnTo>
                  <a:pt x="1361384" y="117214"/>
                </a:lnTo>
                <a:lnTo>
                  <a:pt x="1359702" y="114298"/>
                </a:lnTo>
                <a:lnTo>
                  <a:pt x="1359632" y="114132"/>
                </a:lnTo>
                <a:lnTo>
                  <a:pt x="1357110" y="110882"/>
                </a:lnTo>
                <a:lnTo>
                  <a:pt x="1323070" y="87473"/>
                </a:lnTo>
                <a:lnTo>
                  <a:pt x="1272782" y="68313"/>
                </a:lnTo>
                <a:lnTo>
                  <a:pt x="1216190" y="53066"/>
                </a:lnTo>
                <a:lnTo>
                  <a:pt x="1172483" y="43569"/>
                </a:lnTo>
                <a:lnTo>
                  <a:pt x="1124645" y="34823"/>
                </a:lnTo>
                <a:lnTo>
                  <a:pt x="1073025" y="26826"/>
                </a:lnTo>
                <a:lnTo>
                  <a:pt x="1018114" y="19744"/>
                </a:lnTo>
                <a:lnTo>
                  <a:pt x="960470" y="13580"/>
                </a:lnTo>
                <a:lnTo>
                  <a:pt x="900654" y="8497"/>
                </a:lnTo>
                <a:lnTo>
                  <a:pt x="870046" y="6332"/>
                </a:lnTo>
                <a:lnTo>
                  <a:pt x="868630" y="6248"/>
                </a:lnTo>
                <a:close/>
              </a:path>
            </a:pathLst>
          </a:custGeom>
          <a:solidFill>
            <a:srgbClr val="000000"/>
          </a:solidFill>
        </p:spPr>
        <p:txBody>
          <a:bodyPr wrap="square" lIns="0" tIns="0" rIns="0" bIns="0" rtlCol="0"/>
          <a:lstStyle/>
          <a:p>
            <a:pPr defTabSz="781903" eaLnBrk="1" fontAlgn="auto" hangingPunct="1">
              <a:spcBef>
                <a:spcPts val="0"/>
              </a:spcBef>
              <a:spcAft>
                <a:spcPts val="0"/>
              </a:spcAft>
            </a:pPr>
            <a:endParaRPr sz="1539">
              <a:solidFill>
                <a:prstClr val="black"/>
              </a:solidFill>
              <a:latin typeface="Calibri"/>
              <a:ea typeface="+mn-ea"/>
              <a:cs typeface="+mn-cs"/>
            </a:endParaRPr>
          </a:p>
        </p:txBody>
      </p:sp>
      <p:sp>
        <p:nvSpPr>
          <p:cNvPr id="7" name="object 7"/>
          <p:cNvSpPr/>
          <p:nvPr/>
        </p:nvSpPr>
        <p:spPr>
          <a:xfrm>
            <a:off x="5629169" y="4264785"/>
            <a:ext cx="389300" cy="916247"/>
          </a:xfrm>
          <a:prstGeom prst="rect">
            <a:avLst/>
          </a:prstGeom>
          <a:blipFill>
            <a:blip r:embed="rId3" cstate="print"/>
            <a:stretch>
              <a:fillRect/>
            </a:stretch>
          </a:blipFill>
        </p:spPr>
        <p:txBody>
          <a:bodyPr wrap="square" lIns="0" tIns="0" rIns="0" bIns="0" rtlCol="0"/>
          <a:lstStyle/>
          <a:p>
            <a:pPr defTabSz="781903" eaLnBrk="1" fontAlgn="auto" hangingPunct="1">
              <a:spcBef>
                <a:spcPts val="0"/>
              </a:spcBef>
              <a:spcAft>
                <a:spcPts val="0"/>
              </a:spcAft>
            </a:pPr>
            <a:endParaRPr sz="1539">
              <a:solidFill>
                <a:prstClr val="black"/>
              </a:solidFill>
              <a:latin typeface="Calibri"/>
              <a:ea typeface="+mn-ea"/>
              <a:cs typeface="+mn-cs"/>
            </a:endParaRPr>
          </a:p>
        </p:txBody>
      </p:sp>
      <p:sp>
        <p:nvSpPr>
          <p:cNvPr id="8" name="object 8"/>
          <p:cNvSpPr/>
          <p:nvPr/>
        </p:nvSpPr>
        <p:spPr>
          <a:xfrm>
            <a:off x="5629170" y="4264786"/>
            <a:ext cx="291044" cy="916572"/>
          </a:xfrm>
          <a:custGeom>
            <a:avLst/>
            <a:gdLst/>
            <a:ahLst/>
            <a:cxnLst/>
            <a:rect l="l" t="t" r="r" b="b"/>
            <a:pathLst>
              <a:path w="340359" h="1071879">
                <a:moveTo>
                  <a:pt x="337176" y="1071500"/>
                </a:moveTo>
                <a:lnTo>
                  <a:pt x="295508" y="1055239"/>
                </a:lnTo>
                <a:lnTo>
                  <a:pt x="255866" y="1034519"/>
                </a:lnTo>
                <a:lnTo>
                  <a:pt x="218421" y="1009609"/>
                </a:lnTo>
                <a:lnTo>
                  <a:pt x="183341" y="980780"/>
                </a:lnTo>
                <a:lnTo>
                  <a:pt x="150797" y="948301"/>
                </a:lnTo>
                <a:lnTo>
                  <a:pt x="120958" y="912440"/>
                </a:lnTo>
                <a:lnTo>
                  <a:pt x="93994" y="873468"/>
                </a:lnTo>
                <a:lnTo>
                  <a:pt x="70075" y="831653"/>
                </a:lnTo>
                <a:lnTo>
                  <a:pt x="49370" y="787266"/>
                </a:lnTo>
                <a:lnTo>
                  <a:pt x="32049" y="740575"/>
                </a:lnTo>
                <a:lnTo>
                  <a:pt x="18282" y="691850"/>
                </a:lnTo>
                <a:lnTo>
                  <a:pt x="8238" y="641361"/>
                </a:lnTo>
                <a:lnTo>
                  <a:pt x="2087" y="589376"/>
                </a:lnTo>
                <a:lnTo>
                  <a:pt x="0" y="536166"/>
                </a:lnTo>
                <a:lnTo>
                  <a:pt x="2108" y="482696"/>
                </a:lnTo>
                <a:lnTo>
                  <a:pt x="8319" y="430471"/>
                </a:lnTo>
                <a:lnTo>
                  <a:pt x="18460" y="379762"/>
                </a:lnTo>
                <a:lnTo>
                  <a:pt x="32356" y="330842"/>
                </a:lnTo>
                <a:lnTo>
                  <a:pt x="49836" y="283984"/>
                </a:lnTo>
                <a:lnTo>
                  <a:pt x="70726" y="239460"/>
                </a:lnTo>
                <a:lnTo>
                  <a:pt x="94852" y="197542"/>
                </a:lnTo>
                <a:lnTo>
                  <a:pt x="122043" y="158504"/>
                </a:lnTo>
                <a:lnTo>
                  <a:pt x="152124" y="122618"/>
                </a:lnTo>
                <a:lnTo>
                  <a:pt x="184924" y="90156"/>
                </a:lnTo>
                <a:lnTo>
                  <a:pt x="220268" y="61390"/>
                </a:lnTo>
                <a:lnTo>
                  <a:pt x="257983" y="36594"/>
                </a:lnTo>
                <a:lnTo>
                  <a:pt x="297898" y="16040"/>
                </a:lnTo>
                <a:lnTo>
                  <a:pt x="339838" y="0"/>
                </a:lnTo>
              </a:path>
            </a:pathLst>
          </a:custGeom>
          <a:ln w="3175">
            <a:solidFill>
              <a:srgbClr val="000000"/>
            </a:solidFill>
            <a:prstDash val="sysDot"/>
          </a:ln>
        </p:spPr>
        <p:txBody>
          <a:bodyPr wrap="square" lIns="0" tIns="0" rIns="0" bIns="0" rtlCol="0"/>
          <a:lstStyle/>
          <a:p>
            <a:pPr defTabSz="781903" eaLnBrk="1" fontAlgn="auto" hangingPunct="1">
              <a:spcBef>
                <a:spcPts val="0"/>
              </a:spcBef>
              <a:spcAft>
                <a:spcPts val="0"/>
              </a:spcAft>
            </a:pPr>
            <a:endParaRPr sz="1539">
              <a:solidFill>
                <a:prstClr val="black"/>
              </a:solidFill>
              <a:latin typeface="Calibri"/>
              <a:ea typeface="+mn-ea"/>
              <a:cs typeface="+mn-cs"/>
            </a:endParaRPr>
          </a:p>
        </p:txBody>
      </p:sp>
      <p:sp>
        <p:nvSpPr>
          <p:cNvPr id="9" name="object 9"/>
          <p:cNvSpPr/>
          <p:nvPr/>
        </p:nvSpPr>
        <p:spPr>
          <a:xfrm>
            <a:off x="5958638" y="3523852"/>
            <a:ext cx="881277" cy="2369621"/>
          </a:xfrm>
          <a:custGeom>
            <a:avLst/>
            <a:gdLst/>
            <a:ahLst/>
            <a:cxnLst/>
            <a:rect l="l" t="t" r="r" b="b"/>
            <a:pathLst>
              <a:path w="1030604" h="2771140">
                <a:moveTo>
                  <a:pt x="0" y="2771055"/>
                </a:moveTo>
                <a:lnTo>
                  <a:pt x="1030510" y="2771055"/>
                </a:lnTo>
                <a:lnTo>
                  <a:pt x="1030510" y="0"/>
                </a:lnTo>
                <a:lnTo>
                  <a:pt x="0" y="0"/>
                </a:lnTo>
                <a:lnTo>
                  <a:pt x="0" y="2771055"/>
                </a:lnTo>
                <a:close/>
              </a:path>
            </a:pathLst>
          </a:custGeom>
          <a:ln w="5373">
            <a:solidFill>
              <a:srgbClr val="000000"/>
            </a:solidFill>
          </a:ln>
        </p:spPr>
        <p:txBody>
          <a:bodyPr wrap="square" lIns="0" tIns="0" rIns="0" bIns="0" rtlCol="0"/>
          <a:lstStyle/>
          <a:p>
            <a:pPr defTabSz="781903" eaLnBrk="1" fontAlgn="auto" hangingPunct="1">
              <a:spcBef>
                <a:spcPts val="0"/>
              </a:spcBef>
              <a:spcAft>
                <a:spcPts val="0"/>
              </a:spcAft>
            </a:pPr>
            <a:endParaRPr sz="1539">
              <a:solidFill>
                <a:prstClr val="black"/>
              </a:solidFill>
              <a:latin typeface="Calibri"/>
              <a:ea typeface="+mn-ea"/>
              <a:cs typeface="+mn-cs"/>
            </a:endParaRPr>
          </a:p>
        </p:txBody>
      </p:sp>
      <p:sp>
        <p:nvSpPr>
          <p:cNvPr id="10" name="object 10"/>
          <p:cNvSpPr/>
          <p:nvPr/>
        </p:nvSpPr>
        <p:spPr>
          <a:xfrm>
            <a:off x="6857022" y="3613788"/>
            <a:ext cx="40427" cy="2218170"/>
          </a:xfrm>
          <a:prstGeom prst="rect">
            <a:avLst/>
          </a:prstGeom>
          <a:blipFill>
            <a:blip r:embed="rId4" cstate="print"/>
            <a:stretch>
              <a:fillRect/>
            </a:stretch>
          </a:blipFill>
        </p:spPr>
        <p:txBody>
          <a:bodyPr wrap="square" lIns="0" tIns="0" rIns="0" bIns="0" rtlCol="0"/>
          <a:lstStyle/>
          <a:p>
            <a:pPr defTabSz="781903" eaLnBrk="1" fontAlgn="auto" hangingPunct="1">
              <a:spcBef>
                <a:spcPts val="0"/>
              </a:spcBef>
              <a:spcAft>
                <a:spcPts val="0"/>
              </a:spcAft>
            </a:pPr>
            <a:endParaRPr sz="1539">
              <a:solidFill>
                <a:prstClr val="black"/>
              </a:solidFill>
              <a:latin typeface="Calibri"/>
              <a:ea typeface="+mn-ea"/>
              <a:cs typeface="+mn-cs"/>
            </a:endParaRPr>
          </a:p>
        </p:txBody>
      </p:sp>
      <p:sp>
        <p:nvSpPr>
          <p:cNvPr id="11" name="object 11"/>
          <p:cNvSpPr/>
          <p:nvPr/>
        </p:nvSpPr>
        <p:spPr>
          <a:xfrm>
            <a:off x="7011965" y="3685061"/>
            <a:ext cx="1459565" cy="226428"/>
          </a:xfrm>
          <a:custGeom>
            <a:avLst/>
            <a:gdLst/>
            <a:ahLst/>
            <a:cxnLst/>
            <a:rect l="l" t="t" r="r" b="b"/>
            <a:pathLst>
              <a:path w="1706879" h="264795">
                <a:moveTo>
                  <a:pt x="0" y="264500"/>
                </a:moveTo>
                <a:lnTo>
                  <a:pt x="1706404" y="264500"/>
                </a:lnTo>
                <a:lnTo>
                  <a:pt x="1706404" y="0"/>
                </a:lnTo>
                <a:lnTo>
                  <a:pt x="0" y="0"/>
                </a:lnTo>
                <a:lnTo>
                  <a:pt x="0" y="264500"/>
                </a:lnTo>
                <a:close/>
              </a:path>
            </a:pathLst>
          </a:custGeom>
          <a:ln w="6224">
            <a:solidFill>
              <a:srgbClr val="00CC99"/>
            </a:solidFill>
          </a:ln>
        </p:spPr>
        <p:txBody>
          <a:bodyPr wrap="square" lIns="0" tIns="0" rIns="0" bIns="0" rtlCol="0"/>
          <a:lstStyle/>
          <a:p>
            <a:pPr defTabSz="781903" eaLnBrk="1" fontAlgn="auto" hangingPunct="1">
              <a:spcBef>
                <a:spcPts val="0"/>
              </a:spcBef>
              <a:spcAft>
                <a:spcPts val="0"/>
              </a:spcAft>
            </a:pPr>
            <a:endParaRPr sz="1539">
              <a:solidFill>
                <a:prstClr val="black"/>
              </a:solidFill>
              <a:latin typeface="Calibri"/>
              <a:ea typeface="+mn-ea"/>
              <a:cs typeface="+mn-cs"/>
            </a:endParaRPr>
          </a:p>
        </p:txBody>
      </p:sp>
      <p:sp>
        <p:nvSpPr>
          <p:cNvPr id="12" name="object 12"/>
          <p:cNvSpPr txBox="1"/>
          <p:nvPr/>
        </p:nvSpPr>
        <p:spPr>
          <a:xfrm>
            <a:off x="7057124" y="3734891"/>
            <a:ext cx="1369428" cy="141064"/>
          </a:xfrm>
          <a:prstGeom prst="rect">
            <a:avLst/>
          </a:prstGeom>
        </p:spPr>
        <p:txBody>
          <a:bodyPr vert="horz" wrap="square" lIns="0" tIns="0" rIns="0" bIns="0" rtlCol="0">
            <a:spAutoFit/>
          </a:bodyPr>
          <a:lstStyle/>
          <a:p>
            <a:pPr defTabSz="781903" eaLnBrk="1" fontAlgn="auto" hangingPunct="1">
              <a:lnSpc>
                <a:spcPts val="1112"/>
              </a:lnSpc>
              <a:spcBef>
                <a:spcPts val="0"/>
              </a:spcBef>
              <a:spcAft>
                <a:spcPts val="0"/>
              </a:spcAft>
            </a:pPr>
            <a:r>
              <a:rPr sz="983" b="1" spc="-73" dirty="0">
                <a:solidFill>
                  <a:srgbClr val="FF0000"/>
                </a:solidFill>
                <a:latin typeface="Arial"/>
                <a:ea typeface="+mn-ea"/>
                <a:cs typeface="Arial"/>
              </a:rPr>
              <a:t>Surface </a:t>
            </a:r>
            <a:r>
              <a:rPr sz="983" b="1" spc="-77" dirty="0">
                <a:solidFill>
                  <a:srgbClr val="FF0000"/>
                </a:solidFill>
                <a:latin typeface="Arial"/>
                <a:ea typeface="+mn-ea"/>
                <a:cs typeface="Arial"/>
              </a:rPr>
              <a:t>contaminant</a:t>
            </a:r>
            <a:r>
              <a:rPr sz="983" b="1" spc="-43" dirty="0">
                <a:solidFill>
                  <a:srgbClr val="FF0000"/>
                </a:solidFill>
                <a:latin typeface="Arial"/>
                <a:ea typeface="+mn-ea"/>
                <a:cs typeface="Arial"/>
              </a:rPr>
              <a:t> </a:t>
            </a:r>
            <a:r>
              <a:rPr sz="983" b="1" spc="-68" dirty="0">
                <a:solidFill>
                  <a:srgbClr val="FF0000"/>
                </a:solidFill>
                <a:latin typeface="Arial"/>
                <a:ea typeface="+mn-ea"/>
                <a:cs typeface="Arial"/>
              </a:rPr>
              <a:t>(H</a:t>
            </a:r>
            <a:r>
              <a:rPr sz="962" b="1" spc="-103" baseline="-25925" dirty="0">
                <a:solidFill>
                  <a:srgbClr val="FF0000"/>
                </a:solidFill>
                <a:latin typeface="Arial"/>
                <a:ea typeface="+mn-ea"/>
                <a:cs typeface="Arial"/>
              </a:rPr>
              <a:t>2</a:t>
            </a:r>
            <a:r>
              <a:rPr sz="983" b="1" spc="-68" dirty="0">
                <a:solidFill>
                  <a:srgbClr val="FF0000"/>
                </a:solidFill>
                <a:latin typeface="Arial"/>
                <a:ea typeface="+mn-ea"/>
                <a:cs typeface="Arial"/>
              </a:rPr>
              <a:t>O)</a:t>
            </a:r>
            <a:endParaRPr sz="983">
              <a:solidFill>
                <a:prstClr val="black"/>
              </a:solidFill>
              <a:latin typeface="Arial"/>
              <a:ea typeface="+mn-ea"/>
              <a:cs typeface="Arial"/>
            </a:endParaRPr>
          </a:p>
        </p:txBody>
      </p:sp>
      <p:sp>
        <p:nvSpPr>
          <p:cNvPr id="13" name="object 13"/>
          <p:cNvSpPr/>
          <p:nvPr/>
        </p:nvSpPr>
        <p:spPr>
          <a:xfrm>
            <a:off x="6910148" y="3803171"/>
            <a:ext cx="134278" cy="59625"/>
          </a:xfrm>
          <a:prstGeom prst="rect">
            <a:avLst/>
          </a:prstGeom>
          <a:blipFill>
            <a:blip r:embed="rId5" cstate="print"/>
            <a:stretch>
              <a:fillRect/>
            </a:stretch>
          </a:blipFill>
        </p:spPr>
        <p:txBody>
          <a:bodyPr wrap="square" lIns="0" tIns="0" rIns="0" bIns="0" rtlCol="0"/>
          <a:lstStyle/>
          <a:p>
            <a:pPr defTabSz="781903" eaLnBrk="1" fontAlgn="auto" hangingPunct="1">
              <a:spcBef>
                <a:spcPts val="0"/>
              </a:spcBef>
              <a:spcAft>
                <a:spcPts val="0"/>
              </a:spcAft>
            </a:pPr>
            <a:endParaRPr sz="1539">
              <a:solidFill>
                <a:prstClr val="black"/>
              </a:solidFill>
              <a:latin typeface="Calibri"/>
              <a:ea typeface="+mn-ea"/>
              <a:cs typeface="+mn-cs"/>
            </a:endParaRPr>
          </a:p>
        </p:txBody>
      </p:sp>
      <p:sp>
        <p:nvSpPr>
          <p:cNvPr id="14" name="object 14"/>
          <p:cNvSpPr/>
          <p:nvPr/>
        </p:nvSpPr>
        <p:spPr>
          <a:xfrm>
            <a:off x="6912485" y="4193549"/>
            <a:ext cx="346972" cy="78734"/>
          </a:xfrm>
          <a:custGeom>
            <a:avLst/>
            <a:gdLst/>
            <a:ahLst/>
            <a:cxnLst/>
            <a:rect l="l" t="t" r="r" b="b"/>
            <a:pathLst>
              <a:path w="405765" h="92075">
                <a:moveTo>
                  <a:pt x="18770" y="41737"/>
                </a:moveTo>
                <a:lnTo>
                  <a:pt x="10794" y="44684"/>
                </a:lnTo>
                <a:lnTo>
                  <a:pt x="4604" y="50817"/>
                </a:lnTo>
                <a:lnTo>
                  <a:pt x="805" y="59263"/>
                </a:lnTo>
                <a:lnTo>
                  <a:pt x="0" y="69145"/>
                </a:lnTo>
                <a:lnTo>
                  <a:pt x="2477" y="78632"/>
                </a:lnTo>
                <a:lnTo>
                  <a:pt x="7633" y="85994"/>
                </a:lnTo>
                <a:lnTo>
                  <a:pt x="14734" y="90513"/>
                </a:lnTo>
                <a:lnTo>
                  <a:pt x="23042" y="91471"/>
                </a:lnTo>
                <a:lnTo>
                  <a:pt x="31018" y="88524"/>
                </a:lnTo>
                <a:lnTo>
                  <a:pt x="37208" y="82391"/>
                </a:lnTo>
                <a:lnTo>
                  <a:pt x="41008" y="73945"/>
                </a:lnTo>
                <a:lnTo>
                  <a:pt x="41101" y="72810"/>
                </a:lnTo>
                <a:lnTo>
                  <a:pt x="21431" y="72810"/>
                </a:lnTo>
                <a:lnTo>
                  <a:pt x="20380" y="60397"/>
                </a:lnTo>
                <a:lnTo>
                  <a:pt x="40224" y="57975"/>
                </a:lnTo>
                <a:lnTo>
                  <a:pt x="39336" y="54576"/>
                </a:lnTo>
                <a:lnTo>
                  <a:pt x="34179" y="47214"/>
                </a:lnTo>
                <a:lnTo>
                  <a:pt x="27079" y="42695"/>
                </a:lnTo>
                <a:lnTo>
                  <a:pt x="18770" y="41737"/>
                </a:lnTo>
                <a:close/>
              </a:path>
              <a:path w="405765" h="92075">
                <a:moveTo>
                  <a:pt x="40224" y="57975"/>
                </a:moveTo>
                <a:lnTo>
                  <a:pt x="20380" y="60397"/>
                </a:lnTo>
                <a:lnTo>
                  <a:pt x="21431" y="72810"/>
                </a:lnTo>
                <a:lnTo>
                  <a:pt x="41298" y="70390"/>
                </a:lnTo>
                <a:lnTo>
                  <a:pt x="41814" y="64063"/>
                </a:lnTo>
                <a:lnTo>
                  <a:pt x="40224" y="57975"/>
                </a:lnTo>
                <a:close/>
              </a:path>
              <a:path w="405765" h="92075">
                <a:moveTo>
                  <a:pt x="41298" y="70390"/>
                </a:moveTo>
                <a:lnTo>
                  <a:pt x="21431" y="72810"/>
                </a:lnTo>
                <a:lnTo>
                  <a:pt x="41101" y="72810"/>
                </a:lnTo>
                <a:lnTo>
                  <a:pt x="41298" y="70390"/>
                </a:lnTo>
                <a:close/>
              </a:path>
              <a:path w="405765" h="92075">
                <a:moveTo>
                  <a:pt x="362937" y="18592"/>
                </a:moveTo>
                <a:lnTo>
                  <a:pt x="40224" y="57975"/>
                </a:lnTo>
                <a:lnTo>
                  <a:pt x="41814" y="64063"/>
                </a:lnTo>
                <a:lnTo>
                  <a:pt x="41298" y="70390"/>
                </a:lnTo>
                <a:lnTo>
                  <a:pt x="364010" y="31084"/>
                </a:lnTo>
                <a:lnTo>
                  <a:pt x="362937" y="18592"/>
                </a:lnTo>
                <a:close/>
              </a:path>
              <a:path w="405765" h="92075">
                <a:moveTo>
                  <a:pt x="400809" y="17744"/>
                </a:moveTo>
                <a:lnTo>
                  <a:pt x="369884" y="17744"/>
                </a:lnTo>
                <a:lnTo>
                  <a:pt x="370936" y="30241"/>
                </a:lnTo>
                <a:lnTo>
                  <a:pt x="364010" y="31084"/>
                </a:lnTo>
                <a:lnTo>
                  <a:pt x="365612" y="49734"/>
                </a:lnTo>
                <a:lnTo>
                  <a:pt x="405255" y="19743"/>
                </a:lnTo>
                <a:lnTo>
                  <a:pt x="400809" y="17744"/>
                </a:lnTo>
                <a:close/>
              </a:path>
              <a:path w="405765" h="92075">
                <a:moveTo>
                  <a:pt x="369884" y="17744"/>
                </a:moveTo>
                <a:lnTo>
                  <a:pt x="362937" y="18592"/>
                </a:lnTo>
                <a:lnTo>
                  <a:pt x="364010" y="31084"/>
                </a:lnTo>
                <a:lnTo>
                  <a:pt x="370936" y="30241"/>
                </a:lnTo>
                <a:lnTo>
                  <a:pt x="369884" y="17744"/>
                </a:lnTo>
                <a:close/>
              </a:path>
              <a:path w="405765" h="92075">
                <a:moveTo>
                  <a:pt x="361340" y="0"/>
                </a:moveTo>
                <a:lnTo>
                  <a:pt x="362937" y="18592"/>
                </a:lnTo>
                <a:lnTo>
                  <a:pt x="369884" y="17744"/>
                </a:lnTo>
                <a:lnTo>
                  <a:pt x="400809" y="17744"/>
                </a:lnTo>
                <a:lnTo>
                  <a:pt x="361340" y="0"/>
                </a:lnTo>
                <a:close/>
              </a:path>
            </a:pathLst>
          </a:custGeom>
          <a:solidFill>
            <a:srgbClr val="00CC99"/>
          </a:solidFill>
        </p:spPr>
        <p:txBody>
          <a:bodyPr wrap="square" lIns="0" tIns="0" rIns="0" bIns="0" rtlCol="0"/>
          <a:lstStyle/>
          <a:p>
            <a:pPr defTabSz="781903" eaLnBrk="1" fontAlgn="auto" hangingPunct="1">
              <a:spcBef>
                <a:spcPts val="0"/>
              </a:spcBef>
              <a:spcAft>
                <a:spcPts val="0"/>
              </a:spcAft>
            </a:pPr>
            <a:endParaRPr sz="1539">
              <a:solidFill>
                <a:prstClr val="black"/>
              </a:solidFill>
              <a:latin typeface="Calibri"/>
              <a:ea typeface="+mn-ea"/>
              <a:cs typeface="+mn-cs"/>
            </a:endParaRPr>
          </a:p>
        </p:txBody>
      </p:sp>
      <p:sp>
        <p:nvSpPr>
          <p:cNvPr id="15" name="object 15"/>
          <p:cNvSpPr/>
          <p:nvPr/>
        </p:nvSpPr>
        <p:spPr>
          <a:xfrm>
            <a:off x="6933385" y="4424997"/>
            <a:ext cx="557111" cy="79277"/>
          </a:xfrm>
          <a:custGeom>
            <a:avLst/>
            <a:gdLst/>
            <a:ahLst/>
            <a:cxnLst/>
            <a:rect l="l" t="t" r="r" b="b"/>
            <a:pathLst>
              <a:path w="651509" h="92710">
                <a:moveTo>
                  <a:pt x="19681" y="42819"/>
                </a:moveTo>
                <a:lnTo>
                  <a:pt x="11632" y="45364"/>
                </a:lnTo>
                <a:lnTo>
                  <a:pt x="5244" y="51181"/>
                </a:lnTo>
                <a:lnTo>
                  <a:pt x="1154" y="59419"/>
                </a:lnTo>
                <a:lnTo>
                  <a:pt x="0" y="69227"/>
                </a:lnTo>
                <a:lnTo>
                  <a:pt x="2140" y="78848"/>
                </a:lnTo>
                <a:lnTo>
                  <a:pt x="7038" y="86462"/>
                </a:lnTo>
                <a:lnTo>
                  <a:pt x="13986" y="91311"/>
                </a:lnTo>
                <a:lnTo>
                  <a:pt x="22273" y="92637"/>
                </a:lnTo>
                <a:lnTo>
                  <a:pt x="30322" y="90092"/>
                </a:lnTo>
                <a:lnTo>
                  <a:pt x="36710" y="84275"/>
                </a:lnTo>
                <a:lnTo>
                  <a:pt x="40800" y="76037"/>
                </a:lnTo>
                <a:lnTo>
                  <a:pt x="41042" y="73976"/>
                </a:lnTo>
                <a:lnTo>
                  <a:pt x="21292" y="73976"/>
                </a:lnTo>
                <a:lnTo>
                  <a:pt x="20662" y="61480"/>
                </a:lnTo>
                <a:lnTo>
                  <a:pt x="40576" y="60034"/>
                </a:lnTo>
                <a:lnTo>
                  <a:pt x="39814" y="56608"/>
                </a:lnTo>
                <a:lnTo>
                  <a:pt x="34915" y="48995"/>
                </a:lnTo>
                <a:lnTo>
                  <a:pt x="27968" y="44146"/>
                </a:lnTo>
                <a:lnTo>
                  <a:pt x="19681" y="42819"/>
                </a:lnTo>
                <a:close/>
              </a:path>
              <a:path w="651509" h="92710">
                <a:moveTo>
                  <a:pt x="40576" y="60034"/>
                </a:moveTo>
                <a:lnTo>
                  <a:pt x="20662" y="61480"/>
                </a:lnTo>
                <a:lnTo>
                  <a:pt x="21292" y="73976"/>
                </a:lnTo>
                <a:lnTo>
                  <a:pt x="41213" y="72526"/>
                </a:lnTo>
                <a:lnTo>
                  <a:pt x="41954" y="66229"/>
                </a:lnTo>
                <a:lnTo>
                  <a:pt x="40576" y="60034"/>
                </a:lnTo>
                <a:close/>
              </a:path>
              <a:path w="651509" h="92710">
                <a:moveTo>
                  <a:pt x="41213" y="72526"/>
                </a:moveTo>
                <a:lnTo>
                  <a:pt x="21292" y="73976"/>
                </a:lnTo>
                <a:lnTo>
                  <a:pt x="41042" y="73976"/>
                </a:lnTo>
                <a:lnTo>
                  <a:pt x="41213" y="72526"/>
                </a:lnTo>
                <a:close/>
              </a:path>
              <a:path w="651509" h="92710">
                <a:moveTo>
                  <a:pt x="609067" y="18752"/>
                </a:moveTo>
                <a:lnTo>
                  <a:pt x="40576" y="60034"/>
                </a:lnTo>
                <a:lnTo>
                  <a:pt x="41954" y="66229"/>
                </a:lnTo>
                <a:lnTo>
                  <a:pt x="41213" y="72526"/>
                </a:lnTo>
                <a:lnTo>
                  <a:pt x="609712" y="31165"/>
                </a:lnTo>
                <a:lnTo>
                  <a:pt x="609067" y="18752"/>
                </a:lnTo>
                <a:close/>
              </a:path>
              <a:path w="651509" h="92710">
                <a:moveTo>
                  <a:pt x="644078" y="18243"/>
                </a:moveTo>
                <a:lnTo>
                  <a:pt x="616079" y="18243"/>
                </a:lnTo>
                <a:lnTo>
                  <a:pt x="616709" y="30656"/>
                </a:lnTo>
                <a:lnTo>
                  <a:pt x="609712" y="31165"/>
                </a:lnTo>
                <a:lnTo>
                  <a:pt x="610685" y="49900"/>
                </a:lnTo>
                <a:lnTo>
                  <a:pt x="651310" y="21910"/>
                </a:lnTo>
                <a:lnTo>
                  <a:pt x="644078" y="18243"/>
                </a:lnTo>
                <a:close/>
              </a:path>
              <a:path w="651509" h="92710">
                <a:moveTo>
                  <a:pt x="616079" y="18243"/>
                </a:moveTo>
                <a:lnTo>
                  <a:pt x="609067" y="18752"/>
                </a:lnTo>
                <a:lnTo>
                  <a:pt x="609712" y="31165"/>
                </a:lnTo>
                <a:lnTo>
                  <a:pt x="616709" y="30656"/>
                </a:lnTo>
                <a:lnTo>
                  <a:pt x="616079" y="18243"/>
                </a:lnTo>
                <a:close/>
              </a:path>
              <a:path w="651509" h="92710">
                <a:moveTo>
                  <a:pt x="608093" y="0"/>
                </a:moveTo>
                <a:lnTo>
                  <a:pt x="609067" y="18752"/>
                </a:lnTo>
                <a:lnTo>
                  <a:pt x="616079" y="18243"/>
                </a:lnTo>
                <a:lnTo>
                  <a:pt x="644078" y="18243"/>
                </a:lnTo>
                <a:lnTo>
                  <a:pt x="608093" y="0"/>
                </a:lnTo>
                <a:close/>
              </a:path>
            </a:pathLst>
          </a:custGeom>
          <a:solidFill>
            <a:srgbClr val="00CC99"/>
          </a:solidFill>
        </p:spPr>
        <p:txBody>
          <a:bodyPr wrap="square" lIns="0" tIns="0" rIns="0" bIns="0" rtlCol="0"/>
          <a:lstStyle/>
          <a:p>
            <a:pPr defTabSz="781903" eaLnBrk="1" fontAlgn="auto" hangingPunct="1">
              <a:spcBef>
                <a:spcPts val="0"/>
              </a:spcBef>
              <a:spcAft>
                <a:spcPts val="0"/>
              </a:spcAft>
            </a:pPr>
            <a:endParaRPr sz="1539">
              <a:solidFill>
                <a:prstClr val="black"/>
              </a:solidFill>
              <a:latin typeface="Calibri"/>
              <a:ea typeface="+mn-ea"/>
              <a:cs typeface="+mn-cs"/>
            </a:endParaRPr>
          </a:p>
        </p:txBody>
      </p:sp>
      <p:sp>
        <p:nvSpPr>
          <p:cNvPr id="16" name="object 16"/>
          <p:cNvSpPr/>
          <p:nvPr/>
        </p:nvSpPr>
        <p:spPr>
          <a:xfrm>
            <a:off x="6940094" y="4668983"/>
            <a:ext cx="667338" cy="42896"/>
          </a:xfrm>
          <a:custGeom>
            <a:avLst/>
            <a:gdLst/>
            <a:ahLst/>
            <a:cxnLst/>
            <a:rect l="l" t="t" r="r" b="b"/>
            <a:pathLst>
              <a:path w="780415" h="50164">
                <a:moveTo>
                  <a:pt x="21012" y="0"/>
                </a:moveTo>
                <a:lnTo>
                  <a:pt x="12823" y="1972"/>
                </a:lnTo>
                <a:lnTo>
                  <a:pt x="6146" y="7341"/>
                </a:lnTo>
                <a:lnTo>
                  <a:pt x="1648" y="15288"/>
                </a:lnTo>
                <a:lnTo>
                  <a:pt x="0" y="24992"/>
                </a:lnTo>
                <a:lnTo>
                  <a:pt x="1648" y="34731"/>
                </a:lnTo>
                <a:lnTo>
                  <a:pt x="6146" y="42674"/>
                </a:lnTo>
                <a:lnTo>
                  <a:pt x="12823" y="48024"/>
                </a:lnTo>
                <a:lnTo>
                  <a:pt x="21012" y="49984"/>
                </a:lnTo>
                <a:lnTo>
                  <a:pt x="29200" y="48024"/>
                </a:lnTo>
                <a:lnTo>
                  <a:pt x="35878" y="42674"/>
                </a:lnTo>
                <a:lnTo>
                  <a:pt x="40376" y="34731"/>
                </a:lnTo>
                <a:lnTo>
                  <a:pt x="40966" y="31240"/>
                </a:lnTo>
                <a:lnTo>
                  <a:pt x="21012" y="31240"/>
                </a:lnTo>
                <a:lnTo>
                  <a:pt x="21012" y="18745"/>
                </a:lnTo>
                <a:lnTo>
                  <a:pt x="40963" y="18745"/>
                </a:lnTo>
                <a:lnTo>
                  <a:pt x="40376" y="15288"/>
                </a:lnTo>
                <a:lnTo>
                  <a:pt x="35878" y="7341"/>
                </a:lnTo>
                <a:lnTo>
                  <a:pt x="29200" y="1972"/>
                </a:lnTo>
                <a:lnTo>
                  <a:pt x="21012" y="0"/>
                </a:lnTo>
                <a:close/>
              </a:path>
              <a:path w="780415" h="50164">
                <a:moveTo>
                  <a:pt x="738019" y="0"/>
                </a:moveTo>
                <a:lnTo>
                  <a:pt x="738019" y="49984"/>
                </a:lnTo>
                <a:lnTo>
                  <a:pt x="769537" y="31240"/>
                </a:lnTo>
                <a:lnTo>
                  <a:pt x="745023" y="31240"/>
                </a:lnTo>
                <a:lnTo>
                  <a:pt x="745023" y="18745"/>
                </a:lnTo>
                <a:lnTo>
                  <a:pt x="769539" y="18745"/>
                </a:lnTo>
                <a:lnTo>
                  <a:pt x="738019" y="0"/>
                </a:lnTo>
                <a:close/>
              </a:path>
              <a:path w="780415" h="50164">
                <a:moveTo>
                  <a:pt x="40963" y="18745"/>
                </a:moveTo>
                <a:lnTo>
                  <a:pt x="21012" y="18745"/>
                </a:lnTo>
                <a:lnTo>
                  <a:pt x="21012" y="31240"/>
                </a:lnTo>
                <a:lnTo>
                  <a:pt x="40966" y="31240"/>
                </a:lnTo>
                <a:lnTo>
                  <a:pt x="42024" y="24992"/>
                </a:lnTo>
                <a:lnTo>
                  <a:pt x="40963" y="18745"/>
                </a:lnTo>
                <a:close/>
              </a:path>
              <a:path w="780415" h="50164">
                <a:moveTo>
                  <a:pt x="738019" y="18745"/>
                </a:moveTo>
                <a:lnTo>
                  <a:pt x="40963" y="18745"/>
                </a:lnTo>
                <a:lnTo>
                  <a:pt x="42024" y="24992"/>
                </a:lnTo>
                <a:lnTo>
                  <a:pt x="40966" y="31240"/>
                </a:lnTo>
                <a:lnTo>
                  <a:pt x="738019" y="31240"/>
                </a:lnTo>
                <a:lnTo>
                  <a:pt x="738019" y="18745"/>
                </a:lnTo>
                <a:close/>
              </a:path>
              <a:path w="780415" h="50164">
                <a:moveTo>
                  <a:pt x="769539" y="18745"/>
                </a:moveTo>
                <a:lnTo>
                  <a:pt x="745023" y="18745"/>
                </a:lnTo>
                <a:lnTo>
                  <a:pt x="745023" y="31240"/>
                </a:lnTo>
                <a:lnTo>
                  <a:pt x="769537" y="31240"/>
                </a:lnTo>
                <a:lnTo>
                  <a:pt x="780044" y="24992"/>
                </a:lnTo>
                <a:lnTo>
                  <a:pt x="769539" y="18745"/>
                </a:lnTo>
                <a:close/>
              </a:path>
            </a:pathLst>
          </a:custGeom>
          <a:solidFill>
            <a:srgbClr val="00CC99"/>
          </a:solidFill>
        </p:spPr>
        <p:txBody>
          <a:bodyPr wrap="square" lIns="0" tIns="0" rIns="0" bIns="0" rtlCol="0"/>
          <a:lstStyle/>
          <a:p>
            <a:pPr defTabSz="781903" eaLnBrk="1" fontAlgn="auto" hangingPunct="1">
              <a:spcBef>
                <a:spcPts val="0"/>
              </a:spcBef>
              <a:spcAft>
                <a:spcPts val="0"/>
              </a:spcAft>
            </a:pPr>
            <a:endParaRPr sz="1539">
              <a:solidFill>
                <a:prstClr val="black"/>
              </a:solidFill>
              <a:latin typeface="Calibri"/>
              <a:ea typeface="+mn-ea"/>
              <a:cs typeface="+mn-cs"/>
            </a:endParaRPr>
          </a:p>
        </p:txBody>
      </p:sp>
      <p:sp>
        <p:nvSpPr>
          <p:cNvPr id="17" name="object 17"/>
          <p:cNvSpPr/>
          <p:nvPr/>
        </p:nvSpPr>
        <p:spPr>
          <a:xfrm>
            <a:off x="6919910" y="4887252"/>
            <a:ext cx="557111" cy="79277"/>
          </a:xfrm>
          <a:custGeom>
            <a:avLst/>
            <a:gdLst/>
            <a:ahLst/>
            <a:cxnLst/>
            <a:rect l="l" t="t" r="r" b="b"/>
            <a:pathLst>
              <a:path w="651509" h="92710">
                <a:moveTo>
                  <a:pt x="610685" y="42736"/>
                </a:moveTo>
                <a:lnTo>
                  <a:pt x="609713" y="61472"/>
                </a:lnTo>
                <a:lnTo>
                  <a:pt x="616709" y="61981"/>
                </a:lnTo>
                <a:lnTo>
                  <a:pt x="616079" y="74392"/>
                </a:lnTo>
                <a:lnTo>
                  <a:pt x="609042" y="74392"/>
                </a:lnTo>
                <a:lnTo>
                  <a:pt x="608095" y="92637"/>
                </a:lnTo>
                <a:lnTo>
                  <a:pt x="644081" y="74392"/>
                </a:lnTo>
                <a:lnTo>
                  <a:pt x="616079" y="74392"/>
                </a:lnTo>
                <a:lnTo>
                  <a:pt x="609068" y="73883"/>
                </a:lnTo>
                <a:lnTo>
                  <a:pt x="645085" y="73883"/>
                </a:lnTo>
                <a:lnTo>
                  <a:pt x="651310" y="70727"/>
                </a:lnTo>
                <a:lnTo>
                  <a:pt x="610685" y="42736"/>
                </a:lnTo>
                <a:close/>
              </a:path>
              <a:path w="651509" h="92710">
                <a:moveTo>
                  <a:pt x="609713" y="61472"/>
                </a:moveTo>
                <a:lnTo>
                  <a:pt x="609068" y="73883"/>
                </a:lnTo>
                <a:lnTo>
                  <a:pt x="616079" y="74392"/>
                </a:lnTo>
                <a:lnTo>
                  <a:pt x="616709" y="61981"/>
                </a:lnTo>
                <a:lnTo>
                  <a:pt x="609713" y="61472"/>
                </a:lnTo>
                <a:close/>
              </a:path>
              <a:path w="651509" h="92710">
                <a:moveTo>
                  <a:pt x="41213" y="20109"/>
                </a:moveTo>
                <a:lnTo>
                  <a:pt x="41954" y="26408"/>
                </a:lnTo>
                <a:lnTo>
                  <a:pt x="40576" y="32602"/>
                </a:lnTo>
                <a:lnTo>
                  <a:pt x="609068" y="73883"/>
                </a:lnTo>
                <a:lnTo>
                  <a:pt x="609713" y="61472"/>
                </a:lnTo>
                <a:lnTo>
                  <a:pt x="41213" y="20109"/>
                </a:lnTo>
                <a:close/>
              </a:path>
              <a:path w="651509" h="92710">
                <a:moveTo>
                  <a:pt x="22273" y="0"/>
                </a:moveTo>
                <a:lnTo>
                  <a:pt x="13986" y="1326"/>
                </a:lnTo>
                <a:lnTo>
                  <a:pt x="7039" y="6175"/>
                </a:lnTo>
                <a:lnTo>
                  <a:pt x="2140" y="13788"/>
                </a:lnTo>
                <a:lnTo>
                  <a:pt x="0" y="23408"/>
                </a:lnTo>
                <a:lnTo>
                  <a:pt x="1154" y="33217"/>
                </a:lnTo>
                <a:lnTo>
                  <a:pt x="5244" y="41455"/>
                </a:lnTo>
                <a:lnTo>
                  <a:pt x="11633" y="47273"/>
                </a:lnTo>
                <a:lnTo>
                  <a:pt x="19682" y="49818"/>
                </a:lnTo>
                <a:lnTo>
                  <a:pt x="27968" y="48491"/>
                </a:lnTo>
                <a:lnTo>
                  <a:pt x="34915" y="43642"/>
                </a:lnTo>
                <a:lnTo>
                  <a:pt x="39814" y="36029"/>
                </a:lnTo>
                <a:lnTo>
                  <a:pt x="40576" y="32602"/>
                </a:lnTo>
                <a:lnTo>
                  <a:pt x="20662" y="31156"/>
                </a:lnTo>
                <a:lnTo>
                  <a:pt x="21292" y="18660"/>
                </a:lnTo>
                <a:lnTo>
                  <a:pt x="41042" y="18660"/>
                </a:lnTo>
                <a:lnTo>
                  <a:pt x="40800" y="16600"/>
                </a:lnTo>
                <a:lnTo>
                  <a:pt x="36710" y="8362"/>
                </a:lnTo>
                <a:lnTo>
                  <a:pt x="30322" y="2544"/>
                </a:lnTo>
                <a:lnTo>
                  <a:pt x="22273" y="0"/>
                </a:lnTo>
                <a:close/>
              </a:path>
              <a:path w="651509" h="92710">
                <a:moveTo>
                  <a:pt x="21292" y="18660"/>
                </a:moveTo>
                <a:lnTo>
                  <a:pt x="20662" y="31156"/>
                </a:lnTo>
                <a:lnTo>
                  <a:pt x="40576" y="32602"/>
                </a:lnTo>
                <a:lnTo>
                  <a:pt x="41954" y="26408"/>
                </a:lnTo>
                <a:lnTo>
                  <a:pt x="41213" y="20109"/>
                </a:lnTo>
                <a:lnTo>
                  <a:pt x="21292" y="18660"/>
                </a:lnTo>
                <a:close/>
              </a:path>
              <a:path w="651509" h="92710">
                <a:moveTo>
                  <a:pt x="41042" y="18660"/>
                </a:moveTo>
                <a:lnTo>
                  <a:pt x="21292" y="18660"/>
                </a:lnTo>
                <a:lnTo>
                  <a:pt x="41213" y="20109"/>
                </a:lnTo>
                <a:lnTo>
                  <a:pt x="41042" y="18660"/>
                </a:lnTo>
                <a:close/>
              </a:path>
            </a:pathLst>
          </a:custGeom>
          <a:solidFill>
            <a:srgbClr val="00CC99"/>
          </a:solidFill>
        </p:spPr>
        <p:txBody>
          <a:bodyPr wrap="square" lIns="0" tIns="0" rIns="0" bIns="0" rtlCol="0"/>
          <a:lstStyle/>
          <a:p>
            <a:pPr defTabSz="781903" eaLnBrk="1" fontAlgn="auto" hangingPunct="1">
              <a:spcBef>
                <a:spcPts val="0"/>
              </a:spcBef>
              <a:spcAft>
                <a:spcPts val="0"/>
              </a:spcAft>
            </a:pPr>
            <a:endParaRPr sz="1539">
              <a:solidFill>
                <a:prstClr val="black"/>
              </a:solidFill>
              <a:latin typeface="Calibri"/>
              <a:ea typeface="+mn-ea"/>
              <a:cs typeface="+mn-cs"/>
            </a:endParaRPr>
          </a:p>
        </p:txBody>
      </p:sp>
      <p:sp>
        <p:nvSpPr>
          <p:cNvPr id="18" name="object 18"/>
          <p:cNvSpPr/>
          <p:nvPr/>
        </p:nvSpPr>
        <p:spPr>
          <a:xfrm>
            <a:off x="6920748" y="5133945"/>
            <a:ext cx="346972" cy="78734"/>
          </a:xfrm>
          <a:custGeom>
            <a:avLst/>
            <a:gdLst/>
            <a:ahLst/>
            <a:cxnLst/>
            <a:rect l="l" t="t" r="r" b="b"/>
            <a:pathLst>
              <a:path w="405765" h="92075">
                <a:moveTo>
                  <a:pt x="365544" y="41737"/>
                </a:moveTo>
                <a:lnTo>
                  <a:pt x="363943" y="60379"/>
                </a:lnTo>
                <a:lnTo>
                  <a:pt x="370936" y="61231"/>
                </a:lnTo>
                <a:lnTo>
                  <a:pt x="369816" y="73694"/>
                </a:lnTo>
                <a:lnTo>
                  <a:pt x="362799" y="73694"/>
                </a:lnTo>
                <a:lnTo>
                  <a:pt x="361271" y="91488"/>
                </a:lnTo>
                <a:lnTo>
                  <a:pt x="400816" y="73694"/>
                </a:lnTo>
                <a:lnTo>
                  <a:pt x="369816" y="73694"/>
                </a:lnTo>
                <a:lnTo>
                  <a:pt x="362872" y="72847"/>
                </a:lnTo>
                <a:lnTo>
                  <a:pt x="402698" y="72847"/>
                </a:lnTo>
                <a:lnTo>
                  <a:pt x="405185" y="71728"/>
                </a:lnTo>
                <a:lnTo>
                  <a:pt x="365544" y="41737"/>
                </a:lnTo>
                <a:close/>
              </a:path>
              <a:path w="405765" h="92075">
                <a:moveTo>
                  <a:pt x="363943" y="60379"/>
                </a:moveTo>
                <a:lnTo>
                  <a:pt x="362872" y="72847"/>
                </a:lnTo>
                <a:lnTo>
                  <a:pt x="369816" y="73694"/>
                </a:lnTo>
                <a:lnTo>
                  <a:pt x="370936" y="61231"/>
                </a:lnTo>
                <a:lnTo>
                  <a:pt x="363943" y="60379"/>
                </a:lnTo>
                <a:close/>
              </a:path>
              <a:path w="405765" h="92075">
                <a:moveTo>
                  <a:pt x="41229" y="21072"/>
                </a:moveTo>
                <a:lnTo>
                  <a:pt x="41744" y="27407"/>
                </a:lnTo>
                <a:lnTo>
                  <a:pt x="40173" y="33496"/>
                </a:lnTo>
                <a:lnTo>
                  <a:pt x="362872" y="72847"/>
                </a:lnTo>
                <a:lnTo>
                  <a:pt x="363943" y="60379"/>
                </a:lnTo>
                <a:lnTo>
                  <a:pt x="41229" y="21072"/>
                </a:lnTo>
                <a:close/>
              </a:path>
              <a:path w="405765" h="92075">
                <a:moveTo>
                  <a:pt x="23044" y="0"/>
                </a:moveTo>
                <a:lnTo>
                  <a:pt x="14725" y="958"/>
                </a:lnTo>
                <a:lnTo>
                  <a:pt x="7608" y="5477"/>
                </a:lnTo>
                <a:lnTo>
                  <a:pt x="2448" y="12840"/>
                </a:lnTo>
                <a:lnTo>
                  <a:pt x="0" y="22326"/>
                </a:lnTo>
                <a:lnTo>
                  <a:pt x="804" y="32209"/>
                </a:lnTo>
                <a:lnTo>
                  <a:pt x="4597" y="40654"/>
                </a:lnTo>
                <a:lnTo>
                  <a:pt x="10766" y="46787"/>
                </a:lnTo>
                <a:lnTo>
                  <a:pt x="18702" y="49734"/>
                </a:lnTo>
                <a:lnTo>
                  <a:pt x="27020" y="48776"/>
                </a:lnTo>
                <a:lnTo>
                  <a:pt x="34136" y="44257"/>
                </a:lnTo>
                <a:lnTo>
                  <a:pt x="39296" y="36894"/>
                </a:lnTo>
                <a:lnTo>
                  <a:pt x="40173" y="33496"/>
                </a:lnTo>
                <a:lnTo>
                  <a:pt x="20312" y="31074"/>
                </a:lnTo>
                <a:lnTo>
                  <a:pt x="21433" y="18661"/>
                </a:lnTo>
                <a:lnTo>
                  <a:pt x="41033" y="18661"/>
                </a:lnTo>
                <a:lnTo>
                  <a:pt x="40940" y="17525"/>
                </a:lnTo>
                <a:lnTo>
                  <a:pt x="37148" y="9080"/>
                </a:lnTo>
                <a:lnTo>
                  <a:pt x="30979" y="2946"/>
                </a:lnTo>
                <a:lnTo>
                  <a:pt x="23044" y="0"/>
                </a:lnTo>
                <a:close/>
              </a:path>
              <a:path w="405765" h="92075">
                <a:moveTo>
                  <a:pt x="21433" y="18661"/>
                </a:moveTo>
                <a:lnTo>
                  <a:pt x="20312" y="31074"/>
                </a:lnTo>
                <a:lnTo>
                  <a:pt x="40173" y="33496"/>
                </a:lnTo>
                <a:lnTo>
                  <a:pt x="41744" y="27407"/>
                </a:lnTo>
                <a:lnTo>
                  <a:pt x="41229" y="21072"/>
                </a:lnTo>
                <a:lnTo>
                  <a:pt x="21433" y="18661"/>
                </a:lnTo>
                <a:close/>
              </a:path>
              <a:path w="405765" h="92075">
                <a:moveTo>
                  <a:pt x="41033" y="18661"/>
                </a:moveTo>
                <a:lnTo>
                  <a:pt x="21433" y="18661"/>
                </a:lnTo>
                <a:lnTo>
                  <a:pt x="41229" y="21072"/>
                </a:lnTo>
                <a:lnTo>
                  <a:pt x="41033" y="18661"/>
                </a:lnTo>
                <a:close/>
              </a:path>
            </a:pathLst>
          </a:custGeom>
          <a:solidFill>
            <a:srgbClr val="00CC99"/>
          </a:solidFill>
        </p:spPr>
        <p:txBody>
          <a:bodyPr wrap="square" lIns="0" tIns="0" rIns="0" bIns="0" rtlCol="0"/>
          <a:lstStyle/>
          <a:p>
            <a:pPr defTabSz="781903" eaLnBrk="1" fontAlgn="auto" hangingPunct="1">
              <a:spcBef>
                <a:spcPts val="0"/>
              </a:spcBef>
              <a:spcAft>
                <a:spcPts val="0"/>
              </a:spcAft>
            </a:pPr>
            <a:endParaRPr sz="1539">
              <a:solidFill>
                <a:prstClr val="black"/>
              </a:solidFill>
              <a:latin typeface="Calibri"/>
              <a:ea typeface="+mn-ea"/>
              <a:cs typeface="+mn-cs"/>
            </a:endParaRPr>
          </a:p>
        </p:txBody>
      </p:sp>
      <p:sp>
        <p:nvSpPr>
          <p:cNvPr id="19" name="object 19"/>
          <p:cNvSpPr txBox="1"/>
          <p:nvPr/>
        </p:nvSpPr>
        <p:spPr>
          <a:xfrm>
            <a:off x="5967082" y="3604808"/>
            <a:ext cx="581002" cy="1247777"/>
          </a:xfrm>
          <a:prstGeom prst="rect">
            <a:avLst/>
          </a:prstGeom>
        </p:spPr>
        <p:txBody>
          <a:bodyPr vert="horz" wrap="square" lIns="0" tIns="0" rIns="0" bIns="0" rtlCol="0">
            <a:spAutoFit/>
          </a:bodyPr>
          <a:lstStyle/>
          <a:p>
            <a:pPr defTabSz="781903" eaLnBrk="1" fontAlgn="auto" hangingPunct="1">
              <a:lnSpc>
                <a:spcPts val="864"/>
              </a:lnSpc>
              <a:spcBef>
                <a:spcPts val="0"/>
              </a:spcBef>
              <a:spcAft>
                <a:spcPts val="0"/>
              </a:spcAft>
            </a:pPr>
            <a:r>
              <a:rPr sz="770" spc="-56" dirty="0">
                <a:solidFill>
                  <a:prstClr val="black"/>
                </a:solidFill>
                <a:latin typeface="Arial"/>
                <a:ea typeface="+mn-ea"/>
                <a:cs typeface="Arial"/>
              </a:rPr>
              <a:t>Bulk Target</a:t>
            </a:r>
            <a:r>
              <a:rPr sz="770" spc="-73" dirty="0">
                <a:solidFill>
                  <a:prstClr val="black"/>
                </a:solidFill>
                <a:latin typeface="Arial"/>
                <a:ea typeface="+mn-ea"/>
                <a:cs typeface="Arial"/>
              </a:rPr>
              <a:t> </a:t>
            </a:r>
            <a:r>
              <a:rPr sz="770" spc="-47" dirty="0">
                <a:solidFill>
                  <a:prstClr val="black"/>
                </a:solidFill>
                <a:latin typeface="Arial"/>
                <a:ea typeface="+mn-ea"/>
                <a:cs typeface="Arial"/>
              </a:rPr>
              <a:t>(Al)</a:t>
            </a:r>
            <a:endParaRPr sz="770">
              <a:solidFill>
                <a:prstClr val="black"/>
              </a:solidFill>
              <a:latin typeface="Arial"/>
              <a:ea typeface="+mn-ea"/>
              <a:cs typeface="Arial"/>
            </a:endParaRPr>
          </a:p>
          <a:p>
            <a:pPr defTabSz="781903" eaLnBrk="1" fontAlgn="auto" hangingPunct="1">
              <a:spcBef>
                <a:spcPts val="0"/>
              </a:spcBef>
              <a:spcAft>
                <a:spcPts val="0"/>
              </a:spcAft>
            </a:pPr>
            <a:endParaRPr sz="855">
              <a:solidFill>
                <a:prstClr val="black"/>
              </a:solidFill>
              <a:latin typeface="Times New Roman"/>
              <a:ea typeface="+mn-ea"/>
              <a:cs typeface="Times New Roman"/>
            </a:endParaRPr>
          </a:p>
          <a:p>
            <a:pPr defTabSz="781903" eaLnBrk="1" fontAlgn="auto" hangingPunct="1">
              <a:spcBef>
                <a:spcPts val="0"/>
              </a:spcBef>
              <a:spcAft>
                <a:spcPts val="0"/>
              </a:spcAft>
            </a:pPr>
            <a:endParaRPr sz="855">
              <a:solidFill>
                <a:prstClr val="black"/>
              </a:solidFill>
              <a:latin typeface="Times New Roman"/>
              <a:ea typeface="+mn-ea"/>
              <a:cs typeface="Times New Roman"/>
            </a:endParaRPr>
          </a:p>
          <a:p>
            <a:pPr defTabSz="781903" eaLnBrk="1" fontAlgn="auto" hangingPunct="1">
              <a:spcBef>
                <a:spcPts val="0"/>
              </a:spcBef>
              <a:spcAft>
                <a:spcPts val="0"/>
              </a:spcAft>
            </a:pPr>
            <a:endParaRPr sz="855">
              <a:solidFill>
                <a:prstClr val="black"/>
              </a:solidFill>
              <a:latin typeface="Times New Roman"/>
              <a:ea typeface="+mn-ea"/>
              <a:cs typeface="Times New Roman"/>
            </a:endParaRPr>
          </a:p>
          <a:p>
            <a:pPr defTabSz="781903" eaLnBrk="1" fontAlgn="auto" hangingPunct="1">
              <a:spcBef>
                <a:spcPts val="0"/>
              </a:spcBef>
              <a:spcAft>
                <a:spcPts val="0"/>
              </a:spcAft>
            </a:pPr>
            <a:endParaRPr sz="855">
              <a:solidFill>
                <a:prstClr val="black"/>
              </a:solidFill>
              <a:latin typeface="Times New Roman"/>
              <a:ea typeface="+mn-ea"/>
              <a:cs typeface="Times New Roman"/>
            </a:endParaRPr>
          </a:p>
          <a:p>
            <a:pPr defTabSz="781903" eaLnBrk="1" fontAlgn="auto" hangingPunct="1">
              <a:spcBef>
                <a:spcPts val="0"/>
              </a:spcBef>
              <a:spcAft>
                <a:spcPts val="0"/>
              </a:spcAft>
            </a:pPr>
            <a:endParaRPr sz="855">
              <a:solidFill>
                <a:prstClr val="black"/>
              </a:solidFill>
              <a:latin typeface="Times New Roman"/>
              <a:ea typeface="+mn-ea"/>
              <a:cs typeface="Times New Roman"/>
            </a:endParaRPr>
          </a:p>
          <a:p>
            <a:pPr marL="34751" defTabSz="781903" eaLnBrk="1" fontAlgn="auto" hangingPunct="1">
              <a:lnSpc>
                <a:spcPts val="834"/>
              </a:lnSpc>
              <a:spcBef>
                <a:spcPts val="611"/>
              </a:spcBef>
              <a:spcAft>
                <a:spcPts val="0"/>
              </a:spcAft>
            </a:pPr>
            <a:r>
              <a:rPr sz="770" b="1" spc="-38" dirty="0">
                <a:solidFill>
                  <a:srgbClr val="FF0000"/>
                </a:solidFill>
                <a:latin typeface="Times New Roman"/>
                <a:ea typeface="+mn-ea"/>
                <a:cs typeface="Times New Roman"/>
              </a:rPr>
              <a:t>-</a:t>
            </a:r>
            <a:endParaRPr sz="770">
              <a:solidFill>
                <a:prstClr val="black"/>
              </a:solidFill>
              <a:latin typeface="Times New Roman"/>
              <a:ea typeface="+mn-ea"/>
              <a:cs typeface="Times New Roman"/>
            </a:endParaRPr>
          </a:p>
          <a:p>
            <a:pPr marL="55384" defTabSz="781903" eaLnBrk="1" fontAlgn="auto" hangingPunct="1">
              <a:lnSpc>
                <a:spcPts val="748"/>
              </a:lnSpc>
              <a:spcBef>
                <a:spcPts val="0"/>
              </a:spcBef>
              <a:spcAft>
                <a:spcPts val="0"/>
              </a:spcAft>
            </a:pPr>
            <a:r>
              <a:rPr sz="770" b="1" spc="-38" dirty="0">
                <a:solidFill>
                  <a:srgbClr val="FF0000"/>
                </a:solidFill>
                <a:latin typeface="Times New Roman"/>
                <a:ea typeface="+mn-ea"/>
                <a:cs typeface="Times New Roman"/>
              </a:rPr>
              <a:t>-</a:t>
            </a:r>
            <a:endParaRPr sz="770">
              <a:solidFill>
                <a:prstClr val="black"/>
              </a:solidFill>
              <a:latin typeface="Times New Roman"/>
              <a:ea typeface="+mn-ea"/>
              <a:cs typeface="Times New Roman"/>
            </a:endParaRPr>
          </a:p>
          <a:p>
            <a:pPr marL="55384" defTabSz="781903" eaLnBrk="1" fontAlgn="auto" hangingPunct="1">
              <a:lnSpc>
                <a:spcPts val="752"/>
              </a:lnSpc>
              <a:spcBef>
                <a:spcPts val="0"/>
              </a:spcBef>
              <a:spcAft>
                <a:spcPts val="0"/>
              </a:spcAft>
            </a:pPr>
            <a:r>
              <a:rPr sz="770" b="1" spc="-38" dirty="0">
                <a:solidFill>
                  <a:srgbClr val="FF0000"/>
                </a:solidFill>
                <a:latin typeface="Times New Roman"/>
                <a:ea typeface="+mn-ea"/>
                <a:cs typeface="Times New Roman"/>
              </a:rPr>
              <a:t>-</a:t>
            </a:r>
            <a:endParaRPr sz="770">
              <a:solidFill>
                <a:prstClr val="black"/>
              </a:solidFill>
              <a:latin typeface="Times New Roman"/>
              <a:ea typeface="+mn-ea"/>
              <a:cs typeface="Times New Roman"/>
            </a:endParaRPr>
          </a:p>
          <a:p>
            <a:pPr marL="34751" defTabSz="781903" eaLnBrk="1" fontAlgn="auto" hangingPunct="1">
              <a:lnSpc>
                <a:spcPts val="838"/>
              </a:lnSpc>
              <a:spcBef>
                <a:spcPts val="0"/>
              </a:spcBef>
              <a:spcAft>
                <a:spcPts val="0"/>
              </a:spcAft>
            </a:pPr>
            <a:r>
              <a:rPr sz="770" b="1" spc="-38" dirty="0">
                <a:solidFill>
                  <a:srgbClr val="FF0000"/>
                </a:solidFill>
                <a:latin typeface="Times New Roman"/>
                <a:ea typeface="+mn-ea"/>
                <a:cs typeface="Times New Roman"/>
              </a:rPr>
              <a:t>-</a:t>
            </a:r>
            <a:endParaRPr sz="770">
              <a:solidFill>
                <a:prstClr val="black"/>
              </a:solidFill>
              <a:latin typeface="Times New Roman"/>
              <a:ea typeface="+mn-ea"/>
              <a:cs typeface="Times New Roman"/>
            </a:endParaRPr>
          </a:p>
        </p:txBody>
      </p:sp>
      <p:sp>
        <p:nvSpPr>
          <p:cNvPr id="20" name="object 20"/>
          <p:cNvSpPr/>
          <p:nvPr/>
        </p:nvSpPr>
        <p:spPr>
          <a:xfrm>
            <a:off x="6023680" y="4727753"/>
            <a:ext cx="1201643" cy="154753"/>
          </a:xfrm>
          <a:custGeom>
            <a:avLst/>
            <a:gdLst/>
            <a:ahLst/>
            <a:cxnLst/>
            <a:rect l="l" t="t" r="r" b="b"/>
            <a:pathLst>
              <a:path w="1405254" h="180975">
                <a:moveTo>
                  <a:pt x="1295474" y="131210"/>
                </a:moveTo>
                <a:lnTo>
                  <a:pt x="1255971" y="161450"/>
                </a:lnTo>
                <a:lnTo>
                  <a:pt x="1300027" y="180860"/>
                </a:lnTo>
                <a:lnTo>
                  <a:pt x="1298141" y="160284"/>
                </a:lnTo>
                <a:lnTo>
                  <a:pt x="1289662" y="160284"/>
                </a:lnTo>
                <a:lnTo>
                  <a:pt x="1288331" y="159034"/>
                </a:lnTo>
                <a:lnTo>
                  <a:pt x="1288190" y="157285"/>
                </a:lnTo>
                <a:lnTo>
                  <a:pt x="1287980" y="155618"/>
                </a:lnTo>
                <a:lnTo>
                  <a:pt x="1289030" y="154035"/>
                </a:lnTo>
                <a:lnTo>
                  <a:pt x="1290501" y="153869"/>
                </a:lnTo>
                <a:lnTo>
                  <a:pt x="1297465" y="152915"/>
                </a:lnTo>
                <a:lnTo>
                  <a:pt x="1295474" y="131210"/>
                </a:lnTo>
                <a:close/>
              </a:path>
              <a:path w="1405254" h="180975">
                <a:moveTo>
                  <a:pt x="1297465" y="152915"/>
                </a:moveTo>
                <a:lnTo>
                  <a:pt x="1290501" y="153869"/>
                </a:lnTo>
                <a:lnTo>
                  <a:pt x="1289030" y="154035"/>
                </a:lnTo>
                <a:lnTo>
                  <a:pt x="1287980" y="155618"/>
                </a:lnTo>
                <a:lnTo>
                  <a:pt x="1288190" y="157285"/>
                </a:lnTo>
                <a:lnTo>
                  <a:pt x="1288331" y="159034"/>
                </a:lnTo>
                <a:lnTo>
                  <a:pt x="1289662" y="160284"/>
                </a:lnTo>
                <a:lnTo>
                  <a:pt x="1291062" y="160033"/>
                </a:lnTo>
                <a:lnTo>
                  <a:pt x="1298035" y="159138"/>
                </a:lnTo>
                <a:lnTo>
                  <a:pt x="1297465" y="152915"/>
                </a:lnTo>
                <a:close/>
              </a:path>
              <a:path w="1405254" h="180975">
                <a:moveTo>
                  <a:pt x="1298035" y="159138"/>
                </a:moveTo>
                <a:lnTo>
                  <a:pt x="1291062" y="160033"/>
                </a:lnTo>
                <a:lnTo>
                  <a:pt x="1289662" y="160284"/>
                </a:lnTo>
                <a:lnTo>
                  <a:pt x="1298141" y="160284"/>
                </a:lnTo>
                <a:lnTo>
                  <a:pt x="1298035" y="159138"/>
                </a:lnTo>
                <a:close/>
              </a:path>
              <a:path w="1405254" h="180975">
                <a:moveTo>
                  <a:pt x="1398807" y="131409"/>
                </a:moveTo>
                <a:lnTo>
                  <a:pt x="1373921" y="140290"/>
                </a:lnTo>
                <a:lnTo>
                  <a:pt x="1369087" y="141456"/>
                </a:lnTo>
                <a:lnTo>
                  <a:pt x="1352977" y="144538"/>
                </a:lnTo>
                <a:lnTo>
                  <a:pt x="1340932" y="146621"/>
                </a:lnTo>
                <a:lnTo>
                  <a:pt x="1314456" y="150620"/>
                </a:lnTo>
                <a:lnTo>
                  <a:pt x="1297465" y="152915"/>
                </a:lnTo>
                <a:lnTo>
                  <a:pt x="1298035" y="159138"/>
                </a:lnTo>
                <a:lnTo>
                  <a:pt x="1341631" y="152786"/>
                </a:lnTo>
                <a:lnTo>
                  <a:pt x="1379453" y="145371"/>
                </a:lnTo>
                <a:lnTo>
                  <a:pt x="1401376" y="136874"/>
                </a:lnTo>
                <a:lnTo>
                  <a:pt x="1401657" y="136707"/>
                </a:lnTo>
                <a:lnTo>
                  <a:pt x="1401726" y="136541"/>
                </a:lnTo>
                <a:lnTo>
                  <a:pt x="1403057" y="135291"/>
                </a:lnTo>
                <a:lnTo>
                  <a:pt x="1403197" y="135208"/>
                </a:lnTo>
                <a:lnTo>
                  <a:pt x="1403337" y="135041"/>
                </a:lnTo>
                <a:lnTo>
                  <a:pt x="1403477" y="134791"/>
                </a:lnTo>
                <a:lnTo>
                  <a:pt x="1404319" y="133543"/>
                </a:lnTo>
                <a:lnTo>
                  <a:pt x="1404528" y="133292"/>
                </a:lnTo>
                <a:lnTo>
                  <a:pt x="1404668" y="132958"/>
                </a:lnTo>
                <a:lnTo>
                  <a:pt x="1404738" y="132626"/>
                </a:lnTo>
                <a:lnTo>
                  <a:pt x="1405027" y="131709"/>
                </a:lnTo>
                <a:lnTo>
                  <a:pt x="1398504" y="131709"/>
                </a:lnTo>
                <a:lnTo>
                  <a:pt x="1398807" y="131409"/>
                </a:lnTo>
                <a:close/>
              </a:path>
              <a:path w="1405254" h="180975">
                <a:moveTo>
                  <a:pt x="1405132" y="131376"/>
                </a:moveTo>
                <a:lnTo>
                  <a:pt x="1398855" y="131376"/>
                </a:lnTo>
                <a:lnTo>
                  <a:pt x="1398504" y="131709"/>
                </a:lnTo>
                <a:lnTo>
                  <a:pt x="1405027" y="131709"/>
                </a:lnTo>
                <a:lnTo>
                  <a:pt x="1405132" y="131376"/>
                </a:lnTo>
                <a:close/>
              </a:path>
              <a:path w="1405254" h="180975">
                <a:moveTo>
                  <a:pt x="1399809" y="130459"/>
                </a:moveTo>
                <a:lnTo>
                  <a:pt x="1399345" y="130959"/>
                </a:lnTo>
                <a:lnTo>
                  <a:pt x="1398807" y="131409"/>
                </a:lnTo>
                <a:lnTo>
                  <a:pt x="1405132" y="131376"/>
                </a:lnTo>
                <a:lnTo>
                  <a:pt x="1405235" y="130793"/>
                </a:lnTo>
                <a:lnTo>
                  <a:pt x="1400045" y="130793"/>
                </a:lnTo>
                <a:lnTo>
                  <a:pt x="1400028" y="130627"/>
                </a:lnTo>
                <a:lnTo>
                  <a:pt x="1399766" y="130627"/>
                </a:lnTo>
                <a:lnTo>
                  <a:pt x="1399809" y="130459"/>
                </a:lnTo>
                <a:close/>
              </a:path>
              <a:path w="1405254" h="180975">
                <a:moveTo>
                  <a:pt x="1399514" y="130708"/>
                </a:moveTo>
                <a:lnTo>
                  <a:pt x="1399261" y="130959"/>
                </a:lnTo>
                <a:lnTo>
                  <a:pt x="1399514" y="130708"/>
                </a:lnTo>
                <a:close/>
              </a:path>
              <a:path w="1405254" h="180975">
                <a:moveTo>
                  <a:pt x="1399766" y="130459"/>
                </a:moveTo>
                <a:lnTo>
                  <a:pt x="1399514" y="130708"/>
                </a:lnTo>
                <a:lnTo>
                  <a:pt x="1399345" y="130959"/>
                </a:lnTo>
                <a:lnTo>
                  <a:pt x="1399766" y="130459"/>
                </a:lnTo>
                <a:close/>
              </a:path>
              <a:path w="1405254" h="180975">
                <a:moveTo>
                  <a:pt x="1400069" y="130272"/>
                </a:moveTo>
                <a:lnTo>
                  <a:pt x="1400045" y="130793"/>
                </a:lnTo>
                <a:lnTo>
                  <a:pt x="1405235" y="130793"/>
                </a:lnTo>
                <a:lnTo>
                  <a:pt x="1405260" y="130627"/>
                </a:lnTo>
                <a:lnTo>
                  <a:pt x="1400256" y="130627"/>
                </a:lnTo>
                <a:lnTo>
                  <a:pt x="1400069" y="130272"/>
                </a:lnTo>
                <a:close/>
              </a:path>
              <a:path w="1405254" h="180975">
                <a:moveTo>
                  <a:pt x="1399891" y="130148"/>
                </a:moveTo>
                <a:lnTo>
                  <a:pt x="1399514" y="130708"/>
                </a:lnTo>
                <a:lnTo>
                  <a:pt x="1399766" y="130459"/>
                </a:lnTo>
                <a:lnTo>
                  <a:pt x="1399891" y="130148"/>
                </a:lnTo>
                <a:close/>
              </a:path>
              <a:path w="1405254" h="180975">
                <a:moveTo>
                  <a:pt x="1399955" y="130054"/>
                </a:moveTo>
                <a:lnTo>
                  <a:pt x="1399766" y="130627"/>
                </a:lnTo>
                <a:lnTo>
                  <a:pt x="1399880" y="130376"/>
                </a:lnTo>
                <a:lnTo>
                  <a:pt x="1399955" y="130054"/>
                </a:lnTo>
                <a:close/>
              </a:path>
              <a:path w="1405254" h="180975">
                <a:moveTo>
                  <a:pt x="1399979" y="130161"/>
                </a:moveTo>
                <a:lnTo>
                  <a:pt x="1399766" y="130627"/>
                </a:lnTo>
                <a:lnTo>
                  <a:pt x="1400028" y="130627"/>
                </a:lnTo>
                <a:lnTo>
                  <a:pt x="1399979" y="130161"/>
                </a:lnTo>
                <a:close/>
              </a:path>
              <a:path w="1405254" h="180975">
                <a:moveTo>
                  <a:pt x="1400080" y="130041"/>
                </a:moveTo>
                <a:lnTo>
                  <a:pt x="1400168" y="130459"/>
                </a:lnTo>
                <a:lnTo>
                  <a:pt x="1400256" y="130627"/>
                </a:lnTo>
                <a:lnTo>
                  <a:pt x="1400080" y="130041"/>
                </a:lnTo>
                <a:close/>
              </a:path>
              <a:path w="1405254" h="180975">
                <a:moveTo>
                  <a:pt x="1405210" y="129710"/>
                </a:moveTo>
                <a:lnTo>
                  <a:pt x="1400186" y="129710"/>
                </a:lnTo>
                <a:lnTo>
                  <a:pt x="1400149" y="130272"/>
                </a:lnTo>
                <a:lnTo>
                  <a:pt x="1400256" y="130627"/>
                </a:lnTo>
                <a:lnTo>
                  <a:pt x="1405260" y="130627"/>
                </a:lnTo>
                <a:lnTo>
                  <a:pt x="1405210" y="129710"/>
                </a:lnTo>
                <a:close/>
              </a:path>
              <a:path w="1405254" h="180975">
                <a:moveTo>
                  <a:pt x="1400018" y="129960"/>
                </a:moveTo>
                <a:close/>
              </a:path>
              <a:path w="1405254" h="180975">
                <a:moveTo>
                  <a:pt x="1399955" y="129938"/>
                </a:moveTo>
                <a:close/>
              </a:path>
              <a:path w="1405254" h="180975">
                <a:moveTo>
                  <a:pt x="1399994" y="129755"/>
                </a:moveTo>
                <a:lnTo>
                  <a:pt x="1399975" y="129960"/>
                </a:lnTo>
                <a:lnTo>
                  <a:pt x="1399994" y="129755"/>
                </a:lnTo>
                <a:close/>
              </a:path>
              <a:path w="1405254" h="180975">
                <a:moveTo>
                  <a:pt x="1399555" y="129293"/>
                </a:moveTo>
                <a:lnTo>
                  <a:pt x="1399774" y="129710"/>
                </a:lnTo>
                <a:lnTo>
                  <a:pt x="1399948" y="129930"/>
                </a:lnTo>
                <a:lnTo>
                  <a:pt x="1399555" y="129293"/>
                </a:lnTo>
                <a:close/>
              </a:path>
              <a:path w="1405254" h="180975">
                <a:moveTo>
                  <a:pt x="1400115" y="129293"/>
                </a:moveTo>
                <a:lnTo>
                  <a:pt x="1399555" y="129293"/>
                </a:lnTo>
                <a:lnTo>
                  <a:pt x="1399950" y="129921"/>
                </a:lnTo>
                <a:lnTo>
                  <a:pt x="1399905" y="129459"/>
                </a:lnTo>
                <a:lnTo>
                  <a:pt x="1400071" y="129459"/>
                </a:lnTo>
                <a:lnTo>
                  <a:pt x="1400115" y="129293"/>
                </a:lnTo>
                <a:close/>
              </a:path>
              <a:path w="1405254" h="180975">
                <a:moveTo>
                  <a:pt x="1405167" y="129293"/>
                </a:moveTo>
                <a:lnTo>
                  <a:pt x="1400115" y="129293"/>
                </a:lnTo>
                <a:lnTo>
                  <a:pt x="1400089" y="129854"/>
                </a:lnTo>
                <a:lnTo>
                  <a:pt x="1400186" y="129710"/>
                </a:lnTo>
                <a:lnTo>
                  <a:pt x="1405210" y="129710"/>
                </a:lnTo>
                <a:lnTo>
                  <a:pt x="1405167" y="129293"/>
                </a:lnTo>
                <a:close/>
              </a:path>
              <a:path w="1405254" h="180975">
                <a:moveTo>
                  <a:pt x="1400" y="0"/>
                </a:moveTo>
                <a:lnTo>
                  <a:pt x="139" y="1333"/>
                </a:lnTo>
                <a:lnTo>
                  <a:pt x="0" y="4748"/>
                </a:lnTo>
                <a:lnTo>
                  <a:pt x="1120" y="6248"/>
                </a:lnTo>
                <a:lnTo>
                  <a:pt x="2592" y="6248"/>
                </a:lnTo>
                <a:lnTo>
                  <a:pt x="1061749" y="68729"/>
                </a:lnTo>
                <a:lnTo>
                  <a:pt x="1190553" y="79475"/>
                </a:lnTo>
                <a:lnTo>
                  <a:pt x="1266687" y="87890"/>
                </a:lnTo>
                <a:lnTo>
                  <a:pt x="1304580" y="93221"/>
                </a:lnTo>
                <a:lnTo>
                  <a:pt x="1348635" y="101801"/>
                </a:lnTo>
                <a:lnTo>
                  <a:pt x="1385616" y="115964"/>
                </a:lnTo>
                <a:lnTo>
                  <a:pt x="1395995" y="125794"/>
                </a:lnTo>
                <a:lnTo>
                  <a:pt x="1398785" y="128626"/>
                </a:lnTo>
                <a:lnTo>
                  <a:pt x="1399805" y="129769"/>
                </a:lnTo>
                <a:lnTo>
                  <a:pt x="1399555" y="129293"/>
                </a:lnTo>
                <a:lnTo>
                  <a:pt x="1405167" y="129293"/>
                </a:lnTo>
                <a:lnTo>
                  <a:pt x="1399485" y="121130"/>
                </a:lnTo>
                <a:lnTo>
                  <a:pt x="1396824" y="118214"/>
                </a:lnTo>
                <a:lnTo>
                  <a:pt x="1356199" y="97387"/>
                </a:lnTo>
                <a:lnTo>
                  <a:pt x="1315857" y="88806"/>
                </a:lnTo>
                <a:lnTo>
                  <a:pt x="1267249" y="81641"/>
                </a:lnTo>
                <a:lnTo>
                  <a:pt x="1219200" y="76060"/>
                </a:lnTo>
                <a:lnTo>
                  <a:pt x="1170522" y="71311"/>
                </a:lnTo>
                <a:lnTo>
                  <a:pt x="976368" y="56316"/>
                </a:lnTo>
                <a:lnTo>
                  <a:pt x="1400" y="0"/>
                </a:lnTo>
                <a:close/>
              </a:path>
              <a:path w="1405254" h="180975">
                <a:moveTo>
                  <a:pt x="1400071" y="129459"/>
                </a:moveTo>
                <a:lnTo>
                  <a:pt x="1399905" y="129459"/>
                </a:lnTo>
                <a:lnTo>
                  <a:pt x="1399994" y="129755"/>
                </a:lnTo>
                <a:lnTo>
                  <a:pt x="1400071" y="129459"/>
                </a:lnTo>
                <a:close/>
              </a:path>
            </a:pathLst>
          </a:custGeom>
          <a:solidFill>
            <a:srgbClr val="FF0000"/>
          </a:solidFill>
        </p:spPr>
        <p:txBody>
          <a:bodyPr wrap="square" lIns="0" tIns="0" rIns="0" bIns="0" rtlCol="0"/>
          <a:lstStyle/>
          <a:p>
            <a:pPr defTabSz="781903" eaLnBrk="1" fontAlgn="auto" hangingPunct="1">
              <a:spcBef>
                <a:spcPts val="0"/>
              </a:spcBef>
              <a:spcAft>
                <a:spcPts val="0"/>
              </a:spcAft>
            </a:pPr>
            <a:endParaRPr sz="1539">
              <a:solidFill>
                <a:prstClr val="black"/>
              </a:solidFill>
              <a:latin typeface="Calibri"/>
              <a:ea typeface="+mn-ea"/>
              <a:cs typeface="+mn-cs"/>
            </a:endParaRPr>
          </a:p>
        </p:txBody>
      </p:sp>
      <p:sp>
        <p:nvSpPr>
          <p:cNvPr id="21" name="object 21"/>
          <p:cNvSpPr/>
          <p:nvPr/>
        </p:nvSpPr>
        <p:spPr>
          <a:xfrm>
            <a:off x="6023740" y="4368435"/>
            <a:ext cx="2090523" cy="243804"/>
          </a:xfrm>
          <a:custGeom>
            <a:avLst/>
            <a:gdLst/>
            <a:ahLst/>
            <a:cxnLst/>
            <a:rect l="l" t="t" r="r" b="b"/>
            <a:pathLst>
              <a:path w="2444750" h="285114">
                <a:moveTo>
                  <a:pt x="2402490" y="21567"/>
                </a:moveTo>
                <a:lnTo>
                  <a:pt x="2094920" y="76393"/>
                </a:lnTo>
                <a:lnTo>
                  <a:pt x="1583482" y="161533"/>
                </a:lnTo>
                <a:lnTo>
                  <a:pt x="1338409" y="197105"/>
                </a:lnTo>
                <a:lnTo>
                  <a:pt x="1180608" y="217098"/>
                </a:lnTo>
                <a:lnTo>
                  <a:pt x="1028058" y="233594"/>
                </a:lnTo>
                <a:lnTo>
                  <a:pt x="880694" y="246590"/>
                </a:lnTo>
                <a:lnTo>
                  <a:pt x="737880" y="256670"/>
                </a:lnTo>
                <a:lnTo>
                  <a:pt x="598989" y="264167"/>
                </a:lnTo>
                <a:lnTo>
                  <a:pt x="396220" y="271583"/>
                </a:lnTo>
                <a:lnTo>
                  <a:pt x="2592" y="278663"/>
                </a:lnTo>
                <a:lnTo>
                  <a:pt x="1121" y="278663"/>
                </a:lnTo>
                <a:lnTo>
                  <a:pt x="0" y="280079"/>
                </a:lnTo>
                <a:lnTo>
                  <a:pt x="0" y="283578"/>
                </a:lnTo>
                <a:lnTo>
                  <a:pt x="1191" y="284911"/>
                </a:lnTo>
                <a:lnTo>
                  <a:pt x="2661" y="284911"/>
                </a:lnTo>
                <a:lnTo>
                  <a:pt x="396361" y="277830"/>
                </a:lnTo>
                <a:lnTo>
                  <a:pt x="599130" y="270416"/>
                </a:lnTo>
                <a:lnTo>
                  <a:pt x="738160" y="262917"/>
                </a:lnTo>
                <a:lnTo>
                  <a:pt x="880973" y="252837"/>
                </a:lnTo>
                <a:lnTo>
                  <a:pt x="954166" y="246757"/>
                </a:lnTo>
                <a:lnTo>
                  <a:pt x="1104124" y="232011"/>
                </a:lnTo>
                <a:lnTo>
                  <a:pt x="1259404" y="213683"/>
                </a:lnTo>
                <a:lnTo>
                  <a:pt x="1419658" y="192107"/>
                </a:lnTo>
                <a:lnTo>
                  <a:pt x="1667742" y="154702"/>
                </a:lnTo>
                <a:lnTo>
                  <a:pt x="2403289" y="27824"/>
                </a:lnTo>
                <a:lnTo>
                  <a:pt x="2402490" y="21567"/>
                </a:lnTo>
                <a:close/>
              </a:path>
              <a:path w="2444750" h="285114">
                <a:moveTo>
                  <a:pt x="2441044" y="20077"/>
                </a:moveTo>
                <a:lnTo>
                  <a:pt x="2410875" y="20077"/>
                </a:lnTo>
                <a:lnTo>
                  <a:pt x="2412206" y="21243"/>
                </a:lnTo>
                <a:lnTo>
                  <a:pt x="2412625" y="24659"/>
                </a:lnTo>
                <a:lnTo>
                  <a:pt x="2411644" y="26325"/>
                </a:lnTo>
                <a:lnTo>
                  <a:pt x="2403289" y="27824"/>
                </a:lnTo>
                <a:lnTo>
                  <a:pt x="2406042" y="49401"/>
                </a:lnTo>
                <a:lnTo>
                  <a:pt x="2441044" y="20077"/>
                </a:lnTo>
                <a:close/>
              </a:path>
              <a:path w="2444750" h="285114">
                <a:moveTo>
                  <a:pt x="2410875" y="20077"/>
                </a:moveTo>
                <a:lnTo>
                  <a:pt x="2402490" y="21567"/>
                </a:lnTo>
                <a:lnTo>
                  <a:pt x="2403289" y="27824"/>
                </a:lnTo>
                <a:lnTo>
                  <a:pt x="2411644" y="26325"/>
                </a:lnTo>
                <a:lnTo>
                  <a:pt x="2412625" y="24659"/>
                </a:lnTo>
                <a:lnTo>
                  <a:pt x="2412206" y="21243"/>
                </a:lnTo>
                <a:lnTo>
                  <a:pt x="2410875" y="20077"/>
                </a:lnTo>
                <a:close/>
              </a:path>
              <a:path w="2444750" h="285114">
                <a:moveTo>
                  <a:pt x="2399738" y="0"/>
                </a:moveTo>
                <a:lnTo>
                  <a:pt x="2402490" y="21567"/>
                </a:lnTo>
                <a:lnTo>
                  <a:pt x="2410875" y="20077"/>
                </a:lnTo>
                <a:lnTo>
                  <a:pt x="2441044" y="20077"/>
                </a:lnTo>
                <a:lnTo>
                  <a:pt x="2444424" y="17245"/>
                </a:lnTo>
                <a:lnTo>
                  <a:pt x="2399738" y="0"/>
                </a:lnTo>
                <a:close/>
              </a:path>
            </a:pathLst>
          </a:custGeom>
          <a:solidFill>
            <a:srgbClr val="FF0000"/>
          </a:solidFill>
        </p:spPr>
        <p:txBody>
          <a:bodyPr wrap="square" lIns="0" tIns="0" rIns="0" bIns="0" rtlCol="0"/>
          <a:lstStyle/>
          <a:p>
            <a:pPr defTabSz="781903" eaLnBrk="1" fontAlgn="auto" hangingPunct="1">
              <a:spcBef>
                <a:spcPts val="0"/>
              </a:spcBef>
              <a:spcAft>
                <a:spcPts val="0"/>
              </a:spcAft>
            </a:pPr>
            <a:endParaRPr sz="1539">
              <a:solidFill>
                <a:prstClr val="black"/>
              </a:solidFill>
              <a:latin typeface="Calibri"/>
              <a:ea typeface="+mn-ea"/>
              <a:cs typeface="+mn-cs"/>
            </a:endParaRPr>
          </a:p>
        </p:txBody>
      </p:sp>
      <p:sp>
        <p:nvSpPr>
          <p:cNvPr id="22" name="object 22"/>
          <p:cNvSpPr/>
          <p:nvPr/>
        </p:nvSpPr>
        <p:spPr>
          <a:xfrm>
            <a:off x="5079416" y="4594328"/>
            <a:ext cx="721783" cy="265213"/>
          </a:xfrm>
          <a:prstGeom prst="rect">
            <a:avLst/>
          </a:prstGeom>
          <a:blipFill>
            <a:blip r:embed="rId6" cstate="print"/>
            <a:stretch>
              <a:fillRect/>
            </a:stretch>
          </a:blipFill>
        </p:spPr>
        <p:txBody>
          <a:bodyPr wrap="square" lIns="0" tIns="0" rIns="0" bIns="0" rtlCol="0"/>
          <a:lstStyle/>
          <a:p>
            <a:pPr defTabSz="781903" eaLnBrk="1" fontAlgn="auto" hangingPunct="1">
              <a:spcBef>
                <a:spcPts val="0"/>
              </a:spcBef>
              <a:spcAft>
                <a:spcPts val="0"/>
              </a:spcAft>
            </a:pPr>
            <a:endParaRPr sz="1539">
              <a:solidFill>
                <a:prstClr val="black"/>
              </a:solidFill>
              <a:latin typeface="Calibri"/>
              <a:ea typeface="+mn-ea"/>
              <a:cs typeface="+mn-cs"/>
            </a:endParaRPr>
          </a:p>
        </p:txBody>
      </p:sp>
      <p:sp>
        <p:nvSpPr>
          <p:cNvPr id="23" name="object 23"/>
          <p:cNvSpPr/>
          <p:nvPr/>
        </p:nvSpPr>
        <p:spPr>
          <a:xfrm>
            <a:off x="5939112" y="3522998"/>
            <a:ext cx="0" cy="2370707"/>
          </a:xfrm>
          <a:custGeom>
            <a:avLst/>
            <a:gdLst/>
            <a:ahLst/>
            <a:cxnLst/>
            <a:rect l="l" t="t" r="r" b="b"/>
            <a:pathLst>
              <a:path h="2772409">
                <a:moveTo>
                  <a:pt x="0" y="0"/>
                </a:moveTo>
                <a:lnTo>
                  <a:pt x="0" y="2772054"/>
                </a:lnTo>
              </a:path>
            </a:pathLst>
          </a:custGeom>
          <a:ln w="45526">
            <a:solidFill>
              <a:srgbClr val="000099"/>
            </a:solidFill>
          </a:ln>
        </p:spPr>
        <p:txBody>
          <a:bodyPr wrap="square" lIns="0" tIns="0" rIns="0" bIns="0" rtlCol="0"/>
          <a:lstStyle/>
          <a:p>
            <a:pPr defTabSz="781903" eaLnBrk="1" fontAlgn="auto" hangingPunct="1">
              <a:spcBef>
                <a:spcPts val="0"/>
              </a:spcBef>
              <a:spcAft>
                <a:spcPts val="0"/>
              </a:spcAft>
            </a:pPr>
            <a:endParaRPr sz="1539">
              <a:solidFill>
                <a:prstClr val="black"/>
              </a:solidFill>
              <a:latin typeface="Calibri"/>
              <a:ea typeface="+mn-ea"/>
              <a:cs typeface="+mn-cs"/>
            </a:endParaRPr>
          </a:p>
        </p:txBody>
      </p:sp>
      <p:sp>
        <p:nvSpPr>
          <p:cNvPr id="24" name="object 24"/>
          <p:cNvSpPr/>
          <p:nvPr/>
        </p:nvSpPr>
        <p:spPr>
          <a:xfrm>
            <a:off x="5919648" y="3522997"/>
            <a:ext cx="39095" cy="2370707"/>
          </a:xfrm>
          <a:custGeom>
            <a:avLst/>
            <a:gdLst/>
            <a:ahLst/>
            <a:cxnLst/>
            <a:rect l="l" t="t" r="r" b="b"/>
            <a:pathLst>
              <a:path w="45720" h="2772409">
                <a:moveTo>
                  <a:pt x="0" y="2772054"/>
                </a:moveTo>
                <a:lnTo>
                  <a:pt x="45526" y="2772054"/>
                </a:lnTo>
                <a:lnTo>
                  <a:pt x="45526" y="0"/>
                </a:lnTo>
                <a:lnTo>
                  <a:pt x="0" y="0"/>
                </a:lnTo>
                <a:lnTo>
                  <a:pt x="0" y="2772054"/>
                </a:lnTo>
                <a:close/>
              </a:path>
            </a:pathLst>
          </a:custGeom>
          <a:ln w="5253">
            <a:solidFill>
              <a:srgbClr val="000000"/>
            </a:solidFill>
          </a:ln>
        </p:spPr>
        <p:txBody>
          <a:bodyPr wrap="square" lIns="0" tIns="0" rIns="0" bIns="0" rtlCol="0"/>
          <a:lstStyle/>
          <a:p>
            <a:pPr defTabSz="781903" eaLnBrk="1" fontAlgn="auto" hangingPunct="1">
              <a:spcBef>
                <a:spcPts val="0"/>
              </a:spcBef>
              <a:spcAft>
                <a:spcPts val="0"/>
              </a:spcAft>
            </a:pPr>
            <a:endParaRPr sz="1539">
              <a:solidFill>
                <a:prstClr val="black"/>
              </a:solidFill>
              <a:latin typeface="Calibri"/>
              <a:ea typeface="+mn-ea"/>
              <a:cs typeface="+mn-cs"/>
            </a:endParaRPr>
          </a:p>
        </p:txBody>
      </p:sp>
      <p:sp>
        <p:nvSpPr>
          <p:cNvPr id="25" name="object 25"/>
          <p:cNvSpPr/>
          <p:nvPr/>
        </p:nvSpPr>
        <p:spPr>
          <a:xfrm>
            <a:off x="5901709" y="3614751"/>
            <a:ext cx="0" cy="2218126"/>
          </a:xfrm>
          <a:custGeom>
            <a:avLst/>
            <a:gdLst/>
            <a:ahLst/>
            <a:cxnLst/>
            <a:rect l="l" t="t" r="r" b="b"/>
            <a:pathLst>
              <a:path h="2593975">
                <a:moveTo>
                  <a:pt x="0" y="0"/>
                </a:moveTo>
                <a:lnTo>
                  <a:pt x="0" y="2593943"/>
                </a:lnTo>
              </a:path>
            </a:pathLst>
          </a:custGeom>
          <a:ln w="47277">
            <a:solidFill>
              <a:srgbClr val="BBE0E3"/>
            </a:solidFill>
          </a:ln>
        </p:spPr>
        <p:txBody>
          <a:bodyPr wrap="square" lIns="0" tIns="0" rIns="0" bIns="0" rtlCol="0"/>
          <a:lstStyle/>
          <a:p>
            <a:pPr defTabSz="781903" eaLnBrk="1" fontAlgn="auto" hangingPunct="1">
              <a:spcBef>
                <a:spcPts val="0"/>
              </a:spcBef>
              <a:spcAft>
                <a:spcPts val="0"/>
              </a:spcAft>
            </a:pPr>
            <a:endParaRPr sz="1539">
              <a:solidFill>
                <a:prstClr val="black"/>
              </a:solidFill>
              <a:latin typeface="Calibri"/>
              <a:ea typeface="+mn-ea"/>
              <a:cs typeface="+mn-cs"/>
            </a:endParaRPr>
          </a:p>
        </p:txBody>
      </p:sp>
      <p:sp>
        <p:nvSpPr>
          <p:cNvPr id="26" name="object 26"/>
          <p:cNvSpPr/>
          <p:nvPr/>
        </p:nvSpPr>
        <p:spPr>
          <a:xfrm>
            <a:off x="4363224" y="3927266"/>
            <a:ext cx="169957" cy="601636"/>
          </a:xfrm>
          <a:custGeom>
            <a:avLst/>
            <a:gdLst/>
            <a:ahLst/>
            <a:cxnLst/>
            <a:rect l="l" t="t" r="r" b="b"/>
            <a:pathLst>
              <a:path w="198754" h="703579">
                <a:moveTo>
                  <a:pt x="0" y="698782"/>
                </a:moveTo>
                <a:lnTo>
                  <a:pt x="67086" y="696325"/>
                </a:lnTo>
                <a:lnTo>
                  <a:pt x="95909" y="665652"/>
                </a:lnTo>
                <a:lnTo>
                  <a:pt x="119069" y="599646"/>
                </a:lnTo>
                <a:lnTo>
                  <a:pt x="130195" y="514645"/>
                </a:lnTo>
                <a:lnTo>
                  <a:pt x="134459" y="456643"/>
                </a:lnTo>
                <a:lnTo>
                  <a:pt x="138038" y="392236"/>
                </a:lnTo>
                <a:lnTo>
                  <a:pt x="141071" y="324370"/>
                </a:lnTo>
                <a:lnTo>
                  <a:pt x="143693" y="255993"/>
                </a:lnTo>
                <a:lnTo>
                  <a:pt x="146041" y="190051"/>
                </a:lnTo>
                <a:lnTo>
                  <a:pt x="148253" y="129490"/>
                </a:lnTo>
                <a:lnTo>
                  <a:pt x="150464" y="77258"/>
                </a:lnTo>
                <a:lnTo>
                  <a:pt x="152813" y="36301"/>
                </a:lnTo>
                <a:lnTo>
                  <a:pt x="155435" y="9566"/>
                </a:lnTo>
                <a:lnTo>
                  <a:pt x="158467" y="0"/>
                </a:lnTo>
                <a:lnTo>
                  <a:pt x="161751" y="6072"/>
                </a:lnTo>
                <a:lnTo>
                  <a:pt x="168330" y="51532"/>
                </a:lnTo>
                <a:lnTo>
                  <a:pt x="174946" y="134469"/>
                </a:lnTo>
                <a:lnTo>
                  <a:pt x="178275" y="187389"/>
                </a:lnTo>
                <a:lnTo>
                  <a:pt x="181623" y="246556"/>
                </a:lnTo>
                <a:lnTo>
                  <a:pt x="184992" y="310928"/>
                </a:lnTo>
                <a:lnTo>
                  <a:pt x="188385" y="379464"/>
                </a:lnTo>
                <a:lnTo>
                  <a:pt x="191805" y="451123"/>
                </a:lnTo>
                <a:lnTo>
                  <a:pt x="195256" y="524864"/>
                </a:lnTo>
                <a:lnTo>
                  <a:pt x="198740" y="599646"/>
                </a:lnTo>
              </a:path>
            </a:pathLst>
          </a:custGeom>
          <a:ln w="21306">
            <a:solidFill>
              <a:srgbClr val="FF0000"/>
            </a:solidFill>
          </a:ln>
        </p:spPr>
        <p:txBody>
          <a:bodyPr wrap="square" lIns="0" tIns="0" rIns="0" bIns="0" rtlCol="0"/>
          <a:lstStyle/>
          <a:p>
            <a:pPr defTabSz="781903" eaLnBrk="1" fontAlgn="auto" hangingPunct="1">
              <a:spcBef>
                <a:spcPts val="0"/>
              </a:spcBef>
              <a:spcAft>
                <a:spcPts val="0"/>
              </a:spcAft>
            </a:pPr>
            <a:endParaRPr sz="1539">
              <a:solidFill>
                <a:prstClr val="black"/>
              </a:solidFill>
              <a:latin typeface="Calibri"/>
              <a:ea typeface="+mn-ea"/>
              <a:cs typeface="+mn-cs"/>
            </a:endParaRPr>
          </a:p>
        </p:txBody>
      </p:sp>
      <p:sp>
        <p:nvSpPr>
          <p:cNvPr id="27" name="object 27"/>
          <p:cNvSpPr/>
          <p:nvPr/>
        </p:nvSpPr>
        <p:spPr>
          <a:xfrm>
            <a:off x="4533169" y="4445830"/>
            <a:ext cx="543536" cy="94480"/>
          </a:xfrm>
          <a:custGeom>
            <a:avLst/>
            <a:gdLst/>
            <a:ahLst/>
            <a:cxnLst/>
            <a:rect l="l" t="t" r="r" b="b"/>
            <a:pathLst>
              <a:path w="635635" h="110489">
                <a:moveTo>
                  <a:pt x="0" y="6960"/>
                </a:moveTo>
                <a:lnTo>
                  <a:pt x="6169" y="6960"/>
                </a:lnTo>
                <a:lnTo>
                  <a:pt x="17838" y="6960"/>
                </a:lnTo>
                <a:lnTo>
                  <a:pt x="40505" y="6960"/>
                </a:lnTo>
                <a:lnTo>
                  <a:pt x="79671" y="6960"/>
                </a:lnTo>
                <a:lnTo>
                  <a:pt x="121387" y="5873"/>
                </a:lnTo>
                <a:lnTo>
                  <a:pt x="176431" y="3480"/>
                </a:lnTo>
                <a:lnTo>
                  <a:pt x="238138" y="1087"/>
                </a:lnTo>
                <a:lnTo>
                  <a:pt x="299846" y="0"/>
                </a:lnTo>
                <a:lnTo>
                  <a:pt x="354889" y="1522"/>
                </a:lnTo>
                <a:lnTo>
                  <a:pt x="396606" y="6960"/>
                </a:lnTo>
                <a:lnTo>
                  <a:pt x="431216" y="26142"/>
                </a:lnTo>
                <a:lnTo>
                  <a:pt x="446291" y="54321"/>
                </a:lnTo>
                <a:lnTo>
                  <a:pt x="456441" y="82499"/>
                </a:lnTo>
                <a:lnTo>
                  <a:pt x="476277" y="101681"/>
                </a:lnTo>
                <a:lnTo>
                  <a:pt x="509300" y="109319"/>
                </a:lnTo>
                <a:lnTo>
                  <a:pt x="548064" y="110303"/>
                </a:lnTo>
                <a:lnTo>
                  <a:pt x="590762" y="106976"/>
                </a:lnTo>
                <a:lnTo>
                  <a:pt x="635585" y="101681"/>
                </a:lnTo>
              </a:path>
            </a:pathLst>
          </a:custGeom>
          <a:ln w="3175">
            <a:solidFill>
              <a:srgbClr val="FF0000"/>
            </a:solidFill>
          </a:ln>
        </p:spPr>
        <p:txBody>
          <a:bodyPr wrap="square" lIns="0" tIns="0" rIns="0" bIns="0" rtlCol="0"/>
          <a:lstStyle/>
          <a:p>
            <a:pPr defTabSz="781903" eaLnBrk="1" fontAlgn="auto" hangingPunct="1">
              <a:spcBef>
                <a:spcPts val="0"/>
              </a:spcBef>
              <a:spcAft>
                <a:spcPts val="0"/>
              </a:spcAft>
            </a:pPr>
            <a:endParaRPr sz="1539">
              <a:solidFill>
                <a:prstClr val="black"/>
              </a:solidFill>
              <a:latin typeface="Calibri"/>
              <a:ea typeface="+mn-ea"/>
              <a:cs typeface="+mn-cs"/>
            </a:endParaRPr>
          </a:p>
        </p:txBody>
      </p:sp>
      <p:sp>
        <p:nvSpPr>
          <p:cNvPr id="28" name="object 28"/>
          <p:cNvSpPr/>
          <p:nvPr/>
        </p:nvSpPr>
        <p:spPr>
          <a:xfrm>
            <a:off x="6390581" y="3903188"/>
            <a:ext cx="607906" cy="1678552"/>
          </a:xfrm>
          <a:prstGeom prst="rect">
            <a:avLst/>
          </a:prstGeom>
          <a:blipFill>
            <a:blip r:embed="rId2" cstate="print"/>
            <a:stretch>
              <a:fillRect/>
            </a:stretch>
          </a:blipFill>
        </p:spPr>
        <p:txBody>
          <a:bodyPr wrap="square" lIns="0" tIns="0" rIns="0" bIns="0" rtlCol="0"/>
          <a:lstStyle/>
          <a:p>
            <a:pPr defTabSz="781903" eaLnBrk="1" fontAlgn="auto" hangingPunct="1">
              <a:spcBef>
                <a:spcPts val="0"/>
              </a:spcBef>
              <a:spcAft>
                <a:spcPts val="0"/>
              </a:spcAft>
            </a:pPr>
            <a:endParaRPr sz="1539">
              <a:solidFill>
                <a:prstClr val="black"/>
              </a:solidFill>
              <a:latin typeface="Calibri"/>
              <a:ea typeface="+mn-ea"/>
              <a:cs typeface="+mn-cs"/>
            </a:endParaRPr>
          </a:p>
        </p:txBody>
      </p:sp>
      <p:sp>
        <p:nvSpPr>
          <p:cNvPr id="29" name="object 29"/>
          <p:cNvSpPr/>
          <p:nvPr/>
        </p:nvSpPr>
        <p:spPr>
          <a:xfrm>
            <a:off x="6877028" y="3903188"/>
            <a:ext cx="121630" cy="1678934"/>
          </a:xfrm>
          <a:custGeom>
            <a:avLst/>
            <a:gdLst/>
            <a:ahLst/>
            <a:cxnLst/>
            <a:rect l="l" t="t" r="r" b="b"/>
            <a:pathLst>
              <a:path w="142240" h="1963420">
                <a:moveTo>
                  <a:pt x="20171" y="0"/>
                </a:moveTo>
                <a:lnTo>
                  <a:pt x="32404" y="44606"/>
                </a:lnTo>
                <a:lnTo>
                  <a:pt x="44018" y="90008"/>
                </a:lnTo>
                <a:lnTo>
                  <a:pt x="55007" y="136169"/>
                </a:lnTo>
                <a:lnTo>
                  <a:pt x="65367" y="183051"/>
                </a:lnTo>
                <a:lnTo>
                  <a:pt x="75094" y="230617"/>
                </a:lnTo>
                <a:lnTo>
                  <a:pt x="84181" y="278831"/>
                </a:lnTo>
                <a:lnTo>
                  <a:pt x="92626" y="327657"/>
                </a:lnTo>
                <a:lnTo>
                  <a:pt x="100423" y="377056"/>
                </a:lnTo>
                <a:lnTo>
                  <a:pt x="107566" y="426992"/>
                </a:lnTo>
                <a:lnTo>
                  <a:pt x="114052" y="477429"/>
                </a:lnTo>
                <a:lnTo>
                  <a:pt x="119876" y="528329"/>
                </a:lnTo>
                <a:lnTo>
                  <a:pt x="125032" y="579656"/>
                </a:lnTo>
                <a:lnTo>
                  <a:pt x="129516" y="631372"/>
                </a:lnTo>
                <a:lnTo>
                  <a:pt x="133324" y="683441"/>
                </a:lnTo>
                <a:lnTo>
                  <a:pt x="136450" y="735827"/>
                </a:lnTo>
                <a:lnTo>
                  <a:pt x="138889" y="788491"/>
                </a:lnTo>
                <a:lnTo>
                  <a:pt x="140638" y="841397"/>
                </a:lnTo>
                <a:lnTo>
                  <a:pt x="141690" y="894508"/>
                </a:lnTo>
                <a:lnTo>
                  <a:pt x="142042" y="947788"/>
                </a:lnTo>
                <a:lnTo>
                  <a:pt x="141669" y="1002615"/>
                </a:lnTo>
                <a:lnTo>
                  <a:pt x="140554" y="1057255"/>
                </a:lnTo>
                <a:lnTo>
                  <a:pt x="138702" y="1111666"/>
                </a:lnTo>
                <a:lnTo>
                  <a:pt x="136119" y="1165808"/>
                </a:lnTo>
                <a:lnTo>
                  <a:pt x="132810" y="1219643"/>
                </a:lnTo>
                <a:lnTo>
                  <a:pt x="128782" y="1273130"/>
                </a:lnTo>
                <a:lnTo>
                  <a:pt x="124040" y="1326228"/>
                </a:lnTo>
                <a:lnTo>
                  <a:pt x="118589" y="1378898"/>
                </a:lnTo>
                <a:lnTo>
                  <a:pt x="112436" y="1431100"/>
                </a:lnTo>
                <a:lnTo>
                  <a:pt x="105586" y="1482794"/>
                </a:lnTo>
                <a:lnTo>
                  <a:pt x="98045" y="1533939"/>
                </a:lnTo>
                <a:lnTo>
                  <a:pt x="89818" y="1584496"/>
                </a:lnTo>
                <a:lnTo>
                  <a:pt x="80911" y="1634425"/>
                </a:lnTo>
                <a:lnTo>
                  <a:pt x="71329" y="1683686"/>
                </a:lnTo>
                <a:lnTo>
                  <a:pt x="61079" y="1732238"/>
                </a:lnTo>
                <a:lnTo>
                  <a:pt x="50167" y="1780042"/>
                </a:lnTo>
                <a:lnTo>
                  <a:pt x="38597" y="1827057"/>
                </a:lnTo>
                <a:lnTo>
                  <a:pt x="26375" y="1873244"/>
                </a:lnTo>
                <a:lnTo>
                  <a:pt x="13507" y="1918563"/>
                </a:lnTo>
                <a:lnTo>
                  <a:pt x="0" y="1962973"/>
                </a:lnTo>
              </a:path>
            </a:pathLst>
          </a:custGeom>
          <a:ln w="5258">
            <a:solidFill>
              <a:srgbClr val="000000"/>
            </a:solidFill>
            <a:prstDash val="dash"/>
          </a:ln>
        </p:spPr>
        <p:txBody>
          <a:bodyPr wrap="square" lIns="0" tIns="0" rIns="0" bIns="0" rtlCol="0"/>
          <a:lstStyle/>
          <a:p>
            <a:pPr defTabSz="781903" eaLnBrk="1" fontAlgn="auto" hangingPunct="1">
              <a:spcBef>
                <a:spcPts val="0"/>
              </a:spcBef>
              <a:spcAft>
                <a:spcPts val="0"/>
              </a:spcAft>
            </a:pPr>
            <a:endParaRPr sz="1539">
              <a:solidFill>
                <a:prstClr val="black"/>
              </a:solidFill>
              <a:latin typeface="Calibri"/>
              <a:ea typeface="+mn-ea"/>
              <a:cs typeface="+mn-cs"/>
            </a:endParaRPr>
          </a:p>
        </p:txBody>
      </p:sp>
      <p:sp>
        <p:nvSpPr>
          <p:cNvPr id="30" name="object 30"/>
          <p:cNvSpPr/>
          <p:nvPr/>
        </p:nvSpPr>
        <p:spPr>
          <a:xfrm>
            <a:off x="6390581" y="3903188"/>
            <a:ext cx="607906" cy="1678552"/>
          </a:xfrm>
          <a:prstGeom prst="rect">
            <a:avLst/>
          </a:prstGeom>
          <a:blipFill>
            <a:blip r:embed="rId2" cstate="print"/>
            <a:stretch>
              <a:fillRect/>
            </a:stretch>
          </a:blipFill>
        </p:spPr>
        <p:txBody>
          <a:bodyPr wrap="square" lIns="0" tIns="0" rIns="0" bIns="0" rtlCol="0"/>
          <a:lstStyle/>
          <a:p>
            <a:pPr defTabSz="781903" eaLnBrk="1" fontAlgn="auto" hangingPunct="1">
              <a:spcBef>
                <a:spcPts val="0"/>
              </a:spcBef>
              <a:spcAft>
                <a:spcPts val="0"/>
              </a:spcAft>
            </a:pPr>
            <a:endParaRPr sz="1539">
              <a:solidFill>
                <a:prstClr val="black"/>
              </a:solidFill>
              <a:latin typeface="Calibri"/>
              <a:ea typeface="+mn-ea"/>
              <a:cs typeface="+mn-cs"/>
            </a:endParaRPr>
          </a:p>
        </p:txBody>
      </p:sp>
      <p:sp>
        <p:nvSpPr>
          <p:cNvPr id="31" name="object 31"/>
          <p:cNvSpPr/>
          <p:nvPr/>
        </p:nvSpPr>
        <p:spPr>
          <a:xfrm>
            <a:off x="6877028" y="3903188"/>
            <a:ext cx="121630" cy="1678934"/>
          </a:xfrm>
          <a:custGeom>
            <a:avLst/>
            <a:gdLst/>
            <a:ahLst/>
            <a:cxnLst/>
            <a:rect l="l" t="t" r="r" b="b"/>
            <a:pathLst>
              <a:path w="142240" h="1963420">
                <a:moveTo>
                  <a:pt x="20171" y="0"/>
                </a:moveTo>
                <a:lnTo>
                  <a:pt x="32404" y="44606"/>
                </a:lnTo>
                <a:lnTo>
                  <a:pt x="44018" y="90008"/>
                </a:lnTo>
                <a:lnTo>
                  <a:pt x="55007" y="136169"/>
                </a:lnTo>
                <a:lnTo>
                  <a:pt x="65367" y="183051"/>
                </a:lnTo>
                <a:lnTo>
                  <a:pt x="75094" y="230617"/>
                </a:lnTo>
                <a:lnTo>
                  <a:pt x="84181" y="278831"/>
                </a:lnTo>
                <a:lnTo>
                  <a:pt x="92626" y="327657"/>
                </a:lnTo>
                <a:lnTo>
                  <a:pt x="100423" y="377056"/>
                </a:lnTo>
                <a:lnTo>
                  <a:pt x="107566" y="426992"/>
                </a:lnTo>
                <a:lnTo>
                  <a:pt x="114052" y="477429"/>
                </a:lnTo>
                <a:lnTo>
                  <a:pt x="119876" y="528329"/>
                </a:lnTo>
                <a:lnTo>
                  <a:pt x="125032" y="579656"/>
                </a:lnTo>
                <a:lnTo>
                  <a:pt x="129516" y="631372"/>
                </a:lnTo>
                <a:lnTo>
                  <a:pt x="133324" y="683441"/>
                </a:lnTo>
                <a:lnTo>
                  <a:pt x="136450" y="735827"/>
                </a:lnTo>
                <a:lnTo>
                  <a:pt x="138889" y="788491"/>
                </a:lnTo>
                <a:lnTo>
                  <a:pt x="140638" y="841397"/>
                </a:lnTo>
                <a:lnTo>
                  <a:pt x="141690" y="894508"/>
                </a:lnTo>
                <a:lnTo>
                  <a:pt x="142042" y="947788"/>
                </a:lnTo>
                <a:lnTo>
                  <a:pt x="141669" y="1002615"/>
                </a:lnTo>
                <a:lnTo>
                  <a:pt x="140554" y="1057255"/>
                </a:lnTo>
                <a:lnTo>
                  <a:pt x="138702" y="1111666"/>
                </a:lnTo>
                <a:lnTo>
                  <a:pt x="136119" y="1165808"/>
                </a:lnTo>
                <a:lnTo>
                  <a:pt x="132810" y="1219643"/>
                </a:lnTo>
                <a:lnTo>
                  <a:pt x="128782" y="1273130"/>
                </a:lnTo>
                <a:lnTo>
                  <a:pt x="124040" y="1326228"/>
                </a:lnTo>
                <a:lnTo>
                  <a:pt x="118589" y="1378898"/>
                </a:lnTo>
                <a:lnTo>
                  <a:pt x="112436" y="1431100"/>
                </a:lnTo>
                <a:lnTo>
                  <a:pt x="105586" y="1482794"/>
                </a:lnTo>
                <a:lnTo>
                  <a:pt x="98045" y="1533939"/>
                </a:lnTo>
                <a:lnTo>
                  <a:pt x="89818" y="1584496"/>
                </a:lnTo>
                <a:lnTo>
                  <a:pt x="80911" y="1634425"/>
                </a:lnTo>
                <a:lnTo>
                  <a:pt x="71329" y="1683686"/>
                </a:lnTo>
                <a:lnTo>
                  <a:pt x="61079" y="1732238"/>
                </a:lnTo>
                <a:lnTo>
                  <a:pt x="50167" y="1780042"/>
                </a:lnTo>
                <a:lnTo>
                  <a:pt x="38597" y="1827057"/>
                </a:lnTo>
                <a:lnTo>
                  <a:pt x="26375" y="1873244"/>
                </a:lnTo>
                <a:lnTo>
                  <a:pt x="13507" y="1918563"/>
                </a:lnTo>
                <a:lnTo>
                  <a:pt x="0" y="1962973"/>
                </a:lnTo>
              </a:path>
            </a:pathLst>
          </a:custGeom>
          <a:ln w="5258">
            <a:solidFill>
              <a:srgbClr val="000000"/>
            </a:solidFill>
            <a:prstDash val="dash"/>
          </a:ln>
        </p:spPr>
        <p:txBody>
          <a:bodyPr wrap="square" lIns="0" tIns="0" rIns="0" bIns="0" rtlCol="0"/>
          <a:lstStyle/>
          <a:p>
            <a:pPr defTabSz="781903" eaLnBrk="1" fontAlgn="auto" hangingPunct="1">
              <a:spcBef>
                <a:spcPts val="0"/>
              </a:spcBef>
              <a:spcAft>
                <a:spcPts val="0"/>
              </a:spcAft>
            </a:pPr>
            <a:endParaRPr sz="1539">
              <a:solidFill>
                <a:prstClr val="black"/>
              </a:solidFill>
              <a:latin typeface="Calibri"/>
              <a:ea typeface="+mn-ea"/>
              <a:cs typeface="+mn-cs"/>
            </a:endParaRPr>
          </a:p>
        </p:txBody>
      </p:sp>
      <p:sp>
        <p:nvSpPr>
          <p:cNvPr id="32" name="object 32"/>
          <p:cNvSpPr txBox="1"/>
          <p:nvPr/>
        </p:nvSpPr>
        <p:spPr>
          <a:xfrm>
            <a:off x="6966566" y="4055532"/>
            <a:ext cx="48869" cy="346035"/>
          </a:xfrm>
          <a:prstGeom prst="rect">
            <a:avLst/>
          </a:prstGeom>
        </p:spPr>
        <p:txBody>
          <a:bodyPr vert="horz" wrap="square" lIns="0" tIns="12488" rIns="0" bIns="0" rtlCol="0">
            <a:spAutoFit/>
          </a:bodyPr>
          <a:lstStyle/>
          <a:p>
            <a:pPr defTabSz="781903" eaLnBrk="1" fontAlgn="auto" hangingPunct="1">
              <a:lnSpc>
                <a:spcPts val="885"/>
              </a:lnSpc>
              <a:spcBef>
                <a:spcPts val="97"/>
              </a:spcBef>
              <a:spcAft>
                <a:spcPts val="0"/>
              </a:spcAft>
            </a:pPr>
            <a:r>
              <a:rPr sz="770" b="1" spc="-38" dirty="0">
                <a:solidFill>
                  <a:srgbClr val="FF0000"/>
                </a:solidFill>
                <a:latin typeface="Times New Roman"/>
                <a:ea typeface="+mn-ea"/>
                <a:cs typeface="Times New Roman"/>
              </a:rPr>
              <a:t>-</a:t>
            </a:r>
            <a:endParaRPr sz="770">
              <a:solidFill>
                <a:prstClr val="black"/>
              </a:solidFill>
              <a:latin typeface="Times New Roman"/>
              <a:ea typeface="+mn-ea"/>
              <a:cs typeface="Times New Roman"/>
            </a:endParaRPr>
          </a:p>
          <a:p>
            <a:pPr marL="20634" defTabSz="781903" eaLnBrk="1" fontAlgn="auto" hangingPunct="1">
              <a:lnSpc>
                <a:spcPts val="847"/>
              </a:lnSpc>
              <a:spcBef>
                <a:spcPts val="0"/>
              </a:spcBef>
              <a:spcAft>
                <a:spcPts val="0"/>
              </a:spcAft>
            </a:pPr>
            <a:r>
              <a:rPr sz="770" b="1" spc="-38" dirty="0">
                <a:solidFill>
                  <a:srgbClr val="FF0000"/>
                </a:solidFill>
                <a:latin typeface="Times New Roman"/>
                <a:ea typeface="+mn-ea"/>
                <a:cs typeface="Times New Roman"/>
              </a:rPr>
              <a:t>-</a:t>
            </a:r>
            <a:endParaRPr sz="770">
              <a:solidFill>
                <a:prstClr val="black"/>
              </a:solidFill>
              <a:latin typeface="Times New Roman"/>
              <a:ea typeface="+mn-ea"/>
              <a:cs typeface="Times New Roman"/>
            </a:endParaRPr>
          </a:p>
          <a:p>
            <a:pPr marL="20634" defTabSz="781903" eaLnBrk="1" fontAlgn="auto" hangingPunct="1">
              <a:lnSpc>
                <a:spcPts val="885"/>
              </a:lnSpc>
              <a:spcBef>
                <a:spcPts val="0"/>
              </a:spcBef>
              <a:spcAft>
                <a:spcPts val="0"/>
              </a:spcAft>
            </a:pPr>
            <a:r>
              <a:rPr sz="770" b="1" spc="-38" dirty="0">
                <a:solidFill>
                  <a:srgbClr val="FF0000"/>
                </a:solidFill>
                <a:latin typeface="Times New Roman"/>
                <a:ea typeface="+mn-ea"/>
                <a:cs typeface="Times New Roman"/>
              </a:rPr>
              <a:t>-</a:t>
            </a:r>
            <a:endParaRPr sz="770">
              <a:solidFill>
                <a:prstClr val="black"/>
              </a:solidFill>
              <a:latin typeface="Times New Roman"/>
              <a:ea typeface="+mn-ea"/>
              <a:cs typeface="Times New Roman"/>
            </a:endParaRPr>
          </a:p>
        </p:txBody>
      </p:sp>
      <p:sp>
        <p:nvSpPr>
          <p:cNvPr id="33" name="object 33"/>
          <p:cNvSpPr txBox="1"/>
          <p:nvPr/>
        </p:nvSpPr>
        <p:spPr>
          <a:xfrm>
            <a:off x="7008251" y="4378661"/>
            <a:ext cx="77105" cy="564043"/>
          </a:xfrm>
          <a:prstGeom prst="rect">
            <a:avLst/>
          </a:prstGeom>
        </p:spPr>
        <p:txBody>
          <a:bodyPr vert="horz" wrap="square" lIns="0" tIns="12488" rIns="0" bIns="0" rtlCol="0">
            <a:spAutoFit/>
          </a:bodyPr>
          <a:lstStyle/>
          <a:p>
            <a:pPr defTabSz="781903" eaLnBrk="1" fontAlgn="auto" hangingPunct="1">
              <a:lnSpc>
                <a:spcPts val="889"/>
              </a:lnSpc>
              <a:spcBef>
                <a:spcPts val="97"/>
              </a:spcBef>
              <a:spcAft>
                <a:spcPts val="0"/>
              </a:spcAft>
            </a:pPr>
            <a:r>
              <a:rPr sz="770" b="1" spc="-38" dirty="0">
                <a:solidFill>
                  <a:srgbClr val="FF0000"/>
                </a:solidFill>
                <a:latin typeface="Times New Roman"/>
                <a:ea typeface="+mn-ea"/>
                <a:cs typeface="Times New Roman"/>
              </a:rPr>
              <a:t>-</a:t>
            </a:r>
            <a:r>
              <a:rPr sz="770" b="1" spc="-115" dirty="0">
                <a:solidFill>
                  <a:srgbClr val="FF0000"/>
                </a:solidFill>
                <a:latin typeface="Times New Roman"/>
                <a:ea typeface="+mn-ea"/>
                <a:cs typeface="Times New Roman"/>
              </a:rPr>
              <a:t> </a:t>
            </a:r>
            <a:r>
              <a:rPr sz="770" b="1" spc="-38" dirty="0">
                <a:solidFill>
                  <a:srgbClr val="FF0000"/>
                </a:solidFill>
                <a:latin typeface="Times New Roman"/>
                <a:ea typeface="+mn-ea"/>
                <a:cs typeface="Times New Roman"/>
              </a:rPr>
              <a:t>-</a:t>
            </a:r>
            <a:endParaRPr sz="770">
              <a:solidFill>
                <a:prstClr val="black"/>
              </a:solidFill>
              <a:latin typeface="Times New Roman"/>
              <a:ea typeface="+mn-ea"/>
              <a:cs typeface="Times New Roman"/>
            </a:endParaRPr>
          </a:p>
          <a:p>
            <a:pPr defTabSz="781903" eaLnBrk="1" fontAlgn="auto" hangingPunct="1">
              <a:lnSpc>
                <a:spcPts val="850"/>
              </a:lnSpc>
              <a:spcBef>
                <a:spcPts val="0"/>
              </a:spcBef>
              <a:spcAft>
                <a:spcPts val="0"/>
              </a:spcAft>
            </a:pPr>
            <a:r>
              <a:rPr sz="770" b="1" spc="-38" dirty="0">
                <a:solidFill>
                  <a:srgbClr val="FF0000"/>
                </a:solidFill>
                <a:latin typeface="Times New Roman"/>
                <a:ea typeface="+mn-ea"/>
                <a:cs typeface="Times New Roman"/>
              </a:rPr>
              <a:t>-</a:t>
            </a:r>
            <a:r>
              <a:rPr sz="770" b="1" spc="-115" dirty="0">
                <a:solidFill>
                  <a:srgbClr val="FF0000"/>
                </a:solidFill>
                <a:latin typeface="Times New Roman"/>
                <a:ea typeface="+mn-ea"/>
                <a:cs typeface="Times New Roman"/>
              </a:rPr>
              <a:t> </a:t>
            </a:r>
            <a:r>
              <a:rPr sz="770" b="1" spc="-38" dirty="0">
                <a:solidFill>
                  <a:srgbClr val="FF0000"/>
                </a:solidFill>
                <a:latin typeface="Times New Roman"/>
                <a:ea typeface="+mn-ea"/>
                <a:cs typeface="Times New Roman"/>
              </a:rPr>
              <a:t>-</a:t>
            </a:r>
            <a:endParaRPr sz="770">
              <a:solidFill>
                <a:prstClr val="black"/>
              </a:solidFill>
              <a:latin typeface="Times New Roman"/>
              <a:ea typeface="+mn-ea"/>
              <a:cs typeface="Times New Roman"/>
            </a:endParaRPr>
          </a:p>
          <a:p>
            <a:pPr defTabSz="781903" eaLnBrk="1" fontAlgn="auto" hangingPunct="1">
              <a:lnSpc>
                <a:spcPts val="847"/>
              </a:lnSpc>
              <a:spcBef>
                <a:spcPts val="0"/>
              </a:spcBef>
              <a:spcAft>
                <a:spcPts val="0"/>
              </a:spcAft>
            </a:pPr>
            <a:r>
              <a:rPr sz="770" b="1" spc="-38" dirty="0">
                <a:solidFill>
                  <a:srgbClr val="FF0000"/>
                </a:solidFill>
                <a:latin typeface="Times New Roman"/>
                <a:ea typeface="+mn-ea"/>
                <a:cs typeface="Times New Roman"/>
              </a:rPr>
              <a:t>-</a:t>
            </a:r>
            <a:r>
              <a:rPr sz="770" b="1" spc="-115" dirty="0">
                <a:solidFill>
                  <a:srgbClr val="FF0000"/>
                </a:solidFill>
                <a:latin typeface="Times New Roman"/>
                <a:ea typeface="+mn-ea"/>
                <a:cs typeface="Times New Roman"/>
              </a:rPr>
              <a:t> </a:t>
            </a:r>
            <a:r>
              <a:rPr sz="770" b="1" spc="-38" dirty="0">
                <a:solidFill>
                  <a:srgbClr val="FF0000"/>
                </a:solidFill>
                <a:latin typeface="Times New Roman"/>
                <a:ea typeface="+mn-ea"/>
                <a:cs typeface="Times New Roman"/>
              </a:rPr>
              <a:t>-</a:t>
            </a:r>
            <a:endParaRPr sz="770">
              <a:solidFill>
                <a:prstClr val="black"/>
              </a:solidFill>
              <a:latin typeface="Times New Roman"/>
              <a:ea typeface="+mn-ea"/>
              <a:cs typeface="Times New Roman"/>
            </a:endParaRPr>
          </a:p>
          <a:p>
            <a:pPr defTabSz="781903" eaLnBrk="1" fontAlgn="auto" hangingPunct="1">
              <a:lnSpc>
                <a:spcPts val="847"/>
              </a:lnSpc>
              <a:spcBef>
                <a:spcPts val="0"/>
              </a:spcBef>
              <a:spcAft>
                <a:spcPts val="0"/>
              </a:spcAft>
            </a:pPr>
            <a:r>
              <a:rPr sz="770" b="1" spc="-38" dirty="0">
                <a:solidFill>
                  <a:srgbClr val="FF0000"/>
                </a:solidFill>
                <a:latin typeface="Times New Roman"/>
                <a:ea typeface="+mn-ea"/>
                <a:cs typeface="Times New Roman"/>
              </a:rPr>
              <a:t>-</a:t>
            </a:r>
            <a:r>
              <a:rPr sz="770" b="1" spc="-115" dirty="0">
                <a:solidFill>
                  <a:srgbClr val="FF0000"/>
                </a:solidFill>
                <a:latin typeface="Times New Roman"/>
                <a:ea typeface="+mn-ea"/>
                <a:cs typeface="Times New Roman"/>
              </a:rPr>
              <a:t> </a:t>
            </a:r>
            <a:r>
              <a:rPr sz="770" b="1" spc="-38" dirty="0">
                <a:solidFill>
                  <a:srgbClr val="FF0000"/>
                </a:solidFill>
                <a:latin typeface="Times New Roman"/>
                <a:ea typeface="+mn-ea"/>
                <a:cs typeface="Times New Roman"/>
              </a:rPr>
              <a:t>-</a:t>
            </a:r>
            <a:endParaRPr sz="770">
              <a:solidFill>
                <a:prstClr val="black"/>
              </a:solidFill>
              <a:latin typeface="Times New Roman"/>
              <a:ea typeface="+mn-ea"/>
              <a:cs typeface="Times New Roman"/>
            </a:endParaRPr>
          </a:p>
          <a:p>
            <a:pPr defTabSz="781903" eaLnBrk="1" fontAlgn="auto" hangingPunct="1">
              <a:lnSpc>
                <a:spcPts val="885"/>
              </a:lnSpc>
              <a:spcBef>
                <a:spcPts val="0"/>
              </a:spcBef>
              <a:spcAft>
                <a:spcPts val="0"/>
              </a:spcAft>
            </a:pPr>
            <a:r>
              <a:rPr sz="770" b="1" spc="-38" dirty="0">
                <a:solidFill>
                  <a:srgbClr val="FF0000"/>
                </a:solidFill>
                <a:latin typeface="Times New Roman"/>
                <a:ea typeface="+mn-ea"/>
                <a:cs typeface="Times New Roman"/>
              </a:rPr>
              <a:t>-</a:t>
            </a:r>
            <a:r>
              <a:rPr sz="770" b="1" spc="-115" dirty="0">
                <a:solidFill>
                  <a:srgbClr val="FF0000"/>
                </a:solidFill>
                <a:latin typeface="Times New Roman"/>
                <a:ea typeface="+mn-ea"/>
                <a:cs typeface="Times New Roman"/>
              </a:rPr>
              <a:t> </a:t>
            </a:r>
            <a:r>
              <a:rPr sz="770" b="1" spc="-38" dirty="0">
                <a:solidFill>
                  <a:srgbClr val="FF0000"/>
                </a:solidFill>
                <a:latin typeface="Times New Roman"/>
                <a:ea typeface="+mn-ea"/>
                <a:cs typeface="Times New Roman"/>
              </a:rPr>
              <a:t>-</a:t>
            </a:r>
            <a:endParaRPr sz="770">
              <a:solidFill>
                <a:prstClr val="black"/>
              </a:solidFill>
              <a:latin typeface="Times New Roman"/>
              <a:ea typeface="+mn-ea"/>
              <a:cs typeface="Times New Roman"/>
            </a:endParaRPr>
          </a:p>
        </p:txBody>
      </p:sp>
      <p:sp>
        <p:nvSpPr>
          <p:cNvPr id="34" name="object 34"/>
          <p:cNvSpPr txBox="1"/>
          <p:nvPr/>
        </p:nvSpPr>
        <p:spPr>
          <a:xfrm>
            <a:off x="6966567" y="4917782"/>
            <a:ext cx="70046" cy="346035"/>
          </a:xfrm>
          <a:prstGeom prst="rect">
            <a:avLst/>
          </a:prstGeom>
        </p:spPr>
        <p:txBody>
          <a:bodyPr vert="horz" wrap="square" lIns="0" tIns="12488" rIns="0" bIns="0" rtlCol="0">
            <a:spAutoFit/>
          </a:bodyPr>
          <a:lstStyle/>
          <a:p>
            <a:pPr marL="41267" defTabSz="781903" eaLnBrk="1" fontAlgn="auto" hangingPunct="1">
              <a:lnSpc>
                <a:spcPts val="885"/>
              </a:lnSpc>
              <a:spcBef>
                <a:spcPts val="97"/>
              </a:spcBef>
              <a:spcAft>
                <a:spcPts val="0"/>
              </a:spcAft>
            </a:pPr>
            <a:r>
              <a:rPr sz="770" b="1" spc="-38" dirty="0">
                <a:solidFill>
                  <a:srgbClr val="FF0000"/>
                </a:solidFill>
                <a:latin typeface="Times New Roman"/>
                <a:ea typeface="+mn-ea"/>
                <a:cs typeface="Times New Roman"/>
              </a:rPr>
              <a:t>-</a:t>
            </a:r>
            <a:endParaRPr sz="770">
              <a:solidFill>
                <a:prstClr val="black"/>
              </a:solidFill>
              <a:latin typeface="Times New Roman"/>
              <a:ea typeface="+mn-ea"/>
              <a:cs typeface="Times New Roman"/>
            </a:endParaRPr>
          </a:p>
          <a:p>
            <a:pPr marL="20634" defTabSz="781903" eaLnBrk="1" fontAlgn="auto" hangingPunct="1">
              <a:lnSpc>
                <a:spcPts val="847"/>
              </a:lnSpc>
              <a:spcBef>
                <a:spcPts val="0"/>
              </a:spcBef>
              <a:spcAft>
                <a:spcPts val="0"/>
              </a:spcAft>
            </a:pPr>
            <a:r>
              <a:rPr sz="770" b="1" spc="-38" dirty="0">
                <a:solidFill>
                  <a:srgbClr val="FF0000"/>
                </a:solidFill>
                <a:latin typeface="Times New Roman"/>
                <a:ea typeface="+mn-ea"/>
                <a:cs typeface="Times New Roman"/>
              </a:rPr>
              <a:t>-</a:t>
            </a:r>
            <a:endParaRPr sz="770">
              <a:solidFill>
                <a:prstClr val="black"/>
              </a:solidFill>
              <a:latin typeface="Times New Roman"/>
              <a:ea typeface="+mn-ea"/>
              <a:cs typeface="Times New Roman"/>
            </a:endParaRPr>
          </a:p>
          <a:p>
            <a:pPr defTabSz="781903" eaLnBrk="1" fontAlgn="auto" hangingPunct="1">
              <a:lnSpc>
                <a:spcPts val="885"/>
              </a:lnSpc>
              <a:spcBef>
                <a:spcPts val="0"/>
              </a:spcBef>
              <a:spcAft>
                <a:spcPts val="0"/>
              </a:spcAft>
            </a:pPr>
            <a:r>
              <a:rPr sz="770" b="1" spc="-38" dirty="0">
                <a:solidFill>
                  <a:srgbClr val="FF0000"/>
                </a:solidFill>
                <a:latin typeface="Times New Roman"/>
                <a:ea typeface="+mn-ea"/>
                <a:cs typeface="Times New Roman"/>
              </a:rPr>
              <a:t>-</a:t>
            </a:r>
            <a:endParaRPr sz="770">
              <a:solidFill>
                <a:prstClr val="black"/>
              </a:solidFill>
              <a:latin typeface="Times New Roman"/>
              <a:ea typeface="+mn-ea"/>
              <a:cs typeface="Times New Roman"/>
            </a:endParaRPr>
          </a:p>
        </p:txBody>
      </p:sp>
      <p:sp>
        <p:nvSpPr>
          <p:cNvPr id="35" name="object 35"/>
          <p:cNvSpPr/>
          <p:nvPr/>
        </p:nvSpPr>
        <p:spPr>
          <a:xfrm>
            <a:off x="5881495" y="3428465"/>
            <a:ext cx="1204358" cy="218825"/>
          </a:xfrm>
          <a:custGeom>
            <a:avLst/>
            <a:gdLst/>
            <a:ahLst/>
            <a:cxnLst/>
            <a:rect l="l" t="t" r="r" b="b"/>
            <a:pathLst>
              <a:path w="1408429" h="255904">
                <a:moveTo>
                  <a:pt x="1363829" y="125128"/>
                </a:moveTo>
                <a:lnTo>
                  <a:pt x="1358511" y="125128"/>
                </a:lnTo>
                <a:lnTo>
                  <a:pt x="1358652" y="125710"/>
                </a:lnTo>
                <a:lnTo>
                  <a:pt x="1358607" y="126128"/>
                </a:lnTo>
                <a:lnTo>
                  <a:pt x="1358792" y="128043"/>
                </a:lnTo>
                <a:lnTo>
                  <a:pt x="1359072" y="139539"/>
                </a:lnTo>
                <a:lnTo>
                  <a:pt x="1359772" y="151203"/>
                </a:lnTo>
                <a:lnTo>
                  <a:pt x="1366987" y="195273"/>
                </a:lnTo>
                <a:lnTo>
                  <a:pt x="1383096" y="237594"/>
                </a:lnTo>
                <a:lnTo>
                  <a:pt x="1391431" y="248507"/>
                </a:lnTo>
                <a:lnTo>
                  <a:pt x="1391572" y="248673"/>
                </a:lnTo>
                <a:lnTo>
                  <a:pt x="1395563" y="251922"/>
                </a:lnTo>
                <a:lnTo>
                  <a:pt x="1395704" y="252088"/>
                </a:lnTo>
                <a:lnTo>
                  <a:pt x="1400116" y="254337"/>
                </a:lnTo>
                <a:lnTo>
                  <a:pt x="1400326" y="254505"/>
                </a:lnTo>
                <a:lnTo>
                  <a:pt x="1400536" y="254588"/>
                </a:lnTo>
                <a:lnTo>
                  <a:pt x="1400746" y="254588"/>
                </a:lnTo>
                <a:lnTo>
                  <a:pt x="1404879" y="255254"/>
                </a:lnTo>
                <a:lnTo>
                  <a:pt x="1406279" y="255504"/>
                </a:lnTo>
                <a:lnTo>
                  <a:pt x="1407610" y="254337"/>
                </a:lnTo>
                <a:lnTo>
                  <a:pt x="1408029" y="250922"/>
                </a:lnTo>
                <a:lnTo>
                  <a:pt x="1407050" y="249340"/>
                </a:lnTo>
                <a:lnTo>
                  <a:pt x="1403027" y="248673"/>
                </a:lnTo>
                <a:lnTo>
                  <a:pt x="1402147" y="248673"/>
                </a:lnTo>
                <a:lnTo>
                  <a:pt x="1401517" y="248423"/>
                </a:lnTo>
                <a:lnTo>
                  <a:pt x="1401678" y="248423"/>
                </a:lnTo>
                <a:lnTo>
                  <a:pt x="1398711" y="246841"/>
                </a:lnTo>
                <a:lnTo>
                  <a:pt x="1398504" y="246841"/>
                </a:lnTo>
                <a:lnTo>
                  <a:pt x="1394911" y="243841"/>
                </a:lnTo>
                <a:lnTo>
                  <a:pt x="1394513" y="243508"/>
                </a:lnTo>
                <a:lnTo>
                  <a:pt x="1391150" y="239593"/>
                </a:lnTo>
                <a:lnTo>
                  <a:pt x="1374621" y="203271"/>
                </a:lnTo>
                <a:lnTo>
                  <a:pt x="1366146" y="161950"/>
                </a:lnTo>
                <a:lnTo>
                  <a:pt x="1364046" y="127377"/>
                </a:lnTo>
                <a:lnTo>
                  <a:pt x="1363829" y="125128"/>
                </a:lnTo>
                <a:close/>
              </a:path>
              <a:path w="1408429" h="255904">
                <a:moveTo>
                  <a:pt x="1401517" y="248423"/>
                </a:moveTo>
                <a:lnTo>
                  <a:pt x="1402147" y="248673"/>
                </a:lnTo>
                <a:lnTo>
                  <a:pt x="1401750" y="248462"/>
                </a:lnTo>
                <a:lnTo>
                  <a:pt x="1401517" y="248423"/>
                </a:lnTo>
                <a:close/>
              </a:path>
              <a:path w="1408429" h="255904">
                <a:moveTo>
                  <a:pt x="1401750" y="248462"/>
                </a:moveTo>
                <a:lnTo>
                  <a:pt x="1402147" y="248673"/>
                </a:lnTo>
                <a:lnTo>
                  <a:pt x="1403027" y="248673"/>
                </a:lnTo>
                <a:lnTo>
                  <a:pt x="1401750" y="248462"/>
                </a:lnTo>
                <a:close/>
              </a:path>
              <a:path w="1408429" h="255904">
                <a:moveTo>
                  <a:pt x="1401678" y="248423"/>
                </a:moveTo>
                <a:lnTo>
                  <a:pt x="1401517" y="248423"/>
                </a:lnTo>
                <a:lnTo>
                  <a:pt x="1401750" y="248462"/>
                </a:lnTo>
                <a:close/>
              </a:path>
              <a:path w="1408429" h="255904">
                <a:moveTo>
                  <a:pt x="1398138" y="246535"/>
                </a:moveTo>
                <a:lnTo>
                  <a:pt x="1398504" y="246841"/>
                </a:lnTo>
                <a:lnTo>
                  <a:pt x="1398711" y="246841"/>
                </a:lnTo>
                <a:lnTo>
                  <a:pt x="1398138" y="246535"/>
                </a:lnTo>
                <a:close/>
              </a:path>
              <a:path w="1408429" h="255904">
                <a:moveTo>
                  <a:pt x="1398104" y="246506"/>
                </a:moveTo>
                <a:close/>
              </a:path>
              <a:path w="1408429" h="255904">
                <a:moveTo>
                  <a:pt x="1394513" y="243508"/>
                </a:moveTo>
                <a:lnTo>
                  <a:pt x="1394862" y="243841"/>
                </a:lnTo>
                <a:lnTo>
                  <a:pt x="1394729" y="243689"/>
                </a:lnTo>
                <a:lnTo>
                  <a:pt x="1394513" y="243508"/>
                </a:lnTo>
                <a:close/>
              </a:path>
              <a:path w="1408429" h="255904">
                <a:moveTo>
                  <a:pt x="1394729" y="243689"/>
                </a:moveTo>
                <a:lnTo>
                  <a:pt x="1394862" y="243841"/>
                </a:lnTo>
                <a:lnTo>
                  <a:pt x="1394729" y="243689"/>
                </a:lnTo>
                <a:close/>
              </a:path>
              <a:path w="1408429" h="255904">
                <a:moveTo>
                  <a:pt x="1394571" y="243508"/>
                </a:moveTo>
                <a:lnTo>
                  <a:pt x="1394729" y="243689"/>
                </a:lnTo>
                <a:lnTo>
                  <a:pt x="1394571" y="243508"/>
                </a:lnTo>
                <a:close/>
              </a:path>
              <a:path w="1408429" h="255904">
                <a:moveTo>
                  <a:pt x="11556" y="100136"/>
                </a:moveTo>
                <a:lnTo>
                  <a:pt x="0" y="154285"/>
                </a:lnTo>
                <a:lnTo>
                  <a:pt x="43425" y="132792"/>
                </a:lnTo>
                <a:lnTo>
                  <a:pt x="37002" y="126211"/>
                </a:lnTo>
                <a:lnTo>
                  <a:pt x="22133" y="126211"/>
                </a:lnTo>
                <a:lnTo>
                  <a:pt x="21081" y="125045"/>
                </a:lnTo>
                <a:lnTo>
                  <a:pt x="20101" y="123878"/>
                </a:lnTo>
                <a:lnTo>
                  <a:pt x="20031" y="121879"/>
                </a:lnTo>
                <a:lnTo>
                  <a:pt x="25742" y="114673"/>
                </a:lnTo>
                <a:lnTo>
                  <a:pt x="11556" y="100136"/>
                </a:lnTo>
                <a:close/>
              </a:path>
              <a:path w="1408429" h="255904">
                <a:moveTo>
                  <a:pt x="25742" y="114673"/>
                </a:moveTo>
                <a:lnTo>
                  <a:pt x="20031" y="121879"/>
                </a:lnTo>
                <a:lnTo>
                  <a:pt x="20101" y="123878"/>
                </a:lnTo>
                <a:lnTo>
                  <a:pt x="21227" y="125206"/>
                </a:lnTo>
                <a:lnTo>
                  <a:pt x="22133" y="126211"/>
                </a:lnTo>
                <a:lnTo>
                  <a:pt x="23813" y="126128"/>
                </a:lnTo>
                <a:lnTo>
                  <a:pt x="29710" y="118739"/>
                </a:lnTo>
                <a:lnTo>
                  <a:pt x="25742" y="114673"/>
                </a:lnTo>
                <a:close/>
              </a:path>
              <a:path w="1408429" h="255904">
                <a:moveTo>
                  <a:pt x="29710" y="118739"/>
                </a:moveTo>
                <a:lnTo>
                  <a:pt x="23813" y="126128"/>
                </a:lnTo>
                <a:lnTo>
                  <a:pt x="22133" y="126211"/>
                </a:lnTo>
                <a:lnTo>
                  <a:pt x="37002" y="126211"/>
                </a:lnTo>
                <a:lnTo>
                  <a:pt x="29710" y="118739"/>
                </a:lnTo>
                <a:close/>
              </a:path>
              <a:path w="1408429" h="255904">
                <a:moveTo>
                  <a:pt x="1358518" y="125206"/>
                </a:moveTo>
                <a:lnTo>
                  <a:pt x="1358567" y="125710"/>
                </a:lnTo>
                <a:lnTo>
                  <a:pt x="1358518" y="125206"/>
                </a:lnTo>
                <a:close/>
              </a:path>
              <a:path w="1408429" h="255904">
                <a:moveTo>
                  <a:pt x="1363400" y="122796"/>
                </a:moveTo>
                <a:lnTo>
                  <a:pt x="1357881" y="122796"/>
                </a:lnTo>
                <a:lnTo>
                  <a:pt x="1358092" y="123295"/>
                </a:lnTo>
                <a:lnTo>
                  <a:pt x="1358518" y="125206"/>
                </a:lnTo>
                <a:lnTo>
                  <a:pt x="1363829" y="125128"/>
                </a:lnTo>
                <a:lnTo>
                  <a:pt x="1363765" y="124296"/>
                </a:lnTo>
                <a:lnTo>
                  <a:pt x="1363673" y="123795"/>
                </a:lnTo>
                <a:lnTo>
                  <a:pt x="1363400" y="122796"/>
                </a:lnTo>
                <a:close/>
              </a:path>
              <a:path w="1408429" h="255904">
                <a:moveTo>
                  <a:pt x="1357889" y="122826"/>
                </a:moveTo>
                <a:lnTo>
                  <a:pt x="1358013" y="123295"/>
                </a:lnTo>
                <a:lnTo>
                  <a:pt x="1357889" y="122826"/>
                </a:lnTo>
                <a:close/>
              </a:path>
              <a:path w="1408429" h="255904">
                <a:moveTo>
                  <a:pt x="1361660" y="117797"/>
                </a:moveTo>
                <a:lnTo>
                  <a:pt x="1355360" y="117797"/>
                </a:lnTo>
                <a:lnTo>
                  <a:pt x="1355570" y="118131"/>
                </a:lnTo>
                <a:lnTo>
                  <a:pt x="1357041" y="120713"/>
                </a:lnTo>
                <a:lnTo>
                  <a:pt x="1357047" y="120879"/>
                </a:lnTo>
                <a:lnTo>
                  <a:pt x="1357889" y="122826"/>
                </a:lnTo>
                <a:lnTo>
                  <a:pt x="1363400" y="122796"/>
                </a:lnTo>
                <a:lnTo>
                  <a:pt x="1362822" y="120629"/>
                </a:lnTo>
                <a:lnTo>
                  <a:pt x="1361660" y="117797"/>
                </a:lnTo>
                <a:close/>
              </a:path>
              <a:path w="1408429" h="255904">
                <a:moveTo>
                  <a:pt x="1356831" y="120379"/>
                </a:moveTo>
                <a:lnTo>
                  <a:pt x="1356975" y="120713"/>
                </a:lnTo>
                <a:lnTo>
                  <a:pt x="1356831" y="120379"/>
                </a:lnTo>
                <a:close/>
              </a:path>
              <a:path w="1408429" h="255904">
                <a:moveTo>
                  <a:pt x="680516" y="0"/>
                </a:moveTo>
                <a:lnTo>
                  <a:pt x="585050" y="2000"/>
                </a:lnTo>
                <a:lnTo>
                  <a:pt x="522154" y="5332"/>
                </a:lnTo>
                <a:lnTo>
                  <a:pt x="430471" y="13163"/>
                </a:lnTo>
                <a:lnTo>
                  <a:pt x="371637" y="19994"/>
                </a:lnTo>
                <a:lnTo>
                  <a:pt x="315324" y="28075"/>
                </a:lnTo>
                <a:lnTo>
                  <a:pt x="262022" y="37238"/>
                </a:lnTo>
                <a:lnTo>
                  <a:pt x="212153" y="47402"/>
                </a:lnTo>
                <a:lnTo>
                  <a:pt x="166347" y="58482"/>
                </a:lnTo>
                <a:lnTo>
                  <a:pt x="115357" y="73394"/>
                </a:lnTo>
                <a:lnTo>
                  <a:pt x="72282" y="89390"/>
                </a:lnTo>
                <a:lnTo>
                  <a:pt x="32429" y="109550"/>
                </a:lnTo>
                <a:lnTo>
                  <a:pt x="25742" y="114673"/>
                </a:lnTo>
                <a:lnTo>
                  <a:pt x="29710" y="118739"/>
                </a:lnTo>
                <a:lnTo>
                  <a:pt x="29930" y="118464"/>
                </a:lnTo>
                <a:lnTo>
                  <a:pt x="29697" y="118464"/>
                </a:lnTo>
                <a:lnTo>
                  <a:pt x="30398" y="117880"/>
                </a:lnTo>
                <a:lnTo>
                  <a:pt x="30595" y="117880"/>
                </a:lnTo>
                <a:lnTo>
                  <a:pt x="34950" y="115048"/>
                </a:lnTo>
                <a:lnTo>
                  <a:pt x="40483" y="111715"/>
                </a:lnTo>
                <a:lnTo>
                  <a:pt x="81948" y="91972"/>
                </a:lnTo>
                <a:lnTo>
                  <a:pt x="126283" y="76393"/>
                </a:lnTo>
                <a:lnTo>
                  <a:pt x="167538" y="64564"/>
                </a:lnTo>
                <a:lnTo>
                  <a:pt x="213203" y="53567"/>
                </a:lnTo>
                <a:lnTo>
                  <a:pt x="262933" y="43404"/>
                </a:lnTo>
                <a:lnTo>
                  <a:pt x="316024" y="34240"/>
                </a:lnTo>
                <a:lnTo>
                  <a:pt x="372267" y="26159"/>
                </a:lnTo>
                <a:lnTo>
                  <a:pt x="430891" y="19411"/>
                </a:lnTo>
                <a:lnTo>
                  <a:pt x="491616" y="13830"/>
                </a:lnTo>
                <a:lnTo>
                  <a:pt x="553742" y="9664"/>
                </a:lnTo>
                <a:lnTo>
                  <a:pt x="616850" y="7165"/>
                </a:lnTo>
                <a:lnTo>
                  <a:pt x="868630" y="6248"/>
                </a:lnTo>
                <a:lnTo>
                  <a:pt x="839088" y="4499"/>
                </a:lnTo>
                <a:lnTo>
                  <a:pt x="807711" y="2999"/>
                </a:lnTo>
                <a:lnTo>
                  <a:pt x="744393" y="916"/>
                </a:lnTo>
                <a:lnTo>
                  <a:pt x="680516" y="0"/>
                </a:lnTo>
                <a:close/>
              </a:path>
              <a:path w="1408429" h="255904">
                <a:moveTo>
                  <a:pt x="30398" y="117880"/>
                </a:moveTo>
                <a:lnTo>
                  <a:pt x="29697" y="118464"/>
                </a:lnTo>
                <a:lnTo>
                  <a:pt x="30184" y="118147"/>
                </a:lnTo>
                <a:lnTo>
                  <a:pt x="30398" y="117880"/>
                </a:lnTo>
                <a:close/>
              </a:path>
              <a:path w="1408429" h="255904">
                <a:moveTo>
                  <a:pt x="30184" y="118147"/>
                </a:moveTo>
                <a:lnTo>
                  <a:pt x="29697" y="118464"/>
                </a:lnTo>
                <a:lnTo>
                  <a:pt x="29930" y="118464"/>
                </a:lnTo>
                <a:lnTo>
                  <a:pt x="30184" y="118147"/>
                </a:lnTo>
                <a:close/>
              </a:path>
              <a:path w="1408429" h="255904">
                <a:moveTo>
                  <a:pt x="30595" y="117880"/>
                </a:moveTo>
                <a:lnTo>
                  <a:pt x="30398" y="117880"/>
                </a:lnTo>
                <a:lnTo>
                  <a:pt x="30184" y="118147"/>
                </a:lnTo>
                <a:lnTo>
                  <a:pt x="30595" y="117880"/>
                </a:lnTo>
                <a:close/>
              </a:path>
              <a:path w="1408429" h="255904">
                <a:moveTo>
                  <a:pt x="1355500" y="118039"/>
                </a:moveTo>
                <a:close/>
              </a:path>
              <a:path w="1408429" h="255904">
                <a:moveTo>
                  <a:pt x="868630" y="6248"/>
                </a:moveTo>
                <a:lnTo>
                  <a:pt x="680516" y="6248"/>
                </a:lnTo>
                <a:lnTo>
                  <a:pt x="744393" y="7165"/>
                </a:lnTo>
                <a:lnTo>
                  <a:pt x="807571" y="9248"/>
                </a:lnTo>
                <a:lnTo>
                  <a:pt x="869767" y="12580"/>
                </a:lnTo>
                <a:lnTo>
                  <a:pt x="960119" y="19828"/>
                </a:lnTo>
                <a:lnTo>
                  <a:pt x="1045359" y="29408"/>
                </a:lnTo>
                <a:lnTo>
                  <a:pt x="1098590" y="36906"/>
                </a:lnTo>
                <a:lnTo>
                  <a:pt x="1148318" y="45319"/>
                </a:lnTo>
                <a:lnTo>
                  <a:pt x="1194056" y="54400"/>
                </a:lnTo>
                <a:lnTo>
                  <a:pt x="1235240" y="64147"/>
                </a:lnTo>
                <a:lnTo>
                  <a:pt x="1279645" y="76977"/>
                </a:lnTo>
                <a:lnTo>
                  <a:pt x="1321179" y="93305"/>
                </a:lnTo>
                <a:lnTo>
                  <a:pt x="1353539" y="115464"/>
                </a:lnTo>
                <a:lnTo>
                  <a:pt x="1355500" y="118039"/>
                </a:lnTo>
                <a:lnTo>
                  <a:pt x="1355360" y="117797"/>
                </a:lnTo>
                <a:lnTo>
                  <a:pt x="1361660" y="117797"/>
                </a:lnTo>
                <a:lnTo>
                  <a:pt x="1361523" y="117464"/>
                </a:lnTo>
                <a:lnTo>
                  <a:pt x="1361384" y="117214"/>
                </a:lnTo>
                <a:lnTo>
                  <a:pt x="1359702" y="114298"/>
                </a:lnTo>
                <a:lnTo>
                  <a:pt x="1359632" y="114132"/>
                </a:lnTo>
                <a:lnTo>
                  <a:pt x="1357110" y="110882"/>
                </a:lnTo>
                <a:lnTo>
                  <a:pt x="1323070" y="87473"/>
                </a:lnTo>
                <a:lnTo>
                  <a:pt x="1272782" y="68313"/>
                </a:lnTo>
                <a:lnTo>
                  <a:pt x="1216190" y="53066"/>
                </a:lnTo>
                <a:lnTo>
                  <a:pt x="1172483" y="43569"/>
                </a:lnTo>
                <a:lnTo>
                  <a:pt x="1124645" y="34823"/>
                </a:lnTo>
                <a:lnTo>
                  <a:pt x="1073025" y="26826"/>
                </a:lnTo>
                <a:lnTo>
                  <a:pt x="1018114" y="19744"/>
                </a:lnTo>
                <a:lnTo>
                  <a:pt x="960470" y="13580"/>
                </a:lnTo>
                <a:lnTo>
                  <a:pt x="900654" y="8497"/>
                </a:lnTo>
                <a:lnTo>
                  <a:pt x="870046" y="6332"/>
                </a:lnTo>
                <a:lnTo>
                  <a:pt x="868630" y="6248"/>
                </a:lnTo>
                <a:close/>
              </a:path>
            </a:pathLst>
          </a:custGeom>
          <a:solidFill>
            <a:srgbClr val="000000"/>
          </a:solidFill>
        </p:spPr>
        <p:txBody>
          <a:bodyPr wrap="square" lIns="0" tIns="0" rIns="0" bIns="0" rtlCol="0"/>
          <a:lstStyle/>
          <a:p>
            <a:pPr defTabSz="781903" eaLnBrk="1" fontAlgn="auto" hangingPunct="1">
              <a:spcBef>
                <a:spcPts val="0"/>
              </a:spcBef>
              <a:spcAft>
                <a:spcPts val="0"/>
              </a:spcAft>
            </a:pPr>
            <a:endParaRPr sz="1539">
              <a:solidFill>
                <a:prstClr val="black"/>
              </a:solidFill>
              <a:latin typeface="Calibri"/>
              <a:ea typeface="+mn-ea"/>
              <a:cs typeface="+mn-cs"/>
            </a:endParaRPr>
          </a:p>
        </p:txBody>
      </p:sp>
      <p:sp>
        <p:nvSpPr>
          <p:cNvPr id="36" name="object 36"/>
          <p:cNvSpPr/>
          <p:nvPr/>
        </p:nvSpPr>
        <p:spPr>
          <a:xfrm>
            <a:off x="5629169" y="4264785"/>
            <a:ext cx="389300" cy="916247"/>
          </a:xfrm>
          <a:prstGeom prst="rect">
            <a:avLst/>
          </a:prstGeom>
          <a:blipFill>
            <a:blip r:embed="rId3" cstate="print"/>
            <a:stretch>
              <a:fillRect/>
            </a:stretch>
          </a:blipFill>
        </p:spPr>
        <p:txBody>
          <a:bodyPr wrap="square" lIns="0" tIns="0" rIns="0" bIns="0" rtlCol="0"/>
          <a:lstStyle/>
          <a:p>
            <a:pPr defTabSz="781903" eaLnBrk="1" fontAlgn="auto" hangingPunct="1">
              <a:spcBef>
                <a:spcPts val="0"/>
              </a:spcBef>
              <a:spcAft>
                <a:spcPts val="0"/>
              </a:spcAft>
            </a:pPr>
            <a:endParaRPr sz="1539">
              <a:solidFill>
                <a:prstClr val="black"/>
              </a:solidFill>
              <a:latin typeface="Calibri"/>
              <a:ea typeface="+mn-ea"/>
              <a:cs typeface="+mn-cs"/>
            </a:endParaRPr>
          </a:p>
        </p:txBody>
      </p:sp>
      <p:sp>
        <p:nvSpPr>
          <p:cNvPr id="37" name="object 37"/>
          <p:cNvSpPr/>
          <p:nvPr/>
        </p:nvSpPr>
        <p:spPr>
          <a:xfrm>
            <a:off x="5629170" y="4264786"/>
            <a:ext cx="291044" cy="916572"/>
          </a:xfrm>
          <a:custGeom>
            <a:avLst/>
            <a:gdLst/>
            <a:ahLst/>
            <a:cxnLst/>
            <a:rect l="l" t="t" r="r" b="b"/>
            <a:pathLst>
              <a:path w="340359" h="1071879">
                <a:moveTo>
                  <a:pt x="337176" y="1071500"/>
                </a:moveTo>
                <a:lnTo>
                  <a:pt x="295508" y="1055239"/>
                </a:lnTo>
                <a:lnTo>
                  <a:pt x="255866" y="1034519"/>
                </a:lnTo>
                <a:lnTo>
                  <a:pt x="218421" y="1009609"/>
                </a:lnTo>
                <a:lnTo>
                  <a:pt x="183341" y="980780"/>
                </a:lnTo>
                <a:lnTo>
                  <a:pt x="150797" y="948301"/>
                </a:lnTo>
                <a:lnTo>
                  <a:pt x="120958" y="912440"/>
                </a:lnTo>
                <a:lnTo>
                  <a:pt x="93994" y="873468"/>
                </a:lnTo>
                <a:lnTo>
                  <a:pt x="70075" y="831653"/>
                </a:lnTo>
                <a:lnTo>
                  <a:pt x="49370" y="787266"/>
                </a:lnTo>
                <a:lnTo>
                  <a:pt x="32049" y="740575"/>
                </a:lnTo>
                <a:lnTo>
                  <a:pt x="18282" y="691850"/>
                </a:lnTo>
                <a:lnTo>
                  <a:pt x="8238" y="641361"/>
                </a:lnTo>
                <a:lnTo>
                  <a:pt x="2087" y="589376"/>
                </a:lnTo>
                <a:lnTo>
                  <a:pt x="0" y="536166"/>
                </a:lnTo>
                <a:lnTo>
                  <a:pt x="2108" y="482696"/>
                </a:lnTo>
                <a:lnTo>
                  <a:pt x="8319" y="430471"/>
                </a:lnTo>
                <a:lnTo>
                  <a:pt x="18460" y="379762"/>
                </a:lnTo>
                <a:lnTo>
                  <a:pt x="32356" y="330842"/>
                </a:lnTo>
                <a:lnTo>
                  <a:pt x="49836" y="283984"/>
                </a:lnTo>
                <a:lnTo>
                  <a:pt x="70726" y="239460"/>
                </a:lnTo>
                <a:lnTo>
                  <a:pt x="94852" y="197542"/>
                </a:lnTo>
                <a:lnTo>
                  <a:pt x="122043" y="158504"/>
                </a:lnTo>
                <a:lnTo>
                  <a:pt x="152124" y="122618"/>
                </a:lnTo>
                <a:lnTo>
                  <a:pt x="184924" y="90156"/>
                </a:lnTo>
                <a:lnTo>
                  <a:pt x="220268" y="61390"/>
                </a:lnTo>
                <a:lnTo>
                  <a:pt x="257983" y="36594"/>
                </a:lnTo>
                <a:lnTo>
                  <a:pt x="297898" y="16040"/>
                </a:lnTo>
                <a:lnTo>
                  <a:pt x="339838" y="0"/>
                </a:lnTo>
              </a:path>
            </a:pathLst>
          </a:custGeom>
          <a:ln w="3175">
            <a:solidFill>
              <a:srgbClr val="000000"/>
            </a:solidFill>
            <a:prstDash val="sysDot"/>
          </a:ln>
        </p:spPr>
        <p:txBody>
          <a:bodyPr wrap="square" lIns="0" tIns="0" rIns="0" bIns="0" rtlCol="0"/>
          <a:lstStyle/>
          <a:p>
            <a:pPr defTabSz="781903" eaLnBrk="1" fontAlgn="auto" hangingPunct="1">
              <a:spcBef>
                <a:spcPts val="0"/>
              </a:spcBef>
              <a:spcAft>
                <a:spcPts val="0"/>
              </a:spcAft>
            </a:pPr>
            <a:endParaRPr sz="1539">
              <a:solidFill>
                <a:prstClr val="black"/>
              </a:solidFill>
              <a:latin typeface="Calibri"/>
              <a:ea typeface="+mn-ea"/>
              <a:cs typeface="+mn-cs"/>
            </a:endParaRPr>
          </a:p>
        </p:txBody>
      </p:sp>
      <p:sp>
        <p:nvSpPr>
          <p:cNvPr id="39" name="object 39"/>
          <p:cNvSpPr/>
          <p:nvPr/>
        </p:nvSpPr>
        <p:spPr>
          <a:xfrm>
            <a:off x="5958638" y="3523852"/>
            <a:ext cx="881277" cy="2369621"/>
          </a:xfrm>
          <a:custGeom>
            <a:avLst/>
            <a:gdLst/>
            <a:ahLst/>
            <a:cxnLst/>
            <a:rect l="l" t="t" r="r" b="b"/>
            <a:pathLst>
              <a:path w="1030604" h="2771140">
                <a:moveTo>
                  <a:pt x="0" y="2771055"/>
                </a:moveTo>
                <a:lnTo>
                  <a:pt x="1030510" y="2771055"/>
                </a:lnTo>
                <a:lnTo>
                  <a:pt x="1030510" y="0"/>
                </a:lnTo>
                <a:lnTo>
                  <a:pt x="0" y="0"/>
                </a:lnTo>
                <a:lnTo>
                  <a:pt x="0" y="2771055"/>
                </a:lnTo>
                <a:close/>
              </a:path>
            </a:pathLst>
          </a:custGeom>
          <a:ln w="5373">
            <a:solidFill>
              <a:srgbClr val="000000"/>
            </a:solidFill>
          </a:ln>
        </p:spPr>
        <p:txBody>
          <a:bodyPr wrap="square" lIns="0" tIns="0" rIns="0" bIns="0" rtlCol="0"/>
          <a:lstStyle/>
          <a:p>
            <a:pPr defTabSz="781903" eaLnBrk="1" fontAlgn="auto" hangingPunct="1">
              <a:spcBef>
                <a:spcPts val="0"/>
              </a:spcBef>
              <a:spcAft>
                <a:spcPts val="0"/>
              </a:spcAft>
            </a:pPr>
            <a:endParaRPr sz="1539">
              <a:solidFill>
                <a:prstClr val="black"/>
              </a:solidFill>
              <a:latin typeface="Calibri"/>
              <a:ea typeface="+mn-ea"/>
              <a:cs typeface="+mn-cs"/>
            </a:endParaRPr>
          </a:p>
        </p:txBody>
      </p:sp>
      <p:sp>
        <p:nvSpPr>
          <p:cNvPr id="40" name="object 40"/>
          <p:cNvSpPr txBox="1"/>
          <p:nvPr/>
        </p:nvSpPr>
        <p:spPr>
          <a:xfrm>
            <a:off x="5901601" y="4403880"/>
            <a:ext cx="160183" cy="410155"/>
          </a:xfrm>
          <a:prstGeom prst="rect">
            <a:avLst/>
          </a:prstGeom>
        </p:spPr>
        <p:txBody>
          <a:bodyPr vert="horz" wrap="square" lIns="0" tIns="12488" rIns="0" bIns="0" rtlCol="0">
            <a:spAutoFit/>
          </a:bodyPr>
          <a:lstStyle/>
          <a:p>
            <a:pPr marL="10860" defTabSz="781903" eaLnBrk="1" fontAlgn="auto" hangingPunct="1">
              <a:lnSpc>
                <a:spcPts val="834"/>
              </a:lnSpc>
              <a:spcBef>
                <a:spcPts val="97"/>
              </a:spcBef>
              <a:spcAft>
                <a:spcPts val="0"/>
              </a:spcAft>
            </a:pPr>
            <a:r>
              <a:rPr sz="770" b="1" spc="-64" dirty="0">
                <a:solidFill>
                  <a:srgbClr val="FF0000"/>
                </a:solidFill>
                <a:latin typeface="Times New Roman"/>
                <a:ea typeface="+mn-ea"/>
                <a:cs typeface="Times New Roman"/>
              </a:rPr>
              <a:t>+</a:t>
            </a:r>
            <a:r>
              <a:rPr sz="770" b="1" spc="47" dirty="0">
                <a:solidFill>
                  <a:srgbClr val="FF0000"/>
                </a:solidFill>
                <a:latin typeface="Times New Roman"/>
                <a:ea typeface="+mn-ea"/>
                <a:cs typeface="Times New Roman"/>
              </a:rPr>
              <a:t> </a:t>
            </a:r>
            <a:r>
              <a:rPr sz="770" b="1" spc="-38" dirty="0">
                <a:solidFill>
                  <a:srgbClr val="FF0000"/>
                </a:solidFill>
                <a:latin typeface="Times New Roman"/>
                <a:ea typeface="+mn-ea"/>
                <a:cs typeface="Times New Roman"/>
              </a:rPr>
              <a:t>-</a:t>
            </a:r>
            <a:endParaRPr sz="770">
              <a:solidFill>
                <a:prstClr val="black"/>
              </a:solidFill>
              <a:latin typeface="Times New Roman"/>
              <a:ea typeface="+mn-ea"/>
              <a:cs typeface="Times New Roman"/>
            </a:endParaRPr>
          </a:p>
          <a:p>
            <a:pPr marL="10860" defTabSz="781903" eaLnBrk="1" fontAlgn="auto" hangingPunct="1">
              <a:lnSpc>
                <a:spcPts val="748"/>
              </a:lnSpc>
              <a:spcBef>
                <a:spcPts val="0"/>
              </a:spcBef>
              <a:spcAft>
                <a:spcPts val="0"/>
              </a:spcAft>
            </a:pPr>
            <a:r>
              <a:rPr sz="770" b="1" spc="-64" dirty="0">
                <a:solidFill>
                  <a:srgbClr val="FF0000"/>
                </a:solidFill>
                <a:latin typeface="Times New Roman"/>
                <a:ea typeface="+mn-ea"/>
                <a:cs typeface="Times New Roman"/>
              </a:rPr>
              <a:t>+  </a:t>
            </a:r>
            <a:r>
              <a:rPr sz="770" b="1" spc="-43" dirty="0">
                <a:solidFill>
                  <a:srgbClr val="FF0000"/>
                </a:solidFill>
                <a:latin typeface="Times New Roman"/>
                <a:ea typeface="+mn-ea"/>
                <a:cs typeface="Times New Roman"/>
              </a:rPr>
              <a:t> </a:t>
            </a:r>
            <a:r>
              <a:rPr sz="770" b="1" spc="-38" dirty="0">
                <a:solidFill>
                  <a:srgbClr val="FF0000"/>
                </a:solidFill>
                <a:latin typeface="Times New Roman"/>
                <a:ea typeface="+mn-ea"/>
                <a:cs typeface="Times New Roman"/>
              </a:rPr>
              <a:t>-</a:t>
            </a:r>
            <a:endParaRPr sz="770">
              <a:solidFill>
                <a:prstClr val="black"/>
              </a:solidFill>
              <a:latin typeface="Times New Roman"/>
              <a:ea typeface="+mn-ea"/>
              <a:cs typeface="Times New Roman"/>
            </a:endParaRPr>
          </a:p>
          <a:p>
            <a:pPr marL="10860" defTabSz="781903" eaLnBrk="1" fontAlgn="auto" hangingPunct="1">
              <a:lnSpc>
                <a:spcPts val="752"/>
              </a:lnSpc>
              <a:spcBef>
                <a:spcPts val="0"/>
              </a:spcBef>
              <a:spcAft>
                <a:spcPts val="0"/>
              </a:spcAft>
            </a:pPr>
            <a:r>
              <a:rPr sz="770" b="1" spc="-64" dirty="0">
                <a:solidFill>
                  <a:srgbClr val="FF0000"/>
                </a:solidFill>
                <a:latin typeface="Times New Roman"/>
                <a:ea typeface="+mn-ea"/>
                <a:cs typeface="Times New Roman"/>
              </a:rPr>
              <a:t>+  </a:t>
            </a:r>
            <a:r>
              <a:rPr sz="770" b="1" spc="-43" dirty="0">
                <a:solidFill>
                  <a:srgbClr val="FF0000"/>
                </a:solidFill>
                <a:latin typeface="Times New Roman"/>
                <a:ea typeface="+mn-ea"/>
                <a:cs typeface="Times New Roman"/>
              </a:rPr>
              <a:t> </a:t>
            </a:r>
            <a:r>
              <a:rPr sz="770" b="1" spc="-38" dirty="0">
                <a:solidFill>
                  <a:srgbClr val="FF0000"/>
                </a:solidFill>
                <a:latin typeface="Times New Roman"/>
                <a:ea typeface="+mn-ea"/>
                <a:cs typeface="Times New Roman"/>
              </a:rPr>
              <a:t>-</a:t>
            </a:r>
            <a:endParaRPr sz="770">
              <a:solidFill>
                <a:prstClr val="black"/>
              </a:solidFill>
              <a:latin typeface="Times New Roman"/>
              <a:ea typeface="+mn-ea"/>
              <a:cs typeface="Times New Roman"/>
            </a:endParaRPr>
          </a:p>
          <a:p>
            <a:pPr marL="10860" defTabSz="781903" eaLnBrk="1" fontAlgn="auto" hangingPunct="1">
              <a:lnSpc>
                <a:spcPts val="838"/>
              </a:lnSpc>
              <a:spcBef>
                <a:spcPts val="0"/>
              </a:spcBef>
              <a:spcAft>
                <a:spcPts val="0"/>
              </a:spcAft>
            </a:pPr>
            <a:r>
              <a:rPr sz="770" b="1" spc="-64" dirty="0">
                <a:solidFill>
                  <a:srgbClr val="FF0000"/>
                </a:solidFill>
                <a:latin typeface="Times New Roman"/>
                <a:ea typeface="+mn-ea"/>
                <a:cs typeface="Times New Roman"/>
              </a:rPr>
              <a:t>+</a:t>
            </a:r>
            <a:r>
              <a:rPr sz="770" b="1" spc="47" dirty="0">
                <a:solidFill>
                  <a:srgbClr val="FF0000"/>
                </a:solidFill>
                <a:latin typeface="Times New Roman"/>
                <a:ea typeface="+mn-ea"/>
                <a:cs typeface="Times New Roman"/>
              </a:rPr>
              <a:t> </a:t>
            </a:r>
            <a:r>
              <a:rPr sz="770" b="1" spc="-38" dirty="0">
                <a:solidFill>
                  <a:srgbClr val="FF0000"/>
                </a:solidFill>
                <a:latin typeface="Times New Roman"/>
                <a:ea typeface="+mn-ea"/>
                <a:cs typeface="Times New Roman"/>
              </a:rPr>
              <a:t>-</a:t>
            </a:r>
            <a:endParaRPr sz="770">
              <a:solidFill>
                <a:prstClr val="black"/>
              </a:solidFill>
              <a:latin typeface="Times New Roman"/>
              <a:ea typeface="+mn-ea"/>
              <a:cs typeface="Times New Roman"/>
            </a:endParaRPr>
          </a:p>
        </p:txBody>
      </p:sp>
      <p:sp>
        <p:nvSpPr>
          <p:cNvPr id="41" name="object 41"/>
          <p:cNvSpPr/>
          <p:nvPr/>
        </p:nvSpPr>
        <p:spPr>
          <a:xfrm>
            <a:off x="6857022" y="3613788"/>
            <a:ext cx="40427" cy="2218170"/>
          </a:xfrm>
          <a:prstGeom prst="rect">
            <a:avLst/>
          </a:prstGeom>
          <a:blipFill>
            <a:blip r:embed="rId7" cstate="print"/>
            <a:stretch>
              <a:fillRect/>
            </a:stretch>
          </a:blipFill>
        </p:spPr>
        <p:txBody>
          <a:bodyPr wrap="square" lIns="0" tIns="0" rIns="0" bIns="0" rtlCol="0"/>
          <a:lstStyle/>
          <a:p>
            <a:pPr defTabSz="781903" eaLnBrk="1" fontAlgn="auto" hangingPunct="1">
              <a:spcBef>
                <a:spcPts val="0"/>
              </a:spcBef>
              <a:spcAft>
                <a:spcPts val="0"/>
              </a:spcAft>
            </a:pPr>
            <a:endParaRPr sz="1539">
              <a:solidFill>
                <a:prstClr val="black"/>
              </a:solidFill>
              <a:latin typeface="Calibri"/>
              <a:ea typeface="+mn-ea"/>
              <a:cs typeface="+mn-cs"/>
            </a:endParaRPr>
          </a:p>
        </p:txBody>
      </p:sp>
      <p:sp>
        <p:nvSpPr>
          <p:cNvPr id="42" name="object 42"/>
          <p:cNvSpPr/>
          <p:nvPr/>
        </p:nvSpPr>
        <p:spPr>
          <a:xfrm>
            <a:off x="7011964" y="3685060"/>
            <a:ext cx="1459565" cy="226428"/>
          </a:xfrm>
          <a:custGeom>
            <a:avLst/>
            <a:gdLst/>
            <a:ahLst/>
            <a:cxnLst/>
            <a:rect l="l" t="t" r="r" b="b"/>
            <a:pathLst>
              <a:path w="1706879" h="264795">
                <a:moveTo>
                  <a:pt x="0" y="264500"/>
                </a:moveTo>
                <a:lnTo>
                  <a:pt x="1706403" y="264500"/>
                </a:lnTo>
                <a:lnTo>
                  <a:pt x="1706403" y="0"/>
                </a:lnTo>
                <a:lnTo>
                  <a:pt x="0" y="0"/>
                </a:lnTo>
                <a:lnTo>
                  <a:pt x="0" y="264500"/>
                </a:lnTo>
                <a:close/>
              </a:path>
            </a:pathLst>
          </a:custGeom>
          <a:solidFill>
            <a:srgbClr val="66FF66"/>
          </a:solidFill>
        </p:spPr>
        <p:txBody>
          <a:bodyPr wrap="square" lIns="0" tIns="0" rIns="0" bIns="0" rtlCol="0"/>
          <a:lstStyle/>
          <a:p>
            <a:pPr defTabSz="781903" eaLnBrk="1" fontAlgn="auto" hangingPunct="1">
              <a:spcBef>
                <a:spcPts val="0"/>
              </a:spcBef>
              <a:spcAft>
                <a:spcPts val="0"/>
              </a:spcAft>
            </a:pPr>
            <a:endParaRPr sz="1539">
              <a:solidFill>
                <a:prstClr val="black"/>
              </a:solidFill>
              <a:latin typeface="Calibri"/>
              <a:ea typeface="+mn-ea"/>
              <a:cs typeface="+mn-cs"/>
            </a:endParaRPr>
          </a:p>
        </p:txBody>
      </p:sp>
      <p:sp>
        <p:nvSpPr>
          <p:cNvPr id="43" name="object 43"/>
          <p:cNvSpPr/>
          <p:nvPr/>
        </p:nvSpPr>
        <p:spPr>
          <a:xfrm>
            <a:off x="7011965" y="3685061"/>
            <a:ext cx="1459565" cy="226428"/>
          </a:xfrm>
          <a:custGeom>
            <a:avLst/>
            <a:gdLst/>
            <a:ahLst/>
            <a:cxnLst/>
            <a:rect l="l" t="t" r="r" b="b"/>
            <a:pathLst>
              <a:path w="1706879" h="264795">
                <a:moveTo>
                  <a:pt x="0" y="264500"/>
                </a:moveTo>
                <a:lnTo>
                  <a:pt x="1706404" y="264500"/>
                </a:lnTo>
                <a:lnTo>
                  <a:pt x="1706404" y="0"/>
                </a:lnTo>
                <a:lnTo>
                  <a:pt x="0" y="0"/>
                </a:lnTo>
                <a:lnTo>
                  <a:pt x="0" y="264500"/>
                </a:lnTo>
                <a:close/>
              </a:path>
            </a:pathLst>
          </a:custGeom>
          <a:ln w="6224">
            <a:solidFill>
              <a:srgbClr val="00CC99"/>
            </a:solidFill>
          </a:ln>
        </p:spPr>
        <p:txBody>
          <a:bodyPr wrap="square" lIns="0" tIns="0" rIns="0" bIns="0" rtlCol="0"/>
          <a:lstStyle/>
          <a:p>
            <a:pPr defTabSz="781903" eaLnBrk="1" fontAlgn="auto" hangingPunct="1">
              <a:spcBef>
                <a:spcPts val="0"/>
              </a:spcBef>
              <a:spcAft>
                <a:spcPts val="0"/>
              </a:spcAft>
            </a:pPr>
            <a:endParaRPr sz="1539">
              <a:solidFill>
                <a:prstClr val="black"/>
              </a:solidFill>
              <a:latin typeface="Calibri"/>
              <a:ea typeface="+mn-ea"/>
              <a:cs typeface="+mn-cs"/>
            </a:endParaRPr>
          </a:p>
        </p:txBody>
      </p:sp>
      <p:sp>
        <p:nvSpPr>
          <p:cNvPr id="44" name="object 44"/>
          <p:cNvSpPr/>
          <p:nvPr/>
        </p:nvSpPr>
        <p:spPr>
          <a:xfrm>
            <a:off x="6910148" y="3803171"/>
            <a:ext cx="134278" cy="59625"/>
          </a:xfrm>
          <a:prstGeom prst="rect">
            <a:avLst/>
          </a:prstGeom>
          <a:blipFill>
            <a:blip r:embed="rId5" cstate="print"/>
            <a:stretch>
              <a:fillRect/>
            </a:stretch>
          </a:blipFill>
        </p:spPr>
        <p:txBody>
          <a:bodyPr wrap="square" lIns="0" tIns="0" rIns="0" bIns="0" rtlCol="0"/>
          <a:lstStyle/>
          <a:p>
            <a:pPr defTabSz="781903" eaLnBrk="1" fontAlgn="auto" hangingPunct="1">
              <a:spcBef>
                <a:spcPts val="0"/>
              </a:spcBef>
              <a:spcAft>
                <a:spcPts val="0"/>
              </a:spcAft>
            </a:pPr>
            <a:endParaRPr sz="1539">
              <a:solidFill>
                <a:prstClr val="black"/>
              </a:solidFill>
              <a:latin typeface="Calibri"/>
              <a:ea typeface="+mn-ea"/>
              <a:cs typeface="+mn-cs"/>
            </a:endParaRPr>
          </a:p>
        </p:txBody>
      </p:sp>
      <p:sp>
        <p:nvSpPr>
          <p:cNvPr id="45" name="object 45"/>
          <p:cNvSpPr/>
          <p:nvPr/>
        </p:nvSpPr>
        <p:spPr>
          <a:xfrm>
            <a:off x="6912485" y="4193549"/>
            <a:ext cx="346972" cy="78734"/>
          </a:xfrm>
          <a:custGeom>
            <a:avLst/>
            <a:gdLst/>
            <a:ahLst/>
            <a:cxnLst/>
            <a:rect l="l" t="t" r="r" b="b"/>
            <a:pathLst>
              <a:path w="405765" h="92075">
                <a:moveTo>
                  <a:pt x="18770" y="41737"/>
                </a:moveTo>
                <a:lnTo>
                  <a:pt x="10794" y="44684"/>
                </a:lnTo>
                <a:lnTo>
                  <a:pt x="4604" y="50817"/>
                </a:lnTo>
                <a:lnTo>
                  <a:pt x="805" y="59263"/>
                </a:lnTo>
                <a:lnTo>
                  <a:pt x="0" y="69145"/>
                </a:lnTo>
                <a:lnTo>
                  <a:pt x="2477" y="78632"/>
                </a:lnTo>
                <a:lnTo>
                  <a:pt x="7633" y="85994"/>
                </a:lnTo>
                <a:lnTo>
                  <a:pt x="14734" y="90513"/>
                </a:lnTo>
                <a:lnTo>
                  <a:pt x="23042" y="91471"/>
                </a:lnTo>
                <a:lnTo>
                  <a:pt x="31018" y="88524"/>
                </a:lnTo>
                <a:lnTo>
                  <a:pt x="37208" y="82391"/>
                </a:lnTo>
                <a:lnTo>
                  <a:pt x="41008" y="73945"/>
                </a:lnTo>
                <a:lnTo>
                  <a:pt x="41101" y="72810"/>
                </a:lnTo>
                <a:lnTo>
                  <a:pt x="21431" y="72810"/>
                </a:lnTo>
                <a:lnTo>
                  <a:pt x="20380" y="60397"/>
                </a:lnTo>
                <a:lnTo>
                  <a:pt x="40224" y="57975"/>
                </a:lnTo>
                <a:lnTo>
                  <a:pt x="39336" y="54576"/>
                </a:lnTo>
                <a:lnTo>
                  <a:pt x="34179" y="47214"/>
                </a:lnTo>
                <a:lnTo>
                  <a:pt x="27079" y="42695"/>
                </a:lnTo>
                <a:lnTo>
                  <a:pt x="18770" y="41737"/>
                </a:lnTo>
                <a:close/>
              </a:path>
              <a:path w="405765" h="92075">
                <a:moveTo>
                  <a:pt x="40224" y="57975"/>
                </a:moveTo>
                <a:lnTo>
                  <a:pt x="20380" y="60397"/>
                </a:lnTo>
                <a:lnTo>
                  <a:pt x="21431" y="72810"/>
                </a:lnTo>
                <a:lnTo>
                  <a:pt x="41298" y="70390"/>
                </a:lnTo>
                <a:lnTo>
                  <a:pt x="41814" y="64063"/>
                </a:lnTo>
                <a:lnTo>
                  <a:pt x="40224" y="57975"/>
                </a:lnTo>
                <a:close/>
              </a:path>
              <a:path w="405765" h="92075">
                <a:moveTo>
                  <a:pt x="41298" y="70390"/>
                </a:moveTo>
                <a:lnTo>
                  <a:pt x="21431" y="72810"/>
                </a:lnTo>
                <a:lnTo>
                  <a:pt x="41101" y="72810"/>
                </a:lnTo>
                <a:lnTo>
                  <a:pt x="41298" y="70390"/>
                </a:lnTo>
                <a:close/>
              </a:path>
              <a:path w="405765" h="92075">
                <a:moveTo>
                  <a:pt x="362937" y="18592"/>
                </a:moveTo>
                <a:lnTo>
                  <a:pt x="40224" y="57975"/>
                </a:lnTo>
                <a:lnTo>
                  <a:pt x="41814" y="64063"/>
                </a:lnTo>
                <a:lnTo>
                  <a:pt x="41298" y="70390"/>
                </a:lnTo>
                <a:lnTo>
                  <a:pt x="364010" y="31084"/>
                </a:lnTo>
                <a:lnTo>
                  <a:pt x="362937" y="18592"/>
                </a:lnTo>
                <a:close/>
              </a:path>
              <a:path w="405765" h="92075">
                <a:moveTo>
                  <a:pt x="400809" y="17744"/>
                </a:moveTo>
                <a:lnTo>
                  <a:pt x="369884" y="17744"/>
                </a:lnTo>
                <a:lnTo>
                  <a:pt x="370936" y="30241"/>
                </a:lnTo>
                <a:lnTo>
                  <a:pt x="364010" y="31084"/>
                </a:lnTo>
                <a:lnTo>
                  <a:pt x="365612" y="49734"/>
                </a:lnTo>
                <a:lnTo>
                  <a:pt x="405255" y="19743"/>
                </a:lnTo>
                <a:lnTo>
                  <a:pt x="400809" y="17744"/>
                </a:lnTo>
                <a:close/>
              </a:path>
              <a:path w="405765" h="92075">
                <a:moveTo>
                  <a:pt x="369884" y="17744"/>
                </a:moveTo>
                <a:lnTo>
                  <a:pt x="362937" y="18592"/>
                </a:lnTo>
                <a:lnTo>
                  <a:pt x="364010" y="31084"/>
                </a:lnTo>
                <a:lnTo>
                  <a:pt x="370936" y="30241"/>
                </a:lnTo>
                <a:lnTo>
                  <a:pt x="369884" y="17744"/>
                </a:lnTo>
                <a:close/>
              </a:path>
              <a:path w="405765" h="92075">
                <a:moveTo>
                  <a:pt x="361340" y="0"/>
                </a:moveTo>
                <a:lnTo>
                  <a:pt x="362937" y="18592"/>
                </a:lnTo>
                <a:lnTo>
                  <a:pt x="369884" y="17744"/>
                </a:lnTo>
                <a:lnTo>
                  <a:pt x="400809" y="17744"/>
                </a:lnTo>
                <a:lnTo>
                  <a:pt x="361340" y="0"/>
                </a:lnTo>
                <a:close/>
              </a:path>
            </a:pathLst>
          </a:custGeom>
          <a:solidFill>
            <a:srgbClr val="00CC99"/>
          </a:solidFill>
        </p:spPr>
        <p:txBody>
          <a:bodyPr wrap="square" lIns="0" tIns="0" rIns="0" bIns="0" rtlCol="0"/>
          <a:lstStyle/>
          <a:p>
            <a:pPr defTabSz="781903" eaLnBrk="1" fontAlgn="auto" hangingPunct="1">
              <a:spcBef>
                <a:spcPts val="0"/>
              </a:spcBef>
              <a:spcAft>
                <a:spcPts val="0"/>
              </a:spcAft>
            </a:pPr>
            <a:endParaRPr sz="1539">
              <a:solidFill>
                <a:prstClr val="black"/>
              </a:solidFill>
              <a:latin typeface="Calibri"/>
              <a:ea typeface="+mn-ea"/>
              <a:cs typeface="+mn-cs"/>
            </a:endParaRPr>
          </a:p>
        </p:txBody>
      </p:sp>
      <p:sp>
        <p:nvSpPr>
          <p:cNvPr id="46" name="object 46"/>
          <p:cNvSpPr/>
          <p:nvPr/>
        </p:nvSpPr>
        <p:spPr>
          <a:xfrm>
            <a:off x="6933385" y="4424997"/>
            <a:ext cx="557111" cy="79277"/>
          </a:xfrm>
          <a:custGeom>
            <a:avLst/>
            <a:gdLst/>
            <a:ahLst/>
            <a:cxnLst/>
            <a:rect l="l" t="t" r="r" b="b"/>
            <a:pathLst>
              <a:path w="651509" h="92710">
                <a:moveTo>
                  <a:pt x="19681" y="42819"/>
                </a:moveTo>
                <a:lnTo>
                  <a:pt x="11632" y="45364"/>
                </a:lnTo>
                <a:lnTo>
                  <a:pt x="5244" y="51181"/>
                </a:lnTo>
                <a:lnTo>
                  <a:pt x="1154" y="59419"/>
                </a:lnTo>
                <a:lnTo>
                  <a:pt x="0" y="69227"/>
                </a:lnTo>
                <a:lnTo>
                  <a:pt x="2140" y="78848"/>
                </a:lnTo>
                <a:lnTo>
                  <a:pt x="7038" y="86462"/>
                </a:lnTo>
                <a:lnTo>
                  <a:pt x="13986" y="91311"/>
                </a:lnTo>
                <a:lnTo>
                  <a:pt x="22273" y="92637"/>
                </a:lnTo>
                <a:lnTo>
                  <a:pt x="30322" y="90092"/>
                </a:lnTo>
                <a:lnTo>
                  <a:pt x="36710" y="84275"/>
                </a:lnTo>
                <a:lnTo>
                  <a:pt x="40800" y="76037"/>
                </a:lnTo>
                <a:lnTo>
                  <a:pt x="41042" y="73976"/>
                </a:lnTo>
                <a:lnTo>
                  <a:pt x="21292" y="73976"/>
                </a:lnTo>
                <a:lnTo>
                  <a:pt x="20662" y="61480"/>
                </a:lnTo>
                <a:lnTo>
                  <a:pt x="40576" y="60034"/>
                </a:lnTo>
                <a:lnTo>
                  <a:pt x="39814" y="56608"/>
                </a:lnTo>
                <a:lnTo>
                  <a:pt x="34915" y="48995"/>
                </a:lnTo>
                <a:lnTo>
                  <a:pt x="27968" y="44146"/>
                </a:lnTo>
                <a:lnTo>
                  <a:pt x="19681" y="42819"/>
                </a:lnTo>
                <a:close/>
              </a:path>
              <a:path w="651509" h="92710">
                <a:moveTo>
                  <a:pt x="40576" y="60034"/>
                </a:moveTo>
                <a:lnTo>
                  <a:pt x="20662" y="61480"/>
                </a:lnTo>
                <a:lnTo>
                  <a:pt x="21292" y="73976"/>
                </a:lnTo>
                <a:lnTo>
                  <a:pt x="41213" y="72526"/>
                </a:lnTo>
                <a:lnTo>
                  <a:pt x="41954" y="66229"/>
                </a:lnTo>
                <a:lnTo>
                  <a:pt x="40576" y="60034"/>
                </a:lnTo>
                <a:close/>
              </a:path>
              <a:path w="651509" h="92710">
                <a:moveTo>
                  <a:pt x="41213" y="72526"/>
                </a:moveTo>
                <a:lnTo>
                  <a:pt x="21292" y="73976"/>
                </a:lnTo>
                <a:lnTo>
                  <a:pt x="41042" y="73976"/>
                </a:lnTo>
                <a:lnTo>
                  <a:pt x="41213" y="72526"/>
                </a:lnTo>
                <a:close/>
              </a:path>
              <a:path w="651509" h="92710">
                <a:moveTo>
                  <a:pt x="609067" y="18752"/>
                </a:moveTo>
                <a:lnTo>
                  <a:pt x="40576" y="60034"/>
                </a:lnTo>
                <a:lnTo>
                  <a:pt x="41954" y="66229"/>
                </a:lnTo>
                <a:lnTo>
                  <a:pt x="41213" y="72526"/>
                </a:lnTo>
                <a:lnTo>
                  <a:pt x="609712" y="31165"/>
                </a:lnTo>
                <a:lnTo>
                  <a:pt x="609067" y="18752"/>
                </a:lnTo>
                <a:close/>
              </a:path>
              <a:path w="651509" h="92710">
                <a:moveTo>
                  <a:pt x="644078" y="18243"/>
                </a:moveTo>
                <a:lnTo>
                  <a:pt x="616079" y="18243"/>
                </a:lnTo>
                <a:lnTo>
                  <a:pt x="616709" y="30656"/>
                </a:lnTo>
                <a:lnTo>
                  <a:pt x="609712" y="31165"/>
                </a:lnTo>
                <a:lnTo>
                  <a:pt x="610685" y="49900"/>
                </a:lnTo>
                <a:lnTo>
                  <a:pt x="651310" y="21910"/>
                </a:lnTo>
                <a:lnTo>
                  <a:pt x="644078" y="18243"/>
                </a:lnTo>
                <a:close/>
              </a:path>
              <a:path w="651509" h="92710">
                <a:moveTo>
                  <a:pt x="616079" y="18243"/>
                </a:moveTo>
                <a:lnTo>
                  <a:pt x="609067" y="18752"/>
                </a:lnTo>
                <a:lnTo>
                  <a:pt x="609712" y="31165"/>
                </a:lnTo>
                <a:lnTo>
                  <a:pt x="616709" y="30656"/>
                </a:lnTo>
                <a:lnTo>
                  <a:pt x="616079" y="18243"/>
                </a:lnTo>
                <a:close/>
              </a:path>
              <a:path w="651509" h="92710">
                <a:moveTo>
                  <a:pt x="608093" y="0"/>
                </a:moveTo>
                <a:lnTo>
                  <a:pt x="609067" y="18752"/>
                </a:lnTo>
                <a:lnTo>
                  <a:pt x="616079" y="18243"/>
                </a:lnTo>
                <a:lnTo>
                  <a:pt x="644078" y="18243"/>
                </a:lnTo>
                <a:lnTo>
                  <a:pt x="608093" y="0"/>
                </a:lnTo>
                <a:close/>
              </a:path>
            </a:pathLst>
          </a:custGeom>
          <a:solidFill>
            <a:srgbClr val="00CC99"/>
          </a:solidFill>
        </p:spPr>
        <p:txBody>
          <a:bodyPr wrap="square" lIns="0" tIns="0" rIns="0" bIns="0" rtlCol="0"/>
          <a:lstStyle/>
          <a:p>
            <a:pPr defTabSz="781903" eaLnBrk="1" fontAlgn="auto" hangingPunct="1">
              <a:spcBef>
                <a:spcPts val="0"/>
              </a:spcBef>
              <a:spcAft>
                <a:spcPts val="0"/>
              </a:spcAft>
            </a:pPr>
            <a:endParaRPr sz="1539">
              <a:solidFill>
                <a:prstClr val="black"/>
              </a:solidFill>
              <a:latin typeface="Calibri"/>
              <a:ea typeface="+mn-ea"/>
              <a:cs typeface="+mn-cs"/>
            </a:endParaRPr>
          </a:p>
        </p:txBody>
      </p:sp>
      <p:sp>
        <p:nvSpPr>
          <p:cNvPr id="47" name="object 47"/>
          <p:cNvSpPr/>
          <p:nvPr/>
        </p:nvSpPr>
        <p:spPr>
          <a:xfrm>
            <a:off x="6920748" y="5133945"/>
            <a:ext cx="346972" cy="78734"/>
          </a:xfrm>
          <a:custGeom>
            <a:avLst/>
            <a:gdLst/>
            <a:ahLst/>
            <a:cxnLst/>
            <a:rect l="l" t="t" r="r" b="b"/>
            <a:pathLst>
              <a:path w="405765" h="92075">
                <a:moveTo>
                  <a:pt x="365544" y="41737"/>
                </a:moveTo>
                <a:lnTo>
                  <a:pt x="363943" y="60379"/>
                </a:lnTo>
                <a:lnTo>
                  <a:pt x="370936" y="61231"/>
                </a:lnTo>
                <a:lnTo>
                  <a:pt x="369816" y="73694"/>
                </a:lnTo>
                <a:lnTo>
                  <a:pt x="362799" y="73694"/>
                </a:lnTo>
                <a:lnTo>
                  <a:pt x="361271" y="91488"/>
                </a:lnTo>
                <a:lnTo>
                  <a:pt x="400816" y="73694"/>
                </a:lnTo>
                <a:lnTo>
                  <a:pt x="369816" y="73694"/>
                </a:lnTo>
                <a:lnTo>
                  <a:pt x="362872" y="72847"/>
                </a:lnTo>
                <a:lnTo>
                  <a:pt x="402698" y="72847"/>
                </a:lnTo>
                <a:lnTo>
                  <a:pt x="405185" y="71728"/>
                </a:lnTo>
                <a:lnTo>
                  <a:pt x="365544" y="41737"/>
                </a:lnTo>
                <a:close/>
              </a:path>
              <a:path w="405765" h="92075">
                <a:moveTo>
                  <a:pt x="363943" y="60379"/>
                </a:moveTo>
                <a:lnTo>
                  <a:pt x="362872" y="72847"/>
                </a:lnTo>
                <a:lnTo>
                  <a:pt x="369816" y="73694"/>
                </a:lnTo>
                <a:lnTo>
                  <a:pt x="370936" y="61231"/>
                </a:lnTo>
                <a:lnTo>
                  <a:pt x="363943" y="60379"/>
                </a:lnTo>
                <a:close/>
              </a:path>
              <a:path w="405765" h="92075">
                <a:moveTo>
                  <a:pt x="41229" y="21072"/>
                </a:moveTo>
                <a:lnTo>
                  <a:pt x="41744" y="27407"/>
                </a:lnTo>
                <a:lnTo>
                  <a:pt x="40173" y="33496"/>
                </a:lnTo>
                <a:lnTo>
                  <a:pt x="362872" y="72847"/>
                </a:lnTo>
                <a:lnTo>
                  <a:pt x="363943" y="60379"/>
                </a:lnTo>
                <a:lnTo>
                  <a:pt x="41229" y="21072"/>
                </a:lnTo>
                <a:close/>
              </a:path>
              <a:path w="405765" h="92075">
                <a:moveTo>
                  <a:pt x="23044" y="0"/>
                </a:moveTo>
                <a:lnTo>
                  <a:pt x="14725" y="958"/>
                </a:lnTo>
                <a:lnTo>
                  <a:pt x="7608" y="5477"/>
                </a:lnTo>
                <a:lnTo>
                  <a:pt x="2448" y="12840"/>
                </a:lnTo>
                <a:lnTo>
                  <a:pt x="0" y="22326"/>
                </a:lnTo>
                <a:lnTo>
                  <a:pt x="804" y="32209"/>
                </a:lnTo>
                <a:lnTo>
                  <a:pt x="4597" y="40654"/>
                </a:lnTo>
                <a:lnTo>
                  <a:pt x="10766" y="46787"/>
                </a:lnTo>
                <a:lnTo>
                  <a:pt x="18702" y="49734"/>
                </a:lnTo>
                <a:lnTo>
                  <a:pt x="27020" y="48776"/>
                </a:lnTo>
                <a:lnTo>
                  <a:pt x="34136" y="44257"/>
                </a:lnTo>
                <a:lnTo>
                  <a:pt x="39296" y="36894"/>
                </a:lnTo>
                <a:lnTo>
                  <a:pt x="40173" y="33496"/>
                </a:lnTo>
                <a:lnTo>
                  <a:pt x="20312" y="31074"/>
                </a:lnTo>
                <a:lnTo>
                  <a:pt x="21433" y="18661"/>
                </a:lnTo>
                <a:lnTo>
                  <a:pt x="41033" y="18661"/>
                </a:lnTo>
                <a:lnTo>
                  <a:pt x="40940" y="17525"/>
                </a:lnTo>
                <a:lnTo>
                  <a:pt x="37148" y="9080"/>
                </a:lnTo>
                <a:lnTo>
                  <a:pt x="30979" y="2946"/>
                </a:lnTo>
                <a:lnTo>
                  <a:pt x="23044" y="0"/>
                </a:lnTo>
                <a:close/>
              </a:path>
              <a:path w="405765" h="92075">
                <a:moveTo>
                  <a:pt x="21433" y="18661"/>
                </a:moveTo>
                <a:lnTo>
                  <a:pt x="20312" y="31074"/>
                </a:lnTo>
                <a:lnTo>
                  <a:pt x="40173" y="33496"/>
                </a:lnTo>
                <a:lnTo>
                  <a:pt x="41744" y="27407"/>
                </a:lnTo>
                <a:lnTo>
                  <a:pt x="41229" y="21072"/>
                </a:lnTo>
                <a:lnTo>
                  <a:pt x="21433" y="18661"/>
                </a:lnTo>
                <a:close/>
              </a:path>
              <a:path w="405765" h="92075">
                <a:moveTo>
                  <a:pt x="41033" y="18661"/>
                </a:moveTo>
                <a:lnTo>
                  <a:pt x="21433" y="18661"/>
                </a:lnTo>
                <a:lnTo>
                  <a:pt x="41229" y="21072"/>
                </a:lnTo>
                <a:lnTo>
                  <a:pt x="41033" y="18661"/>
                </a:lnTo>
                <a:close/>
              </a:path>
            </a:pathLst>
          </a:custGeom>
          <a:solidFill>
            <a:srgbClr val="00CC99"/>
          </a:solidFill>
        </p:spPr>
        <p:txBody>
          <a:bodyPr wrap="square" lIns="0" tIns="0" rIns="0" bIns="0" rtlCol="0"/>
          <a:lstStyle/>
          <a:p>
            <a:pPr defTabSz="781903" eaLnBrk="1" fontAlgn="auto" hangingPunct="1">
              <a:spcBef>
                <a:spcPts val="0"/>
              </a:spcBef>
              <a:spcAft>
                <a:spcPts val="0"/>
              </a:spcAft>
            </a:pPr>
            <a:endParaRPr sz="1539">
              <a:solidFill>
                <a:prstClr val="black"/>
              </a:solidFill>
              <a:latin typeface="Calibri"/>
              <a:ea typeface="+mn-ea"/>
              <a:cs typeface="+mn-cs"/>
            </a:endParaRPr>
          </a:p>
        </p:txBody>
      </p:sp>
      <p:sp>
        <p:nvSpPr>
          <p:cNvPr id="48" name="object 48"/>
          <p:cNvSpPr/>
          <p:nvPr/>
        </p:nvSpPr>
        <p:spPr>
          <a:xfrm>
            <a:off x="6912485" y="4193549"/>
            <a:ext cx="346972" cy="78734"/>
          </a:xfrm>
          <a:custGeom>
            <a:avLst/>
            <a:gdLst/>
            <a:ahLst/>
            <a:cxnLst/>
            <a:rect l="l" t="t" r="r" b="b"/>
            <a:pathLst>
              <a:path w="405765" h="92075">
                <a:moveTo>
                  <a:pt x="18770" y="41737"/>
                </a:moveTo>
                <a:lnTo>
                  <a:pt x="10794" y="44684"/>
                </a:lnTo>
                <a:lnTo>
                  <a:pt x="4604" y="50817"/>
                </a:lnTo>
                <a:lnTo>
                  <a:pt x="805" y="59263"/>
                </a:lnTo>
                <a:lnTo>
                  <a:pt x="0" y="69145"/>
                </a:lnTo>
                <a:lnTo>
                  <a:pt x="2477" y="78632"/>
                </a:lnTo>
                <a:lnTo>
                  <a:pt x="7633" y="85994"/>
                </a:lnTo>
                <a:lnTo>
                  <a:pt x="14734" y="90513"/>
                </a:lnTo>
                <a:lnTo>
                  <a:pt x="23042" y="91471"/>
                </a:lnTo>
                <a:lnTo>
                  <a:pt x="31018" y="88524"/>
                </a:lnTo>
                <a:lnTo>
                  <a:pt x="37208" y="82391"/>
                </a:lnTo>
                <a:lnTo>
                  <a:pt x="41008" y="73945"/>
                </a:lnTo>
                <a:lnTo>
                  <a:pt x="41101" y="72810"/>
                </a:lnTo>
                <a:lnTo>
                  <a:pt x="21431" y="72810"/>
                </a:lnTo>
                <a:lnTo>
                  <a:pt x="20380" y="60397"/>
                </a:lnTo>
                <a:lnTo>
                  <a:pt x="40224" y="57975"/>
                </a:lnTo>
                <a:lnTo>
                  <a:pt x="39336" y="54576"/>
                </a:lnTo>
                <a:lnTo>
                  <a:pt x="34179" y="47214"/>
                </a:lnTo>
                <a:lnTo>
                  <a:pt x="27079" y="42695"/>
                </a:lnTo>
                <a:lnTo>
                  <a:pt x="18770" y="41737"/>
                </a:lnTo>
                <a:close/>
              </a:path>
              <a:path w="405765" h="92075">
                <a:moveTo>
                  <a:pt x="40224" y="57975"/>
                </a:moveTo>
                <a:lnTo>
                  <a:pt x="20380" y="60397"/>
                </a:lnTo>
                <a:lnTo>
                  <a:pt x="21431" y="72810"/>
                </a:lnTo>
                <a:lnTo>
                  <a:pt x="41298" y="70390"/>
                </a:lnTo>
                <a:lnTo>
                  <a:pt x="41814" y="64063"/>
                </a:lnTo>
                <a:lnTo>
                  <a:pt x="40224" y="57975"/>
                </a:lnTo>
                <a:close/>
              </a:path>
              <a:path w="405765" h="92075">
                <a:moveTo>
                  <a:pt x="41298" y="70390"/>
                </a:moveTo>
                <a:lnTo>
                  <a:pt x="21431" y="72810"/>
                </a:lnTo>
                <a:lnTo>
                  <a:pt x="41101" y="72810"/>
                </a:lnTo>
                <a:lnTo>
                  <a:pt x="41298" y="70390"/>
                </a:lnTo>
                <a:close/>
              </a:path>
              <a:path w="405765" h="92075">
                <a:moveTo>
                  <a:pt x="362937" y="18592"/>
                </a:moveTo>
                <a:lnTo>
                  <a:pt x="40224" y="57975"/>
                </a:lnTo>
                <a:lnTo>
                  <a:pt x="41814" y="64063"/>
                </a:lnTo>
                <a:lnTo>
                  <a:pt x="41298" y="70390"/>
                </a:lnTo>
                <a:lnTo>
                  <a:pt x="364010" y="31084"/>
                </a:lnTo>
                <a:lnTo>
                  <a:pt x="362937" y="18592"/>
                </a:lnTo>
                <a:close/>
              </a:path>
              <a:path w="405765" h="92075">
                <a:moveTo>
                  <a:pt x="400809" y="17744"/>
                </a:moveTo>
                <a:lnTo>
                  <a:pt x="369884" y="17744"/>
                </a:lnTo>
                <a:lnTo>
                  <a:pt x="370936" y="30241"/>
                </a:lnTo>
                <a:lnTo>
                  <a:pt x="364010" y="31084"/>
                </a:lnTo>
                <a:lnTo>
                  <a:pt x="365612" y="49734"/>
                </a:lnTo>
                <a:lnTo>
                  <a:pt x="405255" y="19743"/>
                </a:lnTo>
                <a:lnTo>
                  <a:pt x="400809" y="17744"/>
                </a:lnTo>
                <a:close/>
              </a:path>
              <a:path w="405765" h="92075">
                <a:moveTo>
                  <a:pt x="369884" y="17744"/>
                </a:moveTo>
                <a:lnTo>
                  <a:pt x="362937" y="18592"/>
                </a:lnTo>
                <a:lnTo>
                  <a:pt x="364010" y="31084"/>
                </a:lnTo>
                <a:lnTo>
                  <a:pt x="370936" y="30241"/>
                </a:lnTo>
                <a:lnTo>
                  <a:pt x="369884" y="17744"/>
                </a:lnTo>
                <a:close/>
              </a:path>
              <a:path w="405765" h="92075">
                <a:moveTo>
                  <a:pt x="361340" y="0"/>
                </a:moveTo>
                <a:lnTo>
                  <a:pt x="362937" y="18592"/>
                </a:lnTo>
                <a:lnTo>
                  <a:pt x="369884" y="17744"/>
                </a:lnTo>
                <a:lnTo>
                  <a:pt x="400809" y="17744"/>
                </a:lnTo>
                <a:lnTo>
                  <a:pt x="361340" y="0"/>
                </a:lnTo>
                <a:close/>
              </a:path>
            </a:pathLst>
          </a:custGeom>
          <a:solidFill>
            <a:srgbClr val="00CC99"/>
          </a:solidFill>
        </p:spPr>
        <p:txBody>
          <a:bodyPr wrap="square" lIns="0" tIns="0" rIns="0" bIns="0" rtlCol="0"/>
          <a:lstStyle/>
          <a:p>
            <a:pPr defTabSz="781903" eaLnBrk="1" fontAlgn="auto" hangingPunct="1">
              <a:spcBef>
                <a:spcPts val="0"/>
              </a:spcBef>
              <a:spcAft>
                <a:spcPts val="0"/>
              </a:spcAft>
            </a:pPr>
            <a:endParaRPr sz="1539">
              <a:solidFill>
                <a:prstClr val="black"/>
              </a:solidFill>
              <a:latin typeface="Calibri"/>
              <a:ea typeface="+mn-ea"/>
              <a:cs typeface="+mn-cs"/>
            </a:endParaRPr>
          </a:p>
        </p:txBody>
      </p:sp>
      <p:sp>
        <p:nvSpPr>
          <p:cNvPr id="49" name="object 49"/>
          <p:cNvSpPr/>
          <p:nvPr/>
        </p:nvSpPr>
        <p:spPr>
          <a:xfrm>
            <a:off x="6933385" y="4424997"/>
            <a:ext cx="557111" cy="79277"/>
          </a:xfrm>
          <a:custGeom>
            <a:avLst/>
            <a:gdLst/>
            <a:ahLst/>
            <a:cxnLst/>
            <a:rect l="l" t="t" r="r" b="b"/>
            <a:pathLst>
              <a:path w="651509" h="92710">
                <a:moveTo>
                  <a:pt x="19681" y="42819"/>
                </a:moveTo>
                <a:lnTo>
                  <a:pt x="11632" y="45364"/>
                </a:lnTo>
                <a:lnTo>
                  <a:pt x="5244" y="51181"/>
                </a:lnTo>
                <a:lnTo>
                  <a:pt x="1154" y="59419"/>
                </a:lnTo>
                <a:lnTo>
                  <a:pt x="0" y="69227"/>
                </a:lnTo>
                <a:lnTo>
                  <a:pt x="2140" y="78848"/>
                </a:lnTo>
                <a:lnTo>
                  <a:pt x="7038" y="86462"/>
                </a:lnTo>
                <a:lnTo>
                  <a:pt x="13986" y="91311"/>
                </a:lnTo>
                <a:lnTo>
                  <a:pt x="22273" y="92637"/>
                </a:lnTo>
                <a:lnTo>
                  <a:pt x="30322" y="90092"/>
                </a:lnTo>
                <a:lnTo>
                  <a:pt x="36710" y="84275"/>
                </a:lnTo>
                <a:lnTo>
                  <a:pt x="40800" y="76037"/>
                </a:lnTo>
                <a:lnTo>
                  <a:pt x="41042" y="73976"/>
                </a:lnTo>
                <a:lnTo>
                  <a:pt x="21292" y="73976"/>
                </a:lnTo>
                <a:lnTo>
                  <a:pt x="20662" y="61480"/>
                </a:lnTo>
                <a:lnTo>
                  <a:pt x="40576" y="60034"/>
                </a:lnTo>
                <a:lnTo>
                  <a:pt x="39814" y="56608"/>
                </a:lnTo>
                <a:lnTo>
                  <a:pt x="34915" y="48995"/>
                </a:lnTo>
                <a:lnTo>
                  <a:pt x="27968" y="44146"/>
                </a:lnTo>
                <a:lnTo>
                  <a:pt x="19681" y="42819"/>
                </a:lnTo>
                <a:close/>
              </a:path>
              <a:path w="651509" h="92710">
                <a:moveTo>
                  <a:pt x="40576" y="60034"/>
                </a:moveTo>
                <a:lnTo>
                  <a:pt x="20662" y="61480"/>
                </a:lnTo>
                <a:lnTo>
                  <a:pt x="21292" y="73976"/>
                </a:lnTo>
                <a:lnTo>
                  <a:pt x="41213" y="72526"/>
                </a:lnTo>
                <a:lnTo>
                  <a:pt x="41954" y="66229"/>
                </a:lnTo>
                <a:lnTo>
                  <a:pt x="40576" y="60034"/>
                </a:lnTo>
                <a:close/>
              </a:path>
              <a:path w="651509" h="92710">
                <a:moveTo>
                  <a:pt x="41213" y="72526"/>
                </a:moveTo>
                <a:lnTo>
                  <a:pt x="21292" y="73976"/>
                </a:lnTo>
                <a:lnTo>
                  <a:pt x="41042" y="73976"/>
                </a:lnTo>
                <a:lnTo>
                  <a:pt x="41213" y="72526"/>
                </a:lnTo>
                <a:close/>
              </a:path>
              <a:path w="651509" h="92710">
                <a:moveTo>
                  <a:pt x="609067" y="18752"/>
                </a:moveTo>
                <a:lnTo>
                  <a:pt x="40576" y="60034"/>
                </a:lnTo>
                <a:lnTo>
                  <a:pt x="41954" y="66229"/>
                </a:lnTo>
                <a:lnTo>
                  <a:pt x="41213" y="72526"/>
                </a:lnTo>
                <a:lnTo>
                  <a:pt x="609712" y="31165"/>
                </a:lnTo>
                <a:lnTo>
                  <a:pt x="609067" y="18752"/>
                </a:lnTo>
                <a:close/>
              </a:path>
              <a:path w="651509" h="92710">
                <a:moveTo>
                  <a:pt x="644078" y="18243"/>
                </a:moveTo>
                <a:lnTo>
                  <a:pt x="616079" y="18243"/>
                </a:lnTo>
                <a:lnTo>
                  <a:pt x="616709" y="30656"/>
                </a:lnTo>
                <a:lnTo>
                  <a:pt x="609712" y="31165"/>
                </a:lnTo>
                <a:lnTo>
                  <a:pt x="610685" y="49900"/>
                </a:lnTo>
                <a:lnTo>
                  <a:pt x="651310" y="21910"/>
                </a:lnTo>
                <a:lnTo>
                  <a:pt x="644078" y="18243"/>
                </a:lnTo>
                <a:close/>
              </a:path>
              <a:path w="651509" h="92710">
                <a:moveTo>
                  <a:pt x="616079" y="18243"/>
                </a:moveTo>
                <a:lnTo>
                  <a:pt x="609067" y="18752"/>
                </a:lnTo>
                <a:lnTo>
                  <a:pt x="609712" y="31165"/>
                </a:lnTo>
                <a:lnTo>
                  <a:pt x="616709" y="30656"/>
                </a:lnTo>
                <a:lnTo>
                  <a:pt x="616079" y="18243"/>
                </a:lnTo>
                <a:close/>
              </a:path>
              <a:path w="651509" h="92710">
                <a:moveTo>
                  <a:pt x="608093" y="0"/>
                </a:moveTo>
                <a:lnTo>
                  <a:pt x="609067" y="18752"/>
                </a:lnTo>
                <a:lnTo>
                  <a:pt x="616079" y="18243"/>
                </a:lnTo>
                <a:lnTo>
                  <a:pt x="644078" y="18243"/>
                </a:lnTo>
                <a:lnTo>
                  <a:pt x="608093" y="0"/>
                </a:lnTo>
                <a:close/>
              </a:path>
            </a:pathLst>
          </a:custGeom>
          <a:solidFill>
            <a:srgbClr val="00CC99"/>
          </a:solidFill>
        </p:spPr>
        <p:txBody>
          <a:bodyPr wrap="square" lIns="0" tIns="0" rIns="0" bIns="0" rtlCol="0"/>
          <a:lstStyle/>
          <a:p>
            <a:pPr defTabSz="781903" eaLnBrk="1" fontAlgn="auto" hangingPunct="1">
              <a:spcBef>
                <a:spcPts val="0"/>
              </a:spcBef>
              <a:spcAft>
                <a:spcPts val="0"/>
              </a:spcAft>
            </a:pPr>
            <a:endParaRPr sz="1539">
              <a:solidFill>
                <a:prstClr val="black"/>
              </a:solidFill>
              <a:latin typeface="Calibri"/>
              <a:ea typeface="+mn-ea"/>
              <a:cs typeface="+mn-cs"/>
            </a:endParaRPr>
          </a:p>
        </p:txBody>
      </p:sp>
      <p:sp>
        <p:nvSpPr>
          <p:cNvPr id="50" name="object 50"/>
          <p:cNvSpPr/>
          <p:nvPr/>
        </p:nvSpPr>
        <p:spPr>
          <a:xfrm>
            <a:off x="6920748" y="5133945"/>
            <a:ext cx="346972" cy="78734"/>
          </a:xfrm>
          <a:custGeom>
            <a:avLst/>
            <a:gdLst/>
            <a:ahLst/>
            <a:cxnLst/>
            <a:rect l="l" t="t" r="r" b="b"/>
            <a:pathLst>
              <a:path w="405765" h="92075">
                <a:moveTo>
                  <a:pt x="365544" y="41737"/>
                </a:moveTo>
                <a:lnTo>
                  <a:pt x="363943" y="60379"/>
                </a:lnTo>
                <a:lnTo>
                  <a:pt x="370936" y="61231"/>
                </a:lnTo>
                <a:lnTo>
                  <a:pt x="369816" y="73694"/>
                </a:lnTo>
                <a:lnTo>
                  <a:pt x="362799" y="73694"/>
                </a:lnTo>
                <a:lnTo>
                  <a:pt x="361271" y="91488"/>
                </a:lnTo>
                <a:lnTo>
                  <a:pt x="400816" y="73694"/>
                </a:lnTo>
                <a:lnTo>
                  <a:pt x="369816" y="73694"/>
                </a:lnTo>
                <a:lnTo>
                  <a:pt x="362872" y="72847"/>
                </a:lnTo>
                <a:lnTo>
                  <a:pt x="402698" y="72847"/>
                </a:lnTo>
                <a:lnTo>
                  <a:pt x="405185" y="71728"/>
                </a:lnTo>
                <a:lnTo>
                  <a:pt x="365544" y="41737"/>
                </a:lnTo>
                <a:close/>
              </a:path>
              <a:path w="405765" h="92075">
                <a:moveTo>
                  <a:pt x="363943" y="60379"/>
                </a:moveTo>
                <a:lnTo>
                  <a:pt x="362872" y="72847"/>
                </a:lnTo>
                <a:lnTo>
                  <a:pt x="369816" y="73694"/>
                </a:lnTo>
                <a:lnTo>
                  <a:pt x="370936" y="61231"/>
                </a:lnTo>
                <a:lnTo>
                  <a:pt x="363943" y="60379"/>
                </a:lnTo>
                <a:close/>
              </a:path>
              <a:path w="405765" h="92075">
                <a:moveTo>
                  <a:pt x="41229" y="21072"/>
                </a:moveTo>
                <a:lnTo>
                  <a:pt x="41744" y="27407"/>
                </a:lnTo>
                <a:lnTo>
                  <a:pt x="40173" y="33496"/>
                </a:lnTo>
                <a:lnTo>
                  <a:pt x="362872" y="72847"/>
                </a:lnTo>
                <a:lnTo>
                  <a:pt x="363943" y="60379"/>
                </a:lnTo>
                <a:lnTo>
                  <a:pt x="41229" y="21072"/>
                </a:lnTo>
                <a:close/>
              </a:path>
              <a:path w="405765" h="92075">
                <a:moveTo>
                  <a:pt x="23044" y="0"/>
                </a:moveTo>
                <a:lnTo>
                  <a:pt x="14725" y="958"/>
                </a:lnTo>
                <a:lnTo>
                  <a:pt x="7608" y="5477"/>
                </a:lnTo>
                <a:lnTo>
                  <a:pt x="2448" y="12840"/>
                </a:lnTo>
                <a:lnTo>
                  <a:pt x="0" y="22326"/>
                </a:lnTo>
                <a:lnTo>
                  <a:pt x="804" y="32209"/>
                </a:lnTo>
                <a:lnTo>
                  <a:pt x="4597" y="40654"/>
                </a:lnTo>
                <a:lnTo>
                  <a:pt x="10766" y="46787"/>
                </a:lnTo>
                <a:lnTo>
                  <a:pt x="18702" y="49734"/>
                </a:lnTo>
                <a:lnTo>
                  <a:pt x="27020" y="48776"/>
                </a:lnTo>
                <a:lnTo>
                  <a:pt x="34136" y="44257"/>
                </a:lnTo>
                <a:lnTo>
                  <a:pt x="39296" y="36894"/>
                </a:lnTo>
                <a:lnTo>
                  <a:pt x="40173" y="33496"/>
                </a:lnTo>
                <a:lnTo>
                  <a:pt x="20312" y="31074"/>
                </a:lnTo>
                <a:lnTo>
                  <a:pt x="21433" y="18661"/>
                </a:lnTo>
                <a:lnTo>
                  <a:pt x="41033" y="18661"/>
                </a:lnTo>
                <a:lnTo>
                  <a:pt x="40940" y="17525"/>
                </a:lnTo>
                <a:lnTo>
                  <a:pt x="37148" y="9080"/>
                </a:lnTo>
                <a:lnTo>
                  <a:pt x="30979" y="2946"/>
                </a:lnTo>
                <a:lnTo>
                  <a:pt x="23044" y="0"/>
                </a:lnTo>
                <a:close/>
              </a:path>
              <a:path w="405765" h="92075">
                <a:moveTo>
                  <a:pt x="21433" y="18661"/>
                </a:moveTo>
                <a:lnTo>
                  <a:pt x="20312" y="31074"/>
                </a:lnTo>
                <a:lnTo>
                  <a:pt x="40173" y="33496"/>
                </a:lnTo>
                <a:lnTo>
                  <a:pt x="41744" y="27407"/>
                </a:lnTo>
                <a:lnTo>
                  <a:pt x="41229" y="21072"/>
                </a:lnTo>
                <a:lnTo>
                  <a:pt x="21433" y="18661"/>
                </a:lnTo>
                <a:close/>
              </a:path>
              <a:path w="405765" h="92075">
                <a:moveTo>
                  <a:pt x="41033" y="18661"/>
                </a:moveTo>
                <a:lnTo>
                  <a:pt x="21433" y="18661"/>
                </a:lnTo>
                <a:lnTo>
                  <a:pt x="41229" y="21072"/>
                </a:lnTo>
                <a:lnTo>
                  <a:pt x="41033" y="18661"/>
                </a:lnTo>
                <a:close/>
              </a:path>
            </a:pathLst>
          </a:custGeom>
          <a:solidFill>
            <a:srgbClr val="00CC99"/>
          </a:solidFill>
        </p:spPr>
        <p:txBody>
          <a:bodyPr wrap="square" lIns="0" tIns="0" rIns="0" bIns="0" rtlCol="0"/>
          <a:lstStyle/>
          <a:p>
            <a:pPr defTabSz="781903" eaLnBrk="1" fontAlgn="auto" hangingPunct="1">
              <a:spcBef>
                <a:spcPts val="0"/>
              </a:spcBef>
              <a:spcAft>
                <a:spcPts val="0"/>
              </a:spcAft>
            </a:pPr>
            <a:endParaRPr sz="1539">
              <a:solidFill>
                <a:prstClr val="black"/>
              </a:solidFill>
              <a:latin typeface="Calibri"/>
              <a:ea typeface="+mn-ea"/>
              <a:cs typeface="+mn-cs"/>
            </a:endParaRPr>
          </a:p>
        </p:txBody>
      </p:sp>
      <p:sp>
        <p:nvSpPr>
          <p:cNvPr id="51" name="object 51"/>
          <p:cNvSpPr/>
          <p:nvPr/>
        </p:nvSpPr>
        <p:spPr>
          <a:xfrm>
            <a:off x="6912485" y="4193549"/>
            <a:ext cx="346972" cy="78734"/>
          </a:xfrm>
          <a:custGeom>
            <a:avLst/>
            <a:gdLst/>
            <a:ahLst/>
            <a:cxnLst/>
            <a:rect l="l" t="t" r="r" b="b"/>
            <a:pathLst>
              <a:path w="405765" h="92075">
                <a:moveTo>
                  <a:pt x="18770" y="41737"/>
                </a:moveTo>
                <a:lnTo>
                  <a:pt x="10794" y="44684"/>
                </a:lnTo>
                <a:lnTo>
                  <a:pt x="4604" y="50817"/>
                </a:lnTo>
                <a:lnTo>
                  <a:pt x="805" y="59263"/>
                </a:lnTo>
                <a:lnTo>
                  <a:pt x="0" y="69145"/>
                </a:lnTo>
                <a:lnTo>
                  <a:pt x="2477" y="78632"/>
                </a:lnTo>
                <a:lnTo>
                  <a:pt x="7633" y="85994"/>
                </a:lnTo>
                <a:lnTo>
                  <a:pt x="14734" y="90513"/>
                </a:lnTo>
                <a:lnTo>
                  <a:pt x="23042" y="91471"/>
                </a:lnTo>
                <a:lnTo>
                  <a:pt x="31018" y="88524"/>
                </a:lnTo>
                <a:lnTo>
                  <a:pt x="37208" y="82391"/>
                </a:lnTo>
                <a:lnTo>
                  <a:pt x="41008" y="73945"/>
                </a:lnTo>
                <a:lnTo>
                  <a:pt x="41101" y="72810"/>
                </a:lnTo>
                <a:lnTo>
                  <a:pt x="21431" y="72810"/>
                </a:lnTo>
                <a:lnTo>
                  <a:pt x="20380" y="60397"/>
                </a:lnTo>
                <a:lnTo>
                  <a:pt x="40224" y="57975"/>
                </a:lnTo>
                <a:lnTo>
                  <a:pt x="39336" y="54576"/>
                </a:lnTo>
                <a:lnTo>
                  <a:pt x="34179" y="47214"/>
                </a:lnTo>
                <a:lnTo>
                  <a:pt x="27079" y="42695"/>
                </a:lnTo>
                <a:lnTo>
                  <a:pt x="18770" y="41737"/>
                </a:lnTo>
                <a:close/>
              </a:path>
              <a:path w="405765" h="92075">
                <a:moveTo>
                  <a:pt x="40224" y="57975"/>
                </a:moveTo>
                <a:lnTo>
                  <a:pt x="20380" y="60397"/>
                </a:lnTo>
                <a:lnTo>
                  <a:pt x="21431" y="72810"/>
                </a:lnTo>
                <a:lnTo>
                  <a:pt x="41298" y="70390"/>
                </a:lnTo>
                <a:lnTo>
                  <a:pt x="41814" y="64063"/>
                </a:lnTo>
                <a:lnTo>
                  <a:pt x="40224" y="57975"/>
                </a:lnTo>
                <a:close/>
              </a:path>
              <a:path w="405765" h="92075">
                <a:moveTo>
                  <a:pt x="41298" y="70390"/>
                </a:moveTo>
                <a:lnTo>
                  <a:pt x="21431" y="72810"/>
                </a:lnTo>
                <a:lnTo>
                  <a:pt x="41101" y="72810"/>
                </a:lnTo>
                <a:lnTo>
                  <a:pt x="41298" y="70390"/>
                </a:lnTo>
                <a:close/>
              </a:path>
              <a:path w="405765" h="92075">
                <a:moveTo>
                  <a:pt x="362937" y="18592"/>
                </a:moveTo>
                <a:lnTo>
                  <a:pt x="40224" y="57975"/>
                </a:lnTo>
                <a:lnTo>
                  <a:pt x="41814" y="64063"/>
                </a:lnTo>
                <a:lnTo>
                  <a:pt x="41298" y="70390"/>
                </a:lnTo>
                <a:lnTo>
                  <a:pt x="364010" y="31084"/>
                </a:lnTo>
                <a:lnTo>
                  <a:pt x="362937" y="18592"/>
                </a:lnTo>
                <a:close/>
              </a:path>
              <a:path w="405765" h="92075">
                <a:moveTo>
                  <a:pt x="400809" y="17744"/>
                </a:moveTo>
                <a:lnTo>
                  <a:pt x="369884" y="17744"/>
                </a:lnTo>
                <a:lnTo>
                  <a:pt x="370936" y="30241"/>
                </a:lnTo>
                <a:lnTo>
                  <a:pt x="364010" y="31084"/>
                </a:lnTo>
                <a:lnTo>
                  <a:pt x="365612" y="49734"/>
                </a:lnTo>
                <a:lnTo>
                  <a:pt x="405255" y="19743"/>
                </a:lnTo>
                <a:lnTo>
                  <a:pt x="400809" y="17744"/>
                </a:lnTo>
                <a:close/>
              </a:path>
              <a:path w="405765" h="92075">
                <a:moveTo>
                  <a:pt x="369884" y="17744"/>
                </a:moveTo>
                <a:lnTo>
                  <a:pt x="362937" y="18592"/>
                </a:lnTo>
                <a:lnTo>
                  <a:pt x="364010" y="31084"/>
                </a:lnTo>
                <a:lnTo>
                  <a:pt x="370936" y="30241"/>
                </a:lnTo>
                <a:lnTo>
                  <a:pt x="369884" y="17744"/>
                </a:lnTo>
                <a:close/>
              </a:path>
              <a:path w="405765" h="92075">
                <a:moveTo>
                  <a:pt x="361340" y="0"/>
                </a:moveTo>
                <a:lnTo>
                  <a:pt x="362937" y="18592"/>
                </a:lnTo>
                <a:lnTo>
                  <a:pt x="369884" y="17744"/>
                </a:lnTo>
                <a:lnTo>
                  <a:pt x="400809" y="17744"/>
                </a:lnTo>
                <a:lnTo>
                  <a:pt x="361340" y="0"/>
                </a:lnTo>
                <a:close/>
              </a:path>
            </a:pathLst>
          </a:custGeom>
          <a:solidFill>
            <a:srgbClr val="00CC99"/>
          </a:solidFill>
        </p:spPr>
        <p:txBody>
          <a:bodyPr wrap="square" lIns="0" tIns="0" rIns="0" bIns="0" rtlCol="0"/>
          <a:lstStyle/>
          <a:p>
            <a:pPr defTabSz="781903" eaLnBrk="1" fontAlgn="auto" hangingPunct="1">
              <a:spcBef>
                <a:spcPts val="0"/>
              </a:spcBef>
              <a:spcAft>
                <a:spcPts val="0"/>
              </a:spcAft>
            </a:pPr>
            <a:endParaRPr sz="1539">
              <a:solidFill>
                <a:prstClr val="black"/>
              </a:solidFill>
              <a:latin typeface="Calibri"/>
              <a:ea typeface="+mn-ea"/>
              <a:cs typeface="+mn-cs"/>
            </a:endParaRPr>
          </a:p>
        </p:txBody>
      </p:sp>
      <p:sp>
        <p:nvSpPr>
          <p:cNvPr id="52" name="object 52"/>
          <p:cNvSpPr/>
          <p:nvPr/>
        </p:nvSpPr>
        <p:spPr>
          <a:xfrm>
            <a:off x="6933385" y="4424997"/>
            <a:ext cx="557111" cy="79277"/>
          </a:xfrm>
          <a:custGeom>
            <a:avLst/>
            <a:gdLst/>
            <a:ahLst/>
            <a:cxnLst/>
            <a:rect l="l" t="t" r="r" b="b"/>
            <a:pathLst>
              <a:path w="651509" h="92710">
                <a:moveTo>
                  <a:pt x="19681" y="42819"/>
                </a:moveTo>
                <a:lnTo>
                  <a:pt x="11632" y="45364"/>
                </a:lnTo>
                <a:lnTo>
                  <a:pt x="5244" y="51181"/>
                </a:lnTo>
                <a:lnTo>
                  <a:pt x="1154" y="59419"/>
                </a:lnTo>
                <a:lnTo>
                  <a:pt x="0" y="69227"/>
                </a:lnTo>
                <a:lnTo>
                  <a:pt x="2140" y="78848"/>
                </a:lnTo>
                <a:lnTo>
                  <a:pt x="7038" y="86462"/>
                </a:lnTo>
                <a:lnTo>
                  <a:pt x="13986" y="91311"/>
                </a:lnTo>
                <a:lnTo>
                  <a:pt x="22273" y="92637"/>
                </a:lnTo>
                <a:lnTo>
                  <a:pt x="30322" y="90092"/>
                </a:lnTo>
                <a:lnTo>
                  <a:pt x="36710" y="84275"/>
                </a:lnTo>
                <a:lnTo>
                  <a:pt x="40800" y="76037"/>
                </a:lnTo>
                <a:lnTo>
                  <a:pt x="41042" y="73976"/>
                </a:lnTo>
                <a:lnTo>
                  <a:pt x="21292" y="73976"/>
                </a:lnTo>
                <a:lnTo>
                  <a:pt x="20662" y="61480"/>
                </a:lnTo>
                <a:lnTo>
                  <a:pt x="40576" y="60034"/>
                </a:lnTo>
                <a:lnTo>
                  <a:pt x="39814" y="56608"/>
                </a:lnTo>
                <a:lnTo>
                  <a:pt x="34915" y="48995"/>
                </a:lnTo>
                <a:lnTo>
                  <a:pt x="27968" y="44146"/>
                </a:lnTo>
                <a:lnTo>
                  <a:pt x="19681" y="42819"/>
                </a:lnTo>
                <a:close/>
              </a:path>
              <a:path w="651509" h="92710">
                <a:moveTo>
                  <a:pt x="40576" y="60034"/>
                </a:moveTo>
                <a:lnTo>
                  <a:pt x="20662" y="61480"/>
                </a:lnTo>
                <a:lnTo>
                  <a:pt x="21292" y="73976"/>
                </a:lnTo>
                <a:lnTo>
                  <a:pt x="41213" y="72526"/>
                </a:lnTo>
                <a:lnTo>
                  <a:pt x="41954" y="66229"/>
                </a:lnTo>
                <a:lnTo>
                  <a:pt x="40576" y="60034"/>
                </a:lnTo>
                <a:close/>
              </a:path>
              <a:path w="651509" h="92710">
                <a:moveTo>
                  <a:pt x="41213" y="72526"/>
                </a:moveTo>
                <a:lnTo>
                  <a:pt x="21292" y="73976"/>
                </a:lnTo>
                <a:lnTo>
                  <a:pt x="41042" y="73976"/>
                </a:lnTo>
                <a:lnTo>
                  <a:pt x="41213" y="72526"/>
                </a:lnTo>
                <a:close/>
              </a:path>
              <a:path w="651509" h="92710">
                <a:moveTo>
                  <a:pt x="609067" y="18752"/>
                </a:moveTo>
                <a:lnTo>
                  <a:pt x="40576" y="60034"/>
                </a:lnTo>
                <a:lnTo>
                  <a:pt x="41954" y="66229"/>
                </a:lnTo>
                <a:lnTo>
                  <a:pt x="41213" y="72526"/>
                </a:lnTo>
                <a:lnTo>
                  <a:pt x="609712" y="31165"/>
                </a:lnTo>
                <a:lnTo>
                  <a:pt x="609067" y="18752"/>
                </a:lnTo>
                <a:close/>
              </a:path>
              <a:path w="651509" h="92710">
                <a:moveTo>
                  <a:pt x="644078" y="18243"/>
                </a:moveTo>
                <a:lnTo>
                  <a:pt x="616079" y="18243"/>
                </a:lnTo>
                <a:lnTo>
                  <a:pt x="616709" y="30656"/>
                </a:lnTo>
                <a:lnTo>
                  <a:pt x="609712" y="31165"/>
                </a:lnTo>
                <a:lnTo>
                  <a:pt x="610685" y="49900"/>
                </a:lnTo>
                <a:lnTo>
                  <a:pt x="651310" y="21910"/>
                </a:lnTo>
                <a:lnTo>
                  <a:pt x="644078" y="18243"/>
                </a:lnTo>
                <a:close/>
              </a:path>
              <a:path w="651509" h="92710">
                <a:moveTo>
                  <a:pt x="616079" y="18243"/>
                </a:moveTo>
                <a:lnTo>
                  <a:pt x="609067" y="18752"/>
                </a:lnTo>
                <a:lnTo>
                  <a:pt x="609712" y="31165"/>
                </a:lnTo>
                <a:lnTo>
                  <a:pt x="616709" y="30656"/>
                </a:lnTo>
                <a:lnTo>
                  <a:pt x="616079" y="18243"/>
                </a:lnTo>
                <a:close/>
              </a:path>
              <a:path w="651509" h="92710">
                <a:moveTo>
                  <a:pt x="608093" y="0"/>
                </a:moveTo>
                <a:lnTo>
                  <a:pt x="609067" y="18752"/>
                </a:lnTo>
                <a:lnTo>
                  <a:pt x="616079" y="18243"/>
                </a:lnTo>
                <a:lnTo>
                  <a:pt x="644078" y="18243"/>
                </a:lnTo>
                <a:lnTo>
                  <a:pt x="608093" y="0"/>
                </a:lnTo>
                <a:close/>
              </a:path>
            </a:pathLst>
          </a:custGeom>
          <a:solidFill>
            <a:srgbClr val="00CC99"/>
          </a:solidFill>
        </p:spPr>
        <p:txBody>
          <a:bodyPr wrap="square" lIns="0" tIns="0" rIns="0" bIns="0" rtlCol="0"/>
          <a:lstStyle/>
          <a:p>
            <a:pPr defTabSz="781903" eaLnBrk="1" fontAlgn="auto" hangingPunct="1">
              <a:spcBef>
                <a:spcPts val="0"/>
              </a:spcBef>
              <a:spcAft>
                <a:spcPts val="0"/>
              </a:spcAft>
            </a:pPr>
            <a:endParaRPr sz="1539">
              <a:solidFill>
                <a:prstClr val="black"/>
              </a:solidFill>
              <a:latin typeface="Calibri"/>
              <a:ea typeface="+mn-ea"/>
              <a:cs typeface="+mn-cs"/>
            </a:endParaRPr>
          </a:p>
        </p:txBody>
      </p:sp>
      <p:sp>
        <p:nvSpPr>
          <p:cNvPr id="53" name="object 53"/>
          <p:cNvSpPr/>
          <p:nvPr/>
        </p:nvSpPr>
        <p:spPr>
          <a:xfrm>
            <a:off x="6920748" y="5133945"/>
            <a:ext cx="346972" cy="78734"/>
          </a:xfrm>
          <a:custGeom>
            <a:avLst/>
            <a:gdLst/>
            <a:ahLst/>
            <a:cxnLst/>
            <a:rect l="l" t="t" r="r" b="b"/>
            <a:pathLst>
              <a:path w="405765" h="92075">
                <a:moveTo>
                  <a:pt x="365544" y="41737"/>
                </a:moveTo>
                <a:lnTo>
                  <a:pt x="363943" y="60379"/>
                </a:lnTo>
                <a:lnTo>
                  <a:pt x="370936" y="61231"/>
                </a:lnTo>
                <a:lnTo>
                  <a:pt x="369816" y="73694"/>
                </a:lnTo>
                <a:lnTo>
                  <a:pt x="362799" y="73694"/>
                </a:lnTo>
                <a:lnTo>
                  <a:pt x="361271" y="91488"/>
                </a:lnTo>
                <a:lnTo>
                  <a:pt x="400816" y="73694"/>
                </a:lnTo>
                <a:lnTo>
                  <a:pt x="369816" y="73694"/>
                </a:lnTo>
                <a:lnTo>
                  <a:pt x="362872" y="72847"/>
                </a:lnTo>
                <a:lnTo>
                  <a:pt x="402698" y="72847"/>
                </a:lnTo>
                <a:lnTo>
                  <a:pt x="405185" y="71728"/>
                </a:lnTo>
                <a:lnTo>
                  <a:pt x="365544" y="41737"/>
                </a:lnTo>
                <a:close/>
              </a:path>
              <a:path w="405765" h="92075">
                <a:moveTo>
                  <a:pt x="363943" y="60379"/>
                </a:moveTo>
                <a:lnTo>
                  <a:pt x="362872" y="72847"/>
                </a:lnTo>
                <a:lnTo>
                  <a:pt x="369816" y="73694"/>
                </a:lnTo>
                <a:lnTo>
                  <a:pt x="370936" y="61231"/>
                </a:lnTo>
                <a:lnTo>
                  <a:pt x="363943" y="60379"/>
                </a:lnTo>
                <a:close/>
              </a:path>
              <a:path w="405765" h="92075">
                <a:moveTo>
                  <a:pt x="41229" y="21072"/>
                </a:moveTo>
                <a:lnTo>
                  <a:pt x="41744" y="27407"/>
                </a:lnTo>
                <a:lnTo>
                  <a:pt x="40173" y="33496"/>
                </a:lnTo>
                <a:lnTo>
                  <a:pt x="362872" y="72847"/>
                </a:lnTo>
                <a:lnTo>
                  <a:pt x="363943" y="60379"/>
                </a:lnTo>
                <a:lnTo>
                  <a:pt x="41229" y="21072"/>
                </a:lnTo>
                <a:close/>
              </a:path>
              <a:path w="405765" h="92075">
                <a:moveTo>
                  <a:pt x="23044" y="0"/>
                </a:moveTo>
                <a:lnTo>
                  <a:pt x="14725" y="958"/>
                </a:lnTo>
                <a:lnTo>
                  <a:pt x="7608" y="5477"/>
                </a:lnTo>
                <a:lnTo>
                  <a:pt x="2448" y="12840"/>
                </a:lnTo>
                <a:lnTo>
                  <a:pt x="0" y="22326"/>
                </a:lnTo>
                <a:lnTo>
                  <a:pt x="804" y="32209"/>
                </a:lnTo>
                <a:lnTo>
                  <a:pt x="4597" y="40654"/>
                </a:lnTo>
                <a:lnTo>
                  <a:pt x="10766" y="46787"/>
                </a:lnTo>
                <a:lnTo>
                  <a:pt x="18702" y="49734"/>
                </a:lnTo>
                <a:lnTo>
                  <a:pt x="27020" y="48776"/>
                </a:lnTo>
                <a:lnTo>
                  <a:pt x="34136" y="44257"/>
                </a:lnTo>
                <a:lnTo>
                  <a:pt x="39296" y="36894"/>
                </a:lnTo>
                <a:lnTo>
                  <a:pt x="40173" y="33496"/>
                </a:lnTo>
                <a:lnTo>
                  <a:pt x="20312" y="31074"/>
                </a:lnTo>
                <a:lnTo>
                  <a:pt x="21433" y="18661"/>
                </a:lnTo>
                <a:lnTo>
                  <a:pt x="41033" y="18661"/>
                </a:lnTo>
                <a:lnTo>
                  <a:pt x="40940" y="17525"/>
                </a:lnTo>
                <a:lnTo>
                  <a:pt x="37148" y="9080"/>
                </a:lnTo>
                <a:lnTo>
                  <a:pt x="30979" y="2946"/>
                </a:lnTo>
                <a:lnTo>
                  <a:pt x="23044" y="0"/>
                </a:lnTo>
                <a:close/>
              </a:path>
              <a:path w="405765" h="92075">
                <a:moveTo>
                  <a:pt x="21433" y="18661"/>
                </a:moveTo>
                <a:lnTo>
                  <a:pt x="20312" y="31074"/>
                </a:lnTo>
                <a:lnTo>
                  <a:pt x="40173" y="33496"/>
                </a:lnTo>
                <a:lnTo>
                  <a:pt x="41744" y="27407"/>
                </a:lnTo>
                <a:lnTo>
                  <a:pt x="41229" y="21072"/>
                </a:lnTo>
                <a:lnTo>
                  <a:pt x="21433" y="18661"/>
                </a:lnTo>
                <a:close/>
              </a:path>
              <a:path w="405765" h="92075">
                <a:moveTo>
                  <a:pt x="41033" y="18661"/>
                </a:moveTo>
                <a:lnTo>
                  <a:pt x="21433" y="18661"/>
                </a:lnTo>
                <a:lnTo>
                  <a:pt x="41229" y="21072"/>
                </a:lnTo>
                <a:lnTo>
                  <a:pt x="41033" y="18661"/>
                </a:lnTo>
                <a:close/>
              </a:path>
            </a:pathLst>
          </a:custGeom>
          <a:solidFill>
            <a:srgbClr val="00CC99"/>
          </a:solidFill>
        </p:spPr>
        <p:txBody>
          <a:bodyPr wrap="square" lIns="0" tIns="0" rIns="0" bIns="0" rtlCol="0"/>
          <a:lstStyle/>
          <a:p>
            <a:pPr defTabSz="781903" eaLnBrk="1" fontAlgn="auto" hangingPunct="1">
              <a:spcBef>
                <a:spcPts val="0"/>
              </a:spcBef>
              <a:spcAft>
                <a:spcPts val="0"/>
              </a:spcAft>
            </a:pPr>
            <a:endParaRPr sz="1539">
              <a:solidFill>
                <a:prstClr val="black"/>
              </a:solidFill>
              <a:latin typeface="Calibri"/>
              <a:ea typeface="+mn-ea"/>
              <a:cs typeface="+mn-cs"/>
            </a:endParaRPr>
          </a:p>
        </p:txBody>
      </p:sp>
      <p:sp>
        <p:nvSpPr>
          <p:cNvPr id="54" name="object 54"/>
          <p:cNvSpPr txBox="1"/>
          <p:nvPr/>
        </p:nvSpPr>
        <p:spPr>
          <a:xfrm>
            <a:off x="7295857" y="4115370"/>
            <a:ext cx="312764" cy="131104"/>
          </a:xfrm>
          <a:prstGeom prst="rect">
            <a:avLst/>
          </a:prstGeom>
        </p:spPr>
        <p:txBody>
          <a:bodyPr vert="horz" wrap="square" lIns="0" tIns="12488" rIns="0" bIns="0" rtlCol="0">
            <a:spAutoFit/>
          </a:bodyPr>
          <a:lstStyle/>
          <a:p>
            <a:pPr marL="32579" defTabSz="781903" eaLnBrk="1" fontAlgn="auto" hangingPunct="1">
              <a:spcBef>
                <a:spcPts val="97"/>
              </a:spcBef>
              <a:spcAft>
                <a:spcPts val="0"/>
              </a:spcAft>
            </a:pPr>
            <a:r>
              <a:rPr sz="770" b="1" spc="-68" dirty="0">
                <a:solidFill>
                  <a:srgbClr val="00CC99"/>
                </a:solidFill>
                <a:latin typeface="Arial"/>
                <a:ea typeface="+mn-ea"/>
                <a:cs typeface="Arial"/>
              </a:rPr>
              <a:t>H</a:t>
            </a:r>
            <a:r>
              <a:rPr sz="770" b="1" spc="-103" baseline="23148" dirty="0">
                <a:solidFill>
                  <a:srgbClr val="00CC99"/>
                </a:solidFill>
                <a:latin typeface="Arial"/>
                <a:ea typeface="+mn-ea"/>
                <a:cs typeface="Arial"/>
              </a:rPr>
              <a:t>+</a:t>
            </a:r>
            <a:r>
              <a:rPr sz="770" b="1" spc="-26" baseline="23148" dirty="0">
                <a:solidFill>
                  <a:srgbClr val="00CC99"/>
                </a:solidFill>
                <a:latin typeface="Arial"/>
                <a:ea typeface="+mn-ea"/>
                <a:cs typeface="Arial"/>
              </a:rPr>
              <a:t> </a:t>
            </a:r>
            <a:r>
              <a:rPr sz="770" b="1" spc="-60" dirty="0">
                <a:solidFill>
                  <a:srgbClr val="00CC99"/>
                </a:solidFill>
                <a:latin typeface="Arial"/>
                <a:ea typeface="+mn-ea"/>
                <a:cs typeface="Arial"/>
              </a:rPr>
              <a:t>ion</a:t>
            </a:r>
            <a:endParaRPr sz="770">
              <a:solidFill>
                <a:prstClr val="black"/>
              </a:solidFill>
              <a:latin typeface="Arial"/>
              <a:ea typeface="+mn-ea"/>
              <a:cs typeface="Arial"/>
            </a:endParaRPr>
          </a:p>
        </p:txBody>
      </p:sp>
      <p:sp>
        <p:nvSpPr>
          <p:cNvPr id="55" name="object 55"/>
          <p:cNvSpPr/>
          <p:nvPr/>
        </p:nvSpPr>
        <p:spPr>
          <a:xfrm>
            <a:off x="6023680" y="4668982"/>
            <a:ext cx="1583434" cy="297485"/>
          </a:xfrm>
          <a:prstGeom prst="rect">
            <a:avLst/>
          </a:prstGeom>
          <a:blipFill>
            <a:blip r:embed="rId8" cstate="print"/>
            <a:stretch>
              <a:fillRect/>
            </a:stretch>
          </a:blipFill>
        </p:spPr>
        <p:txBody>
          <a:bodyPr wrap="square" lIns="0" tIns="0" rIns="0" bIns="0" rtlCol="0"/>
          <a:lstStyle/>
          <a:p>
            <a:pPr defTabSz="781903" eaLnBrk="1" fontAlgn="auto" hangingPunct="1">
              <a:spcBef>
                <a:spcPts val="0"/>
              </a:spcBef>
              <a:spcAft>
                <a:spcPts val="0"/>
              </a:spcAft>
            </a:pPr>
            <a:endParaRPr sz="1539">
              <a:solidFill>
                <a:prstClr val="black"/>
              </a:solidFill>
              <a:latin typeface="Calibri"/>
              <a:ea typeface="+mn-ea"/>
              <a:cs typeface="+mn-cs"/>
            </a:endParaRPr>
          </a:p>
        </p:txBody>
      </p:sp>
      <p:sp>
        <p:nvSpPr>
          <p:cNvPr id="56" name="object 56"/>
          <p:cNvSpPr txBox="1"/>
          <p:nvPr/>
        </p:nvSpPr>
        <p:spPr>
          <a:xfrm>
            <a:off x="5945362" y="3578405"/>
            <a:ext cx="2524917" cy="301220"/>
          </a:xfrm>
          <a:prstGeom prst="rect">
            <a:avLst/>
          </a:prstGeom>
        </p:spPr>
        <p:txBody>
          <a:bodyPr vert="horz" wrap="square" lIns="0" tIns="18462" rIns="0" bIns="0" rtlCol="0">
            <a:spAutoFit/>
          </a:bodyPr>
          <a:lstStyle/>
          <a:p>
            <a:pPr marL="21720" defTabSz="781903" eaLnBrk="1" fontAlgn="auto" hangingPunct="1">
              <a:spcBef>
                <a:spcPts val="145"/>
              </a:spcBef>
              <a:spcAft>
                <a:spcPts val="0"/>
              </a:spcAft>
            </a:pPr>
            <a:r>
              <a:rPr sz="770" spc="-56" dirty="0">
                <a:solidFill>
                  <a:prstClr val="black"/>
                </a:solidFill>
                <a:latin typeface="Arial"/>
                <a:ea typeface="+mn-ea"/>
                <a:cs typeface="Arial"/>
              </a:rPr>
              <a:t>Bulk Target</a:t>
            </a:r>
            <a:r>
              <a:rPr sz="770" spc="-17" dirty="0">
                <a:solidFill>
                  <a:prstClr val="black"/>
                </a:solidFill>
                <a:latin typeface="Arial"/>
                <a:ea typeface="+mn-ea"/>
                <a:cs typeface="Arial"/>
              </a:rPr>
              <a:t> </a:t>
            </a:r>
            <a:r>
              <a:rPr sz="770" spc="-47" dirty="0">
                <a:solidFill>
                  <a:prstClr val="black"/>
                </a:solidFill>
                <a:latin typeface="Arial"/>
                <a:ea typeface="+mn-ea"/>
                <a:cs typeface="Arial"/>
              </a:rPr>
              <a:t>(Al)</a:t>
            </a:r>
            <a:endParaRPr sz="770">
              <a:solidFill>
                <a:prstClr val="black"/>
              </a:solidFill>
              <a:latin typeface="Arial"/>
              <a:ea typeface="+mn-ea"/>
              <a:cs typeface="Arial"/>
            </a:endParaRPr>
          </a:p>
          <a:p>
            <a:pPr marL="1111497" defTabSz="781903" eaLnBrk="1" fontAlgn="auto" hangingPunct="1">
              <a:spcBef>
                <a:spcPts val="94"/>
              </a:spcBef>
              <a:spcAft>
                <a:spcPts val="0"/>
              </a:spcAft>
            </a:pPr>
            <a:r>
              <a:rPr sz="983" b="1" spc="-73" dirty="0">
                <a:solidFill>
                  <a:srgbClr val="FF0000"/>
                </a:solidFill>
                <a:latin typeface="Arial"/>
                <a:ea typeface="+mn-ea"/>
                <a:cs typeface="Arial"/>
              </a:rPr>
              <a:t>Surface </a:t>
            </a:r>
            <a:r>
              <a:rPr sz="983" b="1" spc="-77" dirty="0">
                <a:solidFill>
                  <a:srgbClr val="FF0000"/>
                </a:solidFill>
                <a:latin typeface="Arial"/>
                <a:ea typeface="+mn-ea"/>
                <a:cs typeface="Arial"/>
              </a:rPr>
              <a:t>contaminant</a:t>
            </a:r>
            <a:r>
              <a:rPr sz="983" b="1" spc="-26" dirty="0">
                <a:solidFill>
                  <a:srgbClr val="FF0000"/>
                </a:solidFill>
                <a:latin typeface="Arial"/>
                <a:ea typeface="+mn-ea"/>
                <a:cs typeface="Arial"/>
              </a:rPr>
              <a:t> </a:t>
            </a:r>
            <a:r>
              <a:rPr sz="983" b="1" spc="-68" dirty="0">
                <a:solidFill>
                  <a:srgbClr val="FF0000"/>
                </a:solidFill>
                <a:latin typeface="Arial"/>
                <a:ea typeface="+mn-ea"/>
                <a:cs typeface="Arial"/>
              </a:rPr>
              <a:t>(H</a:t>
            </a:r>
            <a:r>
              <a:rPr sz="962" b="1" spc="-103" baseline="-25925" dirty="0">
                <a:solidFill>
                  <a:srgbClr val="FF0000"/>
                </a:solidFill>
                <a:latin typeface="Arial"/>
                <a:ea typeface="+mn-ea"/>
                <a:cs typeface="Arial"/>
              </a:rPr>
              <a:t>2</a:t>
            </a:r>
            <a:r>
              <a:rPr sz="983" b="1" spc="-68" dirty="0">
                <a:solidFill>
                  <a:srgbClr val="FF0000"/>
                </a:solidFill>
                <a:latin typeface="Arial"/>
                <a:ea typeface="+mn-ea"/>
                <a:cs typeface="Arial"/>
              </a:rPr>
              <a:t>O)</a:t>
            </a:r>
            <a:endParaRPr sz="983">
              <a:solidFill>
                <a:prstClr val="black"/>
              </a:solidFill>
              <a:latin typeface="Arial"/>
              <a:ea typeface="+mn-ea"/>
              <a:cs typeface="Arial"/>
            </a:endParaRPr>
          </a:p>
        </p:txBody>
      </p:sp>
      <p:sp>
        <p:nvSpPr>
          <p:cNvPr id="57" name="object 57"/>
          <p:cNvSpPr/>
          <p:nvPr/>
        </p:nvSpPr>
        <p:spPr>
          <a:xfrm>
            <a:off x="6023740" y="4368435"/>
            <a:ext cx="2090523" cy="243804"/>
          </a:xfrm>
          <a:custGeom>
            <a:avLst/>
            <a:gdLst/>
            <a:ahLst/>
            <a:cxnLst/>
            <a:rect l="l" t="t" r="r" b="b"/>
            <a:pathLst>
              <a:path w="2444750" h="285114">
                <a:moveTo>
                  <a:pt x="2402490" y="21567"/>
                </a:moveTo>
                <a:lnTo>
                  <a:pt x="2094920" y="76393"/>
                </a:lnTo>
                <a:lnTo>
                  <a:pt x="1583482" y="161533"/>
                </a:lnTo>
                <a:lnTo>
                  <a:pt x="1338409" y="197105"/>
                </a:lnTo>
                <a:lnTo>
                  <a:pt x="1180608" y="217098"/>
                </a:lnTo>
                <a:lnTo>
                  <a:pt x="1028058" y="233594"/>
                </a:lnTo>
                <a:lnTo>
                  <a:pt x="880694" y="246590"/>
                </a:lnTo>
                <a:lnTo>
                  <a:pt x="737880" y="256670"/>
                </a:lnTo>
                <a:lnTo>
                  <a:pt x="598989" y="264167"/>
                </a:lnTo>
                <a:lnTo>
                  <a:pt x="396220" y="271583"/>
                </a:lnTo>
                <a:lnTo>
                  <a:pt x="2592" y="278663"/>
                </a:lnTo>
                <a:lnTo>
                  <a:pt x="1121" y="278663"/>
                </a:lnTo>
                <a:lnTo>
                  <a:pt x="0" y="280079"/>
                </a:lnTo>
                <a:lnTo>
                  <a:pt x="0" y="283578"/>
                </a:lnTo>
                <a:lnTo>
                  <a:pt x="1191" y="284911"/>
                </a:lnTo>
                <a:lnTo>
                  <a:pt x="2661" y="284911"/>
                </a:lnTo>
                <a:lnTo>
                  <a:pt x="396361" y="277830"/>
                </a:lnTo>
                <a:lnTo>
                  <a:pt x="599130" y="270416"/>
                </a:lnTo>
                <a:lnTo>
                  <a:pt x="738160" y="262917"/>
                </a:lnTo>
                <a:lnTo>
                  <a:pt x="880973" y="252837"/>
                </a:lnTo>
                <a:lnTo>
                  <a:pt x="954166" y="246757"/>
                </a:lnTo>
                <a:lnTo>
                  <a:pt x="1104124" y="232011"/>
                </a:lnTo>
                <a:lnTo>
                  <a:pt x="1259404" y="213683"/>
                </a:lnTo>
                <a:lnTo>
                  <a:pt x="1419658" y="192107"/>
                </a:lnTo>
                <a:lnTo>
                  <a:pt x="1667742" y="154702"/>
                </a:lnTo>
                <a:lnTo>
                  <a:pt x="2403289" y="27824"/>
                </a:lnTo>
                <a:lnTo>
                  <a:pt x="2402490" y="21567"/>
                </a:lnTo>
                <a:close/>
              </a:path>
              <a:path w="2444750" h="285114">
                <a:moveTo>
                  <a:pt x="2441044" y="20077"/>
                </a:moveTo>
                <a:lnTo>
                  <a:pt x="2410875" y="20077"/>
                </a:lnTo>
                <a:lnTo>
                  <a:pt x="2412206" y="21243"/>
                </a:lnTo>
                <a:lnTo>
                  <a:pt x="2412625" y="24659"/>
                </a:lnTo>
                <a:lnTo>
                  <a:pt x="2411644" y="26325"/>
                </a:lnTo>
                <a:lnTo>
                  <a:pt x="2403289" y="27824"/>
                </a:lnTo>
                <a:lnTo>
                  <a:pt x="2406042" y="49401"/>
                </a:lnTo>
                <a:lnTo>
                  <a:pt x="2441044" y="20077"/>
                </a:lnTo>
                <a:close/>
              </a:path>
              <a:path w="2444750" h="285114">
                <a:moveTo>
                  <a:pt x="2410875" y="20077"/>
                </a:moveTo>
                <a:lnTo>
                  <a:pt x="2402490" y="21567"/>
                </a:lnTo>
                <a:lnTo>
                  <a:pt x="2403289" y="27824"/>
                </a:lnTo>
                <a:lnTo>
                  <a:pt x="2411644" y="26325"/>
                </a:lnTo>
                <a:lnTo>
                  <a:pt x="2412625" y="24659"/>
                </a:lnTo>
                <a:lnTo>
                  <a:pt x="2412206" y="21243"/>
                </a:lnTo>
                <a:lnTo>
                  <a:pt x="2410875" y="20077"/>
                </a:lnTo>
                <a:close/>
              </a:path>
              <a:path w="2444750" h="285114">
                <a:moveTo>
                  <a:pt x="2399738" y="0"/>
                </a:moveTo>
                <a:lnTo>
                  <a:pt x="2402490" y="21567"/>
                </a:lnTo>
                <a:lnTo>
                  <a:pt x="2410875" y="20077"/>
                </a:lnTo>
                <a:lnTo>
                  <a:pt x="2441044" y="20077"/>
                </a:lnTo>
                <a:lnTo>
                  <a:pt x="2444424" y="17245"/>
                </a:lnTo>
                <a:lnTo>
                  <a:pt x="2399738" y="0"/>
                </a:lnTo>
                <a:close/>
              </a:path>
            </a:pathLst>
          </a:custGeom>
          <a:solidFill>
            <a:srgbClr val="FF0000"/>
          </a:solidFill>
        </p:spPr>
        <p:txBody>
          <a:bodyPr wrap="square" lIns="0" tIns="0" rIns="0" bIns="0" rtlCol="0"/>
          <a:lstStyle/>
          <a:p>
            <a:pPr defTabSz="781903" eaLnBrk="1" fontAlgn="auto" hangingPunct="1">
              <a:spcBef>
                <a:spcPts val="0"/>
              </a:spcBef>
              <a:spcAft>
                <a:spcPts val="0"/>
              </a:spcAft>
            </a:pPr>
            <a:endParaRPr sz="1539">
              <a:solidFill>
                <a:prstClr val="black"/>
              </a:solidFill>
              <a:latin typeface="Calibri"/>
              <a:ea typeface="+mn-ea"/>
              <a:cs typeface="+mn-cs"/>
            </a:endParaRPr>
          </a:p>
        </p:txBody>
      </p:sp>
      <p:sp>
        <p:nvSpPr>
          <p:cNvPr id="58" name="object 58"/>
          <p:cNvSpPr/>
          <p:nvPr/>
        </p:nvSpPr>
        <p:spPr>
          <a:xfrm>
            <a:off x="6023740" y="4368435"/>
            <a:ext cx="2090523" cy="243804"/>
          </a:xfrm>
          <a:custGeom>
            <a:avLst/>
            <a:gdLst/>
            <a:ahLst/>
            <a:cxnLst/>
            <a:rect l="l" t="t" r="r" b="b"/>
            <a:pathLst>
              <a:path w="2444750" h="285114">
                <a:moveTo>
                  <a:pt x="2402490" y="21567"/>
                </a:moveTo>
                <a:lnTo>
                  <a:pt x="2094920" y="76393"/>
                </a:lnTo>
                <a:lnTo>
                  <a:pt x="1583482" y="161533"/>
                </a:lnTo>
                <a:lnTo>
                  <a:pt x="1338409" y="197105"/>
                </a:lnTo>
                <a:lnTo>
                  <a:pt x="1180608" y="217098"/>
                </a:lnTo>
                <a:lnTo>
                  <a:pt x="1028058" y="233594"/>
                </a:lnTo>
                <a:lnTo>
                  <a:pt x="880694" y="246590"/>
                </a:lnTo>
                <a:lnTo>
                  <a:pt x="737880" y="256670"/>
                </a:lnTo>
                <a:lnTo>
                  <a:pt x="598989" y="264167"/>
                </a:lnTo>
                <a:lnTo>
                  <a:pt x="396220" y="271583"/>
                </a:lnTo>
                <a:lnTo>
                  <a:pt x="2592" y="278663"/>
                </a:lnTo>
                <a:lnTo>
                  <a:pt x="1121" y="278663"/>
                </a:lnTo>
                <a:lnTo>
                  <a:pt x="0" y="280079"/>
                </a:lnTo>
                <a:lnTo>
                  <a:pt x="0" y="283578"/>
                </a:lnTo>
                <a:lnTo>
                  <a:pt x="1191" y="284911"/>
                </a:lnTo>
                <a:lnTo>
                  <a:pt x="2661" y="284911"/>
                </a:lnTo>
                <a:lnTo>
                  <a:pt x="396361" y="277830"/>
                </a:lnTo>
                <a:lnTo>
                  <a:pt x="599130" y="270416"/>
                </a:lnTo>
                <a:lnTo>
                  <a:pt x="738160" y="262917"/>
                </a:lnTo>
                <a:lnTo>
                  <a:pt x="880973" y="252837"/>
                </a:lnTo>
                <a:lnTo>
                  <a:pt x="954166" y="246757"/>
                </a:lnTo>
                <a:lnTo>
                  <a:pt x="1104124" y="232011"/>
                </a:lnTo>
                <a:lnTo>
                  <a:pt x="1259404" y="213683"/>
                </a:lnTo>
                <a:lnTo>
                  <a:pt x="1419658" y="192107"/>
                </a:lnTo>
                <a:lnTo>
                  <a:pt x="1667742" y="154702"/>
                </a:lnTo>
                <a:lnTo>
                  <a:pt x="2403289" y="27824"/>
                </a:lnTo>
                <a:lnTo>
                  <a:pt x="2402490" y="21567"/>
                </a:lnTo>
                <a:close/>
              </a:path>
              <a:path w="2444750" h="285114">
                <a:moveTo>
                  <a:pt x="2441044" y="20077"/>
                </a:moveTo>
                <a:lnTo>
                  <a:pt x="2410875" y="20077"/>
                </a:lnTo>
                <a:lnTo>
                  <a:pt x="2412206" y="21243"/>
                </a:lnTo>
                <a:lnTo>
                  <a:pt x="2412625" y="24659"/>
                </a:lnTo>
                <a:lnTo>
                  <a:pt x="2411644" y="26325"/>
                </a:lnTo>
                <a:lnTo>
                  <a:pt x="2403289" y="27824"/>
                </a:lnTo>
                <a:lnTo>
                  <a:pt x="2406042" y="49401"/>
                </a:lnTo>
                <a:lnTo>
                  <a:pt x="2441044" y="20077"/>
                </a:lnTo>
                <a:close/>
              </a:path>
              <a:path w="2444750" h="285114">
                <a:moveTo>
                  <a:pt x="2410875" y="20077"/>
                </a:moveTo>
                <a:lnTo>
                  <a:pt x="2402490" y="21567"/>
                </a:lnTo>
                <a:lnTo>
                  <a:pt x="2403289" y="27824"/>
                </a:lnTo>
                <a:lnTo>
                  <a:pt x="2411644" y="26325"/>
                </a:lnTo>
                <a:lnTo>
                  <a:pt x="2412625" y="24659"/>
                </a:lnTo>
                <a:lnTo>
                  <a:pt x="2412206" y="21243"/>
                </a:lnTo>
                <a:lnTo>
                  <a:pt x="2410875" y="20077"/>
                </a:lnTo>
                <a:close/>
              </a:path>
              <a:path w="2444750" h="285114">
                <a:moveTo>
                  <a:pt x="2399738" y="0"/>
                </a:moveTo>
                <a:lnTo>
                  <a:pt x="2402490" y="21567"/>
                </a:lnTo>
                <a:lnTo>
                  <a:pt x="2410875" y="20077"/>
                </a:lnTo>
                <a:lnTo>
                  <a:pt x="2441044" y="20077"/>
                </a:lnTo>
                <a:lnTo>
                  <a:pt x="2444424" y="17245"/>
                </a:lnTo>
                <a:lnTo>
                  <a:pt x="2399738" y="0"/>
                </a:lnTo>
                <a:close/>
              </a:path>
            </a:pathLst>
          </a:custGeom>
          <a:solidFill>
            <a:srgbClr val="FF0000"/>
          </a:solidFill>
        </p:spPr>
        <p:txBody>
          <a:bodyPr wrap="square" lIns="0" tIns="0" rIns="0" bIns="0" rtlCol="0"/>
          <a:lstStyle/>
          <a:p>
            <a:pPr defTabSz="781903" eaLnBrk="1" fontAlgn="auto" hangingPunct="1">
              <a:spcBef>
                <a:spcPts val="0"/>
              </a:spcBef>
              <a:spcAft>
                <a:spcPts val="0"/>
              </a:spcAft>
            </a:pPr>
            <a:endParaRPr sz="1539">
              <a:solidFill>
                <a:prstClr val="black"/>
              </a:solidFill>
              <a:latin typeface="Calibri"/>
              <a:ea typeface="+mn-ea"/>
              <a:cs typeface="+mn-cs"/>
            </a:endParaRPr>
          </a:p>
        </p:txBody>
      </p:sp>
      <p:sp>
        <p:nvSpPr>
          <p:cNvPr id="59" name="object 59"/>
          <p:cNvSpPr/>
          <p:nvPr/>
        </p:nvSpPr>
        <p:spPr>
          <a:xfrm>
            <a:off x="6023740" y="4368435"/>
            <a:ext cx="2090523" cy="243804"/>
          </a:xfrm>
          <a:custGeom>
            <a:avLst/>
            <a:gdLst/>
            <a:ahLst/>
            <a:cxnLst/>
            <a:rect l="l" t="t" r="r" b="b"/>
            <a:pathLst>
              <a:path w="2444750" h="285114">
                <a:moveTo>
                  <a:pt x="2402490" y="21567"/>
                </a:moveTo>
                <a:lnTo>
                  <a:pt x="2094920" y="76393"/>
                </a:lnTo>
                <a:lnTo>
                  <a:pt x="1583482" y="161533"/>
                </a:lnTo>
                <a:lnTo>
                  <a:pt x="1338409" y="197105"/>
                </a:lnTo>
                <a:lnTo>
                  <a:pt x="1180608" y="217098"/>
                </a:lnTo>
                <a:lnTo>
                  <a:pt x="1028058" y="233594"/>
                </a:lnTo>
                <a:lnTo>
                  <a:pt x="880694" y="246590"/>
                </a:lnTo>
                <a:lnTo>
                  <a:pt x="737880" y="256670"/>
                </a:lnTo>
                <a:lnTo>
                  <a:pt x="598989" y="264167"/>
                </a:lnTo>
                <a:lnTo>
                  <a:pt x="396220" y="271583"/>
                </a:lnTo>
                <a:lnTo>
                  <a:pt x="2592" y="278663"/>
                </a:lnTo>
                <a:lnTo>
                  <a:pt x="1121" y="278663"/>
                </a:lnTo>
                <a:lnTo>
                  <a:pt x="0" y="280079"/>
                </a:lnTo>
                <a:lnTo>
                  <a:pt x="0" y="283578"/>
                </a:lnTo>
                <a:lnTo>
                  <a:pt x="1191" y="284911"/>
                </a:lnTo>
                <a:lnTo>
                  <a:pt x="2661" y="284911"/>
                </a:lnTo>
                <a:lnTo>
                  <a:pt x="396361" y="277830"/>
                </a:lnTo>
                <a:lnTo>
                  <a:pt x="599130" y="270416"/>
                </a:lnTo>
                <a:lnTo>
                  <a:pt x="738160" y="262917"/>
                </a:lnTo>
                <a:lnTo>
                  <a:pt x="880973" y="252837"/>
                </a:lnTo>
                <a:lnTo>
                  <a:pt x="954166" y="246757"/>
                </a:lnTo>
                <a:lnTo>
                  <a:pt x="1104124" y="232011"/>
                </a:lnTo>
                <a:lnTo>
                  <a:pt x="1259404" y="213683"/>
                </a:lnTo>
                <a:lnTo>
                  <a:pt x="1419658" y="192107"/>
                </a:lnTo>
                <a:lnTo>
                  <a:pt x="1667742" y="154702"/>
                </a:lnTo>
                <a:lnTo>
                  <a:pt x="2403289" y="27824"/>
                </a:lnTo>
                <a:lnTo>
                  <a:pt x="2402490" y="21567"/>
                </a:lnTo>
                <a:close/>
              </a:path>
              <a:path w="2444750" h="285114">
                <a:moveTo>
                  <a:pt x="2441044" y="20077"/>
                </a:moveTo>
                <a:lnTo>
                  <a:pt x="2410875" y="20077"/>
                </a:lnTo>
                <a:lnTo>
                  <a:pt x="2412206" y="21243"/>
                </a:lnTo>
                <a:lnTo>
                  <a:pt x="2412625" y="24659"/>
                </a:lnTo>
                <a:lnTo>
                  <a:pt x="2411644" y="26325"/>
                </a:lnTo>
                <a:lnTo>
                  <a:pt x="2403289" y="27824"/>
                </a:lnTo>
                <a:lnTo>
                  <a:pt x="2406042" y="49401"/>
                </a:lnTo>
                <a:lnTo>
                  <a:pt x="2441044" y="20077"/>
                </a:lnTo>
                <a:close/>
              </a:path>
              <a:path w="2444750" h="285114">
                <a:moveTo>
                  <a:pt x="2410875" y="20077"/>
                </a:moveTo>
                <a:lnTo>
                  <a:pt x="2402490" y="21567"/>
                </a:lnTo>
                <a:lnTo>
                  <a:pt x="2403289" y="27824"/>
                </a:lnTo>
                <a:lnTo>
                  <a:pt x="2411644" y="26325"/>
                </a:lnTo>
                <a:lnTo>
                  <a:pt x="2412625" y="24659"/>
                </a:lnTo>
                <a:lnTo>
                  <a:pt x="2412206" y="21243"/>
                </a:lnTo>
                <a:lnTo>
                  <a:pt x="2410875" y="20077"/>
                </a:lnTo>
                <a:close/>
              </a:path>
              <a:path w="2444750" h="285114">
                <a:moveTo>
                  <a:pt x="2399738" y="0"/>
                </a:moveTo>
                <a:lnTo>
                  <a:pt x="2402490" y="21567"/>
                </a:lnTo>
                <a:lnTo>
                  <a:pt x="2410875" y="20077"/>
                </a:lnTo>
                <a:lnTo>
                  <a:pt x="2441044" y="20077"/>
                </a:lnTo>
                <a:lnTo>
                  <a:pt x="2444424" y="17245"/>
                </a:lnTo>
                <a:lnTo>
                  <a:pt x="2399738" y="0"/>
                </a:lnTo>
                <a:close/>
              </a:path>
            </a:pathLst>
          </a:custGeom>
          <a:solidFill>
            <a:srgbClr val="FF0000"/>
          </a:solidFill>
        </p:spPr>
        <p:txBody>
          <a:bodyPr wrap="square" lIns="0" tIns="0" rIns="0" bIns="0" rtlCol="0"/>
          <a:lstStyle/>
          <a:p>
            <a:pPr defTabSz="781903" eaLnBrk="1" fontAlgn="auto" hangingPunct="1">
              <a:spcBef>
                <a:spcPts val="0"/>
              </a:spcBef>
              <a:spcAft>
                <a:spcPts val="0"/>
              </a:spcAft>
            </a:pPr>
            <a:endParaRPr sz="1539">
              <a:solidFill>
                <a:prstClr val="black"/>
              </a:solidFill>
              <a:latin typeface="Calibri"/>
              <a:ea typeface="+mn-ea"/>
              <a:cs typeface="+mn-cs"/>
            </a:endParaRPr>
          </a:p>
        </p:txBody>
      </p:sp>
      <p:sp>
        <p:nvSpPr>
          <p:cNvPr id="60" name="object 60"/>
          <p:cNvSpPr txBox="1"/>
          <p:nvPr/>
        </p:nvSpPr>
        <p:spPr>
          <a:xfrm>
            <a:off x="8146007" y="4296170"/>
            <a:ext cx="68417" cy="131104"/>
          </a:xfrm>
          <a:prstGeom prst="rect">
            <a:avLst/>
          </a:prstGeom>
        </p:spPr>
        <p:txBody>
          <a:bodyPr vert="horz" wrap="square" lIns="0" tIns="12488" rIns="0" bIns="0" rtlCol="0">
            <a:spAutoFit/>
          </a:bodyPr>
          <a:lstStyle/>
          <a:p>
            <a:pPr marL="10860" defTabSz="781903" eaLnBrk="1" fontAlgn="auto" hangingPunct="1">
              <a:spcBef>
                <a:spcPts val="97"/>
              </a:spcBef>
              <a:spcAft>
                <a:spcPts val="0"/>
              </a:spcAft>
            </a:pPr>
            <a:r>
              <a:rPr sz="770" b="1" spc="-64" dirty="0">
                <a:solidFill>
                  <a:srgbClr val="FF0000"/>
                </a:solidFill>
                <a:latin typeface="Arial"/>
                <a:ea typeface="+mn-ea"/>
                <a:cs typeface="Arial"/>
              </a:rPr>
              <a:t>e</a:t>
            </a:r>
            <a:endParaRPr sz="770">
              <a:solidFill>
                <a:prstClr val="black"/>
              </a:solidFill>
              <a:latin typeface="Arial"/>
              <a:ea typeface="+mn-ea"/>
              <a:cs typeface="Arial"/>
            </a:endParaRPr>
          </a:p>
        </p:txBody>
      </p:sp>
      <p:sp>
        <p:nvSpPr>
          <p:cNvPr id="61" name="object 61"/>
          <p:cNvSpPr txBox="1"/>
          <p:nvPr/>
        </p:nvSpPr>
        <p:spPr>
          <a:xfrm>
            <a:off x="8192724" y="4231628"/>
            <a:ext cx="53756" cy="149145"/>
          </a:xfrm>
          <a:prstGeom prst="rect">
            <a:avLst/>
          </a:prstGeom>
        </p:spPr>
        <p:txBody>
          <a:bodyPr vert="horz" wrap="square" lIns="0" tIns="10860" rIns="0" bIns="0" rtlCol="0">
            <a:spAutoFit/>
          </a:bodyPr>
          <a:lstStyle/>
          <a:p>
            <a:pPr marL="10860" defTabSz="781903" eaLnBrk="1" fontAlgn="auto" hangingPunct="1">
              <a:spcBef>
                <a:spcPts val="86"/>
              </a:spcBef>
              <a:spcAft>
                <a:spcPts val="0"/>
              </a:spcAft>
            </a:pPr>
            <a:r>
              <a:rPr sz="898" b="1" spc="-51" dirty="0">
                <a:solidFill>
                  <a:srgbClr val="FF0000"/>
                </a:solidFill>
                <a:latin typeface="Arial"/>
                <a:ea typeface="+mn-ea"/>
                <a:cs typeface="Arial"/>
              </a:rPr>
              <a:t>-</a:t>
            </a:r>
            <a:endParaRPr sz="898">
              <a:solidFill>
                <a:prstClr val="black"/>
              </a:solidFill>
              <a:latin typeface="Arial"/>
              <a:ea typeface="+mn-ea"/>
              <a:cs typeface="Arial"/>
            </a:endParaRPr>
          </a:p>
        </p:txBody>
      </p:sp>
      <p:sp>
        <p:nvSpPr>
          <p:cNvPr id="62" name="object 62"/>
          <p:cNvSpPr/>
          <p:nvPr/>
        </p:nvSpPr>
        <p:spPr>
          <a:xfrm>
            <a:off x="5079416" y="4594328"/>
            <a:ext cx="721783" cy="265213"/>
          </a:xfrm>
          <a:prstGeom prst="rect">
            <a:avLst/>
          </a:prstGeom>
          <a:blipFill>
            <a:blip r:embed="rId9" cstate="print"/>
            <a:stretch>
              <a:fillRect/>
            </a:stretch>
          </a:blipFill>
        </p:spPr>
        <p:txBody>
          <a:bodyPr wrap="square" lIns="0" tIns="0" rIns="0" bIns="0" rtlCol="0"/>
          <a:lstStyle/>
          <a:p>
            <a:pPr defTabSz="781903" eaLnBrk="1" fontAlgn="auto" hangingPunct="1">
              <a:spcBef>
                <a:spcPts val="0"/>
              </a:spcBef>
              <a:spcAft>
                <a:spcPts val="0"/>
              </a:spcAft>
            </a:pPr>
            <a:endParaRPr sz="1539">
              <a:solidFill>
                <a:prstClr val="black"/>
              </a:solidFill>
              <a:latin typeface="Calibri"/>
              <a:ea typeface="+mn-ea"/>
              <a:cs typeface="+mn-cs"/>
            </a:endParaRPr>
          </a:p>
        </p:txBody>
      </p:sp>
      <p:sp>
        <p:nvSpPr>
          <p:cNvPr id="63" name="object 63"/>
          <p:cNvSpPr/>
          <p:nvPr/>
        </p:nvSpPr>
        <p:spPr>
          <a:xfrm>
            <a:off x="5939112" y="3522998"/>
            <a:ext cx="0" cy="2370707"/>
          </a:xfrm>
          <a:custGeom>
            <a:avLst/>
            <a:gdLst/>
            <a:ahLst/>
            <a:cxnLst/>
            <a:rect l="l" t="t" r="r" b="b"/>
            <a:pathLst>
              <a:path h="2772409">
                <a:moveTo>
                  <a:pt x="0" y="0"/>
                </a:moveTo>
                <a:lnTo>
                  <a:pt x="0" y="2772054"/>
                </a:lnTo>
              </a:path>
            </a:pathLst>
          </a:custGeom>
          <a:ln w="45526">
            <a:solidFill>
              <a:srgbClr val="000099"/>
            </a:solidFill>
          </a:ln>
        </p:spPr>
        <p:txBody>
          <a:bodyPr wrap="square" lIns="0" tIns="0" rIns="0" bIns="0" rtlCol="0"/>
          <a:lstStyle/>
          <a:p>
            <a:pPr defTabSz="781903" eaLnBrk="1" fontAlgn="auto" hangingPunct="1">
              <a:spcBef>
                <a:spcPts val="0"/>
              </a:spcBef>
              <a:spcAft>
                <a:spcPts val="0"/>
              </a:spcAft>
            </a:pPr>
            <a:endParaRPr sz="1539">
              <a:solidFill>
                <a:prstClr val="black"/>
              </a:solidFill>
              <a:latin typeface="Calibri"/>
              <a:ea typeface="+mn-ea"/>
              <a:cs typeface="+mn-cs"/>
            </a:endParaRPr>
          </a:p>
        </p:txBody>
      </p:sp>
      <p:sp>
        <p:nvSpPr>
          <p:cNvPr id="64" name="object 64"/>
          <p:cNvSpPr/>
          <p:nvPr/>
        </p:nvSpPr>
        <p:spPr>
          <a:xfrm>
            <a:off x="5919648" y="3522997"/>
            <a:ext cx="39095" cy="2370707"/>
          </a:xfrm>
          <a:custGeom>
            <a:avLst/>
            <a:gdLst/>
            <a:ahLst/>
            <a:cxnLst/>
            <a:rect l="l" t="t" r="r" b="b"/>
            <a:pathLst>
              <a:path w="45720" h="2772409">
                <a:moveTo>
                  <a:pt x="0" y="2772054"/>
                </a:moveTo>
                <a:lnTo>
                  <a:pt x="45526" y="2772054"/>
                </a:lnTo>
                <a:lnTo>
                  <a:pt x="45526" y="0"/>
                </a:lnTo>
                <a:lnTo>
                  <a:pt x="0" y="0"/>
                </a:lnTo>
                <a:lnTo>
                  <a:pt x="0" y="2772054"/>
                </a:lnTo>
                <a:close/>
              </a:path>
            </a:pathLst>
          </a:custGeom>
          <a:ln w="5253">
            <a:solidFill>
              <a:srgbClr val="000000"/>
            </a:solidFill>
          </a:ln>
        </p:spPr>
        <p:txBody>
          <a:bodyPr wrap="square" lIns="0" tIns="0" rIns="0" bIns="0" rtlCol="0"/>
          <a:lstStyle/>
          <a:p>
            <a:pPr defTabSz="781903" eaLnBrk="1" fontAlgn="auto" hangingPunct="1">
              <a:spcBef>
                <a:spcPts val="0"/>
              </a:spcBef>
              <a:spcAft>
                <a:spcPts val="0"/>
              </a:spcAft>
            </a:pPr>
            <a:endParaRPr sz="1539">
              <a:solidFill>
                <a:prstClr val="black"/>
              </a:solidFill>
              <a:latin typeface="Calibri"/>
              <a:ea typeface="+mn-ea"/>
              <a:cs typeface="+mn-cs"/>
            </a:endParaRPr>
          </a:p>
        </p:txBody>
      </p:sp>
      <p:sp>
        <p:nvSpPr>
          <p:cNvPr id="65" name="object 65"/>
          <p:cNvSpPr/>
          <p:nvPr/>
        </p:nvSpPr>
        <p:spPr>
          <a:xfrm>
            <a:off x="5901709" y="3614751"/>
            <a:ext cx="0" cy="2218126"/>
          </a:xfrm>
          <a:custGeom>
            <a:avLst/>
            <a:gdLst/>
            <a:ahLst/>
            <a:cxnLst/>
            <a:rect l="l" t="t" r="r" b="b"/>
            <a:pathLst>
              <a:path h="2593975">
                <a:moveTo>
                  <a:pt x="0" y="0"/>
                </a:moveTo>
                <a:lnTo>
                  <a:pt x="0" y="2593943"/>
                </a:lnTo>
              </a:path>
            </a:pathLst>
          </a:custGeom>
          <a:ln w="47277">
            <a:solidFill>
              <a:srgbClr val="BBE0E3"/>
            </a:solidFill>
          </a:ln>
        </p:spPr>
        <p:txBody>
          <a:bodyPr wrap="square" lIns="0" tIns="0" rIns="0" bIns="0" rtlCol="0"/>
          <a:lstStyle/>
          <a:p>
            <a:pPr defTabSz="781903" eaLnBrk="1" fontAlgn="auto" hangingPunct="1">
              <a:spcBef>
                <a:spcPts val="0"/>
              </a:spcBef>
              <a:spcAft>
                <a:spcPts val="0"/>
              </a:spcAft>
            </a:pPr>
            <a:endParaRPr sz="1539">
              <a:solidFill>
                <a:prstClr val="black"/>
              </a:solidFill>
              <a:latin typeface="Calibri"/>
              <a:ea typeface="+mn-ea"/>
              <a:cs typeface="+mn-cs"/>
            </a:endParaRPr>
          </a:p>
        </p:txBody>
      </p:sp>
      <p:sp>
        <p:nvSpPr>
          <p:cNvPr id="66" name="object 66"/>
          <p:cNvSpPr txBox="1"/>
          <p:nvPr/>
        </p:nvSpPr>
        <p:spPr>
          <a:xfrm>
            <a:off x="4610400" y="4118567"/>
            <a:ext cx="149323" cy="349326"/>
          </a:xfrm>
          <a:prstGeom prst="rect">
            <a:avLst/>
          </a:prstGeom>
        </p:spPr>
        <p:txBody>
          <a:bodyPr vert="horz" wrap="square" lIns="0" tIns="0" rIns="0" bIns="0" rtlCol="0">
            <a:spAutoFit/>
          </a:bodyPr>
          <a:lstStyle/>
          <a:p>
            <a:pPr defTabSz="781903" eaLnBrk="1" fontAlgn="auto" hangingPunct="1">
              <a:lnSpc>
                <a:spcPts val="864"/>
              </a:lnSpc>
              <a:spcBef>
                <a:spcPts val="0"/>
              </a:spcBef>
              <a:spcAft>
                <a:spcPts val="0"/>
              </a:spcAft>
            </a:pPr>
            <a:r>
              <a:rPr sz="770" spc="-47" dirty="0">
                <a:solidFill>
                  <a:prstClr val="black"/>
                </a:solidFill>
                <a:latin typeface="Arial"/>
                <a:ea typeface="+mn-ea"/>
                <a:cs typeface="Arial"/>
              </a:rPr>
              <a:t>fe</a:t>
            </a:r>
            <a:r>
              <a:rPr sz="770" spc="-1112" dirty="0">
                <a:solidFill>
                  <a:prstClr val="black"/>
                </a:solidFill>
                <a:latin typeface="Arial"/>
                <a:ea typeface="+mn-ea"/>
                <a:cs typeface="Arial"/>
              </a:rPr>
              <a:t>w</a:t>
            </a:r>
            <a:r>
              <a:rPr sz="770" spc="-60" dirty="0">
                <a:solidFill>
                  <a:prstClr val="black"/>
                </a:solidFill>
                <a:latin typeface="Arial"/>
                <a:ea typeface="+mn-ea"/>
                <a:cs typeface="Arial"/>
              </a:rPr>
              <a:t>few</a:t>
            </a:r>
            <a:endParaRPr sz="770">
              <a:solidFill>
                <a:prstClr val="black"/>
              </a:solidFill>
              <a:latin typeface="Arial"/>
              <a:ea typeface="+mn-ea"/>
              <a:cs typeface="Arial"/>
            </a:endParaRPr>
          </a:p>
          <a:p>
            <a:pPr marL="45611" defTabSz="781903" eaLnBrk="1" fontAlgn="auto" hangingPunct="1">
              <a:spcBef>
                <a:spcPts val="30"/>
              </a:spcBef>
              <a:spcAft>
                <a:spcPts val="0"/>
              </a:spcAft>
            </a:pPr>
            <a:r>
              <a:rPr sz="770" spc="-261" dirty="0">
                <a:solidFill>
                  <a:prstClr val="black"/>
                </a:solidFill>
                <a:latin typeface="Times New Roman"/>
                <a:ea typeface="+mn-ea"/>
                <a:cs typeface="Times New Roman"/>
              </a:rPr>
              <a:t>I</a:t>
            </a:r>
            <a:r>
              <a:rPr sz="770" spc="-43" dirty="0">
                <a:solidFill>
                  <a:prstClr val="black"/>
                </a:solidFill>
                <a:latin typeface="Times New Roman"/>
                <a:ea typeface="+mn-ea"/>
                <a:cs typeface="Times New Roman"/>
              </a:rPr>
              <a:t>I</a:t>
            </a:r>
            <a:r>
              <a:rPr sz="770" spc="-475" dirty="0">
                <a:solidFill>
                  <a:prstClr val="black"/>
                </a:solidFill>
                <a:latin typeface="Symbol"/>
                <a:ea typeface="+mn-ea"/>
                <a:cs typeface="Symbol"/>
              </a:rPr>
              <a:t>λ</a:t>
            </a:r>
            <a:r>
              <a:rPr sz="770" spc="-111" dirty="0">
                <a:solidFill>
                  <a:prstClr val="black"/>
                </a:solidFill>
                <a:latin typeface="Symbol"/>
                <a:ea typeface="+mn-ea"/>
                <a:cs typeface="Symbol"/>
              </a:rPr>
              <a:t>λ</a:t>
            </a:r>
            <a:r>
              <a:rPr sz="770" spc="-435" baseline="23148" dirty="0">
                <a:solidFill>
                  <a:prstClr val="black"/>
                </a:solidFill>
                <a:latin typeface="Arial"/>
                <a:ea typeface="+mn-ea"/>
                <a:cs typeface="Arial"/>
              </a:rPr>
              <a:t>2</a:t>
            </a:r>
            <a:r>
              <a:rPr sz="770" spc="-76" baseline="23148" dirty="0">
                <a:solidFill>
                  <a:prstClr val="black"/>
                </a:solidFill>
                <a:latin typeface="Arial"/>
                <a:ea typeface="+mn-ea"/>
                <a:cs typeface="Arial"/>
              </a:rPr>
              <a:t>2</a:t>
            </a:r>
            <a:endParaRPr sz="770" baseline="23148">
              <a:solidFill>
                <a:prstClr val="black"/>
              </a:solidFill>
              <a:latin typeface="Arial"/>
              <a:ea typeface="+mn-ea"/>
              <a:cs typeface="Arial"/>
            </a:endParaRPr>
          </a:p>
        </p:txBody>
      </p:sp>
      <p:sp>
        <p:nvSpPr>
          <p:cNvPr id="68" name="object 68"/>
          <p:cNvSpPr/>
          <p:nvPr/>
        </p:nvSpPr>
        <p:spPr>
          <a:xfrm>
            <a:off x="4363224" y="3927266"/>
            <a:ext cx="169957" cy="601636"/>
          </a:xfrm>
          <a:custGeom>
            <a:avLst/>
            <a:gdLst/>
            <a:ahLst/>
            <a:cxnLst/>
            <a:rect l="l" t="t" r="r" b="b"/>
            <a:pathLst>
              <a:path w="198754" h="703579">
                <a:moveTo>
                  <a:pt x="0" y="698782"/>
                </a:moveTo>
                <a:lnTo>
                  <a:pt x="67086" y="696325"/>
                </a:lnTo>
                <a:lnTo>
                  <a:pt x="95909" y="665652"/>
                </a:lnTo>
                <a:lnTo>
                  <a:pt x="119069" y="599646"/>
                </a:lnTo>
                <a:lnTo>
                  <a:pt x="130195" y="514645"/>
                </a:lnTo>
                <a:lnTo>
                  <a:pt x="134459" y="456643"/>
                </a:lnTo>
                <a:lnTo>
                  <a:pt x="138038" y="392236"/>
                </a:lnTo>
                <a:lnTo>
                  <a:pt x="141071" y="324370"/>
                </a:lnTo>
                <a:lnTo>
                  <a:pt x="143693" y="255993"/>
                </a:lnTo>
                <a:lnTo>
                  <a:pt x="146041" y="190051"/>
                </a:lnTo>
                <a:lnTo>
                  <a:pt x="148253" y="129490"/>
                </a:lnTo>
                <a:lnTo>
                  <a:pt x="150464" y="77258"/>
                </a:lnTo>
                <a:lnTo>
                  <a:pt x="152813" y="36301"/>
                </a:lnTo>
                <a:lnTo>
                  <a:pt x="155435" y="9566"/>
                </a:lnTo>
                <a:lnTo>
                  <a:pt x="158467" y="0"/>
                </a:lnTo>
                <a:lnTo>
                  <a:pt x="161751" y="6072"/>
                </a:lnTo>
                <a:lnTo>
                  <a:pt x="168330" y="51532"/>
                </a:lnTo>
                <a:lnTo>
                  <a:pt x="174946" y="134469"/>
                </a:lnTo>
                <a:lnTo>
                  <a:pt x="178275" y="187389"/>
                </a:lnTo>
                <a:lnTo>
                  <a:pt x="181623" y="246556"/>
                </a:lnTo>
                <a:lnTo>
                  <a:pt x="184992" y="310928"/>
                </a:lnTo>
                <a:lnTo>
                  <a:pt x="188385" y="379464"/>
                </a:lnTo>
                <a:lnTo>
                  <a:pt x="191805" y="451123"/>
                </a:lnTo>
                <a:lnTo>
                  <a:pt x="195256" y="524864"/>
                </a:lnTo>
                <a:lnTo>
                  <a:pt x="198740" y="599646"/>
                </a:lnTo>
              </a:path>
            </a:pathLst>
          </a:custGeom>
          <a:ln w="21306">
            <a:solidFill>
              <a:srgbClr val="FF0000"/>
            </a:solidFill>
          </a:ln>
        </p:spPr>
        <p:txBody>
          <a:bodyPr wrap="square" lIns="0" tIns="0" rIns="0" bIns="0" rtlCol="0"/>
          <a:lstStyle/>
          <a:p>
            <a:pPr defTabSz="781903" eaLnBrk="1" fontAlgn="auto" hangingPunct="1">
              <a:spcBef>
                <a:spcPts val="0"/>
              </a:spcBef>
              <a:spcAft>
                <a:spcPts val="0"/>
              </a:spcAft>
            </a:pPr>
            <a:endParaRPr sz="1539">
              <a:solidFill>
                <a:prstClr val="black"/>
              </a:solidFill>
              <a:latin typeface="Calibri"/>
              <a:ea typeface="+mn-ea"/>
              <a:cs typeface="+mn-cs"/>
            </a:endParaRPr>
          </a:p>
        </p:txBody>
      </p:sp>
      <p:sp>
        <p:nvSpPr>
          <p:cNvPr id="69" name="object 69"/>
          <p:cNvSpPr/>
          <p:nvPr/>
        </p:nvSpPr>
        <p:spPr>
          <a:xfrm>
            <a:off x="4533169" y="4445830"/>
            <a:ext cx="543536" cy="94480"/>
          </a:xfrm>
          <a:custGeom>
            <a:avLst/>
            <a:gdLst/>
            <a:ahLst/>
            <a:cxnLst/>
            <a:rect l="l" t="t" r="r" b="b"/>
            <a:pathLst>
              <a:path w="635635" h="110489">
                <a:moveTo>
                  <a:pt x="0" y="6960"/>
                </a:moveTo>
                <a:lnTo>
                  <a:pt x="6169" y="6960"/>
                </a:lnTo>
                <a:lnTo>
                  <a:pt x="17838" y="6960"/>
                </a:lnTo>
                <a:lnTo>
                  <a:pt x="40505" y="6960"/>
                </a:lnTo>
                <a:lnTo>
                  <a:pt x="79671" y="6960"/>
                </a:lnTo>
                <a:lnTo>
                  <a:pt x="121387" y="5873"/>
                </a:lnTo>
                <a:lnTo>
                  <a:pt x="176431" y="3480"/>
                </a:lnTo>
                <a:lnTo>
                  <a:pt x="238138" y="1087"/>
                </a:lnTo>
                <a:lnTo>
                  <a:pt x="299846" y="0"/>
                </a:lnTo>
                <a:lnTo>
                  <a:pt x="354889" y="1522"/>
                </a:lnTo>
                <a:lnTo>
                  <a:pt x="396606" y="6960"/>
                </a:lnTo>
                <a:lnTo>
                  <a:pt x="431216" y="26142"/>
                </a:lnTo>
                <a:lnTo>
                  <a:pt x="446291" y="54321"/>
                </a:lnTo>
                <a:lnTo>
                  <a:pt x="456441" y="82499"/>
                </a:lnTo>
                <a:lnTo>
                  <a:pt x="476277" y="101681"/>
                </a:lnTo>
                <a:lnTo>
                  <a:pt x="509300" y="109319"/>
                </a:lnTo>
                <a:lnTo>
                  <a:pt x="548064" y="110303"/>
                </a:lnTo>
                <a:lnTo>
                  <a:pt x="590762" y="106976"/>
                </a:lnTo>
                <a:lnTo>
                  <a:pt x="635585" y="101681"/>
                </a:lnTo>
              </a:path>
            </a:pathLst>
          </a:custGeom>
          <a:ln w="3175">
            <a:solidFill>
              <a:srgbClr val="FF0000"/>
            </a:solidFill>
          </a:ln>
        </p:spPr>
        <p:txBody>
          <a:bodyPr wrap="square" lIns="0" tIns="0" rIns="0" bIns="0" rtlCol="0"/>
          <a:lstStyle/>
          <a:p>
            <a:pPr defTabSz="781903" eaLnBrk="1" fontAlgn="auto" hangingPunct="1">
              <a:spcBef>
                <a:spcPts val="0"/>
              </a:spcBef>
              <a:spcAft>
                <a:spcPts val="0"/>
              </a:spcAft>
            </a:pPr>
            <a:endParaRPr sz="1539">
              <a:solidFill>
                <a:prstClr val="black"/>
              </a:solidFill>
              <a:latin typeface="Calibri"/>
              <a:ea typeface="+mn-ea"/>
              <a:cs typeface="+mn-cs"/>
            </a:endParaRPr>
          </a:p>
        </p:txBody>
      </p:sp>
      <p:sp>
        <p:nvSpPr>
          <p:cNvPr id="70" name="object 70"/>
          <p:cNvSpPr/>
          <p:nvPr/>
        </p:nvSpPr>
        <p:spPr>
          <a:xfrm>
            <a:off x="337083" y="2540116"/>
            <a:ext cx="4770010" cy="2128866"/>
          </a:xfrm>
          <a:prstGeom prst="rect">
            <a:avLst/>
          </a:prstGeom>
          <a:blipFill>
            <a:blip r:embed="rId10" cstate="print"/>
            <a:stretch>
              <a:fillRect/>
            </a:stretch>
          </a:blipFill>
        </p:spPr>
        <p:txBody>
          <a:bodyPr wrap="square" lIns="0" tIns="0" rIns="0" bIns="0" rtlCol="0"/>
          <a:lstStyle/>
          <a:p>
            <a:pPr marL="561993" defTabSz="781903" eaLnBrk="1" fontAlgn="auto" hangingPunct="1">
              <a:spcBef>
                <a:spcPts val="414"/>
              </a:spcBef>
              <a:spcAft>
                <a:spcPts val="0"/>
              </a:spcAft>
            </a:pPr>
            <a:endParaRPr lang="it-IT" sz="1539" dirty="0">
              <a:solidFill>
                <a:prstClr val="black"/>
              </a:solidFill>
              <a:latin typeface="Calibri"/>
              <a:cs typeface="Calibri"/>
            </a:endParaRPr>
          </a:p>
        </p:txBody>
      </p:sp>
      <p:sp>
        <p:nvSpPr>
          <p:cNvPr id="71" name="object 71"/>
          <p:cNvSpPr txBox="1"/>
          <p:nvPr/>
        </p:nvSpPr>
        <p:spPr>
          <a:xfrm>
            <a:off x="778210" y="1243152"/>
            <a:ext cx="7897478" cy="1697630"/>
          </a:xfrm>
          <a:prstGeom prst="rect">
            <a:avLst/>
          </a:prstGeom>
        </p:spPr>
        <p:txBody>
          <a:bodyPr vert="horz" wrap="square" lIns="0" tIns="13575" rIns="0" bIns="0" rtlCol="0">
            <a:spAutoFit/>
          </a:bodyPr>
          <a:lstStyle/>
          <a:p>
            <a:pPr marL="10317" marR="4344" algn="just" defTabSz="781903" eaLnBrk="1" fontAlgn="auto" hangingPunct="1">
              <a:lnSpc>
                <a:spcPct val="99000"/>
              </a:lnSpc>
              <a:spcBef>
                <a:spcPts val="107"/>
              </a:spcBef>
              <a:spcAft>
                <a:spcPts val="0"/>
              </a:spcAft>
              <a:tabLst>
                <a:tab pos="304074" algn="l"/>
              </a:tabLst>
            </a:pPr>
            <a:r>
              <a:rPr sz="1800" spc="4" dirty="0">
                <a:solidFill>
                  <a:srgbClr val="002060"/>
                </a:solidFill>
                <a:latin typeface="Calibri"/>
                <a:ea typeface="+mn-ea"/>
                <a:cs typeface="Calibri"/>
              </a:rPr>
              <a:t>Ultra</a:t>
            </a:r>
            <a:r>
              <a:rPr lang="it-IT" sz="1800" spc="4" dirty="0">
                <a:solidFill>
                  <a:srgbClr val="002060"/>
                </a:solidFill>
                <a:latin typeface="Calibri"/>
                <a:ea typeface="+mn-ea"/>
                <a:cs typeface="Calibri"/>
              </a:rPr>
              <a:t>-</a:t>
            </a:r>
            <a:r>
              <a:rPr sz="1800" spc="4" dirty="0">
                <a:solidFill>
                  <a:srgbClr val="002060"/>
                </a:solidFill>
                <a:latin typeface="Calibri"/>
                <a:ea typeface="+mn-ea"/>
                <a:cs typeface="Calibri"/>
              </a:rPr>
              <a:t>intense </a:t>
            </a:r>
            <a:r>
              <a:rPr sz="1800" spc="-4" dirty="0">
                <a:solidFill>
                  <a:srgbClr val="002060"/>
                </a:solidFill>
                <a:latin typeface="Calibri"/>
                <a:ea typeface="+mn-ea"/>
                <a:cs typeface="Calibri"/>
              </a:rPr>
              <a:t>short </a:t>
            </a:r>
            <a:r>
              <a:rPr sz="1800" dirty="0">
                <a:solidFill>
                  <a:srgbClr val="002060"/>
                </a:solidFill>
                <a:latin typeface="Calibri"/>
                <a:ea typeface="+mn-ea"/>
                <a:cs typeface="Calibri"/>
              </a:rPr>
              <a:t>pulse laser </a:t>
            </a:r>
            <a:r>
              <a:rPr sz="1800" spc="-4" dirty="0">
                <a:solidFill>
                  <a:srgbClr val="002060"/>
                </a:solidFill>
                <a:latin typeface="Calibri"/>
                <a:ea typeface="+mn-ea"/>
                <a:cs typeface="Calibri"/>
              </a:rPr>
              <a:t>proton beams are generated  on hundreds of </a:t>
            </a:r>
            <a:r>
              <a:rPr sz="1800" dirty="0">
                <a:solidFill>
                  <a:srgbClr val="002060"/>
                </a:solidFill>
                <a:latin typeface="Calibri"/>
                <a:ea typeface="+mn-ea"/>
                <a:cs typeface="Calibri"/>
              </a:rPr>
              <a:t>TW </a:t>
            </a:r>
            <a:r>
              <a:rPr sz="1800" spc="-4" dirty="0">
                <a:solidFill>
                  <a:srgbClr val="002060"/>
                </a:solidFill>
                <a:latin typeface="Calibri"/>
                <a:ea typeface="+mn-ea"/>
                <a:cs typeface="Calibri"/>
              </a:rPr>
              <a:t>systems </a:t>
            </a:r>
            <a:r>
              <a:rPr sz="1800" dirty="0">
                <a:solidFill>
                  <a:srgbClr val="002060"/>
                </a:solidFill>
                <a:latin typeface="Calibri"/>
                <a:ea typeface="+mn-ea"/>
                <a:cs typeface="Calibri"/>
              </a:rPr>
              <a:t>and </a:t>
            </a:r>
            <a:r>
              <a:rPr sz="1800" spc="-4" dirty="0">
                <a:solidFill>
                  <a:srgbClr val="002060"/>
                </a:solidFill>
                <a:latin typeface="Calibri"/>
                <a:ea typeface="+mn-ea"/>
                <a:cs typeface="Calibri"/>
              </a:rPr>
              <a:t>make </a:t>
            </a:r>
            <a:r>
              <a:rPr sz="1800" dirty="0">
                <a:solidFill>
                  <a:srgbClr val="002060"/>
                </a:solidFill>
                <a:latin typeface="Calibri"/>
                <a:ea typeface="+mn-ea"/>
                <a:cs typeface="Calibri"/>
              </a:rPr>
              <a:t>their </a:t>
            </a:r>
            <a:r>
              <a:rPr sz="1800" spc="-4" dirty="0">
                <a:solidFill>
                  <a:srgbClr val="002060"/>
                </a:solidFill>
                <a:latin typeface="Calibri"/>
                <a:ea typeface="+mn-ea"/>
                <a:cs typeface="Calibri"/>
              </a:rPr>
              <a:t>breakthrough </a:t>
            </a:r>
            <a:r>
              <a:rPr sz="1800" dirty="0">
                <a:solidFill>
                  <a:srgbClr val="002060"/>
                </a:solidFill>
                <a:latin typeface="Calibri"/>
                <a:ea typeface="+mn-ea"/>
                <a:cs typeface="Calibri"/>
              </a:rPr>
              <a:t>in  </a:t>
            </a:r>
            <a:r>
              <a:rPr sz="1800" spc="-4" dirty="0">
                <a:solidFill>
                  <a:srgbClr val="002060"/>
                </a:solidFill>
                <a:latin typeface="Calibri"/>
                <a:ea typeface="+mn-ea"/>
                <a:cs typeface="Calibri"/>
              </a:rPr>
              <a:t>2000 achieving </a:t>
            </a:r>
            <a:r>
              <a:rPr sz="1800" dirty="0">
                <a:solidFill>
                  <a:srgbClr val="002060"/>
                </a:solidFill>
                <a:latin typeface="Calibri"/>
                <a:ea typeface="+mn-ea"/>
                <a:cs typeface="Calibri"/>
              </a:rPr>
              <a:t>up to </a:t>
            </a:r>
            <a:r>
              <a:rPr sz="1800" spc="-4" dirty="0">
                <a:solidFill>
                  <a:srgbClr val="002060"/>
                </a:solidFill>
                <a:latin typeface="Calibri"/>
                <a:ea typeface="+mn-ea"/>
                <a:cs typeface="Calibri"/>
              </a:rPr>
              <a:t>60 MeV from </a:t>
            </a:r>
            <a:r>
              <a:rPr sz="1800" dirty="0">
                <a:solidFill>
                  <a:srgbClr val="002060"/>
                </a:solidFill>
                <a:latin typeface="Calibri"/>
                <a:ea typeface="+mn-ea"/>
                <a:cs typeface="Calibri"/>
              </a:rPr>
              <a:t>µm</a:t>
            </a:r>
            <a:r>
              <a:rPr sz="1800" spc="21" dirty="0">
                <a:solidFill>
                  <a:srgbClr val="002060"/>
                </a:solidFill>
                <a:latin typeface="Calibri"/>
                <a:ea typeface="+mn-ea"/>
                <a:cs typeface="Calibri"/>
              </a:rPr>
              <a:t> </a:t>
            </a:r>
            <a:r>
              <a:rPr sz="1800" spc="-4" dirty="0">
                <a:solidFill>
                  <a:srgbClr val="002060"/>
                </a:solidFill>
                <a:latin typeface="Calibri"/>
                <a:ea typeface="+mn-ea"/>
                <a:cs typeface="Calibri"/>
              </a:rPr>
              <a:t>targets</a:t>
            </a:r>
            <a:r>
              <a:rPr lang="it-IT" sz="1800" spc="-4" dirty="0">
                <a:solidFill>
                  <a:srgbClr val="002060"/>
                </a:solidFill>
                <a:latin typeface="Calibri"/>
                <a:ea typeface="+mn-ea"/>
                <a:cs typeface="Calibri"/>
              </a:rPr>
              <a:t>.</a:t>
            </a:r>
          </a:p>
          <a:p>
            <a:pPr marL="10317" marR="4344" algn="just" defTabSz="781903" eaLnBrk="1" fontAlgn="auto" hangingPunct="1">
              <a:lnSpc>
                <a:spcPct val="99000"/>
              </a:lnSpc>
              <a:spcBef>
                <a:spcPts val="107"/>
              </a:spcBef>
              <a:spcAft>
                <a:spcPts val="0"/>
              </a:spcAft>
              <a:tabLst>
                <a:tab pos="304074" algn="l"/>
              </a:tabLst>
            </a:pPr>
            <a:endParaRPr lang="it-IT" sz="1800" spc="-4" dirty="0">
              <a:solidFill>
                <a:srgbClr val="002060"/>
              </a:solidFill>
              <a:latin typeface="Calibri"/>
              <a:ea typeface="+mn-ea"/>
              <a:cs typeface="Calibri"/>
            </a:endParaRPr>
          </a:p>
          <a:p>
            <a:pPr marL="10317" marR="4344" algn="just" defTabSz="781903" eaLnBrk="1" fontAlgn="auto" hangingPunct="1">
              <a:lnSpc>
                <a:spcPct val="99000"/>
              </a:lnSpc>
              <a:spcBef>
                <a:spcPts val="107"/>
              </a:spcBef>
              <a:spcAft>
                <a:spcPts val="0"/>
              </a:spcAft>
              <a:tabLst>
                <a:tab pos="304074" algn="l"/>
              </a:tabLst>
            </a:pPr>
            <a:r>
              <a:rPr lang="it-IT" sz="1800" dirty="0" err="1">
                <a:solidFill>
                  <a:srgbClr val="C0504D"/>
                </a:solidFill>
                <a:latin typeface="Calibri"/>
                <a:cs typeface="Calibri"/>
              </a:rPr>
              <a:t>Year</a:t>
            </a:r>
            <a:r>
              <a:rPr lang="it-IT" sz="1800" spc="-9" dirty="0">
                <a:solidFill>
                  <a:srgbClr val="C0504D"/>
                </a:solidFill>
                <a:latin typeface="Calibri"/>
                <a:cs typeface="Calibri"/>
              </a:rPr>
              <a:t> </a:t>
            </a:r>
            <a:r>
              <a:rPr lang="it-IT" sz="1800" spc="-4" dirty="0">
                <a:solidFill>
                  <a:srgbClr val="C0504D"/>
                </a:solidFill>
                <a:latin typeface="Calibri"/>
                <a:cs typeface="Calibri"/>
              </a:rPr>
              <a:t>2000</a:t>
            </a:r>
            <a:endParaRPr lang="it-IT" sz="1800" dirty="0">
              <a:solidFill>
                <a:prstClr val="black"/>
              </a:solidFill>
              <a:latin typeface="Calibri"/>
              <a:cs typeface="Calibri"/>
            </a:endParaRPr>
          </a:p>
          <a:p>
            <a:pPr marL="10317" marR="4344" algn="just" defTabSz="781903" eaLnBrk="1" fontAlgn="auto" hangingPunct="1">
              <a:lnSpc>
                <a:spcPct val="99000"/>
              </a:lnSpc>
              <a:spcBef>
                <a:spcPts val="107"/>
              </a:spcBef>
              <a:spcAft>
                <a:spcPts val="0"/>
              </a:spcAft>
              <a:tabLst>
                <a:tab pos="304074" algn="l"/>
              </a:tabLst>
            </a:pPr>
            <a:endParaRPr sz="1800" dirty="0">
              <a:solidFill>
                <a:srgbClr val="002060"/>
              </a:solidFill>
              <a:latin typeface="Calibri"/>
              <a:ea typeface="+mn-ea"/>
              <a:cs typeface="Calibri"/>
            </a:endParaRPr>
          </a:p>
        </p:txBody>
      </p:sp>
      <p:sp>
        <p:nvSpPr>
          <p:cNvPr id="72" name="object 72"/>
          <p:cNvSpPr txBox="1"/>
          <p:nvPr/>
        </p:nvSpPr>
        <p:spPr>
          <a:xfrm>
            <a:off x="1044095" y="4767246"/>
            <a:ext cx="2388083" cy="1267720"/>
          </a:xfrm>
          <a:prstGeom prst="rect">
            <a:avLst/>
          </a:prstGeom>
        </p:spPr>
        <p:txBody>
          <a:bodyPr vert="horz" wrap="square" lIns="0" tIns="10860" rIns="0" bIns="0" rtlCol="0">
            <a:spAutoFit/>
          </a:bodyPr>
          <a:lstStyle/>
          <a:p>
            <a:pPr marL="32579" defTabSz="781903" eaLnBrk="1" fontAlgn="auto" hangingPunct="1">
              <a:lnSpc>
                <a:spcPts val="1633"/>
              </a:lnSpc>
              <a:spcBef>
                <a:spcPts val="86"/>
              </a:spcBef>
              <a:spcAft>
                <a:spcPts val="0"/>
              </a:spcAft>
            </a:pPr>
            <a:r>
              <a:rPr sz="1400" b="1" spc="-4" dirty="0">
                <a:solidFill>
                  <a:srgbClr val="002060"/>
                </a:solidFill>
                <a:latin typeface="Calibri"/>
                <a:ea typeface="+mn-ea"/>
                <a:cs typeface="Calibri"/>
              </a:rPr>
              <a:t>Properties:</a:t>
            </a:r>
            <a:endParaRPr sz="1400" dirty="0">
              <a:solidFill>
                <a:srgbClr val="002060"/>
              </a:solidFill>
              <a:latin typeface="Calibri"/>
              <a:ea typeface="+mn-ea"/>
              <a:cs typeface="Calibri"/>
            </a:endParaRPr>
          </a:p>
          <a:p>
            <a:pPr marL="119457" indent="-87421" defTabSz="781903" eaLnBrk="1" fontAlgn="auto" hangingPunct="1">
              <a:lnSpc>
                <a:spcPts val="1633"/>
              </a:lnSpc>
              <a:spcBef>
                <a:spcPts val="0"/>
              </a:spcBef>
              <a:spcAft>
                <a:spcPts val="0"/>
              </a:spcAft>
              <a:buSzPct val="93750"/>
              <a:buFont typeface="Calibri"/>
              <a:buChar char="•"/>
              <a:tabLst>
                <a:tab pos="120000" algn="l"/>
              </a:tabLst>
            </a:pPr>
            <a:r>
              <a:rPr sz="1400" b="1" dirty="0">
                <a:solidFill>
                  <a:srgbClr val="002060"/>
                </a:solidFill>
                <a:latin typeface="Calibri"/>
                <a:ea typeface="+mn-ea"/>
                <a:cs typeface="Calibri"/>
              </a:rPr>
              <a:t>High number</a:t>
            </a:r>
            <a:r>
              <a:rPr sz="1400" b="1" spc="-17" dirty="0">
                <a:solidFill>
                  <a:srgbClr val="002060"/>
                </a:solidFill>
                <a:latin typeface="Calibri"/>
                <a:ea typeface="+mn-ea"/>
                <a:cs typeface="Calibri"/>
              </a:rPr>
              <a:t> </a:t>
            </a:r>
            <a:r>
              <a:rPr sz="1400" b="1" dirty="0">
                <a:solidFill>
                  <a:srgbClr val="002060"/>
                </a:solidFill>
                <a:latin typeface="Calibri"/>
                <a:ea typeface="+mn-ea"/>
                <a:cs typeface="Calibri"/>
              </a:rPr>
              <a:t>(~10</a:t>
            </a:r>
            <a:r>
              <a:rPr sz="1400" b="1" baseline="26455" dirty="0">
                <a:solidFill>
                  <a:srgbClr val="002060"/>
                </a:solidFill>
                <a:latin typeface="Calibri"/>
                <a:ea typeface="+mn-ea"/>
                <a:cs typeface="Calibri"/>
              </a:rPr>
              <a:t>13</a:t>
            </a:r>
            <a:r>
              <a:rPr sz="1400" b="1" dirty="0">
                <a:solidFill>
                  <a:srgbClr val="002060"/>
                </a:solidFill>
                <a:latin typeface="Calibri"/>
                <a:ea typeface="+mn-ea"/>
                <a:cs typeface="Calibri"/>
              </a:rPr>
              <a:t>)</a:t>
            </a:r>
            <a:endParaRPr sz="1400" dirty="0">
              <a:solidFill>
                <a:srgbClr val="002060"/>
              </a:solidFill>
              <a:latin typeface="Calibri"/>
              <a:ea typeface="+mn-ea"/>
              <a:cs typeface="Calibri"/>
            </a:endParaRPr>
          </a:p>
          <a:p>
            <a:pPr marL="119457" indent="-87421" defTabSz="781903" eaLnBrk="1" fontAlgn="auto" hangingPunct="1">
              <a:lnSpc>
                <a:spcPts val="1633"/>
              </a:lnSpc>
              <a:spcBef>
                <a:spcPts val="68"/>
              </a:spcBef>
              <a:spcAft>
                <a:spcPts val="0"/>
              </a:spcAft>
              <a:buSzPct val="93750"/>
              <a:buFont typeface="Calibri"/>
              <a:buChar char="•"/>
              <a:tabLst>
                <a:tab pos="120000" algn="l"/>
              </a:tabLst>
            </a:pPr>
            <a:r>
              <a:rPr sz="1400" b="1" dirty="0">
                <a:solidFill>
                  <a:srgbClr val="002060"/>
                </a:solidFill>
                <a:latin typeface="Calibri"/>
                <a:ea typeface="+mn-ea"/>
                <a:cs typeface="Calibri"/>
              </a:rPr>
              <a:t>High </a:t>
            </a:r>
            <a:r>
              <a:rPr sz="1400" b="1" spc="-4" dirty="0">
                <a:solidFill>
                  <a:srgbClr val="002060"/>
                </a:solidFill>
                <a:latin typeface="Calibri"/>
                <a:ea typeface="+mn-ea"/>
                <a:cs typeface="Calibri"/>
              </a:rPr>
              <a:t>energy (~60</a:t>
            </a:r>
            <a:r>
              <a:rPr sz="1400" b="1" spc="-13" dirty="0">
                <a:solidFill>
                  <a:srgbClr val="002060"/>
                </a:solidFill>
                <a:latin typeface="Calibri"/>
                <a:ea typeface="+mn-ea"/>
                <a:cs typeface="Calibri"/>
              </a:rPr>
              <a:t> </a:t>
            </a:r>
            <a:r>
              <a:rPr sz="1400" b="1" dirty="0">
                <a:solidFill>
                  <a:srgbClr val="002060"/>
                </a:solidFill>
                <a:latin typeface="Calibri"/>
                <a:ea typeface="+mn-ea"/>
                <a:cs typeface="Calibri"/>
              </a:rPr>
              <a:t>MeV)</a:t>
            </a:r>
            <a:endParaRPr sz="1400" dirty="0">
              <a:solidFill>
                <a:srgbClr val="002060"/>
              </a:solidFill>
              <a:latin typeface="Calibri"/>
              <a:ea typeface="+mn-ea"/>
              <a:cs typeface="Calibri"/>
            </a:endParaRPr>
          </a:p>
          <a:p>
            <a:pPr marL="119457" indent="-87421" defTabSz="781903" eaLnBrk="1" fontAlgn="auto" hangingPunct="1">
              <a:lnSpc>
                <a:spcPts val="1625"/>
              </a:lnSpc>
              <a:spcBef>
                <a:spcPts val="0"/>
              </a:spcBef>
              <a:spcAft>
                <a:spcPts val="0"/>
              </a:spcAft>
              <a:buSzPct val="93750"/>
              <a:buFont typeface="Calibri"/>
              <a:buChar char="•"/>
              <a:tabLst>
                <a:tab pos="120000" algn="l"/>
              </a:tabLst>
            </a:pPr>
            <a:r>
              <a:rPr sz="1400" b="1" spc="-4" dirty="0">
                <a:solidFill>
                  <a:srgbClr val="002060"/>
                </a:solidFill>
                <a:latin typeface="Calibri"/>
                <a:ea typeface="+mn-ea"/>
                <a:cs typeface="Calibri"/>
              </a:rPr>
              <a:t>Produced </a:t>
            </a:r>
            <a:r>
              <a:rPr sz="1400" b="1" dirty="0">
                <a:solidFill>
                  <a:srgbClr val="002060"/>
                </a:solidFill>
                <a:latin typeface="Calibri"/>
                <a:ea typeface="+mn-ea"/>
                <a:cs typeface="Calibri"/>
              </a:rPr>
              <a:t>in short </a:t>
            </a:r>
            <a:r>
              <a:rPr sz="1400" b="1" spc="-4" dirty="0">
                <a:solidFill>
                  <a:srgbClr val="002060"/>
                </a:solidFill>
                <a:latin typeface="Calibri"/>
                <a:ea typeface="+mn-ea"/>
                <a:cs typeface="Calibri"/>
              </a:rPr>
              <a:t>time </a:t>
            </a:r>
            <a:r>
              <a:rPr sz="1400" b="1" dirty="0">
                <a:solidFill>
                  <a:srgbClr val="002060"/>
                </a:solidFill>
                <a:latin typeface="Calibri"/>
                <a:ea typeface="+mn-ea"/>
                <a:cs typeface="Calibri"/>
              </a:rPr>
              <a:t>(~</a:t>
            </a:r>
            <a:r>
              <a:rPr sz="1400" b="1" spc="-30" dirty="0">
                <a:solidFill>
                  <a:srgbClr val="002060"/>
                </a:solidFill>
                <a:latin typeface="Calibri"/>
                <a:ea typeface="+mn-ea"/>
                <a:cs typeface="Calibri"/>
              </a:rPr>
              <a:t> </a:t>
            </a:r>
            <a:r>
              <a:rPr sz="1400" b="1" dirty="0">
                <a:solidFill>
                  <a:srgbClr val="002060"/>
                </a:solidFill>
                <a:latin typeface="Calibri"/>
                <a:ea typeface="+mn-ea"/>
                <a:cs typeface="Calibri"/>
              </a:rPr>
              <a:t>ps)</a:t>
            </a:r>
            <a:endParaRPr sz="1400" dirty="0">
              <a:solidFill>
                <a:srgbClr val="002060"/>
              </a:solidFill>
              <a:latin typeface="Calibri"/>
              <a:ea typeface="+mn-ea"/>
              <a:cs typeface="Calibri"/>
            </a:endParaRPr>
          </a:p>
          <a:p>
            <a:pPr marL="32579" marR="26063" defTabSz="781903" eaLnBrk="1" fontAlgn="auto" hangingPunct="1">
              <a:lnSpc>
                <a:spcPts val="1625"/>
              </a:lnSpc>
              <a:spcBef>
                <a:spcPts val="60"/>
              </a:spcBef>
              <a:spcAft>
                <a:spcPts val="0"/>
              </a:spcAft>
              <a:buSzPct val="93750"/>
              <a:buFont typeface="Calibri"/>
              <a:buChar char="•"/>
              <a:tabLst>
                <a:tab pos="120000" algn="l"/>
              </a:tabLst>
            </a:pPr>
            <a:r>
              <a:rPr sz="1400" b="1" dirty="0">
                <a:solidFill>
                  <a:srgbClr val="002060"/>
                </a:solidFill>
                <a:latin typeface="Calibri"/>
                <a:ea typeface="+mn-ea"/>
                <a:cs typeface="Calibri"/>
              </a:rPr>
              <a:t>Laminar </a:t>
            </a:r>
            <a:r>
              <a:rPr sz="1400" b="1" spc="-4" dirty="0">
                <a:solidFill>
                  <a:srgbClr val="002060"/>
                </a:solidFill>
                <a:latin typeface="Calibri"/>
                <a:ea typeface="+mn-ea"/>
                <a:cs typeface="Calibri"/>
              </a:rPr>
              <a:t>(100 </a:t>
            </a:r>
            <a:r>
              <a:rPr sz="1400" b="1" spc="-9" dirty="0">
                <a:solidFill>
                  <a:srgbClr val="002060"/>
                </a:solidFill>
                <a:latin typeface="Calibri"/>
                <a:ea typeface="+mn-ea"/>
                <a:cs typeface="Calibri"/>
              </a:rPr>
              <a:t>times </a:t>
            </a:r>
            <a:r>
              <a:rPr sz="1400" b="1" spc="60" dirty="0">
                <a:solidFill>
                  <a:srgbClr val="002060"/>
                </a:solidFill>
                <a:latin typeface="Calibri"/>
                <a:ea typeface="+mn-ea"/>
                <a:cs typeface="Calibri"/>
              </a:rPr>
              <a:t>be\er</a:t>
            </a:r>
            <a:r>
              <a:rPr sz="1400" b="1" spc="-43" dirty="0">
                <a:solidFill>
                  <a:srgbClr val="002060"/>
                </a:solidFill>
                <a:latin typeface="Calibri"/>
                <a:ea typeface="+mn-ea"/>
                <a:cs typeface="Calibri"/>
              </a:rPr>
              <a:t> </a:t>
            </a:r>
            <a:r>
              <a:rPr sz="1400" b="1" dirty="0">
                <a:solidFill>
                  <a:srgbClr val="002060"/>
                </a:solidFill>
                <a:latin typeface="Calibri"/>
                <a:ea typeface="+mn-ea"/>
                <a:cs typeface="Calibri"/>
              </a:rPr>
              <a:t>than  </a:t>
            </a:r>
            <a:r>
              <a:rPr sz="1400" b="1" spc="-4" dirty="0">
                <a:solidFill>
                  <a:srgbClr val="002060"/>
                </a:solidFill>
                <a:latin typeface="Calibri"/>
                <a:ea typeface="+mn-ea"/>
                <a:cs typeface="Calibri"/>
              </a:rPr>
              <a:t>conventional accelerator)</a:t>
            </a:r>
            <a:endParaRPr sz="1400" dirty="0">
              <a:solidFill>
                <a:srgbClr val="002060"/>
              </a:solidFill>
              <a:latin typeface="Calibri"/>
              <a:ea typeface="+mn-ea"/>
              <a:cs typeface="Calibri"/>
            </a:endParaRPr>
          </a:p>
        </p:txBody>
      </p:sp>
      <p:sp>
        <p:nvSpPr>
          <p:cNvPr id="73" name="object 73"/>
          <p:cNvSpPr txBox="1"/>
          <p:nvPr/>
        </p:nvSpPr>
        <p:spPr>
          <a:xfrm>
            <a:off x="5069029" y="5918390"/>
            <a:ext cx="2678041" cy="195184"/>
          </a:xfrm>
          <a:prstGeom prst="rect">
            <a:avLst/>
          </a:prstGeom>
        </p:spPr>
        <p:txBody>
          <a:bodyPr vert="horz" wrap="square" lIns="0" tIns="10860" rIns="0" bIns="0" rtlCol="0">
            <a:spAutoFit/>
          </a:bodyPr>
          <a:lstStyle/>
          <a:p>
            <a:pPr marL="10860" defTabSz="781903" eaLnBrk="1" fontAlgn="auto" hangingPunct="1">
              <a:spcBef>
                <a:spcPts val="86"/>
              </a:spcBef>
              <a:spcAft>
                <a:spcPts val="0"/>
              </a:spcAft>
            </a:pPr>
            <a:r>
              <a:rPr sz="1197" spc="-26" dirty="0">
                <a:solidFill>
                  <a:prstClr val="black"/>
                </a:solidFill>
                <a:latin typeface="Verdana"/>
                <a:ea typeface="+mn-ea"/>
                <a:cs typeface="Verdana"/>
              </a:rPr>
              <a:t>Target </a:t>
            </a:r>
            <a:r>
              <a:rPr sz="1197" spc="-4" dirty="0">
                <a:solidFill>
                  <a:prstClr val="black"/>
                </a:solidFill>
                <a:latin typeface="Verdana"/>
                <a:ea typeface="+mn-ea"/>
                <a:cs typeface="Verdana"/>
              </a:rPr>
              <a:t>Normal Sheath</a:t>
            </a:r>
            <a:r>
              <a:rPr sz="1197" dirty="0">
                <a:solidFill>
                  <a:prstClr val="black"/>
                </a:solidFill>
                <a:latin typeface="Verdana"/>
                <a:ea typeface="+mn-ea"/>
                <a:cs typeface="Verdana"/>
              </a:rPr>
              <a:t> </a:t>
            </a:r>
            <a:r>
              <a:rPr sz="1197" spc="-4" dirty="0">
                <a:solidFill>
                  <a:prstClr val="black"/>
                </a:solidFill>
                <a:latin typeface="Verdana"/>
                <a:ea typeface="+mn-ea"/>
                <a:cs typeface="Verdana"/>
              </a:rPr>
              <a:t>Acceleration</a:t>
            </a:r>
            <a:endParaRPr sz="1197">
              <a:solidFill>
                <a:prstClr val="black"/>
              </a:solidFill>
              <a:latin typeface="Verdana"/>
              <a:ea typeface="+mn-ea"/>
              <a:cs typeface="Verdana"/>
            </a:endParaRPr>
          </a:p>
        </p:txBody>
      </p:sp>
      <p:pic>
        <p:nvPicPr>
          <p:cNvPr id="76" name="Picture 3" descr="logoci.tif">
            <a:extLst>
              <a:ext uri="{FF2B5EF4-FFF2-40B4-BE49-F238E27FC236}">
                <a16:creationId xmlns="" xmlns:a16="http://schemas.microsoft.com/office/drawing/2014/main" id="{30FE5143-E145-46DA-9EAD-3DA9AC7F5BF9}"/>
              </a:ext>
            </a:extLst>
          </p:cNvPr>
          <p:cNvPicPr/>
          <p:nvPr/>
        </p:nvPicPr>
        <p:blipFill>
          <a:blip r:embed="rId11"/>
          <a:stretch>
            <a:fillRect/>
          </a:stretch>
        </p:blipFill>
        <p:spPr>
          <a:xfrm>
            <a:off x="251520" y="72220"/>
            <a:ext cx="864096" cy="422746"/>
          </a:xfrm>
          <a:prstGeom prst="rect">
            <a:avLst/>
          </a:prstGeom>
        </p:spPr>
      </p:pic>
      <p:pic>
        <p:nvPicPr>
          <p:cNvPr id="77" name="Picture 2" descr="marchio A3">
            <a:extLst>
              <a:ext uri="{FF2B5EF4-FFF2-40B4-BE49-F238E27FC236}">
                <a16:creationId xmlns="" xmlns:a16="http://schemas.microsoft.com/office/drawing/2014/main" id="{FD9AE58B-B194-4DFC-9C05-68969AF2121B}"/>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3713" t="15123" r="-3713" b="39508"/>
          <a:stretch/>
        </p:blipFill>
        <p:spPr bwMode="auto">
          <a:xfrm>
            <a:off x="7255159" y="0"/>
            <a:ext cx="1939479"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Titolo 1">
            <a:extLst>
              <a:ext uri="{FF2B5EF4-FFF2-40B4-BE49-F238E27FC236}">
                <a16:creationId xmlns="" xmlns:a16="http://schemas.microsoft.com/office/drawing/2014/main" id="{14F1C115-EBE2-4EA8-AA71-20770C2F8B85}"/>
              </a:ext>
            </a:extLst>
          </p:cNvPr>
          <p:cNvSpPr txBox="1">
            <a:spLocks/>
          </p:cNvSpPr>
          <p:nvPr/>
        </p:nvSpPr>
        <p:spPr>
          <a:xfrm>
            <a:off x="1116013" y="409575"/>
            <a:ext cx="7559675" cy="58102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it-IT" sz="2800" b="1" dirty="0" err="1">
                <a:solidFill>
                  <a:srgbClr val="002060"/>
                </a:solidFill>
                <a:latin typeface="Calibri Light" panose="020F0302020204030204" pitchFamily="34" charset="0"/>
                <a:cs typeface="Calibri Light" panose="020F0302020204030204" pitchFamily="34" charset="0"/>
              </a:rPr>
              <a:t>LaserHdriven</a:t>
            </a:r>
            <a:r>
              <a:rPr lang="it-IT" sz="2800" b="1" dirty="0">
                <a:solidFill>
                  <a:srgbClr val="002060"/>
                </a:solidFill>
                <a:latin typeface="Calibri Light" panose="020F0302020204030204" pitchFamily="34" charset="0"/>
                <a:cs typeface="Calibri Light" panose="020F0302020204030204" pitchFamily="34" charset="0"/>
              </a:rPr>
              <a:t> </a:t>
            </a:r>
            <a:r>
              <a:rPr lang="it-IT" sz="2800" b="1" dirty="0" err="1">
                <a:solidFill>
                  <a:srgbClr val="002060"/>
                </a:solidFill>
                <a:latin typeface="Calibri Light" panose="020F0302020204030204" pitchFamily="34" charset="0"/>
                <a:cs typeface="Calibri Light" panose="020F0302020204030204" pitchFamily="34" charset="0"/>
              </a:rPr>
              <a:t>proton</a:t>
            </a:r>
            <a:r>
              <a:rPr lang="it-IT" sz="2800" b="1" dirty="0">
                <a:solidFill>
                  <a:srgbClr val="002060"/>
                </a:solidFill>
                <a:latin typeface="Calibri Light" panose="020F0302020204030204" pitchFamily="34" charset="0"/>
                <a:cs typeface="Calibri Light" panose="020F0302020204030204" pitchFamily="34" charset="0"/>
              </a:rPr>
              <a:t> </a:t>
            </a:r>
            <a:r>
              <a:rPr lang="it-IT" sz="2800" b="1" dirty="0" err="1">
                <a:solidFill>
                  <a:srgbClr val="002060"/>
                </a:solidFill>
                <a:latin typeface="Calibri Light" panose="020F0302020204030204" pitchFamily="34" charset="0"/>
                <a:cs typeface="Calibri Light" panose="020F0302020204030204" pitchFamily="34" charset="0"/>
              </a:rPr>
              <a:t>sources</a:t>
            </a:r>
            <a:endParaRPr lang="en-GB" sz="2800" b="1" dirty="0">
              <a:solidFill>
                <a:srgbClr val="002060"/>
              </a:solidFill>
              <a:latin typeface="Calibri Light" panose="020F0302020204030204" pitchFamily="34" charset="0"/>
              <a:cs typeface="Calibri Light" panose="020F0302020204030204" pitchFamily="34" charset="0"/>
            </a:endParaRPr>
          </a:p>
        </p:txBody>
      </p:sp>
      <p:sp>
        <p:nvSpPr>
          <p:cNvPr id="38" name="object 38"/>
          <p:cNvSpPr/>
          <p:nvPr/>
        </p:nvSpPr>
        <p:spPr>
          <a:xfrm>
            <a:off x="5958637" y="3523923"/>
            <a:ext cx="881277" cy="2369621"/>
          </a:xfrm>
          <a:custGeom>
            <a:avLst/>
            <a:gdLst/>
            <a:ahLst/>
            <a:cxnLst/>
            <a:rect l="l" t="t" r="r" b="b"/>
            <a:pathLst>
              <a:path w="1030604" h="2771140">
                <a:moveTo>
                  <a:pt x="0" y="2770972"/>
                </a:moveTo>
                <a:lnTo>
                  <a:pt x="1030510" y="2770972"/>
                </a:lnTo>
                <a:lnTo>
                  <a:pt x="1030510" y="0"/>
                </a:lnTo>
                <a:lnTo>
                  <a:pt x="0" y="0"/>
                </a:lnTo>
                <a:lnTo>
                  <a:pt x="0" y="2770972"/>
                </a:lnTo>
                <a:close/>
              </a:path>
            </a:pathLst>
          </a:custGeom>
          <a:solidFill>
            <a:srgbClr val="CCFFFF"/>
          </a:solidFill>
        </p:spPr>
        <p:txBody>
          <a:bodyPr wrap="square" lIns="0" tIns="0" rIns="0" bIns="0" rtlCol="0"/>
          <a:lstStyle/>
          <a:p>
            <a:pPr defTabSz="781903" eaLnBrk="1" fontAlgn="auto" hangingPunct="1">
              <a:spcBef>
                <a:spcPts val="0"/>
              </a:spcBef>
              <a:spcAft>
                <a:spcPts val="0"/>
              </a:spcAft>
            </a:pPr>
            <a:endParaRPr sz="1539">
              <a:solidFill>
                <a:prstClr val="black"/>
              </a:solidFill>
              <a:latin typeface="Calibri"/>
              <a:ea typeface="+mn-ea"/>
              <a:cs typeface="+mn-cs"/>
            </a:endParaRPr>
          </a:p>
        </p:txBody>
      </p:sp>
      <p:sp>
        <p:nvSpPr>
          <p:cNvPr id="67" name="object 67"/>
          <p:cNvSpPr txBox="1"/>
          <p:nvPr/>
        </p:nvSpPr>
        <p:spPr>
          <a:xfrm>
            <a:off x="4731477" y="3979023"/>
            <a:ext cx="756932" cy="368092"/>
          </a:xfrm>
          <a:prstGeom prst="rect">
            <a:avLst/>
          </a:prstGeom>
        </p:spPr>
        <p:txBody>
          <a:bodyPr vert="horz" wrap="square" lIns="0" tIns="12488" rIns="0" bIns="0" rtlCol="0">
            <a:spAutoFit/>
          </a:bodyPr>
          <a:lstStyle/>
          <a:p>
            <a:pPr marL="196562" defTabSz="781903" eaLnBrk="1" fontAlgn="auto" hangingPunct="1">
              <a:spcBef>
                <a:spcPts val="97"/>
              </a:spcBef>
              <a:spcAft>
                <a:spcPts val="0"/>
              </a:spcAft>
            </a:pPr>
            <a:r>
              <a:rPr sz="770" spc="-56" dirty="0">
                <a:solidFill>
                  <a:prstClr val="black"/>
                </a:solidFill>
                <a:latin typeface="Arial"/>
                <a:ea typeface="+mn-ea"/>
                <a:cs typeface="Arial"/>
              </a:rPr>
              <a:t>Laser:</a:t>
            </a:r>
            <a:endParaRPr sz="770" dirty="0">
              <a:solidFill>
                <a:prstClr val="black"/>
              </a:solidFill>
              <a:latin typeface="Arial"/>
              <a:ea typeface="+mn-ea"/>
              <a:cs typeface="Arial"/>
            </a:endParaRPr>
          </a:p>
          <a:p>
            <a:pPr marL="32579" defTabSz="781903" eaLnBrk="1" fontAlgn="auto" hangingPunct="1">
              <a:spcBef>
                <a:spcPts val="17"/>
              </a:spcBef>
              <a:spcAft>
                <a:spcPts val="0"/>
              </a:spcAft>
            </a:pPr>
            <a:r>
              <a:rPr sz="770" spc="-56" dirty="0">
                <a:solidFill>
                  <a:prstClr val="black"/>
                </a:solidFill>
                <a:latin typeface="Arial"/>
                <a:ea typeface="+mn-ea"/>
                <a:cs typeface="Arial"/>
              </a:rPr>
              <a:t>J </a:t>
            </a:r>
            <a:r>
              <a:rPr sz="770" spc="-34" dirty="0">
                <a:solidFill>
                  <a:prstClr val="black"/>
                </a:solidFill>
                <a:latin typeface="Arial"/>
                <a:ea typeface="+mn-ea"/>
                <a:cs typeface="Arial"/>
              </a:rPr>
              <a:t>/ </a:t>
            </a:r>
            <a:r>
              <a:rPr sz="770" spc="-68" dirty="0">
                <a:solidFill>
                  <a:prstClr val="black"/>
                </a:solidFill>
                <a:latin typeface="Arial"/>
                <a:ea typeface="+mn-ea"/>
                <a:cs typeface="Arial"/>
              </a:rPr>
              <a:t>~1 </a:t>
            </a:r>
            <a:r>
              <a:rPr sz="770" spc="-64" dirty="0">
                <a:solidFill>
                  <a:prstClr val="black"/>
                </a:solidFill>
                <a:latin typeface="Arial"/>
                <a:ea typeface="+mn-ea"/>
                <a:cs typeface="Arial"/>
              </a:rPr>
              <a:t>ps </a:t>
            </a:r>
            <a:r>
              <a:rPr sz="770" spc="-60" dirty="0">
                <a:solidFill>
                  <a:prstClr val="black"/>
                </a:solidFill>
                <a:latin typeface="Arial"/>
                <a:ea typeface="+mn-ea"/>
                <a:cs typeface="Arial"/>
              </a:rPr>
              <a:t>(&gt;10</a:t>
            </a:r>
            <a:r>
              <a:rPr sz="770" spc="9" dirty="0">
                <a:solidFill>
                  <a:prstClr val="black"/>
                </a:solidFill>
                <a:latin typeface="Arial"/>
                <a:ea typeface="+mn-ea"/>
                <a:cs typeface="Arial"/>
              </a:rPr>
              <a:t> </a:t>
            </a:r>
            <a:r>
              <a:rPr sz="770" spc="-73" dirty="0">
                <a:solidFill>
                  <a:prstClr val="black"/>
                </a:solidFill>
                <a:latin typeface="Arial"/>
                <a:ea typeface="+mn-ea"/>
                <a:cs typeface="Arial"/>
              </a:rPr>
              <a:t>TW)</a:t>
            </a:r>
            <a:endParaRPr sz="770" dirty="0">
              <a:solidFill>
                <a:prstClr val="black"/>
              </a:solidFill>
              <a:latin typeface="Arial"/>
              <a:ea typeface="+mn-ea"/>
              <a:cs typeface="Arial"/>
            </a:endParaRPr>
          </a:p>
          <a:p>
            <a:pPr marL="51041" defTabSz="781903" eaLnBrk="1" fontAlgn="auto" hangingPunct="1">
              <a:spcBef>
                <a:spcPts val="30"/>
              </a:spcBef>
              <a:spcAft>
                <a:spcPts val="0"/>
              </a:spcAft>
            </a:pPr>
            <a:r>
              <a:rPr sz="770" spc="-64" dirty="0">
                <a:solidFill>
                  <a:prstClr val="black"/>
                </a:solidFill>
                <a:latin typeface="Arial"/>
                <a:ea typeface="+mn-ea"/>
                <a:cs typeface="Arial"/>
              </a:rPr>
              <a:t>&gt;10</a:t>
            </a:r>
            <a:r>
              <a:rPr sz="770" spc="-96" baseline="23148" dirty="0">
                <a:solidFill>
                  <a:prstClr val="black"/>
                </a:solidFill>
                <a:latin typeface="Arial"/>
                <a:ea typeface="+mn-ea"/>
                <a:cs typeface="Arial"/>
              </a:rPr>
              <a:t>18 </a:t>
            </a:r>
            <a:r>
              <a:rPr sz="770" spc="-107" dirty="0">
                <a:solidFill>
                  <a:prstClr val="black"/>
                </a:solidFill>
                <a:latin typeface="Arial"/>
                <a:ea typeface="+mn-ea"/>
                <a:cs typeface="Arial"/>
              </a:rPr>
              <a:t>W </a:t>
            </a:r>
            <a:r>
              <a:rPr sz="770" spc="-60" dirty="0">
                <a:solidFill>
                  <a:prstClr val="black"/>
                </a:solidFill>
                <a:latin typeface="Arial"/>
                <a:ea typeface="+mn-ea"/>
                <a:cs typeface="Arial"/>
              </a:rPr>
              <a:t>cm</a:t>
            </a:r>
            <a:r>
              <a:rPr sz="770" spc="-89" baseline="23148" dirty="0">
                <a:solidFill>
                  <a:prstClr val="black"/>
                </a:solidFill>
                <a:latin typeface="Arial"/>
                <a:ea typeface="+mn-ea"/>
                <a:cs typeface="Arial"/>
              </a:rPr>
              <a:t>-2</a:t>
            </a:r>
            <a:r>
              <a:rPr sz="770" spc="-96" baseline="23148" dirty="0">
                <a:solidFill>
                  <a:prstClr val="black"/>
                </a:solidFill>
                <a:latin typeface="Arial"/>
                <a:ea typeface="+mn-ea"/>
                <a:cs typeface="Arial"/>
              </a:rPr>
              <a:t> </a:t>
            </a:r>
            <a:r>
              <a:rPr sz="770" spc="-73" dirty="0">
                <a:solidFill>
                  <a:prstClr val="black"/>
                </a:solidFill>
                <a:latin typeface="Symbol"/>
                <a:ea typeface="+mn-ea"/>
                <a:cs typeface="Symbol"/>
              </a:rPr>
              <a:t></a:t>
            </a:r>
            <a:r>
              <a:rPr sz="770" spc="-73" dirty="0">
                <a:solidFill>
                  <a:prstClr val="black"/>
                </a:solidFill>
                <a:latin typeface="Arial"/>
                <a:ea typeface="+mn-ea"/>
                <a:cs typeface="Arial"/>
              </a:rPr>
              <a:t>m</a:t>
            </a:r>
            <a:r>
              <a:rPr sz="770" spc="-109" baseline="23148" dirty="0">
                <a:solidFill>
                  <a:prstClr val="black"/>
                </a:solidFill>
                <a:latin typeface="Arial"/>
                <a:ea typeface="+mn-ea"/>
                <a:cs typeface="Arial"/>
              </a:rPr>
              <a:t>2</a:t>
            </a:r>
            <a:endParaRPr sz="770" baseline="23148" dirty="0">
              <a:solidFill>
                <a:prstClr val="black"/>
              </a:solidFill>
              <a:latin typeface="Arial"/>
              <a:ea typeface="+mn-ea"/>
              <a:cs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olo 1"/>
          <p:cNvSpPr txBox="1">
            <a:spLocks/>
          </p:cNvSpPr>
          <p:nvPr/>
        </p:nvSpPr>
        <p:spPr>
          <a:xfrm>
            <a:off x="1116013" y="409575"/>
            <a:ext cx="7559675" cy="58102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it-IT" sz="2800" b="1" dirty="0" err="1">
                <a:solidFill>
                  <a:srgbClr val="002060"/>
                </a:solidFill>
                <a:latin typeface="Calibri Light" panose="020F0302020204030204" pitchFamily="34" charset="0"/>
                <a:cs typeface="Calibri Light" panose="020F0302020204030204" pitchFamily="34" charset="0"/>
              </a:rPr>
              <a:t>LaserHdriven</a:t>
            </a:r>
            <a:r>
              <a:rPr lang="it-IT" sz="2800" b="1" dirty="0">
                <a:solidFill>
                  <a:srgbClr val="002060"/>
                </a:solidFill>
                <a:latin typeface="Calibri Light" panose="020F0302020204030204" pitchFamily="34" charset="0"/>
                <a:cs typeface="Calibri Light" panose="020F0302020204030204" pitchFamily="34" charset="0"/>
              </a:rPr>
              <a:t> </a:t>
            </a:r>
            <a:r>
              <a:rPr lang="it-IT" sz="2800" b="1" dirty="0" err="1">
                <a:solidFill>
                  <a:srgbClr val="002060"/>
                </a:solidFill>
                <a:latin typeface="Calibri Light" panose="020F0302020204030204" pitchFamily="34" charset="0"/>
                <a:cs typeface="Calibri Light" panose="020F0302020204030204" pitchFamily="34" charset="0"/>
              </a:rPr>
              <a:t>proton</a:t>
            </a:r>
            <a:r>
              <a:rPr lang="it-IT" sz="2800" b="1" dirty="0">
                <a:solidFill>
                  <a:srgbClr val="002060"/>
                </a:solidFill>
                <a:latin typeface="Calibri Light" panose="020F0302020204030204" pitchFamily="34" charset="0"/>
                <a:cs typeface="Calibri Light" panose="020F0302020204030204" pitchFamily="34" charset="0"/>
              </a:rPr>
              <a:t> </a:t>
            </a:r>
            <a:r>
              <a:rPr lang="it-IT" sz="2800" b="1" dirty="0" err="1">
                <a:solidFill>
                  <a:srgbClr val="002060"/>
                </a:solidFill>
                <a:latin typeface="Calibri Light" panose="020F0302020204030204" pitchFamily="34" charset="0"/>
                <a:cs typeface="Calibri Light" panose="020F0302020204030204" pitchFamily="34" charset="0"/>
              </a:rPr>
              <a:t>acceleration</a:t>
            </a:r>
            <a:endParaRPr lang="en-GB" sz="2800" b="1" dirty="0">
              <a:solidFill>
                <a:srgbClr val="002060"/>
              </a:solidFill>
              <a:latin typeface="Calibri Light" panose="020F0302020204030204" pitchFamily="34" charset="0"/>
              <a:cs typeface="Calibri Light" panose="020F0302020204030204" pitchFamily="34" charset="0"/>
            </a:endParaRPr>
          </a:p>
        </p:txBody>
      </p:sp>
      <p:pic>
        <p:nvPicPr>
          <p:cNvPr id="6" name="Picture 2" descr="marchio A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13" t="15123" r="-3713" b="39508"/>
          <a:stretch/>
        </p:blipFill>
        <p:spPr bwMode="auto">
          <a:xfrm>
            <a:off x="7255159" y="0"/>
            <a:ext cx="1939479"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logoci.tif"/>
          <p:cNvPicPr/>
          <p:nvPr/>
        </p:nvPicPr>
        <p:blipFill>
          <a:blip r:embed="rId4"/>
          <a:stretch>
            <a:fillRect/>
          </a:stretch>
        </p:blipFill>
        <p:spPr>
          <a:xfrm>
            <a:off x="251520" y="72220"/>
            <a:ext cx="864096" cy="422746"/>
          </a:xfrm>
          <a:prstGeom prst="rect">
            <a:avLst/>
          </a:prstGeom>
        </p:spPr>
      </p:pic>
      <p:sp>
        <p:nvSpPr>
          <p:cNvPr id="8" name="Segnaposto numero diapositiva 7"/>
          <p:cNvSpPr>
            <a:spLocks noGrp="1"/>
          </p:cNvSpPr>
          <p:nvPr>
            <p:ph type="sldNum" sz="quarter" idx="12"/>
          </p:nvPr>
        </p:nvSpPr>
        <p:spPr/>
        <p:txBody>
          <a:bodyPr/>
          <a:lstStyle/>
          <a:p>
            <a:fld id="{F2B03871-045F-2549-96DA-65E6F401FAC2}" type="slidenum">
              <a:rPr lang="it-IT" smtClean="0">
                <a:solidFill>
                  <a:schemeClr val="tx1"/>
                </a:solidFill>
              </a:rPr>
              <a:pPr/>
              <a:t>44</a:t>
            </a:fld>
            <a:endParaRPr lang="it-IT" dirty="0">
              <a:solidFill>
                <a:schemeClr val="tx1"/>
              </a:solidFill>
            </a:endParaRPr>
          </a:p>
        </p:txBody>
      </p:sp>
      <p:sp>
        <p:nvSpPr>
          <p:cNvPr id="5" name="Rettangolo 4">
            <a:extLst>
              <a:ext uri="{FF2B5EF4-FFF2-40B4-BE49-F238E27FC236}">
                <a16:creationId xmlns="" xmlns:a16="http://schemas.microsoft.com/office/drawing/2014/main" id="{6C1778F2-17D1-4713-8850-63E977085136}"/>
              </a:ext>
            </a:extLst>
          </p:cNvPr>
          <p:cNvSpPr/>
          <p:nvPr/>
        </p:nvSpPr>
        <p:spPr>
          <a:xfrm>
            <a:off x="8108647" y="5860717"/>
            <a:ext cx="243191" cy="2325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 xmlns:a16="http://schemas.microsoft.com/office/drawing/2014/main" id="{B5B25BC6-EE7F-4FF3-BEED-97F981BAE2F5}"/>
              </a:ext>
            </a:extLst>
          </p:cNvPr>
          <p:cNvSpPr/>
          <p:nvPr/>
        </p:nvSpPr>
        <p:spPr>
          <a:xfrm>
            <a:off x="971600" y="1327955"/>
            <a:ext cx="7559674" cy="646331"/>
          </a:xfrm>
          <a:prstGeom prst="rect">
            <a:avLst/>
          </a:prstGeom>
        </p:spPr>
        <p:txBody>
          <a:bodyPr wrap="square">
            <a:spAutoFit/>
          </a:bodyPr>
          <a:lstStyle/>
          <a:p>
            <a:r>
              <a:rPr lang="en-US" sz="1800" dirty="0">
                <a:solidFill>
                  <a:srgbClr val="002060"/>
                </a:solidFill>
                <a:latin typeface="+mn-lt"/>
              </a:rPr>
              <a:t>Scaling laws indicate that higher: power systems  should generate ions suitable for many applications</a:t>
            </a:r>
          </a:p>
        </p:txBody>
      </p:sp>
      <p:sp>
        <p:nvSpPr>
          <p:cNvPr id="12" name="object 5">
            <a:extLst>
              <a:ext uri="{FF2B5EF4-FFF2-40B4-BE49-F238E27FC236}">
                <a16:creationId xmlns="" xmlns:a16="http://schemas.microsoft.com/office/drawing/2014/main" id="{CE4CE214-A066-4944-8649-3F7C6AFB3A3A}"/>
              </a:ext>
            </a:extLst>
          </p:cNvPr>
          <p:cNvSpPr/>
          <p:nvPr/>
        </p:nvSpPr>
        <p:spPr>
          <a:xfrm>
            <a:off x="1419448" y="2188838"/>
            <a:ext cx="6699071" cy="3960440"/>
          </a:xfrm>
          <a:prstGeom prst="rect">
            <a:avLst/>
          </a:prstGeom>
          <a:blipFill>
            <a:blip r:embed="rId5" cstate="print"/>
            <a:stretch>
              <a:fillRect/>
            </a:stretch>
          </a:blipFill>
        </p:spPr>
        <p:txBody>
          <a:bodyPr wrap="square" lIns="0" tIns="0" rIns="0" bIns="0" rtlCol="0"/>
          <a:lstStyle/>
          <a:p>
            <a:pPr defTabSz="781903" eaLnBrk="1" fontAlgn="auto" hangingPunct="1">
              <a:spcBef>
                <a:spcPts val="0"/>
              </a:spcBef>
              <a:spcAft>
                <a:spcPts val="0"/>
              </a:spcAft>
            </a:pPr>
            <a:endParaRPr sz="1539">
              <a:solidFill>
                <a:prstClr val="black"/>
              </a:solidFill>
              <a:latin typeface="Calibri"/>
              <a:ea typeface="+mn-ea"/>
              <a:cs typeface="+mn-cs"/>
            </a:endParaRPr>
          </a:p>
        </p:txBody>
      </p:sp>
      <p:sp>
        <p:nvSpPr>
          <p:cNvPr id="13" name="object 4">
            <a:extLst>
              <a:ext uri="{FF2B5EF4-FFF2-40B4-BE49-F238E27FC236}">
                <a16:creationId xmlns="" xmlns:a16="http://schemas.microsoft.com/office/drawing/2014/main" id="{8111E426-96AD-4B19-86DC-94758A855BBD}"/>
              </a:ext>
            </a:extLst>
          </p:cNvPr>
          <p:cNvSpPr txBox="1"/>
          <p:nvPr/>
        </p:nvSpPr>
        <p:spPr>
          <a:xfrm>
            <a:off x="7178556" y="6124728"/>
            <a:ext cx="918744" cy="195184"/>
          </a:xfrm>
          <a:prstGeom prst="rect">
            <a:avLst/>
          </a:prstGeom>
        </p:spPr>
        <p:txBody>
          <a:bodyPr vert="horz" wrap="square" lIns="0" tIns="10860" rIns="0" bIns="0" rtlCol="0">
            <a:spAutoFit/>
          </a:bodyPr>
          <a:lstStyle/>
          <a:p>
            <a:pPr marL="10860" defTabSz="781903" eaLnBrk="1" fontAlgn="auto" hangingPunct="1">
              <a:spcBef>
                <a:spcPts val="86"/>
              </a:spcBef>
              <a:spcAft>
                <a:spcPts val="0"/>
              </a:spcAft>
            </a:pPr>
            <a:r>
              <a:rPr sz="1197" dirty="0">
                <a:solidFill>
                  <a:prstClr val="black"/>
                </a:solidFill>
                <a:latin typeface="Calibri"/>
                <a:ea typeface="+mn-ea"/>
                <a:cs typeface="Calibri"/>
              </a:rPr>
              <a:t>ELI</a:t>
            </a:r>
            <a:r>
              <a:rPr sz="1197" spc="-47" dirty="0">
                <a:solidFill>
                  <a:prstClr val="black"/>
                </a:solidFill>
                <a:latin typeface="Calibri"/>
                <a:ea typeface="+mn-ea"/>
                <a:cs typeface="Calibri"/>
              </a:rPr>
              <a:t> </a:t>
            </a:r>
            <a:r>
              <a:rPr sz="1197" spc="-4" dirty="0">
                <a:solidFill>
                  <a:prstClr val="black"/>
                </a:solidFill>
                <a:latin typeface="Calibri"/>
                <a:ea typeface="+mn-ea"/>
                <a:cs typeface="Calibri"/>
              </a:rPr>
              <a:t>Whitebook</a:t>
            </a:r>
            <a:endParaRPr sz="1197" dirty="0">
              <a:solidFill>
                <a:prstClr val="black"/>
              </a:solidFill>
              <a:latin typeface="Calibri"/>
              <a:ea typeface="+mn-ea"/>
              <a:cs typeface="Calibri"/>
            </a:endParaRPr>
          </a:p>
        </p:txBody>
      </p:sp>
    </p:spTree>
    <p:extLst>
      <p:ext uri="{BB962C8B-B14F-4D97-AF65-F5344CB8AC3E}">
        <p14:creationId xmlns:p14="http://schemas.microsoft.com/office/powerpoint/2010/main" val="6568048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p:cNvSpPr>
          <p:nvPr>
            <p:ph type="sldNum" sz="quarter" idx="2"/>
          </p:nvPr>
        </p:nvSpPr>
        <p:spPr>
          <a:xfrm>
            <a:off x="1327176" y="1667620"/>
            <a:ext cx="120551" cy="194221"/>
          </a:xfrm>
          <a:prstGeom prst="rect">
            <a:avLst/>
          </a:prstGeom>
          <a:extLst>
            <a:ext uri="{C572A759-6A51-4108-AA02-DFA0A04FC94B}">
              <ma14:wrappingTextBoxFlag xmlns:ma14="http://schemas.microsoft.com/office/mac/drawingml/2011/main" val="1"/>
            </a:ext>
          </a:extLst>
        </p:spPr>
        <p:txBody>
          <a:bodyPr/>
          <a:lstStyle/>
          <a:p>
            <a:pPr lvl="0">
              <a:defRPr>
                <a:solidFill>
                  <a:srgbClr val="000000"/>
                </a:solidFill>
              </a:defRPr>
            </a:pPr>
            <a:fld id="{86CB4B4D-7CA3-9044-876B-883B54F8677D}" type="slidenum">
              <a:rPr>
                <a:solidFill>
                  <a:srgbClr val="97D7EF"/>
                </a:solidFill>
              </a:rPr>
              <a:t>45</a:t>
            </a:fld>
            <a:endParaRPr>
              <a:solidFill>
                <a:srgbClr val="97D7EF"/>
              </a:solidFill>
            </a:endParaRPr>
          </a:p>
        </p:txBody>
      </p:sp>
      <p:pic>
        <p:nvPicPr>
          <p:cNvPr id="184" name="droppedImage.pdf"/>
          <p:cNvPicPr/>
          <p:nvPr/>
        </p:nvPicPr>
        <p:blipFill>
          <a:blip r:embed="rId3">
            <a:extLst/>
          </a:blip>
          <a:stretch>
            <a:fillRect/>
          </a:stretch>
        </p:blipFill>
        <p:spPr>
          <a:xfrm>
            <a:off x="1145143" y="1986381"/>
            <a:ext cx="2786063" cy="2129791"/>
          </a:xfrm>
          <a:prstGeom prst="rect">
            <a:avLst/>
          </a:prstGeom>
          <a:ln w="12700">
            <a:miter lim="400000"/>
          </a:ln>
        </p:spPr>
      </p:pic>
      <p:pic>
        <p:nvPicPr>
          <p:cNvPr id="185" name="Screen shot 2012-06-06 at 15.59.38.png"/>
          <p:cNvPicPr/>
          <p:nvPr/>
        </p:nvPicPr>
        <p:blipFill>
          <a:blip r:embed="rId4">
            <a:extLst/>
          </a:blip>
          <a:stretch>
            <a:fillRect/>
          </a:stretch>
        </p:blipFill>
        <p:spPr>
          <a:xfrm>
            <a:off x="4319640" y="3103552"/>
            <a:ext cx="3556249" cy="2479545"/>
          </a:xfrm>
          <a:prstGeom prst="rect">
            <a:avLst/>
          </a:prstGeom>
          <a:ln w="12700">
            <a:miter lim="400000"/>
          </a:ln>
        </p:spPr>
      </p:pic>
      <p:sp>
        <p:nvSpPr>
          <p:cNvPr id="187" name="Shape 187"/>
          <p:cNvSpPr/>
          <p:nvPr/>
        </p:nvSpPr>
        <p:spPr>
          <a:xfrm>
            <a:off x="2649885" y="5186408"/>
            <a:ext cx="1667619" cy="39241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l">
              <a:defRPr sz="4800">
                <a:solidFill>
                  <a:srgbClr val="9E3500"/>
                </a:solidFill>
                <a:latin typeface="+mn-lt"/>
                <a:ea typeface="+mn-ea"/>
                <a:cs typeface="+mn-cs"/>
                <a:sym typeface="Gill Sans Light"/>
              </a:defRPr>
            </a:lvl1pPr>
          </a:lstStyle>
          <a:p>
            <a:pPr lvl="0">
              <a:defRPr sz="1800">
                <a:solidFill>
                  <a:srgbClr val="000000"/>
                </a:solidFill>
              </a:defRPr>
            </a:pPr>
            <a:r>
              <a:rPr sz="2550" dirty="0"/>
              <a:t>Tomorrow ?</a:t>
            </a:r>
          </a:p>
        </p:txBody>
      </p:sp>
      <p:sp>
        <p:nvSpPr>
          <p:cNvPr id="11" name="Shape 187"/>
          <p:cNvSpPr/>
          <p:nvPr/>
        </p:nvSpPr>
        <p:spPr>
          <a:xfrm>
            <a:off x="1735485" y="1469425"/>
            <a:ext cx="1667619" cy="39241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l">
              <a:defRPr sz="4800">
                <a:solidFill>
                  <a:srgbClr val="9E3500"/>
                </a:solidFill>
                <a:latin typeface="+mn-lt"/>
                <a:ea typeface="+mn-ea"/>
                <a:cs typeface="+mn-cs"/>
                <a:sym typeface="Gill Sans Light"/>
              </a:defRPr>
            </a:lvl1pPr>
          </a:lstStyle>
          <a:p>
            <a:pPr lvl="0">
              <a:defRPr sz="1800">
                <a:solidFill>
                  <a:srgbClr val="000000"/>
                </a:solidFill>
              </a:defRPr>
            </a:pPr>
            <a:r>
              <a:rPr sz="2550" dirty="0"/>
              <a:t>To</a:t>
            </a:r>
            <a:r>
              <a:rPr lang="it-IT" sz="2550" dirty="0" err="1"/>
              <a:t>day</a:t>
            </a:r>
            <a:endParaRPr sz="2550" dirty="0"/>
          </a:p>
        </p:txBody>
      </p:sp>
      <p:pic>
        <p:nvPicPr>
          <p:cNvPr id="12" name="Picture 2" descr="marchio A3">
            <a:extLst>
              <a:ext uri="{FF2B5EF4-FFF2-40B4-BE49-F238E27FC236}">
                <a16:creationId xmlns="" xmlns:a16="http://schemas.microsoft.com/office/drawing/2014/main" id="{B4CC82B4-5C75-4D2B-83EE-7345A4EFB2C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713" t="15123" r="-3713" b="39508"/>
          <a:stretch/>
        </p:blipFill>
        <p:spPr bwMode="auto">
          <a:xfrm>
            <a:off x="7255159" y="0"/>
            <a:ext cx="1939479"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 descr="logoci.tif">
            <a:extLst>
              <a:ext uri="{FF2B5EF4-FFF2-40B4-BE49-F238E27FC236}">
                <a16:creationId xmlns="" xmlns:a16="http://schemas.microsoft.com/office/drawing/2014/main" id="{792657EE-DFC4-4F8B-8DA5-B7CA787CDCCC}"/>
              </a:ext>
            </a:extLst>
          </p:cNvPr>
          <p:cNvPicPr/>
          <p:nvPr/>
        </p:nvPicPr>
        <p:blipFill>
          <a:blip r:embed="rId6"/>
          <a:stretch>
            <a:fillRect/>
          </a:stretch>
        </p:blipFill>
        <p:spPr>
          <a:xfrm>
            <a:off x="251520" y="72220"/>
            <a:ext cx="864096" cy="422746"/>
          </a:xfrm>
          <a:prstGeom prst="rect">
            <a:avLst/>
          </a:prstGeom>
        </p:spPr>
      </p:pic>
    </p:spTree>
    <p:extLst>
      <p:ext uri="{BB962C8B-B14F-4D97-AF65-F5344CB8AC3E}">
        <p14:creationId xmlns:p14="http://schemas.microsoft.com/office/powerpoint/2010/main" val="3902337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5"/>
          <p:cNvSpPr>
            <a:spLocks/>
          </p:cNvSpPr>
          <p:nvPr/>
        </p:nvSpPr>
        <p:spPr bwMode="auto">
          <a:xfrm>
            <a:off x="2058592" y="4017170"/>
            <a:ext cx="1868090" cy="227410"/>
          </a:xfrm>
          <a:prstGeom prst="rect">
            <a:avLst/>
          </a:prstGeom>
          <a:solidFill>
            <a:srgbClr val="D8D8D8"/>
          </a:solidFill>
          <a:ln>
            <a:noFill/>
          </a:ln>
          <a:extLst>
            <a:ext uri="{91240B29-F687-4f45-9708-019B960494DF}">
              <a14:hiddenLine xmlns:a14="http://schemas.microsoft.com/office/drawing/2010/main" xmlns="" w="12700" cap="rnd">
                <a:solidFill>
                  <a:srgbClr val="000000"/>
                </a:solidFill>
                <a:round/>
                <a:headEnd/>
                <a:tailEnd/>
              </a14:hiddenLine>
            </a:ext>
          </a:extLst>
        </p:spPr>
        <p:txBody>
          <a:bodyPr lIns="20091" tIns="20091" rIns="20091" bIns="20091"/>
          <a:lstStyle/>
          <a:p>
            <a:pPr algn="ctr"/>
            <a:r>
              <a:rPr lang="en-US" sz="1275">
                <a:solidFill>
                  <a:srgbClr val="000000"/>
                </a:solidFill>
                <a:cs typeface="MS PGothic" charset="0"/>
              </a:rPr>
              <a:t>LUX/XFEL</a:t>
            </a:r>
          </a:p>
        </p:txBody>
      </p:sp>
      <p:sp>
        <p:nvSpPr>
          <p:cNvPr id="40962" name="Rectangle 6"/>
          <p:cNvSpPr>
            <a:spLocks/>
          </p:cNvSpPr>
          <p:nvPr/>
        </p:nvSpPr>
        <p:spPr bwMode="auto">
          <a:xfrm>
            <a:off x="4950619" y="4015980"/>
            <a:ext cx="2268141" cy="282178"/>
          </a:xfrm>
          <a:prstGeom prst="rect">
            <a:avLst/>
          </a:prstGeom>
          <a:solidFill>
            <a:srgbClr val="D8D8D8"/>
          </a:solidFill>
          <a:ln>
            <a:noFill/>
          </a:ln>
          <a:extLst>
            <a:ext uri="{91240B29-F687-4f45-9708-019B960494DF}">
              <a14:hiddenLine xmlns:a14="http://schemas.microsoft.com/office/drawing/2010/main" xmlns="" w="12700" cap="rnd">
                <a:solidFill>
                  <a:srgbClr val="000000"/>
                </a:solidFill>
                <a:round/>
                <a:headEnd/>
                <a:tailEnd/>
              </a14:hiddenLine>
            </a:ext>
          </a:extLst>
        </p:spPr>
        <p:txBody>
          <a:bodyPr lIns="20091" tIns="20091" rIns="20091" bIns="20091"/>
          <a:lstStyle/>
          <a:p>
            <a:pPr algn="ctr"/>
            <a:r>
              <a:rPr lang="en-US" sz="1275">
                <a:solidFill>
                  <a:srgbClr val="000000"/>
                </a:solidFill>
                <a:cs typeface="MS PGothic" charset="0"/>
              </a:rPr>
              <a:t>X-rays from relativistic e-beams</a:t>
            </a:r>
          </a:p>
        </p:txBody>
      </p:sp>
      <p:sp>
        <p:nvSpPr>
          <p:cNvPr id="40963" name="Rectangle 7"/>
          <p:cNvSpPr>
            <a:spLocks/>
          </p:cNvSpPr>
          <p:nvPr/>
        </p:nvSpPr>
        <p:spPr bwMode="auto">
          <a:xfrm>
            <a:off x="5117307" y="1921669"/>
            <a:ext cx="1922860" cy="228600"/>
          </a:xfrm>
          <a:prstGeom prst="rect">
            <a:avLst/>
          </a:prstGeom>
          <a:solidFill>
            <a:srgbClr val="D8D8D8"/>
          </a:solidFill>
          <a:ln>
            <a:noFill/>
          </a:ln>
          <a:extLst>
            <a:ext uri="{91240B29-F687-4f45-9708-019B960494DF}">
              <a14:hiddenLine xmlns:a14="http://schemas.microsoft.com/office/drawing/2010/main" xmlns="" w="12700" cap="rnd">
                <a:solidFill>
                  <a:srgbClr val="000000"/>
                </a:solidFill>
                <a:round/>
                <a:headEnd/>
                <a:tailEnd/>
              </a14:hiddenLine>
            </a:ext>
          </a:extLst>
        </p:spPr>
        <p:txBody>
          <a:bodyPr lIns="20091" tIns="20091" rIns="20091" bIns="20091"/>
          <a:lstStyle/>
          <a:p>
            <a:pPr algn="ctr"/>
            <a:r>
              <a:rPr lang="en-US" sz="1275">
                <a:solidFill>
                  <a:srgbClr val="000000"/>
                </a:solidFill>
                <a:cs typeface="MS PGothic" charset="0"/>
              </a:rPr>
              <a:t>Harmonics (gas)</a:t>
            </a:r>
          </a:p>
        </p:txBody>
      </p:sp>
      <p:sp>
        <p:nvSpPr>
          <p:cNvPr id="40964" name="Rectangle 8"/>
          <p:cNvSpPr>
            <a:spLocks/>
          </p:cNvSpPr>
          <p:nvPr/>
        </p:nvSpPr>
        <p:spPr bwMode="auto">
          <a:xfrm>
            <a:off x="2005014" y="1909764"/>
            <a:ext cx="1921669" cy="226219"/>
          </a:xfrm>
          <a:prstGeom prst="rect">
            <a:avLst/>
          </a:prstGeom>
          <a:solidFill>
            <a:srgbClr val="D8D8D8"/>
          </a:solidFill>
          <a:ln>
            <a:noFill/>
          </a:ln>
          <a:extLst>
            <a:ext uri="{91240B29-F687-4f45-9708-019B960494DF}">
              <a14:hiddenLine xmlns:a14="http://schemas.microsoft.com/office/drawing/2010/main" xmlns="" w="12700" cap="rnd">
                <a:solidFill>
                  <a:srgbClr val="000000"/>
                </a:solidFill>
                <a:round/>
                <a:headEnd/>
                <a:tailEnd/>
              </a14:hiddenLine>
            </a:ext>
          </a:extLst>
        </p:spPr>
        <p:txBody>
          <a:bodyPr lIns="20091" tIns="20091" rIns="20091" bIns="20091"/>
          <a:lstStyle/>
          <a:p>
            <a:pPr algn="ctr"/>
            <a:r>
              <a:rPr lang="en-US" sz="1275">
                <a:solidFill>
                  <a:srgbClr val="000000"/>
                </a:solidFill>
                <a:cs typeface="MS PGothic" charset="0"/>
              </a:rPr>
              <a:t>Plasma sources</a:t>
            </a:r>
          </a:p>
        </p:txBody>
      </p:sp>
      <p:pic>
        <p:nvPicPr>
          <p:cNvPr id="40965"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33901" y="2395539"/>
            <a:ext cx="3259931" cy="1169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40966"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9726" y="2288381"/>
            <a:ext cx="2622947" cy="146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40967"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4413" y="4501755"/>
            <a:ext cx="2800350" cy="14120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nvGrpSpPr>
          <p:cNvPr id="40968" name="Skupina 28"/>
          <p:cNvGrpSpPr>
            <a:grpSpLocks/>
          </p:cNvGrpSpPr>
          <p:nvPr/>
        </p:nvGrpSpPr>
        <p:grpSpPr bwMode="auto">
          <a:xfrm>
            <a:off x="1512095" y="4373166"/>
            <a:ext cx="3212306" cy="1132284"/>
            <a:chOff x="4270152" y="7444563"/>
            <a:chExt cx="6336704" cy="1876989"/>
          </a:xfrm>
        </p:grpSpPr>
        <p:grpSp>
          <p:nvGrpSpPr>
            <p:cNvPr id="40970" name="Skupina 26"/>
            <p:cNvGrpSpPr>
              <a:grpSpLocks/>
            </p:cNvGrpSpPr>
            <p:nvPr/>
          </p:nvGrpSpPr>
          <p:grpSpPr bwMode="auto">
            <a:xfrm>
              <a:off x="4270152" y="7541096"/>
              <a:ext cx="6336704" cy="1780456"/>
              <a:chOff x="1821880" y="6677000"/>
              <a:chExt cx="11543519" cy="2839069"/>
            </a:xfrm>
          </p:grpSpPr>
          <p:pic>
            <p:nvPicPr>
              <p:cNvPr id="40972" name="Image 16"/>
              <p:cNvPicPr>
                <a:picLocks noChangeAspect="1"/>
              </p:cNvPicPr>
              <p:nvPr/>
            </p:nvPicPr>
            <p:blipFill>
              <a:blip r:embed="rId5">
                <a:extLst>
                  <a:ext uri="{28A0092B-C50C-407E-A947-70E740481C1C}">
                    <a14:useLocalDpi xmlns:a14="http://schemas.microsoft.com/office/drawing/2010/main" val="0"/>
                  </a:ext>
                </a:extLst>
              </a:blip>
              <a:srcRect t="23811" r="18706" b="47293"/>
              <a:stretch>
                <a:fillRect/>
              </a:stretch>
            </p:blipFill>
            <p:spPr bwMode="auto">
              <a:xfrm>
                <a:off x="1821880" y="6677000"/>
                <a:ext cx="10225136" cy="2376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73" name="Obdélník 25"/>
              <p:cNvSpPr>
                <a:spLocks noChangeArrowheads="1"/>
              </p:cNvSpPr>
              <p:nvPr/>
            </p:nvSpPr>
            <p:spPr bwMode="auto">
              <a:xfrm rot="-171101">
                <a:off x="3788335" y="8383685"/>
                <a:ext cx="9577064" cy="1132384"/>
              </a:xfrm>
              <a:prstGeom prst="rect">
                <a:avLst/>
              </a:prstGeom>
              <a:solidFill>
                <a:schemeClr val="bg1"/>
              </a:solidFill>
              <a:ln>
                <a:noFill/>
              </a:ln>
              <a:extLst>
                <a:ext uri="{91240B29-F687-4f45-9708-019B960494DF}">
                  <a14:hiddenLine xmlns:a14="http://schemas.microsoft.com/office/drawing/2010/main" xmlns="" w="25400">
                    <a:solidFill>
                      <a:srgbClr val="000000"/>
                    </a:solidFill>
                    <a:round/>
                    <a:headEnd/>
                    <a:tailEnd/>
                  </a14:hiddenLine>
                </a:ext>
              </a:extLst>
            </p:spPr>
            <p:txBody>
              <a:bodyPr/>
              <a:lstStyle/>
              <a:p>
                <a:endParaRPr lang="fr-FR" sz="675"/>
              </a:p>
            </p:txBody>
          </p:sp>
        </p:grpSp>
        <p:sp>
          <p:nvSpPr>
            <p:cNvPr id="40971" name="Obdélník 27"/>
            <p:cNvSpPr>
              <a:spLocks noChangeArrowheads="1"/>
            </p:cNvSpPr>
            <p:nvPr/>
          </p:nvSpPr>
          <p:spPr bwMode="auto">
            <a:xfrm rot="-334839">
              <a:off x="5955458" y="7444563"/>
              <a:ext cx="1008112" cy="648072"/>
            </a:xfrm>
            <a:prstGeom prst="rect">
              <a:avLst/>
            </a:prstGeom>
            <a:solidFill>
              <a:schemeClr val="bg1"/>
            </a:solidFill>
            <a:ln>
              <a:noFill/>
            </a:ln>
            <a:extLst>
              <a:ext uri="{91240B29-F687-4f45-9708-019B960494DF}">
                <a14:hiddenLine xmlns:a14="http://schemas.microsoft.com/office/drawing/2010/main" xmlns="" w="25400">
                  <a:solidFill>
                    <a:srgbClr val="000000"/>
                  </a:solidFill>
                  <a:round/>
                  <a:headEnd/>
                  <a:tailEnd/>
                </a14:hiddenLine>
              </a:ext>
            </a:extLst>
          </p:spPr>
          <p:txBody>
            <a:bodyPr/>
            <a:lstStyle/>
            <a:p>
              <a:endParaRPr lang="fr-FR" sz="675"/>
            </a:p>
          </p:txBody>
        </p:sp>
      </p:grpSp>
      <p:sp>
        <p:nvSpPr>
          <p:cNvPr id="40969" name="Titre 1"/>
          <p:cNvSpPr>
            <a:spLocks noGrp="1"/>
          </p:cNvSpPr>
          <p:nvPr>
            <p:ph type="title"/>
          </p:nvPr>
        </p:nvSpPr>
        <p:spPr>
          <a:xfrm>
            <a:off x="1246142" y="376346"/>
            <a:ext cx="6974532" cy="857250"/>
          </a:xfrm>
        </p:spPr>
        <p:txBody>
          <a:bodyPr>
            <a:noAutofit/>
          </a:bodyPr>
          <a:lstStyle/>
          <a:p>
            <a:r>
              <a:rPr lang="en-US" sz="2800" b="1" dirty="0">
                <a:solidFill>
                  <a:srgbClr val="000090"/>
                </a:solidFill>
              </a:rPr>
              <a:t>Laser-driven X-ray sources @ ELI </a:t>
            </a:r>
            <a:r>
              <a:rPr lang="en-US" sz="2800" b="1" dirty="0" err="1">
                <a:solidFill>
                  <a:srgbClr val="000090"/>
                </a:solidFill>
              </a:rPr>
              <a:t>Beamlines</a:t>
            </a:r>
            <a:endParaRPr lang="fr-FR" sz="2800" b="1" dirty="0">
              <a:solidFill>
                <a:srgbClr val="000090"/>
              </a:solidFill>
            </a:endParaRPr>
          </a:p>
        </p:txBody>
      </p:sp>
      <p:pic>
        <p:nvPicPr>
          <p:cNvPr id="15" name="Picture 3" descr="logoci.tif">
            <a:extLst>
              <a:ext uri="{FF2B5EF4-FFF2-40B4-BE49-F238E27FC236}">
                <a16:creationId xmlns="" xmlns:a16="http://schemas.microsoft.com/office/drawing/2014/main" id="{D7520BEB-B4B9-473E-A723-D89A895A6F0D}"/>
              </a:ext>
            </a:extLst>
          </p:cNvPr>
          <p:cNvPicPr/>
          <p:nvPr/>
        </p:nvPicPr>
        <p:blipFill>
          <a:blip r:embed="rId6"/>
          <a:stretch>
            <a:fillRect/>
          </a:stretch>
        </p:blipFill>
        <p:spPr>
          <a:xfrm>
            <a:off x="251520" y="72220"/>
            <a:ext cx="864096" cy="422746"/>
          </a:xfrm>
          <a:prstGeom prst="rect">
            <a:avLst/>
          </a:prstGeom>
        </p:spPr>
      </p:pic>
      <p:pic>
        <p:nvPicPr>
          <p:cNvPr id="16" name="Picture 2" descr="marchio A3">
            <a:extLst>
              <a:ext uri="{FF2B5EF4-FFF2-40B4-BE49-F238E27FC236}">
                <a16:creationId xmlns="" xmlns:a16="http://schemas.microsoft.com/office/drawing/2014/main" id="{E7146E66-7D63-4941-BD09-878DE54BEBDD}"/>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713" t="15123" r="-3713" b="39508"/>
          <a:stretch/>
        </p:blipFill>
        <p:spPr bwMode="auto">
          <a:xfrm>
            <a:off x="7255159" y="0"/>
            <a:ext cx="1939479"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7390803"/>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olo 1"/>
          <p:cNvSpPr txBox="1">
            <a:spLocks/>
          </p:cNvSpPr>
          <p:nvPr/>
        </p:nvSpPr>
        <p:spPr>
          <a:xfrm>
            <a:off x="1116013" y="409575"/>
            <a:ext cx="7559675" cy="58102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GB" sz="2800" b="1" dirty="0">
                <a:solidFill>
                  <a:srgbClr val="002060"/>
                </a:solidFill>
              </a:rPr>
              <a:t>Small accelerators for industrial applications</a:t>
            </a:r>
          </a:p>
        </p:txBody>
      </p:sp>
      <p:pic>
        <p:nvPicPr>
          <p:cNvPr id="6" name="Picture 2" descr="marchio A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13" t="15123" r="-3713" b="39508"/>
          <a:stretch/>
        </p:blipFill>
        <p:spPr bwMode="auto">
          <a:xfrm>
            <a:off x="7255159" y="0"/>
            <a:ext cx="1939479"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logoci.tif"/>
          <p:cNvPicPr/>
          <p:nvPr/>
        </p:nvPicPr>
        <p:blipFill>
          <a:blip r:embed="rId4"/>
          <a:stretch>
            <a:fillRect/>
          </a:stretch>
        </p:blipFill>
        <p:spPr>
          <a:xfrm>
            <a:off x="251520" y="72220"/>
            <a:ext cx="864096" cy="422746"/>
          </a:xfrm>
          <a:prstGeom prst="rect">
            <a:avLst/>
          </a:prstGeom>
        </p:spPr>
      </p:pic>
      <p:sp>
        <p:nvSpPr>
          <p:cNvPr id="8" name="Segnaposto numero diapositiva 7"/>
          <p:cNvSpPr>
            <a:spLocks noGrp="1"/>
          </p:cNvSpPr>
          <p:nvPr>
            <p:ph type="sldNum" sz="quarter" idx="12"/>
          </p:nvPr>
        </p:nvSpPr>
        <p:spPr/>
        <p:txBody>
          <a:bodyPr/>
          <a:lstStyle/>
          <a:p>
            <a:fld id="{F2B03871-045F-2549-96DA-65E6F401FAC2}" type="slidenum">
              <a:rPr lang="it-IT" smtClean="0">
                <a:solidFill>
                  <a:prstClr val="black">
                    <a:tint val="75000"/>
                  </a:prstClr>
                </a:solidFill>
              </a:rPr>
              <a:pPr/>
              <a:t>47</a:t>
            </a:fld>
            <a:endParaRPr lang="it-IT" dirty="0">
              <a:solidFill>
                <a:prstClr val="black">
                  <a:tint val="75000"/>
                </a:prstClr>
              </a:solidFill>
            </a:endParaRPr>
          </a:p>
        </p:txBody>
      </p:sp>
      <p:sp>
        <p:nvSpPr>
          <p:cNvPr id="2" name="Rettangolo 1">
            <a:extLst>
              <a:ext uri="{FF2B5EF4-FFF2-40B4-BE49-F238E27FC236}">
                <a16:creationId xmlns="" xmlns:a16="http://schemas.microsoft.com/office/drawing/2014/main" id="{30F9991B-538D-4FC6-B469-CC01171A3D6C}"/>
              </a:ext>
            </a:extLst>
          </p:cNvPr>
          <p:cNvSpPr/>
          <p:nvPr/>
        </p:nvSpPr>
        <p:spPr>
          <a:xfrm>
            <a:off x="683568" y="1107787"/>
            <a:ext cx="8019644" cy="584775"/>
          </a:xfrm>
          <a:prstGeom prst="rect">
            <a:avLst/>
          </a:prstGeom>
        </p:spPr>
        <p:txBody>
          <a:bodyPr wrap="square">
            <a:spAutoFit/>
          </a:bodyPr>
          <a:lstStyle/>
          <a:p>
            <a:r>
              <a:rPr lang="en-US" sz="1600" dirty="0">
                <a:solidFill>
                  <a:srgbClr val="002060"/>
                </a:solidFill>
                <a:latin typeface="+mn-lt"/>
              </a:rPr>
              <a:t>The technology is based on the </a:t>
            </a:r>
            <a:r>
              <a:rPr lang="en-US" sz="1600" dirty="0" err="1">
                <a:solidFill>
                  <a:srgbClr val="002060"/>
                </a:solidFill>
                <a:latin typeface="+mn-lt"/>
              </a:rPr>
              <a:t>MicroLinac</a:t>
            </a:r>
            <a:r>
              <a:rPr lang="en-US" sz="1600" dirty="0">
                <a:solidFill>
                  <a:srgbClr val="002060"/>
                </a:solidFill>
                <a:latin typeface="+mn-lt"/>
              </a:rPr>
              <a:t> (originally developed at SLAC), an X-band linear accelerator powered by an inexpensive and commonly available magnetron.</a:t>
            </a:r>
            <a:endParaRPr lang="it-IT" sz="1600" dirty="0">
              <a:solidFill>
                <a:srgbClr val="002060"/>
              </a:solidFill>
              <a:latin typeface="+mn-lt"/>
            </a:endParaRPr>
          </a:p>
        </p:txBody>
      </p:sp>
      <p:pic>
        <p:nvPicPr>
          <p:cNvPr id="3" name="Immagine 2">
            <a:extLst>
              <a:ext uri="{FF2B5EF4-FFF2-40B4-BE49-F238E27FC236}">
                <a16:creationId xmlns="" xmlns:a16="http://schemas.microsoft.com/office/drawing/2014/main" id="{D626FA84-60C0-41FA-8C16-96535C697DEF}"/>
              </a:ext>
            </a:extLst>
          </p:cNvPr>
          <p:cNvPicPr>
            <a:picLocks noChangeAspect="1"/>
          </p:cNvPicPr>
          <p:nvPr/>
        </p:nvPicPr>
        <p:blipFill rotWithShape="1">
          <a:blip r:embed="rId5"/>
          <a:srcRect l="4137" b="8265"/>
          <a:stretch/>
        </p:blipFill>
        <p:spPr>
          <a:xfrm>
            <a:off x="334752" y="1834663"/>
            <a:ext cx="4517902" cy="1999846"/>
          </a:xfrm>
          <a:prstGeom prst="rect">
            <a:avLst/>
          </a:prstGeom>
        </p:spPr>
      </p:pic>
      <p:sp>
        <p:nvSpPr>
          <p:cNvPr id="5" name="Rettangolo 4">
            <a:extLst>
              <a:ext uri="{FF2B5EF4-FFF2-40B4-BE49-F238E27FC236}">
                <a16:creationId xmlns="" xmlns:a16="http://schemas.microsoft.com/office/drawing/2014/main" id="{1533633F-78D1-4DE9-BD38-BEE6AAB58E76}"/>
              </a:ext>
            </a:extLst>
          </p:cNvPr>
          <p:cNvSpPr/>
          <p:nvPr/>
        </p:nvSpPr>
        <p:spPr>
          <a:xfrm>
            <a:off x="733833" y="3855179"/>
            <a:ext cx="3895425" cy="338554"/>
          </a:xfrm>
          <a:prstGeom prst="rect">
            <a:avLst/>
          </a:prstGeom>
        </p:spPr>
        <p:txBody>
          <a:bodyPr wrap="none">
            <a:spAutoFit/>
          </a:bodyPr>
          <a:lstStyle/>
          <a:p>
            <a:r>
              <a:rPr lang="nn-NO" sz="1600" dirty="0">
                <a:solidFill>
                  <a:srgbClr val="002060"/>
                </a:solidFill>
                <a:latin typeface="+mn-lt"/>
              </a:rPr>
              <a:t>1 MeV MicroLinac for </a:t>
            </a:r>
            <a:r>
              <a:rPr lang="nn-NO" sz="1600" b="1" dirty="0">
                <a:solidFill>
                  <a:srgbClr val="002060"/>
                </a:solidFill>
                <a:latin typeface="+mn-lt"/>
              </a:rPr>
              <a:t>industrial radiography</a:t>
            </a:r>
            <a:endParaRPr lang="it-IT" sz="1400" b="1" dirty="0">
              <a:solidFill>
                <a:srgbClr val="002060"/>
              </a:solidFill>
              <a:latin typeface="+mn-lt"/>
            </a:endParaRPr>
          </a:p>
        </p:txBody>
      </p:sp>
      <p:pic>
        <p:nvPicPr>
          <p:cNvPr id="9" name="Immagine 8">
            <a:extLst>
              <a:ext uri="{FF2B5EF4-FFF2-40B4-BE49-F238E27FC236}">
                <a16:creationId xmlns="" xmlns:a16="http://schemas.microsoft.com/office/drawing/2014/main" id="{8278726E-1A8F-49F3-85B9-A908D1396D52}"/>
              </a:ext>
            </a:extLst>
          </p:cNvPr>
          <p:cNvPicPr>
            <a:picLocks noChangeAspect="1"/>
          </p:cNvPicPr>
          <p:nvPr/>
        </p:nvPicPr>
        <p:blipFill rotWithShape="1">
          <a:blip r:embed="rId6"/>
          <a:srcRect b="8465"/>
          <a:stretch/>
        </p:blipFill>
        <p:spPr>
          <a:xfrm>
            <a:off x="5292401" y="2024609"/>
            <a:ext cx="3423953" cy="1830570"/>
          </a:xfrm>
          <a:prstGeom prst="rect">
            <a:avLst/>
          </a:prstGeom>
        </p:spPr>
      </p:pic>
      <p:sp>
        <p:nvSpPr>
          <p:cNvPr id="10" name="Rettangolo 9">
            <a:extLst>
              <a:ext uri="{FF2B5EF4-FFF2-40B4-BE49-F238E27FC236}">
                <a16:creationId xmlns="" xmlns:a16="http://schemas.microsoft.com/office/drawing/2014/main" id="{24DE2A50-4F11-48DA-A05B-151EE1FC5701}"/>
              </a:ext>
            </a:extLst>
          </p:cNvPr>
          <p:cNvSpPr/>
          <p:nvPr/>
        </p:nvSpPr>
        <p:spPr>
          <a:xfrm>
            <a:off x="5254508" y="3901345"/>
            <a:ext cx="4572000" cy="584775"/>
          </a:xfrm>
          <a:prstGeom prst="rect">
            <a:avLst/>
          </a:prstGeom>
        </p:spPr>
        <p:txBody>
          <a:bodyPr>
            <a:spAutoFit/>
          </a:bodyPr>
          <a:lstStyle/>
          <a:p>
            <a:r>
              <a:rPr lang="en-US" sz="1600" dirty="0">
                <a:solidFill>
                  <a:srgbClr val="002060"/>
                </a:solidFill>
                <a:latin typeface="+mn-lt"/>
              </a:rPr>
              <a:t>2 MeV </a:t>
            </a:r>
            <a:r>
              <a:rPr lang="en-US" sz="1600" dirty="0" err="1">
                <a:solidFill>
                  <a:srgbClr val="002060"/>
                </a:solidFill>
                <a:latin typeface="+mn-lt"/>
              </a:rPr>
              <a:t>MicroLinac</a:t>
            </a:r>
            <a:r>
              <a:rPr lang="en-US" sz="1600" dirty="0">
                <a:solidFill>
                  <a:srgbClr val="002060"/>
                </a:solidFill>
                <a:latin typeface="+mn-lt"/>
              </a:rPr>
              <a:t>, with mobile phone shown</a:t>
            </a:r>
          </a:p>
          <a:p>
            <a:r>
              <a:rPr lang="en-US" sz="1600" dirty="0">
                <a:solidFill>
                  <a:srgbClr val="002060"/>
                </a:solidFill>
                <a:latin typeface="+mn-lt"/>
              </a:rPr>
              <a:t>for scale.</a:t>
            </a:r>
            <a:endParaRPr lang="it-IT" sz="1600" dirty="0">
              <a:solidFill>
                <a:srgbClr val="002060"/>
              </a:solidFill>
              <a:latin typeface="+mn-lt"/>
            </a:endParaRPr>
          </a:p>
        </p:txBody>
      </p:sp>
      <p:pic>
        <p:nvPicPr>
          <p:cNvPr id="11" name="Immagine 10">
            <a:extLst>
              <a:ext uri="{FF2B5EF4-FFF2-40B4-BE49-F238E27FC236}">
                <a16:creationId xmlns="" xmlns:a16="http://schemas.microsoft.com/office/drawing/2014/main" id="{3994D211-23D8-4E0A-ACFE-4CEA5586F527}"/>
              </a:ext>
            </a:extLst>
          </p:cNvPr>
          <p:cNvPicPr>
            <a:picLocks noChangeAspect="1"/>
          </p:cNvPicPr>
          <p:nvPr/>
        </p:nvPicPr>
        <p:blipFill rotWithShape="1">
          <a:blip r:embed="rId7"/>
          <a:srcRect l="42125" t="50000" r="29375" b="23387"/>
          <a:stretch/>
        </p:blipFill>
        <p:spPr>
          <a:xfrm>
            <a:off x="645596" y="4382061"/>
            <a:ext cx="4578558" cy="2403719"/>
          </a:xfrm>
          <a:prstGeom prst="rect">
            <a:avLst/>
          </a:prstGeom>
        </p:spPr>
      </p:pic>
      <p:pic>
        <p:nvPicPr>
          <p:cNvPr id="12" name="Immagine 11">
            <a:extLst>
              <a:ext uri="{FF2B5EF4-FFF2-40B4-BE49-F238E27FC236}">
                <a16:creationId xmlns="" xmlns:a16="http://schemas.microsoft.com/office/drawing/2014/main" id="{FD0CC6C5-8B1F-4C4D-8373-699BD3B7C4A1}"/>
              </a:ext>
            </a:extLst>
          </p:cNvPr>
          <p:cNvPicPr>
            <a:picLocks noChangeAspect="1"/>
          </p:cNvPicPr>
          <p:nvPr/>
        </p:nvPicPr>
        <p:blipFill rotWithShape="1">
          <a:blip r:embed="rId8"/>
          <a:srcRect l="22438" t="45243" r="49928" b="30635"/>
          <a:stretch/>
        </p:blipFill>
        <p:spPr>
          <a:xfrm>
            <a:off x="4835886" y="4608051"/>
            <a:ext cx="4306332" cy="2113425"/>
          </a:xfrm>
          <a:prstGeom prst="rect">
            <a:avLst/>
          </a:prstGeom>
        </p:spPr>
      </p:pic>
    </p:spTree>
    <p:extLst>
      <p:ext uri="{BB962C8B-B14F-4D97-AF65-F5344CB8AC3E}">
        <p14:creationId xmlns:p14="http://schemas.microsoft.com/office/powerpoint/2010/main" val="28542590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Rettangolo 13">
            <a:extLst>
              <a:ext uri="{FF2B5EF4-FFF2-40B4-BE49-F238E27FC236}">
                <a16:creationId xmlns="" xmlns:a16="http://schemas.microsoft.com/office/drawing/2014/main" id="{5D1560BE-3CB8-4F03-9DC3-054683AD3455}"/>
              </a:ext>
            </a:extLst>
          </p:cNvPr>
          <p:cNvSpPr/>
          <p:nvPr/>
        </p:nvSpPr>
        <p:spPr bwMode="auto">
          <a:xfrm>
            <a:off x="156437" y="1959236"/>
            <a:ext cx="4633222" cy="2383685"/>
          </a:xfrm>
          <a:prstGeom prst="rect">
            <a:avLst/>
          </a:prstGeom>
          <a:ln w="38100">
            <a:solidFill>
              <a:srgbClr val="00206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900" b="0" i="0" u="none" strike="noStrike" cap="none" normalizeH="0" baseline="0">
              <a:ln>
                <a:noFill/>
              </a:ln>
              <a:solidFill>
                <a:schemeClr val="bg1"/>
              </a:solidFill>
              <a:effectLst/>
              <a:latin typeface="Arial" charset="0"/>
              <a:ea typeface="ＭＳ Ｐゴシック" pitchFamily="1" charset="-128"/>
            </a:endParaRPr>
          </a:p>
        </p:txBody>
      </p:sp>
      <p:sp>
        <p:nvSpPr>
          <p:cNvPr id="4" name="Titolo 1"/>
          <p:cNvSpPr txBox="1">
            <a:spLocks/>
          </p:cNvSpPr>
          <p:nvPr/>
        </p:nvSpPr>
        <p:spPr>
          <a:xfrm>
            <a:off x="1116013" y="409575"/>
            <a:ext cx="6846403" cy="58102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pPr>
            <a:r>
              <a:rPr lang="en-GB" sz="2800" b="1" dirty="0">
                <a:solidFill>
                  <a:srgbClr val="002060"/>
                </a:solidFill>
              </a:rPr>
              <a:t>Small accelerators for medical applications: </a:t>
            </a:r>
          </a:p>
          <a:p>
            <a:pPr algn="ctr" fontAlgn="auto">
              <a:spcAft>
                <a:spcPts val="0"/>
              </a:spcAft>
            </a:pPr>
            <a:r>
              <a:rPr lang="en-GB" sz="2800" b="1" dirty="0">
                <a:solidFill>
                  <a:srgbClr val="002060"/>
                </a:solidFill>
              </a:rPr>
              <a:t>FLASH therapy</a:t>
            </a:r>
          </a:p>
        </p:txBody>
      </p:sp>
      <p:pic>
        <p:nvPicPr>
          <p:cNvPr id="6" name="Picture 2" descr="marchio A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13" t="15123" r="-3713" b="39508"/>
          <a:stretch/>
        </p:blipFill>
        <p:spPr bwMode="auto">
          <a:xfrm>
            <a:off x="7255159" y="0"/>
            <a:ext cx="1939479"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logoci.tif"/>
          <p:cNvPicPr/>
          <p:nvPr/>
        </p:nvPicPr>
        <p:blipFill>
          <a:blip r:embed="rId4"/>
          <a:stretch>
            <a:fillRect/>
          </a:stretch>
        </p:blipFill>
        <p:spPr>
          <a:xfrm>
            <a:off x="251520" y="72220"/>
            <a:ext cx="864096" cy="422746"/>
          </a:xfrm>
          <a:prstGeom prst="rect">
            <a:avLst/>
          </a:prstGeom>
        </p:spPr>
      </p:pic>
      <p:sp>
        <p:nvSpPr>
          <p:cNvPr id="5" name="Rettangolo 4">
            <a:extLst>
              <a:ext uri="{FF2B5EF4-FFF2-40B4-BE49-F238E27FC236}">
                <a16:creationId xmlns="" xmlns:a16="http://schemas.microsoft.com/office/drawing/2014/main" id="{506FF542-A162-4548-B29A-379565C76E24}"/>
              </a:ext>
            </a:extLst>
          </p:cNvPr>
          <p:cNvSpPr/>
          <p:nvPr/>
        </p:nvSpPr>
        <p:spPr>
          <a:xfrm>
            <a:off x="7380312" y="5542632"/>
            <a:ext cx="1357276" cy="4320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Ovale 8">
            <a:extLst>
              <a:ext uri="{FF2B5EF4-FFF2-40B4-BE49-F238E27FC236}">
                <a16:creationId xmlns="" xmlns:a16="http://schemas.microsoft.com/office/drawing/2014/main" id="{D14DF484-6F49-494F-8A5E-5251968EBE03}"/>
              </a:ext>
            </a:extLst>
          </p:cNvPr>
          <p:cNvSpPr/>
          <p:nvPr/>
        </p:nvSpPr>
        <p:spPr>
          <a:xfrm>
            <a:off x="3807977" y="2944512"/>
            <a:ext cx="432048" cy="21602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Ovale 9">
            <a:extLst>
              <a:ext uri="{FF2B5EF4-FFF2-40B4-BE49-F238E27FC236}">
                <a16:creationId xmlns="" xmlns:a16="http://schemas.microsoft.com/office/drawing/2014/main" id="{007EAAC5-D55B-4805-B664-86D157DF99C0}"/>
              </a:ext>
            </a:extLst>
          </p:cNvPr>
          <p:cNvSpPr/>
          <p:nvPr/>
        </p:nvSpPr>
        <p:spPr>
          <a:xfrm>
            <a:off x="3478648" y="3176972"/>
            <a:ext cx="589295" cy="19958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 xmlns:a16="http://schemas.microsoft.com/office/drawing/2014/main" id="{5EAF30C9-4CCF-4D0C-A971-3B04CDA93F38}"/>
              </a:ext>
            </a:extLst>
          </p:cNvPr>
          <p:cNvSpPr/>
          <p:nvPr/>
        </p:nvSpPr>
        <p:spPr>
          <a:xfrm>
            <a:off x="5220072" y="6397765"/>
            <a:ext cx="1357276" cy="4320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 xmlns:a16="http://schemas.microsoft.com/office/drawing/2014/main" id="{3976D73B-424F-47E6-8E61-45EB49A30039}"/>
              </a:ext>
            </a:extLst>
          </p:cNvPr>
          <p:cNvSpPr/>
          <p:nvPr/>
        </p:nvSpPr>
        <p:spPr>
          <a:xfrm>
            <a:off x="6012160" y="5957888"/>
            <a:ext cx="2880320" cy="7803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Segnaposto numero diapositiva 7"/>
          <p:cNvSpPr>
            <a:spLocks noGrp="1"/>
          </p:cNvSpPr>
          <p:nvPr>
            <p:ph type="sldNum" sz="quarter" idx="12"/>
          </p:nvPr>
        </p:nvSpPr>
        <p:spPr>
          <a:xfrm>
            <a:off x="7030250" y="6431225"/>
            <a:ext cx="2057400" cy="365125"/>
          </a:xfrm>
        </p:spPr>
        <p:txBody>
          <a:bodyPr/>
          <a:lstStyle/>
          <a:p>
            <a:fld id="{F2B03871-045F-2549-96DA-65E6F401FAC2}" type="slidenum">
              <a:rPr lang="it-IT" smtClean="0">
                <a:solidFill>
                  <a:srgbClr val="002060"/>
                </a:solidFill>
              </a:rPr>
              <a:pPr/>
              <a:t>48</a:t>
            </a:fld>
            <a:endParaRPr lang="it-IT" dirty="0">
              <a:solidFill>
                <a:srgbClr val="002060"/>
              </a:solidFill>
            </a:endParaRPr>
          </a:p>
        </p:txBody>
      </p:sp>
      <p:pic>
        <p:nvPicPr>
          <p:cNvPr id="13" name="Immagine 12">
            <a:extLst>
              <a:ext uri="{FF2B5EF4-FFF2-40B4-BE49-F238E27FC236}">
                <a16:creationId xmlns="" xmlns:a16="http://schemas.microsoft.com/office/drawing/2014/main" id="{98211E1B-1747-42D8-AA49-7FA645349EDA}"/>
              </a:ext>
            </a:extLst>
          </p:cNvPr>
          <p:cNvPicPr>
            <a:picLocks noChangeAspect="1"/>
          </p:cNvPicPr>
          <p:nvPr/>
        </p:nvPicPr>
        <p:blipFill rotWithShape="1">
          <a:blip r:embed="rId5"/>
          <a:srcRect l="32675" t="57536" r="30886" b="12694"/>
          <a:stretch/>
        </p:blipFill>
        <p:spPr>
          <a:xfrm>
            <a:off x="197421" y="2086980"/>
            <a:ext cx="4464496" cy="2128195"/>
          </a:xfrm>
          <a:prstGeom prst="rect">
            <a:avLst/>
          </a:prstGeom>
        </p:spPr>
      </p:pic>
      <p:pic>
        <p:nvPicPr>
          <p:cNvPr id="17" name="Immagine 16">
            <a:extLst>
              <a:ext uri="{FF2B5EF4-FFF2-40B4-BE49-F238E27FC236}">
                <a16:creationId xmlns="" xmlns:a16="http://schemas.microsoft.com/office/drawing/2014/main" id="{4C7C43B1-E37A-4722-A967-30A696F7DE0A}"/>
              </a:ext>
            </a:extLst>
          </p:cNvPr>
          <p:cNvPicPr/>
          <p:nvPr/>
        </p:nvPicPr>
        <p:blipFill rotWithShape="1">
          <a:blip r:embed="rId6">
            <a:extLst>
              <a:ext uri="{28A0092B-C50C-407E-A947-70E740481C1C}">
                <a14:useLocalDpi xmlns:a14="http://schemas.microsoft.com/office/drawing/2010/main" val="0"/>
              </a:ext>
            </a:extLst>
          </a:blip>
          <a:srcRect l="6537" t="26020" r="31366" b="20834"/>
          <a:stretch/>
        </p:blipFill>
        <p:spPr bwMode="auto">
          <a:xfrm>
            <a:off x="2934486" y="4413572"/>
            <a:ext cx="5027930" cy="2419350"/>
          </a:xfrm>
          <a:prstGeom prst="rect">
            <a:avLst/>
          </a:prstGeom>
          <a:ln>
            <a:noFill/>
          </a:ln>
          <a:extLst>
            <a:ext uri="{53640926-AAD7-44D8-BBD7-CCE9431645EC}">
              <a14:shadowObscured xmlns:a14="http://schemas.microsoft.com/office/drawing/2010/main"/>
            </a:ext>
          </a:extLst>
        </p:spPr>
      </p:pic>
      <p:pic>
        <p:nvPicPr>
          <p:cNvPr id="19" name="Immagine 18">
            <a:extLst>
              <a:ext uri="{FF2B5EF4-FFF2-40B4-BE49-F238E27FC236}">
                <a16:creationId xmlns="" xmlns:a16="http://schemas.microsoft.com/office/drawing/2014/main" id="{51FCB0CB-FF0D-4C6A-A96F-2D2FA02CE555}"/>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5160700" y="1901473"/>
            <a:ext cx="3588045" cy="2383685"/>
          </a:xfrm>
          <a:prstGeom prst="rect">
            <a:avLst/>
          </a:prstGeom>
          <a:noFill/>
          <a:ln>
            <a:noFill/>
          </a:ln>
        </p:spPr>
      </p:pic>
      <p:sp>
        <p:nvSpPr>
          <p:cNvPr id="20" name="CasellaDiTesto 19">
            <a:extLst>
              <a:ext uri="{FF2B5EF4-FFF2-40B4-BE49-F238E27FC236}">
                <a16:creationId xmlns="" xmlns:a16="http://schemas.microsoft.com/office/drawing/2014/main" id="{6FB862E7-27F5-4BDB-89FE-4F7DC43C6E28}"/>
              </a:ext>
            </a:extLst>
          </p:cNvPr>
          <p:cNvSpPr txBox="1"/>
          <p:nvPr/>
        </p:nvSpPr>
        <p:spPr>
          <a:xfrm>
            <a:off x="121007" y="1270501"/>
            <a:ext cx="8966643" cy="646331"/>
          </a:xfrm>
          <a:prstGeom prst="rect">
            <a:avLst/>
          </a:prstGeom>
          <a:noFill/>
        </p:spPr>
        <p:txBody>
          <a:bodyPr wrap="square" rtlCol="0">
            <a:spAutoFit/>
          </a:bodyPr>
          <a:lstStyle/>
          <a:p>
            <a:r>
              <a:rPr lang="it-IT" sz="1800" i="1" dirty="0">
                <a:solidFill>
                  <a:srgbClr val="002060"/>
                </a:solidFill>
                <a:latin typeface="+mn-lt"/>
              </a:rPr>
              <a:t>Ultra-High dose </a:t>
            </a:r>
            <a:r>
              <a:rPr lang="it-IT" sz="1800" dirty="0">
                <a:solidFill>
                  <a:srgbClr val="002060"/>
                </a:solidFill>
                <a:latin typeface="+mn-lt"/>
              </a:rPr>
              <a:t>in </a:t>
            </a:r>
            <a:r>
              <a:rPr lang="it-IT" sz="1800" i="1" dirty="0" err="1">
                <a:solidFill>
                  <a:srgbClr val="002060"/>
                </a:solidFill>
                <a:latin typeface="+mn-lt"/>
              </a:rPr>
              <a:t>very</a:t>
            </a:r>
            <a:r>
              <a:rPr lang="it-IT" sz="1800" i="1" dirty="0">
                <a:solidFill>
                  <a:srgbClr val="002060"/>
                </a:solidFill>
                <a:latin typeface="+mn-lt"/>
              </a:rPr>
              <a:t> short </a:t>
            </a:r>
            <a:r>
              <a:rPr lang="it-IT" sz="1800" i="1" dirty="0" err="1">
                <a:solidFill>
                  <a:srgbClr val="002060"/>
                </a:solidFill>
                <a:latin typeface="+mn-lt"/>
              </a:rPr>
              <a:t>pulse</a:t>
            </a:r>
            <a:r>
              <a:rPr lang="it-IT" sz="1800" i="1" dirty="0">
                <a:solidFill>
                  <a:srgbClr val="002060"/>
                </a:solidFill>
                <a:latin typeface="+mn-lt"/>
              </a:rPr>
              <a:t> </a:t>
            </a:r>
            <a:r>
              <a:rPr lang="it-IT" sz="1800" dirty="0" err="1">
                <a:solidFill>
                  <a:srgbClr val="002060"/>
                </a:solidFill>
                <a:latin typeface="+mn-lt"/>
              </a:rPr>
              <a:t>resultes</a:t>
            </a:r>
            <a:r>
              <a:rPr lang="it-IT" sz="1800" dirty="0">
                <a:solidFill>
                  <a:srgbClr val="002060"/>
                </a:solidFill>
                <a:latin typeface="+mn-lt"/>
              </a:rPr>
              <a:t> more </a:t>
            </a:r>
            <a:r>
              <a:rPr lang="it-IT" sz="1800" dirty="0" err="1">
                <a:solidFill>
                  <a:srgbClr val="002060"/>
                </a:solidFill>
                <a:latin typeface="+mn-lt"/>
              </a:rPr>
              <a:t>efficiently</a:t>
            </a:r>
            <a:r>
              <a:rPr lang="it-IT" sz="1800" dirty="0">
                <a:solidFill>
                  <a:srgbClr val="002060"/>
                </a:solidFill>
                <a:latin typeface="+mn-lt"/>
              </a:rPr>
              <a:t> </a:t>
            </a:r>
            <a:r>
              <a:rPr lang="it-IT" sz="1800" dirty="0" err="1">
                <a:solidFill>
                  <a:srgbClr val="002060"/>
                </a:solidFill>
                <a:latin typeface="+mn-lt"/>
              </a:rPr>
              <a:t>than</a:t>
            </a:r>
            <a:r>
              <a:rPr lang="it-IT" sz="1800" dirty="0">
                <a:solidFill>
                  <a:srgbClr val="002060"/>
                </a:solidFill>
                <a:latin typeface="+mn-lt"/>
              </a:rPr>
              <a:t> </a:t>
            </a:r>
            <a:r>
              <a:rPr lang="it-IT" sz="1800" dirty="0" err="1">
                <a:solidFill>
                  <a:srgbClr val="002060"/>
                </a:solidFill>
                <a:latin typeface="+mn-lt"/>
              </a:rPr>
              <a:t>conventional</a:t>
            </a:r>
            <a:r>
              <a:rPr lang="it-IT" sz="1800" dirty="0">
                <a:solidFill>
                  <a:srgbClr val="002060"/>
                </a:solidFill>
                <a:latin typeface="+mn-lt"/>
              </a:rPr>
              <a:t> RT in the </a:t>
            </a:r>
            <a:r>
              <a:rPr lang="it-IT" sz="1800" dirty="0" err="1">
                <a:solidFill>
                  <a:srgbClr val="002060"/>
                </a:solidFill>
                <a:latin typeface="+mn-lt"/>
              </a:rPr>
              <a:t>cancer</a:t>
            </a:r>
            <a:r>
              <a:rPr lang="it-IT" sz="1800" dirty="0">
                <a:solidFill>
                  <a:srgbClr val="002060"/>
                </a:solidFill>
                <a:latin typeface="+mn-lt"/>
              </a:rPr>
              <a:t> cure.  </a:t>
            </a:r>
          </a:p>
        </p:txBody>
      </p:sp>
    </p:spTree>
    <p:extLst>
      <p:ext uri="{BB962C8B-B14F-4D97-AF65-F5344CB8AC3E}">
        <p14:creationId xmlns:p14="http://schemas.microsoft.com/office/powerpoint/2010/main" val="12548779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a:noFill/>
          <a:ln w="9525">
            <a:noFill/>
            <a:miter lim="800000"/>
            <a:headEnd/>
            <a:tailEnd/>
          </a:ln>
        </p:spPr>
        <p:txBody>
          <a:bodyPr vert="horz" wrap="square" lIns="91440" tIns="45720" rIns="91440" bIns="45720" numCol="1" anchor="t" anchorCtr="0" compatLnSpc="1">
            <a:prstTxWarp prst="textNoShape">
              <a:avLst/>
            </a:prstTxWarp>
          </a:bodyPr>
          <a:lstStyle/>
          <a:p>
            <a:pPr algn="ctr"/>
            <a:r>
              <a:rPr lang="en-GB" sz="2800" kern="1200" dirty="0">
                <a:solidFill>
                  <a:srgbClr val="002060"/>
                </a:solidFill>
                <a:latin typeface="Calibri Light" panose="020F0302020204030204" pitchFamily="34" charset="0"/>
                <a:cs typeface="Calibri Light" panose="020F0302020204030204" pitchFamily="34" charset="0"/>
              </a:rPr>
              <a:t>VERY LARGE accelerators projects:</a:t>
            </a:r>
          </a:p>
        </p:txBody>
      </p:sp>
      <p:sp>
        <p:nvSpPr>
          <p:cNvPr id="11" name="Segnaposto numero diapositiva 10"/>
          <p:cNvSpPr>
            <a:spLocks noGrp="1"/>
          </p:cNvSpPr>
          <p:nvPr>
            <p:ph type="sldNum" sz="quarter" idx="12"/>
          </p:nvPr>
        </p:nvSpPr>
        <p:spPr/>
        <p:txBody>
          <a:bodyPr/>
          <a:lstStyle/>
          <a:p>
            <a:r>
              <a:rPr lang="it-IT" dirty="0">
                <a:solidFill>
                  <a:srgbClr val="000000"/>
                </a:solidFill>
              </a:rPr>
              <a:t> </a:t>
            </a:r>
            <a:fld id="{BFBF7122-E485-A34B-A033-193A3ADCCB38}" type="slidenum">
              <a:rPr lang="it-IT" smtClean="0">
                <a:solidFill>
                  <a:srgbClr val="000000"/>
                </a:solidFill>
              </a:rPr>
              <a:pPr/>
              <a:t>5</a:t>
            </a:fld>
            <a:endParaRPr lang="it-IT" dirty="0">
              <a:solidFill>
                <a:srgbClr val="000000"/>
              </a:solidFill>
            </a:endParaRPr>
          </a:p>
        </p:txBody>
      </p:sp>
      <p:pic>
        <p:nvPicPr>
          <p:cNvPr id="15" name="Picture 2" descr="marchio A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713" t="15123" r="-3713" b="39508"/>
          <a:stretch/>
        </p:blipFill>
        <p:spPr bwMode="auto">
          <a:xfrm>
            <a:off x="7255159" y="0"/>
            <a:ext cx="1939479"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descr="logoci.tif"/>
          <p:cNvPicPr/>
          <p:nvPr/>
        </p:nvPicPr>
        <p:blipFill>
          <a:blip r:embed="rId3"/>
          <a:stretch>
            <a:fillRect/>
          </a:stretch>
        </p:blipFill>
        <p:spPr>
          <a:xfrm>
            <a:off x="251520" y="72220"/>
            <a:ext cx="864096" cy="422746"/>
          </a:xfrm>
          <a:prstGeom prst="rect">
            <a:avLst/>
          </a:prstGeom>
        </p:spPr>
      </p:pic>
      <p:sp>
        <p:nvSpPr>
          <p:cNvPr id="13" name="Segnaposto contenuto 2">
            <a:extLst>
              <a:ext uri="{FF2B5EF4-FFF2-40B4-BE49-F238E27FC236}">
                <a16:creationId xmlns="" xmlns:a16="http://schemas.microsoft.com/office/drawing/2014/main" id="{CD5C082E-5811-E843-94A2-701A7456902E}"/>
              </a:ext>
            </a:extLst>
          </p:cNvPr>
          <p:cNvSpPr txBox="1">
            <a:spLocks/>
          </p:cNvSpPr>
          <p:nvPr/>
        </p:nvSpPr>
        <p:spPr>
          <a:xfrm>
            <a:off x="899592" y="1628800"/>
            <a:ext cx="7698597" cy="4351338"/>
          </a:xfrm>
          <a:prstGeom prst="rect">
            <a:avLst/>
          </a:prstGeom>
        </p:spPr>
        <p:txBody>
          <a:bodyPr/>
          <a:lstStyle>
            <a:lvl1pPr marL="342900" indent="-342900" algn="l" rtl="0" eaLnBrk="1" fontAlgn="base" hangingPunct="1">
              <a:spcBef>
                <a:spcPct val="20000"/>
              </a:spcBef>
              <a:spcAft>
                <a:spcPct val="0"/>
              </a:spcAft>
              <a:buClr>
                <a:srgbClr val="822433"/>
              </a:buClr>
              <a:buChar char="•"/>
              <a:defRPr sz="2400">
                <a:solidFill>
                  <a:srgbClr val="000000"/>
                </a:solidFill>
                <a:latin typeface="+mn-lt"/>
                <a:ea typeface="+mn-ea"/>
                <a:cs typeface="ＭＳ Ｐゴシック" charset="-128"/>
              </a:defRPr>
            </a:lvl1pPr>
            <a:lvl2pPr marL="742950" indent="-285750" algn="l" rtl="0" eaLnBrk="1" fontAlgn="base" hangingPunct="1">
              <a:spcBef>
                <a:spcPct val="20000"/>
              </a:spcBef>
              <a:spcAft>
                <a:spcPct val="0"/>
              </a:spcAft>
              <a:buChar char="–"/>
              <a:defRPr sz="2000">
                <a:solidFill>
                  <a:srgbClr val="000000"/>
                </a:solidFill>
                <a:latin typeface="+mn-lt"/>
                <a:ea typeface="+mn-ea"/>
              </a:defRPr>
            </a:lvl2pPr>
            <a:lvl3pPr marL="1143000" indent="-228600" algn="l" rtl="0" eaLnBrk="1" fontAlgn="base" hangingPunct="1">
              <a:spcBef>
                <a:spcPct val="20000"/>
              </a:spcBef>
              <a:spcAft>
                <a:spcPct val="0"/>
              </a:spcAft>
              <a:buChar char="•"/>
              <a:defRPr sz="1600">
                <a:solidFill>
                  <a:srgbClr val="000000"/>
                </a:solidFill>
                <a:latin typeface="+mn-lt"/>
                <a:ea typeface="+mn-ea"/>
              </a:defRPr>
            </a:lvl3pPr>
            <a:lvl4pPr marL="1562100" indent="-228600" algn="l" rtl="0" eaLnBrk="1" fontAlgn="base" hangingPunct="1">
              <a:spcBef>
                <a:spcPct val="20000"/>
              </a:spcBef>
              <a:spcAft>
                <a:spcPct val="0"/>
              </a:spcAft>
              <a:buChar char="–"/>
              <a:defRPr sz="1400">
                <a:solidFill>
                  <a:srgbClr val="000000"/>
                </a:solidFill>
                <a:latin typeface="+mn-lt"/>
                <a:ea typeface="+mn-ea"/>
              </a:defRPr>
            </a:lvl4pPr>
            <a:lvl5pPr marL="1981200" indent="-228600" algn="l" rtl="0" eaLnBrk="1" fontAlgn="base" hangingPunct="1">
              <a:spcBef>
                <a:spcPct val="20000"/>
              </a:spcBef>
              <a:spcAft>
                <a:spcPct val="0"/>
              </a:spcAft>
              <a:buChar char="»"/>
              <a:defRPr sz="1200">
                <a:solidFill>
                  <a:srgbClr val="000000"/>
                </a:solidFill>
                <a:latin typeface="+mn-lt"/>
                <a:ea typeface="+mn-ea"/>
              </a:defRPr>
            </a:lvl5pPr>
            <a:lvl6pPr marL="2438400" indent="-228600" algn="l" rtl="0" eaLnBrk="1" fontAlgn="base" hangingPunct="1">
              <a:spcBef>
                <a:spcPct val="20000"/>
              </a:spcBef>
              <a:spcAft>
                <a:spcPct val="0"/>
              </a:spcAft>
              <a:buChar char="»"/>
              <a:defRPr sz="1200">
                <a:solidFill>
                  <a:srgbClr val="000000"/>
                </a:solidFill>
                <a:latin typeface="+mn-lt"/>
                <a:ea typeface="+mn-ea"/>
              </a:defRPr>
            </a:lvl6pPr>
            <a:lvl7pPr marL="2895600" indent="-228600" algn="l" rtl="0" eaLnBrk="1" fontAlgn="base" hangingPunct="1">
              <a:spcBef>
                <a:spcPct val="20000"/>
              </a:spcBef>
              <a:spcAft>
                <a:spcPct val="0"/>
              </a:spcAft>
              <a:buChar char="»"/>
              <a:defRPr sz="1200">
                <a:solidFill>
                  <a:srgbClr val="000000"/>
                </a:solidFill>
                <a:latin typeface="+mn-lt"/>
                <a:ea typeface="+mn-ea"/>
              </a:defRPr>
            </a:lvl7pPr>
            <a:lvl8pPr marL="3352800" indent="-228600" algn="l" rtl="0" eaLnBrk="1" fontAlgn="base" hangingPunct="1">
              <a:spcBef>
                <a:spcPct val="20000"/>
              </a:spcBef>
              <a:spcAft>
                <a:spcPct val="0"/>
              </a:spcAft>
              <a:buChar char="»"/>
              <a:defRPr sz="1200">
                <a:solidFill>
                  <a:srgbClr val="000000"/>
                </a:solidFill>
                <a:latin typeface="+mn-lt"/>
                <a:ea typeface="+mn-ea"/>
              </a:defRPr>
            </a:lvl8pPr>
            <a:lvl9pPr marL="3810000" indent="-228600" algn="l" rtl="0" eaLnBrk="1" fontAlgn="base" hangingPunct="1">
              <a:spcBef>
                <a:spcPct val="20000"/>
              </a:spcBef>
              <a:spcAft>
                <a:spcPct val="0"/>
              </a:spcAft>
              <a:buChar char="»"/>
              <a:defRPr sz="1200">
                <a:solidFill>
                  <a:srgbClr val="000000"/>
                </a:solidFill>
                <a:latin typeface="+mn-lt"/>
                <a:ea typeface="+mn-ea"/>
              </a:defRPr>
            </a:lvl9pPr>
          </a:lstStyle>
          <a:p>
            <a:pPr marL="0" indent="0" defTabSz="685800">
              <a:lnSpc>
                <a:spcPct val="150000"/>
              </a:lnSpc>
              <a:spcBef>
                <a:spcPts val="750"/>
              </a:spcBef>
              <a:buNone/>
            </a:pPr>
            <a:r>
              <a:rPr lang="it-IT" i="1" dirty="0" err="1">
                <a:solidFill>
                  <a:srgbClr val="002060"/>
                </a:solidFill>
                <a:latin typeface="Calibri" panose="020F0502020204030204" pitchFamily="34" charset="0"/>
                <a:cs typeface="+mn-cs"/>
              </a:rPr>
              <a:t>Need</a:t>
            </a:r>
            <a:r>
              <a:rPr lang="it-IT" i="1" dirty="0">
                <a:solidFill>
                  <a:srgbClr val="002060"/>
                </a:solidFill>
                <a:latin typeface="Calibri" panose="020F0502020204030204" pitchFamily="34" charset="0"/>
                <a:cs typeface="+mn-cs"/>
              </a:rPr>
              <a:t> of new Large </a:t>
            </a:r>
            <a:r>
              <a:rPr lang="it-IT" i="1" dirty="0" err="1">
                <a:solidFill>
                  <a:srgbClr val="002060"/>
                </a:solidFill>
                <a:latin typeface="Calibri" panose="020F0502020204030204" pitchFamily="34" charset="0"/>
                <a:cs typeface="+mn-cs"/>
              </a:rPr>
              <a:t>Colliders</a:t>
            </a:r>
            <a:r>
              <a:rPr lang="it-IT" i="1" dirty="0">
                <a:solidFill>
                  <a:srgbClr val="002060"/>
                </a:solidFill>
                <a:latin typeface="Calibri" panose="020F0502020204030204" pitchFamily="34" charset="0"/>
                <a:cs typeface="+mn-cs"/>
              </a:rPr>
              <a:t> </a:t>
            </a:r>
            <a:r>
              <a:rPr lang="it-IT" i="1" dirty="0" err="1">
                <a:solidFill>
                  <a:srgbClr val="002060"/>
                </a:solidFill>
                <a:latin typeface="Calibri" panose="020F0502020204030204" pitchFamily="34" charset="0"/>
                <a:cs typeface="+mn-cs"/>
              </a:rPr>
              <a:t>beyond</a:t>
            </a:r>
            <a:r>
              <a:rPr lang="it-IT" i="1" dirty="0">
                <a:solidFill>
                  <a:srgbClr val="002060"/>
                </a:solidFill>
                <a:latin typeface="Calibri" panose="020F0502020204030204" pitchFamily="34" charset="0"/>
                <a:cs typeface="+mn-cs"/>
              </a:rPr>
              <a:t> LHC ?</a:t>
            </a:r>
          </a:p>
          <a:p>
            <a:pPr marL="0" indent="0" defTabSz="685800">
              <a:lnSpc>
                <a:spcPct val="150000"/>
              </a:lnSpc>
              <a:spcBef>
                <a:spcPts val="750"/>
              </a:spcBef>
              <a:buNone/>
            </a:pPr>
            <a:endParaRPr lang="it-IT" i="1" dirty="0">
              <a:solidFill>
                <a:srgbClr val="002060"/>
              </a:solidFill>
              <a:latin typeface="Calibri" panose="020F0502020204030204" pitchFamily="34" charset="0"/>
              <a:cs typeface="+mn-cs"/>
            </a:endParaRPr>
          </a:p>
          <a:p>
            <a:pPr marL="0" indent="0" defTabSz="685800">
              <a:lnSpc>
                <a:spcPct val="150000"/>
              </a:lnSpc>
              <a:spcBef>
                <a:spcPts val="750"/>
              </a:spcBef>
              <a:buNone/>
            </a:pPr>
            <a:r>
              <a:rPr lang="it-IT" i="1" dirty="0" err="1">
                <a:solidFill>
                  <a:srgbClr val="002060"/>
                </a:solidFill>
                <a:latin typeface="Calibri" panose="020F0502020204030204" pitchFamily="34" charset="0"/>
                <a:cs typeface="+mn-cs"/>
              </a:rPr>
              <a:t>Physics</a:t>
            </a:r>
            <a:r>
              <a:rPr lang="it-IT" i="1" dirty="0">
                <a:solidFill>
                  <a:srgbClr val="002060"/>
                </a:solidFill>
                <a:latin typeface="Calibri" panose="020F0502020204030204" pitchFamily="34" charset="0"/>
                <a:cs typeface="+mn-cs"/>
              </a:rPr>
              <a:t> </a:t>
            </a:r>
            <a:r>
              <a:rPr lang="it-IT" i="1" dirty="0" err="1">
                <a:solidFill>
                  <a:srgbClr val="002060"/>
                </a:solidFill>
                <a:latin typeface="Calibri" panose="020F0502020204030204" pitchFamily="34" charset="0"/>
                <a:cs typeface="+mn-cs"/>
              </a:rPr>
              <a:t>requests</a:t>
            </a:r>
            <a:r>
              <a:rPr lang="it-IT" i="1" dirty="0">
                <a:solidFill>
                  <a:srgbClr val="002060"/>
                </a:solidFill>
                <a:latin typeface="Calibri" panose="020F0502020204030204" pitchFamily="34" charset="0"/>
                <a:cs typeface="+mn-cs"/>
              </a:rPr>
              <a:t>:</a:t>
            </a:r>
          </a:p>
          <a:p>
            <a:pPr marL="0" indent="0" defTabSz="685800">
              <a:lnSpc>
                <a:spcPct val="150000"/>
              </a:lnSpc>
              <a:spcBef>
                <a:spcPts val="750"/>
              </a:spcBef>
              <a:buNone/>
            </a:pPr>
            <a:endParaRPr lang="it-IT" i="1" dirty="0">
              <a:solidFill>
                <a:srgbClr val="002060"/>
              </a:solidFill>
              <a:latin typeface="Calibri" panose="020F0502020204030204" pitchFamily="34" charset="0"/>
              <a:cs typeface="+mn-cs"/>
            </a:endParaRPr>
          </a:p>
          <a:p>
            <a:pPr marL="0" indent="0" defTabSz="685800">
              <a:lnSpc>
                <a:spcPct val="150000"/>
              </a:lnSpc>
              <a:spcBef>
                <a:spcPts val="750"/>
              </a:spcBef>
              <a:buNone/>
            </a:pPr>
            <a:r>
              <a:rPr lang="it-IT" i="1" dirty="0">
                <a:solidFill>
                  <a:srgbClr val="002060"/>
                </a:solidFill>
                <a:latin typeface="Calibri" panose="020F0502020204030204" pitchFamily="34" charset="0"/>
                <a:cs typeface="+mn-cs"/>
              </a:rPr>
              <a:t>a) </a:t>
            </a:r>
            <a:r>
              <a:rPr lang="it-IT" i="1" dirty="0" err="1">
                <a:solidFill>
                  <a:srgbClr val="002060"/>
                </a:solidFill>
                <a:latin typeface="Calibri" panose="020F0502020204030204" pitchFamily="34" charset="0"/>
                <a:cs typeface="+mn-cs"/>
              </a:rPr>
              <a:t>Increase</a:t>
            </a:r>
            <a:r>
              <a:rPr lang="it-IT" i="1" dirty="0">
                <a:solidFill>
                  <a:srgbClr val="002060"/>
                </a:solidFill>
                <a:latin typeface="Calibri" panose="020F0502020204030204" pitchFamily="34" charset="0"/>
                <a:cs typeface="+mn-cs"/>
              </a:rPr>
              <a:t> the </a:t>
            </a:r>
            <a:r>
              <a:rPr lang="it-IT" i="1" dirty="0" err="1">
                <a:solidFill>
                  <a:srgbClr val="002060"/>
                </a:solidFill>
                <a:latin typeface="Calibri" panose="020F0502020204030204" pitchFamily="34" charset="0"/>
                <a:cs typeface="+mn-cs"/>
              </a:rPr>
              <a:t>Luminosity</a:t>
            </a:r>
            <a:r>
              <a:rPr lang="it-IT" i="1" dirty="0">
                <a:solidFill>
                  <a:srgbClr val="002060"/>
                </a:solidFill>
                <a:latin typeface="Calibri" panose="020F0502020204030204" pitchFamily="34" charset="0"/>
                <a:cs typeface="+mn-cs"/>
              </a:rPr>
              <a:t>                    HL-LHC</a:t>
            </a:r>
          </a:p>
          <a:p>
            <a:pPr marL="0" indent="0" defTabSz="685800">
              <a:lnSpc>
                <a:spcPct val="150000"/>
              </a:lnSpc>
              <a:spcBef>
                <a:spcPts val="750"/>
              </a:spcBef>
              <a:buNone/>
            </a:pPr>
            <a:endParaRPr lang="it-IT" i="1" dirty="0">
              <a:solidFill>
                <a:srgbClr val="002060"/>
              </a:solidFill>
              <a:latin typeface="Calibri" panose="020F0502020204030204" pitchFamily="34" charset="0"/>
              <a:cs typeface="+mn-cs"/>
            </a:endParaRPr>
          </a:p>
          <a:p>
            <a:pPr marL="0" indent="0" defTabSz="685800">
              <a:lnSpc>
                <a:spcPct val="150000"/>
              </a:lnSpc>
              <a:spcBef>
                <a:spcPts val="750"/>
              </a:spcBef>
              <a:buNone/>
            </a:pPr>
            <a:r>
              <a:rPr lang="it-IT" i="1" dirty="0">
                <a:solidFill>
                  <a:srgbClr val="002060"/>
                </a:solidFill>
                <a:latin typeface="Calibri" panose="020F0502020204030204" pitchFamily="34" charset="0"/>
                <a:cs typeface="+mn-cs"/>
              </a:rPr>
              <a:t>b) </a:t>
            </a:r>
            <a:r>
              <a:rPr lang="it-IT" i="1" dirty="0" err="1">
                <a:solidFill>
                  <a:srgbClr val="002060"/>
                </a:solidFill>
                <a:latin typeface="Calibri" panose="020F0502020204030204" pitchFamily="34" charset="0"/>
                <a:cs typeface="+mn-cs"/>
              </a:rPr>
              <a:t>Increase</a:t>
            </a:r>
            <a:r>
              <a:rPr lang="it-IT" i="1" dirty="0">
                <a:solidFill>
                  <a:srgbClr val="002060"/>
                </a:solidFill>
                <a:latin typeface="Calibri" panose="020F0502020204030204" pitchFamily="34" charset="0"/>
                <a:cs typeface="+mn-cs"/>
              </a:rPr>
              <a:t> the </a:t>
            </a:r>
            <a:r>
              <a:rPr lang="it-IT" i="1" dirty="0" err="1">
                <a:solidFill>
                  <a:srgbClr val="002060"/>
                </a:solidFill>
                <a:latin typeface="Calibri" panose="020F0502020204030204" pitchFamily="34" charset="0"/>
                <a:cs typeface="+mn-cs"/>
              </a:rPr>
              <a:t>energy</a:t>
            </a:r>
            <a:r>
              <a:rPr lang="it-IT" i="1" dirty="0">
                <a:solidFill>
                  <a:srgbClr val="002060"/>
                </a:solidFill>
                <a:latin typeface="Calibri" panose="020F0502020204030204" pitchFamily="34" charset="0"/>
                <a:cs typeface="+mn-cs"/>
              </a:rPr>
              <a:t>                         ILC, </a:t>
            </a:r>
            <a:r>
              <a:rPr lang="it-IT" i="1" dirty="0" err="1">
                <a:solidFill>
                  <a:srgbClr val="002060"/>
                </a:solidFill>
                <a:latin typeface="Calibri" panose="020F0502020204030204" pitchFamily="34" charset="0"/>
                <a:cs typeface="+mn-cs"/>
              </a:rPr>
              <a:t>FCChh</a:t>
            </a:r>
            <a:r>
              <a:rPr lang="it-IT" i="1" dirty="0">
                <a:solidFill>
                  <a:srgbClr val="002060"/>
                </a:solidFill>
                <a:latin typeface="Calibri" panose="020F0502020204030204" pitchFamily="34" charset="0"/>
                <a:cs typeface="+mn-cs"/>
              </a:rPr>
              <a:t>, </a:t>
            </a:r>
            <a:r>
              <a:rPr lang="it-IT" i="1" dirty="0" err="1">
                <a:solidFill>
                  <a:srgbClr val="002060"/>
                </a:solidFill>
                <a:latin typeface="Calibri" panose="020F0502020204030204" pitchFamily="34" charset="0"/>
                <a:cs typeface="+mn-cs"/>
              </a:rPr>
              <a:t>FCCee</a:t>
            </a:r>
            <a:endParaRPr lang="it-IT" i="1" dirty="0">
              <a:solidFill>
                <a:srgbClr val="002060"/>
              </a:solidFill>
              <a:latin typeface="Calibri" panose="020F0502020204030204" pitchFamily="34" charset="0"/>
              <a:cs typeface="+mn-cs"/>
            </a:endParaRPr>
          </a:p>
        </p:txBody>
      </p:sp>
      <p:sp>
        <p:nvSpPr>
          <p:cNvPr id="8" name="Freccia a destra 7"/>
          <p:cNvSpPr/>
          <p:nvPr/>
        </p:nvSpPr>
        <p:spPr bwMode="auto">
          <a:xfrm>
            <a:off x="4748890" y="4509120"/>
            <a:ext cx="385192" cy="144016"/>
          </a:xfrm>
          <a:prstGeom prst="rightArrow">
            <a:avLst/>
          </a:prstGeom>
          <a:solidFill>
            <a:srgbClr val="0070C0"/>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900" b="0" i="0" u="none" strike="noStrike" cap="none" normalizeH="0" baseline="0">
              <a:ln>
                <a:noFill/>
              </a:ln>
              <a:solidFill>
                <a:schemeClr val="bg1"/>
              </a:solidFill>
              <a:effectLst/>
              <a:latin typeface="Arial" charset="0"/>
              <a:ea typeface="ＭＳ Ｐゴシック" pitchFamily="1" charset="-128"/>
            </a:endParaRPr>
          </a:p>
        </p:txBody>
      </p:sp>
      <p:sp>
        <p:nvSpPr>
          <p:cNvPr id="17" name="Freccia a destra 16"/>
          <p:cNvSpPr/>
          <p:nvPr/>
        </p:nvSpPr>
        <p:spPr bwMode="auto">
          <a:xfrm>
            <a:off x="4748890" y="5786970"/>
            <a:ext cx="385192" cy="144016"/>
          </a:xfrm>
          <a:prstGeom prst="rightArrow">
            <a:avLst/>
          </a:prstGeom>
          <a:solidFill>
            <a:srgbClr val="0070C0"/>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900" b="0" i="0" u="none" strike="noStrike" cap="none" normalizeH="0" baseline="0">
              <a:ln>
                <a:noFill/>
              </a:ln>
              <a:solidFill>
                <a:schemeClr val="bg1"/>
              </a:solidFill>
              <a:effectLst/>
              <a:latin typeface="Arial" charset="0"/>
              <a:ea typeface="ＭＳ Ｐゴシック" pitchFamily="1" charset="-128"/>
            </a:endParaRPr>
          </a:p>
        </p:txBody>
      </p:sp>
    </p:spTree>
    <p:extLst>
      <p:ext uri="{BB962C8B-B14F-4D97-AF65-F5344CB8AC3E}">
        <p14:creationId xmlns:p14="http://schemas.microsoft.com/office/powerpoint/2010/main" val="22177644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a:noFill/>
          <a:ln w="9525">
            <a:noFill/>
            <a:miter lim="800000"/>
            <a:headEnd/>
            <a:tailEnd/>
          </a:ln>
        </p:spPr>
        <p:txBody>
          <a:bodyPr vert="horz" wrap="square" lIns="91440" tIns="45720" rIns="91440" bIns="45720" numCol="1" anchor="t" anchorCtr="0" compatLnSpc="1">
            <a:prstTxWarp prst="textNoShape">
              <a:avLst/>
            </a:prstTxWarp>
          </a:bodyPr>
          <a:lstStyle/>
          <a:p>
            <a:pPr algn="ctr"/>
            <a:r>
              <a:rPr lang="en-GB" sz="2800" kern="1200" dirty="0">
                <a:solidFill>
                  <a:srgbClr val="002060"/>
                </a:solidFill>
                <a:latin typeface="Calibri Light" panose="020F0302020204030204" pitchFamily="34" charset="0"/>
                <a:ea typeface="ＭＳ Ｐゴシック" charset="-128"/>
                <a:cs typeface="Calibri Light" panose="020F0302020204030204" pitchFamily="34" charset="0"/>
              </a:rPr>
              <a:t>Relevant parameters list of HL-LHC</a:t>
            </a:r>
          </a:p>
        </p:txBody>
      </p:sp>
      <p:sp>
        <p:nvSpPr>
          <p:cNvPr id="11" name="Segnaposto numero diapositiva 10"/>
          <p:cNvSpPr>
            <a:spLocks noGrp="1"/>
          </p:cNvSpPr>
          <p:nvPr>
            <p:ph type="sldNum" sz="quarter" idx="12"/>
          </p:nvPr>
        </p:nvSpPr>
        <p:spPr/>
        <p:txBody>
          <a:bodyPr/>
          <a:lstStyle/>
          <a:p>
            <a:r>
              <a:rPr lang="it-IT" dirty="0">
                <a:solidFill>
                  <a:srgbClr val="000000"/>
                </a:solidFill>
              </a:rPr>
              <a:t> </a:t>
            </a:r>
            <a:fld id="{BFBF7122-E485-A34B-A033-193A3ADCCB38}" type="slidenum">
              <a:rPr lang="it-IT" smtClean="0">
                <a:solidFill>
                  <a:srgbClr val="000000"/>
                </a:solidFill>
              </a:rPr>
              <a:pPr/>
              <a:t>6</a:t>
            </a:fld>
            <a:endParaRPr lang="it-IT" dirty="0">
              <a:solidFill>
                <a:srgbClr val="000000"/>
              </a:solidFill>
            </a:endParaRPr>
          </a:p>
        </p:txBody>
      </p:sp>
      <p:pic>
        <p:nvPicPr>
          <p:cNvPr id="15" name="Picture 2" descr="marchio A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713" t="15123" r="-3713" b="39508"/>
          <a:stretch/>
        </p:blipFill>
        <p:spPr bwMode="auto">
          <a:xfrm>
            <a:off x="7255159" y="0"/>
            <a:ext cx="1939479"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descr="logoci.tif"/>
          <p:cNvPicPr/>
          <p:nvPr/>
        </p:nvPicPr>
        <p:blipFill>
          <a:blip r:embed="rId3"/>
          <a:stretch>
            <a:fillRect/>
          </a:stretch>
        </p:blipFill>
        <p:spPr>
          <a:xfrm>
            <a:off x="251520" y="72220"/>
            <a:ext cx="864096" cy="422746"/>
          </a:xfrm>
          <a:prstGeom prst="rect">
            <a:avLst/>
          </a:prstGeom>
        </p:spPr>
      </p:pic>
      <p:pic>
        <p:nvPicPr>
          <p:cNvPr id="6" name="Immagine 5">
            <a:extLst>
              <a:ext uri="{FF2B5EF4-FFF2-40B4-BE49-F238E27FC236}">
                <a16:creationId xmlns="" xmlns:a16="http://schemas.microsoft.com/office/drawing/2014/main" id="{69E82E25-8609-4139-B21C-F5E8A9C45237}"/>
              </a:ext>
            </a:extLst>
          </p:cNvPr>
          <p:cNvPicPr>
            <a:picLocks noChangeAspect="1"/>
          </p:cNvPicPr>
          <p:nvPr/>
        </p:nvPicPr>
        <p:blipFill rotWithShape="1">
          <a:blip r:embed="rId4"/>
          <a:srcRect l="5901" t="31790" r="17036" b="12183"/>
          <a:stretch/>
        </p:blipFill>
        <p:spPr>
          <a:xfrm>
            <a:off x="1082" y="1529878"/>
            <a:ext cx="9292298" cy="3798243"/>
          </a:xfrm>
          <a:prstGeom prst="rect">
            <a:avLst/>
          </a:prstGeom>
        </p:spPr>
      </p:pic>
      <p:sp>
        <p:nvSpPr>
          <p:cNvPr id="3" name="Rectangle 2"/>
          <p:cNvSpPr/>
          <p:nvPr/>
        </p:nvSpPr>
        <p:spPr bwMode="auto">
          <a:xfrm>
            <a:off x="107504" y="4077072"/>
            <a:ext cx="8856984" cy="216024"/>
          </a:xfrm>
          <a:prstGeom prst="rect">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a:ln>
                <a:noFill/>
              </a:ln>
              <a:solidFill>
                <a:schemeClr val="bg1"/>
              </a:solidFill>
              <a:effectLst/>
              <a:latin typeface="Arial" charset="0"/>
              <a:ea typeface="ＭＳ Ｐゴシック" pitchFamily="1" charset="-128"/>
            </a:endParaRPr>
          </a:p>
        </p:txBody>
      </p:sp>
      <p:sp>
        <p:nvSpPr>
          <p:cNvPr id="9" name="Rectangle 8"/>
          <p:cNvSpPr/>
          <p:nvPr/>
        </p:nvSpPr>
        <p:spPr bwMode="auto">
          <a:xfrm>
            <a:off x="107504" y="2924944"/>
            <a:ext cx="8856984" cy="216024"/>
          </a:xfrm>
          <a:prstGeom prst="rect">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a:ln>
                <a:noFill/>
              </a:ln>
              <a:solidFill>
                <a:schemeClr val="bg1"/>
              </a:solidFill>
              <a:effectLst/>
              <a:latin typeface="Arial" charset="0"/>
              <a:ea typeface="ＭＳ Ｐゴシック" pitchFamily="1" charset="-128"/>
            </a:endParaRPr>
          </a:p>
        </p:txBody>
      </p:sp>
      <p:sp>
        <p:nvSpPr>
          <p:cNvPr id="10" name="Rectangle 9"/>
          <p:cNvSpPr/>
          <p:nvPr/>
        </p:nvSpPr>
        <p:spPr bwMode="auto">
          <a:xfrm>
            <a:off x="107504" y="3140968"/>
            <a:ext cx="8856984" cy="216024"/>
          </a:xfrm>
          <a:prstGeom prst="rect">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a:ln>
                <a:noFill/>
              </a:ln>
              <a:solidFill>
                <a:schemeClr val="bg1"/>
              </a:solidFill>
              <a:effectLst/>
              <a:latin typeface="Arial" charset="0"/>
              <a:ea typeface="ＭＳ Ｐゴシック" pitchFamily="1" charset="-128"/>
            </a:endParaRPr>
          </a:p>
        </p:txBody>
      </p:sp>
    </p:spTree>
    <p:extLst>
      <p:ext uri="{BB962C8B-B14F-4D97-AF65-F5344CB8AC3E}">
        <p14:creationId xmlns:p14="http://schemas.microsoft.com/office/powerpoint/2010/main" val="36251152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ttangolo 15"/>
          <p:cNvSpPr/>
          <p:nvPr/>
        </p:nvSpPr>
        <p:spPr bwMode="auto">
          <a:xfrm>
            <a:off x="89920" y="4876650"/>
            <a:ext cx="3662733" cy="1296144"/>
          </a:xfrm>
          <a:prstGeom prst="rect">
            <a:avLst/>
          </a:prstGeom>
          <a:ln>
            <a:solidFill>
              <a:srgbClr val="00206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900" b="0" i="0" u="none" strike="noStrike" cap="none" normalizeH="0" baseline="0">
              <a:ln>
                <a:noFill/>
              </a:ln>
              <a:solidFill>
                <a:schemeClr val="bg1"/>
              </a:solidFill>
              <a:effectLst/>
              <a:latin typeface="Arial" charset="0"/>
              <a:ea typeface="ＭＳ Ｐゴシック" pitchFamily="1" charset="-128"/>
            </a:endParaRPr>
          </a:p>
        </p:txBody>
      </p:sp>
      <p:sp>
        <p:nvSpPr>
          <p:cNvPr id="14" name="Rettangolo 13"/>
          <p:cNvSpPr/>
          <p:nvPr/>
        </p:nvSpPr>
        <p:spPr bwMode="auto">
          <a:xfrm>
            <a:off x="3846627" y="4860769"/>
            <a:ext cx="5181963" cy="1931331"/>
          </a:xfrm>
          <a:prstGeom prst="rect">
            <a:avLst/>
          </a:prstGeom>
          <a:ln>
            <a:solidFill>
              <a:srgbClr val="00206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900" b="0" i="0" u="none" strike="noStrike" cap="none" normalizeH="0" baseline="0">
              <a:ln>
                <a:noFill/>
              </a:ln>
              <a:solidFill>
                <a:schemeClr val="bg1"/>
              </a:solidFill>
              <a:effectLst/>
              <a:latin typeface="Arial" charset="0"/>
              <a:ea typeface="ＭＳ Ｐゴシック" pitchFamily="1" charset="-128"/>
            </a:endParaRPr>
          </a:p>
        </p:txBody>
      </p:sp>
      <p:sp>
        <p:nvSpPr>
          <p:cNvPr id="2" name="Titolo 1"/>
          <p:cNvSpPr>
            <a:spLocks noGrp="1"/>
          </p:cNvSpPr>
          <p:nvPr>
            <p:ph type="title"/>
          </p:nvPr>
        </p:nvSpPr>
        <p:spPr>
          <a:xfrm>
            <a:off x="538982" y="436860"/>
            <a:ext cx="8353101" cy="581025"/>
          </a:xfrm>
        </p:spPr>
        <p:txBody>
          <a:bodyPr/>
          <a:lstStyle/>
          <a:p>
            <a:pPr algn="ctr"/>
            <a:r>
              <a:rPr lang="en-GB" sz="2800" kern="1200" dirty="0">
                <a:solidFill>
                  <a:srgbClr val="002060"/>
                </a:solidFill>
                <a:latin typeface="Calibri Light" panose="020F0302020204030204" pitchFamily="34" charset="0"/>
                <a:ea typeface="ＭＳ Ｐゴシック" charset="-128"/>
                <a:cs typeface="Calibri Light" panose="020F0302020204030204" pitchFamily="34" charset="0"/>
              </a:rPr>
              <a:t>MICA experiment: Hi-</a:t>
            </a:r>
            <a:r>
              <a:rPr lang="en-GB" sz="2800" kern="1200" dirty="0" err="1">
                <a:solidFill>
                  <a:srgbClr val="002060"/>
                </a:solidFill>
                <a:latin typeface="Calibri Light" panose="020F0302020204030204" pitchFamily="34" charset="0"/>
                <a:ea typeface="ＭＳ Ｐゴシック" charset="-128"/>
                <a:cs typeface="Calibri Light" panose="020F0302020204030204" pitchFamily="34" charset="0"/>
              </a:rPr>
              <a:t>Lumi</a:t>
            </a:r>
            <a:r>
              <a:rPr lang="en-GB" sz="2800" kern="1200" dirty="0">
                <a:solidFill>
                  <a:srgbClr val="002060"/>
                </a:solidFill>
                <a:latin typeface="Calibri Light" panose="020F0302020204030204" pitchFamily="34" charset="0"/>
                <a:ea typeface="ＭＳ Ｐゴシック" charset="-128"/>
                <a:cs typeface="Calibri Light" panose="020F0302020204030204" pitchFamily="34" charset="0"/>
              </a:rPr>
              <a:t> and </a:t>
            </a:r>
            <a:r>
              <a:rPr lang="en-GB" sz="2800" kern="1200" dirty="0" err="1">
                <a:solidFill>
                  <a:srgbClr val="002060"/>
                </a:solidFill>
                <a:latin typeface="Calibri Light" panose="020F0302020204030204" pitchFamily="34" charset="0"/>
                <a:ea typeface="ＭＳ Ｐゴシック" charset="-128"/>
                <a:cs typeface="Calibri Light" panose="020F0302020204030204" pitchFamily="34" charset="0"/>
              </a:rPr>
              <a:t>FCCee</a:t>
            </a:r>
            <a:r>
              <a:rPr lang="en-GB" sz="2800" kern="1200" dirty="0">
                <a:solidFill>
                  <a:srgbClr val="002060"/>
                </a:solidFill>
                <a:latin typeface="Calibri Light" panose="020F0302020204030204" pitchFamily="34" charset="0"/>
                <a:ea typeface="ＭＳ Ｐゴシック" charset="-128"/>
                <a:cs typeface="Calibri Light" panose="020F0302020204030204" pitchFamily="34" charset="0"/>
              </a:rPr>
              <a:t> activities </a:t>
            </a:r>
            <a:br>
              <a:rPr lang="en-GB" sz="2800" kern="1200" dirty="0">
                <a:solidFill>
                  <a:srgbClr val="002060"/>
                </a:solidFill>
                <a:latin typeface="Calibri Light" panose="020F0302020204030204" pitchFamily="34" charset="0"/>
                <a:ea typeface="ＭＳ Ｐゴシック" charset="-128"/>
                <a:cs typeface="Calibri Light" panose="020F0302020204030204" pitchFamily="34" charset="0"/>
              </a:rPr>
            </a:br>
            <a:r>
              <a:rPr lang="en-GB" sz="2800" kern="1200" dirty="0">
                <a:solidFill>
                  <a:srgbClr val="002060"/>
                </a:solidFill>
                <a:latin typeface="Calibri Light" panose="020F0302020204030204" pitchFamily="34" charset="0"/>
                <a:ea typeface="ＭＳ Ｐゴシック" charset="-128"/>
                <a:cs typeface="Calibri Light" panose="020F0302020204030204" pitchFamily="34" charset="0"/>
              </a:rPr>
              <a:t>(M. </a:t>
            </a:r>
            <a:r>
              <a:rPr lang="en-GB" sz="2800" kern="1200" dirty="0" err="1">
                <a:solidFill>
                  <a:srgbClr val="002060"/>
                </a:solidFill>
                <a:latin typeface="Calibri Light" panose="020F0302020204030204" pitchFamily="34" charset="0"/>
                <a:ea typeface="ＭＳ Ｐゴシック" charset="-128"/>
                <a:cs typeface="Calibri Light" panose="020F0302020204030204" pitchFamily="34" charset="0"/>
              </a:rPr>
              <a:t>Migliorati</a:t>
            </a:r>
            <a:r>
              <a:rPr lang="en-GB" sz="2800" kern="1200" dirty="0">
                <a:solidFill>
                  <a:srgbClr val="002060"/>
                </a:solidFill>
                <a:latin typeface="Calibri Light" panose="020F0302020204030204" pitchFamily="34" charset="0"/>
                <a:ea typeface="ＭＳ Ｐゴシック" charset="-128"/>
                <a:cs typeface="Calibri Light" panose="020F0302020204030204" pitchFamily="34" charset="0"/>
              </a:rPr>
              <a:t> et al.)</a:t>
            </a:r>
          </a:p>
        </p:txBody>
      </p:sp>
      <p:sp>
        <p:nvSpPr>
          <p:cNvPr id="3" name="Segnaposto contenuto 2"/>
          <p:cNvSpPr>
            <a:spLocks noGrp="1"/>
          </p:cNvSpPr>
          <p:nvPr>
            <p:ph idx="4294967295"/>
          </p:nvPr>
        </p:nvSpPr>
        <p:spPr>
          <a:xfrm>
            <a:off x="149309" y="1333278"/>
            <a:ext cx="8353102" cy="4535711"/>
          </a:xfrm>
        </p:spPr>
        <p:txBody>
          <a:bodyPr/>
          <a:lstStyle/>
          <a:p>
            <a:pPr algn="just"/>
            <a:endParaRPr lang="en-GB" sz="1800" dirty="0">
              <a:solidFill>
                <a:srgbClr val="002060"/>
              </a:solidFill>
              <a:latin typeface="Calibri" panose="020F0502020204030204" pitchFamily="34" charset="0"/>
            </a:endParaRPr>
          </a:p>
          <a:p>
            <a:pPr algn="just"/>
            <a:r>
              <a:rPr lang="en-GB" sz="1800" dirty="0">
                <a:solidFill>
                  <a:srgbClr val="002060"/>
                </a:solidFill>
                <a:latin typeface="Calibri" panose="020F0502020204030204" pitchFamily="34" charset="0"/>
              </a:rPr>
              <a:t>A collaboration agreement was signed between SBAI Department and CERN for High Luminosity LHC and injector chain.</a:t>
            </a:r>
          </a:p>
          <a:p>
            <a:pPr algn="just"/>
            <a:endParaRPr lang="en-GB" sz="1800" dirty="0">
              <a:latin typeface="Calibri" panose="020F0502020204030204" pitchFamily="34" charset="0"/>
            </a:endParaRPr>
          </a:p>
          <a:p>
            <a:pPr algn="just"/>
            <a:endParaRPr lang="en-GB" sz="1800" dirty="0">
              <a:latin typeface="Calibri" panose="020F0502020204030204" pitchFamily="34" charset="0"/>
            </a:endParaRPr>
          </a:p>
          <a:p>
            <a:pPr algn="just"/>
            <a:endParaRPr lang="en-GB" sz="1800" dirty="0">
              <a:latin typeface="Calibri" panose="020F0502020204030204" pitchFamily="34" charset="0"/>
            </a:endParaRPr>
          </a:p>
          <a:p>
            <a:pPr algn="just"/>
            <a:endParaRPr lang="en-GB" sz="1800" dirty="0">
              <a:latin typeface="Calibri" panose="020F0502020204030204" pitchFamily="34" charset="0"/>
            </a:endParaRPr>
          </a:p>
          <a:p>
            <a:pPr marL="0" indent="0" algn="just">
              <a:buNone/>
            </a:pPr>
            <a:endParaRPr lang="en-GB" sz="1800" dirty="0">
              <a:solidFill>
                <a:srgbClr val="002060"/>
              </a:solidFill>
              <a:latin typeface="Calibri" panose="020F0502020204030204" pitchFamily="34" charset="0"/>
            </a:endParaRPr>
          </a:p>
          <a:p>
            <a:pPr algn="just"/>
            <a:r>
              <a:rPr lang="en-GB" sz="1800" dirty="0">
                <a:solidFill>
                  <a:srgbClr val="002060"/>
                </a:solidFill>
                <a:latin typeface="Calibri" panose="020F0502020204030204" pitchFamily="34" charset="0"/>
              </a:rPr>
              <a:t>A Memorandum of understanding was signed between SBAI Department and CERN for </a:t>
            </a:r>
            <a:r>
              <a:rPr lang="en-GB" sz="1800" dirty="0" err="1">
                <a:solidFill>
                  <a:srgbClr val="002060"/>
                </a:solidFill>
                <a:latin typeface="Calibri" panose="020F0502020204030204" pitchFamily="34" charset="0"/>
              </a:rPr>
              <a:t>FCCee</a:t>
            </a:r>
            <a:r>
              <a:rPr lang="en-GB" sz="1800" dirty="0">
                <a:solidFill>
                  <a:srgbClr val="002060"/>
                </a:solidFill>
                <a:latin typeface="Calibri" panose="020F0502020204030204" pitchFamily="34" charset="0"/>
              </a:rPr>
              <a:t>.</a:t>
            </a:r>
          </a:p>
          <a:p>
            <a:pPr algn="just"/>
            <a:endParaRPr lang="en-GB" sz="1600" dirty="0"/>
          </a:p>
        </p:txBody>
      </p:sp>
      <p:pic>
        <p:nvPicPr>
          <p:cNvPr id="4" name="Immagin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0915" y="2353682"/>
            <a:ext cx="5429193" cy="1215614"/>
          </a:xfrm>
          <a:prstGeom prst="rect">
            <a:avLst/>
          </a:prstGeom>
        </p:spPr>
      </p:pic>
      <p:pic>
        <p:nvPicPr>
          <p:cNvPr id="5" name="Immagin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30108" y="2344561"/>
            <a:ext cx="3384376" cy="1452299"/>
          </a:xfrm>
          <a:prstGeom prst="rect">
            <a:avLst/>
          </a:prstGeom>
        </p:spPr>
      </p:pic>
      <p:pic>
        <p:nvPicPr>
          <p:cNvPr id="6" name="Immagin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5410" y="4912654"/>
            <a:ext cx="3598218" cy="1224136"/>
          </a:xfrm>
          <a:prstGeom prst="rect">
            <a:avLst/>
          </a:prstGeom>
        </p:spPr>
      </p:pic>
      <p:pic>
        <p:nvPicPr>
          <p:cNvPr id="7" name="Immagin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46627" y="4923693"/>
            <a:ext cx="5148064" cy="1891495"/>
          </a:xfrm>
          <a:prstGeom prst="rect">
            <a:avLst/>
          </a:prstGeom>
        </p:spPr>
      </p:pic>
      <p:sp>
        <p:nvSpPr>
          <p:cNvPr id="8" name="Rettangolo con angoli arrotondati 7">
            <a:extLst>
              <a:ext uri="{FF2B5EF4-FFF2-40B4-BE49-F238E27FC236}">
                <a16:creationId xmlns="" xmlns:a16="http://schemas.microsoft.com/office/drawing/2014/main" id="{E93CC060-1207-514D-9D9F-0C91017AEE10}"/>
              </a:ext>
            </a:extLst>
          </p:cNvPr>
          <p:cNvSpPr/>
          <p:nvPr/>
        </p:nvSpPr>
        <p:spPr bwMode="auto">
          <a:xfrm>
            <a:off x="3860842" y="5599213"/>
            <a:ext cx="3538532" cy="216024"/>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900" b="0" i="0" u="none" strike="noStrike" cap="none" normalizeH="0" baseline="0">
              <a:ln>
                <a:noFill/>
              </a:ln>
              <a:solidFill>
                <a:schemeClr val="bg1"/>
              </a:solidFill>
              <a:effectLst/>
              <a:latin typeface="Arial" charset="0"/>
              <a:ea typeface="ＭＳ Ｐゴシック" pitchFamily="1" charset="-128"/>
            </a:endParaRPr>
          </a:p>
        </p:txBody>
      </p:sp>
      <p:cxnSp>
        <p:nvCxnSpPr>
          <p:cNvPr id="10" name="Connettore 2 9">
            <a:extLst>
              <a:ext uri="{FF2B5EF4-FFF2-40B4-BE49-F238E27FC236}">
                <a16:creationId xmlns="" xmlns:a16="http://schemas.microsoft.com/office/drawing/2014/main" id="{7FEBC28B-379A-BC46-8A7A-5DC7C789A695}"/>
              </a:ext>
            </a:extLst>
          </p:cNvPr>
          <p:cNvCxnSpPr/>
          <p:nvPr/>
        </p:nvCxnSpPr>
        <p:spPr bwMode="auto">
          <a:xfrm flipH="1">
            <a:off x="7004776" y="5236690"/>
            <a:ext cx="1007344" cy="288032"/>
          </a:xfrm>
          <a:prstGeom prst="straightConnector1">
            <a:avLst/>
          </a:prstGeom>
          <a:noFill/>
          <a:ln w="28575" cap="flat" cmpd="sng" algn="ctr">
            <a:solidFill>
              <a:srgbClr val="FF0000"/>
            </a:solidFill>
            <a:prstDash val="solid"/>
            <a:round/>
            <a:headEnd type="none" w="med" len="med"/>
            <a:tailEnd type="triangle"/>
          </a:ln>
          <a:effectLst/>
        </p:spPr>
      </p:cxnSp>
      <p:sp>
        <p:nvSpPr>
          <p:cNvPr id="13" name="Segnaposto numero diapositiva 12"/>
          <p:cNvSpPr>
            <a:spLocks noGrp="1"/>
          </p:cNvSpPr>
          <p:nvPr>
            <p:ph type="sldNum" sz="quarter" idx="12"/>
          </p:nvPr>
        </p:nvSpPr>
        <p:spPr/>
        <p:txBody>
          <a:bodyPr/>
          <a:lstStyle/>
          <a:p>
            <a:r>
              <a:rPr lang="it-IT" dirty="0">
                <a:solidFill>
                  <a:srgbClr val="000000"/>
                </a:solidFill>
              </a:rPr>
              <a:t> </a:t>
            </a:r>
            <a:fld id="{BFBF7122-E485-A34B-A033-193A3ADCCB38}" type="slidenum">
              <a:rPr lang="it-IT" smtClean="0">
                <a:solidFill>
                  <a:srgbClr val="000000"/>
                </a:solidFill>
              </a:rPr>
              <a:pPr/>
              <a:t>7</a:t>
            </a:fld>
            <a:endParaRPr lang="it-IT" dirty="0">
              <a:solidFill>
                <a:srgbClr val="000000"/>
              </a:solidFill>
            </a:endParaRPr>
          </a:p>
        </p:txBody>
      </p:sp>
      <p:pic>
        <p:nvPicPr>
          <p:cNvPr id="20" name="Picture 2" descr="marchio A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713" t="15123" r="-3713" b="39508"/>
          <a:stretch/>
        </p:blipFill>
        <p:spPr bwMode="auto">
          <a:xfrm>
            <a:off x="7200188" y="65900"/>
            <a:ext cx="1939479"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 descr="logoci.tif"/>
          <p:cNvPicPr/>
          <p:nvPr/>
        </p:nvPicPr>
        <p:blipFill>
          <a:blip r:embed="rId8"/>
          <a:stretch>
            <a:fillRect/>
          </a:stretch>
        </p:blipFill>
        <p:spPr>
          <a:xfrm>
            <a:off x="251917" y="49298"/>
            <a:ext cx="864096" cy="422746"/>
          </a:xfrm>
          <a:prstGeom prst="rect">
            <a:avLst/>
          </a:prstGeom>
        </p:spPr>
      </p:pic>
    </p:spTree>
    <p:extLst>
      <p:ext uri="{BB962C8B-B14F-4D97-AF65-F5344CB8AC3E}">
        <p14:creationId xmlns:p14="http://schemas.microsoft.com/office/powerpoint/2010/main" val="2535744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Rettangolo 24">
            <a:extLst>
              <a:ext uri="{FF2B5EF4-FFF2-40B4-BE49-F238E27FC236}">
                <a16:creationId xmlns="" xmlns:a16="http://schemas.microsoft.com/office/drawing/2014/main" id="{91C23A5B-48CF-42E2-8546-23BDE4979340}"/>
              </a:ext>
            </a:extLst>
          </p:cNvPr>
          <p:cNvSpPr/>
          <p:nvPr/>
        </p:nvSpPr>
        <p:spPr bwMode="auto">
          <a:xfrm>
            <a:off x="112585" y="5982769"/>
            <a:ext cx="4199996" cy="828562"/>
          </a:xfrm>
          <a:prstGeom prst="rect">
            <a:avLst/>
          </a:prstGeom>
          <a:ln>
            <a:solidFill>
              <a:srgbClr val="00206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900" b="0" i="0" u="none" strike="noStrike" cap="none" normalizeH="0" baseline="0">
              <a:ln>
                <a:noFill/>
              </a:ln>
              <a:solidFill>
                <a:schemeClr val="bg1"/>
              </a:solidFill>
              <a:effectLst/>
              <a:latin typeface="Arial" charset="0"/>
              <a:ea typeface="ＭＳ Ｐゴシック" pitchFamily="1" charset="-128"/>
            </a:endParaRPr>
          </a:p>
        </p:txBody>
      </p:sp>
      <p:sp>
        <p:nvSpPr>
          <p:cNvPr id="23" name="Rettangolo 22">
            <a:extLst>
              <a:ext uri="{FF2B5EF4-FFF2-40B4-BE49-F238E27FC236}">
                <a16:creationId xmlns="" xmlns:a16="http://schemas.microsoft.com/office/drawing/2014/main" id="{0077699E-52C9-4DA3-979A-CF4B12081E13}"/>
              </a:ext>
            </a:extLst>
          </p:cNvPr>
          <p:cNvSpPr/>
          <p:nvPr/>
        </p:nvSpPr>
        <p:spPr bwMode="auto">
          <a:xfrm>
            <a:off x="4444138" y="4840636"/>
            <a:ext cx="4523777" cy="1970695"/>
          </a:xfrm>
          <a:prstGeom prst="rect">
            <a:avLst/>
          </a:prstGeom>
          <a:ln>
            <a:solidFill>
              <a:srgbClr val="00206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900" b="0" i="0" u="none" strike="noStrike" cap="none" normalizeH="0" baseline="0">
              <a:ln>
                <a:noFill/>
              </a:ln>
              <a:solidFill>
                <a:schemeClr val="bg1"/>
              </a:solidFill>
              <a:effectLst/>
              <a:latin typeface="Arial" charset="0"/>
              <a:ea typeface="ＭＳ Ｐゴシック" pitchFamily="1" charset="-128"/>
            </a:endParaRPr>
          </a:p>
        </p:txBody>
      </p:sp>
      <p:sp>
        <p:nvSpPr>
          <p:cNvPr id="19" name="Rettangolo 18">
            <a:extLst>
              <a:ext uri="{FF2B5EF4-FFF2-40B4-BE49-F238E27FC236}">
                <a16:creationId xmlns="" xmlns:a16="http://schemas.microsoft.com/office/drawing/2014/main" id="{5CBAC849-B274-4A84-9880-050F9DD13690}"/>
              </a:ext>
            </a:extLst>
          </p:cNvPr>
          <p:cNvSpPr/>
          <p:nvPr/>
        </p:nvSpPr>
        <p:spPr bwMode="auto">
          <a:xfrm>
            <a:off x="122480" y="4817325"/>
            <a:ext cx="4190101" cy="1065368"/>
          </a:xfrm>
          <a:prstGeom prst="rect">
            <a:avLst/>
          </a:prstGeom>
          <a:ln>
            <a:solidFill>
              <a:srgbClr val="00206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900" b="0" i="0" u="none" strike="noStrike" cap="none" normalizeH="0" baseline="0">
              <a:ln>
                <a:noFill/>
              </a:ln>
              <a:solidFill>
                <a:schemeClr val="bg1"/>
              </a:solidFill>
              <a:effectLst/>
              <a:latin typeface="Arial" charset="0"/>
              <a:ea typeface="ＭＳ Ｐゴシック" pitchFamily="1" charset="-128"/>
            </a:endParaRPr>
          </a:p>
        </p:txBody>
      </p:sp>
      <p:sp>
        <p:nvSpPr>
          <p:cNvPr id="17" name="Rettangolo 16"/>
          <p:cNvSpPr/>
          <p:nvPr/>
        </p:nvSpPr>
        <p:spPr bwMode="auto">
          <a:xfrm>
            <a:off x="4447102" y="1563458"/>
            <a:ext cx="4494100" cy="1305622"/>
          </a:xfrm>
          <a:prstGeom prst="rect">
            <a:avLst/>
          </a:prstGeom>
          <a:ln>
            <a:solidFill>
              <a:srgbClr val="00206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900" b="0" i="0" u="none" strike="noStrike" cap="none" normalizeH="0" baseline="0">
              <a:ln>
                <a:noFill/>
              </a:ln>
              <a:solidFill>
                <a:schemeClr val="bg1"/>
              </a:solidFill>
              <a:effectLst/>
              <a:latin typeface="Arial" charset="0"/>
              <a:ea typeface="ＭＳ Ｐゴシック" pitchFamily="1" charset="-128"/>
            </a:endParaRPr>
          </a:p>
        </p:txBody>
      </p:sp>
      <p:sp>
        <p:nvSpPr>
          <p:cNvPr id="15" name="Rettangolo 14"/>
          <p:cNvSpPr/>
          <p:nvPr/>
        </p:nvSpPr>
        <p:spPr bwMode="auto">
          <a:xfrm>
            <a:off x="4447102" y="2940927"/>
            <a:ext cx="4494100" cy="1374821"/>
          </a:xfrm>
          <a:prstGeom prst="rect">
            <a:avLst/>
          </a:prstGeom>
          <a:ln>
            <a:solidFill>
              <a:srgbClr val="00206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900" i="0" u="none" strike="noStrike" normalizeH="0" baseline="0">
              <a:ln w="0"/>
              <a:solidFill>
                <a:schemeClr val="tx1"/>
              </a:solidFill>
              <a:effectLst>
                <a:outerShdw blurRad="38100" dist="19050" dir="2700000" algn="tl" rotWithShape="0">
                  <a:schemeClr val="dk1">
                    <a:alpha val="40000"/>
                  </a:schemeClr>
                </a:outerShdw>
              </a:effectLst>
              <a:latin typeface="Arial" charset="0"/>
              <a:ea typeface="ＭＳ Ｐゴシック" pitchFamily="1" charset="-128"/>
            </a:endParaRPr>
          </a:p>
        </p:txBody>
      </p:sp>
      <p:pic>
        <p:nvPicPr>
          <p:cNvPr id="5" name="Immagine 4">
            <a:extLst>
              <a:ext uri="{FF2B5EF4-FFF2-40B4-BE49-F238E27FC236}">
                <a16:creationId xmlns="" xmlns:a16="http://schemas.microsoft.com/office/drawing/2014/main" id="{F810AED8-1DBC-014A-AC5C-8DD7923714C8}"/>
              </a:ext>
            </a:extLst>
          </p:cNvPr>
          <p:cNvPicPr>
            <a:picLocks noChangeAspect="1"/>
          </p:cNvPicPr>
          <p:nvPr/>
        </p:nvPicPr>
        <p:blipFill>
          <a:blip r:embed="rId3"/>
          <a:stretch>
            <a:fillRect/>
          </a:stretch>
        </p:blipFill>
        <p:spPr>
          <a:xfrm>
            <a:off x="4448880" y="2967246"/>
            <a:ext cx="4767219" cy="1348502"/>
          </a:xfrm>
          <a:prstGeom prst="rect">
            <a:avLst/>
          </a:prstGeom>
        </p:spPr>
      </p:pic>
      <p:sp>
        <p:nvSpPr>
          <p:cNvPr id="16" name="Rettangolo 15"/>
          <p:cNvSpPr/>
          <p:nvPr/>
        </p:nvSpPr>
        <p:spPr bwMode="auto">
          <a:xfrm>
            <a:off x="93546" y="2000476"/>
            <a:ext cx="4233093" cy="1927418"/>
          </a:xfrm>
          <a:prstGeom prst="rect">
            <a:avLst/>
          </a:prstGeom>
          <a:ln>
            <a:solidFill>
              <a:srgbClr val="00206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900" b="0" i="0" u="none" strike="noStrike" cap="none" normalizeH="0" baseline="0">
              <a:ln>
                <a:noFill/>
              </a:ln>
              <a:solidFill>
                <a:schemeClr val="bg1"/>
              </a:solidFill>
              <a:effectLst/>
              <a:latin typeface="Arial" charset="0"/>
              <a:ea typeface="ＭＳ Ｐゴシック" pitchFamily="1" charset="-128"/>
            </a:endParaRPr>
          </a:p>
        </p:txBody>
      </p:sp>
      <p:pic>
        <p:nvPicPr>
          <p:cNvPr id="9" name="Immagine 8">
            <a:extLst>
              <a:ext uri="{FF2B5EF4-FFF2-40B4-BE49-F238E27FC236}">
                <a16:creationId xmlns="" xmlns:a16="http://schemas.microsoft.com/office/drawing/2014/main" id="{DE42940E-DBEE-0741-BBC4-53B1A01AAE5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72000" y="1639763"/>
            <a:ext cx="4273721" cy="1153012"/>
          </a:xfrm>
          <a:prstGeom prst="rect">
            <a:avLst/>
          </a:prstGeom>
        </p:spPr>
      </p:pic>
      <p:sp>
        <p:nvSpPr>
          <p:cNvPr id="2" name="Titolo 1"/>
          <p:cNvSpPr>
            <a:spLocks noGrp="1"/>
          </p:cNvSpPr>
          <p:nvPr>
            <p:ph type="title"/>
          </p:nvPr>
        </p:nvSpPr>
        <p:spPr>
          <a:xfrm>
            <a:off x="883204" y="371380"/>
            <a:ext cx="7559675" cy="581025"/>
          </a:xfrm>
          <a:noFill/>
          <a:ln w="9525">
            <a:noFill/>
            <a:miter lim="800000"/>
            <a:headEnd/>
            <a:tailEnd/>
          </a:ln>
        </p:spPr>
        <p:txBody>
          <a:bodyPr vert="horz" wrap="square" lIns="91440" tIns="45720" rIns="91440" bIns="45720" numCol="1" anchor="t" anchorCtr="0" compatLnSpc="1">
            <a:prstTxWarp prst="textNoShape">
              <a:avLst/>
            </a:prstTxWarp>
          </a:bodyPr>
          <a:lstStyle/>
          <a:p>
            <a:pPr algn="ctr"/>
            <a:r>
              <a:rPr lang="en-GB" sz="2800" kern="1200" dirty="0">
                <a:solidFill>
                  <a:srgbClr val="002060"/>
                </a:solidFill>
                <a:latin typeface="Calibri Light" panose="020F0302020204030204" pitchFamily="34" charset="0"/>
                <a:ea typeface="ＭＳ Ｐゴシック" charset="-128"/>
                <a:cs typeface="Calibri Light" panose="020F0302020204030204" pitchFamily="34" charset="0"/>
              </a:rPr>
              <a:t>MICA experiment: Hi-</a:t>
            </a:r>
            <a:r>
              <a:rPr lang="en-GB" sz="2800" kern="1200" dirty="0" err="1">
                <a:solidFill>
                  <a:srgbClr val="002060"/>
                </a:solidFill>
                <a:latin typeface="Calibri Light" panose="020F0302020204030204" pitchFamily="34" charset="0"/>
                <a:ea typeface="ＭＳ Ｐゴシック" charset="-128"/>
                <a:cs typeface="Calibri Light" panose="020F0302020204030204" pitchFamily="34" charset="0"/>
              </a:rPr>
              <a:t>Lumi</a:t>
            </a:r>
            <a:r>
              <a:rPr lang="en-GB" sz="2800" kern="1200" dirty="0">
                <a:solidFill>
                  <a:srgbClr val="002060"/>
                </a:solidFill>
                <a:latin typeface="Calibri Light" panose="020F0302020204030204" pitchFamily="34" charset="0"/>
                <a:ea typeface="ＭＳ Ｐゴシック" charset="-128"/>
                <a:cs typeface="Calibri Light" panose="020F0302020204030204" pitchFamily="34" charset="0"/>
              </a:rPr>
              <a:t> LHC activity</a:t>
            </a:r>
          </a:p>
        </p:txBody>
      </p:sp>
      <p:sp>
        <p:nvSpPr>
          <p:cNvPr id="3" name="Segnaposto contenuto 2"/>
          <p:cNvSpPr>
            <a:spLocks noGrp="1"/>
          </p:cNvSpPr>
          <p:nvPr>
            <p:ph idx="4294967295"/>
          </p:nvPr>
        </p:nvSpPr>
        <p:spPr>
          <a:xfrm>
            <a:off x="-17353" y="868484"/>
            <a:ext cx="8958555" cy="2366068"/>
          </a:xfrm>
        </p:spPr>
        <p:txBody>
          <a:bodyPr/>
          <a:lstStyle/>
          <a:p>
            <a:pPr marL="57150" indent="0">
              <a:buNone/>
            </a:pPr>
            <a:r>
              <a:rPr lang="en-GB" sz="1800" dirty="0">
                <a:solidFill>
                  <a:srgbClr val="002060"/>
                </a:solidFill>
                <a:latin typeface="Calibri" panose="020F0502020204030204" pitchFamily="34" charset="0"/>
              </a:rPr>
              <a:t>We coordinated the evaluation of the impedance model of the CERN Proton Synchrotron with both theoretical studies and beam measurements.</a:t>
            </a:r>
          </a:p>
        </p:txBody>
      </p:sp>
      <p:pic>
        <p:nvPicPr>
          <p:cNvPr id="8" name="Immagine 7">
            <a:extLst>
              <a:ext uri="{FF2B5EF4-FFF2-40B4-BE49-F238E27FC236}">
                <a16:creationId xmlns="" xmlns:a16="http://schemas.microsoft.com/office/drawing/2014/main" id="{BBCE6CCD-D1D4-624C-827D-26E8AD17A379}"/>
              </a:ext>
            </a:extLst>
          </p:cNvPr>
          <p:cNvPicPr>
            <a:picLocks noChangeAspect="1"/>
          </p:cNvPicPr>
          <p:nvPr/>
        </p:nvPicPr>
        <p:blipFill rotWithShape="1">
          <a:blip r:embed="rId5"/>
          <a:srcRect b="-953"/>
          <a:stretch/>
        </p:blipFill>
        <p:spPr>
          <a:xfrm>
            <a:off x="79488" y="2086251"/>
            <a:ext cx="4233093" cy="1798271"/>
          </a:xfrm>
          <a:prstGeom prst="rect">
            <a:avLst/>
          </a:prstGeom>
        </p:spPr>
      </p:pic>
      <p:sp>
        <p:nvSpPr>
          <p:cNvPr id="10" name="Segnaposto numero diapositiva 9"/>
          <p:cNvSpPr>
            <a:spLocks noGrp="1"/>
          </p:cNvSpPr>
          <p:nvPr>
            <p:ph type="sldNum" sz="quarter" idx="12"/>
          </p:nvPr>
        </p:nvSpPr>
        <p:spPr/>
        <p:txBody>
          <a:bodyPr/>
          <a:lstStyle/>
          <a:p>
            <a:r>
              <a:rPr lang="it-IT" dirty="0">
                <a:solidFill>
                  <a:srgbClr val="000000"/>
                </a:solidFill>
              </a:rPr>
              <a:t> </a:t>
            </a:r>
            <a:fld id="{BFBF7122-E485-A34B-A033-193A3ADCCB38}" type="slidenum">
              <a:rPr lang="it-IT" smtClean="0">
                <a:solidFill>
                  <a:srgbClr val="000000"/>
                </a:solidFill>
              </a:rPr>
              <a:pPr/>
              <a:t>8</a:t>
            </a:fld>
            <a:endParaRPr lang="it-IT" dirty="0">
              <a:solidFill>
                <a:srgbClr val="000000"/>
              </a:solidFill>
            </a:endParaRPr>
          </a:p>
        </p:txBody>
      </p:sp>
      <p:sp>
        <p:nvSpPr>
          <p:cNvPr id="12" name="Rettangolo arrotondato 11"/>
          <p:cNvSpPr/>
          <p:nvPr/>
        </p:nvSpPr>
        <p:spPr bwMode="auto">
          <a:xfrm>
            <a:off x="2878186" y="3759440"/>
            <a:ext cx="6228184" cy="1857556"/>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900" b="0" i="0" u="none" strike="noStrike" cap="none" normalizeH="0" baseline="0">
              <a:ln>
                <a:noFill/>
              </a:ln>
              <a:solidFill>
                <a:schemeClr val="bg1"/>
              </a:solidFill>
              <a:effectLst/>
              <a:latin typeface="Arial" charset="0"/>
              <a:ea typeface="ＭＳ Ｐゴシック" pitchFamily="1" charset="-128"/>
            </a:endParaRPr>
          </a:p>
        </p:txBody>
      </p:sp>
      <p:pic>
        <p:nvPicPr>
          <p:cNvPr id="20" name="Picture 2" descr="marchio A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713" t="15123" r="-3713" b="39508"/>
          <a:stretch/>
        </p:blipFill>
        <p:spPr bwMode="auto">
          <a:xfrm>
            <a:off x="7275792" y="46669"/>
            <a:ext cx="1939479"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 descr="logoci.tif"/>
          <p:cNvPicPr/>
          <p:nvPr/>
        </p:nvPicPr>
        <p:blipFill>
          <a:blip r:embed="rId7"/>
          <a:stretch>
            <a:fillRect/>
          </a:stretch>
        </p:blipFill>
        <p:spPr>
          <a:xfrm>
            <a:off x="117282" y="98251"/>
            <a:ext cx="864096" cy="422746"/>
          </a:xfrm>
          <a:prstGeom prst="rect">
            <a:avLst/>
          </a:prstGeom>
        </p:spPr>
      </p:pic>
      <p:sp>
        <p:nvSpPr>
          <p:cNvPr id="6" name="Rettangolo 5">
            <a:extLst>
              <a:ext uri="{FF2B5EF4-FFF2-40B4-BE49-F238E27FC236}">
                <a16:creationId xmlns="" xmlns:a16="http://schemas.microsoft.com/office/drawing/2014/main" id="{205F61BB-0B37-4CE8-8DF0-CEAF69C6D60A}"/>
              </a:ext>
            </a:extLst>
          </p:cNvPr>
          <p:cNvSpPr/>
          <p:nvPr/>
        </p:nvSpPr>
        <p:spPr>
          <a:xfrm>
            <a:off x="17795" y="4423046"/>
            <a:ext cx="7038528" cy="369332"/>
          </a:xfrm>
          <a:prstGeom prst="rect">
            <a:avLst/>
          </a:prstGeom>
        </p:spPr>
        <p:txBody>
          <a:bodyPr wrap="square">
            <a:spAutoFit/>
          </a:bodyPr>
          <a:lstStyle/>
          <a:p>
            <a:pPr marL="57150" lvl="0" algn="just"/>
            <a:r>
              <a:rPr lang="en-GB" sz="1800" kern="0" dirty="0">
                <a:solidFill>
                  <a:srgbClr val="002060"/>
                </a:solidFill>
                <a:latin typeface="Calibri" panose="020F0502020204030204" pitchFamily="34" charset="0"/>
              </a:rPr>
              <a:t>We also studied different instabilities occurring in the machine</a:t>
            </a:r>
          </a:p>
        </p:txBody>
      </p:sp>
      <p:pic>
        <p:nvPicPr>
          <p:cNvPr id="18" name="Immagine 17">
            <a:extLst>
              <a:ext uri="{FF2B5EF4-FFF2-40B4-BE49-F238E27FC236}">
                <a16:creationId xmlns="" xmlns:a16="http://schemas.microsoft.com/office/drawing/2014/main" id="{B6CE9A52-451B-4F54-B9F2-9085CE0D087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62923" y="4836270"/>
            <a:ext cx="4149658" cy="976007"/>
          </a:xfrm>
          <a:prstGeom prst="rect">
            <a:avLst/>
          </a:prstGeom>
        </p:spPr>
      </p:pic>
      <p:pic>
        <p:nvPicPr>
          <p:cNvPr id="21" name="Immagine 20">
            <a:extLst>
              <a:ext uri="{FF2B5EF4-FFF2-40B4-BE49-F238E27FC236}">
                <a16:creationId xmlns="" xmlns:a16="http://schemas.microsoft.com/office/drawing/2014/main" id="{DF19FE40-0877-42AB-AF26-433F1343BD73}"/>
              </a:ext>
            </a:extLst>
          </p:cNvPr>
          <p:cNvPicPr>
            <a:picLocks noChangeAspect="1"/>
          </p:cNvPicPr>
          <p:nvPr/>
        </p:nvPicPr>
        <p:blipFill rotWithShape="1">
          <a:blip r:embed="rId9"/>
          <a:srcRect b="16317"/>
          <a:stretch/>
        </p:blipFill>
        <p:spPr>
          <a:xfrm>
            <a:off x="4500797" y="4848837"/>
            <a:ext cx="4450896" cy="1969579"/>
          </a:xfrm>
          <a:prstGeom prst="rect">
            <a:avLst/>
          </a:prstGeom>
        </p:spPr>
      </p:pic>
      <p:pic>
        <p:nvPicPr>
          <p:cNvPr id="24" name="Immagine 23">
            <a:extLst>
              <a:ext uri="{FF2B5EF4-FFF2-40B4-BE49-F238E27FC236}">
                <a16:creationId xmlns="" xmlns:a16="http://schemas.microsoft.com/office/drawing/2014/main" id="{BF9B6628-1591-4F21-BAF8-378F628032FF}"/>
              </a:ext>
            </a:extLst>
          </p:cNvPr>
          <p:cNvPicPr>
            <a:picLocks noChangeAspect="1"/>
          </p:cNvPicPr>
          <p:nvPr/>
        </p:nvPicPr>
        <p:blipFill rotWithShape="1">
          <a:blip r:embed="rId10"/>
          <a:srcRect b="28301"/>
          <a:stretch/>
        </p:blipFill>
        <p:spPr>
          <a:xfrm>
            <a:off x="137613" y="6050105"/>
            <a:ext cx="4068441" cy="696437"/>
          </a:xfrm>
          <a:prstGeom prst="rect">
            <a:avLst/>
          </a:prstGeom>
        </p:spPr>
      </p:pic>
    </p:spTree>
    <p:extLst>
      <p:ext uri="{BB962C8B-B14F-4D97-AF65-F5344CB8AC3E}">
        <p14:creationId xmlns:p14="http://schemas.microsoft.com/office/powerpoint/2010/main" val="1765736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bwMode="auto">
          <a:xfrm>
            <a:off x="5038300" y="4639974"/>
            <a:ext cx="4033070" cy="1977677"/>
          </a:xfrm>
          <a:prstGeom prst="rect">
            <a:avLst/>
          </a:prstGeom>
          <a:ln>
            <a:solidFill>
              <a:srgbClr val="00206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900" b="0" i="0" u="none" strike="noStrike" cap="none" normalizeH="0" baseline="0">
              <a:ln>
                <a:noFill/>
              </a:ln>
              <a:solidFill>
                <a:schemeClr val="bg1"/>
              </a:solidFill>
              <a:effectLst/>
              <a:latin typeface="Arial" charset="0"/>
              <a:ea typeface="ＭＳ Ｐゴシック" pitchFamily="1" charset="-128"/>
            </a:endParaRPr>
          </a:p>
        </p:txBody>
      </p:sp>
      <p:sp>
        <p:nvSpPr>
          <p:cNvPr id="3" name="Rettangolo 2"/>
          <p:cNvSpPr/>
          <p:nvPr/>
        </p:nvSpPr>
        <p:spPr bwMode="auto">
          <a:xfrm>
            <a:off x="35496" y="1220503"/>
            <a:ext cx="5450903" cy="2537742"/>
          </a:xfrm>
          <a:prstGeom prst="rect">
            <a:avLst/>
          </a:prstGeom>
          <a:ln>
            <a:solidFill>
              <a:srgbClr val="00206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900" b="0" i="0" u="none" strike="noStrike" cap="none" normalizeH="0" baseline="0">
              <a:ln>
                <a:noFill/>
              </a:ln>
              <a:solidFill>
                <a:schemeClr val="bg1"/>
              </a:solidFill>
              <a:effectLst/>
              <a:latin typeface="Arial" charset="0"/>
              <a:ea typeface="ＭＳ Ｐゴシック" pitchFamily="1" charset="-128"/>
            </a:endParaRPr>
          </a:p>
        </p:txBody>
      </p:sp>
      <p:pic>
        <p:nvPicPr>
          <p:cNvPr id="5" name="Picture 4"/>
          <p:cNvPicPr>
            <a:picLocks noChangeAspect="1"/>
          </p:cNvPicPr>
          <p:nvPr/>
        </p:nvPicPr>
        <p:blipFill>
          <a:blip r:embed="rId3"/>
          <a:stretch>
            <a:fillRect/>
          </a:stretch>
        </p:blipFill>
        <p:spPr>
          <a:xfrm>
            <a:off x="76012" y="1268254"/>
            <a:ext cx="2718120" cy="2369467"/>
          </a:xfrm>
          <a:prstGeom prst="rect">
            <a:avLst/>
          </a:prstGeom>
        </p:spPr>
      </p:pic>
      <p:pic>
        <p:nvPicPr>
          <p:cNvPr id="6" name="Picture 5"/>
          <p:cNvPicPr>
            <a:picLocks noChangeAspect="1"/>
          </p:cNvPicPr>
          <p:nvPr/>
        </p:nvPicPr>
        <p:blipFill>
          <a:blip r:embed="rId4"/>
          <a:stretch>
            <a:fillRect/>
          </a:stretch>
        </p:blipFill>
        <p:spPr>
          <a:xfrm>
            <a:off x="2925620" y="1281727"/>
            <a:ext cx="2548889" cy="2369466"/>
          </a:xfrm>
          <a:prstGeom prst="rect">
            <a:avLst/>
          </a:prstGeom>
        </p:spPr>
      </p:pic>
      <p:sp>
        <p:nvSpPr>
          <p:cNvPr id="7" name="TextBox 6"/>
          <p:cNvSpPr txBox="1"/>
          <p:nvPr/>
        </p:nvSpPr>
        <p:spPr>
          <a:xfrm>
            <a:off x="223878" y="2369540"/>
            <a:ext cx="1112109" cy="276999"/>
          </a:xfrm>
          <a:prstGeom prst="rect">
            <a:avLst/>
          </a:prstGeom>
          <a:noFill/>
        </p:spPr>
        <p:txBody>
          <a:bodyPr wrap="square" rtlCol="0">
            <a:spAutoFit/>
          </a:bodyPr>
          <a:lstStyle/>
          <a:p>
            <a:r>
              <a:rPr lang="it-IT" sz="1200" b="1" dirty="0" err="1">
                <a:solidFill>
                  <a:srgbClr val="000000"/>
                </a:solidFill>
              </a:rPr>
              <a:t>Beam</a:t>
            </a:r>
            <a:endParaRPr lang="en-US" sz="1200" b="1" dirty="0">
              <a:solidFill>
                <a:srgbClr val="000000"/>
              </a:solidFill>
            </a:endParaRPr>
          </a:p>
        </p:txBody>
      </p:sp>
      <p:cxnSp>
        <p:nvCxnSpPr>
          <p:cNvPr id="8" name="Straight Arrow Connector 7"/>
          <p:cNvCxnSpPr/>
          <p:nvPr/>
        </p:nvCxnSpPr>
        <p:spPr>
          <a:xfrm flipV="1">
            <a:off x="539552" y="2204864"/>
            <a:ext cx="41699" cy="21008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159874" y="1381878"/>
            <a:ext cx="2628091" cy="461665"/>
          </a:xfrm>
          <a:prstGeom prst="rect">
            <a:avLst/>
          </a:prstGeom>
          <a:noFill/>
        </p:spPr>
        <p:txBody>
          <a:bodyPr wrap="square" rtlCol="0">
            <a:spAutoFit/>
          </a:bodyPr>
          <a:lstStyle/>
          <a:p>
            <a:r>
              <a:rPr lang="it-IT" sz="1200" b="1" dirty="0" err="1">
                <a:solidFill>
                  <a:srgbClr val="000000"/>
                </a:solidFill>
              </a:rPr>
              <a:t>Rail</a:t>
            </a:r>
            <a:r>
              <a:rPr lang="it-IT" sz="1200" b="1" dirty="0">
                <a:solidFill>
                  <a:srgbClr val="000000"/>
                </a:solidFill>
              </a:rPr>
              <a:t> </a:t>
            </a:r>
          </a:p>
          <a:p>
            <a:endParaRPr lang="en-US" sz="1200" b="1" dirty="0">
              <a:solidFill>
                <a:srgbClr val="000000"/>
              </a:solidFill>
            </a:endParaRPr>
          </a:p>
        </p:txBody>
      </p:sp>
      <p:sp>
        <p:nvSpPr>
          <p:cNvPr id="10" name="Rectangle 9"/>
          <p:cNvSpPr/>
          <p:nvPr/>
        </p:nvSpPr>
        <p:spPr>
          <a:xfrm>
            <a:off x="4675080" y="2672670"/>
            <a:ext cx="901679" cy="461665"/>
          </a:xfrm>
          <a:prstGeom prst="rect">
            <a:avLst/>
          </a:prstGeom>
        </p:spPr>
        <p:txBody>
          <a:bodyPr wrap="square">
            <a:spAutoFit/>
          </a:bodyPr>
          <a:lstStyle/>
          <a:p>
            <a:r>
              <a:rPr lang="en-US" sz="1200" b="1" dirty="0">
                <a:solidFill>
                  <a:srgbClr val="000000"/>
                </a:solidFill>
              </a:rPr>
              <a:t>Shielding cylinder</a:t>
            </a:r>
          </a:p>
        </p:txBody>
      </p:sp>
      <p:cxnSp>
        <p:nvCxnSpPr>
          <p:cNvPr id="11" name="Straight Arrow Connector 10"/>
          <p:cNvCxnSpPr>
            <a:cxnSpLocks/>
          </p:cNvCxnSpPr>
          <p:nvPr/>
        </p:nvCxnSpPr>
        <p:spPr>
          <a:xfrm flipV="1">
            <a:off x="3781414" y="2277764"/>
            <a:ext cx="502695" cy="82418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274743" y="3022346"/>
            <a:ext cx="1461081" cy="276999"/>
          </a:xfrm>
          <a:prstGeom prst="rect">
            <a:avLst/>
          </a:prstGeom>
        </p:spPr>
        <p:txBody>
          <a:bodyPr wrap="square">
            <a:spAutoFit/>
          </a:bodyPr>
          <a:lstStyle/>
          <a:p>
            <a:r>
              <a:rPr lang="en-US" sz="1200" b="1" dirty="0">
                <a:solidFill>
                  <a:srgbClr val="000000"/>
                </a:solidFill>
              </a:rPr>
              <a:t>Holder</a:t>
            </a:r>
          </a:p>
        </p:txBody>
      </p:sp>
      <p:cxnSp>
        <p:nvCxnSpPr>
          <p:cNvPr id="13" name="Straight Arrow Connector 12"/>
          <p:cNvCxnSpPr>
            <a:cxnSpLocks/>
          </p:cNvCxnSpPr>
          <p:nvPr/>
        </p:nvCxnSpPr>
        <p:spPr>
          <a:xfrm flipH="1">
            <a:off x="4429363" y="2855761"/>
            <a:ext cx="306461" cy="2965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1325106" y="2996952"/>
            <a:ext cx="582598" cy="2880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40219" y="2709516"/>
            <a:ext cx="1379781" cy="1015663"/>
          </a:xfrm>
          <a:prstGeom prst="rect">
            <a:avLst/>
          </a:prstGeom>
        </p:spPr>
        <p:txBody>
          <a:bodyPr wrap="square">
            <a:spAutoFit/>
          </a:bodyPr>
          <a:lstStyle/>
          <a:p>
            <a:r>
              <a:rPr lang="en-US" sz="1200" b="1" dirty="0">
                <a:solidFill>
                  <a:srgbClr val="000000"/>
                </a:solidFill>
              </a:rPr>
              <a:t>Mechanical motor to move the shielding cylinder up and down</a:t>
            </a:r>
          </a:p>
        </p:txBody>
      </p:sp>
      <p:sp>
        <p:nvSpPr>
          <p:cNvPr id="16" name="Rectangle 15"/>
          <p:cNvSpPr/>
          <p:nvPr/>
        </p:nvSpPr>
        <p:spPr>
          <a:xfrm>
            <a:off x="2310285" y="2474025"/>
            <a:ext cx="1061098" cy="1015663"/>
          </a:xfrm>
          <a:prstGeom prst="rect">
            <a:avLst/>
          </a:prstGeom>
        </p:spPr>
        <p:txBody>
          <a:bodyPr wrap="square">
            <a:spAutoFit/>
          </a:bodyPr>
          <a:lstStyle/>
          <a:p>
            <a:r>
              <a:rPr lang="en-US" sz="1200" b="1" dirty="0">
                <a:solidFill>
                  <a:srgbClr val="000000"/>
                </a:solidFill>
              </a:rPr>
              <a:t>Mechanical motor to move the rail left and right</a:t>
            </a:r>
          </a:p>
        </p:txBody>
      </p:sp>
      <p:cxnSp>
        <p:nvCxnSpPr>
          <p:cNvPr id="17" name="Straight Arrow Connector 16"/>
          <p:cNvCxnSpPr>
            <a:cxnSpLocks/>
          </p:cNvCxnSpPr>
          <p:nvPr/>
        </p:nvCxnSpPr>
        <p:spPr>
          <a:xfrm flipV="1">
            <a:off x="2940900" y="1916832"/>
            <a:ext cx="478972" cy="55719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12997" y="1493593"/>
            <a:ext cx="1112109" cy="276999"/>
          </a:xfrm>
          <a:prstGeom prst="rect">
            <a:avLst/>
          </a:prstGeom>
          <a:noFill/>
        </p:spPr>
        <p:txBody>
          <a:bodyPr wrap="square" rtlCol="0">
            <a:spAutoFit/>
          </a:bodyPr>
          <a:lstStyle/>
          <a:p>
            <a:r>
              <a:rPr lang="it-IT" sz="1200" b="1" dirty="0">
                <a:solidFill>
                  <a:srgbClr val="000000"/>
                </a:solidFill>
              </a:rPr>
              <a:t>Tank</a:t>
            </a:r>
            <a:endParaRPr lang="en-US" sz="1200" b="1" dirty="0">
              <a:solidFill>
                <a:srgbClr val="000000"/>
              </a:solidFill>
            </a:endParaRPr>
          </a:p>
        </p:txBody>
      </p:sp>
      <p:cxnSp>
        <p:nvCxnSpPr>
          <p:cNvPr id="19" name="Straight Arrow Connector 18"/>
          <p:cNvCxnSpPr/>
          <p:nvPr/>
        </p:nvCxnSpPr>
        <p:spPr>
          <a:xfrm>
            <a:off x="674268" y="1629847"/>
            <a:ext cx="811293" cy="11261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 xmlns:a16="http://schemas.microsoft.com/office/drawing/2014/main" id="{7FC57E3A-0774-4D6F-9CBB-A99D714BE700}"/>
              </a:ext>
            </a:extLst>
          </p:cNvPr>
          <p:cNvCxnSpPr>
            <a:cxnSpLocks/>
          </p:cNvCxnSpPr>
          <p:nvPr/>
        </p:nvCxnSpPr>
        <p:spPr>
          <a:xfrm>
            <a:off x="3576421" y="1571570"/>
            <a:ext cx="707688" cy="3160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cxnSpLocks/>
          </p:cNvCxnSpPr>
          <p:nvPr/>
        </p:nvCxnSpPr>
        <p:spPr>
          <a:xfrm flipH="1" flipV="1">
            <a:off x="4398134" y="2182220"/>
            <a:ext cx="389890" cy="31067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p:cNvSpPr txBox="1"/>
              <p:nvPr/>
            </p:nvSpPr>
            <p:spPr>
              <a:xfrm>
                <a:off x="5463341" y="1225412"/>
                <a:ext cx="3664737" cy="2062103"/>
              </a:xfrm>
              <a:prstGeom prst="rect">
                <a:avLst/>
              </a:prstGeom>
              <a:noFill/>
            </p:spPr>
            <p:txBody>
              <a:bodyPr wrap="square" rtlCol="0">
                <a:spAutoFit/>
              </a:bodyPr>
              <a:lstStyle/>
              <a:p>
                <a:pPr marL="285750" indent="-285750">
                  <a:buFont typeface="Wingdings" panose="05000000000000000000" pitchFamily="2" charset="2"/>
                  <a:buChar char="q"/>
                </a:pPr>
                <a:r>
                  <a:rPr lang="en-US" sz="1600" dirty="0">
                    <a:solidFill>
                      <a:srgbClr val="002060"/>
                    </a:solidFill>
                    <a:latin typeface="Calibri" panose="020F0502020204030204" pitchFamily="34" charset="0"/>
                  </a:rPr>
                  <a:t>The goniometer is a device for beam collimation planned to be used in operation in the CERN LHC from 2021.</a:t>
                </a:r>
              </a:p>
              <a:p>
                <a:pPr marL="285750" indent="-285750">
                  <a:buFont typeface="Wingdings" panose="05000000000000000000" pitchFamily="2" charset="2"/>
                  <a:buChar char="q"/>
                </a:pPr>
                <a:r>
                  <a:rPr lang="it-IT" sz="1600" dirty="0" err="1">
                    <a:solidFill>
                      <a:srgbClr val="002060"/>
                    </a:solidFill>
                    <a:latin typeface="Calibri" panose="020F0502020204030204" pitchFamily="34" charset="0"/>
                  </a:rPr>
                  <a:t>It</a:t>
                </a:r>
                <a:r>
                  <a:rPr lang="it-IT" sz="1600" dirty="0">
                    <a:solidFill>
                      <a:srgbClr val="002060"/>
                    </a:solidFill>
                    <a:latin typeface="Calibri" panose="020F0502020204030204" pitchFamily="34" charset="0"/>
                  </a:rPr>
                  <a:t> </a:t>
                </a:r>
                <a:r>
                  <a:rPr lang="it-IT" sz="1600" dirty="0" err="1">
                    <a:solidFill>
                      <a:srgbClr val="002060"/>
                    </a:solidFill>
                    <a:latin typeface="Calibri" panose="020F0502020204030204" pitchFamily="34" charset="0"/>
                  </a:rPr>
                  <a:t>uses</a:t>
                </a:r>
                <a:r>
                  <a:rPr lang="it-IT" sz="1600" dirty="0">
                    <a:solidFill>
                      <a:srgbClr val="002060"/>
                    </a:solidFill>
                    <a:latin typeface="Calibri" panose="020F0502020204030204" pitchFamily="34" charset="0"/>
                  </a:rPr>
                  <a:t> a </a:t>
                </a:r>
                <a:r>
                  <a:rPr lang="it-IT" sz="1600" dirty="0" err="1">
                    <a:solidFill>
                      <a:srgbClr val="002060"/>
                    </a:solidFill>
                    <a:latin typeface="Calibri" panose="020F0502020204030204" pitchFamily="34" charset="0"/>
                  </a:rPr>
                  <a:t>silicon</a:t>
                </a:r>
                <a:r>
                  <a:rPr lang="it-IT" sz="1600" dirty="0">
                    <a:solidFill>
                      <a:srgbClr val="002060"/>
                    </a:solidFill>
                    <a:latin typeface="Calibri" panose="020F0502020204030204" pitchFamily="34" charset="0"/>
                  </a:rPr>
                  <a:t> </a:t>
                </a:r>
                <a:r>
                  <a:rPr lang="it-IT" sz="1600" dirty="0" err="1">
                    <a:solidFill>
                      <a:srgbClr val="002060"/>
                    </a:solidFill>
                    <a:latin typeface="Calibri" panose="020F0502020204030204" pitchFamily="34" charset="0"/>
                  </a:rPr>
                  <a:t>crystal</a:t>
                </a:r>
                <a:r>
                  <a:rPr lang="it-IT" sz="1600" dirty="0">
                    <a:solidFill>
                      <a:srgbClr val="002060"/>
                    </a:solidFill>
                    <a:latin typeface="Calibri" panose="020F0502020204030204" pitchFamily="34" charset="0"/>
                  </a:rPr>
                  <a:t> to </a:t>
                </a:r>
                <a:r>
                  <a:rPr lang="it-IT" sz="1600" dirty="0" err="1">
                    <a:solidFill>
                      <a:srgbClr val="002060"/>
                    </a:solidFill>
                    <a:latin typeface="Calibri" panose="020F0502020204030204" pitchFamily="34" charset="0"/>
                  </a:rPr>
                  <a:t>bent</a:t>
                </a:r>
                <a:r>
                  <a:rPr lang="it-IT" sz="1600" dirty="0">
                    <a:solidFill>
                      <a:srgbClr val="002060"/>
                    </a:solidFill>
                    <a:latin typeface="Calibri" panose="020F0502020204030204" pitchFamily="34" charset="0"/>
                  </a:rPr>
                  <a:t> </a:t>
                </a:r>
                <a:r>
                  <a:rPr lang="it-IT" sz="1600" dirty="0" err="1">
                    <a:solidFill>
                      <a:srgbClr val="002060"/>
                    </a:solidFill>
                    <a:latin typeface="Calibri" panose="020F0502020204030204" pitchFamily="34" charset="0"/>
                  </a:rPr>
                  <a:t>halo</a:t>
                </a:r>
                <a:r>
                  <a:rPr lang="it-IT" sz="1600" dirty="0">
                    <a:solidFill>
                      <a:srgbClr val="002060"/>
                    </a:solidFill>
                    <a:latin typeface="Calibri" panose="020F0502020204030204" pitchFamily="34" charset="0"/>
                  </a:rPr>
                  <a:t> </a:t>
                </a:r>
                <a:r>
                  <a:rPr lang="it-IT" sz="1600" dirty="0" err="1">
                    <a:solidFill>
                      <a:srgbClr val="002060"/>
                    </a:solidFill>
                    <a:latin typeface="Calibri" panose="020F0502020204030204" pitchFamily="34" charset="0"/>
                  </a:rPr>
                  <a:t>particles</a:t>
                </a:r>
                <a:r>
                  <a:rPr lang="it-IT" sz="1600" dirty="0">
                    <a:solidFill>
                      <a:srgbClr val="002060"/>
                    </a:solidFill>
                    <a:latin typeface="Calibri" panose="020F0502020204030204" pitchFamily="34" charset="0"/>
                  </a:rPr>
                  <a:t> with a </a:t>
                </a:r>
                <a14:m>
                  <m:oMath xmlns:m="http://schemas.openxmlformats.org/officeDocument/2006/math">
                    <m:r>
                      <a:rPr lang="it-IT" sz="1600">
                        <a:solidFill>
                          <a:srgbClr val="002060"/>
                        </a:solidFill>
                        <a:latin typeface="Cambria Math" panose="02040503050406030204" pitchFamily="18" charset="0"/>
                      </a:rPr>
                      <m:t>𝜇</m:t>
                    </m:r>
                  </m:oMath>
                </a14:m>
                <a:r>
                  <a:rPr lang="en-US" sz="1600" dirty="0">
                    <a:solidFill>
                      <a:srgbClr val="002060"/>
                    </a:solidFill>
                    <a:latin typeface="Calibri" panose="020F0502020204030204" pitchFamily="34" charset="0"/>
                  </a:rPr>
                  <a:t>rad accuracy.</a:t>
                </a:r>
              </a:p>
              <a:p>
                <a:pPr marL="285750" indent="-285750">
                  <a:buFont typeface="Wingdings" panose="05000000000000000000" pitchFamily="2" charset="2"/>
                  <a:buChar char="q"/>
                </a:pPr>
                <a:r>
                  <a:rPr lang="en-US" sz="1600" dirty="0">
                    <a:solidFill>
                      <a:srgbClr val="002060"/>
                    </a:solidFill>
                    <a:latin typeface="Calibri" panose="020F0502020204030204" pitchFamily="34" charset="0"/>
                  </a:rPr>
                  <a:t>Request from High-</a:t>
                </a:r>
                <a:r>
                  <a:rPr lang="en-US" sz="1600" dirty="0" err="1">
                    <a:solidFill>
                      <a:srgbClr val="002060"/>
                    </a:solidFill>
                    <a:latin typeface="Calibri" panose="020F0502020204030204" pitchFamily="34" charset="0"/>
                  </a:rPr>
                  <a:t>Lumi</a:t>
                </a:r>
                <a:r>
                  <a:rPr lang="en-US" sz="1600" dirty="0">
                    <a:solidFill>
                      <a:srgbClr val="002060"/>
                    </a:solidFill>
                    <a:latin typeface="Calibri" panose="020F0502020204030204" pitchFamily="34" charset="0"/>
                  </a:rPr>
                  <a:t> project: assess the impact of the goniometer coupling impedance on beam stability.</a:t>
                </a:r>
              </a:p>
            </p:txBody>
          </p:sp>
        </mc:Choice>
        <mc:Fallback xmlns="">
          <p:sp>
            <p:nvSpPr>
              <p:cNvPr id="22" name="TextBox 21"/>
              <p:cNvSpPr txBox="1">
                <a:spLocks noRot="1" noChangeAspect="1" noMove="1" noResize="1" noEditPoints="1" noAdjustHandles="1" noChangeArrowheads="1" noChangeShapeType="1" noTextEdit="1"/>
              </p:cNvSpPr>
              <p:nvPr/>
            </p:nvSpPr>
            <p:spPr>
              <a:xfrm>
                <a:off x="5463341" y="1225412"/>
                <a:ext cx="3664737" cy="2062103"/>
              </a:xfrm>
              <a:prstGeom prst="rect">
                <a:avLst/>
              </a:prstGeom>
              <a:blipFill>
                <a:blip r:embed="rId5"/>
                <a:stretch>
                  <a:fillRect l="-666" t="-888" r="-166" b="-2959"/>
                </a:stretch>
              </a:blipFill>
            </p:spPr>
            <p:txBody>
              <a:bodyPr/>
              <a:lstStyle/>
              <a:p>
                <a:r>
                  <a:rPr lang="it-IT">
                    <a:noFill/>
                  </a:rPr>
                  <a:t> </a:t>
                </a:r>
              </a:p>
            </p:txBody>
          </p:sp>
        </mc:Fallback>
      </mc:AlternateContent>
      <p:sp>
        <p:nvSpPr>
          <p:cNvPr id="23" name="TextBox 22"/>
          <p:cNvSpPr txBox="1"/>
          <p:nvPr/>
        </p:nvSpPr>
        <p:spPr>
          <a:xfrm>
            <a:off x="-23301" y="3834252"/>
            <a:ext cx="7686926" cy="338554"/>
          </a:xfrm>
          <a:prstGeom prst="rect">
            <a:avLst/>
          </a:prstGeom>
          <a:noFill/>
        </p:spPr>
        <p:txBody>
          <a:bodyPr wrap="square" rtlCol="0">
            <a:spAutoFit/>
          </a:bodyPr>
          <a:lstStyle/>
          <a:p>
            <a:r>
              <a:rPr lang="en-US" sz="1600" b="1" i="1" dirty="0">
                <a:solidFill>
                  <a:srgbClr val="002060"/>
                </a:solidFill>
                <a:latin typeface="Calibri" panose="020F0502020204030204" pitchFamily="34" charset="0"/>
              </a:rPr>
              <a:t>CAD model in CST simulations (external and internal views)  </a:t>
            </a:r>
          </a:p>
        </p:txBody>
      </p:sp>
      <p:sp>
        <p:nvSpPr>
          <p:cNvPr id="24" name="TextBox 23"/>
          <p:cNvSpPr txBox="1"/>
          <p:nvPr/>
        </p:nvSpPr>
        <p:spPr>
          <a:xfrm>
            <a:off x="6588224" y="5808494"/>
            <a:ext cx="1927654" cy="292388"/>
          </a:xfrm>
          <a:prstGeom prst="rect">
            <a:avLst/>
          </a:prstGeom>
          <a:noFill/>
        </p:spPr>
        <p:txBody>
          <a:bodyPr wrap="square" rtlCol="0">
            <a:spAutoFit/>
          </a:bodyPr>
          <a:lstStyle/>
          <a:p>
            <a:r>
              <a:rPr lang="it-IT" sz="1300" dirty="0" err="1">
                <a:solidFill>
                  <a:srgbClr val="000000"/>
                </a:solidFill>
              </a:rPr>
              <a:t>Frequency</a:t>
            </a:r>
            <a:r>
              <a:rPr lang="it-IT" sz="1300" dirty="0">
                <a:solidFill>
                  <a:srgbClr val="000000"/>
                </a:solidFill>
              </a:rPr>
              <a:t> [GHz]</a:t>
            </a:r>
            <a:endParaRPr lang="en-US" sz="1300" dirty="0">
              <a:solidFill>
                <a:srgbClr val="000000"/>
              </a:solidFill>
            </a:endParaRPr>
          </a:p>
        </p:txBody>
      </p:sp>
      <mc:AlternateContent xmlns:mc="http://schemas.openxmlformats.org/markup-compatibility/2006" xmlns:a14="http://schemas.microsoft.com/office/drawing/2010/main">
        <mc:Choice Requires="a14">
          <p:sp>
            <p:nvSpPr>
              <p:cNvPr id="25" name="TextBox 24"/>
              <p:cNvSpPr txBox="1"/>
              <p:nvPr/>
            </p:nvSpPr>
            <p:spPr>
              <a:xfrm rot="16200000">
                <a:off x="4273378" y="4685642"/>
                <a:ext cx="1085539" cy="292388"/>
              </a:xfrm>
              <a:prstGeom prst="rect">
                <a:avLst/>
              </a:prstGeom>
              <a:noFill/>
            </p:spPr>
            <p:txBody>
              <a:bodyPr wrap="square" rtlCol="0">
                <a:spAutoFit/>
              </a:bodyPr>
              <a:lstStyle/>
              <a:p>
                <a:r>
                  <a:rPr lang="it-IT" sz="1300" dirty="0">
                    <a:solidFill>
                      <a:srgbClr val="000000"/>
                    </a:solidFill>
                  </a:rPr>
                  <a:t>Re </a:t>
                </a:r>
                <a:r>
                  <a:rPr lang="it-IT" sz="1300" i="1" dirty="0">
                    <a:solidFill>
                      <a:srgbClr val="000000"/>
                    </a:solidFill>
                  </a:rPr>
                  <a:t>Z</a:t>
                </a:r>
                <a:r>
                  <a:rPr lang="it-IT" sz="1300" dirty="0">
                    <a:solidFill>
                      <a:srgbClr val="000000"/>
                    </a:solidFill>
                  </a:rPr>
                  <a:t> [</a:t>
                </a:r>
                <a14:m>
                  <m:oMath xmlns:m="http://schemas.openxmlformats.org/officeDocument/2006/math">
                    <m:r>
                      <m:rPr>
                        <m:sty m:val="p"/>
                      </m:rPr>
                      <a:rPr lang="el-GR" sz="1300" dirty="0">
                        <a:solidFill>
                          <a:srgbClr val="000000"/>
                        </a:solidFill>
                        <a:latin typeface="Cambria Math" panose="02040503050406030204" pitchFamily="18" charset="0"/>
                      </a:rPr>
                      <m:t>Ω</m:t>
                    </m:r>
                  </m:oMath>
                </a14:m>
                <a:r>
                  <a:rPr lang="it-IT" sz="1300" dirty="0">
                    <a:solidFill>
                      <a:srgbClr val="000000"/>
                    </a:solidFill>
                  </a:rPr>
                  <a:t>]</a:t>
                </a:r>
                <a:endParaRPr lang="en-US" sz="1300" dirty="0">
                  <a:solidFill>
                    <a:srgbClr val="000000"/>
                  </a:solidFill>
                </a:endParaRPr>
              </a:p>
            </p:txBody>
          </p:sp>
        </mc:Choice>
        <mc:Fallback xmlns="">
          <p:sp>
            <p:nvSpPr>
              <p:cNvPr id="25" name="TextBox 24"/>
              <p:cNvSpPr txBox="1">
                <a:spLocks noRot="1" noChangeAspect="1" noMove="1" noResize="1" noEditPoints="1" noAdjustHandles="1" noChangeArrowheads="1" noChangeShapeType="1" noTextEdit="1"/>
              </p:cNvSpPr>
              <p:nvPr/>
            </p:nvSpPr>
            <p:spPr>
              <a:xfrm rot="16200000">
                <a:off x="4273378" y="4685642"/>
                <a:ext cx="1085539" cy="292388"/>
              </a:xfrm>
              <a:prstGeom prst="rect">
                <a:avLst/>
              </a:prstGeom>
              <a:blipFill>
                <a:blip r:embed="rId6"/>
                <a:stretch>
                  <a:fillRect l="-2083" r="-16667" b="-562"/>
                </a:stretch>
              </a:blipFill>
            </p:spPr>
            <p:txBody>
              <a:bodyPr/>
              <a:lstStyle/>
              <a:p>
                <a:r>
                  <a:rPr lang="it-IT">
                    <a:noFill/>
                  </a:rPr>
                  <a:t> </a:t>
                </a:r>
              </a:p>
            </p:txBody>
          </p:sp>
        </mc:Fallback>
      </mc:AlternateContent>
      <p:pic>
        <p:nvPicPr>
          <p:cNvPr id="26" name="Picture 25"/>
          <p:cNvPicPr>
            <a:picLocks noChangeAspect="1"/>
          </p:cNvPicPr>
          <p:nvPr/>
        </p:nvPicPr>
        <p:blipFill>
          <a:blip r:embed="rId7"/>
          <a:stretch>
            <a:fillRect/>
          </a:stretch>
        </p:blipFill>
        <p:spPr>
          <a:xfrm>
            <a:off x="5064325" y="4660515"/>
            <a:ext cx="3981019" cy="1953964"/>
          </a:xfrm>
          <a:prstGeom prst="rect">
            <a:avLst/>
          </a:prstGeom>
        </p:spPr>
      </p:pic>
      <p:sp>
        <p:nvSpPr>
          <p:cNvPr id="27" name="TextBox 26"/>
          <p:cNvSpPr txBox="1"/>
          <p:nvPr/>
        </p:nvSpPr>
        <p:spPr>
          <a:xfrm>
            <a:off x="5370058" y="4722898"/>
            <a:ext cx="1853513" cy="523220"/>
          </a:xfrm>
          <a:prstGeom prst="rect">
            <a:avLst/>
          </a:prstGeom>
          <a:noFill/>
        </p:spPr>
        <p:txBody>
          <a:bodyPr wrap="square" rtlCol="0">
            <a:spAutoFit/>
          </a:bodyPr>
          <a:lstStyle/>
          <a:p>
            <a:r>
              <a:rPr lang="it-IT" sz="1400" b="1" dirty="0" err="1">
                <a:solidFill>
                  <a:srgbClr val="FF0000"/>
                </a:solidFill>
              </a:rPr>
              <a:t>Measurement</a:t>
            </a:r>
            <a:endParaRPr lang="it-IT" sz="1400" b="1" dirty="0">
              <a:solidFill>
                <a:srgbClr val="FF0000"/>
              </a:solidFill>
            </a:endParaRPr>
          </a:p>
          <a:p>
            <a:r>
              <a:rPr lang="it-IT" sz="1400" b="1" dirty="0" err="1">
                <a:solidFill>
                  <a:srgbClr val="0000FF"/>
                </a:solidFill>
              </a:rPr>
              <a:t>Simulation</a:t>
            </a:r>
            <a:endParaRPr lang="en-US" sz="1400" b="1" dirty="0">
              <a:solidFill>
                <a:srgbClr val="0000FF"/>
              </a:solidFill>
            </a:endParaRPr>
          </a:p>
        </p:txBody>
      </p:sp>
      <p:sp>
        <p:nvSpPr>
          <p:cNvPr id="28" name="TextBox 27"/>
          <p:cNvSpPr txBox="1"/>
          <p:nvPr/>
        </p:nvSpPr>
        <p:spPr>
          <a:xfrm>
            <a:off x="6039112" y="4270229"/>
            <a:ext cx="3596640" cy="338554"/>
          </a:xfrm>
          <a:prstGeom prst="rect">
            <a:avLst/>
          </a:prstGeom>
          <a:noFill/>
        </p:spPr>
        <p:txBody>
          <a:bodyPr wrap="square" rtlCol="0">
            <a:spAutoFit/>
          </a:bodyPr>
          <a:lstStyle/>
          <a:p>
            <a:r>
              <a:rPr lang="en-US" sz="1600" b="1" i="1" dirty="0">
                <a:solidFill>
                  <a:srgbClr val="002060"/>
                </a:solidFill>
                <a:latin typeface="Calibri" panose="020F0502020204030204" pitchFamily="34" charset="0"/>
              </a:rPr>
              <a:t>Longitudinal impedance </a:t>
            </a:r>
          </a:p>
        </p:txBody>
      </p:sp>
      <p:sp>
        <p:nvSpPr>
          <p:cNvPr id="29" name="TextBox 28"/>
          <p:cNvSpPr txBox="1"/>
          <p:nvPr/>
        </p:nvSpPr>
        <p:spPr>
          <a:xfrm>
            <a:off x="150506" y="4456692"/>
            <a:ext cx="4632285" cy="2323713"/>
          </a:xfrm>
          <a:prstGeom prst="rect">
            <a:avLst/>
          </a:prstGeom>
          <a:noFill/>
        </p:spPr>
        <p:txBody>
          <a:bodyPr wrap="square" rtlCol="0">
            <a:spAutoFit/>
          </a:bodyPr>
          <a:lstStyle/>
          <a:p>
            <a:pPr marL="285750" indent="-285750">
              <a:buFont typeface="Wingdings" panose="05000000000000000000" pitchFamily="2" charset="2"/>
              <a:buChar char="q"/>
            </a:pPr>
            <a:r>
              <a:rPr lang="en-US" sz="1600" dirty="0">
                <a:solidFill>
                  <a:srgbClr val="002060"/>
                </a:solidFill>
                <a:latin typeface="Calibri" panose="020F0502020204030204" pitchFamily="34" charset="0"/>
              </a:rPr>
              <a:t>EM simulations and bench measurements performed to evaluate the impedance.</a:t>
            </a:r>
          </a:p>
          <a:p>
            <a:pPr marL="742950" lvl="1" indent="-285750">
              <a:buFont typeface="Wingdings" panose="05000000000000000000" pitchFamily="2" charset="2"/>
              <a:buChar char="Ø"/>
            </a:pPr>
            <a:r>
              <a:rPr lang="en-US" sz="1600" dirty="0">
                <a:solidFill>
                  <a:srgbClr val="002060"/>
                </a:solidFill>
                <a:latin typeface="Calibri" panose="020F0502020204030204" pitchFamily="34" charset="0"/>
              </a:rPr>
              <a:t>The complexity of the internal features of the goniometer makes simulations difficult.</a:t>
            </a:r>
          </a:p>
          <a:p>
            <a:pPr marL="742950" lvl="1" indent="-285750">
              <a:buFont typeface="Wingdings" panose="05000000000000000000" pitchFamily="2" charset="2"/>
              <a:buChar char="Ø"/>
            </a:pPr>
            <a:r>
              <a:rPr lang="en-US" sz="1600" dirty="0">
                <a:solidFill>
                  <a:srgbClr val="002060"/>
                </a:solidFill>
                <a:latin typeface="Calibri" panose="020F0502020204030204" pitchFamily="34" charset="0"/>
              </a:rPr>
              <a:t>Measurements can be affected by artifacts and uncertainties.</a:t>
            </a:r>
          </a:p>
          <a:p>
            <a:pPr marL="285750" indent="-285750">
              <a:buFont typeface="Wingdings" panose="05000000000000000000" pitchFamily="2" charset="2"/>
              <a:buChar char="q"/>
            </a:pPr>
            <a:r>
              <a:rPr lang="en-US" sz="1600" dirty="0">
                <a:solidFill>
                  <a:srgbClr val="002060"/>
                </a:solidFill>
                <a:latin typeface="Calibri" panose="020F0502020204030204" pitchFamily="34" charset="0"/>
              </a:rPr>
              <a:t>Collaboration between </a:t>
            </a:r>
            <a:r>
              <a:rPr lang="en-US" sz="1600" b="1" dirty="0">
                <a:solidFill>
                  <a:srgbClr val="002060"/>
                </a:solidFill>
                <a:latin typeface="Calibri" panose="020F0502020204030204" pitchFamily="34" charset="0"/>
              </a:rPr>
              <a:t>Sapienza SBAI </a:t>
            </a:r>
            <a:r>
              <a:rPr lang="en-US" sz="1600" dirty="0">
                <a:solidFill>
                  <a:srgbClr val="002060"/>
                </a:solidFill>
                <a:latin typeface="Calibri" panose="020F0502020204030204" pitchFamily="34" charset="0"/>
              </a:rPr>
              <a:t>Department and </a:t>
            </a:r>
            <a:r>
              <a:rPr lang="en-US" sz="1600" b="1" dirty="0">
                <a:solidFill>
                  <a:srgbClr val="002060"/>
                </a:solidFill>
                <a:latin typeface="Calibri" panose="020F0502020204030204" pitchFamily="34" charset="0"/>
              </a:rPr>
              <a:t>CERN</a:t>
            </a:r>
            <a:r>
              <a:rPr lang="en-US" sz="1600" dirty="0">
                <a:solidFill>
                  <a:srgbClr val="002060"/>
                </a:solidFill>
                <a:latin typeface="Calibri" panose="020F0502020204030204" pitchFamily="34" charset="0"/>
              </a:rPr>
              <a:t> for this study</a:t>
            </a:r>
            <a:r>
              <a:rPr lang="en-US" sz="1800" dirty="0">
                <a:solidFill>
                  <a:srgbClr val="002060"/>
                </a:solidFill>
                <a:latin typeface="Calibri" panose="020F0502020204030204" pitchFamily="34" charset="0"/>
              </a:rPr>
              <a:t>.</a:t>
            </a:r>
          </a:p>
          <a:p>
            <a:pPr marL="285750" indent="-285750" algn="just">
              <a:buFont typeface="Wingdings" panose="05000000000000000000" pitchFamily="2" charset="2"/>
              <a:buChar char="q"/>
            </a:pPr>
            <a:endParaRPr lang="en-US" sz="1500" dirty="0">
              <a:solidFill>
                <a:srgbClr val="000000"/>
              </a:solidFill>
            </a:endParaRPr>
          </a:p>
        </p:txBody>
      </p:sp>
      <p:sp>
        <p:nvSpPr>
          <p:cNvPr id="42" name="Rectangle 41"/>
          <p:cNvSpPr/>
          <p:nvPr/>
        </p:nvSpPr>
        <p:spPr>
          <a:xfrm>
            <a:off x="4724623" y="2457383"/>
            <a:ext cx="901679" cy="276999"/>
          </a:xfrm>
          <a:prstGeom prst="rect">
            <a:avLst/>
          </a:prstGeom>
        </p:spPr>
        <p:txBody>
          <a:bodyPr wrap="square">
            <a:spAutoFit/>
          </a:bodyPr>
          <a:lstStyle/>
          <a:p>
            <a:r>
              <a:rPr lang="en-US" sz="1200" b="1" dirty="0">
                <a:solidFill>
                  <a:srgbClr val="000000"/>
                </a:solidFill>
              </a:rPr>
              <a:t>Crystal</a:t>
            </a:r>
          </a:p>
        </p:txBody>
      </p:sp>
      <p:sp>
        <p:nvSpPr>
          <p:cNvPr id="31" name="Segnaposto numero diapositiva 30"/>
          <p:cNvSpPr>
            <a:spLocks noGrp="1"/>
          </p:cNvSpPr>
          <p:nvPr>
            <p:ph type="sldNum" sz="quarter" idx="12"/>
          </p:nvPr>
        </p:nvSpPr>
        <p:spPr/>
        <p:txBody>
          <a:bodyPr/>
          <a:lstStyle/>
          <a:p>
            <a:r>
              <a:rPr lang="it-IT" dirty="0">
                <a:solidFill>
                  <a:srgbClr val="FFFFFF"/>
                </a:solidFill>
              </a:rPr>
              <a:t> </a:t>
            </a:r>
            <a:fld id="{BFBF7122-E485-A34B-A033-193A3ADCCB38}" type="slidenum">
              <a:rPr lang="it-IT" smtClean="0">
                <a:solidFill>
                  <a:srgbClr val="000000"/>
                </a:solidFill>
              </a:rPr>
              <a:pPr/>
              <a:t>9</a:t>
            </a:fld>
            <a:endParaRPr lang="it-IT" dirty="0">
              <a:solidFill>
                <a:srgbClr val="000000"/>
              </a:solidFill>
            </a:endParaRPr>
          </a:p>
        </p:txBody>
      </p:sp>
      <p:pic>
        <p:nvPicPr>
          <p:cNvPr id="36" name="Picture 2" descr="marchio A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713" t="15123" r="-3713" b="39508"/>
          <a:stretch/>
        </p:blipFill>
        <p:spPr bwMode="auto">
          <a:xfrm>
            <a:off x="7505700" y="26673"/>
            <a:ext cx="1939479"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 descr="logoci.tif"/>
          <p:cNvPicPr/>
          <p:nvPr/>
        </p:nvPicPr>
        <p:blipFill>
          <a:blip r:embed="rId9"/>
          <a:stretch>
            <a:fillRect/>
          </a:stretch>
        </p:blipFill>
        <p:spPr>
          <a:xfrm>
            <a:off x="242220" y="102857"/>
            <a:ext cx="864096" cy="422746"/>
          </a:xfrm>
          <a:prstGeom prst="rect">
            <a:avLst/>
          </a:prstGeom>
        </p:spPr>
      </p:pic>
      <p:sp>
        <p:nvSpPr>
          <p:cNvPr id="32" name="Titolo 31">
            <a:extLst>
              <a:ext uri="{FF2B5EF4-FFF2-40B4-BE49-F238E27FC236}">
                <a16:creationId xmlns="" xmlns:a16="http://schemas.microsoft.com/office/drawing/2014/main" id="{47C93FDD-1532-49A2-B052-F0F124F5AB91}"/>
              </a:ext>
            </a:extLst>
          </p:cNvPr>
          <p:cNvSpPr>
            <a:spLocks noGrp="1"/>
          </p:cNvSpPr>
          <p:nvPr>
            <p:ph type="title"/>
          </p:nvPr>
        </p:nvSpPr>
        <p:spPr>
          <a:xfrm>
            <a:off x="674269" y="409575"/>
            <a:ext cx="8578252" cy="581025"/>
          </a:xfrm>
        </p:spPr>
        <p:txBody>
          <a:bodyPr/>
          <a:lstStyle/>
          <a:p>
            <a:pPr algn="ctr"/>
            <a:r>
              <a:rPr lang="en-GB" sz="2800" kern="1200" dirty="0">
                <a:solidFill>
                  <a:srgbClr val="002060"/>
                </a:solidFill>
                <a:latin typeface="Calibri Light" panose="020F0302020204030204" pitchFamily="34" charset="0"/>
                <a:ea typeface="ＭＳ Ｐゴシック" charset="-128"/>
                <a:cs typeface="Calibri Light" panose="020F0302020204030204" pitchFamily="34" charset="0"/>
              </a:rPr>
              <a:t>MICA experiment :Impedance studies for the Hi-</a:t>
            </a:r>
            <a:r>
              <a:rPr lang="en-GB" sz="2800" kern="1200" dirty="0" err="1">
                <a:solidFill>
                  <a:srgbClr val="002060"/>
                </a:solidFill>
                <a:latin typeface="Calibri Light" panose="020F0302020204030204" pitchFamily="34" charset="0"/>
                <a:ea typeface="ＭＳ Ｐゴシック" charset="-128"/>
                <a:cs typeface="Calibri Light" panose="020F0302020204030204" pitchFamily="34" charset="0"/>
              </a:rPr>
              <a:t>Lumi</a:t>
            </a:r>
            <a:r>
              <a:rPr lang="en-GB" sz="2800" kern="1200" dirty="0">
                <a:solidFill>
                  <a:srgbClr val="002060"/>
                </a:solidFill>
                <a:latin typeface="Calibri Light" panose="020F0302020204030204" pitchFamily="34" charset="0"/>
                <a:ea typeface="ＭＳ Ｐゴシック" charset="-128"/>
                <a:cs typeface="Calibri Light" panose="020F0302020204030204" pitchFamily="34" charset="0"/>
              </a:rPr>
              <a:t> LHC </a:t>
            </a:r>
            <a:r>
              <a:rPr lang="en-GB" kern="1200" dirty="0">
                <a:solidFill>
                  <a:srgbClr val="002060"/>
                </a:solidFill>
                <a:latin typeface="Calibri Light" panose="020F0302020204030204" pitchFamily="34" charset="0"/>
                <a:ea typeface="ＭＳ Ｐゴシック" charset="-128"/>
                <a:cs typeface="Calibri Light" panose="020F0302020204030204" pitchFamily="34" charset="0"/>
              </a:rPr>
              <a:t> </a:t>
            </a:r>
            <a:r>
              <a:rPr lang="en-GB" sz="2800" kern="1200" dirty="0">
                <a:solidFill>
                  <a:srgbClr val="002060"/>
                </a:solidFill>
                <a:latin typeface="Calibri Light" panose="020F0302020204030204" pitchFamily="34" charset="0"/>
                <a:ea typeface="ＭＳ Ｐゴシック" charset="-128"/>
                <a:cs typeface="Calibri Light" panose="020F0302020204030204" pitchFamily="34" charset="0"/>
              </a:rPr>
              <a:t/>
            </a:r>
            <a:br>
              <a:rPr lang="en-GB" sz="2800" kern="1200" dirty="0">
                <a:solidFill>
                  <a:srgbClr val="002060"/>
                </a:solidFill>
                <a:latin typeface="Calibri Light" panose="020F0302020204030204" pitchFamily="34" charset="0"/>
                <a:ea typeface="ＭＳ Ｐゴシック" charset="-128"/>
                <a:cs typeface="Calibri Light" panose="020F0302020204030204" pitchFamily="34" charset="0"/>
              </a:rPr>
            </a:br>
            <a:endParaRPr lang="it-IT" sz="2800" kern="1200" dirty="0">
              <a:solidFill>
                <a:srgbClr val="002060"/>
              </a:solidFill>
              <a:latin typeface="Calibri Light" panose="020F0302020204030204" pitchFamily="34" charset="0"/>
              <a:ea typeface="ＭＳ Ｐゴシック" charset="-128"/>
              <a:cs typeface="Calibri Light" panose="020F0302020204030204" pitchFamily="34" charset="0"/>
            </a:endParaRPr>
          </a:p>
        </p:txBody>
      </p:sp>
    </p:spTree>
    <p:extLst>
      <p:ext uri="{BB962C8B-B14F-4D97-AF65-F5344CB8AC3E}">
        <p14:creationId xmlns:p14="http://schemas.microsoft.com/office/powerpoint/2010/main" val="4290375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3.5"/>
</p:tagLst>
</file>

<file path=ppt/theme/theme1.xml><?xml version="1.0" encoding="utf-8"?>
<a:theme xmlns:a="http://schemas.openxmlformats.org/drawingml/2006/main" name="template_presentazione">
  <a:themeElements>
    <a:clrScheme name="">
      <a:dk1>
        <a:srgbClr val="822433"/>
      </a:dk1>
      <a:lt1>
        <a:srgbClr val="FFFFFF"/>
      </a:lt1>
      <a:dk2>
        <a:srgbClr val="822433"/>
      </a:dk2>
      <a:lt2>
        <a:srgbClr val="808080"/>
      </a:lt2>
      <a:accent1>
        <a:srgbClr val="BBE0E3"/>
      </a:accent1>
      <a:accent2>
        <a:srgbClr val="FFFF00"/>
      </a:accent2>
      <a:accent3>
        <a:srgbClr val="FFFFFF"/>
      </a:accent3>
      <a:accent4>
        <a:srgbClr val="6E1D2A"/>
      </a:accent4>
      <a:accent5>
        <a:srgbClr val="DAEDEF"/>
      </a:accent5>
      <a:accent6>
        <a:srgbClr val="E7E700"/>
      </a:accent6>
      <a:hlink>
        <a:srgbClr val="0000FF"/>
      </a:hlink>
      <a:folHlink>
        <a:srgbClr val="FF0000"/>
      </a:folHlink>
    </a:clrScheme>
    <a:fontScheme name="la sapienza">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900" b="0" i="0" u="none" strike="noStrike" cap="none" normalizeH="0" baseline="0" smtClean="0">
            <a:ln>
              <a:noFill/>
            </a:ln>
            <a:solidFill>
              <a:schemeClr val="bg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900" b="0" i="0" u="none" strike="noStrike" cap="none" normalizeH="0" baseline="0" smtClean="0">
            <a:ln>
              <a:noFill/>
            </a:ln>
            <a:solidFill>
              <a:schemeClr val="bg1"/>
            </a:solidFill>
            <a:effectLst/>
            <a:latin typeface="Arial" charset="0"/>
            <a:ea typeface="ＭＳ Ｐゴシック" pitchFamily="1" charset="-128"/>
          </a:defRPr>
        </a:defPPr>
      </a:lstStyle>
    </a:lnDef>
  </a:objectDefaults>
  <a:extraClrSchemeLst>
    <a:extraClrScheme>
      <a:clrScheme name="la sapienza 1">
        <a:dk1>
          <a:srgbClr val="000000"/>
        </a:dk1>
        <a:lt1>
          <a:srgbClr val="FFFFFF"/>
        </a:lt1>
        <a:dk2>
          <a:srgbClr val="FFFFFF"/>
        </a:dk2>
        <a:lt2>
          <a:srgbClr val="2D2015"/>
        </a:lt2>
        <a:accent1>
          <a:srgbClr val="7C7C7C"/>
        </a:accent1>
        <a:accent2>
          <a:srgbClr val="FFFF7E"/>
        </a:accent2>
        <a:accent3>
          <a:srgbClr val="FFFFFF"/>
        </a:accent3>
        <a:accent4>
          <a:srgbClr val="000000"/>
        </a:accent4>
        <a:accent5>
          <a:srgbClr val="BFBFBF"/>
        </a:accent5>
        <a:accent6>
          <a:srgbClr val="E7E772"/>
        </a:accent6>
        <a:hlink>
          <a:srgbClr val="066778"/>
        </a:hlink>
        <a:folHlink>
          <a:srgbClr val="83002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template_presentazione">
  <a:themeElements>
    <a:clrScheme name="">
      <a:dk1>
        <a:srgbClr val="822433"/>
      </a:dk1>
      <a:lt1>
        <a:srgbClr val="FFFFFF"/>
      </a:lt1>
      <a:dk2>
        <a:srgbClr val="822433"/>
      </a:dk2>
      <a:lt2>
        <a:srgbClr val="808080"/>
      </a:lt2>
      <a:accent1>
        <a:srgbClr val="BBE0E3"/>
      </a:accent1>
      <a:accent2>
        <a:srgbClr val="FFFF00"/>
      </a:accent2>
      <a:accent3>
        <a:srgbClr val="FFFFFF"/>
      </a:accent3>
      <a:accent4>
        <a:srgbClr val="6E1D2A"/>
      </a:accent4>
      <a:accent5>
        <a:srgbClr val="DAEDEF"/>
      </a:accent5>
      <a:accent6>
        <a:srgbClr val="E7E700"/>
      </a:accent6>
      <a:hlink>
        <a:srgbClr val="0000FF"/>
      </a:hlink>
      <a:folHlink>
        <a:srgbClr val="FF0000"/>
      </a:folHlink>
    </a:clrScheme>
    <a:fontScheme name="la sapienza">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900" b="0" i="0" u="none" strike="noStrike" cap="none" normalizeH="0" baseline="0" smtClean="0">
            <a:ln>
              <a:noFill/>
            </a:ln>
            <a:solidFill>
              <a:schemeClr val="bg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900" b="0" i="0" u="none" strike="noStrike" cap="none" normalizeH="0" baseline="0" smtClean="0">
            <a:ln>
              <a:noFill/>
            </a:ln>
            <a:solidFill>
              <a:schemeClr val="bg1"/>
            </a:solidFill>
            <a:effectLst/>
            <a:latin typeface="Arial" charset="0"/>
            <a:ea typeface="ＭＳ Ｐゴシック" pitchFamily="1" charset="-128"/>
          </a:defRPr>
        </a:defPPr>
      </a:lstStyle>
    </a:lnDef>
  </a:objectDefaults>
  <a:extraClrSchemeLst>
    <a:extraClrScheme>
      <a:clrScheme name="la sapienza 1">
        <a:dk1>
          <a:srgbClr val="000000"/>
        </a:dk1>
        <a:lt1>
          <a:srgbClr val="FFFFFF"/>
        </a:lt1>
        <a:dk2>
          <a:srgbClr val="FFFFFF"/>
        </a:dk2>
        <a:lt2>
          <a:srgbClr val="2D2015"/>
        </a:lt2>
        <a:accent1>
          <a:srgbClr val="7C7C7C"/>
        </a:accent1>
        <a:accent2>
          <a:srgbClr val="FFFF7E"/>
        </a:accent2>
        <a:accent3>
          <a:srgbClr val="FFFFFF"/>
        </a:accent3>
        <a:accent4>
          <a:srgbClr val="000000"/>
        </a:accent4>
        <a:accent5>
          <a:srgbClr val="BFBFBF"/>
        </a:accent5>
        <a:accent6>
          <a:srgbClr val="E7E772"/>
        </a:accent6>
        <a:hlink>
          <a:srgbClr val="066778"/>
        </a:hlink>
        <a:folHlink>
          <a:srgbClr val="83002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a sapienza">
  <a:themeElements>
    <a:clrScheme name="">
      <a:dk1>
        <a:srgbClr val="822433"/>
      </a:dk1>
      <a:lt1>
        <a:srgbClr val="FFFFFF"/>
      </a:lt1>
      <a:dk2>
        <a:srgbClr val="822433"/>
      </a:dk2>
      <a:lt2>
        <a:srgbClr val="808080"/>
      </a:lt2>
      <a:accent1>
        <a:srgbClr val="BBE0E3"/>
      </a:accent1>
      <a:accent2>
        <a:srgbClr val="FFFF00"/>
      </a:accent2>
      <a:accent3>
        <a:srgbClr val="FFFFFF"/>
      </a:accent3>
      <a:accent4>
        <a:srgbClr val="6E1D2A"/>
      </a:accent4>
      <a:accent5>
        <a:srgbClr val="DAEDEF"/>
      </a:accent5>
      <a:accent6>
        <a:srgbClr val="E7E700"/>
      </a:accent6>
      <a:hlink>
        <a:srgbClr val="0000FF"/>
      </a:hlink>
      <a:folHlink>
        <a:srgbClr val="FF0000"/>
      </a:folHlink>
    </a:clrScheme>
    <a:fontScheme name="la sapienza">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altLang="it-IT" sz="900" b="0" i="0" u="none" strike="noStrike" cap="none" normalizeH="0" baseline="0" smtClean="0">
            <a:ln>
              <a:noFill/>
            </a:ln>
            <a:solidFill>
              <a:schemeClr val="bg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altLang="it-IT" sz="900" b="0" i="0" u="none" strike="noStrike" cap="none" normalizeH="0" baseline="0" smtClean="0">
            <a:ln>
              <a:noFill/>
            </a:ln>
            <a:solidFill>
              <a:schemeClr val="bg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la sapienza 1">
        <a:dk1>
          <a:srgbClr val="000000"/>
        </a:dk1>
        <a:lt1>
          <a:srgbClr val="FFFFFF"/>
        </a:lt1>
        <a:dk2>
          <a:srgbClr val="FFFFFF"/>
        </a:dk2>
        <a:lt2>
          <a:srgbClr val="2D2015"/>
        </a:lt2>
        <a:accent1>
          <a:srgbClr val="7C7C7C"/>
        </a:accent1>
        <a:accent2>
          <a:srgbClr val="FFFF7E"/>
        </a:accent2>
        <a:accent3>
          <a:srgbClr val="FFFFFF"/>
        </a:accent3>
        <a:accent4>
          <a:srgbClr val="000000"/>
        </a:accent4>
        <a:accent5>
          <a:srgbClr val="BFBFBF"/>
        </a:accent5>
        <a:accent6>
          <a:srgbClr val="E7E772"/>
        </a:accent6>
        <a:hlink>
          <a:srgbClr val="066778"/>
        </a:hlink>
        <a:folHlink>
          <a:srgbClr val="83002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template_presentazione.potx</Template>
  <TotalTime>14120</TotalTime>
  <Words>2583</Words>
  <Application>Microsoft Macintosh PowerPoint</Application>
  <PresentationFormat>On-screen Show (4:3)</PresentationFormat>
  <Paragraphs>536</Paragraphs>
  <Slides>48</Slides>
  <Notes>18</Notes>
  <HiddenSlides>0</HiddenSlides>
  <MMClips>0</MMClips>
  <ScaleCrop>false</ScaleCrop>
  <HeadingPairs>
    <vt:vector size="6" baseType="variant">
      <vt:variant>
        <vt:lpstr>Fonts Used</vt:lpstr>
      </vt:variant>
      <vt:variant>
        <vt:i4>18</vt:i4>
      </vt:variant>
      <vt:variant>
        <vt:lpstr>Theme</vt:lpstr>
      </vt:variant>
      <vt:variant>
        <vt:i4>5</vt:i4>
      </vt:variant>
      <vt:variant>
        <vt:lpstr>Slide Titles</vt:lpstr>
      </vt:variant>
      <vt:variant>
        <vt:i4>48</vt:i4>
      </vt:variant>
    </vt:vector>
  </HeadingPairs>
  <TitlesOfParts>
    <vt:vector size="71" baseType="lpstr">
      <vt:lpstr>American Typewriter</vt:lpstr>
      <vt:lpstr>Arial Unicode MS</vt:lpstr>
      <vt:lpstr>Calibri</vt:lpstr>
      <vt:lpstr>Calibri Light</vt:lpstr>
      <vt:lpstr>Cambria Math</vt:lpstr>
      <vt:lpstr>Gill Sans</vt:lpstr>
      <vt:lpstr>Gill Sans Light</vt:lpstr>
      <vt:lpstr>MS PGothic</vt:lpstr>
      <vt:lpstr>ＭＳ Ｐゴシック</vt:lpstr>
      <vt:lpstr>Optima</vt:lpstr>
      <vt:lpstr>Symbol</vt:lpstr>
      <vt:lpstr>Times</vt:lpstr>
      <vt:lpstr>Times New Roman</vt:lpstr>
      <vt:lpstr>Verdana</vt:lpstr>
      <vt:lpstr>Wingdings</vt:lpstr>
      <vt:lpstr>ヒラギノ明朝 Pro W3</vt:lpstr>
      <vt:lpstr>ヒラギノ角ゴ Pro W3</vt:lpstr>
      <vt:lpstr>Arial</vt:lpstr>
      <vt:lpstr>template_presentazione</vt:lpstr>
      <vt:lpstr>1_template_presentazione</vt:lpstr>
      <vt:lpstr>la sapienza</vt:lpstr>
      <vt:lpstr>Tema di Office</vt:lpstr>
      <vt:lpstr>Office Theme</vt:lpstr>
      <vt:lpstr>PowerPoint Presentation</vt:lpstr>
      <vt:lpstr>Contents</vt:lpstr>
      <vt:lpstr>PowerPoint Presentation</vt:lpstr>
      <vt:lpstr>Livingston curve for accelerators</vt:lpstr>
      <vt:lpstr>VERY LARGE accelerators projects:</vt:lpstr>
      <vt:lpstr>Relevant parameters list of HL-LHC</vt:lpstr>
      <vt:lpstr>MICA experiment: Hi-Lumi and FCCee activities  (M. Migliorati et al.)</vt:lpstr>
      <vt:lpstr>MICA experiment: Hi-Lumi LHC activity</vt:lpstr>
      <vt:lpstr>MICA experiment :Impedance studies for the Hi-Lumi LHC   </vt:lpstr>
      <vt:lpstr>Crystal at Hi-Lumi LHC (Gianluca Cavoto)</vt:lpstr>
      <vt:lpstr>LHC crystal extraction</vt:lpstr>
      <vt:lpstr>PowerPoint Presentation</vt:lpstr>
      <vt:lpstr>Relevant parameters of FCCee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Accelerating structures and EM spectrum </vt:lpstr>
      <vt:lpstr>C-band R&amp;D for GBS-ELI</vt:lpstr>
      <vt:lpstr>PowerPoint Presentation</vt:lpstr>
      <vt:lpstr>R&amp;D to reach high gradient RF at high frequency  (Bruno Spataro et al.)  </vt:lpstr>
      <vt:lpstr>Demetra experiment </vt:lpstr>
      <vt:lpstr>Innovative compact braze-free joints structures at LNF (1/2)</vt:lpstr>
      <vt:lpstr>Innovative compact braze-free joints structures at LNF (2/2)</vt:lpstr>
      <vt:lpstr>W Band Structures - Demetra experiment </vt:lpstr>
      <vt:lpstr>Accelerating field limits (original)</vt:lpstr>
      <vt:lpstr>PowerPoint Presentation</vt:lpstr>
      <vt:lpstr>PowerPoint Presentation</vt:lpstr>
      <vt:lpstr>Nel 2014 presso la struttura FACET (Facility for Advanced Accelerator Experimental Tests) del laboratorio SLAC (Stanford Linear Accelerator Center), negli Stati Uniti, è stato realizzato il primo esperimento in cui un pacchetto di elettroni pilota crea l’onda di plasma che, a sua volta, accelera efficientemente un secondo pacchetto. Questo esperimento ha raggiunto risultati record dimostrando la possibilità di ottenere un’efficienza di trasferimento di energia tra i due pacchetti di elettroni del 30%, con un guadagno di energia di circa 1,6 GeV su 36 cm di lunghezza di plasma (un gradiente di energia di circa 4,4 GeV/m), e una dispersione media di energia del 2%.    </vt:lpstr>
      <vt:lpstr>In principle, there are several methods to create the high-quality multi-GeV electron beams by plasma acceleration proposed for EuPRAXIA. In the first place, the plasma wakefield can be driven by a high-power laser pulse (Laser Wakefield Acceleration – LWFA) or by a moderate energy electron beam (Plasma Wakefield Acceleration – PWFA). The first technique requires a laser system able to deliver pulses of around 100 fs duration in the petawatt regime; the second employs either a radiofrequency (RF) electron linac or a laser wakefield accelerator providing 0.5 – 1.0 GeV electrons in ultrashort bunches of a few femtoseconds.  Secondly, the accelerated particle beam may come from the plasma electrons trapped in the back of the wake (internal injection) or from an external electron beam, precisely timed to arrive at the plasma structure on the peak of the longitudinal electric field in the forward direction (external injection). The external electron beam, in turn, may come from a radiofrequency linac or a preceding laser wakefield accelerator.    Finally, the electrons may be accelerated up to the final energy in a single plasma structure or in a sequence of plasma structures where the electrons accelerated in the first stage are injected in a second stage for further acceleration.  The EuPRAXIA study is considering all possible combinations between these schemes at the moment, in order to reach its baseline parameters. In total, there are nine different scenarios, of which the most promising ones will be selected in 2019:​ </vt:lpstr>
      <vt:lpstr>SPARC_LAB  Sources for Plasma Accelerators and Radiation Compton with Lasers And Beam</vt:lpstr>
      <vt:lpstr>Plasma acceleration experiments @ SPARC_LAB</vt:lpstr>
      <vt:lpstr>PowerPoint Presentation</vt:lpstr>
      <vt:lpstr>PowerPoint Presentation</vt:lpstr>
      <vt:lpstr>TERA (Terahertz ERA): CALL INFN-CSN5 2018-2020  (S.Lupi – M. Petrarca et al.)</vt:lpstr>
      <vt:lpstr>PowerPoint Presentation</vt:lpstr>
      <vt:lpstr>Compact accelerators and sources: applications  </vt:lpstr>
      <vt:lpstr>PowerPoint Presentation</vt:lpstr>
      <vt:lpstr>PowerPoint Presentation</vt:lpstr>
      <vt:lpstr>PowerPoint Presentation</vt:lpstr>
      <vt:lpstr>Laser-driven X-ray sources @ ELI Beamlines</vt:lpstr>
      <vt:lpstr>PowerPoint Presentation</vt:lpstr>
      <vt:lpstr>PowerPoint Presentation</vt:lpstr>
    </vt:vector>
  </TitlesOfParts>
  <Company>-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 -</dc:creator>
  <cp:lastModifiedBy>Luigi Palumbo</cp:lastModifiedBy>
  <cp:revision>617</cp:revision>
  <cp:lastPrinted>2012-04-16T15:00:47Z</cp:lastPrinted>
  <dcterms:created xsi:type="dcterms:W3CDTF">2010-12-13T21:23:21Z</dcterms:created>
  <dcterms:modified xsi:type="dcterms:W3CDTF">2019-06-18T03:41:29Z</dcterms:modified>
</cp:coreProperties>
</file>