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3.xml" ContentType="application/vnd.openxmlformats-officedocument.presentationml.notesSl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259" r:id="rId2"/>
    <p:sldId id="418" r:id="rId3"/>
    <p:sldId id="336" r:id="rId4"/>
    <p:sldId id="337" r:id="rId5"/>
    <p:sldId id="262" r:id="rId6"/>
    <p:sldId id="327" r:id="rId7"/>
    <p:sldId id="343" r:id="rId8"/>
    <p:sldId id="400" r:id="rId9"/>
    <p:sldId id="405" r:id="rId10"/>
    <p:sldId id="344" r:id="rId11"/>
    <p:sldId id="347" r:id="rId12"/>
    <p:sldId id="397" r:id="rId13"/>
    <p:sldId id="349" r:id="rId14"/>
    <p:sldId id="346" r:id="rId15"/>
    <p:sldId id="350" r:id="rId16"/>
    <p:sldId id="351" r:id="rId17"/>
    <p:sldId id="404" r:id="rId18"/>
    <p:sldId id="403" r:id="rId19"/>
    <p:sldId id="354" r:id="rId20"/>
    <p:sldId id="353" r:id="rId21"/>
    <p:sldId id="406" r:id="rId22"/>
    <p:sldId id="409" r:id="rId23"/>
    <p:sldId id="356" r:id="rId24"/>
    <p:sldId id="357" r:id="rId25"/>
    <p:sldId id="408" r:id="rId26"/>
    <p:sldId id="390" r:id="rId27"/>
    <p:sldId id="392" r:id="rId28"/>
    <p:sldId id="358" r:id="rId29"/>
    <p:sldId id="391" r:id="rId30"/>
    <p:sldId id="359" r:id="rId31"/>
    <p:sldId id="360" r:id="rId32"/>
    <p:sldId id="361" r:id="rId33"/>
    <p:sldId id="387" r:id="rId34"/>
    <p:sldId id="362" r:id="rId35"/>
    <p:sldId id="410" r:id="rId36"/>
    <p:sldId id="411" r:id="rId37"/>
    <p:sldId id="412" r:id="rId38"/>
    <p:sldId id="413" r:id="rId39"/>
    <p:sldId id="414" r:id="rId40"/>
    <p:sldId id="415" r:id="rId41"/>
    <p:sldId id="416" r:id="rId42"/>
    <p:sldId id="417" r:id="rId43"/>
    <p:sldId id="368" r:id="rId44"/>
    <p:sldId id="401" r:id="rId45"/>
    <p:sldId id="375" r:id="rId46"/>
    <p:sldId id="378" r:id="rId47"/>
    <p:sldId id="379" r:id="rId48"/>
    <p:sldId id="381" r:id="rId49"/>
    <p:sldId id="382" r:id="rId50"/>
    <p:sldId id="380" r:id="rId51"/>
    <p:sldId id="372" r:id="rId52"/>
    <p:sldId id="373" r:id="rId53"/>
    <p:sldId id="402" r:id="rId54"/>
    <p:sldId id="374" r:id="rId55"/>
    <p:sldId id="395" r:id="rId56"/>
  </p:sldIdLst>
  <p:sldSz cx="10080625" cy="5670550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2B51AD69-3E19-4E23-867C-336CA5095B62}">
          <p14:sldIdLst>
            <p14:sldId id="259"/>
            <p14:sldId id="418"/>
            <p14:sldId id="336"/>
            <p14:sldId id="337"/>
            <p14:sldId id="262"/>
            <p14:sldId id="327"/>
            <p14:sldId id="343"/>
            <p14:sldId id="400"/>
            <p14:sldId id="405"/>
            <p14:sldId id="344"/>
            <p14:sldId id="347"/>
            <p14:sldId id="397"/>
            <p14:sldId id="349"/>
            <p14:sldId id="346"/>
            <p14:sldId id="350"/>
            <p14:sldId id="351"/>
            <p14:sldId id="404"/>
            <p14:sldId id="403"/>
            <p14:sldId id="354"/>
            <p14:sldId id="353"/>
            <p14:sldId id="406"/>
            <p14:sldId id="409"/>
            <p14:sldId id="356"/>
            <p14:sldId id="357"/>
            <p14:sldId id="408"/>
            <p14:sldId id="390"/>
            <p14:sldId id="392"/>
            <p14:sldId id="358"/>
            <p14:sldId id="391"/>
            <p14:sldId id="359"/>
            <p14:sldId id="360"/>
            <p14:sldId id="361"/>
            <p14:sldId id="387"/>
            <p14:sldId id="362"/>
            <p14:sldId id="410"/>
            <p14:sldId id="411"/>
            <p14:sldId id="412"/>
            <p14:sldId id="413"/>
            <p14:sldId id="414"/>
            <p14:sldId id="415"/>
            <p14:sldId id="416"/>
            <p14:sldId id="417"/>
            <p14:sldId id="368"/>
            <p14:sldId id="401"/>
            <p14:sldId id="375"/>
            <p14:sldId id="378"/>
            <p14:sldId id="379"/>
            <p14:sldId id="381"/>
            <p14:sldId id="382"/>
            <p14:sldId id="380"/>
            <p14:sldId id="372"/>
            <p14:sldId id="373"/>
            <p14:sldId id="402"/>
            <p14:sldId id="374"/>
            <p14:sldId id="3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D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1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880" y="4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CA0044-3DF0-4020-AE04-D6C5D498954E}" type="doc">
      <dgm:prSet loTypeId="urn:microsoft.com/office/officeart/2005/8/layout/lProcess3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14DDBC9-DCEC-4BBA-B278-8F627391C1CD}">
      <dgm:prSet/>
      <dgm:spPr/>
      <dgm:t>
        <a:bodyPr/>
        <a:lstStyle/>
        <a:p>
          <a:pPr rtl="0"/>
          <a:r>
            <a:rPr lang="it-IT" dirty="0" smtClean="0"/>
            <a:t>Direttiva 95/46/CE del 24 ottobre 1995  relativa alla tutela delle persone fisiche con riguardo al trattamento dei dati personali, nonché alla libera circolazione di tali dati</a:t>
          </a:r>
          <a:endParaRPr lang="it-IT" dirty="0"/>
        </a:p>
      </dgm:t>
    </dgm:pt>
    <dgm:pt modelId="{801502B4-BC4C-4DFA-8DC1-D4284CC77C10}" type="parTrans" cxnId="{DA715486-ACBD-4534-B903-089A76DE6D03}">
      <dgm:prSet/>
      <dgm:spPr/>
      <dgm:t>
        <a:bodyPr/>
        <a:lstStyle/>
        <a:p>
          <a:endParaRPr lang="it-IT"/>
        </a:p>
      </dgm:t>
    </dgm:pt>
    <dgm:pt modelId="{A25DB16F-F221-4A76-A287-7E9A2AB1BF63}" type="sibTrans" cxnId="{DA715486-ACBD-4534-B903-089A76DE6D03}">
      <dgm:prSet/>
      <dgm:spPr/>
      <dgm:t>
        <a:bodyPr/>
        <a:lstStyle/>
        <a:p>
          <a:endParaRPr lang="it-IT"/>
        </a:p>
      </dgm:t>
    </dgm:pt>
    <dgm:pt modelId="{5528B530-9D47-4B32-BAEE-D2909F33D1F9}">
      <dgm:prSet/>
      <dgm:spPr/>
      <dgm:t>
        <a:bodyPr/>
        <a:lstStyle/>
        <a:p>
          <a:r>
            <a:rPr lang="it-IT" dirty="0" smtClean="0"/>
            <a:t>Direttiva 97/66/CE del 15 dicembre 1997 relativa al  trattamento dei dati personali e sulla tutela della vita privata nel settore delle telecomunicazioni</a:t>
          </a:r>
          <a:endParaRPr lang="it-IT" dirty="0"/>
        </a:p>
      </dgm:t>
    </dgm:pt>
    <dgm:pt modelId="{EDC71ACF-CC37-44C9-864D-B8F5F129B4F5}" type="parTrans" cxnId="{4E11B7F4-CE34-41C5-9086-26762036E487}">
      <dgm:prSet/>
      <dgm:spPr/>
      <dgm:t>
        <a:bodyPr/>
        <a:lstStyle/>
        <a:p>
          <a:endParaRPr lang="it-IT"/>
        </a:p>
      </dgm:t>
    </dgm:pt>
    <dgm:pt modelId="{DABB0864-E0E4-422B-BB8C-DFF25B156CEB}" type="sibTrans" cxnId="{4E11B7F4-CE34-41C5-9086-26762036E487}">
      <dgm:prSet/>
      <dgm:spPr/>
      <dgm:t>
        <a:bodyPr/>
        <a:lstStyle/>
        <a:p>
          <a:endParaRPr lang="it-IT"/>
        </a:p>
      </dgm:t>
    </dgm:pt>
    <dgm:pt modelId="{5485158C-4EAF-40A3-B72E-635D4454B229}">
      <dgm:prSet/>
      <dgm:spPr/>
      <dgm:t>
        <a:bodyPr/>
        <a:lstStyle/>
        <a:p>
          <a:pPr rtl="0"/>
          <a:r>
            <a:rPr lang="it-IT" b="1" dirty="0" smtClean="0"/>
            <a:t>Legge n. 675 del </a:t>
          </a:r>
        </a:p>
        <a:p>
          <a:pPr rtl="0"/>
          <a:r>
            <a:rPr lang="it-IT" b="1" dirty="0" smtClean="0"/>
            <a:t>31 dicembre 1996 </a:t>
          </a:r>
        </a:p>
        <a:p>
          <a:pPr rtl="0"/>
          <a:r>
            <a:rPr lang="it-IT" dirty="0" smtClean="0"/>
            <a:t>Tutela delle persone e di altri soggetti rispetto al trattamento dei dati personali </a:t>
          </a:r>
          <a:endParaRPr lang="it-IT" dirty="0"/>
        </a:p>
      </dgm:t>
    </dgm:pt>
    <dgm:pt modelId="{099CF2D4-5F69-4B47-810B-59B9353F7FEF}" type="parTrans" cxnId="{C330C1E2-48B8-406A-ADCB-8F9288D2244A}">
      <dgm:prSet/>
      <dgm:spPr/>
      <dgm:t>
        <a:bodyPr/>
        <a:lstStyle/>
        <a:p>
          <a:endParaRPr lang="it-IT"/>
        </a:p>
      </dgm:t>
    </dgm:pt>
    <dgm:pt modelId="{AC4E6499-896D-4233-8365-B81A2D25717F}" type="sibTrans" cxnId="{C330C1E2-48B8-406A-ADCB-8F9288D2244A}">
      <dgm:prSet/>
      <dgm:spPr/>
      <dgm:t>
        <a:bodyPr/>
        <a:lstStyle/>
        <a:p>
          <a:endParaRPr lang="it-IT"/>
        </a:p>
      </dgm:t>
    </dgm:pt>
    <dgm:pt modelId="{EB06101C-86D1-4EDC-B09A-E06D876E5165}">
      <dgm:prSet/>
      <dgm:spPr/>
      <dgm:t>
        <a:bodyPr/>
        <a:lstStyle/>
        <a:p>
          <a:r>
            <a:rPr lang="it-IT" smtClean="0"/>
            <a:t> </a:t>
          </a:r>
          <a:r>
            <a:rPr lang="it-IT" b="1" smtClean="0"/>
            <a:t>DECRETO LEGISLATIVO 30 giugno 2003, n.196 </a:t>
          </a:r>
          <a:r>
            <a:rPr lang="it-IT" smtClean="0"/>
            <a:t>“</a:t>
          </a:r>
          <a:r>
            <a:rPr lang="it-IT" i="1" smtClean="0"/>
            <a:t>Codice in materia di protezione dei dati personali</a:t>
          </a:r>
          <a:r>
            <a:rPr lang="it-IT" smtClean="0"/>
            <a:t>”</a:t>
          </a:r>
          <a:endParaRPr lang="it-IT" dirty="0"/>
        </a:p>
      </dgm:t>
    </dgm:pt>
    <dgm:pt modelId="{76860751-779E-4B17-9202-CFB7D350C5CA}" type="parTrans" cxnId="{144EC542-AAC8-44BF-9766-43F7A46C6231}">
      <dgm:prSet/>
      <dgm:spPr/>
      <dgm:t>
        <a:bodyPr/>
        <a:lstStyle/>
        <a:p>
          <a:endParaRPr lang="it-IT"/>
        </a:p>
      </dgm:t>
    </dgm:pt>
    <dgm:pt modelId="{29FC715D-CEA8-460F-A679-4A0467B9948E}" type="sibTrans" cxnId="{144EC542-AAC8-44BF-9766-43F7A46C6231}">
      <dgm:prSet/>
      <dgm:spPr/>
      <dgm:t>
        <a:bodyPr/>
        <a:lstStyle/>
        <a:p>
          <a:endParaRPr lang="it-IT"/>
        </a:p>
      </dgm:t>
    </dgm:pt>
    <dgm:pt modelId="{CF940677-85B8-45FC-81C0-F6CBF149139D}">
      <dgm:prSet/>
      <dgm:spPr/>
      <dgm:t>
        <a:bodyPr/>
        <a:lstStyle/>
        <a:p>
          <a:r>
            <a:rPr lang="it-IT" dirty="0" smtClean="0"/>
            <a:t>Direttiva 2002/58/CE  del 12 luglio 2002 relativa al trattamento dei dati personali e alla tutela della vita privata nel settore delle comunicazioni elettroniche</a:t>
          </a:r>
          <a:endParaRPr lang="it-IT" dirty="0"/>
        </a:p>
      </dgm:t>
    </dgm:pt>
    <dgm:pt modelId="{83B1913B-D5A4-4311-991E-70E0CF22E38D}" type="parTrans" cxnId="{53F82C87-EA2D-4B30-BBF5-94E87EE83454}">
      <dgm:prSet/>
      <dgm:spPr/>
      <dgm:t>
        <a:bodyPr/>
        <a:lstStyle/>
        <a:p>
          <a:endParaRPr lang="it-IT"/>
        </a:p>
      </dgm:t>
    </dgm:pt>
    <dgm:pt modelId="{A2F44BF8-B124-4023-9917-0E85A7395A06}" type="sibTrans" cxnId="{53F82C87-EA2D-4B30-BBF5-94E87EE83454}">
      <dgm:prSet/>
      <dgm:spPr/>
      <dgm:t>
        <a:bodyPr/>
        <a:lstStyle/>
        <a:p>
          <a:endParaRPr lang="it-IT"/>
        </a:p>
      </dgm:t>
    </dgm:pt>
    <dgm:pt modelId="{AC429326-F450-4CF5-A76A-FA5B144C58E8}" type="pres">
      <dgm:prSet presAssocID="{78CA0044-3DF0-4020-AE04-D6C5D498954E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70F08254-7D0E-43A5-9885-2A2695FE8674}" type="pres">
      <dgm:prSet presAssocID="{D14DDBC9-DCEC-4BBA-B278-8F627391C1CD}" presName="horFlow" presStyleCnt="0"/>
      <dgm:spPr/>
    </dgm:pt>
    <dgm:pt modelId="{2A5067AE-D097-4A71-B45D-0BBDF8F1EE68}" type="pres">
      <dgm:prSet presAssocID="{D14DDBC9-DCEC-4BBA-B278-8F627391C1CD}" presName="bigChev" presStyleLbl="node1" presStyleIdx="0" presStyleCnt="2"/>
      <dgm:spPr/>
      <dgm:t>
        <a:bodyPr/>
        <a:lstStyle/>
        <a:p>
          <a:endParaRPr lang="it-IT"/>
        </a:p>
      </dgm:t>
    </dgm:pt>
    <dgm:pt modelId="{69D84130-441D-4E87-B6A5-D50B4C7FCB62}" type="pres">
      <dgm:prSet presAssocID="{099CF2D4-5F69-4B47-810B-59B9353F7FEF}" presName="parTrans" presStyleCnt="0"/>
      <dgm:spPr/>
    </dgm:pt>
    <dgm:pt modelId="{FEE431C1-795D-4FC0-BFBE-14D2F03BACE4}" type="pres">
      <dgm:prSet presAssocID="{5485158C-4EAF-40A3-B72E-635D4454B229}" presName="node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234FF95-97AB-446B-9C2D-48351981D5BE}" type="pres">
      <dgm:prSet presAssocID="{D14DDBC9-DCEC-4BBA-B278-8F627391C1CD}" presName="vSp" presStyleCnt="0"/>
      <dgm:spPr/>
    </dgm:pt>
    <dgm:pt modelId="{58AA0FB4-5DA3-4296-B69F-69FFD9F4D5CB}" type="pres">
      <dgm:prSet presAssocID="{5528B530-9D47-4B32-BAEE-D2909F33D1F9}" presName="horFlow" presStyleCnt="0"/>
      <dgm:spPr/>
    </dgm:pt>
    <dgm:pt modelId="{1D5E47D2-14D6-4295-8305-65EF04B42E32}" type="pres">
      <dgm:prSet presAssocID="{5528B530-9D47-4B32-BAEE-D2909F33D1F9}" presName="bigChev" presStyleLbl="node1" presStyleIdx="1" presStyleCnt="2"/>
      <dgm:spPr/>
      <dgm:t>
        <a:bodyPr/>
        <a:lstStyle/>
        <a:p>
          <a:endParaRPr lang="it-IT"/>
        </a:p>
      </dgm:t>
    </dgm:pt>
    <dgm:pt modelId="{3BBD4382-5EF8-4198-BE79-55DC28064EF6}" type="pres">
      <dgm:prSet presAssocID="{83B1913B-D5A4-4311-991E-70E0CF22E38D}" presName="parTrans" presStyleCnt="0"/>
      <dgm:spPr/>
    </dgm:pt>
    <dgm:pt modelId="{5A59A829-B0AD-4B30-A5AB-FE765AEF4142}" type="pres">
      <dgm:prSet presAssocID="{CF940677-85B8-45FC-81C0-F6CBF149139D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BD42BE5-CF4A-44B9-BF5E-C57AE9D835D1}" type="pres">
      <dgm:prSet presAssocID="{A2F44BF8-B124-4023-9917-0E85A7395A06}" presName="sibTrans" presStyleCnt="0"/>
      <dgm:spPr/>
    </dgm:pt>
    <dgm:pt modelId="{6FD7C9A9-24BC-4BAE-B6A7-99770BB41BCF}" type="pres">
      <dgm:prSet presAssocID="{EB06101C-86D1-4EDC-B09A-E06D876E5165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A715486-ACBD-4534-B903-089A76DE6D03}" srcId="{78CA0044-3DF0-4020-AE04-D6C5D498954E}" destId="{D14DDBC9-DCEC-4BBA-B278-8F627391C1CD}" srcOrd="0" destOrd="0" parTransId="{801502B4-BC4C-4DFA-8DC1-D4284CC77C10}" sibTransId="{A25DB16F-F221-4A76-A287-7E9A2AB1BF63}"/>
    <dgm:cxn modelId="{BAD20DD1-47D5-400B-89E5-6EC2A88ABCEC}" type="presOf" srcId="{5528B530-9D47-4B32-BAEE-D2909F33D1F9}" destId="{1D5E47D2-14D6-4295-8305-65EF04B42E32}" srcOrd="0" destOrd="0" presId="urn:microsoft.com/office/officeart/2005/8/layout/lProcess3"/>
    <dgm:cxn modelId="{CB4736FC-6DD0-45F7-B668-44D7AB7D6C76}" type="presOf" srcId="{D14DDBC9-DCEC-4BBA-B278-8F627391C1CD}" destId="{2A5067AE-D097-4A71-B45D-0BBDF8F1EE68}" srcOrd="0" destOrd="0" presId="urn:microsoft.com/office/officeart/2005/8/layout/lProcess3"/>
    <dgm:cxn modelId="{4E11B7F4-CE34-41C5-9086-26762036E487}" srcId="{78CA0044-3DF0-4020-AE04-D6C5D498954E}" destId="{5528B530-9D47-4B32-BAEE-D2909F33D1F9}" srcOrd="1" destOrd="0" parTransId="{EDC71ACF-CC37-44C9-864D-B8F5F129B4F5}" sibTransId="{DABB0864-E0E4-422B-BB8C-DFF25B156CEB}"/>
    <dgm:cxn modelId="{A66EC151-DA47-435C-9D3C-C4B555B93207}" type="presOf" srcId="{78CA0044-3DF0-4020-AE04-D6C5D498954E}" destId="{AC429326-F450-4CF5-A76A-FA5B144C58E8}" srcOrd="0" destOrd="0" presId="urn:microsoft.com/office/officeart/2005/8/layout/lProcess3"/>
    <dgm:cxn modelId="{CDFB98DE-994D-4213-88B6-458FB97B9618}" type="presOf" srcId="{EB06101C-86D1-4EDC-B09A-E06D876E5165}" destId="{6FD7C9A9-24BC-4BAE-B6A7-99770BB41BCF}" srcOrd="0" destOrd="0" presId="urn:microsoft.com/office/officeart/2005/8/layout/lProcess3"/>
    <dgm:cxn modelId="{D7C14317-95AC-49BB-B384-6048C089EFA3}" type="presOf" srcId="{5485158C-4EAF-40A3-B72E-635D4454B229}" destId="{FEE431C1-795D-4FC0-BFBE-14D2F03BACE4}" srcOrd="0" destOrd="0" presId="urn:microsoft.com/office/officeart/2005/8/layout/lProcess3"/>
    <dgm:cxn modelId="{C330C1E2-48B8-406A-ADCB-8F9288D2244A}" srcId="{D14DDBC9-DCEC-4BBA-B278-8F627391C1CD}" destId="{5485158C-4EAF-40A3-B72E-635D4454B229}" srcOrd="0" destOrd="0" parTransId="{099CF2D4-5F69-4B47-810B-59B9353F7FEF}" sibTransId="{AC4E6499-896D-4233-8365-B81A2D25717F}"/>
    <dgm:cxn modelId="{53F82C87-EA2D-4B30-BBF5-94E87EE83454}" srcId="{5528B530-9D47-4B32-BAEE-D2909F33D1F9}" destId="{CF940677-85B8-45FC-81C0-F6CBF149139D}" srcOrd="0" destOrd="0" parTransId="{83B1913B-D5A4-4311-991E-70E0CF22E38D}" sibTransId="{A2F44BF8-B124-4023-9917-0E85A7395A06}"/>
    <dgm:cxn modelId="{144EC542-AAC8-44BF-9766-43F7A46C6231}" srcId="{5528B530-9D47-4B32-BAEE-D2909F33D1F9}" destId="{EB06101C-86D1-4EDC-B09A-E06D876E5165}" srcOrd="1" destOrd="0" parTransId="{76860751-779E-4B17-9202-CFB7D350C5CA}" sibTransId="{29FC715D-CEA8-460F-A679-4A0467B9948E}"/>
    <dgm:cxn modelId="{47F1E109-3256-40A1-A568-0EBF982F7316}" type="presOf" srcId="{CF940677-85B8-45FC-81C0-F6CBF149139D}" destId="{5A59A829-B0AD-4B30-A5AB-FE765AEF4142}" srcOrd="0" destOrd="0" presId="urn:microsoft.com/office/officeart/2005/8/layout/lProcess3"/>
    <dgm:cxn modelId="{905805EF-2B1E-418C-A566-2DADB37B6D3F}" type="presParOf" srcId="{AC429326-F450-4CF5-A76A-FA5B144C58E8}" destId="{70F08254-7D0E-43A5-9885-2A2695FE8674}" srcOrd="0" destOrd="0" presId="urn:microsoft.com/office/officeart/2005/8/layout/lProcess3"/>
    <dgm:cxn modelId="{916C5DFA-BB09-4CB8-97BF-B677E5B4A649}" type="presParOf" srcId="{70F08254-7D0E-43A5-9885-2A2695FE8674}" destId="{2A5067AE-D097-4A71-B45D-0BBDF8F1EE68}" srcOrd="0" destOrd="0" presId="urn:microsoft.com/office/officeart/2005/8/layout/lProcess3"/>
    <dgm:cxn modelId="{4025BFD5-7BDE-4143-8E67-6FC240948872}" type="presParOf" srcId="{70F08254-7D0E-43A5-9885-2A2695FE8674}" destId="{69D84130-441D-4E87-B6A5-D50B4C7FCB62}" srcOrd="1" destOrd="0" presId="urn:microsoft.com/office/officeart/2005/8/layout/lProcess3"/>
    <dgm:cxn modelId="{9DF2AB99-67E7-4453-8F16-0FED37B287D2}" type="presParOf" srcId="{70F08254-7D0E-43A5-9885-2A2695FE8674}" destId="{FEE431C1-795D-4FC0-BFBE-14D2F03BACE4}" srcOrd="2" destOrd="0" presId="urn:microsoft.com/office/officeart/2005/8/layout/lProcess3"/>
    <dgm:cxn modelId="{69D5054B-56D3-4F9A-9B4C-2D591A557DA4}" type="presParOf" srcId="{AC429326-F450-4CF5-A76A-FA5B144C58E8}" destId="{C234FF95-97AB-446B-9C2D-48351981D5BE}" srcOrd="1" destOrd="0" presId="urn:microsoft.com/office/officeart/2005/8/layout/lProcess3"/>
    <dgm:cxn modelId="{63147C57-4633-4596-93D5-12B4B855EC9B}" type="presParOf" srcId="{AC429326-F450-4CF5-A76A-FA5B144C58E8}" destId="{58AA0FB4-5DA3-4296-B69F-69FFD9F4D5CB}" srcOrd="2" destOrd="0" presId="urn:microsoft.com/office/officeart/2005/8/layout/lProcess3"/>
    <dgm:cxn modelId="{7A246992-EB74-4B15-9994-365BDA3C4A60}" type="presParOf" srcId="{58AA0FB4-5DA3-4296-B69F-69FFD9F4D5CB}" destId="{1D5E47D2-14D6-4295-8305-65EF04B42E32}" srcOrd="0" destOrd="0" presId="urn:microsoft.com/office/officeart/2005/8/layout/lProcess3"/>
    <dgm:cxn modelId="{B116B6A8-AC8A-4C57-8C21-0A73B0E670F8}" type="presParOf" srcId="{58AA0FB4-5DA3-4296-B69F-69FFD9F4D5CB}" destId="{3BBD4382-5EF8-4198-BE79-55DC28064EF6}" srcOrd="1" destOrd="0" presId="urn:microsoft.com/office/officeart/2005/8/layout/lProcess3"/>
    <dgm:cxn modelId="{0AAE563E-2E0E-40F4-814B-E6C3B92DD850}" type="presParOf" srcId="{58AA0FB4-5DA3-4296-B69F-69FFD9F4D5CB}" destId="{5A59A829-B0AD-4B30-A5AB-FE765AEF4142}" srcOrd="2" destOrd="0" presId="urn:microsoft.com/office/officeart/2005/8/layout/lProcess3"/>
    <dgm:cxn modelId="{CD59046E-EDD4-4619-AB39-EDC37C410D39}" type="presParOf" srcId="{58AA0FB4-5DA3-4296-B69F-69FFD9F4D5CB}" destId="{ABD42BE5-CF4A-44B9-BF5E-C57AE9D835D1}" srcOrd="3" destOrd="0" presId="urn:microsoft.com/office/officeart/2005/8/layout/lProcess3"/>
    <dgm:cxn modelId="{1C34EE39-AC93-4471-A919-096CABE68D85}" type="presParOf" srcId="{58AA0FB4-5DA3-4296-B69F-69FFD9F4D5CB}" destId="{6FD7C9A9-24BC-4BAE-B6A7-99770BB41BCF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6D079F-455F-475C-BA25-59A504BFF53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8CBD8648-6973-4257-9488-2DAC46B2C030}">
      <dgm:prSet custT="1"/>
      <dgm:spPr/>
      <dgm:t>
        <a:bodyPr/>
        <a:lstStyle/>
        <a:p>
          <a:pPr algn="ctr"/>
          <a:endParaRPr lang="it-IT" sz="2400" b="0" i="1" dirty="0" smtClean="0"/>
        </a:p>
        <a:p>
          <a:pPr algn="ctr"/>
          <a:r>
            <a:rPr lang="it-IT" sz="2400" b="0" i="1" dirty="0" smtClean="0"/>
            <a:t>Si </a:t>
          </a:r>
          <a:r>
            <a:rPr lang="it-IT" sz="2400" b="0" i="1" dirty="0" smtClean="0"/>
            <a:t>considera rilevante l’interesse pubblico relativo a trattamenti nelle seguenti materie: </a:t>
          </a:r>
          <a:endParaRPr lang="it-IT" sz="2400" b="0" i="1" dirty="0" smtClean="0"/>
        </a:p>
        <a:p>
          <a:pPr algn="ctr"/>
          <a:r>
            <a:rPr lang="it-IT" sz="2400" b="1" i="1" dirty="0" smtClean="0"/>
            <a:t> </a:t>
          </a:r>
        </a:p>
        <a:p>
          <a:pPr algn="ctr"/>
          <a:r>
            <a:rPr lang="it-IT" sz="2400" b="1" i="1" dirty="0" smtClean="0"/>
            <a:t>adempimento </a:t>
          </a:r>
          <a:r>
            <a:rPr lang="it-IT" sz="2400" b="1" i="1" dirty="0" smtClean="0"/>
            <a:t>degli obblighi </a:t>
          </a:r>
          <a:r>
            <a:rPr lang="it-IT" sz="2400" b="1" i="1" dirty="0" smtClean="0"/>
            <a:t>... igiene </a:t>
          </a:r>
          <a:r>
            <a:rPr lang="it-IT" sz="2400" b="1" i="1" dirty="0" smtClean="0"/>
            <a:t>e sicurezza del lavoro</a:t>
          </a:r>
        </a:p>
        <a:p>
          <a:pPr algn="l"/>
          <a:endParaRPr lang="it-IT" sz="2800" dirty="0"/>
        </a:p>
      </dgm:t>
    </dgm:pt>
    <dgm:pt modelId="{E360CE19-FA49-43A6-905F-CD4413033481}" type="parTrans" cxnId="{1818767E-7978-4249-BD6A-4480AE20363A}">
      <dgm:prSet/>
      <dgm:spPr/>
      <dgm:t>
        <a:bodyPr/>
        <a:lstStyle/>
        <a:p>
          <a:endParaRPr lang="it-IT"/>
        </a:p>
      </dgm:t>
    </dgm:pt>
    <dgm:pt modelId="{4618FF54-84BD-4A29-8A2C-35D6B026A3AB}" type="sibTrans" cxnId="{1818767E-7978-4249-BD6A-4480AE20363A}">
      <dgm:prSet/>
      <dgm:spPr/>
      <dgm:t>
        <a:bodyPr/>
        <a:lstStyle/>
        <a:p>
          <a:endParaRPr lang="it-IT"/>
        </a:p>
      </dgm:t>
    </dgm:pt>
    <dgm:pt modelId="{D7CAE0BD-BE1A-446C-824F-7AD0563C5D0F}" type="pres">
      <dgm:prSet presAssocID="{596D079F-455F-475C-BA25-59A504BFF5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246E5BB-71E5-48D9-A34A-02267743E065}" type="pres">
      <dgm:prSet presAssocID="{8CBD8648-6973-4257-9488-2DAC46B2C030}" presName="parentText" presStyleLbl="node1" presStyleIdx="0" presStyleCnt="1" custLinFactNeighborX="-57" custLinFactNeighborY="-1076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E847ADC-A6A1-4023-8A6A-0754E34C9A5F}" type="presOf" srcId="{8CBD8648-6973-4257-9488-2DAC46B2C030}" destId="{A246E5BB-71E5-48D9-A34A-02267743E065}" srcOrd="0" destOrd="0" presId="urn:microsoft.com/office/officeart/2005/8/layout/vList2"/>
    <dgm:cxn modelId="{14754679-5A93-4D71-B049-AEFB33E1070B}" type="presOf" srcId="{596D079F-455F-475C-BA25-59A504BFF53E}" destId="{D7CAE0BD-BE1A-446C-824F-7AD0563C5D0F}" srcOrd="0" destOrd="0" presId="urn:microsoft.com/office/officeart/2005/8/layout/vList2"/>
    <dgm:cxn modelId="{1818767E-7978-4249-BD6A-4480AE20363A}" srcId="{596D079F-455F-475C-BA25-59A504BFF53E}" destId="{8CBD8648-6973-4257-9488-2DAC46B2C030}" srcOrd="0" destOrd="0" parTransId="{E360CE19-FA49-43A6-905F-CD4413033481}" sibTransId="{4618FF54-84BD-4A29-8A2C-35D6B026A3AB}"/>
    <dgm:cxn modelId="{193D5791-9F53-4913-8C1E-1151B3DD33F0}" type="presParOf" srcId="{D7CAE0BD-BE1A-446C-824F-7AD0563C5D0F}" destId="{A246E5BB-71E5-48D9-A34A-02267743E06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6D079F-455F-475C-BA25-59A504BFF53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80E12636-9111-45A4-9A55-191D22F9E18A}">
      <dgm:prSet phldrT="[Testo]"/>
      <dgm:spPr/>
      <dgm:t>
        <a:bodyPr/>
        <a:lstStyle/>
        <a:p>
          <a:r>
            <a:rPr lang="it-IT" b="1" dirty="0" smtClean="0"/>
            <a:t>OBBLIGHI DI LEGGE </a:t>
          </a:r>
          <a:endParaRPr lang="it-IT" b="1" dirty="0"/>
        </a:p>
      </dgm:t>
    </dgm:pt>
    <dgm:pt modelId="{75C39402-690C-4630-AD44-21B9ADD7E50D}" type="parTrans" cxnId="{5138E367-6A5E-4204-9AF3-62292887950B}">
      <dgm:prSet/>
      <dgm:spPr/>
      <dgm:t>
        <a:bodyPr/>
        <a:lstStyle/>
        <a:p>
          <a:endParaRPr lang="it-IT"/>
        </a:p>
      </dgm:t>
    </dgm:pt>
    <dgm:pt modelId="{FEB500B6-1473-4216-A154-2E02DD73D4E2}" type="sibTrans" cxnId="{5138E367-6A5E-4204-9AF3-62292887950B}">
      <dgm:prSet/>
      <dgm:spPr/>
      <dgm:t>
        <a:bodyPr/>
        <a:lstStyle/>
        <a:p>
          <a:endParaRPr lang="it-IT"/>
        </a:p>
      </dgm:t>
    </dgm:pt>
    <dgm:pt modelId="{D76206BE-D5BE-481E-B1F6-1B4B00595507}">
      <dgm:prSet/>
      <dgm:spPr/>
      <dgm:t>
        <a:bodyPr/>
        <a:lstStyle/>
        <a:p>
          <a:r>
            <a:rPr lang="it-IT" b="1" dirty="0" smtClean="0"/>
            <a:t>OBBLIGHI DI CONTRATTO</a:t>
          </a:r>
          <a:endParaRPr lang="it-IT" b="1" dirty="0"/>
        </a:p>
      </dgm:t>
    </dgm:pt>
    <dgm:pt modelId="{1259A8EE-1F19-44A1-8F64-421421B470C6}" type="parTrans" cxnId="{B324FEB8-EA4C-40FD-9898-5576DA6C36EE}">
      <dgm:prSet/>
      <dgm:spPr/>
      <dgm:t>
        <a:bodyPr/>
        <a:lstStyle/>
        <a:p>
          <a:endParaRPr lang="it-IT"/>
        </a:p>
      </dgm:t>
    </dgm:pt>
    <dgm:pt modelId="{C0174CF0-EC2A-4BFA-8096-EE4DB2F29FD3}" type="sibTrans" cxnId="{B324FEB8-EA4C-40FD-9898-5576DA6C36EE}">
      <dgm:prSet/>
      <dgm:spPr/>
      <dgm:t>
        <a:bodyPr/>
        <a:lstStyle/>
        <a:p>
          <a:endParaRPr lang="it-IT"/>
        </a:p>
      </dgm:t>
    </dgm:pt>
    <dgm:pt modelId="{2F8EE0D8-CB24-4452-A046-9CFC8422E9EA}" type="pres">
      <dgm:prSet presAssocID="{596D079F-455F-475C-BA25-59A504BFF5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E990323-E17F-431C-997D-3C0FD863D2C0}" type="pres">
      <dgm:prSet presAssocID="{80E12636-9111-45A4-9A55-191D22F9E18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44FACE6-EAAC-443A-B11C-03750B16E854}" type="pres">
      <dgm:prSet presAssocID="{FEB500B6-1473-4216-A154-2E02DD73D4E2}" presName="spacer" presStyleCnt="0"/>
      <dgm:spPr/>
    </dgm:pt>
    <dgm:pt modelId="{30632482-5B86-4448-AC55-CEAB66CCA739}" type="pres">
      <dgm:prSet presAssocID="{D76206BE-D5BE-481E-B1F6-1B4B0059550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138E367-6A5E-4204-9AF3-62292887950B}" srcId="{596D079F-455F-475C-BA25-59A504BFF53E}" destId="{80E12636-9111-45A4-9A55-191D22F9E18A}" srcOrd="0" destOrd="0" parTransId="{75C39402-690C-4630-AD44-21B9ADD7E50D}" sibTransId="{FEB500B6-1473-4216-A154-2E02DD73D4E2}"/>
    <dgm:cxn modelId="{AFE2688D-DAED-4892-BF0B-B79E099F5633}" type="presOf" srcId="{D76206BE-D5BE-481E-B1F6-1B4B00595507}" destId="{30632482-5B86-4448-AC55-CEAB66CCA739}" srcOrd="0" destOrd="0" presId="urn:microsoft.com/office/officeart/2005/8/layout/vList2"/>
    <dgm:cxn modelId="{B324FEB8-EA4C-40FD-9898-5576DA6C36EE}" srcId="{596D079F-455F-475C-BA25-59A504BFF53E}" destId="{D76206BE-D5BE-481E-B1F6-1B4B00595507}" srcOrd="1" destOrd="0" parTransId="{1259A8EE-1F19-44A1-8F64-421421B470C6}" sibTransId="{C0174CF0-EC2A-4BFA-8096-EE4DB2F29FD3}"/>
    <dgm:cxn modelId="{34A2877C-91FF-4C26-BE44-5CC0B00D73AF}" type="presOf" srcId="{80E12636-9111-45A4-9A55-191D22F9E18A}" destId="{1E990323-E17F-431C-997D-3C0FD863D2C0}" srcOrd="0" destOrd="0" presId="urn:microsoft.com/office/officeart/2005/8/layout/vList2"/>
    <dgm:cxn modelId="{E6DB465D-7179-4B44-A47D-6C5E5F52777D}" type="presOf" srcId="{596D079F-455F-475C-BA25-59A504BFF53E}" destId="{2F8EE0D8-CB24-4452-A046-9CFC8422E9EA}" srcOrd="0" destOrd="0" presId="urn:microsoft.com/office/officeart/2005/8/layout/vList2"/>
    <dgm:cxn modelId="{73E7C14D-113F-4BAA-A4CB-6687513822CA}" type="presParOf" srcId="{2F8EE0D8-CB24-4452-A046-9CFC8422E9EA}" destId="{1E990323-E17F-431C-997D-3C0FD863D2C0}" srcOrd="0" destOrd="0" presId="urn:microsoft.com/office/officeart/2005/8/layout/vList2"/>
    <dgm:cxn modelId="{CC10DD78-60BC-4FEA-9A8A-FE1945921958}" type="presParOf" srcId="{2F8EE0D8-CB24-4452-A046-9CFC8422E9EA}" destId="{244FACE6-EAAC-443A-B11C-03750B16E854}" srcOrd="1" destOrd="0" presId="urn:microsoft.com/office/officeart/2005/8/layout/vList2"/>
    <dgm:cxn modelId="{6DE86126-E3F5-4CB2-BC5F-4A7D505993C8}" type="presParOf" srcId="{2F8EE0D8-CB24-4452-A046-9CFC8422E9EA}" destId="{30632482-5B86-4448-AC55-CEAB66CCA73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6D079F-455F-475C-BA25-59A504BFF53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8CBD8648-6973-4257-9488-2DAC46B2C030}">
      <dgm:prSet custT="1"/>
      <dgm:spPr/>
      <dgm:t>
        <a:bodyPr/>
        <a:lstStyle/>
        <a:p>
          <a:r>
            <a:rPr lang="it-IT" sz="4800" b="1" dirty="0" smtClean="0"/>
            <a:t>ESERCIZIO DI OBBLIGHI E DIRITTI  in materia: </a:t>
          </a:r>
          <a:endParaRPr lang="it-IT" sz="4800" b="1" dirty="0" smtClean="0"/>
        </a:p>
        <a:p>
          <a:r>
            <a:rPr lang="it-IT" sz="4800" b="1" dirty="0" smtClean="0"/>
            <a:t>… lavoro</a:t>
          </a:r>
          <a:r>
            <a:rPr lang="it-IT" sz="4800" b="1" dirty="0" smtClean="0"/>
            <a:t>, sicurezza e protezione sociale, medicina lavoro</a:t>
          </a:r>
          <a:endParaRPr lang="it-IT" sz="4800" dirty="0"/>
        </a:p>
      </dgm:t>
    </dgm:pt>
    <dgm:pt modelId="{E360CE19-FA49-43A6-905F-CD4413033481}" type="parTrans" cxnId="{1818767E-7978-4249-BD6A-4480AE20363A}">
      <dgm:prSet/>
      <dgm:spPr/>
      <dgm:t>
        <a:bodyPr/>
        <a:lstStyle/>
        <a:p>
          <a:endParaRPr lang="it-IT"/>
        </a:p>
      </dgm:t>
    </dgm:pt>
    <dgm:pt modelId="{4618FF54-84BD-4A29-8A2C-35D6B026A3AB}" type="sibTrans" cxnId="{1818767E-7978-4249-BD6A-4480AE20363A}">
      <dgm:prSet/>
      <dgm:spPr/>
      <dgm:t>
        <a:bodyPr/>
        <a:lstStyle/>
        <a:p>
          <a:endParaRPr lang="it-IT"/>
        </a:p>
      </dgm:t>
    </dgm:pt>
    <dgm:pt modelId="{D7CAE0BD-BE1A-446C-824F-7AD0563C5D0F}" type="pres">
      <dgm:prSet presAssocID="{596D079F-455F-475C-BA25-59A504BFF5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246E5BB-71E5-48D9-A34A-02267743E065}" type="pres">
      <dgm:prSet presAssocID="{8CBD8648-6973-4257-9488-2DAC46B2C03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E847ADC-A6A1-4023-8A6A-0754E34C9A5F}" type="presOf" srcId="{8CBD8648-6973-4257-9488-2DAC46B2C030}" destId="{A246E5BB-71E5-48D9-A34A-02267743E065}" srcOrd="0" destOrd="0" presId="urn:microsoft.com/office/officeart/2005/8/layout/vList2"/>
    <dgm:cxn modelId="{14754679-5A93-4D71-B049-AEFB33E1070B}" type="presOf" srcId="{596D079F-455F-475C-BA25-59A504BFF53E}" destId="{D7CAE0BD-BE1A-446C-824F-7AD0563C5D0F}" srcOrd="0" destOrd="0" presId="urn:microsoft.com/office/officeart/2005/8/layout/vList2"/>
    <dgm:cxn modelId="{1818767E-7978-4249-BD6A-4480AE20363A}" srcId="{596D079F-455F-475C-BA25-59A504BFF53E}" destId="{8CBD8648-6973-4257-9488-2DAC46B2C030}" srcOrd="0" destOrd="0" parTransId="{E360CE19-FA49-43A6-905F-CD4413033481}" sibTransId="{4618FF54-84BD-4A29-8A2C-35D6B026A3AB}"/>
    <dgm:cxn modelId="{193D5791-9F53-4913-8C1E-1151B3DD33F0}" type="presParOf" srcId="{D7CAE0BD-BE1A-446C-824F-7AD0563C5D0F}" destId="{A246E5BB-71E5-48D9-A34A-02267743E06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6D079F-455F-475C-BA25-59A504BFF53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8CBD8648-6973-4257-9488-2DAC46B2C030}">
      <dgm:prSet custT="1"/>
      <dgm:spPr/>
      <dgm:t>
        <a:bodyPr/>
        <a:lstStyle/>
        <a:p>
          <a:pPr algn="ctr"/>
          <a:r>
            <a:rPr lang="it-IT" sz="2800" b="1" dirty="0" smtClean="0"/>
            <a:t>NON </a:t>
          </a:r>
          <a:r>
            <a:rPr lang="it-IT" sz="2800" b="1" dirty="0" smtClean="0"/>
            <a:t>BISOGNA CHIEDERE ALCUN CONSENSO </a:t>
          </a:r>
          <a:r>
            <a:rPr lang="it-IT" sz="2800" b="1" dirty="0" smtClean="0"/>
            <a:t> </a:t>
          </a:r>
          <a:endParaRPr lang="it-IT" sz="2000" b="1" dirty="0" smtClean="0"/>
        </a:p>
        <a:p>
          <a:pPr algn="l"/>
          <a:endParaRPr lang="it-IT" sz="2800" dirty="0"/>
        </a:p>
      </dgm:t>
    </dgm:pt>
    <dgm:pt modelId="{E360CE19-FA49-43A6-905F-CD4413033481}" type="parTrans" cxnId="{1818767E-7978-4249-BD6A-4480AE20363A}">
      <dgm:prSet/>
      <dgm:spPr/>
      <dgm:t>
        <a:bodyPr/>
        <a:lstStyle/>
        <a:p>
          <a:endParaRPr lang="it-IT"/>
        </a:p>
      </dgm:t>
    </dgm:pt>
    <dgm:pt modelId="{4618FF54-84BD-4A29-8A2C-35D6B026A3AB}" type="sibTrans" cxnId="{1818767E-7978-4249-BD6A-4480AE20363A}">
      <dgm:prSet/>
      <dgm:spPr/>
      <dgm:t>
        <a:bodyPr/>
        <a:lstStyle/>
        <a:p>
          <a:endParaRPr lang="it-IT"/>
        </a:p>
      </dgm:t>
    </dgm:pt>
    <dgm:pt modelId="{D7CAE0BD-BE1A-446C-824F-7AD0563C5D0F}" type="pres">
      <dgm:prSet presAssocID="{596D079F-455F-475C-BA25-59A504BFF5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246E5BB-71E5-48D9-A34A-02267743E065}" type="pres">
      <dgm:prSet presAssocID="{8CBD8648-6973-4257-9488-2DAC46B2C030}" presName="parentText" presStyleLbl="node1" presStyleIdx="0" presStyleCnt="1" custLinFactNeighborX="-57" custLinFactNeighborY="8418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E847ADC-A6A1-4023-8A6A-0754E34C9A5F}" type="presOf" srcId="{8CBD8648-6973-4257-9488-2DAC46B2C030}" destId="{A246E5BB-71E5-48D9-A34A-02267743E065}" srcOrd="0" destOrd="0" presId="urn:microsoft.com/office/officeart/2005/8/layout/vList2"/>
    <dgm:cxn modelId="{14754679-5A93-4D71-B049-AEFB33E1070B}" type="presOf" srcId="{596D079F-455F-475C-BA25-59A504BFF53E}" destId="{D7CAE0BD-BE1A-446C-824F-7AD0563C5D0F}" srcOrd="0" destOrd="0" presId="urn:microsoft.com/office/officeart/2005/8/layout/vList2"/>
    <dgm:cxn modelId="{1818767E-7978-4249-BD6A-4480AE20363A}" srcId="{596D079F-455F-475C-BA25-59A504BFF53E}" destId="{8CBD8648-6973-4257-9488-2DAC46B2C030}" srcOrd="0" destOrd="0" parTransId="{E360CE19-FA49-43A6-905F-CD4413033481}" sibTransId="{4618FF54-84BD-4A29-8A2C-35D6B026A3AB}"/>
    <dgm:cxn modelId="{193D5791-9F53-4913-8C1E-1151B3DD33F0}" type="presParOf" srcId="{D7CAE0BD-BE1A-446C-824F-7AD0563C5D0F}" destId="{A246E5BB-71E5-48D9-A34A-02267743E06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30F7E1B-5620-4C4B-8CF2-0514021B0F70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DD59FAE9-F4F0-4CCF-AE8F-9A6B2841037B}">
      <dgm:prSet phldrT="[Testo]"/>
      <dgm:spPr/>
      <dgm:t>
        <a:bodyPr/>
        <a:lstStyle/>
        <a:p>
          <a:r>
            <a:rPr lang="it-IT" dirty="0" smtClean="0"/>
            <a:t>TITOLARE</a:t>
          </a:r>
          <a:endParaRPr lang="it-IT" dirty="0"/>
        </a:p>
      </dgm:t>
    </dgm:pt>
    <dgm:pt modelId="{A0A8D98C-F1E1-42AF-B45B-5E34DFD92E59}" type="parTrans" cxnId="{8D109FBA-519B-403E-AB29-5E784610E6A7}">
      <dgm:prSet/>
      <dgm:spPr/>
      <dgm:t>
        <a:bodyPr/>
        <a:lstStyle/>
        <a:p>
          <a:endParaRPr lang="it-IT"/>
        </a:p>
      </dgm:t>
    </dgm:pt>
    <dgm:pt modelId="{72493791-3D82-453A-AD2F-CC513915572D}" type="sibTrans" cxnId="{8D109FBA-519B-403E-AB29-5E784610E6A7}">
      <dgm:prSet/>
      <dgm:spPr/>
      <dgm:t>
        <a:bodyPr/>
        <a:lstStyle/>
        <a:p>
          <a:endParaRPr lang="it-IT"/>
        </a:p>
      </dgm:t>
    </dgm:pt>
    <dgm:pt modelId="{E7C38832-8E63-44C5-985A-07C0E600AFE7}">
      <dgm:prSet phldrT="[Testo]"/>
      <dgm:spPr/>
      <dgm:t>
        <a:bodyPr/>
        <a:lstStyle/>
        <a:p>
          <a:r>
            <a:rPr lang="it-IT" dirty="0" smtClean="0"/>
            <a:t>Il soggetto che determina le finalità e i mezzi del trattamento; quello a cui sono conferiti i dati e che ne ha la responsabilità di gestione diretta</a:t>
          </a:r>
          <a:endParaRPr lang="it-IT" dirty="0"/>
        </a:p>
      </dgm:t>
    </dgm:pt>
    <dgm:pt modelId="{77234C5B-FAA4-401A-8F6E-A9EE74A6B9A7}" type="parTrans" cxnId="{47DCBF68-B68F-4801-A194-9659D78C2D9E}">
      <dgm:prSet/>
      <dgm:spPr/>
      <dgm:t>
        <a:bodyPr/>
        <a:lstStyle/>
        <a:p>
          <a:endParaRPr lang="it-IT"/>
        </a:p>
      </dgm:t>
    </dgm:pt>
    <dgm:pt modelId="{DB2823AE-058C-4B8F-B086-2F2EFC640B01}" type="sibTrans" cxnId="{47DCBF68-B68F-4801-A194-9659D78C2D9E}">
      <dgm:prSet/>
      <dgm:spPr/>
      <dgm:t>
        <a:bodyPr/>
        <a:lstStyle/>
        <a:p>
          <a:endParaRPr lang="it-IT"/>
        </a:p>
      </dgm:t>
    </dgm:pt>
    <dgm:pt modelId="{92259AE7-1C54-4D37-8CB3-8F4A72A1564B}">
      <dgm:prSet phldrT="[Testo]"/>
      <dgm:spPr/>
      <dgm:t>
        <a:bodyPr/>
        <a:lstStyle/>
        <a:p>
          <a:r>
            <a:rPr lang="it-IT" dirty="0" smtClean="0"/>
            <a:t>RESPONSABILE</a:t>
          </a:r>
          <a:endParaRPr lang="it-IT" dirty="0"/>
        </a:p>
      </dgm:t>
    </dgm:pt>
    <dgm:pt modelId="{CD06FB07-AFDC-4792-9EE6-CAA7198041B6}" type="parTrans" cxnId="{09EED306-D393-4D44-953B-C74806B58C0C}">
      <dgm:prSet/>
      <dgm:spPr/>
      <dgm:t>
        <a:bodyPr/>
        <a:lstStyle/>
        <a:p>
          <a:endParaRPr lang="it-IT"/>
        </a:p>
      </dgm:t>
    </dgm:pt>
    <dgm:pt modelId="{ADC66BB9-3063-4FD2-AC50-10DB7BF1F147}" type="sibTrans" cxnId="{09EED306-D393-4D44-953B-C74806B58C0C}">
      <dgm:prSet/>
      <dgm:spPr/>
      <dgm:t>
        <a:bodyPr/>
        <a:lstStyle/>
        <a:p>
          <a:endParaRPr lang="it-IT"/>
        </a:p>
      </dgm:t>
    </dgm:pt>
    <dgm:pt modelId="{489B7EBE-3DFD-42C6-9E01-E2467971BDAF}">
      <dgm:prSet phldrT="[Testo]"/>
      <dgm:spPr/>
      <dgm:t>
        <a:bodyPr/>
        <a:lstStyle/>
        <a:p>
          <a:r>
            <a:rPr lang="it-IT" dirty="0" smtClean="0"/>
            <a:t>Il soggetto che tratta i dati per conto del titolare</a:t>
          </a:r>
          <a:endParaRPr lang="it-IT" dirty="0"/>
        </a:p>
      </dgm:t>
    </dgm:pt>
    <dgm:pt modelId="{8D55637C-01E8-41DA-BAC7-1EAE00E3F26F}" type="parTrans" cxnId="{1FC7353A-E5B1-44C6-9E18-976351BE722E}">
      <dgm:prSet/>
      <dgm:spPr/>
      <dgm:t>
        <a:bodyPr/>
        <a:lstStyle/>
        <a:p>
          <a:endParaRPr lang="it-IT"/>
        </a:p>
      </dgm:t>
    </dgm:pt>
    <dgm:pt modelId="{55A7C06C-021F-42F5-81E3-659001F99ED9}" type="sibTrans" cxnId="{1FC7353A-E5B1-44C6-9E18-976351BE722E}">
      <dgm:prSet/>
      <dgm:spPr/>
      <dgm:t>
        <a:bodyPr/>
        <a:lstStyle/>
        <a:p>
          <a:endParaRPr lang="it-IT"/>
        </a:p>
      </dgm:t>
    </dgm:pt>
    <dgm:pt modelId="{DD7CD6EB-4835-48C1-91F6-D2F549AD4330}">
      <dgm:prSet phldrT="[Testo]"/>
      <dgm:spPr/>
      <dgm:t>
        <a:bodyPr/>
        <a:lstStyle/>
        <a:p>
          <a:r>
            <a:rPr lang="it-IT" dirty="0" smtClean="0"/>
            <a:t>INCARICATI</a:t>
          </a:r>
          <a:endParaRPr lang="it-IT" dirty="0"/>
        </a:p>
      </dgm:t>
    </dgm:pt>
    <dgm:pt modelId="{ED2CC9AC-EB4D-4A4C-8571-07B51A087D4F}" type="parTrans" cxnId="{A1608DF7-66EE-42CA-82FD-76F25686BC1F}">
      <dgm:prSet/>
      <dgm:spPr/>
      <dgm:t>
        <a:bodyPr/>
        <a:lstStyle/>
        <a:p>
          <a:endParaRPr lang="it-IT"/>
        </a:p>
      </dgm:t>
    </dgm:pt>
    <dgm:pt modelId="{97B81A80-27D2-4DEE-B40E-3DA265F51253}" type="sibTrans" cxnId="{A1608DF7-66EE-42CA-82FD-76F25686BC1F}">
      <dgm:prSet/>
      <dgm:spPr/>
      <dgm:t>
        <a:bodyPr/>
        <a:lstStyle/>
        <a:p>
          <a:endParaRPr lang="it-IT"/>
        </a:p>
      </dgm:t>
    </dgm:pt>
    <dgm:pt modelId="{901DE402-FDEA-4E4C-80FF-F06C5EE153D9}">
      <dgm:prSet phldrT="[Testo]"/>
      <dgm:spPr/>
      <dgm:t>
        <a:bodyPr/>
        <a:lstStyle/>
        <a:p>
          <a:r>
            <a:rPr lang="it-IT" dirty="0" smtClean="0"/>
            <a:t>Gli esecutori materiali del trattamento</a:t>
          </a:r>
          <a:endParaRPr lang="it-IT" dirty="0"/>
        </a:p>
      </dgm:t>
    </dgm:pt>
    <dgm:pt modelId="{368C9E25-1BCA-4DA5-A64C-55922F226455}" type="parTrans" cxnId="{9E161264-9B37-4F3B-8249-0AD61D42495F}">
      <dgm:prSet/>
      <dgm:spPr/>
      <dgm:t>
        <a:bodyPr/>
        <a:lstStyle/>
        <a:p>
          <a:endParaRPr lang="it-IT"/>
        </a:p>
      </dgm:t>
    </dgm:pt>
    <dgm:pt modelId="{8948D27B-513E-46BD-BC6E-8922563AF4EE}" type="sibTrans" cxnId="{9E161264-9B37-4F3B-8249-0AD61D42495F}">
      <dgm:prSet/>
      <dgm:spPr/>
      <dgm:t>
        <a:bodyPr/>
        <a:lstStyle/>
        <a:p>
          <a:endParaRPr lang="it-IT"/>
        </a:p>
      </dgm:t>
    </dgm:pt>
    <dgm:pt modelId="{2BFB10DF-7278-4E59-BD5D-B48A08C75292}" type="pres">
      <dgm:prSet presAssocID="{F30F7E1B-5620-4C4B-8CF2-0514021B0F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5E6806C-4693-4F85-9011-D381A81A3347}" type="pres">
      <dgm:prSet presAssocID="{DD59FAE9-F4F0-4CCF-AE8F-9A6B2841037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5AA965-C180-4A14-B49B-1A33CF2B2684}" type="pres">
      <dgm:prSet presAssocID="{DD59FAE9-F4F0-4CCF-AE8F-9A6B2841037B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36A2728-B1D9-4810-A162-C798856B276C}" type="pres">
      <dgm:prSet presAssocID="{92259AE7-1C54-4D37-8CB3-8F4A72A1564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8515028-4E2F-44EA-AA9B-2A7698CB3BDB}" type="pres">
      <dgm:prSet presAssocID="{92259AE7-1C54-4D37-8CB3-8F4A72A1564B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229131E-1D43-41F9-8BD7-479DBEAB8E93}" type="pres">
      <dgm:prSet presAssocID="{DD7CD6EB-4835-48C1-91F6-D2F549AD433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499A78D-F02B-47F0-BB21-0185BDDB5F9A}" type="pres">
      <dgm:prSet presAssocID="{DD7CD6EB-4835-48C1-91F6-D2F549AD4330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1608DF7-66EE-42CA-82FD-76F25686BC1F}" srcId="{F30F7E1B-5620-4C4B-8CF2-0514021B0F70}" destId="{DD7CD6EB-4835-48C1-91F6-D2F549AD4330}" srcOrd="2" destOrd="0" parTransId="{ED2CC9AC-EB4D-4A4C-8571-07B51A087D4F}" sibTransId="{97B81A80-27D2-4DEE-B40E-3DA265F51253}"/>
    <dgm:cxn modelId="{8D109FBA-519B-403E-AB29-5E784610E6A7}" srcId="{F30F7E1B-5620-4C4B-8CF2-0514021B0F70}" destId="{DD59FAE9-F4F0-4CCF-AE8F-9A6B2841037B}" srcOrd="0" destOrd="0" parTransId="{A0A8D98C-F1E1-42AF-B45B-5E34DFD92E59}" sibTransId="{72493791-3D82-453A-AD2F-CC513915572D}"/>
    <dgm:cxn modelId="{7667D56A-C7B4-440A-9EC4-ADA95C51901F}" type="presOf" srcId="{DD7CD6EB-4835-48C1-91F6-D2F549AD4330}" destId="{6229131E-1D43-41F9-8BD7-479DBEAB8E93}" srcOrd="0" destOrd="0" presId="urn:microsoft.com/office/officeart/2005/8/layout/vList2"/>
    <dgm:cxn modelId="{09EED306-D393-4D44-953B-C74806B58C0C}" srcId="{F30F7E1B-5620-4C4B-8CF2-0514021B0F70}" destId="{92259AE7-1C54-4D37-8CB3-8F4A72A1564B}" srcOrd="1" destOrd="0" parTransId="{CD06FB07-AFDC-4792-9EE6-CAA7198041B6}" sibTransId="{ADC66BB9-3063-4FD2-AC50-10DB7BF1F147}"/>
    <dgm:cxn modelId="{E9E770C3-027F-416F-B62D-48EB17327D92}" type="presOf" srcId="{489B7EBE-3DFD-42C6-9E01-E2467971BDAF}" destId="{68515028-4E2F-44EA-AA9B-2A7698CB3BDB}" srcOrd="0" destOrd="0" presId="urn:microsoft.com/office/officeart/2005/8/layout/vList2"/>
    <dgm:cxn modelId="{47DCBF68-B68F-4801-A194-9659D78C2D9E}" srcId="{DD59FAE9-F4F0-4CCF-AE8F-9A6B2841037B}" destId="{E7C38832-8E63-44C5-985A-07C0E600AFE7}" srcOrd="0" destOrd="0" parTransId="{77234C5B-FAA4-401A-8F6E-A9EE74A6B9A7}" sibTransId="{DB2823AE-058C-4B8F-B086-2F2EFC640B01}"/>
    <dgm:cxn modelId="{8E6E9CBA-DBFC-4A05-85A2-957787F0FF89}" type="presOf" srcId="{901DE402-FDEA-4E4C-80FF-F06C5EE153D9}" destId="{C499A78D-F02B-47F0-BB21-0185BDDB5F9A}" srcOrd="0" destOrd="0" presId="urn:microsoft.com/office/officeart/2005/8/layout/vList2"/>
    <dgm:cxn modelId="{9E161264-9B37-4F3B-8249-0AD61D42495F}" srcId="{DD7CD6EB-4835-48C1-91F6-D2F549AD4330}" destId="{901DE402-FDEA-4E4C-80FF-F06C5EE153D9}" srcOrd="0" destOrd="0" parTransId="{368C9E25-1BCA-4DA5-A64C-55922F226455}" sibTransId="{8948D27B-513E-46BD-BC6E-8922563AF4EE}"/>
    <dgm:cxn modelId="{FE8F999A-1936-487A-9DA7-7E96EAD894C8}" type="presOf" srcId="{F30F7E1B-5620-4C4B-8CF2-0514021B0F70}" destId="{2BFB10DF-7278-4E59-BD5D-B48A08C75292}" srcOrd="0" destOrd="0" presId="urn:microsoft.com/office/officeart/2005/8/layout/vList2"/>
    <dgm:cxn modelId="{EEC4A10C-4644-4F92-9DD6-B76ECEDC56F9}" type="presOf" srcId="{E7C38832-8E63-44C5-985A-07C0E600AFE7}" destId="{885AA965-C180-4A14-B49B-1A33CF2B2684}" srcOrd="0" destOrd="0" presId="urn:microsoft.com/office/officeart/2005/8/layout/vList2"/>
    <dgm:cxn modelId="{29A3EA27-941B-4DED-833D-36F7C56BF04A}" type="presOf" srcId="{92259AE7-1C54-4D37-8CB3-8F4A72A1564B}" destId="{936A2728-B1D9-4810-A162-C798856B276C}" srcOrd="0" destOrd="0" presId="urn:microsoft.com/office/officeart/2005/8/layout/vList2"/>
    <dgm:cxn modelId="{1FC7353A-E5B1-44C6-9E18-976351BE722E}" srcId="{92259AE7-1C54-4D37-8CB3-8F4A72A1564B}" destId="{489B7EBE-3DFD-42C6-9E01-E2467971BDAF}" srcOrd="0" destOrd="0" parTransId="{8D55637C-01E8-41DA-BAC7-1EAE00E3F26F}" sibTransId="{55A7C06C-021F-42F5-81E3-659001F99ED9}"/>
    <dgm:cxn modelId="{E7CF0313-1DDE-476B-ACB6-E2F39ED0BB85}" type="presOf" srcId="{DD59FAE9-F4F0-4CCF-AE8F-9A6B2841037B}" destId="{75E6806C-4693-4F85-9011-D381A81A3347}" srcOrd="0" destOrd="0" presId="urn:microsoft.com/office/officeart/2005/8/layout/vList2"/>
    <dgm:cxn modelId="{43E5C28C-FC8E-4211-8592-63DC0CC829D5}" type="presParOf" srcId="{2BFB10DF-7278-4E59-BD5D-B48A08C75292}" destId="{75E6806C-4693-4F85-9011-D381A81A3347}" srcOrd="0" destOrd="0" presId="urn:microsoft.com/office/officeart/2005/8/layout/vList2"/>
    <dgm:cxn modelId="{FCC45C60-F570-4D26-9681-49120E7A0730}" type="presParOf" srcId="{2BFB10DF-7278-4E59-BD5D-B48A08C75292}" destId="{885AA965-C180-4A14-B49B-1A33CF2B2684}" srcOrd="1" destOrd="0" presId="urn:microsoft.com/office/officeart/2005/8/layout/vList2"/>
    <dgm:cxn modelId="{6C4C048E-49E3-4C95-B747-81F5A5FBC8FC}" type="presParOf" srcId="{2BFB10DF-7278-4E59-BD5D-B48A08C75292}" destId="{936A2728-B1D9-4810-A162-C798856B276C}" srcOrd="2" destOrd="0" presId="urn:microsoft.com/office/officeart/2005/8/layout/vList2"/>
    <dgm:cxn modelId="{E47F69EF-664D-4014-BEC3-E912AD66462A}" type="presParOf" srcId="{2BFB10DF-7278-4E59-BD5D-B48A08C75292}" destId="{68515028-4E2F-44EA-AA9B-2A7698CB3BDB}" srcOrd="3" destOrd="0" presId="urn:microsoft.com/office/officeart/2005/8/layout/vList2"/>
    <dgm:cxn modelId="{239A67E8-82A5-4F96-9E9B-C94CBFD6D8E7}" type="presParOf" srcId="{2BFB10DF-7278-4E59-BD5D-B48A08C75292}" destId="{6229131E-1D43-41F9-8BD7-479DBEAB8E93}" srcOrd="4" destOrd="0" presId="urn:microsoft.com/office/officeart/2005/8/layout/vList2"/>
    <dgm:cxn modelId="{9E66F698-7AAA-4F41-B256-2C6650639C20}" type="presParOf" srcId="{2BFB10DF-7278-4E59-BD5D-B48A08C75292}" destId="{C499A78D-F02B-47F0-BB21-0185BDDB5F9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CC3D51B-5FBD-4A6D-B185-97978DFEE333}" type="doc">
      <dgm:prSet loTypeId="urn:microsoft.com/office/officeart/2005/8/layout/hierarchy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9EBD390-546C-488E-AC05-D1EFECFD5259}">
      <dgm:prSet phldrT="[Testo]"/>
      <dgm:spPr/>
      <dgm:t>
        <a:bodyPr/>
        <a:lstStyle/>
        <a:p>
          <a:r>
            <a:rPr lang="it-IT" dirty="0" smtClean="0"/>
            <a:t>PRINCIPIO DI ACCONTABILITY</a:t>
          </a:r>
          <a:endParaRPr lang="it-IT" dirty="0"/>
        </a:p>
      </dgm:t>
    </dgm:pt>
    <dgm:pt modelId="{F9DA67DD-35B2-4E09-9574-C8C47053B85D}" type="parTrans" cxnId="{0A82634A-E4AA-4C7A-97C6-9F7A045819F9}">
      <dgm:prSet/>
      <dgm:spPr/>
      <dgm:t>
        <a:bodyPr/>
        <a:lstStyle/>
        <a:p>
          <a:endParaRPr lang="it-IT"/>
        </a:p>
      </dgm:t>
    </dgm:pt>
    <dgm:pt modelId="{634D6188-DEE2-45D2-8AFF-FCF6BE6B92B2}" type="sibTrans" cxnId="{0A82634A-E4AA-4C7A-97C6-9F7A045819F9}">
      <dgm:prSet/>
      <dgm:spPr/>
      <dgm:t>
        <a:bodyPr/>
        <a:lstStyle/>
        <a:p>
          <a:endParaRPr lang="it-IT"/>
        </a:p>
      </dgm:t>
    </dgm:pt>
    <dgm:pt modelId="{853ACF5A-BDF0-4D86-9451-8CC7D4D10B01}">
      <dgm:prSet phldrT="[Testo]"/>
      <dgm:spPr/>
      <dgm:t>
        <a:bodyPr/>
        <a:lstStyle/>
        <a:p>
          <a:r>
            <a:rPr lang="it-IT" dirty="0" smtClean="0"/>
            <a:t>PRIVACY BY DESIGN</a:t>
          </a:r>
          <a:endParaRPr lang="it-IT" dirty="0"/>
        </a:p>
      </dgm:t>
    </dgm:pt>
    <dgm:pt modelId="{4BB11453-D1B4-44A8-BE70-B6E85A0CFCD5}" type="parTrans" cxnId="{24EDC45D-2371-4D74-A469-1A9A69296524}">
      <dgm:prSet/>
      <dgm:spPr/>
      <dgm:t>
        <a:bodyPr/>
        <a:lstStyle/>
        <a:p>
          <a:endParaRPr lang="it-IT"/>
        </a:p>
      </dgm:t>
    </dgm:pt>
    <dgm:pt modelId="{10ECF750-A50C-43B7-8666-D259FBE58704}" type="sibTrans" cxnId="{24EDC45D-2371-4D74-A469-1A9A69296524}">
      <dgm:prSet/>
      <dgm:spPr/>
      <dgm:t>
        <a:bodyPr/>
        <a:lstStyle/>
        <a:p>
          <a:endParaRPr lang="it-IT"/>
        </a:p>
      </dgm:t>
    </dgm:pt>
    <dgm:pt modelId="{09EF0ABF-86DF-4BB3-A84D-89C02346AC8F}">
      <dgm:prSet phldrT="[Testo]"/>
      <dgm:spPr/>
      <dgm:t>
        <a:bodyPr/>
        <a:lstStyle/>
        <a:p>
          <a:r>
            <a:rPr lang="it-IT" dirty="0" smtClean="0"/>
            <a:t>PRIVACY BY DEFAULT</a:t>
          </a:r>
          <a:endParaRPr lang="it-IT" dirty="0"/>
        </a:p>
      </dgm:t>
    </dgm:pt>
    <dgm:pt modelId="{3D05804C-5CED-42F0-818B-A506A95F45EE}" type="parTrans" cxnId="{41178052-8C94-419E-BF5F-AC7C9D4291A1}">
      <dgm:prSet/>
      <dgm:spPr/>
      <dgm:t>
        <a:bodyPr/>
        <a:lstStyle/>
        <a:p>
          <a:endParaRPr lang="it-IT"/>
        </a:p>
      </dgm:t>
    </dgm:pt>
    <dgm:pt modelId="{D94861C1-6CF9-4808-A3E0-0A25CF9D7633}" type="sibTrans" cxnId="{41178052-8C94-419E-BF5F-AC7C9D4291A1}">
      <dgm:prSet/>
      <dgm:spPr/>
      <dgm:t>
        <a:bodyPr/>
        <a:lstStyle/>
        <a:p>
          <a:endParaRPr lang="it-IT"/>
        </a:p>
      </dgm:t>
    </dgm:pt>
    <dgm:pt modelId="{FAF25B01-2267-403E-9E57-88B021DF5DC4}" type="pres">
      <dgm:prSet presAssocID="{DCC3D51B-5FBD-4A6D-B185-97978DFEE33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FF4F4AAE-84EF-4E34-AEE9-0617D581E09C}" type="pres">
      <dgm:prSet presAssocID="{69EBD390-546C-488E-AC05-D1EFECFD5259}" presName="hierRoot1" presStyleCnt="0"/>
      <dgm:spPr/>
    </dgm:pt>
    <dgm:pt modelId="{2815FF69-E640-4922-8945-9C1FD5678A23}" type="pres">
      <dgm:prSet presAssocID="{69EBD390-546C-488E-AC05-D1EFECFD5259}" presName="composite" presStyleCnt="0"/>
      <dgm:spPr/>
    </dgm:pt>
    <dgm:pt modelId="{610BADB5-D63F-4B56-BEE4-116814FD0D44}" type="pres">
      <dgm:prSet presAssocID="{69EBD390-546C-488E-AC05-D1EFECFD5259}" presName="background" presStyleLbl="node0" presStyleIdx="0" presStyleCnt="1"/>
      <dgm:spPr/>
    </dgm:pt>
    <dgm:pt modelId="{7561EC7F-3FAD-4C7F-A8F4-C4EFEA4D9C55}" type="pres">
      <dgm:prSet presAssocID="{69EBD390-546C-488E-AC05-D1EFECFD525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AB4573B-1EF9-4FC7-9CF3-CF1FC9247AF1}" type="pres">
      <dgm:prSet presAssocID="{69EBD390-546C-488E-AC05-D1EFECFD5259}" presName="hierChild2" presStyleCnt="0"/>
      <dgm:spPr/>
    </dgm:pt>
    <dgm:pt modelId="{ABD44ADD-AF65-45A5-B663-E2D198196572}" type="pres">
      <dgm:prSet presAssocID="{4BB11453-D1B4-44A8-BE70-B6E85A0CFCD5}" presName="Name10" presStyleLbl="parChTrans1D2" presStyleIdx="0" presStyleCnt="2"/>
      <dgm:spPr/>
      <dgm:t>
        <a:bodyPr/>
        <a:lstStyle/>
        <a:p>
          <a:endParaRPr lang="it-IT"/>
        </a:p>
      </dgm:t>
    </dgm:pt>
    <dgm:pt modelId="{FB4D5A2E-9C8C-462C-8EFA-115DC0DE8589}" type="pres">
      <dgm:prSet presAssocID="{853ACF5A-BDF0-4D86-9451-8CC7D4D10B01}" presName="hierRoot2" presStyleCnt="0"/>
      <dgm:spPr/>
    </dgm:pt>
    <dgm:pt modelId="{51A90303-96FF-40C4-A0A2-64E1C73E81DB}" type="pres">
      <dgm:prSet presAssocID="{853ACF5A-BDF0-4D86-9451-8CC7D4D10B01}" presName="composite2" presStyleCnt="0"/>
      <dgm:spPr/>
    </dgm:pt>
    <dgm:pt modelId="{9AEF8562-15A3-47DB-A350-0BB9481AC0E2}" type="pres">
      <dgm:prSet presAssocID="{853ACF5A-BDF0-4D86-9451-8CC7D4D10B01}" presName="background2" presStyleLbl="node2" presStyleIdx="0" presStyleCnt="2"/>
      <dgm:spPr/>
    </dgm:pt>
    <dgm:pt modelId="{96121729-C804-4625-AD2E-6EB2F75244CD}" type="pres">
      <dgm:prSet presAssocID="{853ACF5A-BDF0-4D86-9451-8CC7D4D10B0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FA21772-B82B-4B20-A0E8-B1E087BD30A0}" type="pres">
      <dgm:prSet presAssocID="{853ACF5A-BDF0-4D86-9451-8CC7D4D10B01}" presName="hierChild3" presStyleCnt="0"/>
      <dgm:spPr/>
    </dgm:pt>
    <dgm:pt modelId="{24864C06-A702-4B54-988F-FFA6F0C4E2E5}" type="pres">
      <dgm:prSet presAssocID="{3D05804C-5CED-42F0-818B-A506A95F45EE}" presName="Name10" presStyleLbl="parChTrans1D2" presStyleIdx="1" presStyleCnt="2"/>
      <dgm:spPr/>
      <dgm:t>
        <a:bodyPr/>
        <a:lstStyle/>
        <a:p>
          <a:endParaRPr lang="it-IT"/>
        </a:p>
      </dgm:t>
    </dgm:pt>
    <dgm:pt modelId="{65080CFC-EFDE-47D0-9E3A-30864AE0C068}" type="pres">
      <dgm:prSet presAssocID="{09EF0ABF-86DF-4BB3-A84D-89C02346AC8F}" presName="hierRoot2" presStyleCnt="0"/>
      <dgm:spPr/>
    </dgm:pt>
    <dgm:pt modelId="{F6231283-4692-44B9-8236-05B6F9656516}" type="pres">
      <dgm:prSet presAssocID="{09EF0ABF-86DF-4BB3-A84D-89C02346AC8F}" presName="composite2" presStyleCnt="0"/>
      <dgm:spPr/>
    </dgm:pt>
    <dgm:pt modelId="{7BB9FBEE-6F9B-45D7-9BD2-0A1B7111E7F2}" type="pres">
      <dgm:prSet presAssocID="{09EF0ABF-86DF-4BB3-A84D-89C02346AC8F}" presName="background2" presStyleLbl="node2" presStyleIdx="1" presStyleCnt="2"/>
      <dgm:spPr/>
    </dgm:pt>
    <dgm:pt modelId="{2E0A0432-53AD-4A98-B63C-3870C2840044}" type="pres">
      <dgm:prSet presAssocID="{09EF0ABF-86DF-4BB3-A84D-89C02346AC8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ACDCEBE-5E49-477B-BE8C-654A4AC39F13}" type="pres">
      <dgm:prSet presAssocID="{09EF0ABF-86DF-4BB3-A84D-89C02346AC8F}" presName="hierChild3" presStyleCnt="0"/>
      <dgm:spPr/>
    </dgm:pt>
  </dgm:ptLst>
  <dgm:cxnLst>
    <dgm:cxn modelId="{41178052-8C94-419E-BF5F-AC7C9D4291A1}" srcId="{69EBD390-546C-488E-AC05-D1EFECFD5259}" destId="{09EF0ABF-86DF-4BB3-A84D-89C02346AC8F}" srcOrd="1" destOrd="0" parTransId="{3D05804C-5CED-42F0-818B-A506A95F45EE}" sibTransId="{D94861C1-6CF9-4808-A3E0-0A25CF9D7633}"/>
    <dgm:cxn modelId="{D72ACC46-7008-415B-8279-A1B07FFF0B7A}" type="presOf" srcId="{09EF0ABF-86DF-4BB3-A84D-89C02346AC8F}" destId="{2E0A0432-53AD-4A98-B63C-3870C2840044}" srcOrd="0" destOrd="0" presId="urn:microsoft.com/office/officeart/2005/8/layout/hierarchy1"/>
    <dgm:cxn modelId="{70006F30-1465-4B46-ADEB-E5AF9E2EF065}" type="presOf" srcId="{69EBD390-546C-488E-AC05-D1EFECFD5259}" destId="{7561EC7F-3FAD-4C7F-A8F4-C4EFEA4D9C55}" srcOrd="0" destOrd="0" presId="urn:microsoft.com/office/officeart/2005/8/layout/hierarchy1"/>
    <dgm:cxn modelId="{50314BAB-3398-420A-8AB4-77B9C98B14B5}" type="presOf" srcId="{4BB11453-D1B4-44A8-BE70-B6E85A0CFCD5}" destId="{ABD44ADD-AF65-45A5-B663-E2D198196572}" srcOrd="0" destOrd="0" presId="urn:microsoft.com/office/officeart/2005/8/layout/hierarchy1"/>
    <dgm:cxn modelId="{0A82634A-E4AA-4C7A-97C6-9F7A045819F9}" srcId="{DCC3D51B-5FBD-4A6D-B185-97978DFEE333}" destId="{69EBD390-546C-488E-AC05-D1EFECFD5259}" srcOrd="0" destOrd="0" parTransId="{F9DA67DD-35B2-4E09-9574-C8C47053B85D}" sibTransId="{634D6188-DEE2-45D2-8AFF-FCF6BE6B92B2}"/>
    <dgm:cxn modelId="{24EDC45D-2371-4D74-A469-1A9A69296524}" srcId="{69EBD390-546C-488E-AC05-D1EFECFD5259}" destId="{853ACF5A-BDF0-4D86-9451-8CC7D4D10B01}" srcOrd="0" destOrd="0" parTransId="{4BB11453-D1B4-44A8-BE70-B6E85A0CFCD5}" sibTransId="{10ECF750-A50C-43B7-8666-D259FBE58704}"/>
    <dgm:cxn modelId="{7901F6EC-32CE-4CA2-AC84-625F98FEEEB0}" type="presOf" srcId="{853ACF5A-BDF0-4D86-9451-8CC7D4D10B01}" destId="{96121729-C804-4625-AD2E-6EB2F75244CD}" srcOrd="0" destOrd="0" presId="urn:microsoft.com/office/officeart/2005/8/layout/hierarchy1"/>
    <dgm:cxn modelId="{7E3419BF-C0DA-4D3C-8BC6-75FB25834237}" type="presOf" srcId="{3D05804C-5CED-42F0-818B-A506A95F45EE}" destId="{24864C06-A702-4B54-988F-FFA6F0C4E2E5}" srcOrd="0" destOrd="0" presId="urn:microsoft.com/office/officeart/2005/8/layout/hierarchy1"/>
    <dgm:cxn modelId="{A7EB7240-551E-422D-94F2-C8B2994F9B7C}" type="presOf" srcId="{DCC3D51B-5FBD-4A6D-B185-97978DFEE333}" destId="{FAF25B01-2267-403E-9E57-88B021DF5DC4}" srcOrd="0" destOrd="0" presId="urn:microsoft.com/office/officeart/2005/8/layout/hierarchy1"/>
    <dgm:cxn modelId="{71E22276-DBBF-48AA-A0BA-82E37B8D6072}" type="presParOf" srcId="{FAF25B01-2267-403E-9E57-88B021DF5DC4}" destId="{FF4F4AAE-84EF-4E34-AEE9-0617D581E09C}" srcOrd="0" destOrd="0" presId="urn:microsoft.com/office/officeart/2005/8/layout/hierarchy1"/>
    <dgm:cxn modelId="{EBB486C6-9A5A-414B-98A7-2936A17567E3}" type="presParOf" srcId="{FF4F4AAE-84EF-4E34-AEE9-0617D581E09C}" destId="{2815FF69-E640-4922-8945-9C1FD5678A23}" srcOrd="0" destOrd="0" presId="urn:microsoft.com/office/officeart/2005/8/layout/hierarchy1"/>
    <dgm:cxn modelId="{05B82F11-05E3-472C-91F1-B53B78530B1C}" type="presParOf" srcId="{2815FF69-E640-4922-8945-9C1FD5678A23}" destId="{610BADB5-D63F-4B56-BEE4-116814FD0D44}" srcOrd="0" destOrd="0" presId="urn:microsoft.com/office/officeart/2005/8/layout/hierarchy1"/>
    <dgm:cxn modelId="{1C4E6E79-FA68-405B-91F3-28224E1CD888}" type="presParOf" srcId="{2815FF69-E640-4922-8945-9C1FD5678A23}" destId="{7561EC7F-3FAD-4C7F-A8F4-C4EFEA4D9C55}" srcOrd="1" destOrd="0" presId="urn:microsoft.com/office/officeart/2005/8/layout/hierarchy1"/>
    <dgm:cxn modelId="{73F7B3D6-108D-4CDA-823C-DCCBC84A3B1B}" type="presParOf" srcId="{FF4F4AAE-84EF-4E34-AEE9-0617D581E09C}" destId="{DAB4573B-1EF9-4FC7-9CF3-CF1FC9247AF1}" srcOrd="1" destOrd="0" presId="urn:microsoft.com/office/officeart/2005/8/layout/hierarchy1"/>
    <dgm:cxn modelId="{39FDA5E8-5B0B-448A-B69C-9A2A093C2BBB}" type="presParOf" srcId="{DAB4573B-1EF9-4FC7-9CF3-CF1FC9247AF1}" destId="{ABD44ADD-AF65-45A5-B663-E2D198196572}" srcOrd="0" destOrd="0" presId="urn:microsoft.com/office/officeart/2005/8/layout/hierarchy1"/>
    <dgm:cxn modelId="{505CECB3-C63F-4FA4-B004-37B166C4DFB1}" type="presParOf" srcId="{DAB4573B-1EF9-4FC7-9CF3-CF1FC9247AF1}" destId="{FB4D5A2E-9C8C-462C-8EFA-115DC0DE8589}" srcOrd="1" destOrd="0" presId="urn:microsoft.com/office/officeart/2005/8/layout/hierarchy1"/>
    <dgm:cxn modelId="{93896BBF-73BE-4254-8725-449477A95925}" type="presParOf" srcId="{FB4D5A2E-9C8C-462C-8EFA-115DC0DE8589}" destId="{51A90303-96FF-40C4-A0A2-64E1C73E81DB}" srcOrd="0" destOrd="0" presId="urn:microsoft.com/office/officeart/2005/8/layout/hierarchy1"/>
    <dgm:cxn modelId="{495A5A00-7E19-4784-9AC1-975C0CD64861}" type="presParOf" srcId="{51A90303-96FF-40C4-A0A2-64E1C73E81DB}" destId="{9AEF8562-15A3-47DB-A350-0BB9481AC0E2}" srcOrd="0" destOrd="0" presId="urn:microsoft.com/office/officeart/2005/8/layout/hierarchy1"/>
    <dgm:cxn modelId="{5F582958-DB46-4273-AE87-C7AE442ED2D5}" type="presParOf" srcId="{51A90303-96FF-40C4-A0A2-64E1C73E81DB}" destId="{96121729-C804-4625-AD2E-6EB2F75244CD}" srcOrd="1" destOrd="0" presId="urn:microsoft.com/office/officeart/2005/8/layout/hierarchy1"/>
    <dgm:cxn modelId="{82A2380C-7D75-4B9C-94F6-78088DF3708F}" type="presParOf" srcId="{FB4D5A2E-9C8C-462C-8EFA-115DC0DE8589}" destId="{BFA21772-B82B-4B20-A0E8-B1E087BD30A0}" srcOrd="1" destOrd="0" presId="urn:microsoft.com/office/officeart/2005/8/layout/hierarchy1"/>
    <dgm:cxn modelId="{F0A45EF1-0C1C-4AD0-BE7E-AB18A7078561}" type="presParOf" srcId="{DAB4573B-1EF9-4FC7-9CF3-CF1FC9247AF1}" destId="{24864C06-A702-4B54-988F-FFA6F0C4E2E5}" srcOrd="2" destOrd="0" presId="urn:microsoft.com/office/officeart/2005/8/layout/hierarchy1"/>
    <dgm:cxn modelId="{54CB889E-5501-48E7-9093-43E49E746FF3}" type="presParOf" srcId="{DAB4573B-1EF9-4FC7-9CF3-CF1FC9247AF1}" destId="{65080CFC-EFDE-47D0-9E3A-30864AE0C068}" srcOrd="3" destOrd="0" presId="urn:microsoft.com/office/officeart/2005/8/layout/hierarchy1"/>
    <dgm:cxn modelId="{5C19E9CF-06CB-4F12-BA5B-AFE4AE8E5B2D}" type="presParOf" srcId="{65080CFC-EFDE-47D0-9E3A-30864AE0C068}" destId="{F6231283-4692-44B9-8236-05B6F9656516}" srcOrd="0" destOrd="0" presId="urn:microsoft.com/office/officeart/2005/8/layout/hierarchy1"/>
    <dgm:cxn modelId="{E27EA15F-0E02-49F1-8A1C-45A2AEF9F546}" type="presParOf" srcId="{F6231283-4692-44B9-8236-05B6F9656516}" destId="{7BB9FBEE-6F9B-45D7-9BD2-0A1B7111E7F2}" srcOrd="0" destOrd="0" presId="urn:microsoft.com/office/officeart/2005/8/layout/hierarchy1"/>
    <dgm:cxn modelId="{C37606DA-B466-411C-9B80-F2F3F1BBAC02}" type="presParOf" srcId="{F6231283-4692-44B9-8236-05B6F9656516}" destId="{2E0A0432-53AD-4A98-B63C-3870C2840044}" srcOrd="1" destOrd="0" presId="urn:microsoft.com/office/officeart/2005/8/layout/hierarchy1"/>
    <dgm:cxn modelId="{CDD1A78A-93EB-421A-BC5B-CBF3ED75CA6E}" type="presParOf" srcId="{65080CFC-EFDE-47D0-9E3A-30864AE0C068}" destId="{4ACDCEBE-5E49-477B-BE8C-654A4AC39F1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CF739C1-12F6-4AFB-B1F6-D58792384F05}" type="doc">
      <dgm:prSet loTypeId="urn:microsoft.com/office/officeart/2005/8/layout/vList2" loCatId="list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F2549F91-7F4A-41E3-9855-6208880E7F79}">
      <dgm:prSet/>
      <dgm:spPr/>
      <dgm:t>
        <a:bodyPr/>
        <a:lstStyle/>
        <a:p>
          <a:pPr rtl="0"/>
          <a:r>
            <a:rPr lang="it-IT" dirty="0" smtClean="0"/>
            <a:t>PRINCIPIO DELL’ACCOUNTABILITY  </a:t>
          </a:r>
          <a:endParaRPr lang="it-IT" dirty="0"/>
        </a:p>
      </dgm:t>
    </dgm:pt>
    <dgm:pt modelId="{B2932E11-0F83-4D22-9EC5-89E7FB235485}" type="parTrans" cxnId="{F1C7EC33-9A3D-4CA4-99F8-B6D5BAF20826}">
      <dgm:prSet/>
      <dgm:spPr/>
      <dgm:t>
        <a:bodyPr/>
        <a:lstStyle/>
        <a:p>
          <a:endParaRPr lang="it-IT"/>
        </a:p>
      </dgm:t>
    </dgm:pt>
    <dgm:pt modelId="{6FEE8BB0-BE85-4B2C-A034-A0F21B021DAE}" type="sibTrans" cxnId="{F1C7EC33-9A3D-4CA4-99F8-B6D5BAF20826}">
      <dgm:prSet/>
      <dgm:spPr/>
      <dgm:t>
        <a:bodyPr/>
        <a:lstStyle/>
        <a:p>
          <a:endParaRPr lang="it-IT"/>
        </a:p>
      </dgm:t>
    </dgm:pt>
    <dgm:pt modelId="{971DE5C4-3335-4FC7-8CEF-C591209E6F6E}">
      <dgm:prSet custT="1"/>
      <dgm:spPr/>
      <dgm:t>
        <a:bodyPr/>
        <a:lstStyle/>
        <a:p>
          <a:pPr rtl="0"/>
          <a:r>
            <a:rPr lang="it-IT" sz="3200" dirty="0" smtClean="0"/>
            <a:t>                            o della responsabilizzazione</a:t>
          </a:r>
          <a:endParaRPr lang="it-IT" sz="3200" dirty="0"/>
        </a:p>
      </dgm:t>
    </dgm:pt>
    <dgm:pt modelId="{A6DAEC00-5D7E-4F37-AFA7-F2D2C738639B}" type="parTrans" cxnId="{E55C6D92-6DAB-4B5C-B409-C399A76B3F87}">
      <dgm:prSet/>
      <dgm:spPr/>
      <dgm:t>
        <a:bodyPr/>
        <a:lstStyle/>
        <a:p>
          <a:endParaRPr lang="it-IT"/>
        </a:p>
      </dgm:t>
    </dgm:pt>
    <dgm:pt modelId="{48B8365F-25D8-43C4-BA12-BB9D8D638A13}" type="sibTrans" cxnId="{E55C6D92-6DAB-4B5C-B409-C399A76B3F87}">
      <dgm:prSet/>
      <dgm:spPr/>
      <dgm:t>
        <a:bodyPr/>
        <a:lstStyle/>
        <a:p>
          <a:endParaRPr lang="it-IT"/>
        </a:p>
      </dgm:t>
    </dgm:pt>
    <dgm:pt modelId="{66822C17-D523-4A21-9F8F-CC0171C72D1A}" type="pres">
      <dgm:prSet presAssocID="{DCF739C1-12F6-4AFB-B1F6-D58792384F0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7597228-582A-4EDC-9F0D-1B6AE6A16834}" type="pres">
      <dgm:prSet presAssocID="{F2549F91-7F4A-41E3-9855-6208880E7F7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40552E9-83DE-4849-8E71-4288B05F3A2E}" type="pres">
      <dgm:prSet presAssocID="{6FEE8BB0-BE85-4B2C-A034-A0F21B021DAE}" presName="spacer" presStyleCnt="0"/>
      <dgm:spPr/>
    </dgm:pt>
    <dgm:pt modelId="{87256D5A-A2EC-4904-8B71-925D3A7E38BC}" type="pres">
      <dgm:prSet presAssocID="{971DE5C4-3335-4FC7-8CEF-C591209E6F6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55C6D92-6DAB-4B5C-B409-C399A76B3F87}" srcId="{DCF739C1-12F6-4AFB-B1F6-D58792384F05}" destId="{971DE5C4-3335-4FC7-8CEF-C591209E6F6E}" srcOrd="1" destOrd="0" parTransId="{A6DAEC00-5D7E-4F37-AFA7-F2D2C738639B}" sibTransId="{48B8365F-25D8-43C4-BA12-BB9D8D638A13}"/>
    <dgm:cxn modelId="{90464F89-9FE0-4083-B875-CDC1177B4738}" type="presOf" srcId="{DCF739C1-12F6-4AFB-B1F6-D58792384F05}" destId="{66822C17-D523-4A21-9F8F-CC0171C72D1A}" srcOrd="0" destOrd="0" presId="urn:microsoft.com/office/officeart/2005/8/layout/vList2"/>
    <dgm:cxn modelId="{F527CDE7-6E4C-4297-B367-5BB2498A3EB6}" type="presOf" srcId="{F2549F91-7F4A-41E3-9855-6208880E7F79}" destId="{27597228-582A-4EDC-9F0D-1B6AE6A16834}" srcOrd="0" destOrd="0" presId="urn:microsoft.com/office/officeart/2005/8/layout/vList2"/>
    <dgm:cxn modelId="{F1C7EC33-9A3D-4CA4-99F8-B6D5BAF20826}" srcId="{DCF739C1-12F6-4AFB-B1F6-D58792384F05}" destId="{F2549F91-7F4A-41E3-9855-6208880E7F79}" srcOrd="0" destOrd="0" parTransId="{B2932E11-0F83-4D22-9EC5-89E7FB235485}" sibTransId="{6FEE8BB0-BE85-4B2C-A034-A0F21B021DAE}"/>
    <dgm:cxn modelId="{6509C27E-2DBD-44B3-AC1E-BEFDF17273B0}" type="presOf" srcId="{971DE5C4-3335-4FC7-8CEF-C591209E6F6E}" destId="{87256D5A-A2EC-4904-8B71-925D3A7E38BC}" srcOrd="0" destOrd="0" presId="urn:microsoft.com/office/officeart/2005/8/layout/vList2"/>
    <dgm:cxn modelId="{EE40DC6E-C201-486F-BA51-762C0EB365AF}" type="presParOf" srcId="{66822C17-D523-4A21-9F8F-CC0171C72D1A}" destId="{27597228-582A-4EDC-9F0D-1B6AE6A16834}" srcOrd="0" destOrd="0" presId="urn:microsoft.com/office/officeart/2005/8/layout/vList2"/>
    <dgm:cxn modelId="{74CBD1C0-C904-4113-958E-E36B2F82D0EF}" type="presParOf" srcId="{66822C17-D523-4A21-9F8F-CC0171C72D1A}" destId="{B40552E9-83DE-4849-8E71-4288B05F3A2E}" srcOrd="1" destOrd="0" presId="urn:microsoft.com/office/officeart/2005/8/layout/vList2"/>
    <dgm:cxn modelId="{EC8B50E2-68D6-427C-8ECB-CDCF88119EE0}" type="presParOf" srcId="{66822C17-D523-4A21-9F8F-CC0171C72D1A}" destId="{87256D5A-A2EC-4904-8B71-925D3A7E38B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F8AD701-D04A-4B8B-95F4-A31BEF144C04}" type="doc">
      <dgm:prSet loTypeId="urn:microsoft.com/office/officeart/2005/8/layout/radial3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it-IT"/>
        </a:p>
      </dgm:t>
    </dgm:pt>
    <dgm:pt modelId="{8FE4E24F-21AE-413F-9E59-86CBE7B89820}">
      <dgm:prSet phldrT="[Testo]"/>
      <dgm:spPr/>
      <dgm:t>
        <a:bodyPr/>
        <a:lstStyle/>
        <a:p>
          <a:r>
            <a:rPr lang="it-IT" dirty="0" smtClean="0"/>
            <a:t>INDIVIDUO</a:t>
          </a:r>
          <a:endParaRPr lang="it-IT" dirty="0"/>
        </a:p>
      </dgm:t>
    </dgm:pt>
    <dgm:pt modelId="{7B7E57B3-54EA-4FBD-B2E1-A140AA010690}" type="parTrans" cxnId="{B4FE5F2E-E1D2-428A-9D26-30ED50E28B9A}">
      <dgm:prSet/>
      <dgm:spPr/>
      <dgm:t>
        <a:bodyPr/>
        <a:lstStyle/>
        <a:p>
          <a:endParaRPr lang="it-IT"/>
        </a:p>
      </dgm:t>
    </dgm:pt>
    <dgm:pt modelId="{A3F0A165-B9EE-4E24-B1F4-307AC76D3624}" type="sibTrans" cxnId="{B4FE5F2E-E1D2-428A-9D26-30ED50E28B9A}">
      <dgm:prSet/>
      <dgm:spPr/>
      <dgm:t>
        <a:bodyPr/>
        <a:lstStyle/>
        <a:p>
          <a:endParaRPr lang="it-IT"/>
        </a:p>
      </dgm:t>
    </dgm:pt>
    <dgm:pt modelId="{8C0E65FA-7C8D-403A-A03F-8D8E4751DEB2}">
      <dgm:prSet phldrT="[Testo]" phldr="1"/>
      <dgm:spPr/>
      <dgm:t>
        <a:bodyPr/>
        <a:lstStyle/>
        <a:p>
          <a:endParaRPr lang="it-IT" dirty="0"/>
        </a:p>
      </dgm:t>
    </dgm:pt>
    <dgm:pt modelId="{31EC1C82-CD99-4EE9-8FCE-7DC369E4052C}" type="parTrans" cxnId="{6A2513F2-2BFF-4C42-A1FB-E0FBE94849C1}">
      <dgm:prSet/>
      <dgm:spPr/>
      <dgm:t>
        <a:bodyPr/>
        <a:lstStyle/>
        <a:p>
          <a:endParaRPr lang="it-IT"/>
        </a:p>
      </dgm:t>
    </dgm:pt>
    <dgm:pt modelId="{7BC7CF9B-FA79-4E20-9773-B3D842E23AE9}" type="sibTrans" cxnId="{6A2513F2-2BFF-4C42-A1FB-E0FBE94849C1}">
      <dgm:prSet/>
      <dgm:spPr/>
      <dgm:t>
        <a:bodyPr/>
        <a:lstStyle/>
        <a:p>
          <a:endParaRPr lang="it-IT"/>
        </a:p>
      </dgm:t>
    </dgm:pt>
    <dgm:pt modelId="{F7C4ECA3-1657-45D9-9188-E56D8BB7F32E}">
      <dgm:prSet custT="1"/>
      <dgm:spPr/>
      <dgm:t>
        <a:bodyPr/>
        <a:lstStyle/>
        <a:p>
          <a:r>
            <a:rPr lang="it-IT" sz="1200" dirty="0" smtClean="0"/>
            <a:t>PERDITA DEI DATI</a:t>
          </a:r>
          <a:endParaRPr lang="it-IT" sz="1200" dirty="0"/>
        </a:p>
      </dgm:t>
    </dgm:pt>
    <dgm:pt modelId="{6897DC45-1C02-4AA3-809E-C24DC22E54DD}" type="parTrans" cxnId="{85E4A6AD-07F7-457E-BBCF-327DC6227CD2}">
      <dgm:prSet/>
      <dgm:spPr/>
      <dgm:t>
        <a:bodyPr/>
        <a:lstStyle/>
        <a:p>
          <a:endParaRPr lang="it-IT"/>
        </a:p>
      </dgm:t>
    </dgm:pt>
    <dgm:pt modelId="{8211F665-8572-4705-817A-A3F53665E136}" type="sibTrans" cxnId="{85E4A6AD-07F7-457E-BBCF-327DC6227CD2}">
      <dgm:prSet/>
      <dgm:spPr/>
      <dgm:t>
        <a:bodyPr/>
        <a:lstStyle/>
        <a:p>
          <a:endParaRPr lang="it-IT"/>
        </a:p>
      </dgm:t>
    </dgm:pt>
    <dgm:pt modelId="{5449A093-57DA-4833-A420-B95B237CA4B3}">
      <dgm:prSet custT="1"/>
      <dgm:spPr/>
      <dgm:t>
        <a:bodyPr/>
        <a:lstStyle/>
        <a:p>
          <a:r>
            <a:rPr lang="it-IT" sz="1200" dirty="0" smtClean="0"/>
            <a:t>DISCRIMINAZIONE</a:t>
          </a:r>
          <a:endParaRPr lang="it-IT" sz="1200" dirty="0"/>
        </a:p>
      </dgm:t>
    </dgm:pt>
    <dgm:pt modelId="{2C2E4BAD-1F42-4D81-9F63-D72C94839A63}" type="parTrans" cxnId="{09962D1E-25EA-4DBE-8AAB-CB271A3BAF01}">
      <dgm:prSet/>
      <dgm:spPr/>
      <dgm:t>
        <a:bodyPr/>
        <a:lstStyle/>
        <a:p>
          <a:endParaRPr lang="it-IT"/>
        </a:p>
      </dgm:t>
    </dgm:pt>
    <dgm:pt modelId="{5F45CC21-CAC2-4026-BB9C-54D6B2162625}" type="sibTrans" cxnId="{09962D1E-25EA-4DBE-8AAB-CB271A3BAF01}">
      <dgm:prSet/>
      <dgm:spPr/>
      <dgm:t>
        <a:bodyPr/>
        <a:lstStyle/>
        <a:p>
          <a:endParaRPr lang="it-IT"/>
        </a:p>
      </dgm:t>
    </dgm:pt>
    <dgm:pt modelId="{7A34BA6C-DE63-4AC3-B568-47DA349B4C3A}">
      <dgm:prSet custT="1"/>
      <dgm:spPr/>
      <dgm:t>
        <a:bodyPr/>
        <a:lstStyle/>
        <a:p>
          <a:r>
            <a:rPr lang="it-IT" sz="1200" dirty="0" smtClean="0"/>
            <a:t>FURTO IDENTITA’</a:t>
          </a:r>
          <a:endParaRPr lang="it-IT" sz="1200" dirty="0"/>
        </a:p>
      </dgm:t>
    </dgm:pt>
    <dgm:pt modelId="{D982F85D-D0AB-4952-9A0D-B74E15D5A54E}" type="parTrans" cxnId="{0A10C6D2-839F-413C-9431-3A86AB9BA520}">
      <dgm:prSet/>
      <dgm:spPr/>
      <dgm:t>
        <a:bodyPr/>
        <a:lstStyle/>
        <a:p>
          <a:endParaRPr lang="it-IT"/>
        </a:p>
      </dgm:t>
    </dgm:pt>
    <dgm:pt modelId="{18565972-BEE5-4319-A576-F1CE39E54B2D}" type="sibTrans" cxnId="{0A10C6D2-839F-413C-9431-3A86AB9BA520}">
      <dgm:prSet/>
      <dgm:spPr/>
      <dgm:t>
        <a:bodyPr/>
        <a:lstStyle/>
        <a:p>
          <a:endParaRPr lang="it-IT"/>
        </a:p>
      </dgm:t>
    </dgm:pt>
    <dgm:pt modelId="{BEDF1930-6018-4552-99F7-6E1A6178151E}">
      <dgm:prSet custT="1"/>
      <dgm:spPr/>
      <dgm:t>
        <a:bodyPr/>
        <a:lstStyle/>
        <a:p>
          <a:r>
            <a:rPr lang="it-IT" sz="1200" dirty="0" smtClean="0"/>
            <a:t>PERDITE FINANZIARIE</a:t>
          </a:r>
          <a:endParaRPr lang="it-IT" sz="1200" dirty="0"/>
        </a:p>
      </dgm:t>
    </dgm:pt>
    <dgm:pt modelId="{FFEBAFCC-9C7A-4E1F-AAA3-968118116AA4}" type="parTrans" cxnId="{B7D59018-2DD4-48A2-97FF-80F798729F00}">
      <dgm:prSet/>
      <dgm:spPr/>
      <dgm:t>
        <a:bodyPr/>
        <a:lstStyle/>
        <a:p>
          <a:endParaRPr lang="it-IT"/>
        </a:p>
      </dgm:t>
    </dgm:pt>
    <dgm:pt modelId="{7DE5A802-D209-47B4-82C1-9550C24FBFB1}" type="sibTrans" cxnId="{B7D59018-2DD4-48A2-97FF-80F798729F00}">
      <dgm:prSet/>
      <dgm:spPr/>
      <dgm:t>
        <a:bodyPr/>
        <a:lstStyle/>
        <a:p>
          <a:endParaRPr lang="it-IT"/>
        </a:p>
      </dgm:t>
    </dgm:pt>
    <dgm:pt modelId="{819DED40-2897-4F4C-8D49-CD566AA7F418}">
      <dgm:prSet custT="1"/>
      <dgm:spPr/>
      <dgm:t>
        <a:bodyPr/>
        <a:lstStyle/>
        <a:p>
          <a:r>
            <a:rPr lang="it-IT" sz="1200" dirty="0" smtClean="0"/>
            <a:t>DANNO REPUTAZIONALE</a:t>
          </a:r>
          <a:endParaRPr lang="it-IT" sz="1200" dirty="0"/>
        </a:p>
      </dgm:t>
    </dgm:pt>
    <dgm:pt modelId="{45956C00-BE8C-4583-B005-3837ED8FD136}" type="parTrans" cxnId="{0377FEEE-A8FE-47CD-944D-D9DEABD06577}">
      <dgm:prSet/>
      <dgm:spPr/>
      <dgm:t>
        <a:bodyPr/>
        <a:lstStyle/>
        <a:p>
          <a:endParaRPr lang="it-IT"/>
        </a:p>
      </dgm:t>
    </dgm:pt>
    <dgm:pt modelId="{89F8997F-F119-4A57-A702-D05E11BAC0A3}" type="sibTrans" cxnId="{0377FEEE-A8FE-47CD-944D-D9DEABD06577}">
      <dgm:prSet/>
      <dgm:spPr/>
      <dgm:t>
        <a:bodyPr/>
        <a:lstStyle/>
        <a:p>
          <a:endParaRPr lang="it-IT"/>
        </a:p>
      </dgm:t>
    </dgm:pt>
    <dgm:pt modelId="{ADD5257F-E276-4374-B280-113E54C5363B}">
      <dgm:prSet custT="1"/>
      <dgm:spPr/>
      <dgm:t>
        <a:bodyPr/>
        <a:lstStyle/>
        <a:p>
          <a:r>
            <a:rPr lang="it-IT" sz="1200" dirty="0" smtClean="0"/>
            <a:t>DANNI FISICI O PSICOLOGICI</a:t>
          </a:r>
          <a:endParaRPr lang="it-IT" sz="1200" dirty="0"/>
        </a:p>
      </dgm:t>
    </dgm:pt>
    <dgm:pt modelId="{3634A8BD-E8D9-4673-A101-345184CDFEF8}" type="parTrans" cxnId="{9E2A1E57-C3C3-4A0E-BA45-1527C7C45B88}">
      <dgm:prSet/>
      <dgm:spPr/>
      <dgm:t>
        <a:bodyPr/>
        <a:lstStyle/>
        <a:p>
          <a:endParaRPr lang="it-IT"/>
        </a:p>
      </dgm:t>
    </dgm:pt>
    <dgm:pt modelId="{56F8C045-E707-4381-9FCD-03429C827A62}" type="sibTrans" cxnId="{9E2A1E57-C3C3-4A0E-BA45-1527C7C45B88}">
      <dgm:prSet/>
      <dgm:spPr/>
      <dgm:t>
        <a:bodyPr/>
        <a:lstStyle/>
        <a:p>
          <a:endParaRPr lang="it-IT"/>
        </a:p>
      </dgm:t>
    </dgm:pt>
    <dgm:pt modelId="{407A468A-6EE7-4EFB-B859-4D5BF93E9300}">
      <dgm:prSet custT="1"/>
      <dgm:spPr/>
      <dgm:t>
        <a:bodyPr/>
        <a:lstStyle/>
        <a:p>
          <a:r>
            <a:rPr lang="it-IT" sz="1200" dirty="0" smtClean="0"/>
            <a:t>SVANTAGGI ECONOMICO SOCIALI</a:t>
          </a:r>
          <a:endParaRPr lang="it-IT" sz="1200" dirty="0"/>
        </a:p>
      </dgm:t>
    </dgm:pt>
    <dgm:pt modelId="{F3858647-F2CC-4BD5-99B4-F0D000821350}" type="parTrans" cxnId="{F66FF34E-6457-4859-936D-1C5421713470}">
      <dgm:prSet/>
      <dgm:spPr/>
      <dgm:t>
        <a:bodyPr/>
        <a:lstStyle/>
        <a:p>
          <a:endParaRPr lang="it-IT"/>
        </a:p>
      </dgm:t>
    </dgm:pt>
    <dgm:pt modelId="{27CCACD3-D83B-4E14-B2BF-2351EC51E189}" type="sibTrans" cxnId="{F66FF34E-6457-4859-936D-1C5421713470}">
      <dgm:prSet/>
      <dgm:spPr/>
      <dgm:t>
        <a:bodyPr/>
        <a:lstStyle/>
        <a:p>
          <a:endParaRPr lang="it-IT"/>
        </a:p>
      </dgm:t>
    </dgm:pt>
    <dgm:pt modelId="{1F988F85-62F3-4105-853B-7D056F706F7B}">
      <dgm:prSet custT="1"/>
      <dgm:spPr/>
      <dgm:t>
        <a:bodyPr/>
        <a:lstStyle/>
        <a:p>
          <a:r>
            <a:rPr lang="it-IT" sz="1200" dirty="0" smtClean="0"/>
            <a:t>IMPOSSIBILITA’ DI ESERCITARE DIRITTI</a:t>
          </a:r>
          <a:endParaRPr lang="it-IT" sz="1200" dirty="0"/>
        </a:p>
      </dgm:t>
    </dgm:pt>
    <dgm:pt modelId="{8204A17C-B4C9-47B1-9722-FD1A5CDDABC9}" type="parTrans" cxnId="{D7384272-4A69-43D5-B70A-52F28FD1201C}">
      <dgm:prSet/>
      <dgm:spPr/>
      <dgm:t>
        <a:bodyPr/>
        <a:lstStyle/>
        <a:p>
          <a:endParaRPr lang="it-IT"/>
        </a:p>
      </dgm:t>
    </dgm:pt>
    <dgm:pt modelId="{A1723132-DF42-478C-A59E-32D6013E09F9}" type="sibTrans" cxnId="{D7384272-4A69-43D5-B70A-52F28FD1201C}">
      <dgm:prSet/>
      <dgm:spPr/>
      <dgm:t>
        <a:bodyPr/>
        <a:lstStyle/>
        <a:p>
          <a:endParaRPr lang="it-IT"/>
        </a:p>
      </dgm:t>
    </dgm:pt>
    <dgm:pt modelId="{5C853A79-B3C5-4CAC-B9D8-D0F21C16B642}">
      <dgm:prSet/>
      <dgm:spPr/>
      <dgm:t>
        <a:bodyPr/>
        <a:lstStyle/>
        <a:p>
          <a:endParaRPr lang="it-IT" dirty="0"/>
        </a:p>
      </dgm:t>
    </dgm:pt>
    <dgm:pt modelId="{36433E05-0CB6-4D21-BFD9-FF136DDA76E9}" type="parTrans" cxnId="{4F98058B-E0FD-4886-A680-70A289C209DE}">
      <dgm:prSet/>
      <dgm:spPr/>
      <dgm:t>
        <a:bodyPr/>
        <a:lstStyle/>
        <a:p>
          <a:endParaRPr lang="it-IT"/>
        </a:p>
      </dgm:t>
    </dgm:pt>
    <dgm:pt modelId="{8CEE6C9E-84E5-4B9F-8931-7FAD2D00327A}" type="sibTrans" cxnId="{4F98058B-E0FD-4886-A680-70A289C209DE}">
      <dgm:prSet/>
      <dgm:spPr/>
      <dgm:t>
        <a:bodyPr/>
        <a:lstStyle/>
        <a:p>
          <a:endParaRPr lang="it-IT"/>
        </a:p>
      </dgm:t>
    </dgm:pt>
    <dgm:pt modelId="{667ED33F-CEEE-471A-858E-5087A9A72C0C}" type="pres">
      <dgm:prSet presAssocID="{0F8AD701-D04A-4B8B-95F4-A31BEF144C0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0B5C1F5-DFC3-4238-B4A2-1F6C0CE02D45}" type="pres">
      <dgm:prSet presAssocID="{0F8AD701-D04A-4B8B-95F4-A31BEF144C04}" presName="radial" presStyleCnt="0">
        <dgm:presLayoutVars>
          <dgm:animLvl val="ctr"/>
        </dgm:presLayoutVars>
      </dgm:prSet>
      <dgm:spPr/>
    </dgm:pt>
    <dgm:pt modelId="{4A8D36DB-DCEE-4969-A512-2AAA41A3B284}" type="pres">
      <dgm:prSet presAssocID="{8FE4E24F-21AE-413F-9E59-86CBE7B89820}" presName="centerShape" presStyleLbl="vennNode1" presStyleIdx="0" presStyleCnt="9" custScaleX="94544" custScaleY="74433" custLinFactNeighborX="-905" custLinFactNeighborY="1092"/>
      <dgm:spPr/>
      <dgm:t>
        <a:bodyPr/>
        <a:lstStyle/>
        <a:p>
          <a:endParaRPr lang="it-IT"/>
        </a:p>
      </dgm:t>
    </dgm:pt>
    <dgm:pt modelId="{DDB30888-059C-43CC-81EF-2201ACEAEB8B}" type="pres">
      <dgm:prSet presAssocID="{F7C4ECA3-1657-45D9-9188-E56D8BB7F32E}" presName="node" presStyleLbl="vennNode1" presStyleIdx="1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3D1CCAB-00A7-492B-BA01-BFDFCFB18C75}" type="pres">
      <dgm:prSet presAssocID="{5449A093-57DA-4833-A420-B95B237CA4B3}" presName="node" presStyleLbl="vennNode1" presStyleIdx="2" presStyleCnt="9" custScaleX="198082" custRadScaleRad="135002" custRadScaleInc="1878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60C7323-7DDA-4159-92C3-163F31BBFC2B}" type="pres">
      <dgm:prSet presAssocID="{7A34BA6C-DE63-4AC3-B568-47DA349B4C3A}" presName="node" presStyleLbl="vennNode1" presStyleIdx="3" presStyleCnt="9" custScaleX="128556" custRadScaleRad="125211" custRadScaleInc="-597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FE6909D-AE69-40BC-A467-BA5E58A3BE79}" type="pres">
      <dgm:prSet presAssocID="{BEDF1930-6018-4552-99F7-6E1A6178151E}" presName="node" presStyleLbl="vennNode1" presStyleIdx="4" presStyleCnt="9" custScaleX="149712" custRadScaleRad="132273" custRadScaleInc="-3118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E39AAC9-1D29-4060-B491-C65B5152E3D3}" type="pres">
      <dgm:prSet presAssocID="{819DED40-2897-4F4C-8D49-CD566AA7F418}" presName="node" presStyleLbl="vennNode1" presStyleIdx="5" presStyleCnt="9" custScaleX="18437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FEDB65A-B4EA-4E12-B6E0-7409128DD46B}" type="pres">
      <dgm:prSet presAssocID="{ADD5257F-E276-4374-B280-113E54C5363B}" presName="node" presStyleLbl="vennNode1" presStyleIdx="6" presStyleCnt="9" custScaleX="148311" custRadScaleRad="140464" custRadScaleInc="3041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367CA81-15F2-4E20-B1A0-0EBE17F45E11}" type="pres">
      <dgm:prSet presAssocID="{407A468A-6EE7-4EFB-B859-4D5BF93E9300}" presName="node" presStyleLbl="vennNode1" presStyleIdx="7" presStyleCnt="9" custScaleX="210643" custRadScaleRad="161591" custRadScaleInc="-172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5DAED1E-03F6-401A-893D-BF8F4CF83EFA}" type="pres">
      <dgm:prSet presAssocID="{1F988F85-62F3-4105-853B-7D056F706F7B}" presName="node" presStyleLbl="vennNode1" presStyleIdx="8" presStyleCnt="9" custScaleX="181376" custRadScaleRad="131240" custRadScaleInc="-2019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66FF34E-6457-4859-936D-1C5421713470}" srcId="{8FE4E24F-21AE-413F-9E59-86CBE7B89820}" destId="{407A468A-6EE7-4EFB-B859-4D5BF93E9300}" srcOrd="6" destOrd="0" parTransId="{F3858647-F2CC-4BD5-99B4-F0D000821350}" sibTransId="{27CCACD3-D83B-4E14-B2BF-2351EC51E189}"/>
    <dgm:cxn modelId="{9E2A1E57-C3C3-4A0E-BA45-1527C7C45B88}" srcId="{8FE4E24F-21AE-413F-9E59-86CBE7B89820}" destId="{ADD5257F-E276-4374-B280-113E54C5363B}" srcOrd="5" destOrd="0" parTransId="{3634A8BD-E8D9-4673-A101-345184CDFEF8}" sibTransId="{56F8C045-E707-4381-9FCD-03429C827A62}"/>
    <dgm:cxn modelId="{B9E8A471-9597-4622-A80D-95896B3E1A38}" type="presOf" srcId="{ADD5257F-E276-4374-B280-113E54C5363B}" destId="{2FEDB65A-B4EA-4E12-B6E0-7409128DD46B}" srcOrd="0" destOrd="0" presId="urn:microsoft.com/office/officeart/2005/8/layout/radial3"/>
    <dgm:cxn modelId="{0377FEEE-A8FE-47CD-944D-D9DEABD06577}" srcId="{8FE4E24F-21AE-413F-9E59-86CBE7B89820}" destId="{819DED40-2897-4F4C-8D49-CD566AA7F418}" srcOrd="4" destOrd="0" parTransId="{45956C00-BE8C-4583-B005-3837ED8FD136}" sibTransId="{89F8997F-F119-4A57-A702-D05E11BAC0A3}"/>
    <dgm:cxn modelId="{CC81F316-E01C-431E-9184-5E232811AD0D}" type="presOf" srcId="{5449A093-57DA-4833-A420-B95B237CA4B3}" destId="{73D1CCAB-00A7-492B-BA01-BFDFCFB18C75}" srcOrd="0" destOrd="0" presId="urn:microsoft.com/office/officeart/2005/8/layout/radial3"/>
    <dgm:cxn modelId="{0A10C6D2-839F-413C-9431-3A86AB9BA520}" srcId="{8FE4E24F-21AE-413F-9E59-86CBE7B89820}" destId="{7A34BA6C-DE63-4AC3-B568-47DA349B4C3A}" srcOrd="2" destOrd="0" parTransId="{D982F85D-D0AB-4952-9A0D-B74E15D5A54E}" sibTransId="{18565972-BEE5-4319-A576-F1CE39E54B2D}"/>
    <dgm:cxn modelId="{0A0A2AE0-B718-4038-A476-D5C6A8F72C7F}" type="presOf" srcId="{819DED40-2897-4F4C-8D49-CD566AA7F418}" destId="{5E39AAC9-1D29-4060-B491-C65B5152E3D3}" srcOrd="0" destOrd="0" presId="urn:microsoft.com/office/officeart/2005/8/layout/radial3"/>
    <dgm:cxn modelId="{FDB27915-350E-4561-8491-46DC3CC27F4C}" type="presOf" srcId="{1F988F85-62F3-4105-853B-7D056F706F7B}" destId="{D5DAED1E-03F6-401A-893D-BF8F4CF83EFA}" srcOrd="0" destOrd="0" presId="urn:microsoft.com/office/officeart/2005/8/layout/radial3"/>
    <dgm:cxn modelId="{C0B68B46-EBC7-4D06-8AAC-C91E9E160DBE}" type="presOf" srcId="{BEDF1930-6018-4552-99F7-6E1A6178151E}" destId="{2FE6909D-AE69-40BC-A467-BA5E58A3BE79}" srcOrd="0" destOrd="0" presId="urn:microsoft.com/office/officeart/2005/8/layout/radial3"/>
    <dgm:cxn modelId="{DBB4367D-6DD1-4DAB-B581-1F2E7A1F84EC}" type="presOf" srcId="{F7C4ECA3-1657-45D9-9188-E56D8BB7F32E}" destId="{DDB30888-059C-43CC-81EF-2201ACEAEB8B}" srcOrd="0" destOrd="0" presId="urn:microsoft.com/office/officeart/2005/8/layout/radial3"/>
    <dgm:cxn modelId="{EC202D12-8D5C-47F1-8242-D3FE65BDAF38}" type="presOf" srcId="{0F8AD701-D04A-4B8B-95F4-A31BEF144C04}" destId="{667ED33F-CEEE-471A-858E-5087A9A72C0C}" srcOrd="0" destOrd="0" presId="urn:microsoft.com/office/officeart/2005/8/layout/radial3"/>
    <dgm:cxn modelId="{4F98058B-E0FD-4886-A680-70A289C209DE}" srcId="{0F8AD701-D04A-4B8B-95F4-A31BEF144C04}" destId="{5C853A79-B3C5-4CAC-B9D8-D0F21C16B642}" srcOrd="1" destOrd="0" parTransId="{36433E05-0CB6-4D21-BFD9-FF136DDA76E9}" sibTransId="{8CEE6C9E-84E5-4B9F-8931-7FAD2D00327A}"/>
    <dgm:cxn modelId="{0987B6D9-6B56-43C0-B8F5-82AFAB21392A}" type="presOf" srcId="{8FE4E24F-21AE-413F-9E59-86CBE7B89820}" destId="{4A8D36DB-DCEE-4969-A512-2AAA41A3B284}" srcOrd="0" destOrd="0" presId="urn:microsoft.com/office/officeart/2005/8/layout/radial3"/>
    <dgm:cxn modelId="{6A2513F2-2BFF-4C42-A1FB-E0FBE94849C1}" srcId="{0F8AD701-D04A-4B8B-95F4-A31BEF144C04}" destId="{8C0E65FA-7C8D-403A-A03F-8D8E4751DEB2}" srcOrd="2" destOrd="0" parTransId="{31EC1C82-CD99-4EE9-8FCE-7DC369E4052C}" sibTransId="{7BC7CF9B-FA79-4E20-9773-B3D842E23AE9}"/>
    <dgm:cxn modelId="{6CD09433-CEE3-41FD-999B-B0591DB57E45}" type="presOf" srcId="{7A34BA6C-DE63-4AC3-B568-47DA349B4C3A}" destId="{860C7323-7DDA-4159-92C3-163F31BBFC2B}" srcOrd="0" destOrd="0" presId="urn:microsoft.com/office/officeart/2005/8/layout/radial3"/>
    <dgm:cxn modelId="{B7D59018-2DD4-48A2-97FF-80F798729F00}" srcId="{8FE4E24F-21AE-413F-9E59-86CBE7B89820}" destId="{BEDF1930-6018-4552-99F7-6E1A6178151E}" srcOrd="3" destOrd="0" parTransId="{FFEBAFCC-9C7A-4E1F-AAA3-968118116AA4}" sibTransId="{7DE5A802-D209-47B4-82C1-9550C24FBFB1}"/>
    <dgm:cxn modelId="{0EA5DB08-6881-4DBA-83F5-44A5259B5499}" type="presOf" srcId="{407A468A-6EE7-4EFB-B859-4D5BF93E9300}" destId="{B367CA81-15F2-4E20-B1A0-0EBE17F45E11}" srcOrd="0" destOrd="0" presId="urn:microsoft.com/office/officeart/2005/8/layout/radial3"/>
    <dgm:cxn modelId="{85E4A6AD-07F7-457E-BBCF-327DC6227CD2}" srcId="{8FE4E24F-21AE-413F-9E59-86CBE7B89820}" destId="{F7C4ECA3-1657-45D9-9188-E56D8BB7F32E}" srcOrd="0" destOrd="0" parTransId="{6897DC45-1C02-4AA3-809E-C24DC22E54DD}" sibTransId="{8211F665-8572-4705-817A-A3F53665E136}"/>
    <dgm:cxn modelId="{D7384272-4A69-43D5-B70A-52F28FD1201C}" srcId="{8FE4E24F-21AE-413F-9E59-86CBE7B89820}" destId="{1F988F85-62F3-4105-853B-7D056F706F7B}" srcOrd="7" destOrd="0" parTransId="{8204A17C-B4C9-47B1-9722-FD1A5CDDABC9}" sibTransId="{A1723132-DF42-478C-A59E-32D6013E09F9}"/>
    <dgm:cxn modelId="{B4FE5F2E-E1D2-428A-9D26-30ED50E28B9A}" srcId="{0F8AD701-D04A-4B8B-95F4-A31BEF144C04}" destId="{8FE4E24F-21AE-413F-9E59-86CBE7B89820}" srcOrd="0" destOrd="0" parTransId="{7B7E57B3-54EA-4FBD-B2E1-A140AA010690}" sibTransId="{A3F0A165-B9EE-4E24-B1F4-307AC76D3624}"/>
    <dgm:cxn modelId="{09962D1E-25EA-4DBE-8AAB-CB271A3BAF01}" srcId="{8FE4E24F-21AE-413F-9E59-86CBE7B89820}" destId="{5449A093-57DA-4833-A420-B95B237CA4B3}" srcOrd="1" destOrd="0" parTransId="{2C2E4BAD-1F42-4D81-9F63-D72C94839A63}" sibTransId="{5F45CC21-CAC2-4026-BB9C-54D6B2162625}"/>
    <dgm:cxn modelId="{5C920204-9171-42D2-8CF3-91A30F61FF88}" type="presParOf" srcId="{667ED33F-CEEE-471A-858E-5087A9A72C0C}" destId="{A0B5C1F5-DFC3-4238-B4A2-1F6C0CE02D45}" srcOrd="0" destOrd="0" presId="urn:microsoft.com/office/officeart/2005/8/layout/radial3"/>
    <dgm:cxn modelId="{1572E8F5-BF74-4625-B4C4-4FF5ABE4DEED}" type="presParOf" srcId="{A0B5C1F5-DFC3-4238-B4A2-1F6C0CE02D45}" destId="{4A8D36DB-DCEE-4969-A512-2AAA41A3B284}" srcOrd="0" destOrd="0" presId="urn:microsoft.com/office/officeart/2005/8/layout/radial3"/>
    <dgm:cxn modelId="{825036C5-056E-42BA-A672-BC59CCA5EE20}" type="presParOf" srcId="{A0B5C1F5-DFC3-4238-B4A2-1F6C0CE02D45}" destId="{DDB30888-059C-43CC-81EF-2201ACEAEB8B}" srcOrd="1" destOrd="0" presId="urn:microsoft.com/office/officeart/2005/8/layout/radial3"/>
    <dgm:cxn modelId="{66CCFE66-65AF-4D08-82E3-8438210160D1}" type="presParOf" srcId="{A0B5C1F5-DFC3-4238-B4A2-1F6C0CE02D45}" destId="{73D1CCAB-00A7-492B-BA01-BFDFCFB18C75}" srcOrd="2" destOrd="0" presId="urn:microsoft.com/office/officeart/2005/8/layout/radial3"/>
    <dgm:cxn modelId="{5A08942D-6DB9-448D-8B01-2561F1171439}" type="presParOf" srcId="{A0B5C1F5-DFC3-4238-B4A2-1F6C0CE02D45}" destId="{860C7323-7DDA-4159-92C3-163F31BBFC2B}" srcOrd="3" destOrd="0" presId="urn:microsoft.com/office/officeart/2005/8/layout/radial3"/>
    <dgm:cxn modelId="{35658606-5922-4832-B6E0-07E8BD7102F5}" type="presParOf" srcId="{A0B5C1F5-DFC3-4238-B4A2-1F6C0CE02D45}" destId="{2FE6909D-AE69-40BC-A467-BA5E58A3BE79}" srcOrd="4" destOrd="0" presId="urn:microsoft.com/office/officeart/2005/8/layout/radial3"/>
    <dgm:cxn modelId="{6FB1F0FD-F5A1-4049-9A1C-0BF8C4B548AB}" type="presParOf" srcId="{A0B5C1F5-DFC3-4238-B4A2-1F6C0CE02D45}" destId="{5E39AAC9-1D29-4060-B491-C65B5152E3D3}" srcOrd="5" destOrd="0" presId="urn:microsoft.com/office/officeart/2005/8/layout/radial3"/>
    <dgm:cxn modelId="{6EF5DE40-65DA-48C7-826E-2CDDA6DAB243}" type="presParOf" srcId="{A0B5C1F5-DFC3-4238-B4A2-1F6C0CE02D45}" destId="{2FEDB65A-B4EA-4E12-B6E0-7409128DD46B}" srcOrd="6" destOrd="0" presId="urn:microsoft.com/office/officeart/2005/8/layout/radial3"/>
    <dgm:cxn modelId="{133C8B52-FD5E-488A-8F45-2C6367409936}" type="presParOf" srcId="{A0B5C1F5-DFC3-4238-B4A2-1F6C0CE02D45}" destId="{B367CA81-15F2-4E20-B1A0-0EBE17F45E11}" srcOrd="7" destOrd="0" presId="urn:microsoft.com/office/officeart/2005/8/layout/radial3"/>
    <dgm:cxn modelId="{7BE532DF-5E62-4AD1-B5C9-8867575FD20E}" type="presParOf" srcId="{A0B5C1F5-DFC3-4238-B4A2-1F6C0CE02D45}" destId="{D5DAED1E-03F6-401A-893D-BF8F4CF83EFA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F810C73-0119-45E6-9948-29A8474558F5}" type="doc">
      <dgm:prSet loTypeId="urn:microsoft.com/office/officeart/2005/8/layout/vList2" loCatId="list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80190313-A99A-4AF4-9867-3581614BF190}">
      <dgm:prSet custT="1"/>
      <dgm:spPr/>
      <dgm:t>
        <a:bodyPr/>
        <a:lstStyle/>
        <a:p>
          <a:pPr rtl="0"/>
          <a:r>
            <a:rPr lang="it-IT" sz="2800" dirty="0" smtClean="0"/>
            <a:t>SANZIONI CIVILI</a:t>
          </a:r>
          <a:endParaRPr lang="it-IT" sz="2800" dirty="0"/>
        </a:p>
      </dgm:t>
    </dgm:pt>
    <dgm:pt modelId="{C6E13D2E-137A-4F85-80E4-E4C50D6324DD}" type="parTrans" cxnId="{008BD248-3620-4404-BA8D-75E919E94388}">
      <dgm:prSet/>
      <dgm:spPr/>
      <dgm:t>
        <a:bodyPr/>
        <a:lstStyle/>
        <a:p>
          <a:endParaRPr lang="it-IT"/>
        </a:p>
      </dgm:t>
    </dgm:pt>
    <dgm:pt modelId="{21E13647-2EDD-46C0-865E-722F678292D0}" type="sibTrans" cxnId="{008BD248-3620-4404-BA8D-75E919E94388}">
      <dgm:prSet/>
      <dgm:spPr/>
      <dgm:t>
        <a:bodyPr/>
        <a:lstStyle/>
        <a:p>
          <a:endParaRPr lang="it-IT"/>
        </a:p>
      </dgm:t>
    </dgm:pt>
    <dgm:pt modelId="{9B43C610-BB80-4F16-BDA1-9225B7D3768C}">
      <dgm:prSet custT="1"/>
      <dgm:spPr/>
      <dgm:t>
        <a:bodyPr/>
        <a:lstStyle/>
        <a:p>
          <a:pPr rtl="0"/>
          <a:r>
            <a:rPr lang="it-IT" sz="2800" dirty="0" smtClean="0"/>
            <a:t>SANZIONI PENALI</a:t>
          </a:r>
          <a:endParaRPr lang="it-IT" sz="2800" dirty="0"/>
        </a:p>
      </dgm:t>
    </dgm:pt>
    <dgm:pt modelId="{2360EE59-4978-41D0-A139-204951386850}" type="parTrans" cxnId="{0BB4E80B-960E-4366-8ACE-B08FB2516EFB}">
      <dgm:prSet/>
      <dgm:spPr/>
      <dgm:t>
        <a:bodyPr/>
        <a:lstStyle/>
        <a:p>
          <a:endParaRPr lang="it-IT"/>
        </a:p>
      </dgm:t>
    </dgm:pt>
    <dgm:pt modelId="{F6EF55BC-F030-4BE7-859E-86F4896AFD4A}" type="sibTrans" cxnId="{0BB4E80B-960E-4366-8ACE-B08FB2516EFB}">
      <dgm:prSet/>
      <dgm:spPr/>
      <dgm:t>
        <a:bodyPr/>
        <a:lstStyle/>
        <a:p>
          <a:endParaRPr lang="it-IT"/>
        </a:p>
      </dgm:t>
    </dgm:pt>
    <dgm:pt modelId="{47CA6108-5937-4F97-B9BE-755710EDCC77}">
      <dgm:prSet custT="1"/>
      <dgm:spPr/>
      <dgm:t>
        <a:bodyPr/>
        <a:lstStyle/>
        <a:p>
          <a:pPr rtl="0"/>
          <a:r>
            <a:rPr lang="it-IT" sz="2800" dirty="0" smtClean="0"/>
            <a:t>SANZIONI AMMINISTRATIVE</a:t>
          </a:r>
          <a:endParaRPr lang="it-IT" sz="2800" dirty="0"/>
        </a:p>
      </dgm:t>
    </dgm:pt>
    <dgm:pt modelId="{D1CA75C2-3908-4D53-8B1E-FEE3502B3757}" type="parTrans" cxnId="{856BD095-76E0-43BB-8AF6-1E7A3E8A1129}">
      <dgm:prSet/>
      <dgm:spPr/>
      <dgm:t>
        <a:bodyPr/>
        <a:lstStyle/>
        <a:p>
          <a:endParaRPr lang="it-IT"/>
        </a:p>
      </dgm:t>
    </dgm:pt>
    <dgm:pt modelId="{879E5736-B8AE-42AF-9EA5-346F9328F10A}" type="sibTrans" cxnId="{856BD095-76E0-43BB-8AF6-1E7A3E8A1129}">
      <dgm:prSet/>
      <dgm:spPr/>
      <dgm:t>
        <a:bodyPr/>
        <a:lstStyle/>
        <a:p>
          <a:endParaRPr lang="it-IT"/>
        </a:p>
      </dgm:t>
    </dgm:pt>
    <dgm:pt modelId="{E33AFD18-F757-47EB-8CAC-E54B5172D2B9}" type="pres">
      <dgm:prSet presAssocID="{1F810C73-0119-45E6-9948-29A8474558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3C661AA-E29E-4A39-A7A5-1818DEB0496E}" type="pres">
      <dgm:prSet presAssocID="{80190313-A99A-4AF4-9867-3581614BF19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20F5CB5-622C-4C8B-B768-D7C8869CDA8E}" type="pres">
      <dgm:prSet presAssocID="{21E13647-2EDD-46C0-865E-722F678292D0}" presName="spacer" presStyleCnt="0"/>
      <dgm:spPr/>
    </dgm:pt>
    <dgm:pt modelId="{485D9890-E4BB-4833-89F6-33426832A1AF}" type="pres">
      <dgm:prSet presAssocID="{9B43C610-BB80-4F16-BDA1-9225B7D3768C}" presName="parentText" presStyleLbl="node1" presStyleIdx="1" presStyleCnt="3" custLinFactNeighborX="-373" custLinFactNeighborY="-734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9079424-6231-47E7-98CE-D79DF10066F8}" type="pres">
      <dgm:prSet presAssocID="{F6EF55BC-F030-4BE7-859E-86F4896AFD4A}" presName="spacer" presStyleCnt="0"/>
      <dgm:spPr/>
    </dgm:pt>
    <dgm:pt modelId="{D3DB4235-DA5C-42FB-8181-EDC853FFFF94}" type="pres">
      <dgm:prSet presAssocID="{47CA6108-5937-4F97-B9BE-755710EDCC7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00CEE7B-5C97-4736-8C58-DEF76A3B5C64}" type="presOf" srcId="{9B43C610-BB80-4F16-BDA1-9225B7D3768C}" destId="{485D9890-E4BB-4833-89F6-33426832A1AF}" srcOrd="0" destOrd="0" presId="urn:microsoft.com/office/officeart/2005/8/layout/vList2"/>
    <dgm:cxn modelId="{008BD248-3620-4404-BA8D-75E919E94388}" srcId="{1F810C73-0119-45E6-9948-29A8474558F5}" destId="{80190313-A99A-4AF4-9867-3581614BF190}" srcOrd="0" destOrd="0" parTransId="{C6E13D2E-137A-4F85-80E4-E4C50D6324DD}" sibTransId="{21E13647-2EDD-46C0-865E-722F678292D0}"/>
    <dgm:cxn modelId="{0BB4E80B-960E-4366-8ACE-B08FB2516EFB}" srcId="{1F810C73-0119-45E6-9948-29A8474558F5}" destId="{9B43C610-BB80-4F16-BDA1-9225B7D3768C}" srcOrd="1" destOrd="0" parTransId="{2360EE59-4978-41D0-A139-204951386850}" sibTransId="{F6EF55BC-F030-4BE7-859E-86F4896AFD4A}"/>
    <dgm:cxn modelId="{8F361016-B1FA-4FA5-A0AD-176064F05698}" type="presOf" srcId="{47CA6108-5937-4F97-B9BE-755710EDCC77}" destId="{D3DB4235-DA5C-42FB-8181-EDC853FFFF94}" srcOrd="0" destOrd="0" presId="urn:microsoft.com/office/officeart/2005/8/layout/vList2"/>
    <dgm:cxn modelId="{856BD095-76E0-43BB-8AF6-1E7A3E8A1129}" srcId="{1F810C73-0119-45E6-9948-29A8474558F5}" destId="{47CA6108-5937-4F97-B9BE-755710EDCC77}" srcOrd="2" destOrd="0" parTransId="{D1CA75C2-3908-4D53-8B1E-FEE3502B3757}" sibTransId="{879E5736-B8AE-42AF-9EA5-346F9328F10A}"/>
    <dgm:cxn modelId="{11FA18B3-FD5A-4696-A547-AC8E19DA82D1}" type="presOf" srcId="{80190313-A99A-4AF4-9867-3581614BF190}" destId="{13C661AA-E29E-4A39-A7A5-1818DEB0496E}" srcOrd="0" destOrd="0" presId="urn:microsoft.com/office/officeart/2005/8/layout/vList2"/>
    <dgm:cxn modelId="{43DFE610-E9B7-4F19-A23C-9964B102F05D}" type="presOf" srcId="{1F810C73-0119-45E6-9948-29A8474558F5}" destId="{E33AFD18-F757-47EB-8CAC-E54B5172D2B9}" srcOrd="0" destOrd="0" presId="urn:microsoft.com/office/officeart/2005/8/layout/vList2"/>
    <dgm:cxn modelId="{201CCFD6-3A50-4290-BCFF-59CC0D8ED33B}" type="presParOf" srcId="{E33AFD18-F757-47EB-8CAC-E54B5172D2B9}" destId="{13C661AA-E29E-4A39-A7A5-1818DEB0496E}" srcOrd="0" destOrd="0" presId="urn:microsoft.com/office/officeart/2005/8/layout/vList2"/>
    <dgm:cxn modelId="{8944CC10-E986-41B8-9B01-DCFE03184B10}" type="presParOf" srcId="{E33AFD18-F757-47EB-8CAC-E54B5172D2B9}" destId="{B20F5CB5-622C-4C8B-B768-D7C8869CDA8E}" srcOrd="1" destOrd="0" presId="urn:microsoft.com/office/officeart/2005/8/layout/vList2"/>
    <dgm:cxn modelId="{4E1C90C5-D3D7-407A-9FF9-6BBB7D2BB0CA}" type="presParOf" srcId="{E33AFD18-F757-47EB-8CAC-E54B5172D2B9}" destId="{485D9890-E4BB-4833-89F6-33426832A1AF}" srcOrd="2" destOrd="0" presId="urn:microsoft.com/office/officeart/2005/8/layout/vList2"/>
    <dgm:cxn modelId="{FB892C11-1513-48A1-9308-6751C9AE563B}" type="presParOf" srcId="{E33AFD18-F757-47EB-8CAC-E54B5172D2B9}" destId="{59079424-6231-47E7-98CE-D79DF10066F8}" srcOrd="3" destOrd="0" presId="urn:microsoft.com/office/officeart/2005/8/layout/vList2"/>
    <dgm:cxn modelId="{A6F46116-E318-4029-B8FD-EAC7D1A0BD0F}" type="presParOf" srcId="{E33AFD18-F757-47EB-8CAC-E54B5172D2B9}" destId="{D3DB4235-DA5C-42FB-8181-EDC853FFFF9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5B53C00-4098-430F-B5C1-8F0522DF4502}" type="doc">
      <dgm:prSet loTypeId="urn:microsoft.com/office/officeart/2008/layout/LinedList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it-IT"/>
        </a:p>
      </dgm:t>
    </dgm:pt>
    <dgm:pt modelId="{029654E3-83CA-4FD6-9180-93278944621C}">
      <dgm:prSet phldrT="[Testo]"/>
      <dgm:spPr/>
      <dgm:t>
        <a:bodyPr/>
        <a:lstStyle/>
        <a:p>
          <a:r>
            <a:rPr lang="it-IT" dirty="0" smtClean="0"/>
            <a:t>ruolo del Direttore Generale</a:t>
          </a:r>
          <a:endParaRPr lang="it-IT" dirty="0"/>
        </a:p>
      </dgm:t>
    </dgm:pt>
    <dgm:pt modelId="{9432911F-56AF-46E6-9BBB-3C96377975C4}" type="parTrans" cxnId="{FF71B577-9825-4FF1-B81C-6491D54FCE69}">
      <dgm:prSet/>
      <dgm:spPr/>
      <dgm:t>
        <a:bodyPr/>
        <a:lstStyle/>
        <a:p>
          <a:endParaRPr lang="it-IT"/>
        </a:p>
      </dgm:t>
    </dgm:pt>
    <dgm:pt modelId="{05113651-C959-4723-A6DB-70DEC46F973E}" type="sibTrans" cxnId="{FF71B577-9825-4FF1-B81C-6491D54FCE69}">
      <dgm:prSet/>
      <dgm:spPr/>
      <dgm:t>
        <a:bodyPr/>
        <a:lstStyle/>
        <a:p>
          <a:endParaRPr lang="it-IT"/>
        </a:p>
      </dgm:t>
    </dgm:pt>
    <dgm:pt modelId="{4B8A8B2F-02C5-4574-BD8E-A7B5179526CB}">
      <dgm:prSet/>
      <dgm:spPr/>
      <dgm:t>
        <a:bodyPr/>
        <a:lstStyle/>
        <a:p>
          <a:r>
            <a:rPr lang="it-IT" dirty="0" smtClean="0"/>
            <a:t>ruolo dei Direttori delle Strutture</a:t>
          </a:r>
          <a:endParaRPr lang="it-IT" dirty="0"/>
        </a:p>
      </dgm:t>
    </dgm:pt>
    <dgm:pt modelId="{AA63DD9E-2E65-4AD2-8E84-6302ECCB108A}" type="parTrans" cxnId="{31B060D4-2DDE-46A2-9437-19B6508A2E30}">
      <dgm:prSet/>
      <dgm:spPr/>
      <dgm:t>
        <a:bodyPr/>
        <a:lstStyle/>
        <a:p>
          <a:endParaRPr lang="it-IT"/>
        </a:p>
      </dgm:t>
    </dgm:pt>
    <dgm:pt modelId="{E48AC68E-F8CB-4BC3-A327-8F0A5392FDED}" type="sibTrans" cxnId="{31B060D4-2DDE-46A2-9437-19B6508A2E30}">
      <dgm:prSet/>
      <dgm:spPr/>
      <dgm:t>
        <a:bodyPr/>
        <a:lstStyle/>
        <a:p>
          <a:endParaRPr lang="it-IT"/>
        </a:p>
      </dgm:t>
    </dgm:pt>
    <dgm:pt modelId="{FB65CD8E-C404-4CF9-B5EE-FCD24D0A3312}">
      <dgm:prSet/>
      <dgm:spPr/>
      <dgm:t>
        <a:bodyPr/>
        <a:lstStyle/>
        <a:p>
          <a:r>
            <a:rPr lang="it-IT" dirty="0" smtClean="0"/>
            <a:t>ruolo dei Direttori delle Strutture e delle articolazioni dell’AC</a:t>
          </a:r>
          <a:endParaRPr lang="it-IT" dirty="0"/>
        </a:p>
      </dgm:t>
    </dgm:pt>
    <dgm:pt modelId="{BBFF7CB5-84A8-4736-9342-651688C4DAE0}" type="parTrans" cxnId="{AE38BD9C-D1E5-4846-8DC3-084FF9E83C57}">
      <dgm:prSet/>
      <dgm:spPr/>
      <dgm:t>
        <a:bodyPr/>
        <a:lstStyle/>
        <a:p>
          <a:endParaRPr lang="it-IT"/>
        </a:p>
      </dgm:t>
    </dgm:pt>
    <dgm:pt modelId="{67275449-A308-464B-90BC-980FAA7B2AD5}" type="sibTrans" cxnId="{AE38BD9C-D1E5-4846-8DC3-084FF9E83C57}">
      <dgm:prSet/>
      <dgm:spPr/>
      <dgm:t>
        <a:bodyPr/>
        <a:lstStyle/>
        <a:p>
          <a:endParaRPr lang="it-IT"/>
        </a:p>
      </dgm:t>
    </dgm:pt>
    <dgm:pt modelId="{4D798C8C-E347-44B8-828C-4278A6E1D89C}" type="pres">
      <dgm:prSet presAssocID="{C5B53C00-4098-430F-B5C1-8F0522DF450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CAD1B3DD-A69A-4470-B2C6-4F4617C1B8C3}" type="pres">
      <dgm:prSet presAssocID="{029654E3-83CA-4FD6-9180-93278944621C}" presName="thickLine" presStyleLbl="alignNode1" presStyleIdx="0" presStyleCnt="3"/>
      <dgm:spPr/>
    </dgm:pt>
    <dgm:pt modelId="{8B6F1CBF-B658-449B-9DE1-7F3796876148}" type="pres">
      <dgm:prSet presAssocID="{029654E3-83CA-4FD6-9180-93278944621C}" presName="horz1" presStyleCnt="0"/>
      <dgm:spPr/>
    </dgm:pt>
    <dgm:pt modelId="{EA129410-F2D0-4117-B0A1-CC7B7D1593AD}" type="pres">
      <dgm:prSet presAssocID="{029654E3-83CA-4FD6-9180-93278944621C}" presName="tx1" presStyleLbl="revTx" presStyleIdx="0" presStyleCnt="3"/>
      <dgm:spPr/>
      <dgm:t>
        <a:bodyPr/>
        <a:lstStyle/>
        <a:p>
          <a:endParaRPr lang="it-IT"/>
        </a:p>
      </dgm:t>
    </dgm:pt>
    <dgm:pt modelId="{FA01F7AC-631E-4A87-99A1-6A344F1939B5}" type="pres">
      <dgm:prSet presAssocID="{029654E3-83CA-4FD6-9180-93278944621C}" presName="vert1" presStyleCnt="0"/>
      <dgm:spPr/>
    </dgm:pt>
    <dgm:pt modelId="{12610D74-9E34-4E2B-9179-D7A904F66803}" type="pres">
      <dgm:prSet presAssocID="{4B8A8B2F-02C5-4574-BD8E-A7B5179526CB}" presName="thickLine" presStyleLbl="alignNode1" presStyleIdx="1" presStyleCnt="3"/>
      <dgm:spPr/>
    </dgm:pt>
    <dgm:pt modelId="{152F6C6F-C17A-4E4A-B4F9-E2FAF48EF70F}" type="pres">
      <dgm:prSet presAssocID="{4B8A8B2F-02C5-4574-BD8E-A7B5179526CB}" presName="horz1" presStyleCnt="0"/>
      <dgm:spPr/>
    </dgm:pt>
    <dgm:pt modelId="{F49A9144-3322-416D-8526-A84EB88E8C66}" type="pres">
      <dgm:prSet presAssocID="{4B8A8B2F-02C5-4574-BD8E-A7B5179526CB}" presName="tx1" presStyleLbl="revTx" presStyleIdx="1" presStyleCnt="3"/>
      <dgm:spPr/>
      <dgm:t>
        <a:bodyPr/>
        <a:lstStyle/>
        <a:p>
          <a:endParaRPr lang="it-IT"/>
        </a:p>
      </dgm:t>
    </dgm:pt>
    <dgm:pt modelId="{323D0429-8CE7-41D3-BDEA-D49F93F73646}" type="pres">
      <dgm:prSet presAssocID="{4B8A8B2F-02C5-4574-BD8E-A7B5179526CB}" presName="vert1" presStyleCnt="0"/>
      <dgm:spPr/>
    </dgm:pt>
    <dgm:pt modelId="{6036143E-AE42-42DA-854C-6BDA2433BE2A}" type="pres">
      <dgm:prSet presAssocID="{FB65CD8E-C404-4CF9-B5EE-FCD24D0A3312}" presName="thickLine" presStyleLbl="alignNode1" presStyleIdx="2" presStyleCnt="3"/>
      <dgm:spPr/>
    </dgm:pt>
    <dgm:pt modelId="{04E66DE1-BAD8-4A57-A010-28B27D4BC8AD}" type="pres">
      <dgm:prSet presAssocID="{FB65CD8E-C404-4CF9-B5EE-FCD24D0A3312}" presName="horz1" presStyleCnt="0"/>
      <dgm:spPr/>
    </dgm:pt>
    <dgm:pt modelId="{68445A7A-ACC6-4D43-93CD-113FA1BBE297}" type="pres">
      <dgm:prSet presAssocID="{FB65CD8E-C404-4CF9-B5EE-FCD24D0A3312}" presName="tx1" presStyleLbl="revTx" presStyleIdx="2" presStyleCnt="3"/>
      <dgm:spPr/>
      <dgm:t>
        <a:bodyPr/>
        <a:lstStyle/>
        <a:p>
          <a:endParaRPr lang="it-IT"/>
        </a:p>
      </dgm:t>
    </dgm:pt>
    <dgm:pt modelId="{3D4438B7-B125-4394-ADB8-5F4811CE87FC}" type="pres">
      <dgm:prSet presAssocID="{FB65CD8E-C404-4CF9-B5EE-FCD24D0A3312}" presName="vert1" presStyleCnt="0"/>
      <dgm:spPr/>
    </dgm:pt>
  </dgm:ptLst>
  <dgm:cxnLst>
    <dgm:cxn modelId="{CC62D153-CBA5-4EFB-884B-1A5A81B100E7}" type="presOf" srcId="{FB65CD8E-C404-4CF9-B5EE-FCD24D0A3312}" destId="{68445A7A-ACC6-4D43-93CD-113FA1BBE297}" srcOrd="0" destOrd="0" presId="urn:microsoft.com/office/officeart/2008/layout/LinedList"/>
    <dgm:cxn modelId="{AE38BD9C-D1E5-4846-8DC3-084FF9E83C57}" srcId="{C5B53C00-4098-430F-B5C1-8F0522DF4502}" destId="{FB65CD8E-C404-4CF9-B5EE-FCD24D0A3312}" srcOrd="2" destOrd="0" parTransId="{BBFF7CB5-84A8-4736-9342-651688C4DAE0}" sibTransId="{67275449-A308-464B-90BC-980FAA7B2AD5}"/>
    <dgm:cxn modelId="{FF71B577-9825-4FF1-B81C-6491D54FCE69}" srcId="{C5B53C00-4098-430F-B5C1-8F0522DF4502}" destId="{029654E3-83CA-4FD6-9180-93278944621C}" srcOrd="0" destOrd="0" parTransId="{9432911F-56AF-46E6-9BBB-3C96377975C4}" sibTransId="{05113651-C959-4723-A6DB-70DEC46F973E}"/>
    <dgm:cxn modelId="{31B060D4-2DDE-46A2-9437-19B6508A2E30}" srcId="{C5B53C00-4098-430F-B5C1-8F0522DF4502}" destId="{4B8A8B2F-02C5-4574-BD8E-A7B5179526CB}" srcOrd="1" destOrd="0" parTransId="{AA63DD9E-2E65-4AD2-8E84-6302ECCB108A}" sibTransId="{E48AC68E-F8CB-4BC3-A327-8F0A5392FDED}"/>
    <dgm:cxn modelId="{FE2B2AC8-A8CD-408D-B456-9F41C7E7D3F5}" type="presOf" srcId="{C5B53C00-4098-430F-B5C1-8F0522DF4502}" destId="{4D798C8C-E347-44B8-828C-4278A6E1D89C}" srcOrd="0" destOrd="0" presId="urn:microsoft.com/office/officeart/2008/layout/LinedList"/>
    <dgm:cxn modelId="{5D81574A-F075-4D24-ADDB-501CC7DEE5A4}" type="presOf" srcId="{029654E3-83CA-4FD6-9180-93278944621C}" destId="{EA129410-F2D0-4117-B0A1-CC7B7D1593AD}" srcOrd="0" destOrd="0" presId="urn:microsoft.com/office/officeart/2008/layout/LinedList"/>
    <dgm:cxn modelId="{CB6BF106-F84B-40A5-AAA8-E5BD685351ED}" type="presOf" srcId="{4B8A8B2F-02C5-4574-BD8E-A7B5179526CB}" destId="{F49A9144-3322-416D-8526-A84EB88E8C66}" srcOrd="0" destOrd="0" presId="urn:microsoft.com/office/officeart/2008/layout/LinedList"/>
    <dgm:cxn modelId="{FB23691D-1198-44A4-A167-E841D24385FE}" type="presParOf" srcId="{4D798C8C-E347-44B8-828C-4278A6E1D89C}" destId="{CAD1B3DD-A69A-4470-B2C6-4F4617C1B8C3}" srcOrd="0" destOrd="0" presId="urn:microsoft.com/office/officeart/2008/layout/LinedList"/>
    <dgm:cxn modelId="{145C8AC9-6DFE-4276-A07F-F4B97CBFEB85}" type="presParOf" srcId="{4D798C8C-E347-44B8-828C-4278A6E1D89C}" destId="{8B6F1CBF-B658-449B-9DE1-7F3796876148}" srcOrd="1" destOrd="0" presId="urn:microsoft.com/office/officeart/2008/layout/LinedList"/>
    <dgm:cxn modelId="{C3CCEC38-FA66-41DD-B2ED-ACE809379F6C}" type="presParOf" srcId="{8B6F1CBF-B658-449B-9DE1-7F3796876148}" destId="{EA129410-F2D0-4117-B0A1-CC7B7D1593AD}" srcOrd="0" destOrd="0" presId="urn:microsoft.com/office/officeart/2008/layout/LinedList"/>
    <dgm:cxn modelId="{CEC12D4B-08C6-4F99-97E4-54C813E8340C}" type="presParOf" srcId="{8B6F1CBF-B658-449B-9DE1-7F3796876148}" destId="{FA01F7AC-631E-4A87-99A1-6A344F1939B5}" srcOrd="1" destOrd="0" presId="urn:microsoft.com/office/officeart/2008/layout/LinedList"/>
    <dgm:cxn modelId="{13E47E8E-323B-42DA-9EB7-AF4BB8120977}" type="presParOf" srcId="{4D798C8C-E347-44B8-828C-4278A6E1D89C}" destId="{12610D74-9E34-4E2B-9179-D7A904F66803}" srcOrd="2" destOrd="0" presId="urn:microsoft.com/office/officeart/2008/layout/LinedList"/>
    <dgm:cxn modelId="{9C8D5957-A307-4F31-B1ED-B84C764AFD08}" type="presParOf" srcId="{4D798C8C-E347-44B8-828C-4278A6E1D89C}" destId="{152F6C6F-C17A-4E4A-B4F9-E2FAF48EF70F}" srcOrd="3" destOrd="0" presId="urn:microsoft.com/office/officeart/2008/layout/LinedList"/>
    <dgm:cxn modelId="{FFABB377-9D4D-4A4D-B251-9DEABA05B8A8}" type="presParOf" srcId="{152F6C6F-C17A-4E4A-B4F9-E2FAF48EF70F}" destId="{F49A9144-3322-416D-8526-A84EB88E8C66}" srcOrd="0" destOrd="0" presId="urn:microsoft.com/office/officeart/2008/layout/LinedList"/>
    <dgm:cxn modelId="{1463A129-08A3-4DC1-A7FA-C5E5F1FADD83}" type="presParOf" srcId="{152F6C6F-C17A-4E4A-B4F9-E2FAF48EF70F}" destId="{323D0429-8CE7-41D3-BDEA-D49F93F73646}" srcOrd="1" destOrd="0" presId="urn:microsoft.com/office/officeart/2008/layout/LinedList"/>
    <dgm:cxn modelId="{F11DF334-AEA9-48DA-AC41-AAB4F2713166}" type="presParOf" srcId="{4D798C8C-E347-44B8-828C-4278A6E1D89C}" destId="{6036143E-AE42-42DA-854C-6BDA2433BE2A}" srcOrd="4" destOrd="0" presId="urn:microsoft.com/office/officeart/2008/layout/LinedList"/>
    <dgm:cxn modelId="{391AD49A-126E-4C89-A767-DCD49F6DDC4C}" type="presParOf" srcId="{4D798C8C-E347-44B8-828C-4278A6E1D89C}" destId="{04E66DE1-BAD8-4A57-A010-28B27D4BC8AD}" srcOrd="5" destOrd="0" presId="urn:microsoft.com/office/officeart/2008/layout/LinedList"/>
    <dgm:cxn modelId="{A75CFCD6-8F19-40F8-BE5E-04E6F2D9A6B5}" type="presParOf" srcId="{04E66DE1-BAD8-4A57-A010-28B27D4BC8AD}" destId="{68445A7A-ACC6-4D43-93CD-113FA1BBE297}" srcOrd="0" destOrd="0" presId="urn:microsoft.com/office/officeart/2008/layout/LinedList"/>
    <dgm:cxn modelId="{502778CA-C683-43CA-9F51-C64EAC697B8D}" type="presParOf" srcId="{04E66DE1-BAD8-4A57-A010-28B27D4BC8AD}" destId="{3D4438B7-B125-4394-ADB8-5F4811CE87F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A517EB-D20E-4D0F-AFF1-10564ADD449F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494D1F97-D9C4-46CA-8F9B-B7F03EF03FE9}">
      <dgm:prSet/>
      <dgm:spPr/>
      <dgm:t>
        <a:bodyPr/>
        <a:lstStyle/>
        <a:p>
          <a:pPr rtl="0"/>
          <a:r>
            <a:rPr lang="it-IT" smtClean="0"/>
            <a:t>173 considerando</a:t>
          </a:r>
          <a:endParaRPr lang="it-IT"/>
        </a:p>
      </dgm:t>
    </dgm:pt>
    <dgm:pt modelId="{CDC292EC-7C69-48F4-B767-E2E331BEF88C}" type="parTrans" cxnId="{3EF64F82-303A-4B9A-B7E5-80F607766B92}">
      <dgm:prSet/>
      <dgm:spPr/>
      <dgm:t>
        <a:bodyPr/>
        <a:lstStyle/>
        <a:p>
          <a:endParaRPr lang="it-IT"/>
        </a:p>
      </dgm:t>
    </dgm:pt>
    <dgm:pt modelId="{F1D4CE01-CABC-4903-BA33-9A0BD2AB5DF0}" type="sibTrans" cxnId="{3EF64F82-303A-4B9A-B7E5-80F607766B92}">
      <dgm:prSet/>
      <dgm:spPr/>
      <dgm:t>
        <a:bodyPr/>
        <a:lstStyle/>
        <a:p>
          <a:endParaRPr lang="it-IT"/>
        </a:p>
      </dgm:t>
    </dgm:pt>
    <dgm:pt modelId="{E55448C5-B484-4EA1-BF97-695572F1179B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dirty="0" smtClean="0"/>
            <a:t>99 articoli</a:t>
          </a:r>
        </a:p>
      </dgm:t>
    </dgm:pt>
    <dgm:pt modelId="{89083CAD-931A-4CEF-9639-C0546A6965F3}" type="parTrans" cxnId="{FC25E811-3577-4374-B74F-08C0AAB9F6CD}">
      <dgm:prSet/>
      <dgm:spPr/>
      <dgm:t>
        <a:bodyPr/>
        <a:lstStyle/>
        <a:p>
          <a:endParaRPr lang="it-IT"/>
        </a:p>
      </dgm:t>
    </dgm:pt>
    <dgm:pt modelId="{1CA2D4A8-92F8-4E1C-84E8-6A47BFFEA46C}" type="sibTrans" cxnId="{FC25E811-3577-4374-B74F-08C0AAB9F6CD}">
      <dgm:prSet/>
      <dgm:spPr/>
      <dgm:t>
        <a:bodyPr/>
        <a:lstStyle/>
        <a:p>
          <a:endParaRPr lang="it-IT"/>
        </a:p>
      </dgm:t>
    </dgm:pt>
    <dgm:pt modelId="{42FEF801-8E19-324F-9A08-7C7099DF6909}">
      <dgm:prSet/>
      <dgm:spPr/>
      <dgm:t>
        <a:bodyPr/>
        <a:lstStyle/>
        <a:p>
          <a:pPr rtl="0"/>
          <a:r>
            <a:rPr lang="it-IT" smtClean="0"/>
            <a:t>XI capi</a:t>
          </a:r>
          <a:endParaRPr lang="it-IT" dirty="0"/>
        </a:p>
      </dgm:t>
    </dgm:pt>
    <dgm:pt modelId="{64F1DECD-3FBD-CA4C-AB6D-A0D65E259489}" type="parTrans" cxnId="{4AFF49B3-2C1D-6B47-95BF-0F752EBA08F3}">
      <dgm:prSet/>
      <dgm:spPr/>
      <dgm:t>
        <a:bodyPr/>
        <a:lstStyle/>
        <a:p>
          <a:endParaRPr lang="it-IT"/>
        </a:p>
      </dgm:t>
    </dgm:pt>
    <dgm:pt modelId="{50BE8C17-E634-A041-95C7-B994B1DED0B9}" type="sibTrans" cxnId="{4AFF49B3-2C1D-6B47-95BF-0F752EBA08F3}">
      <dgm:prSet/>
      <dgm:spPr/>
      <dgm:t>
        <a:bodyPr/>
        <a:lstStyle/>
        <a:p>
          <a:endParaRPr lang="it-IT"/>
        </a:p>
      </dgm:t>
    </dgm:pt>
    <dgm:pt modelId="{2206E6B2-1A84-4D2B-8105-1AF9C72D3D2E}" type="pres">
      <dgm:prSet presAssocID="{0BA517EB-D20E-4D0F-AFF1-10564ADD449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B3E638D-A0BB-44E2-88C3-FB162A6916C2}" type="pres">
      <dgm:prSet presAssocID="{494D1F97-D9C4-46CA-8F9B-B7F03EF03FE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9888AF2-428F-4C02-BB44-8459EFB99D2F}" type="pres">
      <dgm:prSet presAssocID="{F1D4CE01-CABC-4903-BA33-9A0BD2AB5DF0}" presName="sibTrans" presStyleCnt="0"/>
      <dgm:spPr/>
    </dgm:pt>
    <dgm:pt modelId="{EAB3E96D-C233-439E-839C-62D227F9CA7C}" type="pres">
      <dgm:prSet presAssocID="{E55448C5-B484-4EA1-BF97-695572F1179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3785105-A52A-45D7-BD5E-F9B5EAE87E80}" type="pres">
      <dgm:prSet presAssocID="{1CA2D4A8-92F8-4E1C-84E8-6A47BFFEA46C}" presName="sibTrans" presStyleCnt="0"/>
      <dgm:spPr/>
    </dgm:pt>
    <dgm:pt modelId="{3FA8E64D-4E22-EE47-B052-B26A25565C0E}" type="pres">
      <dgm:prSet presAssocID="{42FEF801-8E19-324F-9A08-7C7099DF690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AE5CDF1-BD75-4DE0-AB06-9CC1974C13C9}" type="presOf" srcId="{0BA517EB-D20E-4D0F-AFF1-10564ADD449F}" destId="{2206E6B2-1A84-4D2B-8105-1AF9C72D3D2E}" srcOrd="0" destOrd="0" presId="urn:microsoft.com/office/officeart/2005/8/layout/default"/>
    <dgm:cxn modelId="{25D4B68F-8279-4395-B308-17BF031C806E}" type="presOf" srcId="{494D1F97-D9C4-46CA-8F9B-B7F03EF03FE9}" destId="{BB3E638D-A0BB-44E2-88C3-FB162A6916C2}" srcOrd="0" destOrd="0" presId="urn:microsoft.com/office/officeart/2005/8/layout/default"/>
    <dgm:cxn modelId="{FA1A7415-AE53-FE41-B17C-888579FCD02F}" type="presOf" srcId="{42FEF801-8E19-324F-9A08-7C7099DF6909}" destId="{3FA8E64D-4E22-EE47-B052-B26A25565C0E}" srcOrd="0" destOrd="0" presId="urn:microsoft.com/office/officeart/2005/8/layout/default"/>
    <dgm:cxn modelId="{FC25E811-3577-4374-B74F-08C0AAB9F6CD}" srcId="{0BA517EB-D20E-4D0F-AFF1-10564ADD449F}" destId="{E55448C5-B484-4EA1-BF97-695572F1179B}" srcOrd="1" destOrd="0" parTransId="{89083CAD-931A-4CEF-9639-C0546A6965F3}" sibTransId="{1CA2D4A8-92F8-4E1C-84E8-6A47BFFEA46C}"/>
    <dgm:cxn modelId="{8D1695EE-5F31-4287-B177-E486BAEB3AFC}" type="presOf" srcId="{E55448C5-B484-4EA1-BF97-695572F1179B}" destId="{EAB3E96D-C233-439E-839C-62D227F9CA7C}" srcOrd="0" destOrd="0" presId="urn:microsoft.com/office/officeart/2005/8/layout/default"/>
    <dgm:cxn modelId="{4AFF49B3-2C1D-6B47-95BF-0F752EBA08F3}" srcId="{0BA517EB-D20E-4D0F-AFF1-10564ADD449F}" destId="{42FEF801-8E19-324F-9A08-7C7099DF6909}" srcOrd="2" destOrd="0" parTransId="{64F1DECD-3FBD-CA4C-AB6D-A0D65E259489}" sibTransId="{50BE8C17-E634-A041-95C7-B994B1DED0B9}"/>
    <dgm:cxn modelId="{3EF64F82-303A-4B9A-B7E5-80F607766B92}" srcId="{0BA517EB-D20E-4D0F-AFF1-10564ADD449F}" destId="{494D1F97-D9C4-46CA-8F9B-B7F03EF03FE9}" srcOrd="0" destOrd="0" parTransId="{CDC292EC-7C69-48F4-B767-E2E331BEF88C}" sibTransId="{F1D4CE01-CABC-4903-BA33-9A0BD2AB5DF0}"/>
    <dgm:cxn modelId="{BFB53104-F956-4F04-8FC8-499A8AB861CC}" type="presParOf" srcId="{2206E6B2-1A84-4D2B-8105-1AF9C72D3D2E}" destId="{BB3E638D-A0BB-44E2-88C3-FB162A6916C2}" srcOrd="0" destOrd="0" presId="urn:microsoft.com/office/officeart/2005/8/layout/default"/>
    <dgm:cxn modelId="{83E57BFA-59C3-4367-9BCF-6082972A5DE9}" type="presParOf" srcId="{2206E6B2-1A84-4D2B-8105-1AF9C72D3D2E}" destId="{89888AF2-428F-4C02-BB44-8459EFB99D2F}" srcOrd="1" destOrd="0" presId="urn:microsoft.com/office/officeart/2005/8/layout/default"/>
    <dgm:cxn modelId="{0D0BA080-FF95-4322-A549-9D319E47B40E}" type="presParOf" srcId="{2206E6B2-1A84-4D2B-8105-1AF9C72D3D2E}" destId="{EAB3E96D-C233-439E-839C-62D227F9CA7C}" srcOrd="2" destOrd="0" presId="urn:microsoft.com/office/officeart/2005/8/layout/default"/>
    <dgm:cxn modelId="{E7764FD3-EDDA-4EEC-9503-B03E46404495}" type="presParOf" srcId="{2206E6B2-1A84-4D2B-8105-1AF9C72D3D2E}" destId="{B3785105-A52A-45D7-BD5E-F9B5EAE87E80}" srcOrd="3" destOrd="0" presId="urn:microsoft.com/office/officeart/2005/8/layout/default"/>
    <dgm:cxn modelId="{273CC1B2-6515-0042-BBBC-B2D45752F781}" type="presParOf" srcId="{2206E6B2-1A84-4D2B-8105-1AF9C72D3D2E}" destId="{3FA8E64D-4E22-EE47-B052-B26A25565C0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696783E-569A-48A7-A92D-134C14AB0B3C}" type="doc">
      <dgm:prSet loTypeId="urn:microsoft.com/office/officeart/2008/layout/LinedList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DC6F8B3D-C3E2-4467-8106-B61C572E8850}">
      <dgm:prSet custT="1"/>
      <dgm:spPr/>
      <dgm:t>
        <a:bodyPr/>
        <a:lstStyle/>
        <a:p>
          <a:pPr rtl="0"/>
          <a:r>
            <a:rPr lang="it-IT" sz="1800" dirty="0" smtClean="0"/>
            <a:t>fornisce indicazioni di carattere generale;</a:t>
          </a:r>
          <a:endParaRPr lang="it-IT" sz="1800" dirty="0"/>
        </a:p>
      </dgm:t>
    </dgm:pt>
    <dgm:pt modelId="{A668E96D-D4D1-40E1-8D68-E8831CEAD5B3}" type="parTrans" cxnId="{54A7CE05-8072-41BA-AA8A-AB9C2057FB07}">
      <dgm:prSet/>
      <dgm:spPr/>
      <dgm:t>
        <a:bodyPr/>
        <a:lstStyle/>
        <a:p>
          <a:endParaRPr lang="it-IT"/>
        </a:p>
      </dgm:t>
    </dgm:pt>
    <dgm:pt modelId="{657FD69F-152F-4194-9C65-FE582659C183}" type="sibTrans" cxnId="{54A7CE05-8072-41BA-AA8A-AB9C2057FB07}">
      <dgm:prSet/>
      <dgm:spPr/>
      <dgm:t>
        <a:bodyPr/>
        <a:lstStyle/>
        <a:p>
          <a:endParaRPr lang="it-IT"/>
        </a:p>
      </dgm:t>
    </dgm:pt>
    <dgm:pt modelId="{389187A4-6BEC-47C9-9C81-0927C19D70E7}">
      <dgm:prSet custT="1"/>
      <dgm:spPr/>
      <dgm:t>
        <a:bodyPr/>
        <a:lstStyle/>
        <a:p>
          <a:r>
            <a:rPr lang="it-IT" sz="1800" dirty="0" smtClean="0"/>
            <a:t>emana direttive;</a:t>
          </a:r>
          <a:endParaRPr lang="it-IT" sz="1800" dirty="0"/>
        </a:p>
      </dgm:t>
    </dgm:pt>
    <dgm:pt modelId="{594639F7-A10C-450E-8E0D-727DB93F902D}" type="parTrans" cxnId="{F23539B3-2A99-4320-8BC1-2D74B4F589DA}">
      <dgm:prSet/>
      <dgm:spPr/>
      <dgm:t>
        <a:bodyPr/>
        <a:lstStyle/>
        <a:p>
          <a:endParaRPr lang="it-IT"/>
        </a:p>
      </dgm:t>
    </dgm:pt>
    <dgm:pt modelId="{230A91AB-B5A7-47E7-80A9-69E05FA6C7E0}" type="sibTrans" cxnId="{F23539B3-2A99-4320-8BC1-2D74B4F589DA}">
      <dgm:prSet/>
      <dgm:spPr/>
      <dgm:t>
        <a:bodyPr/>
        <a:lstStyle/>
        <a:p>
          <a:endParaRPr lang="it-IT"/>
        </a:p>
      </dgm:t>
    </dgm:pt>
    <dgm:pt modelId="{1C69148F-22C1-4100-BF55-2D6284AB6E41}">
      <dgm:prSet custT="1"/>
      <dgm:spPr/>
      <dgm:t>
        <a:bodyPr/>
        <a:lstStyle/>
        <a:p>
          <a:r>
            <a:rPr lang="it-IT" sz="1800" dirty="0" smtClean="0"/>
            <a:t>definisce modelli standard delle informative, degli atti di designazione e delle istruzioni nonché dei contratti di designazione dei Responsabili Esterni al trattamento;</a:t>
          </a:r>
          <a:endParaRPr lang="it-IT" sz="1800" dirty="0"/>
        </a:p>
      </dgm:t>
    </dgm:pt>
    <dgm:pt modelId="{0BD3AE86-12BF-4827-91B7-C6D22E54FF65}" type="parTrans" cxnId="{A11BECCC-B8DF-4E42-AFF9-6AFA77FCA33D}">
      <dgm:prSet/>
      <dgm:spPr/>
      <dgm:t>
        <a:bodyPr/>
        <a:lstStyle/>
        <a:p>
          <a:endParaRPr lang="it-IT"/>
        </a:p>
      </dgm:t>
    </dgm:pt>
    <dgm:pt modelId="{25488056-B7ED-44DA-AF8C-EBA67A9D0579}" type="sibTrans" cxnId="{A11BECCC-B8DF-4E42-AFF9-6AFA77FCA33D}">
      <dgm:prSet/>
      <dgm:spPr/>
      <dgm:t>
        <a:bodyPr/>
        <a:lstStyle/>
        <a:p>
          <a:endParaRPr lang="it-IT"/>
        </a:p>
      </dgm:t>
    </dgm:pt>
    <dgm:pt modelId="{AC29C534-46BC-4F7B-906D-9CFF78950ADC}">
      <dgm:prSet custT="1"/>
      <dgm:spPr/>
      <dgm:t>
        <a:bodyPr/>
        <a:lstStyle/>
        <a:p>
          <a:r>
            <a:rPr lang="it-IT" sz="1800" dirty="0" smtClean="0"/>
            <a:t>coordina la definizione delle misure tecniche ed organizzative volte ad assicurare all’interno dell’INFN il corretto adempimento del Regolamento e la concreta applicazione delle indicazioni provenienti dall’Autorità di controllo.</a:t>
          </a:r>
          <a:endParaRPr lang="it-IT" sz="1800" dirty="0"/>
        </a:p>
      </dgm:t>
    </dgm:pt>
    <dgm:pt modelId="{28B57228-9EC6-4F3E-A3B0-C29D3F3A437C}" type="parTrans" cxnId="{82F1F244-29AB-4B59-8076-A8E3A4D98946}">
      <dgm:prSet/>
      <dgm:spPr/>
      <dgm:t>
        <a:bodyPr/>
        <a:lstStyle/>
        <a:p>
          <a:endParaRPr lang="it-IT"/>
        </a:p>
      </dgm:t>
    </dgm:pt>
    <dgm:pt modelId="{E3579C04-8E53-4BC5-A49F-E64528D51504}" type="sibTrans" cxnId="{82F1F244-29AB-4B59-8076-A8E3A4D98946}">
      <dgm:prSet/>
      <dgm:spPr/>
      <dgm:t>
        <a:bodyPr/>
        <a:lstStyle/>
        <a:p>
          <a:endParaRPr lang="it-IT"/>
        </a:p>
      </dgm:t>
    </dgm:pt>
    <dgm:pt modelId="{E77D8A5F-A7EB-4415-AF7D-E942C4C4FB28}" type="pres">
      <dgm:prSet presAssocID="{7696783E-569A-48A7-A92D-134C14AB0B3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693D8570-6D27-4378-A408-85F5D32F674E}" type="pres">
      <dgm:prSet presAssocID="{DC6F8B3D-C3E2-4467-8106-B61C572E8850}" presName="thickLine" presStyleLbl="alignNode1" presStyleIdx="0" presStyleCnt="4"/>
      <dgm:spPr/>
    </dgm:pt>
    <dgm:pt modelId="{B6D9838C-AB94-4049-8A53-CBEB200A31AF}" type="pres">
      <dgm:prSet presAssocID="{DC6F8B3D-C3E2-4467-8106-B61C572E8850}" presName="horz1" presStyleCnt="0"/>
      <dgm:spPr/>
    </dgm:pt>
    <dgm:pt modelId="{1AEEC7E4-BBDC-40B4-8058-7368653497F0}" type="pres">
      <dgm:prSet presAssocID="{DC6F8B3D-C3E2-4467-8106-B61C572E8850}" presName="tx1" presStyleLbl="revTx" presStyleIdx="0" presStyleCnt="4"/>
      <dgm:spPr/>
      <dgm:t>
        <a:bodyPr/>
        <a:lstStyle/>
        <a:p>
          <a:endParaRPr lang="it-IT"/>
        </a:p>
      </dgm:t>
    </dgm:pt>
    <dgm:pt modelId="{9A610715-0066-46E9-847A-83421014C222}" type="pres">
      <dgm:prSet presAssocID="{DC6F8B3D-C3E2-4467-8106-B61C572E8850}" presName="vert1" presStyleCnt="0"/>
      <dgm:spPr/>
    </dgm:pt>
    <dgm:pt modelId="{E3321095-16AB-4B41-822D-5F2C942CB6AB}" type="pres">
      <dgm:prSet presAssocID="{389187A4-6BEC-47C9-9C81-0927C19D70E7}" presName="thickLine" presStyleLbl="alignNode1" presStyleIdx="1" presStyleCnt="4"/>
      <dgm:spPr/>
    </dgm:pt>
    <dgm:pt modelId="{6D16009F-4118-48E5-88E1-7ED50547F39A}" type="pres">
      <dgm:prSet presAssocID="{389187A4-6BEC-47C9-9C81-0927C19D70E7}" presName="horz1" presStyleCnt="0"/>
      <dgm:spPr/>
    </dgm:pt>
    <dgm:pt modelId="{DAE8FB80-3B61-420A-B6D5-69030FED5ECB}" type="pres">
      <dgm:prSet presAssocID="{389187A4-6BEC-47C9-9C81-0927C19D70E7}" presName="tx1" presStyleLbl="revTx" presStyleIdx="1" presStyleCnt="4"/>
      <dgm:spPr/>
      <dgm:t>
        <a:bodyPr/>
        <a:lstStyle/>
        <a:p>
          <a:endParaRPr lang="it-IT"/>
        </a:p>
      </dgm:t>
    </dgm:pt>
    <dgm:pt modelId="{D015A40D-7C62-4570-BB2E-FD537CD2B131}" type="pres">
      <dgm:prSet presAssocID="{389187A4-6BEC-47C9-9C81-0927C19D70E7}" presName="vert1" presStyleCnt="0"/>
      <dgm:spPr/>
    </dgm:pt>
    <dgm:pt modelId="{7B5B6C02-9FEB-4FEF-95DA-2C0276F7E397}" type="pres">
      <dgm:prSet presAssocID="{1C69148F-22C1-4100-BF55-2D6284AB6E41}" presName="thickLine" presStyleLbl="alignNode1" presStyleIdx="2" presStyleCnt="4"/>
      <dgm:spPr/>
    </dgm:pt>
    <dgm:pt modelId="{C9CA9FC8-DDA8-4AF6-8AB5-4870AB6E2108}" type="pres">
      <dgm:prSet presAssocID="{1C69148F-22C1-4100-BF55-2D6284AB6E41}" presName="horz1" presStyleCnt="0"/>
      <dgm:spPr/>
    </dgm:pt>
    <dgm:pt modelId="{C948EBBC-1F4F-43ED-8AFA-5D1B7A079037}" type="pres">
      <dgm:prSet presAssocID="{1C69148F-22C1-4100-BF55-2D6284AB6E41}" presName="tx1" presStyleLbl="revTx" presStyleIdx="2" presStyleCnt="4"/>
      <dgm:spPr/>
      <dgm:t>
        <a:bodyPr/>
        <a:lstStyle/>
        <a:p>
          <a:endParaRPr lang="it-IT"/>
        </a:p>
      </dgm:t>
    </dgm:pt>
    <dgm:pt modelId="{E0AF1090-29F6-4545-9FDA-A663C26FC2BE}" type="pres">
      <dgm:prSet presAssocID="{1C69148F-22C1-4100-BF55-2D6284AB6E41}" presName="vert1" presStyleCnt="0"/>
      <dgm:spPr/>
    </dgm:pt>
    <dgm:pt modelId="{354D95AC-002B-437A-B40A-D74460162D6C}" type="pres">
      <dgm:prSet presAssocID="{AC29C534-46BC-4F7B-906D-9CFF78950ADC}" presName="thickLine" presStyleLbl="alignNode1" presStyleIdx="3" presStyleCnt="4"/>
      <dgm:spPr/>
    </dgm:pt>
    <dgm:pt modelId="{6CBC509A-F7C0-44E2-B340-C4B8438C7116}" type="pres">
      <dgm:prSet presAssocID="{AC29C534-46BC-4F7B-906D-9CFF78950ADC}" presName="horz1" presStyleCnt="0"/>
      <dgm:spPr/>
    </dgm:pt>
    <dgm:pt modelId="{D8111BE2-2362-4324-83E1-8C3DC31C0140}" type="pres">
      <dgm:prSet presAssocID="{AC29C534-46BC-4F7B-906D-9CFF78950ADC}" presName="tx1" presStyleLbl="revTx" presStyleIdx="3" presStyleCnt="4"/>
      <dgm:spPr/>
      <dgm:t>
        <a:bodyPr/>
        <a:lstStyle/>
        <a:p>
          <a:endParaRPr lang="it-IT"/>
        </a:p>
      </dgm:t>
    </dgm:pt>
    <dgm:pt modelId="{EF09105B-00D3-4869-9E93-3EF217236A1F}" type="pres">
      <dgm:prSet presAssocID="{AC29C534-46BC-4F7B-906D-9CFF78950ADC}" presName="vert1" presStyleCnt="0"/>
      <dgm:spPr/>
    </dgm:pt>
  </dgm:ptLst>
  <dgm:cxnLst>
    <dgm:cxn modelId="{82F1F244-29AB-4B59-8076-A8E3A4D98946}" srcId="{7696783E-569A-48A7-A92D-134C14AB0B3C}" destId="{AC29C534-46BC-4F7B-906D-9CFF78950ADC}" srcOrd="3" destOrd="0" parTransId="{28B57228-9EC6-4F3E-A3B0-C29D3F3A437C}" sibTransId="{E3579C04-8E53-4BC5-A49F-E64528D51504}"/>
    <dgm:cxn modelId="{71ABD652-81D7-4ADA-83EF-101DD334D940}" type="presOf" srcId="{AC29C534-46BC-4F7B-906D-9CFF78950ADC}" destId="{D8111BE2-2362-4324-83E1-8C3DC31C0140}" srcOrd="0" destOrd="0" presId="urn:microsoft.com/office/officeart/2008/layout/LinedList"/>
    <dgm:cxn modelId="{37999560-A949-482B-B9CE-982FDA68EDDB}" type="presOf" srcId="{7696783E-569A-48A7-A92D-134C14AB0B3C}" destId="{E77D8A5F-A7EB-4415-AF7D-E942C4C4FB28}" srcOrd="0" destOrd="0" presId="urn:microsoft.com/office/officeart/2008/layout/LinedList"/>
    <dgm:cxn modelId="{54A7CE05-8072-41BA-AA8A-AB9C2057FB07}" srcId="{7696783E-569A-48A7-A92D-134C14AB0B3C}" destId="{DC6F8B3D-C3E2-4467-8106-B61C572E8850}" srcOrd="0" destOrd="0" parTransId="{A668E96D-D4D1-40E1-8D68-E8831CEAD5B3}" sibTransId="{657FD69F-152F-4194-9C65-FE582659C183}"/>
    <dgm:cxn modelId="{BF33A1FA-6936-435D-9B2A-91393ABE5644}" type="presOf" srcId="{389187A4-6BEC-47C9-9C81-0927C19D70E7}" destId="{DAE8FB80-3B61-420A-B6D5-69030FED5ECB}" srcOrd="0" destOrd="0" presId="urn:microsoft.com/office/officeart/2008/layout/LinedList"/>
    <dgm:cxn modelId="{B50D72F0-A94C-4E16-A270-9413823A075A}" type="presOf" srcId="{1C69148F-22C1-4100-BF55-2D6284AB6E41}" destId="{C948EBBC-1F4F-43ED-8AFA-5D1B7A079037}" srcOrd="0" destOrd="0" presId="urn:microsoft.com/office/officeart/2008/layout/LinedList"/>
    <dgm:cxn modelId="{A11BECCC-B8DF-4E42-AFF9-6AFA77FCA33D}" srcId="{7696783E-569A-48A7-A92D-134C14AB0B3C}" destId="{1C69148F-22C1-4100-BF55-2D6284AB6E41}" srcOrd="2" destOrd="0" parTransId="{0BD3AE86-12BF-4827-91B7-C6D22E54FF65}" sibTransId="{25488056-B7ED-44DA-AF8C-EBA67A9D0579}"/>
    <dgm:cxn modelId="{7AF18A11-CD19-4035-862C-6478EEAE346A}" type="presOf" srcId="{DC6F8B3D-C3E2-4467-8106-B61C572E8850}" destId="{1AEEC7E4-BBDC-40B4-8058-7368653497F0}" srcOrd="0" destOrd="0" presId="urn:microsoft.com/office/officeart/2008/layout/LinedList"/>
    <dgm:cxn modelId="{F23539B3-2A99-4320-8BC1-2D74B4F589DA}" srcId="{7696783E-569A-48A7-A92D-134C14AB0B3C}" destId="{389187A4-6BEC-47C9-9C81-0927C19D70E7}" srcOrd="1" destOrd="0" parTransId="{594639F7-A10C-450E-8E0D-727DB93F902D}" sibTransId="{230A91AB-B5A7-47E7-80A9-69E05FA6C7E0}"/>
    <dgm:cxn modelId="{88C7B390-7D81-42DB-A76F-6EF1BB6F99F2}" type="presParOf" srcId="{E77D8A5F-A7EB-4415-AF7D-E942C4C4FB28}" destId="{693D8570-6D27-4378-A408-85F5D32F674E}" srcOrd="0" destOrd="0" presId="urn:microsoft.com/office/officeart/2008/layout/LinedList"/>
    <dgm:cxn modelId="{2D3DD72F-901C-4062-89CC-C6400BFE4C6D}" type="presParOf" srcId="{E77D8A5F-A7EB-4415-AF7D-E942C4C4FB28}" destId="{B6D9838C-AB94-4049-8A53-CBEB200A31AF}" srcOrd="1" destOrd="0" presId="urn:microsoft.com/office/officeart/2008/layout/LinedList"/>
    <dgm:cxn modelId="{8DAFE160-9B1D-4D8D-8471-5DF5994D46C1}" type="presParOf" srcId="{B6D9838C-AB94-4049-8A53-CBEB200A31AF}" destId="{1AEEC7E4-BBDC-40B4-8058-7368653497F0}" srcOrd="0" destOrd="0" presId="urn:microsoft.com/office/officeart/2008/layout/LinedList"/>
    <dgm:cxn modelId="{979E8112-446D-4AE8-972E-B0FAC694F5F3}" type="presParOf" srcId="{B6D9838C-AB94-4049-8A53-CBEB200A31AF}" destId="{9A610715-0066-46E9-847A-83421014C222}" srcOrd="1" destOrd="0" presId="urn:microsoft.com/office/officeart/2008/layout/LinedList"/>
    <dgm:cxn modelId="{AD6425B3-7729-4462-A5A5-1DB3FF551896}" type="presParOf" srcId="{E77D8A5F-A7EB-4415-AF7D-E942C4C4FB28}" destId="{E3321095-16AB-4B41-822D-5F2C942CB6AB}" srcOrd="2" destOrd="0" presId="urn:microsoft.com/office/officeart/2008/layout/LinedList"/>
    <dgm:cxn modelId="{6A426808-0E1D-4BDF-B80D-63BDD3A8FFD4}" type="presParOf" srcId="{E77D8A5F-A7EB-4415-AF7D-E942C4C4FB28}" destId="{6D16009F-4118-48E5-88E1-7ED50547F39A}" srcOrd="3" destOrd="0" presId="urn:microsoft.com/office/officeart/2008/layout/LinedList"/>
    <dgm:cxn modelId="{C6C28899-07D6-44D2-AC14-2AAEBBF111EA}" type="presParOf" srcId="{6D16009F-4118-48E5-88E1-7ED50547F39A}" destId="{DAE8FB80-3B61-420A-B6D5-69030FED5ECB}" srcOrd="0" destOrd="0" presId="urn:microsoft.com/office/officeart/2008/layout/LinedList"/>
    <dgm:cxn modelId="{B6D785DE-5C5F-434A-99FC-D43506B461AC}" type="presParOf" srcId="{6D16009F-4118-48E5-88E1-7ED50547F39A}" destId="{D015A40D-7C62-4570-BB2E-FD537CD2B131}" srcOrd="1" destOrd="0" presId="urn:microsoft.com/office/officeart/2008/layout/LinedList"/>
    <dgm:cxn modelId="{D9C943B7-1E9D-4D45-857B-0CF70F48B8D3}" type="presParOf" srcId="{E77D8A5F-A7EB-4415-AF7D-E942C4C4FB28}" destId="{7B5B6C02-9FEB-4FEF-95DA-2C0276F7E397}" srcOrd="4" destOrd="0" presId="urn:microsoft.com/office/officeart/2008/layout/LinedList"/>
    <dgm:cxn modelId="{2B7FDF64-D499-47E9-B2A1-737B4F454FE1}" type="presParOf" srcId="{E77D8A5F-A7EB-4415-AF7D-E942C4C4FB28}" destId="{C9CA9FC8-DDA8-4AF6-8AB5-4870AB6E2108}" srcOrd="5" destOrd="0" presId="urn:microsoft.com/office/officeart/2008/layout/LinedList"/>
    <dgm:cxn modelId="{B0C2BC43-7A80-4243-9C99-EC5CFEAD9F4D}" type="presParOf" srcId="{C9CA9FC8-DDA8-4AF6-8AB5-4870AB6E2108}" destId="{C948EBBC-1F4F-43ED-8AFA-5D1B7A079037}" srcOrd="0" destOrd="0" presId="urn:microsoft.com/office/officeart/2008/layout/LinedList"/>
    <dgm:cxn modelId="{D53898CB-F83A-484D-8790-72ACB917AA6B}" type="presParOf" srcId="{C9CA9FC8-DDA8-4AF6-8AB5-4870AB6E2108}" destId="{E0AF1090-29F6-4545-9FDA-A663C26FC2BE}" srcOrd="1" destOrd="0" presId="urn:microsoft.com/office/officeart/2008/layout/LinedList"/>
    <dgm:cxn modelId="{58D698D9-FF4A-4522-9A0E-F62678A9D578}" type="presParOf" srcId="{E77D8A5F-A7EB-4415-AF7D-E942C4C4FB28}" destId="{354D95AC-002B-437A-B40A-D74460162D6C}" srcOrd="6" destOrd="0" presId="urn:microsoft.com/office/officeart/2008/layout/LinedList"/>
    <dgm:cxn modelId="{7E1042FC-36E4-454B-AB10-597E9D37E5AB}" type="presParOf" srcId="{E77D8A5F-A7EB-4415-AF7D-E942C4C4FB28}" destId="{6CBC509A-F7C0-44E2-B340-C4B8438C7116}" srcOrd="7" destOrd="0" presId="urn:microsoft.com/office/officeart/2008/layout/LinedList"/>
    <dgm:cxn modelId="{F936383C-F30A-4154-B22E-0C1000889644}" type="presParOf" srcId="{6CBC509A-F7C0-44E2-B340-C4B8438C7116}" destId="{D8111BE2-2362-4324-83E1-8C3DC31C0140}" srcOrd="0" destOrd="0" presId="urn:microsoft.com/office/officeart/2008/layout/LinedList"/>
    <dgm:cxn modelId="{58077056-879F-4EB6-90C7-33BD6BF9696A}" type="presParOf" srcId="{6CBC509A-F7C0-44E2-B340-C4B8438C7116}" destId="{EF09105B-00D3-4869-9E93-3EF217236A1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E87A4E3A-D747-4CF6-8588-27422C7AB23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FD4DD2D-C91F-4649-B97C-9BBA4C684743}">
      <dgm:prSet/>
      <dgm:spPr/>
      <dgm:t>
        <a:bodyPr/>
        <a:lstStyle/>
        <a:p>
          <a:pPr rtl="0"/>
          <a:r>
            <a:rPr lang="it-IT" dirty="0" smtClean="0"/>
            <a:t>designano, istruiscono e controllano le persone autorizzate al trattamento</a:t>
          </a:r>
          <a:endParaRPr lang="it-IT" dirty="0"/>
        </a:p>
      </dgm:t>
    </dgm:pt>
    <dgm:pt modelId="{659D94E2-4F20-45DD-9078-DD64DC3F2EC0}" type="parTrans" cxnId="{4EEB2C72-5C78-47AE-B9C1-0F1DF0782604}">
      <dgm:prSet/>
      <dgm:spPr/>
      <dgm:t>
        <a:bodyPr/>
        <a:lstStyle/>
        <a:p>
          <a:endParaRPr lang="it-IT"/>
        </a:p>
      </dgm:t>
    </dgm:pt>
    <dgm:pt modelId="{C25DBF23-7EFE-4E27-9500-8E5978D8FCA0}" type="sibTrans" cxnId="{4EEB2C72-5C78-47AE-B9C1-0F1DF0782604}">
      <dgm:prSet/>
      <dgm:spPr/>
      <dgm:t>
        <a:bodyPr/>
        <a:lstStyle/>
        <a:p>
          <a:endParaRPr lang="it-IT"/>
        </a:p>
      </dgm:t>
    </dgm:pt>
    <dgm:pt modelId="{D9E48F2B-1C77-4B74-ABC9-F23F68ADD6EC}">
      <dgm:prSet/>
      <dgm:spPr/>
      <dgm:t>
        <a:bodyPr/>
        <a:lstStyle/>
        <a:p>
          <a:r>
            <a:rPr lang="it-IT" smtClean="0"/>
            <a:t>informano l’interessato e, nei casi previsti, ne acquisiscono il consenso</a:t>
          </a:r>
          <a:endParaRPr lang="it-IT"/>
        </a:p>
      </dgm:t>
    </dgm:pt>
    <dgm:pt modelId="{8ABC95F2-F2D5-4719-805A-CD83B1EE3782}" type="parTrans" cxnId="{CC78A8F4-DDA5-4B56-B439-B280854C57A7}">
      <dgm:prSet/>
      <dgm:spPr/>
      <dgm:t>
        <a:bodyPr/>
        <a:lstStyle/>
        <a:p>
          <a:endParaRPr lang="it-IT"/>
        </a:p>
      </dgm:t>
    </dgm:pt>
    <dgm:pt modelId="{DAD43913-ABC0-430A-818E-29017B2BD8D0}" type="sibTrans" cxnId="{CC78A8F4-DDA5-4B56-B439-B280854C57A7}">
      <dgm:prSet/>
      <dgm:spPr/>
      <dgm:t>
        <a:bodyPr/>
        <a:lstStyle/>
        <a:p>
          <a:endParaRPr lang="it-IT"/>
        </a:p>
      </dgm:t>
    </dgm:pt>
    <dgm:pt modelId="{0272266A-384E-4342-9524-952B5BFBB210}">
      <dgm:prSet/>
      <dgm:spPr/>
      <dgm:t>
        <a:bodyPr/>
        <a:lstStyle/>
        <a:p>
          <a:r>
            <a:rPr lang="it-IT" smtClean="0"/>
            <a:t>assicurano l’esercizio dei diritti previsti per gli interessati</a:t>
          </a:r>
          <a:endParaRPr lang="it-IT"/>
        </a:p>
      </dgm:t>
    </dgm:pt>
    <dgm:pt modelId="{60E25064-D43C-4657-8AB1-67A140382E73}" type="parTrans" cxnId="{BABB7CB5-C7B8-419E-B0A5-E6993FA43F8C}">
      <dgm:prSet/>
      <dgm:spPr/>
      <dgm:t>
        <a:bodyPr/>
        <a:lstStyle/>
        <a:p>
          <a:endParaRPr lang="it-IT"/>
        </a:p>
      </dgm:t>
    </dgm:pt>
    <dgm:pt modelId="{888BA8FC-E387-4DB6-B9C2-D5A898275ABD}" type="sibTrans" cxnId="{BABB7CB5-C7B8-419E-B0A5-E6993FA43F8C}">
      <dgm:prSet/>
      <dgm:spPr/>
      <dgm:t>
        <a:bodyPr/>
        <a:lstStyle/>
        <a:p>
          <a:endParaRPr lang="it-IT"/>
        </a:p>
      </dgm:t>
    </dgm:pt>
    <dgm:pt modelId="{69CB9E48-5FB6-4E2A-8B62-79C507CDD0F0}">
      <dgm:prSet/>
      <dgm:spPr/>
      <dgm:t>
        <a:bodyPr/>
        <a:lstStyle/>
        <a:p>
          <a:r>
            <a:rPr lang="it-IT" smtClean="0"/>
            <a:t>implementano il Registro del trattamento dei dati personali</a:t>
          </a:r>
          <a:endParaRPr lang="it-IT"/>
        </a:p>
      </dgm:t>
    </dgm:pt>
    <dgm:pt modelId="{7D9CE2AB-7B60-42B6-9376-BBDD840D970A}" type="parTrans" cxnId="{E69499A3-F01C-42C2-B825-07261BD9C549}">
      <dgm:prSet/>
      <dgm:spPr/>
      <dgm:t>
        <a:bodyPr/>
        <a:lstStyle/>
        <a:p>
          <a:endParaRPr lang="it-IT"/>
        </a:p>
      </dgm:t>
    </dgm:pt>
    <dgm:pt modelId="{D33E3642-D45C-48AE-8949-6262C865311D}" type="sibTrans" cxnId="{E69499A3-F01C-42C2-B825-07261BD9C549}">
      <dgm:prSet/>
      <dgm:spPr/>
      <dgm:t>
        <a:bodyPr/>
        <a:lstStyle/>
        <a:p>
          <a:endParaRPr lang="it-IT"/>
        </a:p>
      </dgm:t>
    </dgm:pt>
    <dgm:pt modelId="{36D65485-2CF6-4D2C-A8C1-3A93E6FB4747}" type="pres">
      <dgm:prSet presAssocID="{E87A4E3A-D747-4CF6-8588-27422C7AB23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BE2FBDBA-8E80-45A2-94C4-67309A6FAB0D}" type="pres">
      <dgm:prSet presAssocID="{9FD4DD2D-C91F-4649-B97C-9BBA4C684743}" presName="thickLine" presStyleLbl="alignNode1" presStyleIdx="0" presStyleCnt="4"/>
      <dgm:spPr/>
    </dgm:pt>
    <dgm:pt modelId="{AD201460-9D86-42FC-8528-B8086D85A219}" type="pres">
      <dgm:prSet presAssocID="{9FD4DD2D-C91F-4649-B97C-9BBA4C684743}" presName="horz1" presStyleCnt="0"/>
      <dgm:spPr/>
    </dgm:pt>
    <dgm:pt modelId="{A13725E3-6E16-4B15-A2E4-BA292C42FD98}" type="pres">
      <dgm:prSet presAssocID="{9FD4DD2D-C91F-4649-B97C-9BBA4C684743}" presName="tx1" presStyleLbl="revTx" presStyleIdx="0" presStyleCnt="4"/>
      <dgm:spPr/>
      <dgm:t>
        <a:bodyPr/>
        <a:lstStyle/>
        <a:p>
          <a:endParaRPr lang="it-IT"/>
        </a:p>
      </dgm:t>
    </dgm:pt>
    <dgm:pt modelId="{AD55C041-541E-41AE-AC4E-1B355D20206A}" type="pres">
      <dgm:prSet presAssocID="{9FD4DD2D-C91F-4649-B97C-9BBA4C684743}" presName="vert1" presStyleCnt="0"/>
      <dgm:spPr/>
    </dgm:pt>
    <dgm:pt modelId="{AB77818B-B102-4512-A2C7-C2484A963C18}" type="pres">
      <dgm:prSet presAssocID="{D9E48F2B-1C77-4B74-ABC9-F23F68ADD6EC}" presName="thickLine" presStyleLbl="alignNode1" presStyleIdx="1" presStyleCnt="4"/>
      <dgm:spPr/>
    </dgm:pt>
    <dgm:pt modelId="{D435352D-D2FA-4520-9C24-C59597F8D78E}" type="pres">
      <dgm:prSet presAssocID="{D9E48F2B-1C77-4B74-ABC9-F23F68ADD6EC}" presName="horz1" presStyleCnt="0"/>
      <dgm:spPr/>
    </dgm:pt>
    <dgm:pt modelId="{9D51128E-4113-4061-B0D5-B5DCC893DE43}" type="pres">
      <dgm:prSet presAssocID="{D9E48F2B-1C77-4B74-ABC9-F23F68ADD6EC}" presName="tx1" presStyleLbl="revTx" presStyleIdx="1" presStyleCnt="4"/>
      <dgm:spPr/>
      <dgm:t>
        <a:bodyPr/>
        <a:lstStyle/>
        <a:p>
          <a:endParaRPr lang="it-IT"/>
        </a:p>
      </dgm:t>
    </dgm:pt>
    <dgm:pt modelId="{56972DF7-8085-43BB-A220-DA19EC0FE791}" type="pres">
      <dgm:prSet presAssocID="{D9E48F2B-1C77-4B74-ABC9-F23F68ADD6EC}" presName="vert1" presStyleCnt="0"/>
      <dgm:spPr/>
    </dgm:pt>
    <dgm:pt modelId="{C1C6D974-A69B-472C-9FC0-3A71C9024E75}" type="pres">
      <dgm:prSet presAssocID="{0272266A-384E-4342-9524-952B5BFBB210}" presName="thickLine" presStyleLbl="alignNode1" presStyleIdx="2" presStyleCnt="4"/>
      <dgm:spPr/>
    </dgm:pt>
    <dgm:pt modelId="{21C7EAFC-0180-4CFA-81EC-26B274E94759}" type="pres">
      <dgm:prSet presAssocID="{0272266A-384E-4342-9524-952B5BFBB210}" presName="horz1" presStyleCnt="0"/>
      <dgm:spPr/>
    </dgm:pt>
    <dgm:pt modelId="{3D2EF574-E4B2-4636-90E2-77C1895E75E0}" type="pres">
      <dgm:prSet presAssocID="{0272266A-384E-4342-9524-952B5BFBB210}" presName="tx1" presStyleLbl="revTx" presStyleIdx="2" presStyleCnt="4"/>
      <dgm:spPr/>
      <dgm:t>
        <a:bodyPr/>
        <a:lstStyle/>
        <a:p>
          <a:endParaRPr lang="it-IT"/>
        </a:p>
      </dgm:t>
    </dgm:pt>
    <dgm:pt modelId="{52881C11-4FE6-40FD-8971-ABD36837AEBD}" type="pres">
      <dgm:prSet presAssocID="{0272266A-384E-4342-9524-952B5BFBB210}" presName="vert1" presStyleCnt="0"/>
      <dgm:spPr/>
    </dgm:pt>
    <dgm:pt modelId="{EA730C9B-B17D-49E7-8163-D4ED9C1641ED}" type="pres">
      <dgm:prSet presAssocID="{69CB9E48-5FB6-4E2A-8B62-79C507CDD0F0}" presName="thickLine" presStyleLbl="alignNode1" presStyleIdx="3" presStyleCnt="4"/>
      <dgm:spPr/>
    </dgm:pt>
    <dgm:pt modelId="{DF38E378-AED6-4EB6-9DA6-24871CA4B789}" type="pres">
      <dgm:prSet presAssocID="{69CB9E48-5FB6-4E2A-8B62-79C507CDD0F0}" presName="horz1" presStyleCnt="0"/>
      <dgm:spPr/>
    </dgm:pt>
    <dgm:pt modelId="{EF8424FA-CBA8-4B73-9F5E-1C5F78299A1E}" type="pres">
      <dgm:prSet presAssocID="{69CB9E48-5FB6-4E2A-8B62-79C507CDD0F0}" presName="tx1" presStyleLbl="revTx" presStyleIdx="3" presStyleCnt="4"/>
      <dgm:spPr/>
      <dgm:t>
        <a:bodyPr/>
        <a:lstStyle/>
        <a:p>
          <a:endParaRPr lang="it-IT"/>
        </a:p>
      </dgm:t>
    </dgm:pt>
    <dgm:pt modelId="{53D3DE99-1040-403F-AAE8-AED0D0FDD2BC}" type="pres">
      <dgm:prSet presAssocID="{69CB9E48-5FB6-4E2A-8B62-79C507CDD0F0}" presName="vert1" presStyleCnt="0"/>
      <dgm:spPr/>
    </dgm:pt>
  </dgm:ptLst>
  <dgm:cxnLst>
    <dgm:cxn modelId="{F434BDCF-D951-4657-8D52-B85E1CC2CBC5}" type="presOf" srcId="{0272266A-384E-4342-9524-952B5BFBB210}" destId="{3D2EF574-E4B2-4636-90E2-77C1895E75E0}" srcOrd="0" destOrd="0" presId="urn:microsoft.com/office/officeart/2008/layout/LinedList"/>
    <dgm:cxn modelId="{55E56066-D930-463D-8CFB-908B5A10C5CC}" type="presOf" srcId="{E87A4E3A-D747-4CF6-8588-27422C7AB230}" destId="{36D65485-2CF6-4D2C-A8C1-3A93E6FB4747}" srcOrd="0" destOrd="0" presId="urn:microsoft.com/office/officeart/2008/layout/LinedList"/>
    <dgm:cxn modelId="{73BA0109-6EC5-4170-A22D-3A6C75BCDCEF}" type="presOf" srcId="{9FD4DD2D-C91F-4649-B97C-9BBA4C684743}" destId="{A13725E3-6E16-4B15-A2E4-BA292C42FD98}" srcOrd="0" destOrd="0" presId="urn:microsoft.com/office/officeart/2008/layout/LinedList"/>
    <dgm:cxn modelId="{CC78A8F4-DDA5-4B56-B439-B280854C57A7}" srcId="{E87A4E3A-D747-4CF6-8588-27422C7AB230}" destId="{D9E48F2B-1C77-4B74-ABC9-F23F68ADD6EC}" srcOrd="1" destOrd="0" parTransId="{8ABC95F2-F2D5-4719-805A-CD83B1EE3782}" sibTransId="{DAD43913-ABC0-430A-818E-29017B2BD8D0}"/>
    <dgm:cxn modelId="{303B2037-3959-4015-B180-62D8928C813C}" type="presOf" srcId="{69CB9E48-5FB6-4E2A-8B62-79C507CDD0F0}" destId="{EF8424FA-CBA8-4B73-9F5E-1C5F78299A1E}" srcOrd="0" destOrd="0" presId="urn:microsoft.com/office/officeart/2008/layout/LinedList"/>
    <dgm:cxn modelId="{E69499A3-F01C-42C2-B825-07261BD9C549}" srcId="{E87A4E3A-D747-4CF6-8588-27422C7AB230}" destId="{69CB9E48-5FB6-4E2A-8B62-79C507CDD0F0}" srcOrd="3" destOrd="0" parTransId="{7D9CE2AB-7B60-42B6-9376-BBDD840D970A}" sibTransId="{D33E3642-D45C-48AE-8949-6262C865311D}"/>
    <dgm:cxn modelId="{BABB7CB5-C7B8-419E-B0A5-E6993FA43F8C}" srcId="{E87A4E3A-D747-4CF6-8588-27422C7AB230}" destId="{0272266A-384E-4342-9524-952B5BFBB210}" srcOrd="2" destOrd="0" parTransId="{60E25064-D43C-4657-8AB1-67A140382E73}" sibTransId="{888BA8FC-E387-4DB6-B9C2-D5A898275ABD}"/>
    <dgm:cxn modelId="{996C0F2D-144B-4FBE-B184-9E3B703FA647}" type="presOf" srcId="{D9E48F2B-1C77-4B74-ABC9-F23F68ADD6EC}" destId="{9D51128E-4113-4061-B0D5-B5DCC893DE43}" srcOrd="0" destOrd="0" presId="urn:microsoft.com/office/officeart/2008/layout/LinedList"/>
    <dgm:cxn modelId="{4EEB2C72-5C78-47AE-B9C1-0F1DF0782604}" srcId="{E87A4E3A-D747-4CF6-8588-27422C7AB230}" destId="{9FD4DD2D-C91F-4649-B97C-9BBA4C684743}" srcOrd="0" destOrd="0" parTransId="{659D94E2-4F20-45DD-9078-DD64DC3F2EC0}" sibTransId="{C25DBF23-7EFE-4E27-9500-8E5978D8FCA0}"/>
    <dgm:cxn modelId="{71343EFB-E3E0-474D-B2B3-25DA47D28D39}" type="presParOf" srcId="{36D65485-2CF6-4D2C-A8C1-3A93E6FB4747}" destId="{BE2FBDBA-8E80-45A2-94C4-67309A6FAB0D}" srcOrd="0" destOrd="0" presId="urn:microsoft.com/office/officeart/2008/layout/LinedList"/>
    <dgm:cxn modelId="{EBF74A99-0717-4141-B2EC-11D57B6A35A2}" type="presParOf" srcId="{36D65485-2CF6-4D2C-A8C1-3A93E6FB4747}" destId="{AD201460-9D86-42FC-8528-B8086D85A219}" srcOrd="1" destOrd="0" presId="urn:microsoft.com/office/officeart/2008/layout/LinedList"/>
    <dgm:cxn modelId="{9646BC85-B915-4BDF-829A-FCC0ED01125E}" type="presParOf" srcId="{AD201460-9D86-42FC-8528-B8086D85A219}" destId="{A13725E3-6E16-4B15-A2E4-BA292C42FD98}" srcOrd="0" destOrd="0" presId="urn:microsoft.com/office/officeart/2008/layout/LinedList"/>
    <dgm:cxn modelId="{B5B15B46-4AC4-4F1D-92C6-2BEB8DDB155A}" type="presParOf" srcId="{AD201460-9D86-42FC-8528-B8086D85A219}" destId="{AD55C041-541E-41AE-AC4E-1B355D20206A}" srcOrd="1" destOrd="0" presId="urn:microsoft.com/office/officeart/2008/layout/LinedList"/>
    <dgm:cxn modelId="{E83380B6-0F63-47FF-9D6F-79F4558CC572}" type="presParOf" srcId="{36D65485-2CF6-4D2C-A8C1-3A93E6FB4747}" destId="{AB77818B-B102-4512-A2C7-C2484A963C18}" srcOrd="2" destOrd="0" presId="urn:microsoft.com/office/officeart/2008/layout/LinedList"/>
    <dgm:cxn modelId="{924AC560-6BAA-49F8-8985-45DC6371832B}" type="presParOf" srcId="{36D65485-2CF6-4D2C-A8C1-3A93E6FB4747}" destId="{D435352D-D2FA-4520-9C24-C59597F8D78E}" srcOrd="3" destOrd="0" presId="urn:microsoft.com/office/officeart/2008/layout/LinedList"/>
    <dgm:cxn modelId="{D4C808D7-0CB8-4E3C-9D02-74E1A6B209C9}" type="presParOf" srcId="{D435352D-D2FA-4520-9C24-C59597F8D78E}" destId="{9D51128E-4113-4061-B0D5-B5DCC893DE43}" srcOrd="0" destOrd="0" presId="urn:microsoft.com/office/officeart/2008/layout/LinedList"/>
    <dgm:cxn modelId="{90E6B870-3EB0-4F00-A772-78F3C16B5E79}" type="presParOf" srcId="{D435352D-D2FA-4520-9C24-C59597F8D78E}" destId="{56972DF7-8085-43BB-A220-DA19EC0FE791}" srcOrd="1" destOrd="0" presId="urn:microsoft.com/office/officeart/2008/layout/LinedList"/>
    <dgm:cxn modelId="{25A00011-1BDC-476F-9F71-3A95DD90723B}" type="presParOf" srcId="{36D65485-2CF6-4D2C-A8C1-3A93E6FB4747}" destId="{C1C6D974-A69B-472C-9FC0-3A71C9024E75}" srcOrd="4" destOrd="0" presId="urn:microsoft.com/office/officeart/2008/layout/LinedList"/>
    <dgm:cxn modelId="{0E0C78F9-1746-476A-BEB1-9504A328B4CD}" type="presParOf" srcId="{36D65485-2CF6-4D2C-A8C1-3A93E6FB4747}" destId="{21C7EAFC-0180-4CFA-81EC-26B274E94759}" srcOrd="5" destOrd="0" presId="urn:microsoft.com/office/officeart/2008/layout/LinedList"/>
    <dgm:cxn modelId="{95383F05-8F4E-4957-8B63-E349312CA5D9}" type="presParOf" srcId="{21C7EAFC-0180-4CFA-81EC-26B274E94759}" destId="{3D2EF574-E4B2-4636-90E2-77C1895E75E0}" srcOrd="0" destOrd="0" presId="urn:microsoft.com/office/officeart/2008/layout/LinedList"/>
    <dgm:cxn modelId="{4E32FABB-DD74-49CA-A419-AA559888EE22}" type="presParOf" srcId="{21C7EAFC-0180-4CFA-81EC-26B274E94759}" destId="{52881C11-4FE6-40FD-8971-ABD36837AEBD}" srcOrd="1" destOrd="0" presId="urn:microsoft.com/office/officeart/2008/layout/LinedList"/>
    <dgm:cxn modelId="{48508F76-7013-4FE8-AE02-73B7D1F04204}" type="presParOf" srcId="{36D65485-2CF6-4D2C-A8C1-3A93E6FB4747}" destId="{EA730C9B-B17D-49E7-8163-D4ED9C1641ED}" srcOrd="6" destOrd="0" presId="urn:microsoft.com/office/officeart/2008/layout/LinedList"/>
    <dgm:cxn modelId="{D0947BE7-24DC-405C-85C7-E1B2E1573C49}" type="presParOf" srcId="{36D65485-2CF6-4D2C-A8C1-3A93E6FB4747}" destId="{DF38E378-AED6-4EB6-9DA6-24871CA4B789}" srcOrd="7" destOrd="0" presId="urn:microsoft.com/office/officeart/2008/layout/LinedList"/>
    <dgm:cxn modelId="{1C7C48C1-F54E-4D80-98DB-27B1901E3003}" type="presParOf" srcId="{DF38E378-AED6-4EB6-9DA6-24871CA4B789}" destId="{EF8424FA-CBA8-4B73-9F5E-1C5F78299A1E}" srcOrd="0" destOrd="0" presId="urn:microsoft.com/office/officeart/2008/layout/LinedList"/>
    <dgm:cxn modelId="{6BCC8696-D96A-4FF0-866A-2AB8BA4F8CF4}" type="presParOf" srcId="{DF38E378-AED6-4EB6-9DA6-24871CA4B789}" destId="{53D3DE99-1040-403F-AAE8-AED0D0FDD2B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ED63DDB9-81B4-4C0C-9A56-E3F646AF98F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B61965D-DA72-43EB-AF19-200AECAC2A3C}">
      <dgm:prSet phldrT="[Testo]"/>
      <dgm:spPr/>
      <dgm:t>
        <a:bodyPr/>
        <a:lstStyle/>
        <a:p>
          <a:r>
            <a:rPr lang="it-IT" dirty="0" smtClean="0"/>
            <a:t>notificano le violazioni – data </a:t>
          </a:r>
          <a:r>
            <a:rPr lang="it-IT" dirty="0" err="1" smtClean="0"/>
            <a:t>breach</a:t>
          </a:r>
          <a:endParaRPr lang="it-IT" dirty="0"/>
        </a:p>
      </dgm:t>
    </dgm:pt>
    <dgm:pt modelId="{9CFB16E1-800D-417F-B99B-B639C572871E}" type="parTrans" cxnId="{16876650-A577-4FCF-9A7F-926909085E68}">
      <dgm:prSet/>
      <dgm:spPr/>
      <dgm:t>
        <a:bodyPr/>
        <a:lstStyle/>
        <a:p>
          <a:endParaRPr lang="it-IT"/>
        </a:p>
      </dgm:t>
    </dgm:pt>
    <dgm:pt modelId="{E94E111B-18A8-4341-8880-12D9CDC68FDB}" type="sibTrans" cxnId="{16876650-A577-4FCF-9A7F-926909085E68}">
      <dgm:prSet/>
      <dgm:spPr/>
      <dgm:t>
        <a:bodyPr/>
        <a:lstStyle/>
        <a:p>
          <a:endParaRPr lang="it-IT"/>
        </a:p>
      </dgm:t>
    </dgm:pt>
    <dgm:pt modelId="{BBDCD0B2-E6D6-4030-9E68-38F7F7B8BEB0}">
      <dgm:prSet/>
      <dgm:spPr/>
      <dgm:t>
        <a:bodyPr/>
        <a:lstStyle/>
        <a:p>
          <a:r>
            <a:rPr lang="it-IT" dirty="0" smtClean="0"/>
            <a:t>effettuano la valutazione di impatto</a:t>
          </a:r>
          <a:endParaRPr lang="it-IT" dirty="0"/>
        </a:p>
      </dgm:t>
    </dgm:pt>
    <dgm:pt modelId="{B72FA355-5A83-4C7E-A832-60E1CC4FB4E2}" type="parTrans" cxnId="{AA8D856D-3D06-42D7-A4E3-5D74E903367E}">
      <dgm:prSet/>
      <dgm:spPr/>
      <dgm:t>
        <a:bodyPr/>
        <a:lstStyle/>
        <a:p>
          <a:endParaRPr lang="it-IT"/>
        </a:p>
      </dgm:t>
    </dgm:pt>
    <dgm:pt modelId="{40F727FD-E743-44C3-847E-53E8A65E1402}" type="sibTrans" cxnId="{AA8D856D-3D06-42D7-A4E3-5D74E903367E}">
      <dgm:prSet/>
      <dgm:spPr/>
      <dgm:t>
        <a:bodyPr/>
        <a:lstStyle/>
        <a:p>
          <a:endParaRPr lang="it-IT"/>
        </a:p>
      </dgm:t>
    </dgm:pt>
    <dgm:pt modelId="{BB7F2EA4-EC42-42D1-A3EF-F690CE5FA9A1}">
      <dgm:prSet/>
      <dgm:spPr/>
      <dgm:t>
        <a:bodyPr/>
        <a:lstStyle/>
        <a:p>
          <a:r>
            <a:rPr lang="it-IT" dirty="0" smtClean="0"/>
            <a:t>designano i Responsabili esterni</a:t>
          </a:r>
          <a:endParaRPr lang="it-IT" dirty="0"/>
        </a:p>
      </dgm:t>
    </dgm:pt>
    <dgm:pt modelId="{DEAD1843-7E45-4610-BE38-8ECE1001C75C}" type="parTrans" cxnId="{0DB3157A-122F-4D7D-AF73-81BF70986939}">
      <dgm:prSet/>
      <dgm:spPr/>
      <dgm:t>
        <a:bodyPr/>
        <a:lstStyle/>
        <a:p>
          <a:endParaRPr lang="it-IT"/>
        </a:p>
      </dgm:t>
    </dgm:pt>
    <dgm:pt modelId="{3E2B7594-AFF8-46D2-B1B9-0BF5FB71DD37}" type="sibTrans" cxnId="{0DB3157A-122F-4D7D-AF73-81BF70986939}">
      <dgm:prSet/>
      <dgm:spPr/>
      <dgm:t>
        <a:bodyPr/>
        <a:lstStyle/>
        <a:p>
          <a:endParaRPr lang="it-IT"/>
        </a:p>
      </dgm:t>
    </dgm:pt>
    <dgm:pt modelId="{3F258E80-9872-4C8D-A11D-FD7ED6F0A467}">
      <dgm:prSet/>
      <dgm:spPr/>
      <dgm:t>
        <a:bodyPr/>
        <a:lstStyle/>
        <a:p>
          <a:r>
            <a:rPr lang="it-IT" dirty="0" smtClean="0"/>
            <a:t>individuano un referente locale</a:t>
          </a:r>
          <a:endParaRPr lang="it-IT" dirty="0"/>
        </a:p>
      </dgm:t>
    </dgm:pt>
    <dgm:pt modelId="{D21E317F-5CA4-4FF3-9531-A43D80E1142F}" type="parTrans" cxnId="{C8EC1458-B0E1-4346-AED8-75369DCB8A6F}">
      <dgm:prSet/>
      <dgm:spPr/>
      <dgm:t>
        <a:bodyPr/>
        <a:lstStyle/>
        <a:p>
          <a:endParaRPr lang="it-IT"/>
        </a:p>
      </dgm:t>
    </dgm:pt>
    <dgm:pt modelId="{667249F5-CEB4-430B-885B-D460BBCA6C71}" type="sibTrans" cxnId="{C8EC1458-B0E1-4346-AED8-75369DCB8A6F}">
      <dgm:prSet/>
      <dgm:spPr/>
      <dgm:t>
        <a:bodyPr/>
        <a:lstStyle/>
        <a:p>
          <a:endParaRPr lang="it-IT"/>
        </a:p>
      </dgm:t>
    </dgm:pt>
    <dgm:pt modelId="{013BE9D7-DA8D-487C-9C1B-DD3E8D2D5938}">
      <dgm:prSet/>
      <dgm:spPr/>
      <dgm:t>
        <a:bodyPr/>
        <a:lstStyle/>
        <a:p>
          <a:r>
            <a:rPr lang="it-IT" dirty="0" smtClean="0"/>
            <a:t>collaborano col DG e  DPO</a:t>
          </a:r>
          <a:endParaRPr lang="it-IT" dirty="0"/>
        </a:p>
      </dgm:t>
    </dgm:pt>
    <dgm:pt modelId="{D0BCB6B6-4E84-4E5D-856C-03BA00BF449D}" type="parTrans" cxnId="{DADC1DAE-1E78-424D-8C2F-8713F3F692E9}">
      <dgm:prSet/>
      <dgm:spPr/>
      <dgm:t>
        <a:bodyPr/>
        <a:lstStyle/>
        <a:p>
          <a:endParaRPr lang="it-IT"/>
        </a:p>
      </dgm:t>
    </dgm:pt>
    <dgm:pt modelId="{4F2962D5-9FAE-4204-8D00-20F3BF584BF1}" type="sibTrans" cxnId="{DADC1DAE-1E78-424D-8C2F-8713F3F692E9}">
      <dgm:prSet/>
      <dgm:spPr/>
      <dgm:t>
        <a:bodyPr/>
        <a:lstStyle/>
        <a:p>
          <a:endParaRPr lang="it-IT"/>
        </a:p>
      </dgm:t>
    </dgm:pt>
    <dgm:pt modelId="{209223BD-8F25-41DD-9202-69416153F7C2}" type="pres">
      <dgm:prSet presAssocID="{ED63DDB9-81B4-4C0C-9A56-E3F646AF98F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2CB4885A-839E-4736-B7D0-53500932EF99}" type="pres">
      <dgm:prSet presAssocID="{EB61965D-DA72-43EB-AF19-200AECAC2A3C}" presName="thickLine" presStyleLbl="alignNode1" presStyleIdx="0" presStyleCnt="5"/>
      <dgm:spPr/>
    </dgm:pt>
    <dgm:pt modelId="{057016D4-EB41-44B4-A7C3-1CABF998E497}" type="pres">
      <dgm:prSet presAssocID="{EB61965D-DA72-43EB-AF19-200AECAC2A3C}" presName="horz1" presStyleCnt="0"/>
      <dgm:spPr/>
    </dgm:pt>
    <dgm:pt modelId="{2EE25EFF-46B5-49DE-8405-5BC51579A73B}" type="pres">
      <dgm:prSet presAssocID="{EB61965D-DA72-43EB-AF19-200AECAC2A3C}" presName="tx1" presStyleLbl="revTx" presStyleIdx="0" presStyleCnt="5"/>
      <dgm:spPr/>
      <dgm:t>
        <a:bodyPr/>
        <a:lstStyle/>
        <a:p>
          <a:endParaRPr lang="it-IT"/>
        </a:p>
      </dgm:t>
    </dgm:pt>
    <dgm:pt modelId="{4F181EB8-8517-4670-A83B-736888242E2E}" type="pres">
      <dgm:prSet presAssocID="{EB61965D-DA72-43EB-AF19-200AECAC2A3C}" presName="vert1" presStyleCnt="0"/>
      <dgm:spPr/>
    </dgm:pt>
    <dgm:pt modelId="{B0AECFA0-652F-47A8-ABB1-9B1D95AEE02B}" type="pres">
      <dgm:prSet presAssocID="{BBDCD0B2-E6D6-4030-9E68-38F7F7B8BEB0}" presName="thickLine" presStyleLbl="alignNode1" presStyleIdx="1" presStyleCnt="5"/>
      <dgm:spPr/>
    </dgm:pt>
    <dgm:pt modelId="{5024D6A2-B874-407F-99A9-A03B9225A4E6}" type="pres">
      <dgm:prSet presAssocID="{BBDCD0B2-E6D6-4030-9E68-38F7F7B8BEB0}" presName="horz1" presStyleCnt="0"/>
      <dgm:spPr/>
    </dgm:pt>
    <dgm:pt modelId="{43B36A31-5C98-492E-985E-C2B5637359F7}" type="pres">
      <dgm:prSet presAssocID="{BBDCD0B2-E6D6-4030-9E68-38F7F7B8BEB0}" presName="tx1" presStyleLbl="revTx" presStyleIdx="1" presStyleCnt="5"/>
      <dgm:spPr/>
      <dgm:t>
        <a:bodyPr/>
        <a:lstStyle/>
        <a:p>
          <a:endParaRPr lang="it-IT"/>
        </a:p>
      </dgm:t>
    </dgm:pt>
    <dgm:pt modelId="{5EA85984-2650-4F4B-A050-846C53B411B7}" type="pres">
      <dgm:prSet presAssocID="{BBDCD0B2-E6D6-4030-9E68-38F7F7B8BEB0}" presName="vert1" presStyleCnt="0"/>
      <dgm:spPr/>
    </dgm:pt>
    <dgm:pt modelId="{E2A7977C-75E7-4110-87D0-B894483FA18B}" type="pres">
      <dgm:prSet presAssocID="{BB7F2EA4-EC42-42D1-A3EF-F690CE5FA9A1}" presName="thickLine" presStyleLbl="alignNode1" presStyleIdx="2" presStyleCnt="5"/>
      <dgm:spPr/>
    </dgm:pt>
    <dgm:pt modelId="{292B16A1-43B9-4458-91F7-CDD8D9A978F2}" type="pres">
      <dgm:prSet presAssocID="{BB7F2EA4-EC42-42D1-A3EF-F690CE5FA9A1}" presName="horz1" presStyleCnt="0"/>
      <dgm:spPr/>
    </dgm:pt>
    <dgm:pt modelId="{695F83AA-E500-40BF-8F47-F547144C4011}" type="pres">
      <dgm:prSet presAssocID="{BB7F2EA4-EC42-42D1-A3EF-F690CE5FA9A1}" presName="tx1" presStyleLbl="revTx" presStyleIdx="2" presStyleCnt="5"/>
      <dgm:spPr/>
      <dgm:t>
        <a:bodyPr/>
        <a:lstStyle/>
        <a:p>
          <a:endParaRPr lang="it-IT"/>
        </a:p>
      </dgm:t>
    </dgm:pt>
    <dgm:pt modelId="{6086BBEE-B38C-487B-9DF4-267B60FAFF81}" type="pres">
      <dgm:prSet presAssocID="{BB7F2EA4-EC42-42D1-A3EF-F690CE5FA9A1}" presName="vert1" presStyleCnt="0"/>
      <dgm:spPr/>
    </dgm:pt>
    <dgm:pt modelId="{8B1E49D8-620C-4EAC-A967-17AD5862A6F0}" type="pres">
      <dgm:prSet presAssocID="{3F258E80-9872-4C8D-A11D-FD7ED6F0A467}" presName="thickLine" presStyleLbl="alignNode1" presStyleIdx="3" presStyleCnt="5"/>
      <dgm:spPr/>
    </dgm:pt>
    <dgm:pt modelId="{DACEFF4C-CF77-4899-B324-70B8BD2160E8}" type="pres">
      <dgm:prSet presAssocID="{3F258E80-9872-4C8D-A11D-FD7ED6F0A467}" presName="horz1" presStyleCnt="0"/>
      <dgm:spPr/>
    </dgm:pt>
    <dgm:pt modelId="{FF31A8B4-AC02-433D-A6A4-F98AC36648D4}" type="pres">
      <dgm:prSet presAssocID="{3F258E80-9872-4C8D-A11D-FD7ED6F0A467}" presName="tx1" presStyleLbl="revTx" presStyleIdx="3" presStyleCnt="5"/>
      <dgm:spPr/>
      <dgm:t>
        <a:bodyPr/>
        <a:lstStyle/>
        <a:p>
          <a:endParaRPr lang="it-IT"/>
        </a:p>
      </dgm:t>
    </dgm:pt>
    <dgm:pt modelId="{15A8C42B-7129-4D24-8EED-59830AE39CC2}" type="pres">
      <dgm:prSet presAssocID="{3F258E80-9872-4C8D-A11D-FD7ED6F0A467}" presName="vert1" presStyleCnt="0"/>
      <dgm:spPr/>
    </dgm:pt>
    <dgm:pt modelId="{607E2CBB-471B-4299-B9B9-5AB111951E3B}" type="pres">
      <dgm:prSet presAssocID="{013BE9D7-DA8D-487C-9C1B-DD3E8D2D5938}" presName="thickLine" presStyleLbl="alignNode1" presStyleIdx="4" presStyleCnt="5"/>
      <dgm:spPr/>
    </dgm:pt>
    <dgm:pt modelId="{F1B273BA-D0D7-4AF8-86C8-E838F6BF80A7}" type="pres">
      <dgm:prSet presAssocID="{013BE9D7-DA8D-487C-9C1B-DD3E8D2D5938}" presName="horz1" presStyleCnt="0"/>
      <dgm:spPr/>
    </dgm:pt>
    <dgm:pt modelId="{452432E9-3837-4574-8B38-99ACB96DDA61}" type="pres">
      <dgm:prSet presAssocID="{013BE9D7-DA8D-487C-9C1B-DD3E8D2D5938}" presName="tx1" presStyleLbl="revTx" presStyleIdx="4" presStyleCnt="5"/>
      <dgm:spPr/>
      <dgm:t>
        <a:bodyPr/>
        <a:lstStyle/>
        <a:p>
          <a:endParaRPr lang="it-IT"/>
        </a:p>
      </dgm:t>
    </dgm:pt>
    <dgm:pt modelId="{1186D7D7-E2C9-4E27-A495-3CD0CBB2E9BE}" type="pres">
      <dgm:prSet presAssocID="{013BE9D7-DA8D-487C-9C1B-DD3E8D2D5938}" presName="vert1" presStyleCnt="0"/>
      <dgm:spPr/>
    </dgm:pt>
  </dgm:ptLst>
  <dgm:cxnLst>
    <dgm:cxn modelId="{CA7E695B-A6C1-49CB-B48F-4F20DADFC9ED}" type="presOf" srcId="{3F258E80-9872-4C8D-A11D-FD7ED6F0A467}" destId="{FF31A8B4-AC02-433D-A6A4-F98AC36648D4}" srcOrd="0" destOrd="0" presId="urn:microsoft.com/office/officeart/2008/layout/LinedList"/>
    <dgm:cxn modelId="{C8EC1458-B0E1-4346-AED8-75369DCB8A6F}" srcId="{ED63DDB9-81B4-4C0C-9A56-E3F646AF98FE}" destId="{3F258E80-9872-4C8D-A11D-FD7ED6F0A467}" srcOrd="3" destOrd="0" parTransId="{D21E317F-5CA4-4FF3-9531-A43D80E1142F}" sibTransId="{667249F5-CEB4-430B-885B-D460BBCA6C71}"/>
    <dgm:cxn modelId="{DADC1DAE-1E78-424D-8C2F-8713F3F692E9}" srcId="{ED63DDB9-81B4-4C0C-9A56-E3F646AF98FE}" destId="{013BE9D7-DA8D-487C-9C1B-DD3E8D2D5938}" srcOrd="4" destOrd="0" parTransId="{D0BCB6B6-4E84-4E5D-856C-03BA00BF449D}" sibTransId="{4F2962D5-9FAE-4204-8D00-20F3BF584BF1}"/>
    <dgm:cxn modelId="{EC1FCFA1-619C-4F88-89F5-49D16D36D33A}" type="presOf" srcId="{ED63DDB9-81B4-4C0C-9A56-E3F646AF98FE}" destId="{209223BD-8F25-41DD-9202-69416153F7C2}" srcOrd="0" destOrd="0" presId="urn:microsoft.com/office/officeart/2008/layout/LinedList"/>
    <dgm:cxn modelId="{10248069-37D8-41CC-A822-42B5AF1D470A}" type="presOf" srcId="{EB61965D-DA72-43EB-AF19-200AECAC2A3C}" destId="{2EE25EFF-46B5-49DE-8405-5BC51579A73B}" srcOrd="0" destOrd="0" presId="urn:microsoft.com/office/officeart/2008/layout/LinedList"/>
    <dgm:cxn modelId="{0DB3157A-122F-4D7D-AF73-81BF70986939}" srcId="{ED63DDB9-81B4-4C0C-9A56-E3F646AF98FE}" destId="{BB7F2EA4-EC42-42D1-A3EF-F690CE5FA9A1}" srcOrd="2" destOrd="0" parTransId="{DEAD1843-7E45-4610-BE38-8ECE1001C75C}" sibTransId="{3E2B7594-AFF8-46D2-B1B9-0BF5FB71DD37}"/>
    <dgm:cxn modelId="{AA8D856D-3D06-42D7-A4E3-5D74E903367E}" srcId="{ED63DDB9-81B4-4C0C-9A56-E3F646AF98FE}" destId="{BBDCD0B2-E6D6-4030-9E68-38F7F7B8BEB0}" srcOrd="1" destOrd="0" parTransId="{B72FA355-5A83-4C7E-A832-60E1CC4FB4E2}" sibTransId="{40F727FD-E743-44C3-847E-53E8A65E1402}"/>
    <dgm:cxn modelId="{53655D65-0C73-4E25-A667-C8DEE2C0BEF9}" type="presOf" srcId="{BB7F2EA4-EC42-42D1-A3EF-F690CE5FA9A1}" destId="{695F83AA-E500-40BF-8F47-F547144C4011}" srcOrd="0" destOrd="0" presId="urn:microsoft.com/office/officeart/2008/layout/LinedList"/>
    <dgm:cxn modelId="{16876650-A577-4FCF-9A7F-926909085E68}" srcId="{ED63DDB9-81B4-4C0C-9A56-E3F646AF98FE}" destId="{EB61965D-DA72-43EB-AF19-200AECAC2A3C}" srcOrd="0" destOrd="0" parTransId="{9CFB16E1-800D-417F-B99B-B639C572871E}" sibTransId="{E94E111B-18A8-4341-8880-12D9CDC68FDB}"/>
    <dgm:cxn modelId="{2125EC13-457B-405B-B8E2-133EC25A077A}" type="presOf" srcId="{BBDCD0B2-E6D6-4030-9E68-38F7F7B8BEB0}" destId="{43B36A31-5C98-492E-985E-C2B5637359F7}" srcOrd="0" destOrd="0" presId="urn:microsoft.com/office/officeart/2008/layout/LinedList"/>
    <dgm:cxn modelId="{4174843C-557D-4CEA-9965-3EC2D5D5AFBE}" type="presOf" srcId="{013BE9D7-DA8D-487C-9C1B-DD3E8D2D5938}" destId="{452432E9-3837-4574-8B38-99ACB96DDA61}" srcOrd="0" destOrd="0" presId="urn:microsoft.com/office/officeart/2008/layout/LinedList"/>
    <dgm:cxn modelId="{9F7F2314-EBA3-41E6-9B97-4BE446B02078}" type="presParOf" srcId="{209223BD-8F25-41DD-9202-69416153F7C2}" destId="{2CB4885A-839E-4736-B7D0-53500932EF99}" srcOrd="0" destOrd="0" presId="urn:microsoft.com/office/officeart/2008/layout/LinedList"/>
    <dgm:cxn modelId="{CB012FF0-33EE-40BC-BC8C-88AF7800D80B}" type="presParOf" srcId="{209223BD-8F25-41DD-9202-69416153F7C2}" destId="{057016D4-EB41-44B4-A7C3-1CABF998E497}" srcOrd="1" destOrd="0" presId="urn:microsoft.com/office/officeart/2008/layout/LinedList"/>
    <dgm:cxn modelId="{E70AE768-3898-4D22-B192-5A03240720A6}" type="presParOf" srcId="{057016D4-EB41-44B4-A7C3-1CABF998E497}" destId="{2EE25EFF-46B5-49DE-8405-5BC51579A73B}" srcOrd="0" destOrd="0" presId="urn:microsoft.com/office/officeart/2008/layout/LinedList"/>
    <dgm:cxn modelId="{A65FF81D-4999-4654-B0B7-2D8CC55392F3}" type="presParOf" srcId="{057016D4-EB41-44B4-A7C3-1CABF998E497}" destId="{4F181EB8-8517-4670-A83B-736888242E2E}" srcOrd="1" destOrd="0" presId="urn:microsoft.com/office/officeart/2008/layout/LinedList"/>
    <dgm:cxn modelId="{45F6771A-7C3D-43BC-9513-428A6E3E5E94}" type="presParOf" srcId="{209223BD-8F25-41DD-9202-69416153F7C2}" destId="{B0AECFA0-652F-47A8-ABB1-9B1D95AEE02B}" srcOrd="2" destOrd="0" presId="urn:microsoft.com/office/officeart/2008/layout/LinedList"/>
    <dgm:cxn modelId="{152BB11E-1577-4834-BC51-362E3C0D2EF2}" type="presParOf" srcId="{209223BD-8F25-41DD-9202-69416153F7C2}" destId="{5024D6A2-B874-407F-99A9-A03B9225A4E6}" srcOrd="3" destOrd="0" presId="urn:microsoft.com/office/officeart/2008/layout/LinedList"/>
    <dgm:cxn modelId="{51093091-0250-42A6-B4F5-F364B821A207}" type="presParOf" srcId="{5024D6A2-B874-407F-99A9-A03B9225A4E6}" destId="{43B36A31-5C98-492E-985E-C2B5637359F7}" srcOrd="0" destOrd="0" presId="urn:microsoft.com/office/officeart/2008/layout/LinedList"/>
    <dgm:cxn modelId="{DBD48F88-7143-4C58-9310-02B4E8636ACF}" type="presParOf" srcId="{5024D6A2-B874-407F-99A9-A03B9225A4E6}" destId="{5EA85984-2650-4F4B-A050-846C53B411B7}" srcOrd="1" destOrd="0" presId="urn:microsoft.com/office/officeart/2008/layout/LinedList"/>
    <dgm:cxn modelId="{6CB462E3-75B5-4CCC-88D1-6D70D8223D20}" type="presParOf" srcId="{209223BD-8F25-41DD-9202-69416153F7C2}" destId="{E2A7977C-75E7-4110-87D0-B894483FA18B}" srcOrd="4" destOrd="0" presId="urn:microsoft.com/office/officeart/2008/layout/LinedList"/>
    <dgm:cxn modelId="{FEDEC92A-BFD8-4B8C-86A6-B39258AE54AA}" type="presParOf" srcId="{209223BD-8F25-41DD-9202-69416153F7C2}" destId="{292B16A1-43B9-4458-91F7-CDD8D9A978F2}" srcOrd="5" destOrd="0" presId="urn:microsoft.com/office/officeart/2008/layout/LinedList"/>
    <dgm:cxn modelId="{A5296EF5-87F9-4934-A090-682DF0CF6848}" type="presParOf" srcId="{292B16A1-43B9-4458-91F7-CDD8D9A978F2}" destId="{695F83AA-E500-40BF-8F47-F547144C4011}" srcOrd="0" destOrd="0" presId="urn:microsoft.com/office/officeart/2008/layout/LinedList"/>
    <dgm:cxn modelId="{B82AC864-6CD1-4B74-BAF5-25CAA3D81BDC}" type="presParOf" srcId="{292B16A1-43B9-4458-91F7-CDD8D9A978F2}" destId="{6086BBEE-B38C-487B-9DF4-267B60FAFF81}" srcOrd="1" destOrd="0" presId="urn:microsoft.com/office/officeart/2008/layout/LinedList"/>
    <dgm:cxn modelId="{23A3A8ED-B8DF-4CED-8980-30A6952B2DF1}" type="presParOf" srcId="{209223BD-8F25-41DD-9202-69416153F7C2}" destId="{8B1E49D8-620C-4EAC-A967-17AD5862A6F0}" srcOrd="6" destOrd="0" presId="urn:microsoft.com/office/officeart/2008/layout/LinedList"/>
    <dgm:cxn modelId="{5106D8B0-3410-40A3-84DA-AD07C66C316A}" type="presParOf" srcId="{209223BD-8F25-41DD-9202-69416153F7C2}" destId="{DACEFF4C-CF77-4899-B324-70B8BD2160E8}" srcOrd="7" destOrd="0" presId="urn:microsoft.com/office/officeart/2008/layout/LinedList"/>
    <dgm:cxn modelId="{17019C39-B7B0-4CD3-9F23-37EF7E115D93}" type="presParOf" srcId="{DACEFF4C-CF77-4899-B324-70B8BD2160E8}" destId="{FF31A8B4-AC02-433D-A6A4-F98AC36648D4}" srcOrd="0" destOrd="0" presId="urn:microsoft.com/office/officeart/2008/layout/LinedList"/>
    <dgm:cxn modelId="{42E6D3C1-CEBB-45D1-B1E4-1F36E01A6E19}" type="presParOf" srcId="{DACEFF4C-CF77-4899-B324-70B8BD2160E8}" destId="{15A8C42B-7129-4D24-8EED-59830AE39CC2}" srcOrd="1" destOrd="0" presId="urn:microsoft.com/office/officeart/2008/layout/LinedList"/>
    <dgm:cxn modelId="{161CB97A-3CE5-4371-B9B4-C9D0EE051FD7}" type="presParOf" srcId="{209223BD-8F25-41DD-9202-69416153F7C2}" destId="{607E2CBB-471B-4299-B9B9-5AB111951E3B}" srcOrd="8" destOrd="0" presId="urn:microsoft.com/office/officeart/2008/layout/LinedList"/>
    <dgm:cxn modelId="{60C5553F-0C76-479C-9145-9DFAB6000A84}" type="presParOf" srcId="{209223BD-8F25-41DD-9202-69416153F7C2}" destId="{F1B273BA-D0D7-4AF8-86C8-E838F6BF80A7}" srcOrd="9" destOrd="0" presId="urn:microsoft.com/office/officeart/2008/layout/LinedList"/>
    <dgm:cxn modelId="{8C39A69E-0D41-4247-B1AB-6C2558606CF0}" type="presParOf" srcId="{F1B273BA-D0D7-4AF8-86C8-E838F6BF80A7}" destId="{452432E9-3837-4574-8B38-99ACB96DDA61}" srcOrd="0" destOrd="0" presId="urn:microsoft.com/office/officeart/2008/layout/LinedList"/>
    <dgm:cxn modelId="{4BB282E3-E7A1-46ED-83FD-B6966EFFE6D2}" type="presParOf" srcId="{F1B273BA-D0D7-4AF8-86C8-E838F6BF80A7}" destId="{1186D7D7-E2C9-4E27-A495-3CD0CBB2E9B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82273F9-211C-4225-BB00-E642DD01C50F}" type="doc">
      <dgm:prSet loTypeId="urn:microsoft.com/office/officeart/2008/layout/LinedList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it-IT"/>
        </a:p>
      </dgm:t>
    </dgm:pt>
    <dgm:pt modelId="{6BD571E4-3A02-4CCB-AA0D-DE6219C3B593}">
      <dgm:prSet phldrT="[Testo]"/>
      <dgm:spPr/>
      <dgm:t>
        <a:bodyPr/>
        <a:lstStyle/>
        <a:p>
          <a:r>
            <a:rPr lang="it-IT" dirty="0" smtClean="0"/>
            <a:t>INFORMARE E FORNIRE CONSULENZA AL TITOLARE  CIRCA GLI OBBLIGHI CHE DERIVANO DAL REGOLAMENTO</a:t>
          </a:r>
          <a:endParaRPr lang="it-IT" dirty="0"/>
        </a:p>
      </dgm:t>
    </dgm:pt>
    <dgm:pt modelId="{CD4B26A8-F725-4E1B-83F6-FDF31F5F7509}" type="parTrans" cxnId="{6209B947-59C1-43F6-A73D-96BB31BF362B}">
      <dgm:prSet/>
      <dgm:spPr/>
      <dgm:t>
        <a:bodyPr/>
        <a:lstStyle/>
        <a:p>
          <a:endParaRPr lang="it-IT"/>
        </a:p>
      </dgm:t>
    </dgm:pt>
    <dgm:pt modelId="{CAA113FC-9453-469C-9957-A8314BFDBE49}" type="sibTrans" cxnId="{6209B947-59C1-43F6-A73D-96BB31BF362B}">
      <dgm:prSet/>
      <dgm:spPr/>
      <dgm:t>
        <a:bodyPr/>
        <a:lstStyle/>
        <a:p>
          <a:endParaRPr lang="it-IT"/>
        </a:p>
      </dgm:t>
    </dgm:pt>
    <dgm:pt modelId="{F73605FA-CC7A-46B6-83CE-D6F2C24D2EDF}">
      <dgm:prSet phldrT="[Testo]"/>
      <dgm:spPr/>
      <dgm:t>
        <a:bodyPr/>
        <a:lstStyle/>
        <a:p>
          <a:r>
            <a:rPr lang="it-IT" dirty="0" smtClean="0"/>
            <a:t>VIGILARE SULL’OSSERVANZA DEL REGOLAMENTO NELLE POLITICHE DEL TITOLARE IN MATERIA DI TRATTAMENTO</a:t>
          </a:r>
          <a:endParaRPr lang="it-IT" dirty="0"/>
        </a:p>
      </dgm:t>
    </dgm:pt>
    <dgm:pt modelId="{4D7079A7-E961-480E-8D77-10A02EBD411A}" type="parTrans" cxnId="{F8B1BDA5-934E-4532-AB36-9BEC50AF5350}">
      <dgm:prSet/>
      <dgm:spPr/>
      <dgm:t>
        <a:bodyPr/>
        <a:lstStyle/>
        <a:p>
          <a:endParaRPr lang="it-IT"/>
        </a:p>
      </dgm:t>
    </dgm:pt>
    <dgm:pt modelId="{6F6AE8F3-5066-46A0-845B-2C3E38E4C8AC}" type="sibTrans" cxnId="{F8B1BDA5-934E-4532-AB36-9BEC50AF5350}">
      <dgm:prSet/>
      <dgm:spPr/>
      <dgm:t>
        <a:bodyPr/>
        <a:lstStyle/>
        <a:p>
          <a:endParaRPr lang="it-IT"/>
        </a:p>
      </dgm:t>
    </dgm:pt>
    <dgm:pt modelId="{890F4924-1458-45C1-A5B8-5A2A2C4A23D4}">
      <dgm:prSet phldrT="[Testo]"/>
      <dgm:spPr/>
      <dgm:t>
        <a:bodyPr/>
        <a:lstStyle/>
        <a:p>
          <a:r>
            <a:rPr lang="it-IT" dirty="0" smtClean="0"/>
            <a:t>FORNIRE PARERI IN MERITO ALLA VALUTAZIONE DI IMPATTO</a:t>
          </a:r>
          <a:endParaRPr lang="it-IT" dirty="0"/>
        </a:p>
      </dgm:t>
    </dgm:pt>
    <dgm:pt modelId="{8BE37CD0-862A-4FA8-ACF1-0DFFD7B5CC96}" type="parTrans" cxnId="{C286C546-56B3-4817-B554-685A68A8B945}">
      <dgm:prSet/>
      <dgm:spPr/>
      <dgm:t>
        <a:bodyPr/>
        <a:lstStyle/>
        <a:p>
          <a:endParaRPr lang="it-IT"/>
        </a:p>
      </dgm:t>
    </dgm:pt>
    <dgm:pt modelId="{2C9C7FA0-0AF9-48ED-A1CC-A7F52D45F4DC}" type="sibTrans" cxnId="{C286C546-56B3-4817-B554-685A68A8B945}">
      <dgm:prSet/>
      <dgm:spPr/>
      <dgm:t>
        <a:bodyPr/>
        <a:lstStyle/>
        <a:p>
          <a:endParaRPr lang="it-IT"/>
        </a:p>
      </dgm:t>
    </dgm:pt>
    <dgm:pt modelId="{E926AA2F-2524-4419-A989-3004A908FB17}">
      <dgm:prSet phldrT="[Testo]"/>
      <dgm:spPr/>
      <dgm:t>
        <a:bodyPr/>
        <a:lstStyle/>
        <a:p>
          <a:r>
            <a:rPr lang="it-IT" dirty="0" smtClean="0"/>
            <a:t>COOPERARE COL GARANTE</a:t>
          </a:r>
          <a:endParaRPr lang="it-IT" dirty="0"/>
        </a:p>
      </dgm:t>
    </dgm:pt>
    <dgm:pt modelId="{DDF7DDAB-BCE4-4163-891D-983C87F8FD04}" type="parTrans" cxnId="{994933F5-66E1-4C40-ACE4-02ED180E75B8}">
      <dgm:prSet/>
      <dgm:spPr/>
      <dgm:t>
        <a:bodyPr/>
        <a:lstStyle/>
        <a:p>
          <a:endParaRPr lang="it-IT"/>
        </a:p>
      </dgm:t>
    </dgm:pt>
    <dgm:pt modelId="{AD93C3BD-BBAD-4C5F-84BD-52F66ED844C7}" type="sibTrans" cxnId="{994933F5-66E1-4C40-ACE4-02ED180E75B8}">
      <dgm:prSet/>
      <dgm:spPr/>
      <dgm:t>
        <a:bodyPr/>
        <a:lstStyle/>
        <a:p>
          <a:endParaRPr lang="it-IT"/>
        </a:p>
      </dgm:t>
    </dgm:pt>
    <dgm:pt modelId="{F1029467-D2F8-489F-BF12-E8A6C7DDD1D7}" type="pres">
      <dgm:prSet presAssocID="{582273F9-211C-4225-BB00-E642DD01C50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59EF22DA-94F5-43FC-B8AE-881EC2C769DF}" type="pres">
      <dgm:prSet presAssocID="{6BD571E4-3A02-4CCB-AA0D-DE6219C3B593}" presName="thickLine" presStyleLbl="alignNode1" presStyleIdx="0" presStyleCnt="4"/>
      <dgm:spPr/>
    </dgm:pt>
    <dgm:pt modelId="{FC37A863-D546-4A76-BC05-B206E4BE30F8}" type="pres">
      <dgm:prSet presAssocID="{6BD571E4-3A02-4CCB-AA0D-DE6219C3B593}" presName="horz1" presStyleCnt="0"/>
      <dgm:spPr/>
    </dgm:pt>
    <dgm:pt modelId="{59D414F0-B3A3-42B6-AA83-04B11C316FB1}" type="pres">
      <dgm:prSet presAssocID="{6BD571E4-3A02-4CCB-AA0D-DE6219C3B593}" presName="tx1" presStyleLbl="revTx" presStyleIdx="0" presStyleCnt="4"/>
      <dgm:spPr/>
      <dgm:t>
        <a:bodyPr/>
        <a:lstStyle/>
        <a:p>
          <a:endParaRPr lang="it-IT"/>
        </a:p>
      </dgm:t>
    </dgm:pt>
    <dgm:pt modelId="{15D16D02-DF16-41D1-B6B8-9D564CC7CEFE}" type="pres">
      <dgm:prSet presAssocID="{6BD571E4-3A02-4CCB-AA0D-DE6219C3B593}" presName="vert1" presStyleCnt="0"/>
      <dgm:spPr/>
    </dgm:pt>
    <dgm:pt modelId="{2B5FB098-C9C8-4643-92ED-337753857884}" type="pres">
      <dgm:prSet presAssocID="{F73605FA-CC7A-46B6-83CE-D6F2C24D2EDF}" presName="thickLine" presStyleLbl="alignNode1" presStyleIdx="1" presStyleCnt="4"/>
      <dgm:spPr/>
    </dgm:pt>
    <dgm:pt modelId="{F4D63B57-51E1-411B-88FD-162B336C6064}" type="pres">
      <dgm:prSet presAssocID="{F73605FA-CC7A-46B6-83CE-D6F2C24D2EDF}" presName="horz1" presStyleCnt="0"/>
      <dgm:spPr/>
    </dgm:pt>
    <dgm:pt modelId="{F23DFF76-CBBB-4894-ABB0-EC8B2D1F5529}" type="pres">
      <dgm:prSet presAssocID="{F73605FA-CC7A-46B6-83CE-D6F2C24D2EDF}" presName="tx1" presStyleLbl="revTx" presStyleIdx="1" presStyleCnt="4"/>
      <dgm:spPr/>
      <dgm:t>
        <a:bodyPr/>
        <a:lstStyle/>
        <a:p>
          <a:endParaRPr lang="it-IT"/>
        </a:p>
      </dgm:t>
    </dgm:pt>
    <dgm:pt modelId="{944D8164-4E9E-4FAF-901E-F95A2B6CBCB5}" type="pres">
      <dgm:prSet presAssocID="{F73605FA-CC7A-46B6-83CE-D6F2C24D2EDF}" presName="vert1" presStyleCnt="0"/>
      <dgm:spPr/>
    </dgm:pt>
    <dgm:pt modelId="{0FED0728-8CF7-4997-A796-F8D8FD6AEBAE}" type="pres">
      <dgm:prSet presAssocID="{890F4924-1458-45C1-A5B8-5A2A2C4A23D4}" presName="thickLine" presStyleLbl="alignNode1" presStyleIdx="2" presStyleCnt="4"/>
      <dgm:spPr/>
    </dgm:pt>
    <dgm:pt modelId="{1AD86F1C-7F83-4596-9603-BBE0D86B03C0}" type="pres">
      <dgm:prSet presAssocID="{890F4924-1458-45C1-A5B8-5A2A2C4A23D4}" presName="horz1" presStyleCnt="0"/>
      <dgm:spPr/>
    </dgm:pt>
    <dgm:pt modelId="{2DF6C31A-C913-41B1-B545-1C5FAFE75910}" type="pres">
      <dgm:prSet presAssocID="{890F4924-1458-45C1-A5B8-5A2A2C4A23D4}" presName="tx1" presStyleLbl="revTx" presStyleIdx="2" presStyleCnt="4"/>
      <dgm:spPr/>
      <dgm:t>
        <a:bodyPr/>
        <a:lstStyle/>
        <a:p>
          <a:endParaRPr lang="it-IT"/>
        </a:p>
      </dgm:t>
    </dgm:pt>
    <dgm:pt modelId="{5E809393-993C-44F1-AE1E-92AD5750D11F}" type="pres">
      <dgm:prSet presAssocID="{890F4924-1458-45C1-A5B8-5A2A2C4A23D4}" presName="vert1" presStyleCnt="0"/>
      <dgm:spPr/>
    </dgm:pt>
    <dgm:pt modelId="{BED15243-1780-401E-805B-E4835F30E93F}" type="pres">
      <dgm:prSet presAssocID="{E926AA2F-2524-4419-A989-3004A908FB17}" presName="thickLine" presStyleLbl="alignNode1" presStyleIdx="3" presStyleCnt="4"/>
      <dgm:spPr/>
    </dgm:pt>
    <dgm:pt modelId="{C53118E0-2337-4A78-9524-8FA4B05BAF99}" type="pres">
      <dgm:prSet presAssocID="{E926AA2F-2524-4419-A989-3004A908FB17}" presName="horz1" presStyleCnt="0"/>
      <dgm:spPr/>
    </dgm:pt>
    <dgm:pt modelId="{EDC5EB7E-695D-40A5-8F32-5C9B0FE9D2AA}" type="pres">
      <dgm:prSet presAssocID="{E926AA2F-2524-4419-A989-3004A908FB17}" presName="tx1" presStyleLbl="revTx" presStyleIdx="3" presStyleCnt="4"/>
      <dgm:spPr/>
      <dgm:t>
        <a:bodyPr/>
        <a:lstStyle/>
        <a:p>
          <a:endParaRPr lang="it-IT"/>
        </a:p>
      </dgm:t>
    </dgm:pt>
    <dgm:pt modelId="{EFBE8C53-B423-4CAC-B839-1C016B3F657B}" type="pres">
      <dgm:prSet presAssocID="{E926AA2F-2524-4419-A989-3004A908FB17}" presName="vert1" presStyleCnt="0"/>
      <dgm:spPr/>
    </dgm:pt>
  </dgm:ptLst>
  <dgm:cxnLst>
    <dgm:cxn modelId="{994933F5-66E1-4C40-ACE4-02ED180E75B8}" srcId="{582273F9-211C-4225-BB00-E642DD01C50F}" destId="{E926AA2F-2524-4419-A989-3004A908FB17}" srcOrd="3" destOrd="0" parTransId="{DDF7DDAB-BCE4-4163-891D-983C87F8FD04}" sibTransId="{AD93C3BD-BBAD-4C5F-84BD-52F66ED844C7}"/>
    <dgm:cxn modelId="{C286C546-56B3-4817-B554-685A68A8B945}" srcId="{582273F9-211C-4225-BB00-E642DD01C50F}" destId="{890F4924-1458-45C1-A5B8-5A2A2C4A23D4}" srcOrd="2" destOrd="0" parTransId="{8BE37CD0-862A-4FA8-ACF1-0DFFD7B5CC96}" sibTransId="{2C9C7FA0-0AF9-48ED-A1CC-A7F52D45F4DC}"/>
    <dgm:cxn modelId="{F8B1BDA5-934E-4532-AB36-9BEC50AF5350}" srcId="{582273F9-211C-4225-BB00-E642DD01C50F}" destId="{F73605FA-CC7A-46B6-83CE-D6F2C24D2EDF}" srcOrd="1" destOrd="0" parTransId="{4D7079A7-E961-480E-8D77-10A02EBD411A}" sibTransId="{6F6AE8F3-5066-46A0-845B-2C3E38E4C8AC}"/>
    <dgm:cxn modelId="{5FFD6FEA-A716-449F-82FA-E6AA92E481D6}" type="presOf" srcId="{E926AA2F-2524-4419-A989-3004A908FB17}" destId="{EDC5EB7E-695D-40A5-8F32-5C9B0FE9D2AA}" srcOrd="0" destOrd="0" presId="urn:microsoft.com/office/officeart/2008/layout/LinedList"/>
    <dgm:cxn modelId="{7666BF10-3E33-48EB-AD4D-4A0B135331B3}" type="presOf" srcId="{890F4924-1458-45C1-A5B8-5A2A2C4A23D4}" destId="{2DF6C31A-C913-41B1-B545-1C5FAFE75910}" srcOrd="0" destOrd="0" presId="urn:microsoft.com/office/officeart/2008/layout/LinedList"/>
    <dgm:cxn modelId="{6209B947-59C1-43F6-A73D-96BB31BF362B}" srcId="{582273F9-211C-4225-BB00-E642DD01C50F}" destId="{6BD571E4-3A02-4CCB-AA0D-DE6219C3B593}" srcOrd="0" destOrd="0" parTransId="{CD4B26A8-F725-4E1B-83F6-FDF31F5F7509}" sibTransId="{CAA113FC-9453-469C-9957-A8314BFDBE49}"/>
    <dgm:cxn modelId="{D368F2DE-C18B-49A7-9732-C4B296963163}" type="presOf" srcId="{582273F9-211C-4225-BB00-E642DD01C50F}" destId="{F1029467-D2F8-489F-BF12-E8A6C7DDD1D7}" srcOrd="0" destOrd="0" presId="urn:microsoft.com/office/officeart/2008/layout/LinedList"/>
    <dgm:cxn modelId="{DF61E09A-0AFB-48B8-8539-0D952CB01954}" type="presOf" srcId="{F73605FA-CC7A-46B6-83CE-D6F2C24D2EDF}" destId="{F23DFF76-CBBB-4894-ABB0-EC8B2D1F5529}" srcOrd="0" destOrd="0" presId="urn:microsoft.com/office/officeart/2008/layout/LinedList"/>
    <dgm:cxn modelId="{0491488A-7B94-443E-8CA9-E273A020B4EE}" type="presOf" srcId="{6BD571E4-3A02-4CCB-AA0D-DE6219C3B593}" destId="{59D414F0-B3A3-42B6-AA83-04B11C316FB1}" srcOrd="0" destOrd="0" presId="urn:microsoft.com/office/officeart/2008/layout/LinedList"/>
    <dgm:cxn modelId="{C1DFEDAD-3396-48B8-B9E9-4E0CC5FA087E}" type="presParOf" srcId="{F1029467-D2F8-489F-BF12-E8A6C7DDD1D7}" destId="{59EF22DA-94F5-43FC-B8AE-881EC2C769DF}" srcOrd="0" destOrd="0" presId="urn:microsoft.com/office/officeart/2008/layout/LinedList"/>
    <dgm:cxn modelId="{50FA3C74-4AFB-4DE2-BE98-F26F62FE194C}" type="presParOf" srcId="{F1029467-D2F8-489F-BF12-E8A6C7DDD1D7}" destId="{FC37A863-D546-4A76-BC05-B206E4BE30F8}" srcOrd="1" destOrd="0" presId="urn:microsoft.com/office/officeart/2008/layout/LinedList"/>
    <dgm:cxn modelId="{EE1445ED-A90E-4762-A83F-A3C0E288310C}" type="presParOf" srcId="{FC37A863-D546-4A76-BC05-B206E4BE30F8}" destId="{59D414F0-B3A3-42B6-AA83-04B11C316FB1}" srcOrd="0" destOrd="0" presId="urn:microsoft.com/office/officeart/2008/layout/LinedList"/>
    <dgm:cxn modelId="{52343A80-A463-468E-8915-37A81133701D}" type="presParOf" srcId="{FC37A863-D546-4A76-BC05-B206E4BE30F8}" destId="{15D16D02-DF16-41D1-B6B8-9D564CC7CEFE}" srcOrd="1" destOrd="0" presId="urn:microsoft.com/office/officeart/2008/layout/LinedList"/>
    <dgm:cxn modelId="{8E40EF0B-5E0E-46D0-B55B-D60B41641B85}" type="presParOf" srcId="{F1029467-D2F8-489F-BF12-E8A6C7DDD1D7}" destId="{2B5FB098-C9C8-4643-92ED-337753857884}" srcOrd="2" destOrd="0" presId="urn:microsoft.com/office/officeart/2008/layout/LinedList"/>
    <dgm:cxn modelId="{0FD3F58A-49CE-4DF3-BB4C-8C98DAC40111}" type="presParOf" srcId="{F1029467-D2F8-489F-BF12-E8A6C7DDD1D7}" destId="{F4D63B57-51E1-411B-88FD-162B336C6064}" srcOrd="3" destOrd="0" presId="urn:microsoft.com/office/officeart/2008/layout/LinedList"/>
    <dgm:cxn modelId="{1E33666F-79F9-4DCD-948D-F9F446BEDFF6}" type="presParOf" srcId="{F4D63B57-51E1-411B-88FD-162B336C6064}" destId="{F23DFF76-CBBB-4894-ABB0-EC8B2D1F5529}" srcOrd="0" destOrd="0" presId="urn:microsoft.com/office/officeart/2008/layout/LinedList"/>
    <dgm:cxn modelId="{49198E27-8092-4C0A-9780-BC182E621167}" type="presParOf" srcId="{F4D63B57-51E1-411B-88FD-162B336C6064}" destId="{944D8164-4E9E-4FAF-901E-F95A2B6CBCB5}" srcOrd="1" destOrd="0" presId="urn:microsoft.com/office/officeart/2008/layout/LinedList"/>
    <dgm:cxn modelId="{E1DF1657-5EAF-4692-8320-617954E0B240}" type="presParOf" srcId="{F1029467-D2F8-489F-BF12-E8A6C7DDD1D7}" destId="{0FED0728-8CF7-4997-A796-F8D8FD6AEBAE}" srcOrd="4" destOrd="0" presId="urn:microsoft.com/office/officeart/2008/layout/LinedList"/>
    <dgm:cxn modelId="{9919C53B-DA09-443D-B5DE-55F8670C672C}" type="presParOf" srcId="{F1029467-D2F8-489F-BF12-E8A6C7DDD1D7}" destId="{1AD86F1C-7F83-4596-9603-BBE0D86B03C0}" srcOrd="5" destOrd="0" presId="urn:microsoft.com/office/officeart/2008/layout/LinedList"/>
    <dgm:cxn modelId="{7AEAE303-2EBE-46CD-B90F-E16F1F416AC0}" type="presParOf" srcId="{1AD86F1C-7F83-4596-9603-BBE0D86B03C0}" destId="{2DF6C31A-C913-41B1-B545-1C5FAFE75910}" srcOrd="0" destOrd="0" presId="urn:microsoft.com/office/officeart/2008/layout/LinedList"/>
    <dgm:cxn modelId="{A946A20E-DFA5-455E-A4FF-2B8404C4D432}" type="presParOf" srcId="{1AD86F1C-7F83-4596-9603-BBE0D86B03C0}" destId="{5E809393-993C-44F1-AE1E-92AD5750D11F}" srcOrd="1" destOrd="0" presId="urn:microsoft.com/office/officeart/2008/layout/LinedList"/>
    <dgm:cxn modelId="{3F98F8D7-E8AE-4BA4-83A0-5BCD25598132}" type="presParOf" srcId="{F1029467-D2F8-489F-BF12-E8A6C7DDD1D7}" destId="{BED15243-1780-401E-805B-E4835F30E93F}" srcOrd="6" destOrd="0" presId="urn:microsoft.com/office/officeart/2008/layout/LinedList"/>
    <dgm:cxn modelId="{D06EC8DD-2084-411A-952E-B362EDE1E49F}" type="presParOf" srcId="{F1029467-D2F8-489F-BF12-E8A6C7DDD1D7}" destId="{C53118E0-2337-4A78-9524-8FA4B05BAF99}" srcOrd="7" destOrd="0" presId="urn:microsoft.com/office/officeart/2008/layout/LinedList"/>
    <dgm:cxn modelId="{EF4A7DB9-8D55-4FFD-8E32-D0C9066B0C05}" type="presParOf" srcId="{C53118E0-2337-4A78-9524-8FA4B05BAF99}" destId="{EDC5EB7E-695D-40A5-8F32-5C9B0FE9D2AA}" srcOrd="0" destOrd="0" presId="urn:microsoft.com/office/officeart/2008/layout/LinedList"/>
    <dgm:cxn modelId="{D38EF9BC-38B8-4F21-8844-AD1D6D686BEC}" type="presParOf" srcId="{C53118E0-2337-4A78-9524-8FA4B05BAF99}" destId="{EFBE8C53-B423-4CAC-B839-1C016B3F657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295F918-6BB1-4899-A0E3-4E85F07A7F0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5F5E02F-D30B-4F42-AE9C-74875FB127F7}">
      <dgm:prSet phldrT="[Testo]"/>
      <dgm:spPr/>
      <dgm:t>
        <a:bodyPr/>
        <a:lstStyle/>
        <a:p>
          <a:r>
            <a:rPr lang="it-IT" dirty="0" smtClean="0"/>
            <a:t>PAGINA WEB</a:t>
          </a:r>
          <a:endParaRPr lang="it-IT" dirty="0"/>
        </a:p>
      </dgm:t>
    </dgm:pt>
    <dgm:pt modelId="{23D2C581-CFDF-44A6-8B1A-C8D6E6342BF2}" type="parTrans" cxnId="{D13FCCF1-15CE-4819-8CE1-8AF521BADECD}">
      <dgm:prSet/>
      <dgm:spPr/>
      <dgm:t>
        <a:bodyPr/>
        <a:lstStyle/>
        <a:p>
          <a:endParaRPr lang="it-IT"/>
        </a:p>
      </dgm:t>
    </dgm:pt>
    <dgm:pt modelId="{37E3C5BA-5D47-4CE8-AB57-6A8FA77D7D44}" type="sibTrans" cxnId="{D13FCCF1-15CE-4819-8CE1-8AF521BADECD}">
      <dgm:prSet/>
      <dgm:spPr/>
      <dgm:t>
        <a:bodyPr/>
        <a:lstStyle/>
        <a:p>
          <a:endParaRPr lang="it-IT"/>
        </a:p>
      </dgm:t>
    </dgm:pt>
    <dgm:pt modelId="{14E66852-64DF-45A3-BA7F-E1673598D12D}">
      <dgm:prSet phldrT="[Testo]" custT="1"/>
      <dgm:spPr/>
      <dgm:t>
        <a:bodyPr/>
        <a:lstStyle/>
        <a:p>
          <a:r>
            <a:rPr lang="it-IT" sz="4800" dirty="0" smtClean="0"/>
            <a:t>     https://dpo.infn.it</a:t>
          </a:r>
          <a:endParaRPr lang="it-IT" sz="4800" dirty="0"/>
        </a:p>
      </dgm:t>
    </dgm:pt>
    <dgm:pt modelId="{55F1F9C7-5883-4F95-ACFD-C164A10E7138}" type="parTrans" cxnId="{D3D67755-C7AA-4BEF-9F61-39EE4C1D6C5F}">
      <dgm:prSet/>
      <dgm:spPr/>
      <dgm:t>
        <a:bodyPr/>
        <a:lstStyle/>
        <a:p>
          <a:endParaRPr lang="it-IT"/>
        </a:p>
      </dgm:t>
    </dgm:pt>
    <dgm:pt modelId="{9D2E3C90-10EA-4895-B46C-6915A94A1F61}" type="sibTrans" cxnId="{D3D67755-C7AA-4BEF-9F61-39EE4C1D6C5F}">
      <dgm:prSet/>
      <dgm:spPr/>
      <dgm:t>
        <a:bodyPr/>
        <a:lstStyle/>
        <a:p>
          <a:endParaRPr lang="it-IT"/>
        </a:p>
      </dgm:t>
    </dgm:pt>
    <dgm:pt modelId="{44FC6450-6721-4D6F-9227-54EF8E997784}">
      <dgm:prSet phldrT="[Testo]"/>
      <dgm:spPr/>
      <dgm:t>
        <a:bodyPr/>
        <a:lstStyle/>
        <a:p>
          <a:r>
            <a:rPr lang="it-IT" dirty="0" smtClean="0"/>
            <a:t>INDIRIZZO MAIL</a:t>
          </a:r>
          <a:endParaRPr lang="it-IT" dirty="0"/>
        </a:p>
      </dgm:t>
    </dgm:pt>
    <dgm:pt modelId="{9A97CEE0-7F25-4473-8252-D31FFE5F4535}" type="parTrans" cxnId="{349DAEF4-91B1-43FB-ACED-A02615987A17}">
      <dgm:prSet/>
      <dgm:spPr/>
      <dgm:t>
        <a:bodyPr/>
        <a:lstStyle/>
        <a:p>
          <a:endParaRPr lang="it-IT"/>
        </a:p>
      </dgm:t>
    </dgm:pt>
    <dgm:pt modelId="{80167493-97A4-4DCC-BAE1-BF304D4EA1E9}" type="sibTrans" cxnId="{349DAEF4-91B1-43FB-ACED-A02615987A17}">
      <dgm:prSet/>
      <dgm:spPr/>
      <dgm:t>
        <a:bodyPr/>
        <a:lstStyle/>
        <a:p>
          <a:endParaRPr lang="it-IT"/>
        </a:p>
      </dgm:t>
    </dgm:pt>
    <dgm:pt modelId="{8211CB3F-F778-4EE3-ACA5-37EDBA92E75D}">
      <dgm:prSet phldrT="[Testo]" custT="1"/>
      <dgm:spPr/>
      <dgm:t>
        <a:bodyPr/>
        <a:lstStyle/>
        <a:p>
          <a:r>
            <a:rPr lang="it-IT" sz="4800" dirty="0" smtClean="0"/>
            <a:t>     dpo@infn.it</a:t>
          </a:r>
          <a:endParaRPr lang="it-IT" sz="4800" dirty="0"/>
        </a:p>
      </dgm:t>
    </dgm:pt>
    <dgm:pt modelId="{9DE2A570-462A-472D-93C9-05536EA59288}" type="parTrans" cxnId="{D588D7D7-80D7-49D0-B48F-3BA34D960AF8}">
      <dgm:prSet/>
      <dgm:spPr/>
      <dgm:t>
        <a:bodyPr/>
        <a:lstStyle/>
        <a:p>
          <a:endParaRPr lang="it-IT"/>
        </a:p>
      </dgm:t>
    </dgm:pt>
    <dgm:pt modelId="{997F7C8C-D35E-4E38-9E65-25219B882993}" type="sibTrans" cxnId="{D588D7D7-80D7-49D0-B48F-3BA34D960AF8}">
      <dgm:prSet/>
      <dgm:spPr/>
      <dgm:t>
        <a:bodyPr/>
        <a:lstStyle/>
        <a:p>
          <a:endParaRPr lang="it-IT"/>
        </a:p>
      </dgm:t>
    </dgm:pt>
    <dgm:pt modelId="{A6713188-E567-4B73-96C6-81FE611AC6FD}" type="pres">
      <dgm:prSet presAssocID="{5295F918-6BB1-4899-A0E3-4E85F07A7F0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3E07CCA2-934C-41F2-BF7A-6C0046761D22}" type="pres">
      <dgm:prSet presAssocID="{A5F5E02F-D30B-4F42-AE9C-74875FB127F7}" presName="thickLine" presStyleLbl="alignNode1" presStyleIdx="0" presStyleCnt="2"/>
      <dgm:spPr/>
    </dgm:pt>
    <dgm:pt modelId="{456DB2FA-BE4E-4E39-ACB6-AB4A86B5F112}" type="pres">
      <dgm:prSet presAssocID="{A5F5E02F-D30B-4F42-AE9C-74875FB127F7}" presName="horz1" presStyleCnt="0"/>
      <dgm:spPr/>
    </dgm:pt>
    <dgm:pt modelId="{4DB6BFC1-9C6C-43AB-878F-81010BCE4547}" type="pres">
      <dgm:prSet presAssocID="{A5F5E02F-D30B-4F42-AE9C-74875FB127F7}" presName="tx1" presStyleLbl="revTx" presStyleIdx="0" presStyleCnt="4"/>
      <dgm:spPr/>
      <dgm:t>
        <a:bodyPr/>
        <a:lstStyle/>
        <a:p>
          <a:endParaRPr lang="it-IT"/>
        </a:p>
      </dgm:t>
    </dgm:pt>
    <dgm:pt modelId="{0F55B85B-F180-47C0-B30C-D2E411E6F148}" type="pres">
      <dgm:prSet presAssocID="{A5F5E02F-D30B-4F42-AE9C-74875FB127F7}" presName="vert1" presStyleCnt="0"/>
      <dgm:spPr/>
    </dgm:pt>
    <dgm:pt modelId="{2AEACB2A-E74F-4720-AA67-61BF0A8C369D}" type="pres">
      <dgm:prSet presAssocID="{14E66852-64DF-45A3-BA7F-E1673598D12D}" presName="vertSpace2a" presStyleCnt="0"/>
      <dgm:spPr/>
    </dgm:pt>
    <dgm:pt modelId="{56205358-7146-4772-B67C-006BE376A87B}" type="pres">
      <dgm:prSet presAssocID="{14E66852-64DF-45A3-BA7F-E1673598D12D}" presName="horz2" presStyleCnt="0"/>
      <dgm:spPr/>
    </dgm:pt>
    <dgm:pt modelId="{B562F202-4680-4C77-820A-059D0A8FE723}" type="pres">
      <dgm:prSet presAssocID="{14E66852-64DF-45A3-BA7F-E1673598D12D}" presName="horzSpace2" presStyleCnt="0"/>
      <dgm:spPr/>
    </dgm:pt>
    <dgm:pt modelId="{28370930-B93A-4157-983C-4A22FC1F66A6}" type="pres">
      <dgm:prSet presAssocID="{14E66852-64DF-45A3-BA7F-E1673598D12D}" presName="tx2" presStyleLbl="revTx" presStyleIdx="1" presStyleCnt="4"/>
      <dgm:spPr/>
      <dgm:t>
        <a:bodyPr/>
        <a:lstStyle/>
        <a:p>
          <a:endParaRPr lang="it-IT"/>
        </a:p>
      </dgm:t>
    </dgm:pt>
    <dgm:pt modelId="{D3653538-E66F-4F6D-85D6-25134ACB9C8D}" type="pres">
      <dgm:prSet presAssocID="{14E66852-64DF-45A3-BA7F-E1673598D12D}" presName="vert2" presStyleCnt="0"/>
      <dgm:spPr/>
    </dgm:pt>
    <dgm:pt modelId="{BC48EAFD-30CF-46B8-BEFF-3551DB7A7F9D}" type="pres">
      <dgm:prSet presAssocID="{14E66852-64DF-45A3-BA7F-E1673598D12D}" presName="thinLine2b" presStyleLbl="callout" presStyleIdx="0" presStyleCnt="2"/>
      <dgm:spPr/>
    </dgm:pt>
    <dgm:pt modelId="{DB9354E7-9097-45CF-84B8-B5EF1D6AEABF}" type="pres">
      <dgm:prSet presAssocID="{14E66852-64DF-45A3-BA7F-E1673598D12D}" presName="vertSpace2b" presStyleCnt="0"/>
      <dgm:spPr/>
    </dgm:pt>
    <dgm:pt modelId="{CA3A9CA6-5E40-4EB4-AEE2-CDB353B120B7}" type="pres">
      <dgm:prSet presAssocID="{44FC6450-6721-4D6F-9227-54EF8E997784}" presName="thickLine" presStyleLbl="alignNode1" presStyleIdx="1" presStyleCnt="2"/>
      <dgm:spPr/>
    </dgm:pt>
    <dgm:pt modelId="{EA31E349-FD5A-4457-B20D-CB1259726B44}" type="pres">
      <dgm:prSet presAssocID="{44FC6450-6721-4D6F-9227-54EF8E997784}" presName="horz1" presStyleCnt="0"/>
      <dgm:spPr/>
    </dgm:pt>
    <dgm:pt modelId="{669E9558-FD64-4BA9-9489-0021020D04EA}" type="pres">
      <dgm:prSet presAssocID="{44FC6450-6721-4D6F-9227-54EF8E997784}" presName="tx1" presStyleLbl="revTx" presStyleIdx="2" presStyleCnt="4"/>
      <dgm:spPr/>
      <dgm:t>
        <a:bodyPr/>
        <a:lstStyle/>
        <a:p>
          <a:endParaRPr lang="it-IT"/>
        </a:p>
      </dgm:t>
    </dgm:pt>
    <dgm:pt modelId="{4D7C721E-7FA5-41D6-8FC1-C012BBA566DA}" type="pres">
      <dgm:prSet presAssocID="{44FC6450-6721-4D6F-9227-54EF8E997784}" presName="vert1" presStyleCnt="0"/>
      <dgm:spPr/>
    </dgm:pt>
    <dgm:pt modelId="{F38780E1-961E-48D1-8189-59845075CF0B}" type="pres">
      <dgm:prSet presAssocID="{8211CB3F-F778-4EE3-ACA5-37EDBA92E75D}" presName="vertSpace2a" presStyleCnt="0"/>
      <dgm:spPr/>
    </dgm:pt>
    <dgm:pt modelId="{4A8D166B-6749-4B20-B3B5-14370A6C8543}" type="pres">
      <dgm:prSet presAssocID="{8211CB3F-F778-4EE3-ACA5-37EDBA92E75D}" presName="horz2" presStyleCnt="0"/>
      <dgm:spPr/>
    </dgm:pt>
    <dgm:pt modelId="{AE8E7C5D-2557-4F36-B22E-592F3D560CEE}" type="pres">
      <dgm:prSet presAssocID="{8211CB3F-F778-4EE3-ACA5-37EDBA92E75D}" presName="horzSpace2" presStyleCnt="0"/>
      <dgm:spPr/>
    </dgm:pt>
    <dgm:pt modelId="{364C83BC-E724-4371-AB61-7CC8504463B6}" type="pres">
      <dgm:prSet presAssocID="{8211CB3F-F778-4EE3-ACA5-37EDBA92E75D}" presName="tx2" presStyleLbl="revTx" presStyleIdx="3" presStyleCnt="4"/>
      <dgm:spPr/>
      <dgm:t>
        <a:bodyPr/>
        <a:lstStyle/>
        <a:p>
          <a:endParaRPr lang="it-IT"/>
        </a:p>
      </dgm:t>
    </dgm:pt>
    <dgm:pt modelId="{A900CEC2-A98F-4D1C-91F1-47F7B3A700FD}" type="pres">
      <dgm:prSet presAssocID="{8211CB3F-F778-4EE3-ACA5-37EDBA92E75D}" presName="vert2" presStyleCnt="0"/>
      <dgm:spPr/>
    </dgm:pt>
    <dgm:pt modelId="{1D4D59BA-176E-4CC9-A27D-83DB04CD3453}" type="pres">
      <dgm:prSet presAssocID="{8211CB3F-F778-4EE3-ACA5-37EDBA92E75D}" presName="thinLine2b" presStyleLbl="callout" presStyleIdx="1" presStyleCnt="2"/>
      <dgm:spPr/>
    </dgm:pt>
    <dgm:pt modelId="{EE83C65E-04F5-4714-883A-44EA839DF1D4}" type="pres">
      <dgm:prSet presAssocID="{8211CB3F-F778-4EE3-ACA5-37EDBA92E75D}" presName="vertSpace2b" presStyleCnt="0"/>
      <dgm:spPr/>
    </dgm:pt>
  </dgm:ptLst>
  <dgm:cxnLst>
    <dgm:cxn modelId="{724ADD51-7A5B-43C2-995F-3E896DE32CB0}" type="presOf" srcId="{14E66852-64DF-45A3-BA7F-E1673598D12D}" destId="{28370930-B93A-4157-983C-4A22FC1F66A6}" srcOrd="0" destOrd="0" presId="urn:microsoft.com/office/officeart/2008/layout/LinedList"/>
    <dgm:cxn modelId="{020D097B-7CDB-41A3-BC81-33383E1CF109}" type="presOf" srcId="{5295F918-6BB1-4899-A0E3-4E85F07A7F05}" destId="{A6713188-E567-4B73-96C6-81FE611AC6FD}" srcOrd="0" destOrd="0" presId="urn:microsoft.com/office/officeart/2008/layout/LinedList"/>
    <dgm:cxn modelId="{D3D67755-C7AA-4BEF-9F61-39EE4C1D6C5F}" srcId="{A5F5E02F-D30B-4F42-AE9C-74875FB127F7}" destId="{14E66852-64DF-45A3-BA7F-E1673598D12D}" srcOrd="0" destOrd="0" parTransId="{55F1F9C7-5883-4F95-ACFD-C164A10E7138}" sibTransId="{9D2E3C90-10EA-4895-B46C-6915A94A1F61}"/>
    <dgm:cxn modelId="{139B1A75-3E91-4F53-98C9-F50C5F2F6A35}" type="presOf" srcId="{8211CB3F-F778-4EE3-ACA5-37EDBA92E75D}" destId="{364C83BC-E724-4371-AB61-7CC8504463B6}" srcOrd="0" destOrd="0" presId="urn:microsoft.com/office/officeart/2008/layout/LinedList"/>
    <dgm:cxn modelId="{D13FCCF1-15CE-4819-8CE1-8AF521BADECD}" srcId="{5295F918-6BB1-4899-A0E3-4E85F07A7F05}" destId="{A5F5E02F-D30B-4F42-AE9C-74875FB127F7}" srcOrd="0" destOrd="0" parTransId="{23D2C581-CFDF-44A6-8B1A-C8D6E6342BF2}" sibTransId="{37E3C5BA-5D47-4CE8-AB57-6A8FA77D7D44}"/>
    <dgm:cxn modelId="{E2E83941-F119-4CCD-94DC-4225FE065680}" type="presOf" srcId="{44FC6450-6721-4D6F-9227-54EF8E997784}" destId="{669E9558-FD64-4BA9-9489-0021020D04EA}" srcOrd="0" destOrd="0" presId="urn:microsoft.com/office/officeart/2008/layout/LinedList"/>
    <dgm:cxn modelId="{D588D7D7-80D7-49D0-B48F-3BA34D960AF8}" srcId="{44FC6450-6721-4D6F-9227-54EF8E997784}" destId="{8211CB3F-F778-4EE3-ACA5-37EDBA92E75D}" srcOrd="0" destOrd="0" parTransId="{9DE2A570-462A-472D-93C9-05536EA59288}" sibTransId="{997F7C8C-D35E-4E38-9E65-25219B882993}"/>
    <dgm:cxn modelId="{76900DCE-471D-4997-9C88-C51C2F9BE615}" type="presOf" srcId="{A5F5E02F-D30B-4F42-AE9C-74875FB127F7}" destId="{4DB6BFC1-9C6C-43AB-878F-81010BCE4547}" srcOrd="0" destOrd="0" presId="urn:microsoft.com/office/officeart/2008/layout/LinedList"/>
    <dgm:cxn modelId="{349DAEF4-91B1-43FB-ACED-A02615987A17}" srcId="{5295F918-6BB1-4899-A0E3-4E85F07A7F05}" destId="{44FC6450-6721-4D6F-9227-54EF8E997784}" srcOrd="1" destOrd="0" parTransId="{9A97CEE0-7F25-4473-8252-D31FFE5F4535}" sibTransId="{80167493-97A4-4DCC-BAE1-BF304D4EA1E9}"/>
    <dgm:cxn modelId="{06D67417-47EB-441D-BC6E-A4793E067AB0}" type="presParOf" srcId="{A6713188-E567-4B73-96C6-81FE611AC6FD}" destId="{3E07CCA2-934C-41F2-BF7A-6C0046761D22}" srcOrd="0" destOrd="0" presId="urn:microsoft.com/office/officeart/2008/layout/LinedList"/>
    <dgm:cxn modelId="{D64AAC54-2DF8-4055-9FE5-83B403FAAFE1}" type="presParOf" srcId="{A6713188-E567-4B73-96C6-81FE611AC6FD}" destId="{456DB2FA-BE4E-4E39-ACB6-AB4A86B5F112}" srcOrd="1" destOrd="0" presId="urn:microsoft.com/office/officeart/2008/layout/LinedList"/>
    <dgm:cxn modelId="{4C346D71-5205-4703-BFF8-9632613F37DE}" type="presParOf" srcId="{456DB2FA-BE4E-4E39-ACB6-AB4A86B5F112}" destId="{4DB6BFC1-9C6C-43AB-878F-81010BCE4547}" srcOrd="0" destOrd="0" presId="urn:microsoft.com/office/officeart/2008/layout/LinedList"/>
    <dgm:cxn modelId="{26CA4E34-85FE-42AE-A990-A312C9DE0937}" type="presParOf" srcId="{456DB2FA-BE4E-4E39-ACB6-AB4A86B5F112}" destId="{0F55B85B-F180-47C0-B30C-D2E411E6F148}" srcOrd="1" destOrd="0" presId="urn:microsoft.com/office/officeart/2008/layout/LinedList"/>
    <dgm:cxn modelId="{4D206843-B1A9-4334-9999-D8D85B727E3D}" type="presParOf" srcId="{0F55B85B-F180-47C0-B30C-D2E411E6F148}" destId="{2AEACB2A-E74F-4720-AA67-61BF0A8C369D}" srcOrd="0" destOrd="0" presId="urn:microsoft.com/office/officeart/2008/layout/LinedList"/>
    <dgm:cxn modelId="{B527F308-2192-4A2C-9099-105B85EF2F1D}" type="presParOf" srcId="{0F55B85B-F180-47C0-B30C-D2E411E6F148}" destId="{56205358-7146-4772-B67C-006BE376A87B}" srcOrd="1" destOrd="0" presId="urn:microsoft.com/office/officeart/2008/layout/LinedList"/>
    <dgm:cxn modelId="{67DB1FFE-8C06-4A68-AD18-6260683A4481}" type="presParOf" srcId="{56205358-7146-4772-B67C-006BE376A87B}" destId="{B562F202-4680-4C77-820A-059D0A8FE723}" srcOrd="0" destOrd="0" presId="urn:microsoft.com/office/officeart/2008/layout/LinedList"/>
    <dgm:cxn modelId="{D5BD09AA-78F6-4329-A7B2-EB7A8CACD26D}" type="presParOf" srcId="{56205358-7146-4772-B67C-006BE376A87B}" destId="{28370930-B93A-4157-983C-4A22FC1F66A6}" srcOrd="1" destOrd="0" presId="urn:microsoft.com/office/officeart/2008/layout/LinedList"/>
    <dgm:cxn modelId="{3D9F9DEB-3CF3-49D4-95E5-01E05BDD2271}" type="presParOf" srcId="{56205358-7146-4772-B67C-006BE376A87B}" destId="{D3653538-E66F-4F6D-85D6-25134ACB9C8D}" srcOrd="2" destOrd="0" presId="urn:microsoft.com/office/officeart/2008/layout/LinedList"/>
    <dgm:cxn modelId="{35FB512A-5671-44BE-80F7-5996EC070110}" type="presParOf" srcId="{0F55B85B-F180-47C0-B30C-D2E411E6F148}" destId="{BC48EAFD-30CF-46B8-BEFF-3551DB7A7F9D}" srcOrd="2" destOrd="0" presId="urn:microsoft.com/office/officeart/2008/layout/LinedList"/>
    <dgm:cxn modelId="{77F6C98A-99AF-44E3-B0AB-79EC9DA0B174}" type="presParOf" srcId="{0F55B85B-F180-47C0-B30C-D2E411E6F148}" destId="{DB9354E7-9097-45CF-84B8-B5EF1D6AEABF}" srcOrd="3" destOrd="0" presId="urn:microsoft.com/office/officeart/2008/layout/LinedList"/>
    <dgm:cxn modelId="{AB165744-BC77-4625-BBFD-15C693BF10EE}" type="presParOf" srcId="{A6713188-E567-4B73-96C6-81FE611AC6FD}" destId="{CA3A9CA6-5E40-4EB4-AEE2-CDB353B120B7}" srcOrd="2" destOrd="0" presId="urn:microsoft.com/office/officeart/2008/layout/LinedList"/>
    <dgm:cxn modelId="{4ECB5E25-FF97-4C7B-8ADC-A7083DB3D6DE}" type="presParOf" srcId="{A6713188-E567-4B73-96C6-81FE611AC6FD}" destId="{EA31E349-FD5A-4457-B20D-CB1259726B44}" srcOrd="3" destOrd="0" presId="urn:microsoft.com/office/officeart/2008/layout/LinedList"/>
    <dgm:cxn modelId="{A11A85BE-1B0C-4827-96F3-48D6F2442F79}" type="presParOf" srcId="{EA31E349-FD5A-4457-B20D-CB1259726B44}" destId="{669E9558-FD64-4BA9-9489-0021020D04EA}" srcOrd="0" destOrd="0" presId="urn:microsoft.com/office/officeart/2008/layout/LinedList"/>
    <dgm:cxn modelId="{7157FF46-4C7B-48A1-BE5B-E9EAB0391219}" type="presParOf" srcId="{EA31E349-FD5A-4457-B20D-CB1259726B44}" destId="{4D7C721E-7FA5-41D6-8FC1-C012BBA566DA}" srcOrd="1" destOrd="0" presId="urn:microsoft.com/office/officeart/2008/layout/LinedList"/>
    <dgm:cxn modelId="{01AD125D-8A5A-469F-BDB4-1A643B33DB78}" type="presParOf" srcId="{4D7C721E-7FA5-41D6-8FC1-C012BBA566DA}" destId="{F38780E1-961E-48D1-8189-59845075CF0B}" srcOrd="0" destOrd="0" presId="urn:microsoft.com/office/officeart/2008/layout/LinedList"/>
    <dgm:cxn modelId="{2A45A54D-6BC5-4AF8-BD18-E73784F72AA3}" type="presParOf" srcId="{4D7C721E-7FA5-41D6-8FC1-C012BBA566DA}" destId="{4A8D166B-6749-4B20-B3B5-14370A6C8543}" srcOrd="1" destOrd="0" presId="urn:microsoft.com/office/officeart/2008/layout/LinedList"/>
    <dgm:cxn modelId="{2FC05332-EC8E-44DC-9FDB-1C8391AAF729}" type="presParOf" srcId="{4A8D166B-6749-4B20-B3B5-14370A6C8543}" destId="{AE8E7C5D-2557-4F36-B22E-592F3D560CEE}" srcOrd="0" destOrd="0" presId="urn:microsoft.com/office/officeart/2008/layout/LinedList"/>
    <dgm:cxn modelId="{3D492916-E5AE-47A4-81BF-34CBD94DB16C}" type="presParOf" srcId="{4A8D166B-6749-4B20-B3B5-14370A6C8543}" destId="{364C83BC-E724-4371-AB61-7CC8504463B6}" srcOrd="1" destOrd="0" presId="urn:microsoft.com/office/officeart/2008/layout/LinedList"/>
    <dgm:cxn modelId="{F33E6779-818D-4A29-A6C1-6ABD0F97C2F6}" type="presParOf" srcId="{4A8D166B-6749-4B20-B3B5-14370A6C8543}" destId="{A900CEC2-A98F-4D1C-91F1-47F7B3A700FD}" srcOrd="2" destOrd="0" presId="urn:microsoft.com/office/officeart/2008/layout/LinedList"/>
    <dgm:cxn modelId="{143C75A4-D08F-4789-8F76-248884A96EE5}" type="presParOf" srcId="{4D7C721E-7FA5-41D6-8FC1-C012BBA566DA}" destId="{1D4D59BA-176E-4CC9-A27D-83DB04CD3453}" srcOrd="2" destOrd="0" presId="urn:microsoft.com/office/officeart/2008/layout/LinedList"/>
    <dgm:cxn modelId="{603B2AC4-36C5-4241-8FD1-C48D35CD440F}" type="presParOf" srcId="{4D7C721E-7FA5-41D6-8FC1-C012BBA566DA}" destId="{EE83C65E-04F5-4714-883A-44EA839DF1D4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B333F0-7489-40A4-96B3-9F56363BA330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561C05DF-8723-4D51-A47E-3CAA68D5AE2C}">
      <dgm:prSet phldrT="[Testo]" custT="1"/>
      <dgm:spPr/>
      <dgm:t>
        <a:bodyPr/>
        <a:lstStyle/>
        <a:p>
          <a:r>
            <a:rPr lang="it-IT" sz="2400" dirty="0" smtClean="0"/>
            <a:t>DATI ANONIMI  </a:t>
          </a:r>
          <a:endParaRPr lang="it-IT" sz="2400" dirty="0"/>
        </a:p>
      </dgm:t>
    </dgm:pt>
    <dgm:pt modelId="{2BA57F5E-EFF4-45FD-8EDA-CC45C2D7CC30}" type="parTrans" cxnId="{B288A85C-C998-467B-8C5D-6B8A2558BADF}">
      <dgm:prSet/>
      <dgm:spPr/>
      <dgm:t>
        <a:bodyPr/>
        <a:lstStyle/>
        <a:p>
          <a:endParaRPr lang="it-IT"/>
        </a:p>
      </dgm:t>
    </dgm:pt>
    <dgm:pt modelId="{5CA5387F-B7F8-4A6E-BF09-1E9882E3E0F2}" type="sibTrans" cxnId="{B288A85C-C998-467B-8C5D-6B8A2558BADF}">
      <dgm:prSet/>
      <dgm:spPr/>
      <dgm:t>
        <a:bodyPr/>
        <a:lstStyle/>
        <a:p>
          <a:endParaRPr lang="it-IT"/>
        </a:p>
      </dgm:t>
    </dgm:pt>
    <dgm:pt modelId="{F3D361D5-4C3A-4FCA-AB5C-DC5DA8F95EDB}">
      <dgm:prSet phldrT="[Testo]" custT="1"/>
      <dgm:spPr/>
      <dgm:t>
        <a:bodyPr/>
        <a:lstStyle/>
        <a:p>
          <a:r>
            <a:rPr lang="it-IT" sz="2800" dirty="0" smtClean="0"/>
            <a:t>trattamento volto a de-identificare in maniera irreversibile l’informazione dal soggetto cui si riferisce</a:t>
          </a:r>
          <a:endParaRPr lang="it-IT" sz="2800" dirty="0"/>
        </a:p>
      </dgm:t>
    </dgm:pt>
    <dgm:pt modelId="{C47EBE0C-C753-477F-A28F-4ADDEE1BCFFE}" type="parTrans" cxnId="{86AEC389-8906-4793-BB61-0E534031A3A2}">
      <dgm:prSet/>
      <dgm:spPr/>
      <dgm:t>
        <a:bodyPr/>
        <a:lstStyle/>
        <a:p>
          <a:endParaRPr lang="it-IT"/>
        </a:p>
      </dgm:t>
    </dgm:pt>
    <dgm:pt modelId="{585470A0-0434-4E97-B828-A62F6A95680A}" type="sibTrans" cxnId="{86AEC389-8906-4793-BB61-0E534031A3A2}">
      <dgm:prSet/>
      <dgm:spPr/>
      <dgm:t>
        <a:bodyPr/>
        <a:lstStyle/>
        <a:p>
          <a:endParaRPr lang="it-IT"/>
        </a:p>
      </dgm:t>
    </dgm:pt>
    <dgm:pt modelId="{9867C818-14AF-485D-9ED2-6B26C26C69D3}">
      <dgm:prSet custT="1"/>
      <dgm:spPr/>
      <dgm:t>
        <a:bodyPr/>
        <a:lstStyle/>
        <a:p>
          <a:r>
            <a:rPr lang="it-IT" sz="2800" dirty="0" smtClean="0"/>
            <a:t>informazioni che non riguardano una persona identificata o identificabile</a:t>
          </a:r>
          <a:endParaRPr lang="it-IT" sz="2800" dirty="0"/>
        </a:p>
      </dgm:t>
    </dgm:pt>
    <dgm:pt modelId="{30CB0B96-FA08-460F-95AA-83CE2E0C38E0}" type="parTrans" cxnId="{61829C97-24F4-4266-999D-C374A668F09E}">
      <dgm:prSet/>
      <dgm:spPr/>
      <dgm:t>
        <a:bodyPr/>
        <a:lstStyle/>
        <a:p>
          <a:endParaRPr lang="it-IT"/>
        </a:p>
      </dgm:t>
    </dgm:pt>
    <dgm:pt modelId="{636FB812-4A9A-44CE-89A4-A4C361D183C6}" type="sibTrans" cxnId="{61829C97-24F4-4266-999D-C374A668F09E}">
      <dgm:prSet/>
      <dgm:spPr/>
      <dgm:t>
        <a:bodyPr/>
        <a:lstStyle/>
        <a:p>
          <a:endParaRPr lang="it-IT"/>
        </a:p>
      </dgm:t>
    </dgm:pt>
    <dgm:pt modelId="{DADD3C09-66E7-4D20-9640-D33CD0731F6B}">
      <dgm:prSet custT="1"/>
      <dgm:spPr/>
      <dgm:t>
        <a:bodyPr/>
        <a:lstStyle/>
        <a:p>
          <a:r>
            <a:rPr lang="it-IT" sz="2400" dirty="0" smtClean="0"/>
            <a:t>DATI ANONIMIZZATI</a:t>
          </a:r>
          <a:endParaRPr lang="it-IT" sz="2400" dirty="0"/>
        </a:p>
      </dgm:t>
    </dgm:pt>
    <dgm:pt modelId="{025F52D0-3780-4DB7-946E-F6ADB0C46034}" type="parTrans" cxnId="{D2A09BCE-36B5-4106-88E8-47B49E776A74}">
      <dgm:prSet/>
      <dgm:spPr/>
      <dgm:t>
        <a:bodyPr/>
        <a:lstStyle/>
        <a:p>
          <a:endParaRPr lang="it-IT"/>
        </a:p>
      </dgm:t>
    </dgm:pt>
    <dgm:pt modelId="{32057EF9-65E5-4D54-8C2B-7CBA6DE026DB}" type="sibTrans" cxnId="{D2A09BCE-36B5-4106-88E8-47B49E776A74}">
      <dgm:prSet/>
      <dgm:spPr/>
      <dgm:t>
        <a:bodyPr/>
        <a:lstStyle/>
        <a:p>
          <a:endParaRPr lang="it-IT"/>
        </a:p>
      </dgm:t>
    </dgm:pt>
    <dgm:pt modelId="{0B384155-45C2-42E1-B326-CFEEB295DFCE}" type="pres">
      <dgm:prSet presAssocID="{3CB333F0-7489-40A4-96B3-9F56363BA33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03C2C63-6CB6-4001-B988-1482A17EBF88}" type="pres">
      <dgm:prSet presAssocID="{561C05DF-8723-4D51-A47E-3CAA68D5AE2C}" presName="parentLin" presStyleCnt="0"/>
      <dgm:spPr/>
    </dgm:pt>
    <dgm:pt modelId="{6608A8EA-49C6-404F-9179-A17AE3004627}" type="pres">
      <dgm:prSet presAssocID="{561C05DF-8723-4D51-A47E-3CAA68D5AE2C}" presName="parentLeftMargin" presStyleLbl="node1" presStyleIdx="0" presStyleCnt="2"/>
      <dgm:spPr/>
      <dgm:t>
        <a:bodyPr/>
        <a:lstStyle/>
        <a:p>
          <a:endParaRPr lang="it-IT"/>
        </a:p>
      </dgm:t>
    </dgm:pt>
    <dgm:pt modelId="{039CF773-DF1F-4496-AE5B-D39565626106}" type="pres">
      <dgm:prSet presAssocID="{561C05DF-8723-4D51-A47E-3CAA68D5AE2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51C2311-457B-49F7-BFEF-CBF03ADBB408}" type="pres">
      <dgm:prSet presAssocID="{561C05DF-8723-4D51-A47E-3CAA68D5AE2C}" presName="negativeSpace" presStyleCnt="0"/>
      <dgm:spPr/>
    </dgm:pt>
    <dgm:pt modelId="{C23AD123-55A0-4253-9735-5869E38CCC62}" type="pres">
      <dgm:prSet presAssocID="{561C05DF-8723-4D51-A47E-3CAA68D5AE2C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D25DEEF-16E2-4994-B396-5F03809D6413}" type="pres">
      <dgm:prSet presAssocID="{5CA5387F-B7F8-4A6E-BF09-1E9882E3E0F2}" presName="spaceBetweenRectangles" presStyleCnt="0"/>
      <dgm:spPr/>
    </dgm:pt>
    <dgm:pt modelId="{B9C65B2F-DC33-4B64-A4D0-6D5F8394A983}" type="pres">
      <dgm:prSet presAssocID="{DADD3C09-66E7-4D20-9640-D33CD0731F6B}" presName="parentLin" presStyleCnt="0"/>
      <dgm:spPr/>
    </dgm:pt>
    <dgm:pt modelId="{4DFF25BC-327C-46C8-8794-0D5D515D5A4A}" type="pres">
      <dgm:prSet presAssocID="{DADD3C09-66E7-4D20-9640-D33CD0731F6B}" presName="parentLeftMargin" presStyleLbl="node1" presStyleIdx="0" presStyleCnt="2"/>
      <dgm:spPr/>
      <dgm:t>
        <a:bodyPr/>
        <a:lstStyle/>
        <a:p>
          <a:endParaRPr lang="it-IT"/>
        </a:p>
      </dgm:t>
    </dgm:pt>
    <dgm:pt modelId="{C92A0E09-522C-4EF2-B3D8-1252C83562BD}" type="pres">
      <dgm:prSet presAssocID="{DADD3C09-66E7-4D20-9640-D33CD0731F6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7AB3344-D173-4C78-9C6C-CFFD5FB3EE5D}" type="pres">
      <dgm:prSet presAssocID="{DADD3C09-66E7-4D20-9640-D33CD0731F6B}" presName="negativeSpace" presStyleCnt="0"/>
      <dgm:spPr/>
    </dgm:pt>
    <dgm:pt modelId="{B118FD74-D0BC-49A0-88E5-40E8D722BF3D}" type="pres">
      <dgm:prSet presAssocID="{DADD3C09-66E7-4D20-9640-D33CD0731F6B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647D0C0-4F1C-40D3-AC9A-5B9D0E94322F}" type="presOf" srcId="{3CB333F0-7489-40A4-96B3-9F56363BA330}" destId="{0B384155-45C2-42E1-B326-CFEEB295DFCE}" srcOrd="0" destOrd="0" presId="urn:microsoft.com/office/officeart/2005/8/layout/list1"/>
    <dgm:cxn modelId="{86AEC389-8906-4793-BB61-0E534031A3A2}" srcId="{DADD3C09-66E7-4D20-9640-D33CD0731F6B}" destId="{F3D361D5-4C3A-4FCA-AB5C-DC5DA8F95EDB}" srcOrd="0" destOrd="0" parTransId="{C47EBE0C-C753-477F-A28F-4ADDEE1BCFFE}" sibTransId="{585470A0-0434-4E97-B828-A62F6A95680A}"/>
    <dgm:cxn modelId="{BF8B3BAF-D57F-4159-B052-3A5678CDDA87}" type="presOf" srcId="{DADD3C09-66E7-4D20-9640-D33CD0731F6B}" destId="{4DFF25BC-327C-46C8-8794-0D5D515D5A4A}" srcOrd="0" destOrd="0" presId="urn:microsoft.com/office/officeart/2005/8/layout/list1"/>
    <dgm:cxn modelId="{D2A09BCE-36B5-4106-88E8-47B49E776A74}" srcId="{3CB333F0-7489-40A4-96B3-9F56363BA330}" destId="{DADD3C09-66E7-4D20-9640-D33CD0731F6B}" srcOrd="1" destOrd="0" parTransId="{025F52D0-3780-4DB7-946E-F6ADB0C46034}" sibTransId="{32057EF9-65E5-4D54-8C2B-7CBA6DE026DB}"/>
    <dgm:cxn modelId="{1AB89896-14B7-4466-9E26-EAD80BA40983}" type="presOf" srcId="{F3D361D5-4C3A-4FCA-AB5C-DC5DA8F95EDB}" destId="{B118FD74-D0BC-49A0-88E5-40E8D722BF3D}" srcOrd="0" destOrd="0" presId="urn:microsoft.com/office/officeart/2005/8/layout/list1"/>
    <dgm:cxn modelId="{B288A85C-C998-467B-8C5D-6B8A2558BADF}" srcId="{3CB333F0-7489-40A4-96B3-9F56363BA330}" destId="{561C05DF-8723-4D51-A47E-3CAA68D5AE2C}" srcOrd="0" destOrd="0" parTransId="{2BA57F5E-EFF4-45FD-8EDA-CC45C2D7CC30}" sibTransId="{5CA5387F-B7F8-4A6E-BF09-1E9882E3E0F2}"/>
    <dgm:cxn modelId="{4DBB2F39-E474-4192-9F94-D0A7395C063D}" type="presOf" srcId="{DADD3C09-66E7-4D20-9640-D33CD0731F6B}" destId="{C92A0E09-522C-4EF2-B3D8-1252C83562BD}" srcOrd="1" destOrd="0" presId="urn:microsoft.com/office/officeart/2005/8/layout/list1"/>
    <dgm:cxn modelId="{A785B894-DAFB-4C38-9974-32D33711275B}" type="presOf" srcId="{561C05DF-8723-4D51-A47E-3CAA68D5AE2C}" destId="{6608A8EA-49C6-404F-9179-A17AE3004627}" srcOrd="0" destOrd="0" presId="urn:microsoft.com/office/officeart/2005/8/layout/list1"/>
    <dgm:cxn modelId="{61829C97-24F4-4266-999D-C374A668F09E}" srcId="{561C05DF-8723-4D51-A47E-3CAA68D5AE2C}" destId="{9867C818-14AF-485D-9ED2-6B26C26C69D3}" srcOrd="0" destOrd="0" parTransId="{30CB0B96-FA08-460F-95AA-83CE2E0C38E0}" sibTransId="{636FB812-4A9A-44CE-89A4-A4C361D183C6}"/>
    <dgm:cxn modelId="{6970048B-BF2D-4829-9B6A-1E83B9871CC7}" type="presOf" srcId="{9867C818-14AF-485D-9ED2-6B26C26C69D3}" destId="{C23AD123-55A0-4253-9735-5869E38CCC62}" srcOrd="0" destOrd="0" presId="urn:microsoft.com/office/officeart/2005/8/layout/list1"/>
    <dgm:cxn modelId="{7D40C3BD-76BE-4137-BEA5-A52FCD1E04A3}" type="presOf" srcId="{561C05DF-8723-4D51-A47E-3CAA68D5AE2C}" destId="{039CF773-DF1F-4496-AE5B-D39565626106}" srcOrd="1" destOrd="0" presId="urn:microsoft.com/office/officeart/2005/8/layout/list1"/>
    <dgm:cxn modelId="{6E2474A1-C4D8-4168-9353-BAA5BF950A26}" type="presParOf" srcId="{0B384155-45C2-42E1-B326-CFEEB295DFCE}" destId="{403C2C63-6CB6-4001-B988-1482A17EBF88}" srcOrd="0" destOrd="0" presId="urn:microsoft.com/office/officeart/2005/8/layout/list1"/>
    <dgm:cxn modelId="{270D3401-9866-49DF-B0CD-08F01FC6B24D}" type="presParOf" srcId="{403C2C63-6CB6-4001-B988-1482A17EBF88}" destId="{6608A8EA-49C6-404F-9179-A17AE3004627}" srcOrd="0" destOrd="0" presId="urn:microsoft.com/office/officeart/2005/8/layout/list1"/>
    <dgm:cxn modelId="{50145C5F-A9B5-4651-B612-8D92A22355AF}" type="presParOf" srcId="{403C2C63-6CB6-4001-B988-1482A17EBF88}" destId="{039CF773-DF1F-4496-AE5B-D39565626106}" srcOrd="1" destOrd="0" presId="urn:microsoft.com/office/officeart/2005/8/layout/list1"/>
    <dgm:cxn modelId="{E409CE26-0EAD-4209-AAE0-726A2EB5FB67}" type="presParOf" srcId="{0B384155-45C2-42E1-B326-CFEEB295DFCE}" destId="{251C2311-457B-49F7-BFEF-CBF03ADBB408}" srcOrd="1" destOrd="0" presId="urn:microsoft.com/office/officeart/2005/8/layout/list1"/>
    <dgm:cxn modelId="{DDE52B5D-B255-4861-8DAD-BFC908041BF7}" type="presParOf" srcId="{0B384155-45C2-42E1-B326-CFEEB295DFCE}" destId="{C23AD123-55A0-4253-9735-5869E38CCC62}" srcOrd="2" destOrd="0" presId="urn:microsoft.com/office/officeart/2005/8/layout/list1"/>
    <dgm:cxn modelId="{23F066DA-E3AD-4FA4-A63C-EA115CCA3F24}" type="presParOf" srcId="{0B384155-45C2-42E1-B326-CFEEB295DFCE}" destId="{2D25DEEF-16E2-4994-B396-5F03809D6413}" srcOrd="3" destOrd="0" presId="urn:microsoft.com/office/officeart/2005/8/layout/list1"/>
    <dgm:cxn modelId="{0F5A84F9-346C-4F6D-A6E8-00FB61509F46}" type="presParOf" srcId="{0B384155-45C2-42E1-B326-CFEEB295DFCE}" destId="{B9C65B2F-DC33-4B64-A4D0-6D5F8394A983}" srcOrd="4" destOrd="0" presId="urn:microsoft.com/office/officeart/2005/8/layout/list1"/>
    <dgm:cxn modelId="{A589BAF5-2AD5-4347-845A-B913867BA9DA}" type="presParOf" srcId="{B9C65B2F-DC33-4B64-A4D0-6D5F8394A983}" destId="{4DFF25BC-327C-46C8-8794-0D5D515D5A4A}" srcOrd="0" destOrd="0" presId="urn:microsoft.com/office/officeart/2005/8/layout/list1"/>
    <dgm:cxn modelId="{AC06354A-5DBE-493D-82A2-B2B3A52F0633}" type="presParOf" srcId="{B9C65B2F-DC33-4B64-A4D0-6D5F8394A983}" destId="{C92A0E09-522C-4EF2-B3D8-1252C83562BD}" srcOrd="1" destOrd="0" presId="urn:microsoft.com/office/officeart/2005/8/layout/list1"/>
    <dgm:cxn modelId="{CD20FBBD-3CA5-4C15-A16C-63F49675E8E3}" type="presParOf" srcId="{0B384155-45C2-42E1-B326-CFEEB295DFCE}" destId="{77AB3344-D173-4C78-9C6C-CFFD5FB3EE5D}" srcOrd="5" destOrd="0" presId="urn:microsoft.com/office/officeart/2005/8/layout/list1"/>
    <dgm:cxn modelId="{5E5B67F1-8A71-45C3-B86D-1FCE6491EE6C}" type="presParOf" srcId="{0B384155-45C2-42E1-B326-CFEEB295DFCE}" destId="{B118FD74-D0BC-49A0-88E5-40E8D722BF3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458F29-F484-4C3F-98BD-9D2B93AC5082}" type="doc">
      <dgm:prSet loTypeId="urn:microsoft.com/office/officeart/2005/8/layout/default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it-IT"/>
        </a:p>
      </dgm:t>
    </dgm:pt>
    <dgm:pt modelId="{9A58CEB0-4FBF-4446-9EAC-0D1DEC853DE3}">
      <dgm:prSet phldrT="[Testo]"/>
      <dgm:spPr/>
      <dgm:t>
        <a:bodyPr/>
        <a:lstStyle/>
        <a:p>
          <a:r>
            <a:rPr lang="it-IT" dirty="0" smtClean="0"/>
            <a:t> </a:t>
          </a:r>
          <a:r>
            <a:rPr lang="it-IT" b="0" dirty="0" smtClean="0"/>
            <a:t>nome</a:t>
          </a:r>
          <a:endParaRPr lang="it-IT" b="0" dirty="0"/>
        </a:p>
      </dgm:t>
    </dgm:pt>
    <dgm:pt modelId="{C350BC60-18F3-4AEB-9329-1E69D599EC09}" type="parTrans" cxnId="{CDDA741A-A1F5-43BE-BCB8-A30BD208CC14}">
      <dgm:prSet/>
      <dgm:spPr/>
      <dgm:t>
        <a:bodyPr/>
        <a:lstStyle/>
        <a:p>
          <a:endParaRPr lang="it-IT"/>
        </a:p>
      </dgm:t>
    </dgm:pt>
    <dgm:pt modelId="{F6D8D1CC-E8CE-4F2C-8C9F-C0B54EA1F5C7}" type="sibTrans" cxnId="{CDDA741A-A1F5-43BE-BCB8-A30BD208CC14}">
      <dgm:prSet/>
      <dgm:spPr/>
      <dgm:t>
        <a:bodyPr/>
        <a:lstStyle/>
        <a:p>
          <a:endParaRPr lang="it-IT"/>
        </a:p>
      </dgm:t>
    </dgm:pt>
    <dgm:pt modelId="{BA26D547-37FA-4DE2-990E-B8E47701FDF8}">
      <dgm:prSet/>
      <dgm:spPr/>
      <dgm:t>
        <a:bodyPr/>
        <a:lstStyle/>
        <a:p>
          <a:r>
            <a:rPr lang="it-IT" dirty="0" smtClean="0"/>
            <a:t>numero di identificazione</a:t>
          </a:r>
          <a:endParaRPr lang="it-IT" dirty="0"/>
        </a:p>
      </dgm:t>
    </dgm:pt>
    <dgm:pt modelId="{5BF6EB30-E9A0-4F23-8B29-7F01BE5579CF}" type="parTrans" cxnId="{6A369B32-C04A-41D5-AD3E-6CF8EDF31896}">
      <dgm:prSet/>
      <dgm:spPr/>
      <dgm:t>
        <a:bodyPr/>
        <a:lstStyle/>
        <a:p>
          <a:endParaRPr lang="it-IT"/>
        </a:p>
      </dgm:t>
    </dgm:pt>
    <dgm:pt modelId="{863960F9-51D1-46A7-8461-CEF1FFA2D2A2}" type="sibTrans" cxnId="{6A369B32-C04A-41D5-AD3E-6CF8EDF31896}">
      <dgm:prSet/>
      <dgm:spPr/>
      <dgm:t>
        <a:bodyPr/>
        <a:lstStyle/>
        <a:p>
          <a:endParaRPr lang="it-IT"/>
        </a:p>
      </dgm:t>
    </dgm:pt>
    <dgm:pt modelId="{161BFF87-FE8D-492B-9355-96428B35B8C6}">
      <dgm:prSet/>
      <dgm:spPr/>
      <dgm:t>
        <a:bodyPr/>
        <a:lstStyle/>
        <a:p>
          <a:r>
            <a:rPr lang="it-IT" dirty="0" smtClean="0"/>
            <a:t>dati relativi all'ubicazione</a:t>
          </a:r>
          <a:endParaRPr lang="it-IT" dirty="0"/>
        </a:p>
      </dgm:t>
    </dgm:pt>
    <dgm:pt modelId="{C390C37C-59E5-4140-9B50-CC965931EB29}" type="parTrans" cxnId="{CF27E924-6759-4B9F-94A8-8A9B914E5804}">
      <dgm:prSet/>
      <dgm:spPr/>
      <dgm:t>
        <a:bodyPr/>
        <a:lstStyle/>
        <a:p>
          <a:endParaRPr lang="it-IT"/>
        </a:p>
      </dgm:t>
    </dgm:pt>
    <dgm:pt modelId="{2CB47702-A037-4E47-BA45-A345872AE0BF}" type="sibTrans" cxnId="{CF27E924-6759-4B9F-94A8-8A9B914E5804}">
      <dgm:prSet/>
      <dgm:spPr/>
      <dgm:t>
        <a:bodyPr/>
        <a:lstStyle/>
        <a:p>
          <a:endParaRPr lang="it-IT"/>
        </a:p>
      </dgm:t>
    </dgm:pt>
    <dgm:pt modelId="{48B1D028-6C7F-4E24-A81A-01045B10E2CB}">
      <dgm:prSet/>
      <dgm:spPr/>
      <dgm:t>
        <a:bodyPr/>
        <a:lstStyle/>
        <a:p>
          <a:r>
            <a:rPr lang="it-IT" dirty="0" smtClean="0"/>
            <a:t>identificativo online     </a:t>
          </a:r>
        </a:p>
        <a:p>
          <a:r>
            <a:rPr lang="it-IT" dirty="0" smtClean="0"/>
            <a:t> (indirizzi IP)</a:t>
          </a:r>
          <a:endParaRPr lang="it-IT" dirty="0"/>
        </a:p>
      </dgm:t>
    </dgm:pt>
    <dgm:pt modelId="{CE85A292-4D28-4749-ADB8-09C1259A10CA}" type="parTrans" cxnId="{75566AA5-BB0C-4952-B095-F85F6EA84EBB}">
      <dgm:prSet/>
      <dgm:spPr/>
      <dgm:t>
        <a:bodyPr/>
        <a:lstStyle/>
        <a:p>
          <a:endParaRPr lang="it-IT"/>
        </a:p>
      </dgm:t>
    </dgm:pt>
    <dgm:pt modelId="{6314D0B1-11FA-4798-BB7C-EDA65E1B715D}" type="sibTrans" cxnId="{75566AA5-BB0C-4952-B095-F85F6EA84EBB}">
      <dgm:prSet/>
      <dgm:spPr/>
      <dgm:t>
        <a:bodyPr/>
        <a:lstStyle/>
        <a:p>
          <a:endParaRPr lang="it-IT"/>
        </a:p>
      </dgm:t>
    </dgm:pt>
    <dgm:pt modelId="{53AE927A-3D0F-46A4-80A2-16E233FF3A19}">
      <dgm:prSet/>
      <dgm:spPr/>
      <dgm:t>
        <a:bodyPr/>
        <a:lstStyle/>
        <a:p>
          <a:r>
            <a:rPr lang="it-IT" b="0" dirty="0" smtClean="0"/>
            <a:t>identità fisica</a:t>
          </a:r>
          <a:endParaRPr lang="it-IT" b="0" dirty="0"/>
        </a:p>
      </dgm:t>
    </dgm:pt>
    <dgm:pt modelId="{40E0A6FB-9C5C-4377-849A-FF442326AD5E}" type="parTrans" cxnId="{A620C5BE-3D36-49E9-9165-07D30AC9E0EC}">
      <dgm:prSet/>
      <dgm:spPr/>
      <dgm:t>
        <a:bodyPr/>
        <a:lstStyle/>
        <a:p>
          <a:endParaRPr lang="it-IT"/>
        </a:p>
      </dgm:t>
    </dgm:pt>
    <dgm:pt modelId="{E24CAE6E-E08B-4B29-987C-3B854E634185}" type="sibTrans" cxnId="{A620C5BE-3D36-49E9-9165-07D30AC9E0EC}">
      <dgm:prSet/>
      <dgm:spPr/>
      <dgm:t>
        <a:bodyPr/>
        <a:lstStyle/>
        <a:p>
          <a:endParaRPr lang="it-IT"/>
        </a:p>
      </dgm:t>
    </dgm:pt>
    <dgm:pt modelId="{7CFDC2C8-BF75-40A1-B03F-1D9921FD2055}">
      <dgm:prSet/>
      <dgm:spPr/>
      <dgm:t>
        <a:bodyPr/>
        <a:lstStyle/>
        <a:p>
          <a:r>
            <a:rPr lang="it-IT" b="0" dirty="0" smtClean="0"/>
            <a:t>identità fisiologica</a:t>
          </a:r>
          <a:endParaRPr lang="it-IT" b="0" dirty="0"/>
        </a:p>
      </dgm:t>
    </dgm:pt>
    <dgm:pt modelId="{81408D22-50AD-4D5E-8E51-BA8BFF9AC35B}" type="parTrans" cxnId="{355CD488-9BF0-47A2-9EE3-AA832A02B5CC}">
      <dgm:prSet/>
      <dgm:spPr/>
      <dgm:t>
        <a:bodyPr/>
        <a:lstStyle/>
        <a:p>
          <a:endParaRPr lang="it-IT"/>
        </a:p>
      </dgm:t>
    </dgm:pt>
    <dgm:pt modelId="{BB517E2C-EA55-4D86-B5AA-60E49C01BF35}" type="sibTrans" cxnId="{355CD488-9BF0-47A2-9EE3-AA832A02B5CC}">
      <dgm:prSet/>
      <dgm:spPr/>
      <dgm:t>
        <a:bodyPr/>
        <a:lstStyle/>
        <a:p>
          <a:endParaRPr lang="it-IT"/>
        </a:p>
      </dgm:t>
    </dgm:pt>
    <dgm:pt modelId="{C949C9C2-6E39-4436-8F5D-2598B53C55C7}">
      <dgm:prSet/>
      <dgm:spPr/>
      <dgm:t>
        <a:bodyPr/>
        <a:lstStyle/>
        <a:p>
          <a:r>
            <a:rPr lang="it-IT" b="0" dirty="0" smtClean="0"/>
            <a:t>identità psichica</a:t>
          </a:r>
          <a:endParaRPr lang="it-IT" b="0" dirty="0"/>
        </a:p>
      </dgm:t>
    </dgm:pt>
    <dgm:pt modelId="{2B02E5AA-F749-4A33-AEE2-0B5B7B4C364E}" type="parTrans" cxnId="{7BB2E721-9609-423E-A454-1559BC546106}">
      <dgm:prSet/>
      <dgm:spPr/>
      <dgm:t>
        <a:bodyPr/>
        <a:lstStyle/>
        <a:p>
          <a:endParaRPr lang="it-IT"/>
        </a:p>
      </dgm:t>
    </dgm:pt>
    <dgm:pt modelId="{BF5C47A4-09AD-457C-99C7-3F2F43E4FB2E}" type="sibTrans" cxnId="{7BB2E721-9609-423E-A454-1559BC546106}">
      <dgm:prSet/>
      <dgm:spPr/>
      <dgm:t>
        <a:bodyPr/>
        <a:lstStyle/>
        <a:p>
          <a:endParaRPr lang="it-IT"/>
        </a:p>
      </dgm:t>
    </dgm:pt>
    <dgm:pt modelId="{DAB95AEF-5CAD-4FAD-858C-0CA11CDE7196}">
      <dgm:prSet/>
      <dgm:spPr/>
      <dgm:t>
        <a:bodyPr/>
        <a:lstStyle/>
        <a:p>
          <a:r>
            <a:rPr lang="it-IT" b="0" dirty="0" smtClean="0"/>
            <a:t>identità genetica</a:t>
          </a:r>
          <a:endParaRPr lang="it-IT" b="0" dirty="0"/>
        </a:p>
      </dgm:t>
    </dgm:pt>
    <dgm:pt modelId="{74D99AE7-1FE9-4051-9D8A-C1BD31B276A9}" type="parTrans" cxnId="{B87C0709-CF69-4A62-B38A-942C22C0D8F4}">
      <dgm:prSet/>
      <dgm:spPr/>
      <dgm:t>
        <a:bodyPr/>
        <a:lstStyle/>
        <a:p>
          <a:endParaRPr lang="it-IT"/>
        </a:p>
      </dgm:t>
    </dgm:pt>
    <dgm:pt modelId="{93A9F131-57E7-42CB-BCB0-41DCFB5ABD38}" type="sibTrans" cxnId="{B87C0709-CF69-4A62-B38A-942C22C0D8F4}">
      <dgm:prSet/>
      <dgm:spPr/>
      <dgm:t>
        <a:bodyPr/>
        <a:lstStyle/>
        <a:p>
          <a:endParaRPr lang="it-IT"/>
        </a:p>
      </dgm:t>
    </dgm:pt>
    <dgm:pt modelId="{39FB4978-70B2-4ED0-A21B-7B98969A913B}">
      <dgm:prSet/>
      <dgm:spPr/>
      <dgm:t>
        <a:bodyPr/>
        <a:lstStyle/>
        <a:p>
          <a:r>
            <a:rPr lang="it-IT" dirty="0" smtClean="0"/>
            <a:t>identità economica</a:t>
          </a:r>
          <a:endParaRPr lang="it-IT" dirty="0"/>
        </a:p>
      </dgm:t>
    </dgm:pt>
    <dgm:pt modelId="{7761DAE6-0AB1-4B7B-B5BB-8510D544F81F}" type="parTrans" cxnId="{99A23427-94B7-4DF9-92B7-10F118F140A1}">
      <dgm:prSet/>
      <dgm:spPr/>
      <dgm:t>
        <a:bodyPr/>
        <a:lstStyle/>
        <a:p>
          <a:endParaRPr lang="it-IT"/>
        </a:p>
      </dgm:t>
    </dgm:pt>
    <dgm:pt modelId="{EF786D75-0912-47F1-979D-EB634D99C1BD}" type="sibTrans" cxnId="{99A23427-94B7-4DF9-92B7-10F118F140A1}">
      <dgm:prSet/>
      <dgm:spPr/>
      <dgm:t>
        <a:bodyPr/>
        <a:lstStyle/>
        <a:p>
          <a:endParaRPr lang="it-IT"/>
        </a:p>
      </dgm:t>
    </dgm:pt>
    <dgm:pt modelId="{94FDB7F4-1345-4D7B-A5A0-A9FD25E0C1D8}">
      <dgm:prSet/>
      <dgm:spPr/>
      <dgm:t>
        <a:bodyPr/>
        <a:lstStyle/>
        <a:p>
          <a:r>
            <a:rPr lang="it-IT" smtClean="0"/>
            <a:t>identità culturale</a:t>
          </a:r>
          <a:endParaRPr lang="it-IT"/>
        </a:p>
      </dgm:t>
    </dgm:pt>
    <dgm:pt modelId="{5B1910A8-F068-4B85-A176-363FAF6D69B9}" type="parTrans" cxnId="{A89A53F2-7DBD-4071-92F7-74C23A039BE2}">
      <dgm:prSet/>
      <dgm:spPr/>
      <dgm:t>
        <a:bodyPr/>
        <a:lstStyle/>
        <a:p>
          <a:endParaRPr lang="it-IT"/>
        </a:p>
      </dgm:t>
    </dgm:pt>
    <dgm:pt modelId="{083B1D54-7E89-4383-A97C-1033F0834CC9}" type="sibTrans" cxnId="{A89A53F2-7DBD-4071-92F7-74C23A039BE2}">
      <dgm:prSet/>
      <dgm:spPr/>
      <dgm:t>
        <a:bodyPr/>
        <a:lstStyle/>
        <a:p>
          <a:endParaRPr lang="it-IT"/>
        </a:p>
      </dgm:t>
    </dgm:pt>
    <dgm:pt modelId="{F06F3C41-21F6-4046-B923-65BFE4BE5616}">
      <dgm:prSet/>
      <dgm:spPr/>
      <dgm:t>
        <a:bodyPr/>
        <a:lstStyle/>
        <a:p>
          <a:r>
            <a:rPr lang="it-IT" dirty="0" smtClean="0"/>
            <a:t>identità sociale</a:t>
          </a:r>
          <a:endParaRPr lang="it-IT" dirty="0"/>
        </a:p>
      </dgm:t>
    </dgm:pt>
    <dgm:pt modelId="{85A16531-4E4E-4B84-AA61-131EE8979D61}" type="parTrans" cxnId="{B96E6692-88D4-4425-BA96-8D3024E8AD31}">
      <dgm:prSet/>
      <dgm:spPr/>
      <dgm:t>
        <a:bodyPr/>
        <a:lstStyle/>
        <a:p>
          <a:endParaRPr lang="it-IT"/>
        </a:p>
      </dgm:t>
    </dgm:pt>
    <dgm:pt modelId="{6B99EF21-71B8-437E-AF35-0E3AE9773F08}" type="sibTrans" cxnId="{B96E6692-88D4-4425-BA96-8D3024E8AD31}">
      <dgm:prSet/>
      <dgm:spPr/>
      <dgm:t>
        <a:bodyPr/>
        <a:lstStyle/>
        <a:p>
          <a:endParaRPr lang="it-IT"/>
        </a:p>
      </dgm:t>
    </dgm:pt>
    <dgm:pt modelId="{A23D17B9-E5C3-4683-BF69-30B0BD714D05}">
      <dgm:prSet/>
      <dgm:spPr/>
      <dgm:t>
        <a:bodyPr/>
        <a:lstStyle/>
        <a:p>
          <a:r>
            <a:rPr lang="it-IT" b="0" dirty="0" smtClean="0"/>
            <a:t>dati biometrici</a:t>
          </a:r>
          <a:endParaRPr lang="it-IT" b="0" dirty="0"/>
        </a:p>
      </dgm:t>
    </dgm:pt>
    <dgm:pt modelId="{05248A3B-95A9-48B7-94C1-373C365B3C93}" type="parTrans" cxnId="{94521498-1C78-430A-B0C9-F4571772B0C1}">
      <dgm:prSet/>
      <dgm:spPr/>
      <dgm:t>
        <a:bodyPr/>
        <a:lstStyle/>
        <a:p>
          <a:endParaRPr lang="it-IT"/>
        </a:p>
      </dgm:t>
    </dgm:pt>
    <dgm:pt modelId="{53B24885-E6E1-41B4-A56C-F18F8EEAAE7D}" type="sibTrans" cxnId="{94521498-1C78-430A-B0C9-F4571772B0C1}">
      <dgm:prSet/>
      <dgm:spPr/>
      <dgm:t>
        <a:bodyPr/>
        <a:lstStyle/>
        <a:p>
          <a:endParaRPr lang="it-IT"/>
        </a:p>
      </dgm:t>
    </dgm:pt>
    <dgm:pt modelId="{0A1B22C6-0B6F-4F2D-B197-71F9E2133DF0}">
      <dgm:prSet/>
      <dgm:spPr/>
      <dgm:t>
        <a:bodyPr/>
        <a:lstStyle/>
        <a:p>
          <a:r>
            <a:rPr lang="it-IT" b="0" dirty="0" smtClean="0"/>
            <a:t>dati sulla salute</a:t>
          </a:r>
          <a:endParaRPr lang="it-IT" b="0" dirty="0"/>
        </a:p>
      </dgm:t>
    </dgm:pt>
    <dgm:pt modelId="{F03B7D00-2A77-49F5-9034-90B130C4CB60}" type="parTrans" cxnId="{E4CB276B-A426-4213-87E3-1CC5907694A0}">
      <dgm:prSet/>
      <dgm:spPr/>
      <dgm:t>
        <a:bodyPr/>
        <a:lstStyle/>
        <a:p>
          <a:endParaRPr lang="it-IT"/>
        </a:p>
      </dgm:t>
    </dgm:pt>
    <dgm:pt modelId="{DEF66737-B500-4649-BAD8-F446B34558A7}" type="sibTrans" cxnId="{E4CB276B-A426-4213-87E3-1CC5907694A0}">
      <dgm:prSet/>
      <dgm:spPr/>
      <dgm:t>
        <a:bodyPr/>
        <a:lstStyle/>
        <a:p>
          <a:endParaRPr lang="it-IT"/>
        </a:p>
      </dgm:t>
    </dgm:pt>
    <dgm:pt modelId="{E6535481-607A-4F1A-BEFF-3EC8AA710A4C}" type="pres">
      <dgm:prSet presAssocID="{A6458F29-F484-4C3F-98BD-9D2B93AC508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11AA306-DE2C-42C3-AD18-FE3B1C89B207}" type="pres">
      <dgm:prSet presAssocID="{9A58CEB0-4FBF-4446-9EAC-0D1DEC853DE3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B387570-F490-426A-BBF0-E3AF87B1D35F}" type="pres">
      <dgm:prSet presAssocID="{F6D8D1CC-E8CE-4F2C-8C9F-C0B54EA1F5C7}" presName="sibTrans" presStyleCnt="0"/>
      <dgm:spPr/>
      <dgm:t>
        <a:bodyPr/>
        <a:lstStyle/>
        <a:p>
          <a:endParaRPr lang="it-IT"/>
        </a:p>
      </dgm:t>
    </dgm:pt>
    <dgm:pt modelId="{A9837493-EFB0-41FC-8842-8711C4FCCE4E}" type="pres">
      <dgm:prSet presAssocID="{BA26D547-37FA-4DE2-990E-B8E47701FDF8}" presName="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FAF4DF7-7CC3-4ED0-93C2-9D6C8E67980F}" type="pres">
      <dgm:prSet presAssocID="{863960F9-51D1-46A7-8461-CEF1FFA2D2A2}" presName="sibTrans" presStyleCnt="0"/>
      <dgm:spPr/>
      <dgm:t>
        <a:bodyPr/>
        <a:lstStyle/>
        <a:p>
          <a:endParaRPr lang="it-IT"/>
        </a:p>
      </dgm:t>
    </dgm:pt>
    <dgm:pt modelId="{D8B084C0-B8D3-440F-8434-5C301B77868D}" type="pres">
      <dgm:prSet presAssocID="{161BFF87-FE8D-492B-9355-96428B35B8C6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D4FAD5F-E201-431F-B514-29D171F60890}" type="pres">
      <dgm:prSet presAssocID="{2CB47702-A037-4E47-BA45-A345872AE0BF}" presName="sibTrans" presStyleCnt="0"/>
      <dgm:spPr/>
      <dgm:t>
        <a:bodyPr/>
        <a:lstStyle/>
        <a:p>
          <a:endParaRPr lang="it-IT"/>
        </a:p>
      </dgm:t>
    </dgm:pt>
    <dgm:pt modelId="{B6F318B0-DF19-4A28-848D-B568CE7A0EF0}" type="pres">
      <dgm:prSet presAssocID="{48B1D028-6C7F-4E24-A81A-01045B10E2CB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AD8E90D-5DB3-43BA-85FE-830FDF1B245F}" type="pres">
      <dgm:prSet presAssocID="{6314D0B1-11FA-4798-BB7C-EDA65E1B715D}" presName="sibTrans" presStyleCnt="0"/>
      <dgm:spPr/>
      <dgm:t>
        <a:bodyPr/>
        <a:lstStyle/>
        <a:p>
          <a:endParaRPr lang="it-IT"/>
        </a:p>
      </dgm:t>
    </dgm:pt>
    <dgm:pt modelId="{625347E4-6954-48A6-81AC-D32D54491915}" type="pres">
      <dgm:prSet presAssocID="{53AE927A-3D0F-46A4-80A2-16E233FF3A19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7D62F5B-9AE4-479F-9E41-D8F34D7ABBDB}" type="pres">
      <dgm:prSet presAssocID="{E24CAE6E-E08B-4B29-987C-3B854E634185}" presName="sibTrans" presStyleCnt="0"/>
      <dgm:spPr/>
      <dgm:t>
        <a:bodyPr/>
        <a:lstStyle/>
        <a:p>
          <a:endParaRPr lang="it-IT"/>
        </a:p>
      </dgm:t>
    </dgm:pt>
    <dgm:pt modelId="{ADCB794E-7C84-4DF3-A0DE-39347B4F5581}" type="pres">
      <dgm:prSet presAssocID="{7CFDC2C8-BF75-40A1-B03F-1D9921FD2055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5E0860F-243D-4521-8E40-C7B7372C9308}" type="pres">
      <dgm:prSet presAssocID="{BB517E2C-EA55-4D86-B5AA-60E49C01BF35}" presName="sibTrans" presStyleCnt="0"/>
      <dgm:spPr/>
      <dgm:t>
        <a:bodyPr/>
        <a:lstStyle/>
        <a:p>
          <a:endParaRPr lang="it-IT"/>
        </a:p>
      </dgm:t>
    </dgm:pt>
    <dgm:pt modelId="{1E95BB9E-DDA6-4DD7-BF7E-FAEB3BA3FE50}" type="pres">
      <dgm:prSet presAssocID="{C949C9C2-6E39-4436-8F5D-2598B53C55C7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F6A5BF9-C51A-4455-8C77-17EC43CE59B6}" type="pres">
      <dgm:prSet presAssocID="{BF5C47A4-09AD-457C-99C7-3F2F43E4FB2E}" presName="sibTrans" presStyleCnt="0"/>
      <dgm:spPr/>
      <dgm:t>
        <a:bodyPr/>
        <a:lstStyle/>
        <a:p>
          <a:endParaRPr lang="it-IT"/>
        </a:p>
      </dgm:t>
    </dgm:pt>
    <dgm:pt modelId="{F059394F-60C1-4B99-8A24-6C38DEE437E2}" type="pres">
      <dgm:prSet presAssocID="{DAB95AEF-5CAD-4FAD-858C-0CA11CDE7196}" presName="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4A1E392-495C-484D-92CF-EDDE3B3660FF}" type="pres">
      <dgm:prSet presAssocID="{93A9F131-57E7-42CB-BCB0-41DCFB5ABD38}" presName="sibTrans" presStyleCnt="0"/>
      <dgm:spPr/>
      <dgm:t>
        <a:bodyPr/>
        <a:lstStyle/>
        <a:p>
          <a:endParaRPr lang="it-IT"/>
        </a:p>
      </dgm:t>
    </dgm:pt>
    <dgm:pt modelId="{748BAA6E-1CAF-4B23-BAE6-3CB23A5955D2}" type="pres">
      <dgm:prSet presAssocID="{A23D17B9-E5C3-4683-BF69-30B0BD714D05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41D1567-95EE-4C35-BDE9-30870EC54401}" type="pres">
      <dgm:prSet presAssocID="{53B24885-E6E1-41B4-A56C-F18F8EEAAE7D}" presName="sibTrans" presStyleCnt="0"/>
      <dgm:spPr/>
      <dgm:t>
        <a:bodyPr/>
        <a:lstStyle/>
        <a:p>
          <a:endParaRPr lang="it-IT"/>
        </a:p>
      </dgm:t>
    </dgm:pt>
    <dgm:pt modelId="{D861A573-3A15-49EC-B666-83FA1A2230C6}" type="pres">
      <dgm:prSet presAssocID="{0A1B22C6-0B6F-4F2D-B197-71F9E2133DF0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5E0FCA-151F-4280-9974-2D933B0D9067}" type="pres">
      <dgm:prSet presAssocID="{DEF66737-B500-4649-BAD8-F446B34558A7}" presName="sibTrans" presStyleCnt="0"/>
      <dgm:spPr/>
      <dgm:t>
        <a:bodyPr/>
        <a:lstStyle/>
        <a:p>
          <a:endParaRPr lang="it-IT"/>
        </a:p>
      </dgm:t>
    </dgm:pt>
    <dgm:pt modelId="{6CE6E498-1290-4F38-8FEF-B19AF770AFBA}" type="pres">
      <dgm:prSet presAssocID="{39FB4978-70B2-4ED0-A21B-7B98969A913B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3A685E-6498-4A30-AEBA-52D2DFB692AA}" type="pres">
      <dgm:prSet presAssocID="{EF786D75-0912-47F1-979D-EB634D99C1BD}" presName="sibTrans" presStyleCnt="0"/>
      <dgm:spPr/>
      <dgm:t>
        <a:bodyPr/>
        <a:lstStyle/>
        <a:p>
          <a:endParaRPr lang="it-IT"/>
        </a:p>
      </dgm:t>
    </dgm:pt>
    <dgm:pt modelId="{04196FB2-7BE0-44FE-8F61-1B9DCCCB9197}" type="pres">
      <dgm:prSet presAssocID="{94FDB7F4-1345-4D7B-A5A0-A9FD25E0C1D8}" presName="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B9F17BA-3B18-4700-A414-27881418880D}" type="pres">
      <dgm:prSet presAssocID="{083B1D54-7E89-4383-A97C-1033F0834CC9}" presName="sibTrans" presStyleCnt="0"/>
      <dgm:spPr/>
      <dgm:t>
        <a:bodyPr/>
        <a:lstStyle/>
        <a:p>
          <a:endParaRPr lang="it-IT"/>
        </a:p>
      </dgm:t>
    </dgm:pt>
    <dgm:pt modelId="{F023A69E-C9B2-4B3A-8111-F48BEDE648A8}" type="pres">
      <dgm:prSet presAssocID="{F06F3C41-21F6-4046-B923-65BFE4BE5616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9711818-3882-4C91-A408-77A2E4E339A7}" type="presOf" srcId="{DAB95AEF-5CAD-4FAD-858C-0CA11CDE7196}" destId="{F059394F-60C1-4B99-8A24-6C38DEE437E2}" srcOrd="0" destOrd="0" presId="urn:microsoft.com/office/officeart/2005/8/layout/default"/>
    <dgm:cxn modelId="{07286C5F-C65B-4E2F-8EF3-3AE0343A0562}" type="presOf" srcId="{BA26D547-37FA-4DE2-990E-B8E47701FDF8}" destId="{A9837493-EFB0-41FC-8842-8711C4FCCE4E}" srcOrd="0" destOrd="0" presId="urn:microsoft.com/office/officeart/2005/8/layout/default"/>
    <dgm:cxn modelId="{4EC073C4-5605-4611-A35B-A476192BBF6E}" type="presOf" srcId="{9A58CEB0-4FBF-4446-9EAC-0D1DEC853DE3}" destId="{211AA306-DE2C-42C3-AD18-FE3B1C89B207}" srcOrd="0" destOrd="0" presId="urn:microsoft.com/office/officeart/2005/8/layout/default"/>
    <dgm:cxn modelId="{CDDA741A-A1F5-43BE-BCB8-A30BD208CC14}" srcId="{A6458F29-F484-4C3F-98BD-9D2B93AC5082}" destId="{9A58CEB0-4FBF-4446-9EAC-0D1DEC853DE3}" srcOrd="0" destOrd="0" parTransId="{C350BC60-18F3-4AEB-9329-1E69D599EC09}" sibTransId="{F6D8D1CC-E8CE-4F2C-8C9F-C0B54EA1F5C7}"/>
    <dgm:cxn modelId="{D3EEBEC9-E903-4AC4-807E-BBA4D8C5AA4F}" type="presOf" srcId="{0A1B22C6-0B6F-4F2D-B197-71F9E2133DF0}" destId="{D861A573-3A15-49EC-B666-83FA1A2230C6}" srcOrd="0" destOrd="0" presId="urn:microsoft.com/office/officeart/2005/8/layout/default"/>
    <dgm:cxn modelId="{A3A2074E-2551-4B48-9881-2FD18ECDFC92}" type="presOf" srcId="{53AE927A-3D0F-46A4-80A2-16E233FF3A19}" destId="{625347E4-6954-48A6-81AC-D32D54491915}" srcOrd="0" destOrd="0" presId="urn:microsoft.com/office/officeart/2005/8/layout/default"/>
    <dgm:cxn modelId="{CF27E924-6759-4B9F-94A8-8A9B914E5804}" srcId="{A6458F29-F484-4C3F-98BD-9D2B93AC5082}" destId="{161BFF87-FE8D-492B-9355-96428B35B8C6}" srcOrd="2" destOrd="0" parTransId="{C390C37C-59E5-4140-9B50-CC965931EB29}" sibTransId="{2CB47702-A037-4E47-BA45-A345872AE0BF}"/>
    <dgm:cxn modelId="{7BB2E721-9609-423E-A454-1559BC546106}" srcId="{A6458F29-F484-4C3F-98BD-9D2B93AC5082}" destId="{C949C9C2-6E39-4436-8F5D-2598B53C55C7}" srcOrd="6" destOrd="0" parTransId="{2B02E5AA-F749-4A33-AEE2-0B5B7B4C364E}" sibTransId="{BF5C47A4-09AD-457C-99C7-3F2F43E4FB2E}"/>
    <dgm:cxn modelId="{838DB9A9-294D-490A-9E1F-23CD99DEAA23}" type="presOf" srcId="{F06F3C41-21F6-4046-B923-65BFE4BE5616}" destId="{F023A69E-C9B2-4B3A-8111-F48BEDE648A8}" srcOrd="0" destOrd="0" presId="urn:microsoft.com/office/officeart/2005/8/layout/default"/>
    <dgm:cxn modelId="{78D1ACEF-159A-4065-B2BD-FBDBCC959EB4}" type="presOf" srcId="{A23D17B9-E5C3-4683-BF69-30B0BD714D05}" destId="{748BAA6E-1CAF-4B23-BAE6-3CB23A5955D2}" srcOrd="0" destOrd="0" presId="urn:microsoft.com/office/officeart/2005/8/layout/default"/>
    <dgm:cxn modelId="{C1BD8482-9152-42B3-A08E-7C7F5CEE6B0C}" type="presOf" srcId="{C949C9C2-6E39-4436-8F5D-2598B53C55C7}" destId="{1E95BB9E-DDA6-4DD7-BF7E-FAEB3BA3FE50}" srcOrd="0" destOrd="0" presId="urn:microsoft.com/office/officeart/2005/8/layout/default"/>
    <dgm:cxn modelId="{A89A53F2-7DBD-4071-92F7-74C23A039BE2}" srcId="{A6458F29-F484-4C3F-98BD-9D2B93AC5082}" destId="{94FDB7F4-1345-4D7B-A5A0-A9FD25E0C1D8}" srcOrd="11" destOrd="0" parTransId="{5B1910A8-F068-4B85-A176-363FAF6D69B9}" sibTransId="{083B1D54-7E89-4383-A97C-1033F0834CC9}"/>
    <dgm:cxn modelId="{6A369B32-C04A-41D5-AD3E-6CF8EDF31896}" srcId="{A6458F29-F484-4C3F-98BD-9D2B93AC5082}" destId="{BA26D547-37FA-4DE2-990E-B8E47701FDF8}" srcOrd="1" destOrd="0" parTransId="{5BF6EB30-E9A0-4F23-8B29-7F01BE5579CF}" sibTransId="{863960F9-51D1-46A7-8461-CEF1FFA2D2A2}"/>
    <dgm:cxn modelId="{F959C854-DCA3-4A40-A100-2FAB5DE35BD7}" type="presOf" srcId="{48B1D028-6C7F-4E24-A81A-01045B10E2CB}" destId="{B6F318B0-DF19-4A28-848D-B568CE7A0EF0}" srcOrd="0" destOrd="0" presId="urn:microsoft.com/office/officeart/2005/8/layout/default"/>
    <dgm:cxn modelId="{355CD488-9BF0-47A2-9EE3-AA832A02B5CC}" srcId="{A6458F29-F484-4C3F-98BD-9D2B93AC5082}" destId="{7CFDC2C8-BF75-40A1-B03F-1D9921FD2055}" srcOrd="5" destOrd="0" parTransId="{81408D22-50AD-4D5E-8E51-BA8BFF9AC35B}" sibTransId="{BB517E2C-EA55-4D86-B5AA-60E49C01BF35}"/>
    <dgm:cxn modelId="{BF0C83C0-72B8-400A-9086-60CE980E7D0B}" type="presOf" srcId="{161BFF87-FE8D-492B-9355-96428B35B8C6}" destId="{D8B084C0-B8D3-440F-8434-5C301B77868D}" srcOrd="0" destOrd="0" presId="urn:microsoft.com/office/officeart/2005/8/layout/default"/>
    <dgm:cxn modelId="{B96E6692-88D4-4425-BA96-8D3024E8AD31}" srcId="{A6458F29-F484-4C3F-98BD-9D2B93AC5082}" destId="{F06F3C41-21F6-4046-B923-65BFE4BE5616}" srcOrd="12" destOrd="0" parTransId="{85A16531-4E4E-4B84-AA61-131EE8979D61}" sibTransId="{6B99EF21-71B8-437E-AF35-0E3AE9773F08}"/>
    <dgm:cxn modelId="{94521498-1C78-430A-B0C9-F4571772B0C1}" srcId="{A6458F29-F484-4C3F-98BD-9D2B93AC5082}" destId="{A23D17B9-E5C3-4683-BF69-30B0BD714D05}" srcOrd="8" destOrd="0" parTransId="{05248A3B-95A9-48B7-94C1-373C365B3C93}" sibTransId="{53B24885-E6E1-41B4-A56C-F18F8EEAAE7D}"/>
    <dgm:cxn modelId="{46E06C75-FB8D-4E83-A1D5-59DCA3EED5F2}" type="presOf" srcId="{A6458F29-F484-4C3F-98BD-9D2B93AC5082}" destId="{E6535481-607A-4F1A-BEFF-3EC8AA710A4C}" srcOrd="0" destOrd="0" presId="urn:microsoft.com/office/officeart/2005/8/layout/default"/>
    <dgm:cxn modelId="{75566AA5-BB0C-4952-B095-F85F6EA84EBB}" srcId="{A6458F29-F484-4C3F-98BD-9D2B93AC5082}" destId="{48B1D028-6C7F-4E24-A81A-01045B10E2CB}" srcOrd="3" destOrd="0" parTransId="{CE85A292-4D28-4749-ADB8-09C1259A10CA}" sibTransId="{6314D0B1-11FA-4798-BB7C-EDA65E1B715D}"/>
    <dgm:cxn modelId="{CA50E886-840A-4816-ACE6-F6BD82C26D8A}" type="presOf" srcId="{39FB4978-70B2-4ED0-A21B-7B98969A913B}" destId="{6CE6E498-1290-4F38-8FEF-B19AF770AFBA}" srcOrd="0" destOrd="0" presId="urn:microsoft.com/office/officeart/2005/8/layout/default"/>
    <dgm:cxn modelId="{2033A3C9-8910-4A88-B5C5-A9D5945DBE7A}" type="presOf" srcId="{94FDB7F4-1345-4D7B-A5A0-A9FD25E0C1D8}" destId="{04196FB2-7BE0-44FE-8F61-1B9DCCCB9197}" srcOrd="0" destOrd="0" presId="urn:microsoft.com/office/officeart/2005/8/layout/default"/>
    <dgm:cxn modelId="{5ACBB361-2597-4DBB-A50C-BF6720D5028C}" type="presOf" srcId="{7CFDC2C8-BF75-40A1-B03F-1D9921FD2055}" destId="{ADCB794E-7C84-4DF3-A0DE-39347B4F5581}" srcOrd="0" destOrd="0" presId="urn:microsoft.com/office/officeart/2005/8/layout/default"/>
    <dgm:cxn modelId="{99A23427-94B7-4DF9-92B7-10F118F140A1}" srcId="{A6458F29-F484-4C3F-98BD-9D2B93AC5082}" destId="{39FB4978-70B2-4ED0-A21B-7B98969A913B}" srcOrd="10" destOrd="0" parTransId="{7761DAE6-0AB1-4B7B-B5BB-8510D544F81F}" sibTransId="{EF786D75-0912-47F1-979D-EB634D99C1BD}"/>
    <dgm:cxn modelId="{B87C0709-CF69-4A62-B38A-942C22C0D8F4}" srcId="{A6458F29-F484-4C3F-98BD-9D2B93AC5082}" destId="{DAB95AEF-5CAD-4FAD-858C-0CA11CDE7196}" srcOrd="7" destOrd="0" parTransId="{74D99AE7-1FE9-4051-9D8A-C1BD31B276A9}" sibTransId="{93A9F131-57E7-42CB-BCB0-41DCFB5ABD38}"/>
    <dgm:cxn modelId="{A620C5BE-3D36-49E9-9165-07D30AC9E0EC}" srcId="{A6458F29-F484-4C3F-98BD-9D2B93AC5082}" destId="{53AE927A-3D0F-46A4-80A2-16E233FF3A19}" srcOrd="4" destOrd="0" parTransId="{40E0A6FB-9C5C-4377-849A-FF442326AD5E}" sibTransId="{E24CAE6E-E08B-4B29-987C-3B854E634185}"/>
    <dgm:cxn modelId="{E4CB276B-A426-4213-87E3-1CC5907694A0}" srcId="{A6458F29-F484-4C3F-98BD-9D2B93AC5082}" destId="{0A1B22C6-0B6F-4F2D-B197-71F9E2133DF0}" srcOrd="9" destOrd="0" parTransId="{F03B7D00-2A77-49F5-9034-90B130C4CB60}" sibTransId="{DEF66737-B500-4649-BAD8-F446B34558A7}"/>
    <dgm:cxn modelId="{22979D78-D2FA-42D3-82A6-DEA38D9C2765}" type="presParOf" srcId="{E6535481-607A-4F1A-BEFF-3EC8AA710A4C}" destId="{211AA306-DE2C-42C3-AD18-FE3B1C89B207}" srcOrd="0" destOrd="0" presId="urn:microsoft.com/office/officeart/2005/8/layout/default"/>
    <dgm:cxn modelId="{48DAD654-6EB3-4C5A-86DA-A0E44E3A8932}" type="presParOf" srcId="{E6535481-607A-4F1A-BEFF-3EC8AA710A4C}" destId="{DB387570-F490-426A-BBF0-E3AF87B1D35F}" srcOrd="1" destOrd="0" presId="urn:microsoft.com/office/officeart/2005/8/layout/default"/>
    <dgm:cxn modelId="{07852BFD-FE7C-4E3C-BE76-77680CFC88B6}" type="presParOf" srcId="{E6535481-607A-4F1A-BEFF-3EC8AA710A4C}" destId="{A9837493-EFB0-41FC-8842-8711C4FCCE4E}" srcOrd="2" destOrd="0" presId="urn:microsoft.com/office/officeart/2005/8/layout/default"/>
    <dgm:cxn modelId="{8E05AFDB-01FB-4048-9A39-EE2F00AC3783}" type="presParOf" srcId="{E6535481-607A-4F1A-BEFF-3EC8AA710A4C}" destId="{1FAF4DF7-7CC3-4ED0-93C2-9D6C8E67980F}" srcOrd="3" destOrd="0" presId="urn:microsoft.com/office/officeart/2005/8/layout/default"/>
    <dgm:cxn modelId="{A6579D18-E586-4EE0-87AD-2DD5F4C245FE}" type="presParOf" srcId="{E6535481-607A-4F1A-BEFF-3EC8AA710A4C}" destId="{D8B084C0-B8D3-440F-8434-5C301B77868D}" srcOrd="4" destOrd="0" presId="urn:microsoft.com/office/officeart/2005/8/layout/default"/>
    <dgm:cxn modelId="{DFA9498E-9B69-433F-B3B7-243361BB80C6}" type="presParOf" srcId="{E6535481-607A-4F1A-BEFF-3EC8AA710A4C}" destId="{0D4FAD5F-E201-431F-B514-29D171F60890}" srcOrd="5" destOrd="0" presId="urn:microsoft.com/office/officeart/2005/8/layout/default"/>
    <dgm:cxn modelId="{5F63B817-6F93-4C50-B7DF-6BD158341432}" type="presParOf" srcId="{E6535481-607A-4F1A-BEFF-3EC8AA710A4C}" destId="{B6F318B0-DF19-4A28-848D-B568CE7A0EF0}" srcOrd="6" destOrd="0" presId="urn:microsoft.com/office/officeart/2005/8/layout/default"/>
    <dgm:cxn modelId="{53E1CCA3-6C9E-48C1-AF42-8170203AD7DF}" type="presParOf" srcId="{E6535481-607A-4F1A-BEFF-3EC8AA710A4C}" destId="{BAD8E90D-5DB3-43BA-85FE-830FDF1B245F}" srcOrd="7" destOrd="0" presId="urn:microsoft.com/office/officeart/2005/8/layout/default"/>
    <dgm:cxn modelId="{D4D231CA-E35F-49D7-988A-40451EEC94B4}" type="presParOf" srcId="{E6535481-607A-4F1A-BEFF-3EC8AA710A4C}" destId="{625347E4-6954-48A6-81AC-D32D54491915}" srcOrd="8" destOrd="0" presId="urn:microsoft.com/office/officeart/2005/8/layout/default"/>
    <dgm:cxn modelId="{D5538B5E-0CDD-42A7-AB22-42FCED71CEF7}" type="presParOf" srcId="{E6535481-607A-4F1A-BEFF-3EC8AA710A4C}" destId="{17D62F5B-9AE4-479F-9E41-D8F34D7ABBDB}" srcOrd="9" destOrd="0" presId="urn:microsoft.com/office/officeart/2005/8/layout/default"/>
    <dgm:cxn modelId="{D0B8EE48-C090-45C2-9A5B-5587CDE456D1}" type="presParOf" srcId="{E6535481-607A-4F1A-BEFF-3EC8AA710A4C}" destId="{ADCB794E-7C84-4DF3-A0DE-39347B4F5581}" srcOrd="10" destOrd="0" presId="urn:microsoft.com/office/officeart/2005/8/layout/default"/>
    <dgm:cxn modelId="{4C51A079-2AA7-4593-BB58-1B629A35D6EA}" type="presParOf" srcId="{E6535481-607A-4F1A-BEFF-3EC8AA710A4C}" destId="{A5E0860F-243D-4521-8E40-C7B7372C9308}" srcOrd="11" destOrd="0" presId="urn:microsoft.com/office/officeart/2005/8/layout/default"/>
    <dgm:cxn modelId="{9218B117-2FB5-439E-8BED-5B9B3691D357}" type="presParOf" srcId="{E6535481-607A-4F1A-BEFF-3EC8AA710A4C}" destId="{1E95BB9E-DDA6-4DD7-BF7E-FAEB3BA3FE50}" srcOrd="12" destOrd="0" presId="urn:microsoft.com/office/officeart/2005/8/layout/default"/>
    <dgm:cxn modelId="{740661AB-405B-4D61-9058-A1533FD49DDA}" type="presParOf" srcId="{E6535481-607A-4F1A-BEFF-3EC8AA710A4C}" destId="{2F6A5BF9-C51A-4455-8C77-17EC43CE59B6}" srcOrd="13" destOrd="0" presId="urn:microsoft.com/office/officeart/2005/8/layout/default"/>
    <dgm:cxn modelId="{072FA1EF-E558-431B-BCF1-BF4ABCBB58DD}" type="presParOf" srcId="{E6535481-607A-4F1A-BEFF-3EC8AA710A4C}" destId="{F059394F-60C1-4B99-8A24-6C38DEE437E2}" srcOrd="14" destOrd="0" presId="urn:microsoft.com/office/officeart/2005/8/layout/default"/>
    <dgm:cxn modelId="{E49776FD-DACA-48C8-A603-F4F022CDBACB}" type="presParOf" srcId="{E6535481-607A-4F1A-BEFF-3EC8AA710A4C}" destId="{74A1E392-495C-484D-92CF-EDDE3B3660FF}" srcOrd="15" destOrd="0" presId="urn:microsoft.com/office/officeart/2005/8/layout/default"/>
    <dgm:cxn modelId="{CA028234-A344-410B-9C23-AEE64572049D}" type="presParOf" srcId="{E6535481-607A-4F1A-BEFF-3EC8AA710A4C}" destId="{748BAA6E-1CAF-4B23-BAE6-3CB23A5955D2}" srcOrd="16" destOrd="0" presId="urn:microsoft.com/office/officeart/2005/8/layout/default"/>
    <dgm:cxn modelId="{1971A514-84DF-435D-81B7-2D42029F2D5E}" type="presParOf" srcId="{E6535481-607A-4F1A-BEFF-3EC8AA710A4C}" destId="{F41D1567-95EE-4C35-BDE9-30870EC54401}" srcOrd="17" destOrd="0" presId="urn:microsoft.com/office/officeart/2005/8/layout/default"/>
    <dgm:cxn modelId="{4607CB2E-C4E3-4312-8554-F84FED18EBEA}" type="presParOf" srcId="{E6535481-607A-4F1A-BEFF-3EC8AA710A4C}" destId="{D861A573-3A15-49EC-B666-83FA1A2230C6}" srcOrd="18" destOrd="0" presId="urn:microsoft.com/office/officeart/2005/8/layout/default"/>
    <dgm:cxn modelId="{026F01E2-8FCE-456A-B848-0F47BE33BCF3}" type="presParOf" srcId="{E6535481-607A-4F1A-BEFF-3EC8AA710A4C}" destId="{375E0FCA-151F-4280-9974-2D933B0D9067}" srcOrd="19" destOrd="0" presId="urn:microsoft.com/office/officeart/2005/8/layout/default"/>
    <dgm:cxn modelId="{E7C2CB86-7EA4-4A83-87CF-1661057526D9}" type="presParOf" srcId="{E6535481-607A-4F1A-BEFF-3EC8AA710A4C}" destId="{6CE6E498-1290-4F38-8FEF-B19AF770AFBA}" srcOrd="20" destOrd="0" presId="urn:microsoft.com/office/officeart/2005/8/layout/default"/>
    <dgm:cxn modelId="{765B0A43-EA58-4F0A-BAEF-E707CE790B0D}" type="presParOf" srcId="{E6535481-607A-4F1A-BEFF-3EC8AA710A4C}" destId="{ED3A685E-6498-4A30-AEBA-52D2DFB692AA}" srcOrd="21" destOrd="0" presId="urn:microsoft.com/office/officeart/2005/8/layout/default"/>
    <dgm:cxn modelId="{44FB37E9-5840-4347-BC33-60F983056347}" type="presParOf" srcId="{E6535481-607A-4F1A-BEFF-3EC8AA710A4C}" destId="{04196FB2-7BE0-44FE-8F61-1B9DCCCB9197}" srcOrd="22" destOrd="0" presId="urn:microsoft.com/office/officeart/2005/8/layout/default"/>
    <dgm:cxn modelId="{FCAEC09B-3520-43F4-83F0-1A0BD2BEE029}" type="presParOf" srcId="{E6535481-607A-4F1A-BEFF-3EC8AA710A4C}" destId="{FB9F17BA-3B18-4700-A414-27881418880D}" srcOrd="23" destOrd="0" presId="urn:microsoft.com/office/officeart/2005/8/layout/default"/>
    <dgm:cxn modelId="{8ECC03ED-D2C4-4FBE-A1AC-910A64B87E8C}" type="presParOf" srcId="{E6535481-607A-4F1A-BEFF-3EC8AA710A4C}" destId="{F023A69E-C9B2-4B3A-8111-F48BEDE648A8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CAAA15-A0F9-4915-B0B2-D3553BB1A54F}" type="doc">
      <dgm:prSet loTypeId="urn:microsoft.com/office/officeart/2005/8/layout/vList2" loCatId="list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35F9A0E9-3BE8-42AA-BC3D-B1ECA2E5AD83}">
      <dgm:prSet custT="1"/>
      <dgm:spPr/>
      <dgm:t>
        <a:bodyPr/>
        <a:lstStyle/>
        <a:p>
          <a:pPr algn="ctr" rtl="0"/>
          <a:r>
            <a:rPr lang="it-IT" sz="2800" dirty="0" smtClean="0"/>
            <a:t>DATO COMUNE</a:t>
          </a:r>
          <a:endParaRPr lang="it-IT" sz="2800" dirty="0"/>
        </a:p>
      </dgm:t>
    </dgm:pt>
    <dgm:pt modelId="{D94C96C2-C0A2-4331-B02A-413DFE709F94}" type="parTrans" cxnId="{AABB492A-A0DD-4F04-8F4D-2AF0A48A3EF9}">
      <dgm:prSet/>
      <dgm:spPr/>
      <dgm:t>
        <a:bodyPr/>
        <a:lstStyle/>
        <a:p>
          <a:endParaRPr lang="it-IT"/>
        </a:p>
      </dgm:t>
    </dgm:pt>
    <dgm:pt modelId="{977856F2-929B-4D49-A951-54E7511D8C0C}" type="sibTrans" cxnId="{AABB492A-A0DD-4F04-8F4D-2AF0A48A3EF9}">
      <dgm:prSet/>
      <dgm:spPr/>
      <dgm:t>
        <a:bodyPr/>
        <a:lstStyle/>
        <a:p>
          <a:endParaRPr lang="it-IT"/>
        </a:p>
      </dgm:t>
    </dgm:pt>
    <dgm:pt modelId="{8B3F1B0F-A51B-44CE-A5FE-93A275A55FBF}">
      <dgm:prSet custT="1"/>
      <dgm:spPr/>
      <dgm:t>
        <a:bodyPr/>
        <a:lstStyle/>
        <a:p>
          <a:pPr algn="ctr" rtl="0"/>
          <a:r>
            <a:rPr lang="it-IT" sz="2800" dirty="0" smtClean="0"/>
            <a:t>DATO PARTICOLARE</a:t>
          </a:r>
          <a:endParaRPr lang="it-IT" sz="2800" dirty="0"/>
        </a:p>
      </dgm:t>
    </dgm:pt>
    <dgm:pt modelId="{DAE0B43F-0CDC-4446-87A6-497DE9F089C2}" type="parTrans" cxnId="{5DE45D55-2A6D-4A2E-BF89-A5BA408A7A05}">
      <dgm:prSet/>
      <dgm:spPr/>
      <dgm:t>
        <a:bodyPr/>
        <a:lstStyle/>
        <a:p>
          <a:endParaRPr lang="it-IT"/>
        </a:p>
      </dgm:t>
    </dgm:pt>
    <dgm:pt modelId="{BE0B04B3-976E-496A-A890-D0699D2363BA}" type="sibTrans" cxnId="{5DE45D55-2A6D-4A2E-BF89-A5BA408A7A05}">
      <dgm:prSet/>
      <dgm:spPr/>
      <dgm:t>
        <a:bodyPr/>
        <a:lstStyle/>
        <a:p>
          <a:endParaRPr lang="it-IT"/>
        </a:p>
      </dgm:t>
    </dgm:pt>
    <dgm:pt modelId="{DADCFCC9-3DE8-47C6-9DA8-2B3642E20507}">
      <dgm:prSet custT="1"/>
      <dgm:spPr/>
      <dgm:t>
        <a:bodyPr/>
        <a:lstStyle/>
        <a:p>
          <a:pPr algn="ctr" rtl="0"/>
          <a:r>
            <a:rPr lang="it-IT" sz="2800" dirty="0" smtClean="0"/>
            <a:t>DATO GIUDIZIARIO</a:t>
          </a:r>
          <a:endParaRPr lang="it-IT" sz="2800" dirty="0"/>
        </a:p>
      </dgm:t>
    </dgm:pt>
    <dgm:pt modelId="{A8DC805F-AFE6-489C-88C9-8F8D0CCEE4F5}" type="parTrans" cxnId="{94F975AD-A277-43DD-AA6E-BEFCAA206BAB}">
      <dgm:prSet/>
      <dgm:spPr/>
      <dgm:t>
        <a:bodyPr/>
        <a:lstStyle/>
        <a:p>
          <a:endParaRPr lang="it-IT"/>
        </a:p>
      </dgm:t>
    </dgm:pt>
    <dgm:pt modelId="{22E1E780-88F4-4F09-9423-82CED2BF3C7B}" type="sibTrans" cxnId="{94F975AD-A277-43DD-AA6E-BEFCAA206BAB}">
      <dgm:prSet/>
      <dgm:spPr/>
      <dgm:t>
        <a:bodyPr/>
        <a:lstStyle/>
        <a:p>
          <a:endParaRPr lang="it-IT"/>
        </a:p>
      </dgm:t>
    </dgm:pt>
    <dgm:pt modelId="{251E7617-1847-4EC0-A4B2-EBAC3A966886}" type="pres">
      <dgm:prSet presAssocID="{97CAAA15-A0F9-4915-B0B2-D3553BB1A54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AE40785-1660-43DD-9C10-D3F201B6A7FB}" type="pres">
      <dgm:prSet presAssocID="{35F9A0E9-3BE8-42AA-BC3D-B1ECA2E5AD8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8045363-AB41-4D0F-852E-5B539022EA8F}" type="pres">
      <dgm:prSet presAssocID="{977856F2-929B-4D49-A951-54E7511D8C0C}" presName="spacer" presStyleCnt="0"/>
      <dgm:spPr/>
      <dgm:t>
        <a:bodyPr/>
        <a:lstStyle/>
        <a:p>
          <a:endParaRPr lang="it-IT"/>
        </a:p>
      </dgm:t>
    </dgm:pt>
    <dgm:pt modelId="{32B73180-6B22-4AF0-9CFF-B17828E9AAB1}" type="pres">
      <dgm:prSet presAssocID="{8B3F1B0F-A51B-44CE-A5FE-93A275A55FB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78882E-216B-43A6-9909-930133BF6A23}" type="pres">
      <dgm:prSet presAssocID="{BE0B04B3-976E-496A-A890-D0699D2363BA}" presName="spacer" presStyleCnt="0"/>
      <dgm:spPr/>
      <dgm:t>
        <a:bodyPr/>
        <a:lstStyle/>
        <a:p>
          <a:endParaRPr lang="it-IT"/>
        </a:p>
      </dgm:t>
    </dgm:pt>
    <dgm:pt modelId="{E299C7B7-A76F-4F1E-A565-24BF9BCB3EBE}" type="pres">
      <dgm:prSet presAssocID="{DADCFCC9-3DE8-47C6-9DA8-2B3642E20507}" presName="parentText" presStyleLbl="node1" presStyleIdx="2" presStyleCnt="3" custLinFactNeighborX="-7138" custLinFactNeighborY="265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93121EB-8319-4EC2-B715-D8578A085097}" type="presOf" srcId="{DADCFCC9-3DE8-47C6-9DA8-2B3642E20507}" destId="{E299C7B7-A76F-4F1E-A565-24BF9BCB3EBE}" srcOrd="0" destOrd="0" presId="urn:microsoft.com/office/officeart/2005/8/layout/vList2"/>
    <dgm:cxn modelId="{AABB492A-A0DD-4F04-8F4D-2AF0A48A3EF9}" srcId="{97CAAA15-A0F9-4915-B0B2-D3553BB1A54F}" destId="{35F9A0E9-3BE8-42AA-BC3D-B1ECA2E5AD83}" srcOrd="0" destOrd="0" parTransId="{D94C96C2-C0A2-4331-B02A-413DFE709F94}" sibTransId="{977856F2-929B-4D49-A951-54E7511D8C0C}"/>
    <dgm:cxn modelId="{D1C03E0D-B585-48EC-A44D-4D8DBA5CD08B}" type="presOf" srcId="{8B3F1B0F-A51B-44CE-A5FE-93A275A55FBF}" destId="{32B73180-6B22-4AF0-9CFF-B17828E9AAB1}" srcOrd="0" destOrd="0" presId="urn:microsoft.com/office/officeart/2005/8/layout/vList2"/>
    <dgm:cxn modelId="{94F975AD-A277-43DD-AA6E-BEFCAA206BAB}" srcId="{97CAAA15-A0F9-4915-B0B2-D3553BB1A54F}" destId="{DADCFCC9-3DE8-47C6-9DA8-2B3642E20507}" srcOrd="2" destOrd="0" parTransId="{A8DC805F-AFE6-489C-88C9-8F8D0CCEE4F5}" sibTransId="{22E1E780-88F4-4F09-9423-82CED2BF3C7B}"/>
    <dgm:cxn modelId="{5DE45D55-2A6D-4A2E-BF89-A5BA408A7A05}" srcId="{97CAAA15-A0F9-4915-B0B2-D3553BB1A54F}" destId="{8B3F1B0F-A51B-44CE-A5FE-93A275A55FBF}" srcOrd="1" destOrd="0" parTransId="{DAE0B43F-0CDC-4446-87A6-497DE9F089C2}" sibTransId="{BE0B04B3-976E-496A-A890-D0699D2363BA}"/>
    <dgm:cxn modelId="{C2F94E86-73F6-45B3-A2A6-D299F19ADCA8}" type="presOf" srcId="{97CAAA15-A0F9-4915-B0B2-D3553BB1A54F}" destId="{251E7617-1847-4EC0-A4B2-EBAC3A966886}" srcOrd="0" destOrd="0" presId="urn:microsoft.com/office/officeart/2005/8/layout/vList2"/>
    <dgm:cxn modelId="{84130918-5CAB-4327-BA2B-A6F267A62228}" type="presOf" srcId="{35F9A0E9-3BE8-42AA-BC3D-B1ECA2E5AD83}" destId="{4AE40785-1660-43DD-9C10-D3F201B6A7FB}" srcOrd="0" destOrd="0" presId="urn:microsoft.com/office/officeart/2005/8/layout/vList2"/>
    <dgm:cxn modelId="{B728144A-DAB3-4F92-8F6C-AFA994F19335}" type="presParOf" srcId="{251E7617-1847-4EC0-A4B2-EBAC3A966886}" destId="{4AE40785-1660-43DD-9C10-D3F201B6A7FB}" srcOrd="0" destOrd="0" presId="urn:microsoft.com/office/officeart/2005/8/layout/vList2"/>
    <dgm:cxn modelId="{9CA24FE8-C180-41A7-AFED-1054BC0A81BB}" type="presParOf" srcId="{251E7617-1847-4EC0-A4B2-EBAC3A966886}" destId="{F8045363-AB41-4D0F-852E-5B539022EA8F}" srcOrd="1" destOrd="0" presId="urn:microsoft.com/office/officeart/2005/8/layout/vList2"/>
    <dgm:cxn modelId="{9FABF407-5FF8-45B6-A39E-0ED05090FFA4}" type="presParOf" srcId="{251E7617-1847-4EC0-A4B2-EBAC3A966886}" destId="{32B73180-6B22-4AF0-9CFF-B17828E9AAB1}" srcOrd="2" destOrd="0" presId="urn:microsoft.com/office/officeart/2005/8/layout/vList2"/>
    <dgm:cxn modelId="{A6B3D011-1E5D-47AE-BA3B-1E3096538FAA}" type="presParOf" srcId="{251E7617-1847-4EC0-A4B2-EBAC3A966886}" destId="{1278882E-216B-43A6-9909-930133BF6A23}" srcOrd="3" destOrd="0" presId="urn:microsoft.com/office/officeart/2005/8/layout/vList2"/>
    <dgm:cxn modelId="{6973F974-BFAC-4430-B1C5-B76FEB94C0C3}" type="presParOf" srcId="{251E7617-1847-4EC0-A4B2-EBAC3A966886}" destId="{E299C7B7-A76F-4F1E-A565-24BF9BCB3EB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6D079F-455F-475C-BA25-59A504BFF53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80E12636-9111-45A4-9A55-191D22F9E18A}">
      <dgm:prSet phldrT="[Testo]" custT="1"/>
      <dgm:spPr/>
      <dgm:t>
        <a:bodyPr/>
        <a:lstStyle/>
        <a:p>
          <a:pPr algn="ctr"/>
          <a:r>
            <a:rPr lang="it-IT" sz="3200" b="1" dirty="0" smtClean="0"/>
            <a:t>Art. 180, comma 3, </a:t>
          </a:r>
          <a:r>
            <a:rPr lang="it-IT" sz="3200" b="1" dirty="0" err="1" smtClean="0"/>
            <a:t>D.Lgs.</a:t>
          </a:r>
          <a:r>
            <a:rPr lang="it-IT" sz="3200" b="1" dirty="0" smtClean="0"/>
            <a:t> 81/08</a:t>
          </a:r>
          <a:endParaRPr lang="it-IT" sz="3200" b="1" dirty="0"/>
        </a:p>
      </dgm:t>
    </dgm:pt>
    <dgm:pt modelId="{75C39402-690C-4630-AD44-21B9ADD7E50D}" type="parTrans" cxnId="{5138E367-6A5E-4204-9AF3-62292887950B}">
      <dgm:prSet/>
      <dgm:spPr/>
      <dgm:t>
        <a:bodyPr/>
        <a:lstStyle/>
        <a:p>
          <a:endParaRPr lang="it-IT"/>
        </a:p>
      </dgm:t>
    </dgm:pt>
    <dgm:pt modelId="{FEB500B6-1473-4216-A154-2E02DD73D4E2}" type="sibTrans" cxnId="{5138E367-6A5E-4204-9AF3-62292887950B}">
      <dgm:prSet/>
      <dgm:spPr/>
      <dgm:t>
        <a:bodyPr/>
        <a:lstStyle/>
        <a:p>
          <a:endParaRPr lang="it-IT"/>
        </a:p>
      </dgm:t>
    </dgm:pt>
    <dgm:pt modelId="{D76206BE-D5BE-481E-B1F6-1B4B00595507}">
      <dgm:prSet custT="1"/>
      <dgm:spPr/>
      <dgm:t>
        <a:bodyPr/>
        <a:lstStyle/>
        <a:p>
          <a:pPr algn="ctr"/>
          <a:r>
            <a:rPr lang="it-IT" sz="2400" b="0" i="1" dirty="0" smtClean="0"/>
            <a:t>la protezione dei lavoratori dalle radiazioni ionizzanti  </a:t>
          </a:r>
          <a:r>
            <a:rPr lang="it-IT" sz="2400" b="0" i="1" dirty="0" err="1" smtClean="0"/>
            <a:t>e’</a:t>
          </a:r>
          <a:r>
            <a:rPr lang="it-IT" sz="2400" b="0" i="1" dirty="0" smtClean="0"/>
            <a:t> disciplinata unicamente dal Decreto Legislativo 17 marzo 1995, n. 230 e sue successive modificazioni   </a:t>
          </a:r>
          <a:endParaRPr lang="it-IT" sz="2400" b="0" i="1" dirty="0"/>
        </a:p>
      </dgm:t>
    </dgm:pt>
    <dgm:pt modelId="{1259A8EE-1F19-44A1-8F64-421421B470C6}" type="parTrans" cxnId="{B324FEB8-EA4C-40FD-9898-5576DA6C36EE}">
      <dgm:prSet/>
      <dgm:spPr/>
      <dgm:t>
        <a:bodyPr/>
        <a:lstStyle/>
        <a:p>
          <a:endParaRPr lang="it-IT"/>
        </a:p>
      </dgm:t>
    </dgm:pt>
    <dgm:pt modelId="{C0174CF0-EC2A-4BFA-8096-EE4DB2F29FD3}" type="sibTrans" cxnId="{B324FEB8-EA4C-40FD-9898-5576DA6C36EE}">
      <dgm:prSet/>
      <dgm:spPr/>
      <dgm:t>
        <a:bodyPr/>
        <a:lstStyle/>
        <a:p>
          <a:endParaRPr lang="it-IT"/>
        </a:p>
      </dgm:t>
    </dgm:pt>
    <dgm:pt modelId="{2F8EE0D8-CB24-4452-A046-9CFC8422E9EA}" type="pres">
      <dgm:prSet presAssocID="{596D079F-455F-475C-BA25-59A504BFF5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E990323-E17F-431C-997D-3C0FD863D2C0}" type="pres">
      <dgm:prSet presAssocID="{80E12636-9111-45A4-9A55-191D22F9E18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44FACE6-EAAC-443A-B11C-03750B16E854}" type="pres">
      <dgm:prSet presAssocID="{FEB500B6-1473-4216-A154-2E02DD73D4E2}" presName="spacer" presStyleCnt="0"/>
      <dgm:spPr/>
    </dgm:pt>
    <dgm:pt modelId="{30632482-5B86-4448-AC55-CEAB66CCA739}" type="pres">
      <dgm:prSet presAssocID="{D76206BE-D5BE-481E-B1F6-1B4B0059550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138E367-6A5E-4204-9AF3-62292887950B}" srcId="{596D079F-455F-475C-BA25-59A504BFF53E}" destId="{80E12636-9111-45A4-9A55-191D22F9E18A}" srcOrd="0" destOrd="0" parTransId="{75C39402-690C-4630-AD44-21B9ADD7E50D}" sibTransId="{FEB500B6-1473-4216-A154-2E02DD73D4E2}"/>
    <dgm:cxn modelId="{AFE2688D-DAED-4892-BF0B-B79E099F5633}" type="presOf" srcId="{D76206BE-D5BE-481E-B1F6-1B4B00595507}" destId="{30632482-5B86-4448-AC55-CEAB66CCA739}" srcOrd="0" destOrd="0" presId="urn:microsoft.com/office/officeart/2005/8/layout/vList2"/>
    <dgm:cxn modelId="{B324FEB8-EA4C-40FD-9898-5576DA6C36EE}" srcId="{596D079F-455F-475C-BA25-59A504BFF53E}" destId="{D76206BE-D5BE-481E-B1F6-1B4B00595507}" srcOrd="1" destOrd="0" parTransId="{1259A8EE-1F19-44A1-8F64-421421B470C6}" sibTransId="{C0174CF0-EC2A-4BFA-8096-EE4DB2F29FD3}"/>
    <dgm:cxn modelId="{34A2877C-91FF-4C26-BE44-5CC0B00D73AF}" type="presOf" srcId="{80E12636-9111-45A4-9A55-191D22F9E18A}" destId="{1E990323-E17F-431C-997D-3C0FD863D2C0}" srcOrd="0" destOrd="0" presId="urn:microsoft.com/office/officeart/2005/8/layout/vList2"/>
    <dgm:cxn modelId="{E6DB465D-7179-4B44-A47D-6C5E5F52777D}" type="presOf" srcId="{596D079F-455F-475C-BA25-59A504BFF53E}" destId="{2F8EE0D8-CB24-4452-A046-9CFC8422E9EA}" srcOrd="0" destOrd="0" presId="urn:microsoft.com/office/officeart/2005/8/layout/vList2"/>
    <dgm:cxn modelId="{73E7C14D-113F-4BAA-A4CB-6687513822CA}" type="presParOf" srcId="{2F8EE0D8-CB24-4452-A046-9CFC8422E9EA}" destId="{1E990323-E17F-431C-997D-3C0FD863D2C0}" srcOrd="0" destOrd="0" presId="urn:microsoft.com/office/officeart/2005/8/layout/vList2"/>
    <dgm:cxn modelId="{CC10DD78-60BC-4FEA-9A8A-FE1945921958}" type="presParOf" srcId="{2F8EE0D8-CB24-4452-A046-9CFC8422E9EA}" destId="{244FACE6-EAAC-443A-B11C-03750B16E854}" srcOrd="1" destOrd="0" presId="urn:microsoft.com/office/officeart/2005/8/layout/vList2"/>
    <dgm:cxn modelId="{6DE86126-E3F5-4CB2-BC5F-4A7D505993C8}" type="presParOf" srcId="{2F8EE0D8-CB24-4452-A046-9CFC8422E9EA}" destId="{30632482-5B86-4448-AC55-CEAB66CCA73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A2FBDC0-6B7D-40BF-89A2-036047D29582}" type="doc">
      <dgm:prSet loTypeId="urn:microsoft.com/office/officeart/2005/8/layout/vList2" loCatId="list" qsTypeId="urn:microsoft.com/office/officeart/2005/8/quickstyle/3d4" qsCatId="3D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54105A97-6956-46F6-9532-8B44575850FF}">
      <dgm:prSet phldrT="[Testo]"/>
      <dgm:spPr/>
      <dgm:t>
        <a:bodyPr/>
        <a:lstStyle/>
        <a:p>
          <a:r>
            <a:rPr lang="it-IT" dirty="0" smtClean="0"/>
            <a:t>ADEGUATO – sufficiente a raggiungere lo scopo</a:t>
          </a:r>
          <a:endParaRPr lang="it-IT" dirty="0"/>
        </a:p>
      </dgm:t>
    </dgm:pt>
    <dgm:pt modelId="{61FDC326-854D-4462-ACA3-E976D6817FA5}" type="parTrans" cxnId="{3479BAA3-CEBD-4AB5-A216-2D9ACD51EE36}">
      <dgm:prSet/>
      <dgm:spPr/>
      <dgm:t>
        <a:bodyPr/>
        <a:lstStyle/>
        <a:p>
          <a:endParaRPr lang="it-IT"/>
        </a:p>
      </dgm:t>
    </dgm:pt>
    <dgm:pt modelId="{0BB32231-13C6-4324-BFE9-2C38A957F71A}" type="sibTrans" cxnId="{3479BAA3-CEBD-4AB5-A216-2D9ACD51EE36}">
      <dgm:prSet/>
      <dgm:spPr/>
      <dgm:t>
        <a:bodyPr/>
        <a:lstStyle/>
        <a:p>
          <a:endParaRPr lang="it-IT"/>
        </a:p>
      </dgm:t>
    </dgm:pt>
    <dgm:pt modelId="{8013C981-2636-4946-941E-8D32FE931952}">
      <dgm:prSet/>
      <dgm:spPr/>
      <dgm:t>
        <a:bodyPr/>
        <a:lstStyle/>
        <a:p>
          <a:r>
            <a:rPr lang="it-IT" dirty="0" smtClean="0"/>
            <a:t>ESATTO - corretto</a:t>
          </a:r>
          <a:endParaRPr lang="it-IT" dirty="0"/>
        </a:p>
      </dgm:t>
    </dgm:pt>
    <dgm:pt modelId="{FD2F70B3-6693-4759-8318-2CD84E21EAC9}" type="parTrans" cxnId="{350DA727-A4BE-4F55-915D-708B70B449C1}">
      <dgm:prSet/>
      <dgm:spPr/>
      <dgm:t>
        <a:bodyPr/>
        <a:lstStyle/>
        <a:p>
          <a:endParaRPr lang="it-IT"/>
        </a:p>
      </dgm:t>
    </dgm:pt>
    <dgm:pt modelId="{21DAFE78-60B3-46B4-BDC5-4D2874271662}" type="sibTrans" cxnId="{350DA727-A4BE-4F55-915D-708B70B449C1}">
      <dgm:prSet/>
      <dgm:spPr/>
      <dgm:t>
        <a:bodyPr/>
        <a:lstStyle/>
        <a:p>
          <a:endParaRPr lang="it-IT"/>
        </a:p>
      </dgm:t>
    </dgm:pt>
    <dgm:pt modelId="{888A51EA-2895-4C35-A720-21E1AC82EA36}">
      <dgm:prSet/>
      <dgm:spPr/>
      <dgm:t>
        <a:bodyPr/>
        <a:lstStyle/>
        <a:p>
          <a:r>
            <a:rPr lang="it-IT" dirty="0" smtClean="0"/>
            <a:t>AGGIORNATO - corrente</a:t>
          </a:r>
          <a:endParaRPr lang="it-IT" dirty="0"/>
        </a:p>
      </dgm:t>
    </dgm:pt>
    <dgm:pt modelId="{31D055AE-1B81-4831-96A6-C1AA77498589}" type="parTrans" cxnId="{8BD4B60B-D176-4750-8055-94B5C51A3BFE}">
      <dgm:prSet/>
      <dgm:spPr/>
      <dgm:t>
        <a:bodyPr/>
        <a:lstStyle/>
        <a:p>
          <a:endParaRPr lang="it-IT"/>
        </a:p>
      </dgm:t>
    </dgm:pt>
    <dgm:pt modelId="{43740DAD-6A35-49F1-9575-8801FEC65D85}" type="sibTrans" cxnId="{8BD4B60B-D176-4750-8055-94B5C51A3BFE}">
      <dgm:prSet/>
      <dgm:spPr/>
      <dgm:t>
        <a:bodyPr/>
        <a:lstStyle/>
        <a:p>
          <a:endParaRPr lang="it-IT"/>
        </a:p>
      </dgm:t>
    </dgm:pt>
    <dgm:pt modelId="{DBDDA4C5-3BF3-4A1C-8418-C58B59F3A9E6}">
      <dgm:prSet/>
      <dgm:spPr/>
      <dgm:t>
        <a:bodyPr/>
        <a:lstStyle/>
        <a:p>
          <a:r>
            <a:rPr lang="it-IT" dirty="0" smtClean="0"/>
            <a:t>PERTINENTE – direttamente connesso alla finalità perseguita</a:t>
          </a:r>
          <a:endParaRPr lang="it-IT" dirty="0"/>
        </a:p>
      </dgm:t>
    </dgm:pt>
    <dgm:pt modelId="{133A47BE-9B77-494B-9B44-D3B71DBCB9B5}" type="parTrans" cxnId="{AF24EE9E-0659-4F06-953D-8F741741BD5D}">
      <dgm:prSet/>
      <dgm:spPr/>
      <dgm:t>
        <a:bodyPr/>
        <a:lstStyle/>
        <a:p>
          <a:endParaRPr lang="it-IT"/>
        </a:p>
      </dgm:t>
    </dgm:pt>
    <dgm:pt modelId="{0322F378-6DD8-40EF-89CF-1B4C46ECFD5F}" type="sibTrans" cxnId="{AF24EE9E-0659-4F06-953D-8F741741BD5D}">
      <dgm:prSet/>
      <dgm:spPr/>
      <dgm:t>
        <a:bodyPr/>
        <a:lstStyle/>
        <a:p>
          <a:endParaRPr lang="it-IT"/>
        </a:p>
      </dgm:t>
    </dgm:pt>
    <dgm:pt modelId="{FE23E26E-00FA-4D77-AB10-C5D8B1F84963}">
      <dgm:prSet/>
      <dgm:spPr/>
      <dgm:t>
        <a:bodyPr/>
        <a:lstStyle/>
        <a:p>
          <a:r>
            <a:rPr lang="it-IT" dirty="0" smtClean="0"/>
            <a:t>LIMITATO - necessario</a:t>
          </a:r>
          <a:endParaRPr lang="it-IT" dirty="0"/>
        </a:p>
      </dgm:t>
    </dgm:pt>
    <dgm:pt modelId="{E15177EE-0E5C-4AE2-904F-B71FA44DF3AC}" type="parTrans" cxnId="{E6E786EF-277E-4B2F-A11E-4A9535D649C5}">
      <dgm:prSet/>
      <dgm:spPr/>
      <dgm:t>
        <a:bodyPr/>
        <a:lstStyle/>
        <a:p>
          <a:endParaRPr lang="it-IT"/>
        </a:p>
      </dgm:t>
    </dgm:pt>
    <dgm:pt modelId="{BACAB7C0-D491-431A-A5AB-1E6C96F754CA}" type="sibTrans" cxnId="{E6E786EF-277E-4B2F-A11E-4A9535D649C5}">
      <dgm:prSet/>
      <dgm:spPr/>
      <dgm:t>
        <a:bodyPr/>
        <a:lstStyle/>
        <a:p>
          <a:endParaRPr lang="it-IT"/>
        </a:p>
      </dgm:t>
    </dgm:pt>
    <dgm:pt modelId="{B245C79A-AAE2-4EC1-B7DC-34C7BC585B69}" type="pres">
      <dgm:prSet presAssocID="{EA2FBDC0-6B7D-40BF-89A2-036047D295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64ED985-9DA9-44C8-BA4D-1D1F597FF566}" type="pres">
      <dgm:prSet presAssocID="{54105A97-6956-46F6-9532-8B44575850F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9C575E-41E5-40A0-A798-7F2EED2CA830}" type="pres">
      <dgm:prSet presAssocID="{0BB32231-13C6-4324-BFE9-2C38A957F71A}" presName="spacer" presStyleCnt="0"/>
      <dgm:spPr/>
    </dgm:pt>
    <dgm:pt modelId="{607CC7E5-4859-479B-929F-5367FC980600}" type="pres">
      <dgm:prSet presAssocID="{8013C981-2636-4946-941E-8D32FE93195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5CB1EAE-C641-43E9-9B94-C6A9E841D678}" type="pres">
      <dgm:prSet presAssocID="{21DAFE78-60B3-46B4-BDC5-4D2874271662}" presName="spacer" presStyleCnt="0"/>
      <dgm:spPr/>
    </dgm:pt>
    <dgm:pt modelId="{4061F1CC-9644-49BB-B3B4-B3C2383EE386}" type="pres">
      <dgm:prSet presAssocID="{888A51EA-2895-4C35-A720-21E1AC82EA3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A744461-F81F-4CAE-8F48-61F212472761}" type="pres">
      <dgm:prSet presAssocID="{43740DAD-6A35-49F1-9575-8801FEC65D85}" presName="spacer" presStyleCnt="0"/>
      <dgm:spPr/>
    </dgm:pt>
    <dgm:pt modelId="{F426D5F6-DF1D-49C9-BAE5-5C765B70CD14}" type="pres">
      <dgm:prSet presAssocID="{DBDDA4C5-3BF3-4A1C-8418-C58B59F3A9E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B899874-361C-4975-A044-14E9C8A18D79}" type="pres">
      <dgm:prSet presAssocID="{0322F378-6DD8-40EF-89CF-1B4C46ECFD5F}" presName="spacer" presStyleCnt="0"/>
      <dgm:spPr/>
    </dgm:pt>
    <dgm:pt modelId="{98577D7B-9BA0-4195-B7BD-2D168D8AEFB9}" type="pres">
      <dgm:prSet presAssocID="{FE23E26E-00FA-4D77-AB10-C5D8B1F8496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1E727B5-27D6-4C7E-B8E4-1BE0149D1C0D}" type="presOf" srcId="{FE23E26E-00FA-4D77-AB10-C5D8B1F84963}" destId="{98577D7B-9BA0-4195-B7BD-2D168D8AEFB9}" srcOrd="0" destOrd="0" presId="urn:microsoft.com/office/officeart/2005/8/layout/vList2"/>
    <dgm:cxn modelId="{E6E786EF-277E-4B2F-A11E-4A9535D649C5}" srcId="{EA2FBDC0-6B7D-40BF-89A2-036047D29582}" destId="{FE23E26E-00FA-4D77-AB10-C5D8B1F84963}" srcOrd="4" destOrd="0" parTransId="{E15177EE-0E5C-4AE2-904F-B71FA44DF3AC}" sibTransId="{BACAB7C0-D491-431A-A5AB-1E6C96F754CA}"/>
    <dgm:cxn modelId="{3A97BF75-7208-43EF-9933-43F57FC521F5}" type="presOf" srcId="{888A51EA-2895-4C35-A720-21E1AC82EA36}" destId="{4061F1CC-9644-49BB-B3B4-B3C2383EE386}" srcOrd="0" destOrd="0" presId="urn:microsoft.com/office/officeart/2005/8/layout/vList2"/>
    <dgm:cxn modelId="{2B265D84-654E-404B-A017-24BC6F6C8C35}" type="presOf" srcId="{8013C981-2636-4946-941E-8D32FE931952}" destId="{607CC7E5-4859-479B-929F-5367FC980600}" srcOrd="0" destOrd="0" presId="urn:microsoft.com/office/officeart/2005/8/layout/vList2"/>
    <dgm:cxn modelId="{EEF29F97-7D20-439D-9141-F763EDB0EA19}" type="presOf" srcId="{EA2FBDC0-6B7D-40BF-89A2-036047D29582}" destId="{B245C79A-AAE2-4EC1-B7DC-34C7BC585B69}" srcOrd="0" destOrd="0" presId="urn:microsoft.com/office/officeart/2005/8/layout/vList2"/>
    <dgm:cxn modelId="{AF24EE9E-0659-4F06-953D-8F741741BD5D}" srcId="{EA2FBDC0-6B7D-40BF-89A2-036047D29582}" destId="{DBDDA4C5-3BF3-4A1C-8418-C58B59F3A9E6}" srcOrd="3" destOrd="0" parTransId="{133A47BE-9B77-494B-9B44-D3B71DBCB9B5}" sibTransId="{0322F378-6DD8-40EF-89CF-1B4C46ECFD5F}"/>
    <dgm:cxn modelId="{350DA727-A4BE-4F55-915D-708B70B449C1}" srcId="{EA2FBDC0-6B7D-40BF-89A2-036047D29582}" destId="{8013C981-2636-4946-941E-8D32FE931952}" srcOrd="1" destOrd="0" parTransId="{FD2F70B3-6693-4759-8318-2CD84E21EAC9}" sibTransId="{21DAFE78-60B3-46B4-BDC5-4D2874271662}"/>
    <dgm:cxn modelId="{66E67E00-34E0-4961-A897-297D9477E54F}" type="presOf" srcId="{DBDDA4C5-3BF3-4A1C-8418-C58B59F3A9E6}" destId="{F426D5F6-DF1D-49C9-BAE5-5C765B70CD14}" srcOrd="0" destOrd="0" presId="urn:microsoft.com/office/officeart/2005/8/layout/vList2"/>
    <dgm:cxn modelId="{8BD4B60B-D176-4750-8055-94B5C51A3BFE}" srcId="{EA2FBDC0-6B7D-40BF-89A2-036047D29582}" destId="{888A51EA-2895-4C35-A720-21E1AC82EA36}" srcOrd="2" destOrd="0" parTransId="{31D055AE-1B81-4831-96A6-C1AA77498589}" sibTransId="{43740DAD-6A35-49F1-9575-8801FEC65D85}"/>
    <dgm:cxn modelId="{3479BAA3-CEBD-4AB5-A216-2D9ACD51EE36}" srcId="{EA2FBDC0-6B7D-40BF-89A2-036047D29582}" destId="{54105A97-6956-46F6-9532-8B44575850FF}" srcOrd="0" destOrd="0" parTransId="{61FDC326-854D-4462-ACA3-E976D6817FA5}" sibTransId="{0BB32231-13C6-4324-BFE9-2C38A957F71A}"/>
    <dgm:cxn modelId="{9B78B073-BA34-4659-8073-D4EF6169F2FD}" type="presOf" srcId="{54105A97-6956-46F6-9532-8B44575850FF}" destId="{B64ED985-9DA9-44C8-BA4D-1D1F597FF566}" srcOrd="0" destOrd="0" presId="urn:microsoft.com/office/officeart/2005/8/layout/vList2"/>
    <dgm:cxn modelId="{B99BED4A-5BD5-4E11-8BB2-09072B2F2FC8}" type="presParOf" srcId="{B245C79A-AAE2-4EC1-B7DC-34C7BC585B69}" destId="{B64ED985-9DA9-44C8-BA4D-1D1F597FF566}" srcOrd="0" destOrd="0" presId="urn:microsoft.com/office/officeart/2005/8/layout/vList2"/>
    <dgm:cxn modelId="{CFC01CE7-7283-4C15-8F37-7F34519C842B}" type="presParOf" srcId="{B245C79A-AAE2-4EC1-B7DC-34C7BC585B69}" destId="{889C575E-41E5-40A0-A798-7F2EED2CA830}" srcOrd="1" destOrd="0" presId="urn:microsoft.com/office/officeart/2005/8/layout/vList2"/>
    <dgm:cxn modelId="{138DAE58-640A-4DA7-8B17-03C49E60882E}" type="presParOf" srcId="{B245C79A-AAE2-4EC1-B7DC-34C7BC585B69}" destId="{607CC7E5-4859-479B-929F-5367FC980600}" srcOrd="2" destOrd="0" presId="urn:microsoft.com/office/officeart/2005/8/layout/vList2"/>
    <dgm:cxn modelId="{DD4ECC28-2C3B-41E7-843C-F43FD7073696}" type="presParOf" srcId="{B245C79A-AAE2-4EC1-B7DC-34C7BC585B69}" destId="{E5CB1EAE-C641-43E9-9B94-C6A9E841D678}" srcOrd="3" destOrd="0" presId="urn:microsoft.com/office/officeart/2005/8/layout/vList2"/>
    <dgm:cxn modelId="{15315F25-64B8-4FAB-92FB-5F6EB23EFF91}" type="presParOf" srcId="{B245C79A-AAE2-4EC1-B7DC-34C7BC585B69}" destId="{4061F1CC-9644-49BB-B3B4-B3C2383EE386}" srcOrd="4" destOrd="0" presId="urn:microsoft.com/office/officeart/2005/8/layout/vList2"/>
    <dgm:cxn modelId="{48F5CB02-3452-4C1E-8E1C-6A5F214E2C0C}" type="presParOf" srcId="{B245C79A-AAE2-4EC1-B7DC-34C7BC585B69}" destId="{7A744461-F81F-4CAE-8F48-61F212472761}" srcOrd="5" destOrd="0" presId="urn:microsoft.com/office/officeart/2005/8/layout/vList2"/>
    <dgm:cxn modelId="{6A515A13-AFF5-4B03-A49B-E79D8E43CFA1}" type="presParOf" srcId="{B245C79A-AAE2-4EC1-B7DC-34C7BC585B69}" destId="{F426D5F6-DF1D-49C9-BAE5-5C765B70CD14}" srcOrd="6" destOrd="0" presId="urn:microsoft.com/office/officeart/2005/8/layout/vList2"/>
    <dgm:cxn modelId="{14AAA323-93BD-46DA-9533-34FD01F60061}" type="presParOf" srcId="{B245C79A-AAE2-4EC1-B7DC-34C7BC585B69}" destId="{AB899874-361C-4975-A044-14E9C8A18D79}" srcOrd="7" destOrd="0" presId="urn:microsoft.com/office/officeart/2005/8/layout/vList2"/>
    <dgm:cxn modelId="{5F2E4303-ACE7-4E5C-92F5-8E2507970DC1}" type="presParOf" srcId="{B245C79A-AAE2-4EC1-B7DC-34C7BC585B69}" destId="{98577D7B-9BA0-4195-B7BD-2D168D8AEFB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7A967A1-6897-44D9-9C02-A59BCFDF4F21}" type="doc">
      <dgm:prSet loTypeId="urn:microsoft.com/office/officeart/2005/8/layout/default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it-IT"/>
        </a:p>
      </dgm:t>
    </dgm:pt>
    <dgm:pt modelId="{E520F231-E82B-41C2-9D2C-5B067BF11798}">
      <dgm:prSet phldrT="[Testo]"/>
      <dgm:spPr/>
      <dgm:t>
        <a:bodyPr/>
        <a:lstStyle/>
        <a:p>
          <a:r>
            <a:rPr lang="it-IT" dirty="0" smtClean="0"/>
            <a:t>RACCOLTA</a:t>
          </a:r>
          <a:endParaRPr lang="it-IT" dirty="0"/>
        </a:p>
      </dgm:t>
    </dgm:pt>
    <dgm:pt modelId="{5060B19A-F3FA-4846-B916-27D9E85A0C7E}" type="parTrans" cxnId="{E5E7803A-6FB0-4416-8645-AD708EB32C53}">
      <dgm:prSet/>
      <dgm:spPr/>
      <dgm:t>
        <a:bodyPr/>
        <a:lstStyle/>
        <a:p>
          <a:endParaRPr lang="it-IT"/>
        </a:p>
      </dgm:t>
    </dgm:pt>
    <dgm:pt modelId="{21BA880E-62C8-44D7-9B56-4F7847A1D503}" type="sibTrans" cxnId="{E5E7803A-6FB0-4416-8645-AD708EB32C53}">
      <dgm:prSet/>
      <dgm:spPr/>
      <dgm:t>
        <a:bodyPr/>
        <a:lstStyle/>
        <a:p>
          <a:endParaRPr lang="it-IT"/>
        </a:p>
      </dgm:t>
    </dgm:pt>
    <dgm:pt modelId="{9097C6F8-C7D7-4F87-932F-1324C7234BBF}">
      <dgm:prSet/>
      <dgm:spPr/>
      <dgm:t>
        <a:bodyPr/>
        <a:lstStyle/>
        <a:p>
          <a:r>
            <a:rPr lang="it-IT" dirty="0" smtClean="0"/>
            <a:t>REGISTRAZIONE</a:t>
          </a:r>
          <a:endParaRPr lang="it-IT" dirty="0"/>
        </a:p>
      </dgm:t>
    </dgm:pt>
    <dgm:pt modelId="{A58020B5-A708-4559-A505-A85AC2DA6B50}" type="parTrans" cxnId="{0A581FAF-6037-4BAA-B1CB-A1023B2F51CD}">
      <dgm:prSet/>
      <dgm:spPr/>
      <dgm:t>
        <a:bodyPr/>
        <a:lstStyle/>
        <a:p>
          <a:endParaRPr lang="it-IT"/>
        </a:p>
      </dgm:t>
    </dgm:pt>
    <dgm:pt modelId="{DA386CA5-7041-41E1-A2A2-A5808658AD33}" type="sibTrans" cxnId="{0A581FAF-6037-4BAA-B1CB-A1023B2F51CD}">
      <dgm:prSet/>
      <dgm:spPr/>
      <dgm:t>
        <a:bodyPr/>
        <a:lstStyle/>
        <a:p>
          <a:endParaRPr lang="it-IT"/>
        </a:p>
      </dgm:t>
    </dgm:pt>
    <dgm:pt modelId="{BE7B6E56-618F-4357-BEE3-7879388D455C}">
      <dgm:prSet/>
      <dgm:spPr/>
      <dgm:t>
        <a:bodyPr/>
        <a:lstStyle/>
        <a:p>
          <a:r>
            <a:rPr lang="it-IT" dirty="0" smtClean="0"/>
            <a:t>ORGANIZZAZIONE</a:t>
          </a:r>
          <a:endParaRPr lang="it-IT" dirty="0"/>
        </a:p>
      </dgm:t>
    </dgm:pt>
    <dgm:pt modelId="{A239C082-C461-4559-92BD-E70A8D69B114}" type="parTrans" cxnId="{1F280855-D570-4544-B300-D09B2738272A}">
      <dgm:prSet/>
      <dgm:spPr/>
      <dgm:t>
        <a:bodyPr/>
        <a:lstStyle/>
        <a:p>
          <a:endParaRPr lang="it-IT"/>
        </a:p>
      </dgm:t>
    </dgm:pt>
    <dgm:pt modelId="{11FEFA19-0FF5-4C1F-921B-CE5409F4BED7}" type="sibTrans" cxnId="{1F280855-D570-4544-B300-D09B2738272A}">
      <dgm:prSet/>
      <dgm:spPr/>
      <dgm:t>
        <a:bodyPr/>
        <a:lstStyle/>
        <a:p>
          <a:endParaRPr lang="it-IT"/>
        </a:p>
      </dgm:t>
    </dgm:pt>
    <dgm:pt modelId="{ECFCBA3A-3B05-465F-B38A-E06BB45D8ED2}">
      <dgm:prSet/>
      <dgm:spPr/>
      <dgm:t>
        <a:bodyPr/>
        <a:lstStyle/>
        <a:p>
          <a:r>
            <a:rPr lang="it-IT" dirty="0" smtClean="0"/>
            <a:t>STRUTTURAZIONE</a:t>
          </a:r>
          <a:endParaRPr lang="it-IT" dirty="0"/>
        </a:p>
      </dgm:t>
    </dgm:pt>
    <dgm:pt modelId="{390F9ADA-B878-4CD5-9215-0EF27069A6FE}" type="parTrans" cxnId="{5E2ACC05-D048-427C-8969-5C2B26DDD2B7}">
      <dgm:prSet/>
      <dgm:spPr/>
      <dgm:t>
        <a:bodyPr/>
        <a:lstStyle/>
        <a:p>
          <a:endParaRPr lang="it-IT"/>
        </a:p>
      </dgm:t>
    </dgm:pt>
    <dgm:pt modelId="{D3C6D47C-2879-4A03-8397-AA890DA949D1}" type="sibTrans" cxnId="{5E2ACC05-D048-427C-8969-5C2B26DDD2B7}">
      <dgm:prSet/>
      <dgm:spPr/>
      <dgm:t>
        <a:bodyPr/>
        <a:lstStyle/>
        <a:p>
          <a:endParaRPr lang="it-IT"/>
        </a:p>
      </dgm:t>
    </dgm:pt>
    <dgm:pt modelId="{E3E3F6D8-9CBF-4956-A242-9DB2CD40E65A}">
      <dgm:prSet/>
      <dgm:spPr/>
      <dgm:t>
        <a:bodyPr/>
        <a:lstStyle/>
        <a:p>
          <a:r>
            <a:rPr lang="it-IT" dirty="0" smtClean="0"/>
            <a:t>CONSERVAZIONE</a:t>
          </a:r>
          <a:endParaRPr lang="it-IT" dirty="0"/>
        </a:p>
      </dgm:t>
    </dgm:pt>
    <dgm:pt modelId="{28CDF9A0-B6E8-450B-9F7E-BDD143CE5360}" type="parTrans" cxnId="{F5FB38E4-C64C-4B12-A4D1-57CC8EFFEDA1}">
      <dgm:prSet/>
      <dgm:spPr/>
      <dgm:t>
        <a:bodyPr/>
        <a:lstStyle/>
        <a:p>
          <a:endParaRPr lang="it-IT"/>
        </a:p>
      </dgm:t>
    </dgm:pt>
    <dgm:pt modelId="{66B01F27-15EB-452E-860F-208BA82C23EA}" type="sibTrans" cxnId="{F5FB38E4-C64C-4B12-A4D1-57CC8EFFEDA1}">
      <dgm:prSet/>
      <dgm:spPr/>
      <dgm:t>
        <a:bodyPr/>
        <a:lstStyle/>
        <a:p>
          <a:endParaRPr lang="it-IT"/>
        </a:p>
      </dgm:t>
    </dgm:pt>
    <dgm:pt modelId="{C81FE89C-5A72-4B73-82C7-9B2817702A24}">
      <dgm:prSet/>
      <dgm:spPr/>
      <dgm:t>
        <a:bodyPr/>
        <a:lstStyle/>
        <a:p>
          <a:r>
            <a:rPr lang="it-IT" dirty="0" smtClean="0"/>
            <a:t>ADATTAMENTO</a:t>
          </a:r>
          <a:endParaRPr lang="it-IT" dirty="0"/>
        </a:p>
      </dgm:t>
    </dgm:pt>
    <dgm:pt modelId="{44269390-552F-4535-B000-F095844EDEC4}" type="parTrans" cxnId="{C8422BF7-1846-4A90-81BD-21215F3167E5}">
      <dgm:prSet/>
      <dgm:spPr/>
      <dgm:t>
        <a:bodyPr/>
        <a:lstStyle/>
        <a:p>
          <a:endParaRPr lang="it-IT"/>
        </a:p>
      </dgm:t>
    </dgm:pt>
    <dgm:pt modelId="{B9F0B9FA-9261-45C8-B938-0558A64AD29E}" type="sibTrans" cxnId="{C8422BF7-1846-4A90-81BD-21215F3167E5}">
      <dgm:prSet/>
      <dgm:spPr/>
      <dgm:t>
        <a:bodyPr/>
        <a:lstStyle/>
        <a:p>
          <a:endParaRPr lang="it-IT"/>
        </a:p>
      </dgm:t>
    </dgm:pt>
    <dgm:pt modelId="{6735B58E-690E-41B2-9DED-F004BBBAE836}">
      <dgm:prSet/>
      <dgm:spPr/>
      <dgm:t>
        <a:bodyPr/>
        <a:lstStyle/>
        <a:p>
          <a:r>
            <a:rPr lang="it-IT" dirty="0" smtClean="0"/>
            <a:t> MODIFICA</a:t>
          </a:r>
          <a:endParaRPr lang="it-IT" dirty="0"/>
        </a:p>
      </dgm:t>
    </dgm:pt>
    <dgm:pt modelId="{7CC43147-DF6E-47F0-94C9-751C27C7DA7C}" type="parTrans" cxnId="{F79CA412-6DC1-4F35-937B-5F3F206240F0}">
      <dgm:prSet/>
      <dgm:spPr/>
      <dgm:t>
        <a:bodyPr/>
        <a:lstStyle/>
        <a:p>
          <a:endParaRPr lang="it-IT"/>
        </a:p>
      </dgm:t>
    </dgm:pt>
    <dgm:pt modelId="{582A7A32-4579-4AD0-9D81-47067D3BD916}" type="sibTrans" cxnId="{F79CA412-6DC1-4F35-937B-5F3F206240F0}">
      <dgm:prSet/>
      <dgm:spPr/>
      <dgm:t>
        <a:bodyPr/>
        <a:lstStyle/>
        <a:p>
          <a:endParaRPr lang="it-IT"/>
        </a:p>
      </dgm:t>
    </dgm:pt>
    <dgm:pt modelId="{3B25B60D-B8E8-4496-921C-CC0F7EFB105B}">
      <dgm:prSet/>
      <dgm:spPr/>
      <dgm:t>
        <a:bodyPr/>
        <a:lstStyle/>
        <a:p>
          <a:r>
            <a:rPr lang="it-IT" dirty="0" smtClean="0"/>
            <a:t>ESTRAZIONE</a:t>
          </a:r>
          <a:endParaRPr lang="it-IT" dirty="0"/>
        </a:p>
      </dgm:t>
    </dgm:pt>
    <dgm:pt modelId="{2AEED3C8-F525-4DCF-AAF4-7F5A5F5EF3D6}" type="parTrans" cxnId="{A1A70288-BBB4-4723-83A9-60324B2BFE61}">
      <dgm:prSet/>
      <dgm:spPr/>
      <dgm:t>
        <a:bodyPr/>
        <a:lstStyle/>
        <a:p>
          <a:endParaRPr lang="it-IT"/>
        </a:p>
      </dgm:t>
    </dgm:pt>
    <dgm:pt modelId="{74C17BB9-162C-4A0D-BAC4-BEABA9C3289F}" type="sibTrans" cxnId="{A1A70288-BBB4-4723-83A9-60324B2BFE61}">
      <dgm:prSet/>
      <dgm:spPr/>
      <dgm:t>
        <a:bodyPr/>
        <a:lstStyle/>
        <a:p>
          <a:endParaRPr lang="it-IT"/>
        </a:p>
      </dgm:t>
    </dgm:pt>
    <dgm:pt modelId="{FAEA6799-B08A-4D1F-8671-63219D353D02}">
      <dgm:prSet/>
      <dgm:spPr/>
      <dgm:t>
        <a:bodyPr/>
        <a:lstStyle/>
        <a:p>
          <a:r>
            <a:rPr lang="it-IT" dirty="0" smtClean="0"/>
            <a:t>CONSULTAZIONE</a:t>
          </a:r>
          <a:endParaRPr lang="it-IT" dirty="0"/>
        </a:p>
      </dgm:t>
    </dgm:pt>
    <dgm:pt modelId="{7C0390D5-4F27-4ECA-AEB2-18B8AFF2A095}" type="parTrans" cxnId="{C491267C-81E5-4301-94EB-E727C11897B5}">
      <dgm:prSet/>
      <dgm:spPr/>
      <dgm:t>
        <a:bodyPr/>
        <a:lstStyle/>
        <a:p>
          <a:endParaRPr lang="it-IT"/>
        </a:p>
      </dgm:t>
    </dgm:pt>
    <dgm:pt modelId="{D0195BA7-F5AC-49A2-8807-FDAADCC51633}" type="sibTrans" cxnId="{C491267C-81E5-4301-94EB-E727C11897B5}">
      <dgm:prSet/>
      <dgm:spPr/>
      <dgm:t>
        <a:bodyPr/>
        <a:lstStyle/>
        <a:p>
          <a:endParaRPr lang="it-IT"/>
        </a:p>
      </dgm:t>
    </dgm:pt>
    <dgm:pt modelId="{AD1638BD-E402-4F51-87E1-78150BADEA8C}">
      <dgm:prSet/>
      <dgm:spPr/>
      <dgm:t>
        <a:bodyPr/>
        <a:lstStyle/>
        <a:p>
          <a:r>
            <a:rPr lang="it-IT" dirty="0" smtClean="0"/>
            <a:t>USO</a:t>
          </a:r>
          <a:endParaRPr lang="it-IT" dirty="0"/>
        </a:p>
      </dgm:t>
    </dgm:pt>
    <dgm:pt modelId="{54E725B0-6A7A-4D94-83C9-AA5EB1A826B0}" type="parTrans" cxnId="{9FC8EB9B-3CDA-4555-9115-80A3F67CA9A9}">
      <dgm:prSet/>
      <dgm:spPr/>
      <dgm:t>
        <a:bodyPr/>
        <a:lstStyle/>
        <a:p>
          <a:endParaRPr lang="it-IT"/>
        </a:p>
      </dgm:t>
    </dgm:pt>
    <dgm:pt modelId="{9F01F39C-56E7-4E47-8FC3-2D844B592F9B}" type="sibTrans" cxnId="{9FC8EB9B-3CDA-4555-9115-80A3F67CA9A9}">
      <dgm:prSet/>
      <dgm:spPr/>
      <dgm:t>
        <a:bodyPr/>
        <a:lstStyle/>
        <a:p>
          <a:endParaRPr lang="it-IT"/>
        </a:p>
      </dgm:t>
    </dgm:pt>
    <dgm:pt modelId="{B9338FB7-A645-4C90-8F1D-505F6686A188}">
      <dgm:prSet/>
      <dgm:spPr/>
      <dgm:t>
        <a:bodyPr/>
        <a:lstStyle/>
        <a:p>
          <a:r>
            <a:rPr lang="it-IT" dirty="0" smtClean="0"/>
            <a:t>COMUNICAZIONE MEDIANTE TRASMISSIONE</a:t>
          </a:r>
          <a:endParaRPr lang="it-IT" dirty="0"/>
        </a:p>
      </dgm:t>
    </dgm:pt>
    <dgm:pt modelId="{4D8318D2-0AC6-4901-8074-70CE3F8DEAE1}" type="parTrans" cxnId="{D42CFEC8-CA8E-448F-95A5-E28DCCF8BA23}">
      <dgm:prSet/>
      <dgm:spPr/>
      <dgm:t>
        <a:bodyPr/>
        <a:lstStyle/>
        <a:p>
          <a:endParaRPr lang="it-IT"/>
        </a:p>
      </dgm:t>
    </dgm:pt>
    <dgm:pt modelId="{AC5C6BE0-93B4-4DD6-BA17-EB1B6F3DF684}" type="sibTrans" cxnId="{D42CFEC8-CA8E-448F-95A5-E28DCCF8BA23}">
      <dgm:prSet/>
      <dgm:spPr/>
      <dgm:t>
        <a:bodyPr/>
        <a:lstStyle/>
        <a:p>
          <a:endParaRPr lang="it-IT"/>
        </a:p>
      </dgm:t>
    </dgm:pt>
    <dgm:pt modelId="{4AE3CEBD-1F9F-4A8B-81A7-A1A3F8AFB961}">
      <dgm:prSet/>
      <dgm:spPr/>
      <dgm:t>
        <a:bodyPr/>
        <a:lstStyle/>
        <a:p>
          <a:r>
            <a:rPr lang="it-IT" dirty="0" smtClean="0"/>
            <a:t>DIFFUSIONE O QUALSIASI ALTRA FORMA DI MESSA A DISPOSIZIONE</a:t>
          </a:r>
          <a:endParaRPr lang="it-IT" dirty="0"/>
        </a:p>
      </dgm:t>
    </dgm:pt>
    <dgm:pt modelId="{BBBD27BC-57AF-40EC-9BB5-FD803A96133E}" type="parTrans" cxnId="{DAEBAA04-63BB-4463-886F-5360BD56B136}">
      <dgm:prSet/>
      <dgm:spPr/>
      <dgm:t>
        <a:bodyPr/>
        <a:lstStyle/>
        <a:p>
          <a:endParaRPr lang="it-IT"/>
        </a:p>
      </dgm:t>
    </dgm:pt>
    <dgm:pt modelId="{6ED11078-A9A9-4103-9FF4-5CB227F3B184}" type="sibTrans" cxnId="{DAEBAA04-63BB-4463-886F-5360BD56B136}">
      <dgm:prSet/>
      <dgm:spPr/>
      <dgm:t>
        <a:bodyPr/>
        <a:lstStyle/>
        <a:p>
          <a:endParaRPr lang="it-IT"/>
        </a:p>
      </dgm:t>
    </dgm:pt>
    <dgm:pt modelId="{E3129377-B9BA-4CC5-BEAF-4CF3692F9C5A}">
      <dgm:prSet/>
      <dgm:spPr/>
      <dgm:t>
        <a:bodyPr/>
        <a:lstStyle/>
        <a:p>
          <a:r>
            <a:rPr lang="it-IT" dirty="0" smtClean="0"/>
            <a:t>RAFFRONTO</a:t>
          </a:r>
          <a:endParaRPr lang="it-IT" dirty="0"/>
        </a:p>
      </dgm:t>
    </dgm:pt>
    <dgm:pt modelId="{71BB9074-E0C0-4BCC-A533-E5A1EF9123DD}" type="parTrans" cxnId="{4EA81A1A-D82B-4CE6-ACEE-88A9ED9CF8FB}">
      <dgm:prSet/>
      <dgm:spPr/>
      <dgm:t>
        <a:bodyPr/>
        <a:lstStyle/>
        <a:p>
          <a:endParaRPr lang="it-IT"/>
        </a:p>
      </dgm:t>
    </dgm:pt>
    <dgm:pt modelId="{7CA31F35-A24A-4DD8-9A8C-612DCA254379}" type="sibTrans" cxnId="{4EA81A1A-D82B-4CE6-ACEE-88A9ED9CF8FB}">
      <dgm:prSet/>
      <dgm:spPr/>
      <dgm:t>
        <a:bodyPr/>
        <a:lstStyle/>
        <a:p>
          <a:endParaRPr lang="it-IT"/>
        </a:p>
      </dgm:t>
    </dgm:pt>
    <dgm:pt modelId="{96467FF4-C513-4591-99CB-350BDCEBD6D6}">
      <dgm:prSet/>
      <dgm:spPr/>
      <dgm:t>
        <a:bodyPr/>
        <a:lstStyle/>
        <a:p>
          <a:r>
            <a:rPr lang="it-IT" dirty="0" smtClean="0"/>
            <a:t>INTER</a:t>
          </a:r>
        </a:p>
        <a:p>
          <a:r>
            <a:rPr lang="it-IT" dirty="0" smtClean="0"/>
            <a:t>CONNESSIONE</a:t>
          </a:r>
          <a:endParaRPr lang="it-IT" dirty="0"/>
        </a:p>
      </dgm:t>
    </dgm:pt>
    <dgm:pt modelId="{E3AF1F9E-EACA-4F8C-8DC0-095851EA856A}" type="parTrans" cxnId="{F0FEA162-7373-4625-A079-AC352CA7E13C}">
      <dgm:prSet/>
      <dgm:spPr/>
      <dgm:t>
        <a:bodyPr/>
        <a:lstStyle/>
        <a:p>
          <a:endParaRPr lang="it-IT"/>
        </a:p>
      </dgm:t>
    </dgm:pt>
    <dgm:pt modelId="{9E20A259-7300-4432-897E-F5639887243E}" type="sibTrans" cxnId="{F0FEA162-7373-4625-A079-AC352CA7E13C}">
      <dgm:prSet/>
      <dgm:spPr/>
      <dgm:t>
        <a:bodyPr/>
        <a:lstStyle/>
        <a:p>
          <a:endParaRPr lang="it-IT"/>
        </a:p>
      </dgm:t>
    </dgm:pt>
    <dgm:pt modelId="{D53FC68A-3292-439C-9331-4BD00012C7B5}">
      <dgm:prSet/>
      <dgm:spPr/>
      <dgm:t>
        <a:bodyPr/>
        <a:lstStyle/>
        <a:p>
          <a:r>
            <a:rPr lang="it-IT" dirty="0" smtClean="0"/>
            <a:t>LIMITAZIONE</a:t>
          </a:r>
          <a:endParaRPr lang="it-IT" dirty="0"/>
        </a:p>
      </dgm:t>
    </dgm:pt>
    <dgm:pt modelId="{5E952671-6AE7-4C10-B8FD-281EB779C370}" type="parTrans" cxnId="{A42A782B-AAE0-43FF-8993-9A86406B4C7E}">
      <dgm:prSet/>
      <dgm:spPr/>
      <dgm:t>
        <a:bodyPr/>
        <a:lstStyle/>
        <a:p>
          <a:endParaRPr lang="it-IT"/>
        </a:p>
      </dgm:t>
    </dgm:pt>
    <dgm:pt modelId="{CF0C12C1-DC6C-4B59-8090-A4A470D4868B}" type="sibTrans" cxnId="{A42A782B-AAE0-43FF-8993-9A86406B4C7E}">
      <dgm:prSet/>
      <dgm:spPr/>
      <dgm:t>
        <a:bodyPr/>
        <a:lstStyle/>
        <a:p>
          <a:endParaRPr lang="it-IT"/>
        </a:p>
      </dgm:t>
    </dgm:pt>
    <dgm:pt modelId="{EB6B493E-4FF7-4474-8F9D-7B950B5CD71F}">
      <dgm:prSet/>
      <dgm:spPr/>
      <dgm:t>
        <a:bodyPr/>
        <a:lstStyle/>
        <a:p>
          <a:r>
            <a:rPr lang="it-IT" dirty="0" smtClean="0"/>
            <a:t>CANCELLAZIONE</a:t>
          </a:r>
          <a:endParaRPr lang="it-IT" dirty="0"/>
        </a:p>
      </dgm:t>
    </dgm:pt>
    <dgm:pt modelId="{B10B2483-1E28-4804-A294-E4CA20DD6489}" type="parTrans" cxnId="{1800372B-723D-4562-AD95-5935BD6FAA1A}">
      <dgm:prSet/>
      <dgm:spPr/>
      <dgm:t>
        <a:bodyPr/>
        <a:lstStyle/>
        <a:p>
          <a:endParaRPr lang="it-IT"/>
        </a:p>
      </dgm:t>
    </dgm:pt>
    <dgm:pt modelId="{2D93A6DB-E89C-4F81-9B27-8ECA75C89780}" type="sibTrans" cxnId="{1800372B-723D-4562-AD95-5935BD6FAA1A}">
      <dgm:prSet/>
      <dgm:spPr/>
      <dgm:t>
        <a:bodyPr/>
        <a:lstStyle/>
        <a:p>
          <a:endParaRPr lang="it-IT"/>
        </a:p>
      </dgm:t>
    </dgm:pt>
    <dgm:pt modelId="{DBC6FD25-6700-48DE-AE3D-D268F5DBBB9B}">
      <dgm:prSet/>
      <dgm:spPr/>
      <dgm:t>
        <a:bodyPr/>
        <a:lstStyle/>
        <a:p>
          <a:r>
            <a:rPr lang="it-IT" dirty="0" smtClean="0"/>
            <a:t>DISTRUZIONE</a:t>
          </a:r>
          <a:endParaRPr lang="it-IT" dirty="0"/>
        </a:p>
      </dgm:t>
    </dgm:pt>
    <dgm:pt modelId="{0207C20C-BD98-4C7D-B900-8BCEEDAFEC02}" type="parTrans" cxnId="{226BA20B-881B-48D3-9FC3-35A2D3AF31ED}">
      <dgm:prSet/>
      <dgm:spPr/>
      <dgm:t>
        <a:bodyPr/>
        <a:lstStyle/>
        <a:p>
          <a:endParaRPr lang="it-IT"/>
        </a:p>
      </dgm:t>
    </dgm:pt>
    <dgm:pt modelId="{7D22482C-8917-46E2-9E6E-F77DBBA7A5CB}" type="sibTrans" cxnId="{226BA20B-881B-48D3-9FC3-35A2D3AF31ED}">
      <dgm:prSet/>
      <dgm:spPr/>
      <dgm:t>
        <a:bodyPr/>
        <a:lstStyle/>
        <a:p>
          <a:endParaRPr lang="it-IT"/>
        </a:p>
      </dgm:t>
    </dgm:pt>
    <dgm:pt modelId="{D9E8D91E-17B0-4C55-B1B3-7FCF15067711}" type="pres">
      <dgm:prSet presAssocID="{67A967A1-6897-44D9-9C02-A59BCFDF4F2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F3E3E03-F719-4745-A32D-F131C35B3134}" type="pres">
      <dgm:prSet presAssocID="{E520F231-E82B-41C2-9D2C-5B067BF11798}" presName="node" presStyleLbl="node1" presStyleIdx="0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58D94BB-8C32-456D-B324-B8F2ED8B97DD}" type="pres">
      <dgm:prSet presAssocID="{21BA880E-62C8-44D7-9B56-4F7847A1D503}" presName="sibTrans" presStyleCnt="0"/>
      <dgm:spPr/>
    </dgm:pt>
    <dgm:pt modelId="{87807B4B-3B1F-42BD-B9DA-FBDE4B3C9063}" type="pres">
      <dgm:prSet presAssocID="{9097C6F8-C7D7-4F87-932F-1324C7234BBF}" presName="node" presStyleLbl="node1" presStyleIdx="1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B8A08F2-7480-411E-BF81-49C3C4D71449}" type="pres">
      <dgm:prSet presAssocID="{DA386CA5-7041-41E1-A2A2-A5808658AD33}" presName="sibTrans" presStyleCnt="0"/>
      <dgm:spPr/>
    </dgm:pt>
    <dgm:pt modelId="{66A716DB-D23A-4D0B-8BC2-D0AB2B4467F1}" type="pres">
      <dgm:prSet presAssocID="{BE7B6E56-618F-4357-BEE3-7879388D455C}" presName="node" presStyleLbl="node1" presStyleIdx="2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7059139-E718-4521-88C5-C74F3E07C9FD}" type="pres">
      <dgm:prSet presAssocID="{11FEFA19-0FF5-4C1F-921B-CE5409F4BED7}" presName="sibTrans" presStyleCnt="0"/>
      <dgm:spPr/>
    </dgm:pt>
    <dgm:pt modelId="{6D5F1678-7100-46DB-A0B2-1F44DF4149D5}" type="pres">
      <dgm:prSet presAssocID="{ECFCBA3A-3B05-465F-B38A-E06BB45D8ED2}" presName="node" presStyleLbl="node1" presStyleIdx="3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2623E5C-F2EB-4868-933D-6216451EA50A}" type="pres">
      <dgm:prSet presAssocID="{D3C6D47C-2879-4A03-8397-AA890DA949D1}" presName="sibTrans" presStyleCnt="0"/>
      <dgm:spPr/>
    </dgm:pt>
    <dgm:pt modelId="{83D8D3F1-B176-47FC-9E1D-CDA19C862AC1}" type="pres">
      <dgm:prSet presAssocID="{E3E3F6D8-9CBF-4956-A242-9DB2CD40E65A}" presName="node" presStyleLbl="node1" presStyleIdx="4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084C805-1FD3-475A-9067-F08D8996F076}" type="pres">
      <dgm:prSet presAssocID="{66B01F27-15EB-452E-860F-208BA82C23EA}" presName="sibTrans" presStyleCnt="0"/>
      <dgm:spPr/>
    </dgm:pt>
    <dgm:pt modelId="{3EFCC6EF-CB58-4A89-A160-42666EAD87F1}" type="pres">
      <dgm:prSet presAssocID="{C81FE89C-5A72-4B73-82C7-9B2817702A24}" presName="node" presStyleLbl="node1" presStyleIdx="5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B81339B-A499-4B66-86A1-C87ADC175B6D}" type="pres">
      <dgm:prSet presAssocID="{B9F0B9FA-9261-45C8-B938-0558A64AD29E}" presName="sibTrans" presStyleCnt="0"/>
      <dgm:spPr/>
    </dgm:pt>
    <dgm:pt modelId="{062FC45C-B6E8-4286-AD2B-366EBD85D45E}" type="pres">
      <dgm:prSet presAssocID="{6735B58E-690E-41B2-9DED-F004BBBAE836}" presName="node" presStyleLbl="node1" presStyleIdx="6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B36E10D-BFE3-4B3B-9D12-CEEE9684E4C7}" type="pres">
      <dgm:prSet presAssocID="{582A7A32-4579-4AD0-9D81-47067D3BD916}" presName="sibTrans" presStyleCnt="0"/>
      <dgm:spPr/>
    </dgm:pt>
    <dgm:pt modelId="{2A0E8E6A-9E70-4B00-9B6D-3CF5A22EFF21}" type="pres">
      <dgm:prSet presAssocID="{3B25B60D-B8E8-4496-921C-CC0F7EFB105B}" presName="node" presStyleLbl="node1" presStyleIdx="7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9F0D6D4-D5C3-432E-99E4-D4B72CA12C45}" type="pres">
      <dgm:prSet presAssocID="{74C17BB9-162C-4A0D-BAC4-BEABA9C3289F}" presName="sibTrans" presStyleCnt="0"/>
      <dgm:spPr/>
    </dgm:pt>
    <dgm:pt modelId="{E3D6E990-010A-4521-9BF9-8A77FE9D5E3D}" type="pres">
      <dgm:prSet presAssocID="{FAEA6799-B08A-4D1F-8671-63219D353D02}" presName="node" presStyleLbl="node1" presStyleIdx="8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8FE4FC0-53BF-4F8B-8210-1FD642C926C2}" type="pres">
      <dgm:prSet presAssocID="{D0195BA7-F5AC-49A2-8807-FDAADCC51633}" presName="sibTrans" presStyleCnt="0"/>
      <dgm:spPr/>
    </dgm:pt>
    <dgm:pt modelId="{5B00071A-B3BA-44E4-AA5B-C3FB605E577E}" type="pres">
      <dgm:prSet presAssocID="{AD1638BD-E402-4F51-87E1-78150BADEA8C}" presName="node" presStyleLbl="node1" presStyleIdx="9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7127BA9-CC35-47C5-BD06-F86E91420AB1}" type="pres">
      <dgm:prSet presAssocID="{9F01F39C-56E7-4E47-8FC3-2D844B592F9B}" presName="sibTrans" presStyleCnt="0"/>
      <dgm:spPr/>
    </dgm:pt>
    <dgm:pt modelId="{47EA6E90-6C44-4730-8A38-A22BF7C000E2}" type="pres">
      <dgm:prSet presAssocID="{B9338FB7-A645-4C90-8F1D-505F6686A188}" presName="node" presStyleLbl="node1" presStyleIdx="10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A267F94-9BF1-4498-A8D6-D00A8DF9F1CB}" type="pres">
      <dgm:prSet presAssocID="{AC5C6BE0-93B4-4DD6-BA17-EB1B6F3DF684}" presName="sibTrans" presStyleCnt="0"/>
      <dgm:spPr/>
    </dgm:pt>
    <dgm:pt modelId="{B134178A-6DE0-4C98-80E5-491C45F9E020}" type="pres">
      <dgm:prSet presAssocID="{4AE3CEBD-1F9F-4A8B-81A7-A1A3F8AFB961}" presName="node" presStyleLbl="node1" presStyleIdx="11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1F8A212-F6A5-4909-AC51-17225F37C456}" type="pres">
      <dgm:prSet presAssocID="{6ED11078-A9A9-4103-9FF4-5CB227F3B184}" presName="sibTrans" presStyleCnt="0"/>
      <dgm:spPr/>
    </dgm:pt>
    <dgm:pt modelId="{0685EC67-EE12-46D0-A754-A10EAE00EE2D}" type="pres">
      <dgm:prSet presAssocID="{E3129377-B9BA-4CC5-BEAF-4CF3692F9C5A}" presName="node" presStyleLbl="node1" presStyleIdx="12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BCEDBDE-7782-46EF-88B4-B4B50CF77477}" type="pres">
      <dgm:prSet presAssocID="{7CA31F35-A24A-4DD8-9A8C-612DCA254379}" presName="sibTrans" presStyleCnt="0"/>
      <dgm:spPr/>
    </dgm:pt>
    <dgm:pt modelId="{6BCA8A22-A557-4917-94A8-B3ECC5CDDFCF}" type="pres">
      <dgm:prSet presAssocID="{96467FF4-C513-4591-99CB-350BDCEBD6D6}" presName="node" presStyleLbl="node1" presStyleIdx="13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C85DBF1-E7C5-44EE-A20A-0355C9DFD947}" type="pres">
      <dgm:prSet presAssocID="{9E20A259-7300-4432-897E-F5639887243E}" presName="sibTrans" presStyleCnt="0"/>
      <dgm:spPr/>
    </dgm:pt>
    <dgm:pt modelId="{16D41079-15BD-4594-9879-E4C48D9F06F9}" type="pres">
      <dgm:prSet presAssocID="{D53FC68A-3292-439C-9331-4BD00012C7B5}" presName="node" presStyleLbl="node1" presStyleIdx="14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889CD5F-6039-4C91-ACEE-EFC44F353CAE}" type="pres">
      <dgm:prSet presAssocID="{CF0C12C1-DC6C-4B59-8090-A4A470D4868B}" presName="sibTrans" presStyleCnt="0"/>
      <dgm:spPr/>
    </dgm:pt>
    <dgm:pt modelId="{9F2B5208-9A35-4ECA-BEEE-647A720E6EB3}" type="pres">
      <dgm:prSet presAssocID="{EB6B493E-4FF7-4474-8F9D-7B950B5CD71F}" presName="node" presStyleLbl="node1" presStyleIdx="15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F16D99-661C-4D0D-A982-B4FF5427D737}" type="pres">
      <dgm:prSet presAssocID="{2D93A6DB-E89C-4F81-9B27-8ECA75C89780}" presName="sibTrans" presStyleCnt="0"/>
      <dgm:spPr/>
    </dgm:pt>
    <dgm:pt modelId="{11199E54-0E66-4DEB-84AE-AA8D1F87BD34}" type="pres">
      <dgm:prSet presAssocID="{DBC6FD25-6700-48DE-AE3D-D268F5DBBB9B}" presName="node" presStyleLbl="node1" presStyleIdx="16" presStyleCnt="1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CF07F8B-C727-4A88-B9FF-0C263B074040}" type="presOf" srcId="{ECFCBA3A-3B05-465F-B38A-E06BB45D8ED2}" destId="{6D5F1678-7100-46DB-A0B2-1F44DF4149D5}" srcOrd="0" destOrd="0" presId="urn:microsoft.com/office/officeart/2005/8/layout/default"/>
    <dgm:cxn modelId="{2FD2D21A-AF76-4740-B7E5-41971BC15583}" type="presOf" srcId="{BE7B6E56-618F-4357-BEE3-7879388D455C}" destId="{66A716DB-D23A-4D0B-8BC2-D0AB2B4467F1}" srcOrd="0" destOrd="0" presId="urn:microsoft.com/office/officeart/2005/8/layout/default"/>
    <dgm:cxn modelId="{1F280855-D570-4544-B300-D09B2738272A}" srcId="{67A967A1-6897-44D9-9C02-A59BCFDF4F21}" destId="{BE7B6E56-618F-4357-BEE3-7879388D455C}" srcOrd="2" destOrd="0" parTransId="{A239C082-C461-4559-92BD-E70A8D69B114}" sibTransId="{11FEFA19-0FF5-4C1F-921B-CE5409F4BED7}"/>
    <dgm:cxn modelId="{D42CFEC8-CA8E-448F-95A5-E28DCCF8BA23}" srcId="{67A967A1-6897-44D9-9C02-A59BCFDF4F21}" destId="{B9338FB7-A645-4C90-8F1D-505F6686A188}" srcOrd="10" destOrd="0" parTransId="{4D8318D2-0AC6-4901-8074-70CE3F8DEAE1}" sibTransId="{AC5C6BE0-93B4-4DD6-BA17-EB1B6F3DF684}"/>
    <dgm:cxn modelId="{DC643FFA-3E6E-403C-A566-101BC4BB0A1F}" type="presOf" srcId="{C81FE89C-5A72-4B73-82C7-9B2817702A24}" destId="{3EFCC6EF-CB58-4A89-A160-42666EAD87F1}" srcOrd="0" destOrd="0" presId="urn:microsoft.com/office/officeart/2005/8/layout/default"/>
    <dgm:cxn modelId="{C491267C-81E5-4301-94EB-E727C11897B5}" srcId="{67A967A1-6897-44D9-9C02-A59BCFDF4F21}" destId="{FAEA6799-B08A-4D1F-8671-63219D353D02}" srcOrd="8" destOrd="0" parTransId="{7C0390D5-4F27-4ECA-AEB2-18B8AFF2A095}" sibTransId="{D0195BA7-F5AC-49A2-8807-FDAADCC51633}"/>
    <dgm:cxn modelId="{4EA81A1A-D82B-4CE6-ACEE-88A9ED9CF8FB}" srcId="{67A967A1-6897-44D9-9C02-A59BCFDF4F21}" destId="{E3129377-B9BA-4CC5-BEAF-4CF3692F9C5A}" srcOrd="12" destOrd="0" parTransId="{71BB9074-E0C0-4BCC-A533-E5A1EF9123DD}" sibTransId="{7CA31F35-A24A-4DD8-9A8C-612DCA254379}"/>
    <dgm:cxn modelId="{5E2ACC05-D048-427C-8969-5C2B26DDD2B7}" srcId="{67A967A1-6897-44D9-9C02-A59BCFDF4F21}" destId="{ECFCBA3A-3B05-465F-B38A-E06BB45D8ED2}" srcOrd="3" destOrd="0" parTransId="{390F9ADA-B878-4CD5-9215-0EF27069A6FE}" sibTransId="{D3C6D47C-2879-4A03-8397-AA890DA949D1}"/>
    <dgm:cxn modelId="{11732E1D-A038-4725-9506-AD7DD03B4D96}" type="presOf" srcId="{E3E3F6D8-9CBF-4956-A242-9DB2CD40E65A}" destId="{83D8D3F1-B176-47FC-9E1D-CDA19C862AC1}" srcOrd="0" destOrd="0" presId="urn:microsoft.com/office/officeart/2005/8/layout/default"/>
    <dgm:cxn modelId="{E5E7803A-6FB0-4416-8645-AD708EB32C53}" srcId="{67A967A1-6897-44D9-9C02-A59BCFDF4F21}" destId="{E520F231-E82B-41C2-9D2C-5B067BF11798}" srcOrd="0" destOrd="0" parTransId="{5060B19A-F3FA-4846-B916-27D9E85A0C7E}" sibTransId="{21BA880E-62C8-44D7-9B56-4F7847A1D503}"/>
    <dgm:cxn modelId="{F0FEA162-7373-4625-A079-AC352CA7E13C}" srcId="{67A967A1-6897-44D9-9C02-A59BCFDF4F21}" destId="{96467FF4-C513-4591-99CB-350BDCEBD6D6}" srcOrd="13" destOrd="0" parTransId="{E3AF1F9E-EACA-4F8C-8DC0-095851EA856A}" sibTransId="{9E20A259-7300-4432-897E-F5639887243E}"/>
    <dgm:cxn modelId="{9FC8EB9B-3CDA-4555-9115-80A3F67CA9A9}" srcId="{67A967A1-6897-44D9-9C02-A59BCFDF4F21}" destId="{AD1638BD-E402-4F51-87E1-78150BADEA8C}" srcOrd="9" destOrd="0" parTransId="{54E725B0-6A7A-4D94-83C9-AA5EB1A826B0}" sibTransId="{9F01F39C-56E7-4E47-8FC3-2D844B592F9B}"/>
    <dgm:cxn modelId="{A42A782B-AAE0-43FF-8993-9A86406B4C7E}" srcId="{67A967A1-6897-44D9-9C02-A59BCFDF4F21}" destId="{D53FC68A-3292-439C-9331-4BD00012C7B5}" srcOrd="14" destOrd="0" parTransId="{5E952671-6AE7-4C10-B8FD-281EB779C370}" sibTransId="{CF0C12C1-DC6C-4B59-8090-A4A470D4868B}"/>
    <dgm:cxn modelId="{501D4F27-CB18-4FF2-BE2E-1318E32FF3EB}" type="presOf" srcId="{B9338FB7-A645-4C90-8F1D-505F6686A188}" destId="{47EA6E90-6C44-4730-8A38-A22BF7C000E2}" srcOrd="0" destOrd="0" presId="urn:microsoft.com/office/officeart/2005/8/layout/default"/>
    <dgm:cxn modelId="{FF4C5582-C696-4C95-96F2-D0FC71D40230}" type="presOf" srcId="{FAEA6799-B08A-4D1F-8671-63219D353D02}" destId="{E3D6E990-010A-4521-9BF9-8A77FE9D5E3D}" srcOrd="0" destOrd="0" presId="urn:microsoft.com/office/officeart/2005/8/layout/default"/>
    <dgm:cxn modelId="{AC8E2866-917D-4134-9BBB-D07B443A2F6F}" type="presOf" srcId="{67A967A1-6897-44D9-9C02-A59BCFDF4F21}" destId="{D9E8D91E-17B0-4C55-B1B3-7FCF15067711}" srcOrd="0" destOrd="0" presId="urn:microsoft.com/office/officeart/2005/8/layout/default"/>
    <dgm:cxn modelId="{A1A70288-BBB4-4723-83A9-60324B2BFE61}" srcId="{67A967A1-6897-44D9-9C02-A59BCFDF4F21}" destId="{3B25B60D-B8E8-4496-921C-CC0F7EFB105B}" srcOrd="7" destOrd="0" parTransId="{2AEED3C8-F525-4DCF-AAF4-7F5A5F5EF3D6}" sibTransId="{74C17BB9-162C-4A0D-BAC4-BEABA9C3289F}"/>
    <dgm:cxn modelId="{D467B367-D817-4EB4-B721-854764097F27}" type="presOf" srcId="{EB6B493E-4FF7-4474-8F9D-7B950B5CD71F}" destId="{9F2B5208-9A35-4ECA-BEEE-647A720E6EB3}" srcOrd="0" destOrd="0" presId="urn:microsoft.com/office/officeart/2005/8/layout/default"/>
    <dgm:cxn modelId="{C8422BF7-1846-4A90-81BD-21215F3167E5}" srcId="{67A967A1-6897-44D9-9C02-A59BCFDF4F21}" destId="{C81FE89C-5A72-4B73-82C7-9B2817702A24}" srcOrd="5" destOrd="0" parTransId="{44269390-552F-4535-B000-F095844EDEC4}" sibTransId="{B9F0B9FA-9261-45C8-B938-0558A64AD29E}"/>
    <dgm:cxn modelId="{4DA3467E-9D8A-43D0-889C-D3F66D758E61}" type="presOf" srcId="{E3129377-B9BA-4CC5-BEAF-4CF3692F9C5A}" destId="{0685EC67-EE12-46D0-A754-A10EAE00EE2D}" srcOrd="0" destOrd="0" presId="urn:microsoft.com/office/officeart/2005/8/layout/default"/>
    <dgm:cxn modelId="{2AAD0F24-D07B-4709-AF3C-9499DBD65BAB}" type="presOf" srcId="{4AE3CEBD-1F9F-4A8B-81A7-A1A3F8AFB961}" destId="{B134178A-6DE0-4C98-80E5-491C45F9E020}" srcOrd="0" destOrd="0" presId="urn:microsoft.com/office/officeart/2005/8/layout/default"/>
    <dgm:cxn modelId="{97FA1A53-4015-4E78-A9F6-800F1F70D8CC}" type="presOf" srcId="{E520F231-E82B-41C2-9D2C-5B067BF11798}" destId="{5F3E3E03-F719-4745-A32D-F131C35B3134}" srcOrd="0" destOrd="0" presId="urn:microsoft.com/office/officeart/2005/8/layout/default"/>
    <dgm:cxn modelId="{DAEBAA04-63BB-4463-886F-5360BD56B136}" srcId="{67A967A1-6897-44D9-9C02-A59BCFDF4F21}" destId="{4AE3CEBD-1F9F-4A8B-81A7-A1A3F8AFB961}" srcOrd="11" destOrd="0" parTransId="{BBBD27BC-57AF-40EC-9BB5-FD803A96133E}" sibTransId="{6ED11078-A9A9-4103-9FF4-5CB227F3B184}"/>
    <dgm:cxn modelId="{2B243182-DF0F-40CB-BCC4-5A1078DD4CA8}" type="presOf" srcId="{DBC6FD25-6700-48DE-AE3D-D268F5DBBB9B}" destId="{11199E54-0E66-4DEB-84AE-AA8D1F87BD34}" srcOrd="0" destOrd="0" presId="urn:microsoft.com/office/officeart/2005/8/layout/default"/>
    <dgm:cxn modelId="{226BA20B-881B-48D3-9FC3-35A2D3AF31ED}" srcId="{67A967A1-6897-44D9-9C02-A59BCFDF4F21}" destId="{DBC6FD25-6700-48DE-AE3D-D268F5DBBB9B}" srcOrd="16" destOrd="0" parTransId="{0207C20C-BD98-4C7D-B900-8BCEEDAFEC02}" sibTransId="{7D22482C-8917-46E2-9E6E-F77DBBA7A5CB}"/>
    <dgm:cxn modelId="{0A581FAF-6037-4BAA-B1CB-A1023B2F51CD}" srcId="{67A967A1-6897-44D9-9C02-A59BCFDF4F21}" destId="{9097C6F8-C7D7-4F87-932F-1324C7234BBF}" srcOrd="1" destOrd="0" parTransId="{A58020B5-A708-4559-A505-A85AC2DA6B50}" sibTransId="{DA386CA5-7041-41E1-A2A2-A5808658AD33}"/>
    <dgm:cxn modelId="{489A2989-340F-4E82-BF57-54A39B153076}" type="presOf" srcId="{D53FC68A-3292-439C-9331-4BD00012C7B5}" destId="{16D41079-15BD-4594-9879-E4C48D9F06F9}" srcOrd="0" destOrd="0" presId="urn:microsoft.com/office/officeart/2005/8/layout/default"/>
    <dgm:cxn modelId="{61B0F8DC-A8AC-43FA-9E9E-CB2632B58133}" type="presOf" srcId="{96467FF4-C513-4591-99CB-350BDCEBD6D6}" destId="{6BCA8A22-A557-4917-94A8-B3ECC5CDDFCF}" srcOrd="0" destOrd="0" presId="urn:microsoft.com/office/officeart/2005/8/layout/default"/>
    <dgm:cxn modelId="{F5FB38E4-C64C-4B12-A4D1-57CC8EFFEDA1}" srcId="{67A967A1-6897-44D9-9C02-A59BCFDF4F21}" destId="{E3E3F6D8-9CBF-4956-A242-9DB2CD40E65A}" srcOrd="4" destOrd="0" parTransId="{28CDF9A0-B6E8-450B-9F7E-BDD143CE5360}" sibTransId="{66B01F27-15EB-452E-860F-208BA82C23EA}"/>
    <dgm:cxn modelId="{1800372B-723D-4562-AD95-5935BD6FAA1A}" srcId="{67A967A1-6897-44D9-9C02-A59BCFDF4F21}" destId="{EB6B493E-4FF7-4474-8F9D-7B950B5CD71F}" srcOrd="15" destOrd="0" parTransId="{B10B2483-1E28-4804-A294-E4CA20DD6489}" sibTransId="{2D93A6DB-E89C-4F81-9B27-8ECA75C89780}"/>
    <dgm:cxn modelId="{14195009-52C5-41F7-A1B8-EF042AA7A88A}" type="presOf" srcId="{9097C6F8-C7D7-4F87-932F-1324C7234BBF}" destId="{87807B4B-3B1F-42BD-B9DA-FBDE4B3C9063}" srcOrd="0" destOrd="0" presId="urn:microsoft.com/office/officeart/2005/8/layout/default"/>
    <dgm:cxn modelId="{849594DF-5390-41B3-9809-CC5CD4A04E52}" type="presOf" srcId="{AD1638BD-E402-4F51-87E1-78150BADEA8C}" destId="{5B00071A-B3BA-44E4-AA5B-C3FB605E577E}" srcOrd="0" destOrd="0" presId="urn:microsoft.com/office/officeart/2005/8/layout/default"/>
    <dgm:cxn modelId="{A80B3976-A3DA-4A36-AC00-91D3A7EE9C11}" type="presOf" srcId="{3B25B60D-B8E8-4496-921C-CC0F7EFB105B}" destId="{2A0E8E6A-9E70-4B00-9B6D-3CF5A22EFF21}" srcOrd="0" destOrd="0" presId="urn:microsoft.com/office/officeart/2005/8/layout/default"/>
    <dgm:cxn modelId="{F79CA412-6DC1-4F35-937B-5F3F206240F0}" srcId="{67A967A1-6897-44D9-9C02-A59BCFDF4F21}" destId="{6735B58E-690E-41B2-9DED-F004BBBAE836}" srcOrd="6" destOrd="0" parTransId="{7CC43147-DF6E-47F0-94C9-751C27C7DA7C}" sibTransId="{582A7A32-4579-4AD0-9D81-47067D3BD916}"/>
    <dgm:cxn modelId="{F7529647-DBD8-44F6-8BFA-3AE2A9CFF1B8}" type="presOf" srcId="{6735B58E-690E-41B2-9DED-F004BBBAE836}" destId="{062FC45C-B6E8-4286-AD2B-366EBD85D45E}" srcOrd="0" destOrd="0" presId="urn:microsoft.com/office/officeart/2005/8/layout/default"/>
    <dgm:cxn modelId="{51A2D3A7-8872-47D7-A4AA-14518A883918}" type="presParOf" srcId="{D9E8D91E-17B0-4C55-B1B3-7FCF15067711}" destId="{5F3E3E03-F719-4745-A32D-F131C35B3134}" srcOrd="0" destOrd="0" presId="urn:microsoft.com/office/officeart/2005/8/layout/default"/>
    <dgm:cxn modelId="{3A75C6BA-F98E-483A-BD9C-8A82ED402E2B}" type="presParOf" srcId="{D9E8D91E-17B0-4C55-B1B3-7FCF15067711}" destId="{D58D94BB-8C32-456D-B324-B8F2ED8B97DD}" srcOrd="1" destOrd="0" presId="urn:microsoft.com/office/officeart/2005/8/layout/default"/>
    <dgm:cxn modelId="{92153A35-2B09-42CC-A155-738B6A38C2EA}" type="presParOf" srcId="{D9E8D91E-17B0-4C55-B1B3-7FCF15067711}" destId="{87807B4B-3B1F-42BD-B9DA-FBDE4B3C9063}" srcOrd="2" destOrd="0" presId="urn:microsoft.com/office/officeart/2005/8/layout/default"/>
    <dgm:cxn modelId="{216D87AB-4583-4B6F-9FA9-487C459194CF}" type="presParOf" srcId="{D9E8D91E-17B0-4C55-B1B3-7FCF15067711}" destId="{0B8A08F2-7480-411E-BF81-49C3C4D71449}" srcOrd="3" destOrd="0" presId="urn:microsoft.com/office/officeart/2005/8/layout/default"/>
    <dgm:cxn modelId="{AB24965A-E738-4A5D-B81C-F6743B4CBCC6}" type="presParOf" srcId="{D9E8D91E-17B0-4C55-B1B3-7FCF15067711}" destId="{66A716DB-D23A-4D0B-8BC2-D0AB2B4467F1}" srcOrd="4" destOrd="0" presId="urn:microsoft.com/office/officeart/2005/8/layout/default"/>
    <dgm:cxn modelId="{2FC602F3-FD24-4871-96BC-43CBEBE160BF}" type="presParOf" srcId="{D9E8D91E-17B0-4C55-B1B3-7FCF15067711}" destId="{27059139-E718-4521-88C5-C74F3E07C9FD}" srcOrd="5" destOrd="0" presId="urn:microsoft.com/office/officeart/2005/8/layout/default"/>
    <dgm:cxn modelId="{46E5FDA9-ACCD-477F-BCD0-20D5283405FE}" type="presParOf" srcId="{D9E8D91E-17B0-4C55-B1B3-7FCF15067711}" destId="{6D5F1678-7100-46DB-A0B2-1F44DF4149D5}" srcOrd="6" destOrd="0" presId="urn:microsoft.com/office/officeart/2005/8/layout/default"/>
    <dgm:cxn modelId="{AF0AAF39-9466-49D5-AB31-5A66BB51401B}" type="presParOf" srcId="{D9E8D91E-17B0-4C55-B1B3-7FCF15067711}" destId="{12623E5C-F2EB-4868-933D-6216451EA50A}" srcOrd="7" destOrd="0" presId="urn:microsoft.com/office/officeart/2005/8/layout/default"/>
    <dgm:cxn modelId="{8C02E39F-78DA-4314-A5AB-65CD7261A3E6}" type="presParOf" srcId="{D9E8D91E-17B0-4C55-B1B3-7FCF15067711}" destId="{83D8D3F1-B176-47FC-9E1D-CDA19C862AC1}" srcOrd="8" destOrd="0" presId="urn:microsoft.com/office/officeart/2005/8/layout/default"/>
    <dgm:cxn modelId="{C1D578E2-23D4-4CA2-80A7-A361E9A821CE}" type="presParOf" srcId="{D9E8D91E-17B0-4C55-B1B3-7FCF15067711}" destId="{7084C805-1FD3-475A-9067-F08D8996F076}" srcOrd="9" destOrd="0" presId="urn:microsoft.com/office/officeart/2005/8/layout/default"/>
    <dgm:cxn modelId="{C5301A8C-7436-446B-8623-FFFC80CC26C4}" type="presParOf" srcId="{D9E8D91E-17B0-4C55-B1B3-7FCF15067711}" destId="{3EFCC6EF-CB58-4A89-A160-42666EAD87F1}" srcOrd="10" destOrd="0" presId="urn:microsoft.com/office/officeart/2005/8/layout/default"/>
    <dgm:cxn modelId="{DD0CD687-C153-41E0-8420-B46DEF5FA8EB}" type="presParOf" srcId="{D9E8D91E-17B0-4C55-B1B3-7FCF15067711}" destId="{1B81339B-A499-4B66-86A1-C87ADC175B6D}" srcOrd="11" destOrd="0" presId="urn:microsoft.com/office/officeart/2005/8/layout/default"/>
    <dgm:cxn modelId="{B9F0116A-B3B1-439A-9EF8-84F3147C64B5}" type="presParOf" srcId="{D9E8D91E-17B0-4C55-B1B3-7FCF15067711}" destId="{062FC45C-B6E8-4286-AD2B-366EBD85D45E}" srcOrd="12" destOrd="0" presId="urn:microsoft.com/office/officeart/2005/8/layout/default"/>
    <dgm:cxn modelId="{6A7E98D0-E3C0-4346-B013-A89C8FF04E4F}" type="presParOf" srcId="{D9E8D91E-17B0-4C55-B1B3-7FCF15067711}" destId="{6B36E10D-BFE3-4B3B-9D12-CEEE9684E4C7}" srcOrd="13" destOrd="0" presId="urn:microsoft.com/office/officeart/2005/8/layout/default"/>
    <dgm:cxn modelId="{AE62A916-4A15-4115-B050-6A0ABE43FC9E}" type="presParOf" srcId="{D9E8D91E-17B0-4C55-B1B3-7FCF15067711}" destId="{2A0E8E6A-9E70-4B00-9B6D-3CF5A22EFF21}" srcOrd="14" destOrd="0" presId="urn:microsoft.com/office/officeart/2005/8/layout/default"/>
    <dgm:cxn modelId="{003FE630-2ECA-420E-8F38-34A638B940FA}" type="presParOf" srcId="{D9E8D91E-17B0-4C55-B1B3-7FCF15067711}" destId="{49F0D6D4-D5C3-432E-99E4-D4B72CA12C45}" srcOrd="15" destOrd="0" presId="urn:microsoft.com/office/officeart/2005/8/layout/default"/>
    <dgm:cxn modelId="{9D13FEF5-AF5E-45F1-87A9-7D4C77D8BB36}" type="presParOf" srcId="{D9E8D91E-17B0-4C55-B1B3-7FCF15067711}" destId="{E3D6E990-010A-4521-9BF9-8A77FE9D5E3D}" srcOrd="16" destOrd="0" presId="urn:microsoft.com/office/officeart/2005/8/layout/default"/>
    <dgm:cxn modelId="{85A1B259-97A9-4556-84BE-7E0EA8C21C97}" type="presParOf" srcId="{D9E8D91E-17B0-4C55-B1B3-7FCF15067711}" destId="{D8FE4FC0-53BF-4F8B-8210-1FD642C926C2}" srcOrd="17" destOrd="0" presId="urn:microsoft.com/office/officeart/2005/8/layout/default"/>
    <dgm:cxn modelId="{D945D60B-5453-4EB5-A649-E6C1252A9709}" type="presParOf" srcId="{D9E8D91E-17B0-4C55-B1B3-7FCF15067711}" destId="{5B00071A-B3BA-44E4-AA5B-C3FB605E577E}" srcOrd="18" destOrd="0" presId="urn:microsoft.com/office/officeart/2005/8/layout/default"/>
    <dgm:cxn modelId="{B137A962-6CA3-494B-8544-E5E7A55C6FD2}" type="presParOf" srcId="{D9E8D91E-17B0-4C55-B1B3-7FCF15067711}" destId="{77127BA9-CC35-47C5-BD06-F86E91420AB1}" srcOrd="19" destOrd="0" presId="urn:microsoft.com/office/officeart/2005/8/layout/default"/>
    <dgm:cxn modelId="{60A5B58E-ADE1-4359-97C0-CA6C788F93A4}" type="presParOf" srcId="{D9E8D91E-17B0-4C55-B1B3-7FCF15067711}" destId="{47EA6E90-6C44-4730-8A38-A22BF7C000E2}" srcOrd="20" destOrd="0" presId="urn:microsoft.com/office/officeart/2005/8/layout/default"/>
    <dgm:cxn modelId="{251B83B4-07F7-4B3E-8F11-E058C8313DB0}" type="presParOf" srcId="{D9E8D91E-17B0-4C55-B1B3-7FCF15067711}" destId="{AA267F94-9BF1-4498-A8D6-D00A8DF9F1CB}" srcOrd="21" destOrd="0" presId="urn:microsoft.com/office/officeart/2005/8/layout/default"/>
    <dgm:cxn modelId="{57733B7E-4988-41FA-9CC5-049D48573D97}" type="presParOf" srcId="{D9E8D91E-17B0-4C55-B1B3-7FCF15067711}" destId="{B134178A-6DE0-4C98-80E5-491C45F9E020}" srcOrd="22" destOrd="0" presId="urn:microsoft.com/office/officeart/2005/8/layout/default"/>
    <dgm:cxn modelId="{055A790B-4652-49FF-8F30-33B896A06C13}" type="presParOf" srcId="{D9E8D91E-17B0-4C55-B1B3-7FCF15067711}" destId="{D1F8A212-F6A5-4909-AC51-17225F37C456}" srcOrd="23" destOrd="0" presId="urn:microsoft.com/office/officeart/2005/8/layout/default"/>
    <dgm:cxn modelId="{10121440-CDA2-43CB-9281-52C1FD454D11}" type="presParOf" srcId="{D9E8D91E-17B0-4C55-B1B3-7FCF15067711}" destId="{0685EC67-EE12-46D0-A754-A10EAE00EE2D}" srcOrd="24" destOrd="0" presId="urn:microsoft.com/office/officeart/2005/8/layout/default"/>
    <dgm:cxn modelId="{37726976-E18E-499B-B010-11B6AFD51F80}" type="presParOf" srcId="{D9E8D91E-17B0-4C55-B1B3-7FCF15067711}" destId="{9BCEDBDE-7782-46EF-88B4-B4B50CF77477}" srcOrd="25" destOrd="0" presId="urn:microsoft.com/office/officeart/2005/8/layout/default"/>
    <dgm:cxn modelId="{DA9EEB77-AC71-42E3-A25A-27072B238862}" type="presParOf" srcId="{D9E8D91E-17B0-4C55-B1B3-7FCF15067711}" destId="{6BCA8A22-A557-4917-94A8-B3ECC5CDDFCF}" srcOrd="26" destOrd="0" presId="urn:microsoft.com/office/officeart/2005/8/layout/default"/>
    <dgm:cxn modelId="{D4E5C7D6-7C6D-4931-8895-58420A9ACBD3}" type="presParOf" srcId="{D9E8D91E-17B0-4C55-B1B3-7FCF15067711}" destId="{CC85DBF1-E7C5-44EE-A20A-0355C9DFD947}" srcOrd="27" destOrd="0" presId="urn:microsoft.com/office/officeart/2005/8/layout/default"/>
    <dgm:cxn modelId="{7E593B1B-6DB4-4B6F-98C0-57D85D572429}" type="presParOf" srcId="{D9E8D91E-17B0-4C55-B1B3-7FCF15067711}" destId="{16D41079-15BD-4594-9879-E4C48D9F06F9}" srcOrd="28" destOrd="0" presId="urn:microsoft.com/office/officeart/2005/8/layout/default"/>
    <dgm:cxn modelId="{C94411D0-16BD-43E8-B8CA-6909DC5071CC}" type="presParOf" srcId="{D9E8D91E-17B0-4C55-B1B3-7FCF15067711}" destId="{D889CD5F-6039-4C91-ACEE-EFC44F353CAE}" srcOrd="29" destOrd="0" presId="urn:microsoft.com/office/officeart/2005/8/layout/default"/>
    <dgm:cxn modelId="{77048F55-4D3A-41A2-A315-F3EDFD1A6D3A}" type="presParOf" srcId="{D9E8D91E-17B0-4C55-B1B3-7FCF15067711}" destId="{9F2B5208-9A35-4ECA-BEEE-647A720E6EB3}" srcOrd="30" destOrd="0" presId="urn:microsoft.com/office/officeart/2005/8/layout/default"/>
    <dgm:cxn modelId="{31753EDD-4C5C-43B0-9543-F75DF677F7DC}" type="presParOf" srcId="{D9E8D91E-17B0-4C55-B1B3-7FCF15067711}" destId="{8CF16D99-661C-4D0D-A982-B4FF5427D737}" srcOrd="31" destOrd="0" presId="urn:microsoft.com/office/officeart/2005/8/layout/default"/>
    <dgm:cxn modelId="{EEA79375-7459-45B5-B453-75E5B3F17612}" type="presParOf" srcId="{D9E8D91E-17B0-4C55-B1B3-7FCF15067711}" destId="{11199E54-0E66-4DEB-84AE-AA8D1F87BD34}" srcOrd="3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6D079F-455F-475C-BA25-59A504BFF53E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8CBD8648-6973-4257-9488-2DAC46B2C030}">
      <dgm:prSet custT="1"/>
      <dgm:spPr/>
      <dgm:t>
        <a:bodyPr/>
        <a:lstStyle/>
        <a:p>
          <a:endParaRPr lang="it-IT" sz="2400" b="0" dirty="0" smtClean="0"/>
        </a:p>
        <a:p>
          <a:endParaRPr lang="it-IT" sz="2400" b="0" dirty="0" smtClean="0"/>
        </a:p>
        <a:p>
          <a:r>
            <a:rPr lang="it-IT" sz="2400" b="0" dirty="0" smtClean="0"/>
            <a:t>I </a:t>
          </a:r>
          <a:r>
            <a:rPr lang="it-IT" sz="2400" b="0" dirty="0" smtClean="0"/>
            <a:t>trattamenti delle categorie di dati particolari … sono </a:t>
          </a:r>
          <a:r>
            <a:rPr lang="it-IT" sz="2400" b="1" dirty="0" smtClean="0"/>
            <a:t>ammessi</a:t>
          </a:r>
          <a:r>
            <a:rPr lang="it-IT" sz="2400" b="0" dirty="0" smtClean="0"/>
            <a:t> qualora siano </a:t>
          </a:r>
          <a:r>
            <a:rPr lang="it-IT" sz="2400" b="1" dirty="0" smtClean="0"/>
            <a:t>previsti dal diritto dell’Unione Europea</a:t>
          </a:r>
          <a:r>
            <a:rPr lang="it-IT" sz="2400" b="0" dirty="0" smtClean="0"/>
            <a:t>, ovvero, nell’ordinamento interno, </a:t>
          </a:r>
          <a:r>
            <a:rPr lang="it-IT" sz="2400" b="1" dirty="0" smtClean="0"/>
            <a:t>da disposizioni di legge </a:t>
          </a:r>
          <a:r>
            <a:rPr lang="it-IT" sz="2400" b="0" dirty="0" smtClean="0"/>
            <a:t>o, nei casi previsti dalla legge, </a:t>
          </a:r>
          <a:r>
            <a:rPr lang="it-IT" sz="2400" b="1" dirty="0" smtClean="0"/>
            <a:t>di regolamento </a:t>
          </a:r>
          <a:r>
            <a:rPr lang="it-IT" sz="2400" b="0" dirty="0" smtClean="0"/>
            <a:t>che specifichino</a:t>
          </a:r>
        </a:p>
        <a:p>
          <a:r>
            <a:rPr lang="it-IT" sz="2400" b="0" dirty="0" smtClean="0"/>
            <a:t>- i </a:t>
          </a:r>
          <a:r>
            <a:rPr lang="it-IT" sz="2400" b="1" dirty="0" smtClean="0"/>
            <a:t>tipi di dati </a:t>
          </a:r>
          <a:r>
            <a:rPr lang="it-IT" sz="2400" b="0" dirty="0" smtClean="0"/>
            <a:t>che possono essere trattati, </a:t>
          </a:r>
        </a:p>
        <a:p>
          <a:r>
            <a:rPr lang="it-IT" sz="2400" b="0" dirty="0" smtClean="0"/>
            <a:t>- le </a:t>
          </a:r>
          <a:r>
            <a:rPr lang="it-IT" sz="2400" b="1" dirty="0" smtClean="0"/>
            <a:t>operazioni</a:t>
          </a:r>
          <a:r>
            <a:rPr lang="it-IT" sz="2400" b="0" dirty="0" smtClean="0"/>
            <a:t> eseguibili, </a:t>
          </a:r>
        </a:p>
        <a:p>
          <a:r>
            <a:rPr lang="it-IT" sz="2400" b="0" dirty="0" smtClean="0"/>
            <a:t>- e il </a:t>
          </a:r>
          <a:r>
            <a:rPr lang="it-IT" sz="2400" b="1" dirty="0" smtClean="0"/>
            <a:t>motivo di interesse pubblico </a:t>
          </a:r>
          <a:r>
            <a:rPr lang="it-IT" sz="2400" b="0" dirty="0" smtClean="0"/>
            <a:t>rilevante, </a:t>
          </a:r>
        </a:p>
        <a:p>
          <a:r>
            <a:rPr lang="it-IT" sz="2400" b="0" dirty="0" smtClean="0"/>
            <a:t>- </a:t>
          </a:r>
          <a:r>
            <a:rPr lang="it-IT" sz="2400" b="0" dirty="0" err="1" smtClean="0"/>
            <a:t>nonche</a:t>
          </a:r>
          <a:r>
            <a:rPr lang="it-IT" sz="2400" b="0" dirty="0" smtClean="0"/>
            <a:t>’ le </a:t>
          </a:r>
          <a:r>
            <a:rPr lang="it-IT" sz="2400" b="1" dirty="0" smtClean="0"/>
            <a:t>misure appropriate e specifiche </a:t>
          </a:r>
          <a:r>
            <a:rPr lang="it-IT" sz="2400" b="0" dirty="0" smtClean="0"/>
            <a:t>per tutelare i diritti fondamentali e gli interessi dell’interessato.</a:t>
          </a:r>
        </a:p>
        <a:p>
          <a:r>
            <a:rPr lang="it-IT" sz="2000" b="1" dirty="0" smtClean="0"/>
            <a:t> </a:t>
          </a:r>
        </a:p>
        <a:p>
          <a:endParaRPr lang="it-IT" sz="2800" dirty="0"/>
        </a:p>
      </dgm:t>
    </dgm:pt>
    <dgm:pt modelId="{E360CE19-FA49-43A6-905F-CD4413033481}" type="parTrans" cxnId="{1818767E-7978-4249-BD6A-4480AE20363A}">
      <dgm:prSet/>
      <dgm:spPr/>
      <dgm:t>
        <a:bodyPr/>
        <a:lstStyle/>
        <a:p>
          <a:endParaRPr lang="it-IT"/>
        </a:p>
      </dgm:t>
    </dgm:pt>
    <dgm:pt modelId="{4618FF54-84BD-4A29-8A2C-35D6B026A3AB}" type="sibTrans" cxnId="{1818767E-7978-4249-BD6A-4480AE20363A}">
      <dgm:prSet/>
      <dgm:spPr/>
      <dgm:t>
        <a:bodyPr/>
        <a:lstStyle/>
        <a:p>
          <a:endParaRPr lang="it-IT"/>
        </a:p>
      </dgm:t>
    </dgm:pt>
    <dgm:pt modelId="{D7CAE0BD-BE1A-446C-824F-7AD0563C5D0F}" type="pres">
      <dgm:prSet presAssocID="{596D079F-455F-475C-BA25-59A504BFF5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246E5BB-71E5-48D9-A34A-02267743E065}" type="pres">
      <dgm:prSet presAssocID="{8CBD8648-6973-4257-9488-2DAC46B2C030}" presName="parentText" presStyleLbl="node1" presStyleIdx="0" presStyleCnt="1" custLinFactNeighborX="-57" custLinFactNeighborY="8418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E847ADC-A6A1-4023-8A6A-0754E34C9A5F}" type="presOf" srcId="{8CBD8648-6973-4257-9488-2DAC46B2C030}" destId="{A246E5BB-71E5-48D9-A34A-02267743E065}" srcOrd="0" destOrd="0" presId="urn:microsoft.com/office/officeart/2005/8/layout/vList2"/>
    <dgm:cxn modelId="{14754679-5A93-4D71-B049-AEFB33E1070B}" type="presOf" srcId="{596D079F-455F-475C-BA25-59A504BFF53E}" destId="{D7CAE0BD-BE1A-446C-824F-7AD0563C5D0F}" srcOrd="0" destOrd="0" presId="urn:microsoft.com/office/officeart/2005/8/layout/vList2"/>
    <dgm:cxn modelId="{1818767E-7978-4249-BD6A-4480AE20363A}" srcId="{596D079F-455F-475C-BA25-59A504BFF53E}" destId="{8CBD8648-6973-4257-9488-2DAC46B2C030}" srcOrd="0" destOrd="0" parTransId="{E360CE19-FA49-43A6-905F-CD4413033481}" sibTransId="{4618FF54-84BD-4A29-8A2C-35D6B026A3AB}"/>
    <dgm:cxn modelId="{193D5791-9F53-4913-8C1E-1151B3DD33F0}" type="presParOf" srcId="{D7CAE0BD-BE1A-446C-824F-7AD0563C5D0F}" destId="{A246E5BB-71E5-48D9-A34A-02267743E06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5067AE-D097-4A71-B45D-0BBDF8F1EE68}">
      <dsp:nvSpPr>
        <dsp:cNvPr id="0" name=""/>
        <dsp:cNvSpPr/>
      </dsp:nvSpPr>
      <dsp:spPr>
        <a:xfrm>
          <a:off x="2606" y="130768"/>
          <a:ext cx="4026987" cy="161079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Direttiva 95/46/CE del 24 ottobre 1995  relativa alla tutela delle persone fisiche con riguardo al trattamento dei dati personali, nonché alla libera circolazione di tali dati</a:t>
          </a:r>
          <a:endParaRPr lang="it-IT" sz="1500" kern="1200" dirty="0"/>
        </a:p>
      </dsp:txBody>
      <dsp:txXfrm>
        <a:off x="808003" y="130768"/>
        <a:ext cx="2416193" cy="1610794"/>
      </dsp:txXfrm>
    </dsp:sp>
    <dsp:sp modelId="{FEE431C1-795D-4FC0-BFBE-14D2F03BACE4}">
      <dsp:nvSpPr>
        <dsp:cNvPr id="0" name=""/>
        <dsp:cNvSpPr/>
      </dsp:nvSpPr>
      <dsp:spPr>
        <a:xfrm>
          <a:off x="3506085" y="267686"/>
          <a:ext cx="3342399" cy="133695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1" kern="1200" dirty="0" smtClean="0"/>
            <a:t>Legge n. 675 del 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1" kern="1200" dirty="0" smtClean="0"/>
            <a:t>31 dicembre 1996 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Tutela delle persone e di altri soggetti rispetto al trattamento dei dati personali </a:t>
          </a:r>
          <a:endParaRPr lang="it-IT" sz="1300" kern="1200" dirty="0"/>
        </a:p>
      </dsp:txBody>
      <dsp:txXfrm>
        <a:off x="4174565" y="267686"/>
        <a:ext cx="2005440" cy="1336959"/>
      </dsp:txXfrm>
    </dsp:sp>
    <dsp:sp modelId="{1D5E47D2-14D6-4295-8305-65EF04B42E32}">
      <dsp:nvSpPr>
        <dsp:cNvPr id="0" name=""/>
        <dsp:cNvSpPr/>
      </dsp:nvSpPr>
      <dsp:spPr>
        <a:xfrm>
          <a:off x="2606" y="1967075"/>
          <a:ext cx="4026987" cy="161079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Direttiva 97/66/CE del 15 dicembre 1997 relativa al  trattamento dei dati personali e sulla tutela della vita privata nel settore delle telecomunicazioni</a:t>
          </a:r>
          <a:endParaRPr lang="it-IT" sz="1500" kern="1200" dirty="0"/>
        </a:p>
      </dsp:txBody>
      <dsp:txXfrm>
        <a:off x="808003" y="1967075"/>
        <a:ext cx="2416193" cy="1610794"/>
      </dsp:txXfrm>
    </dsp:sp>
    <dsp:sp modelId="{5A59A829-B0AD-4B30-A5AB-FE765AEF4142}">
      <dsp:nvSpPr>
        <dsp:cNvPr id="0" name=""/>
        <dsp:cNvSpPr/>
      </dsp:nvSpPr>
      <dsp:spPr>
        <a:xfrm>
          <a:off x="3506085" y="2103992"/>
          <a:ext cx="3342399" cy="133695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Direttiva 2002/58/CE  del 12 luglio 2002 relativa al trattamento dei dati personali e alla tutela della vita privata nel settore delle comunicazioni elettroniche</a:t>
          </a:r>
          <a:endParaRPr lang="it-IT" sz="1300" kern="1200" dirty="0"/>
        </a:p>
      </dsp:txBody>
      <dsp:txXfrm>
        <a:off x="4174565" y="2103992"/>
        <a:ext cx="2005440" cy="1336959"/>
      </dsp:txXfrm>
    </dsp:sp>
    <dsp:sp modelId="{6FD7C9A9-24BC-4BAE-B6A7-99770BB41BCF}">
      <dsp:nvSpPr>
        <dsp:cNvPr id="0" name=""/>
        <dsp:cNvSpPr/>
      </dsp:nvSpPr>
      <dsp:spPr>
        <a:xfrm>
          <a:off x="6380548" y="2103992"/>
          <a:ext cx="3342399" cy="133695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smtClean="0"/>
            <a:t> </a:t>
          </a:r>
          <a:r>
            <a:rPr lang="it-IT" sz="1300" b="1" kern="1200" smtClean="0"/>
            <a:t>DECRETO LEGISLATIVO 30 giugno 2003, n.196 </a:t>
          </a:r>
          <a:r>
            <a:rPr lang="it-IT" sz="1300" kern="1200" smtClean="0"/>
            <a:t>“</a:t>
          </a:r>
          <a:r>
            <a:rPr lang="it-IT" sz="1300" i="1" kern="1200" smtClean="0"/>
            <a:t>Codice in materia di protezione dei dati personali</a:t>
          </a:r>
          <a:r>
            <a:rPr lang="it-IT" sz="1300" kern="1200" smtClean="0"/>
            <a:t>”</a:t>
          </a:r>
          <a:endParaRPr lang="it-IT" sz="1300" kern="1200" dirty="0"/>
        </a:p>
      </dsp:txBody>
      <dsp:txXfrm>
        <a:off x="7049028" y="2103992"/>
        <a:ext cx="2005440" cy="133695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46E5BB-71E5-48D9-A34A-02267743E065}">
      <dsp:nvSpPr>
        <dsp:cNvPr id="0" name=""/>
        <dsp:cNvSpPr/>
      </dsp:nvSpPr>
      <dsp:spPr>
        <a:xfrm>
          <a:off x="0" y="67963"/>
          <a:ext cx="9070975" cy="2965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b="0" i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0" i="1" kern="1200" dirty="0" smtClean="0"/>
            <a:t>Si </a:t>
          </a:r>
          <a:r>
            <a:rPr lang="it-IT" sz="2400" b="0" i="1" kern="1200" dirty="0" smtClean="0"/>
            <a:t>considera rilevante l’interesse pubblico relativo a trattamenti nelle seguenti materie: </a:t>
          </a:r>
          <a:endParaRPr lang="it-IT" sz="2400" b="0" i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i="1" kern="1200" dirty="0" smtClean="0"/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i="1" kern="1200" dirty="0" smtClean="0"/>
            <a:t>adempimento </a:t>
          </a:r>
          <a:r>
            <a:rPr lang="it-IT" sz="2400" b="1" i="1" kern="1200" dirty="0" smtClean="0"/>
            <a:t>degli obblighi </a:t>
          </a:r>
          <a:r>
            <a:rPr lang="it-IT" sz="2400" b="1" i="1" kern="1200" dirty="0" smtClean="0"/>
            <a:t>... igiene </a:t>
          </a:r>
          <a:r>
            <a:rPr lang="it-IT" sz="2400" b="1" i="1" kern="1200" dirty="0" smtClean="0"/>
            <a:t>e sicurezza del lavoro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kern="1200" dirty="0"/>
        </a:p>
      </dsp:txBody>
      <dsp:txXfrm>
        <a:off x="144786" y="212749"/>
        <a:ext cx="8781403" cy="267637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990323-E17F-431C-997D-3C0FD863D2C0}">
      <dsp:nvSpPr>
        <dsp:cNvPr id="0" name=""/>
        <dsp:cNvSpPr/>
      </dsp:nvSpPr>
      <dsp:spPr>
        <a:xfrm>
          <a:off x="0" y="553554"/>
          <a:ext cx="9070975" cy="1240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300" b="1" kern="1200" dirty="0" smtClean="0"/>
            <a:t>OBBLIGHI DI LEGGE </a:t>
          </a:r>
          <a:endParaRPr lang="it-IT" sz="5300" b="1" kern="1200" dirty="0"/>
        </a:p>
      </dsp:txBody>
      <dsp:txXfrm>
        <a:off x="60542" y="614096"/>
        <a:ext cx="8949891" cy="1119116"/>
      </dsp:txXfrm>
    </dsp:sp>
    <dsp:sp modelId="{30632482-5B86-4448-AC55-CEAB66CCA739}">
      <dsp:nvSpPr>
        <dsp:cNvPr id="0" name=""/>
        <dsp:cNvSpPr/>
      </dsp:nvSpPr>
      <dsp:spPr>
        <a:xfrm>
          <a:off x="0" y="1946394"/>
          <a:ext cx="9070975" cy="1240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300" b="1" kern="1200" dirty="0" smtClean="0"/>
            <a:t>OBBLIGHI DI CONTRATTO</a:t>
          </a:r>
          <a:endParaRPr lang="it-IT" sz="5300" b="1" kern="1200" dirty="0"/>
        </a:p>
      </dsp:txBody>
      <dsp:txXfrm>
        <a:off x="60542" y="2006936"/>
        <a:ext cx="8949891" cy="111911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46E5BB-71E5-48D9-A34A-02267743E065}">
      <dsp:nvSpPr>
        <dsp:cNvPr id="0" name=""/>
        <dsp:cNvSpPr/>
      </dsp:nvSpPr>
      <dsp:spPr>
        <a:xfrm>
          <a:off x="0" y="588"/>
          <a:ext cx="9070975" cy="37389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b="1" kern="1200" dirty="0" smtClean="0"/>
            <a:t>ESERCIZIO DI OBBLIGHI E DIRITTI  in materia: </a:t>
          </a:r>
          <a:endParaRPr lang="it-IT" sz="4800" b="1" kern="1200" dirty="0" smtClean="0"/>
        </a:p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b="1" kern="1200" dirty="0" smtClean="0"/>
            <a:t>… lavoro</a:t>
          </a:r>
          <a:r>
            <a:rPr lang="it-IT" sz="4800" b="1" kern="1200" dirty="0" smtClean="0"/>
            <a:t>, sicurezza e protezione sociale, medicina lavoro</a:t>
          </a:r>
          <a:endParaRPr lang="it-IT" sz="4800" kern="1200" dirty="0"/>
        </a:p>
      </dsp:txBody>
      <dsp:txXfrm>
        <a:off x="182522" y="183110"/>
        <a:ext cx="8705931" cy="337392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46E5BB-71E5-48D9-A34A-02267743E065}">
      <dsp:nvSpPr>
        <dsp:cNvPr id="0" name=""/>
        <dsp:cNvSpPr/>
      </dsp:nvSpPr>
      <dsp:spPr>
        <a:xfrm>
          <a:off x="0" y="1364105"/>
          <a:ext cx="9070975" cy="1216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 smtClean="0"/>
            <a:t>NON </a:t>
          </a:r>
          <a:r>
            <a:rPr lang="it-IT" sz="2800" b="1" kern="1200" dirty="0" smtClean="0"/>
            <a:t>BISOGNA CHIEDERE ALCUN CONSENSO </a:t>
          </a:r>
          <a:r>
            <a:rPr lang="it-IT" sz="2800" b="1" kern="1200" dirty="0" smtClean="0"/>
            <a:t> </a:t>
          </a:r>
          <a:endParaRPr lang="it-IT" sz="2000" b="1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kern="1200" dirty="0"/>
        </a:p>
      </dsp:txBody>
      <dsp:txXfrm>
        <a:off x="59399" y="1423504"/>
        <a:ext cx="8952177" cy="109800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6806C-4693-4F85-9011-D381A81A3347}">
      <dsp:nvSpPr>
        <dsp:cNvPr id="0" name=""/>
        <dsp:cNvSpPr/>
      </dsp:nvSpPr>
      <dsp:spPr>
        <a:xfrm>
          <a:off x="0" y="160873"/>
          <a:ext cx="9070975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TITOLARE</a:t>
          </a:r>
          <a:endParaRPr lang="it-IT" sz="2700" kern="1200" dirty="0"/>
        </a:p>
      </dsp:txBody>
      <dsp:txXfrm>
        <a:off x="30842" y="191715"/>
        <a:ext cx="9009291" cy="570116"/>
      </dsp:txXfrm>
    </dsp:sp>
    <dsp:sp modelId="{885AA965-C180-4A14-B49B-1A33CF2B2684}">
      <dsp:nvSpPr>
        <dsp:cNvPr id="0" name=""/>
        <dsp:cNvSpPr/>
      </dsp:nvSpPr>
      <dsp:spPr>
        <a:xfrm>
          <a:off x="0" y="792673"/>
          <a:ext cx="9070975" cy="628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8003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100" kern="1200" dirty="0" smtClean="0"/>
            <a:t>Il soggetto che determina le finalità e i mezzi del trattamento; quello a cui sono conferiti i dati e che ne ha la responsabilità di gestione diretta</a:t>
          </a:r>
          <a:endParaRPr lang="it-IT" sz="2100" kern="1200" dirty="0"/>
        </a:p>
      </dsp:txBody>
      <dsp:txXfrm>
        <a:off x="0" y="792673"/>
        <a:ext cx="9070975" cy="628762"/>
      </dsp:txXfrm>
    </dsp:sp>
    <dsp:sp modelId="{936A2728-B1D9-4810-A162-C798856B276C}">
      <dsp:nvSpPr>
        <dsp:cNvPr id="0" name=""/>
        <dsp:cNvSpPr/>
      </dsp:nvSpPr>
      <dsp:spPr>
        <a:xfrm>
          <a:off x="0" y="1421436"/>
          <a:ext cx="9070975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RESPONSABILE</a:t>
          </a:r>
          <a:endParaRPr lang="it-IT" sz="2700" kern="1200" dirty="0"/>
        </a:p>
      </dsp:txBody>
      <dsp:txXfrm>
        <a:off x="30842" y="1452278"/>
        <a:ext cx="9009291" cy="570116"/>
      </dsp:txXfrm>
    </dsp:sp>
    <dsp:sp modelId="{68515028-4E2F-44EA-AA9B-2A7698CB3BDB}">
      <dsp:nvSpPr>
        <dsp:cNvPr id="0" name=""/>
        <dsp:cNvSpPr/>
      </dsp:nvSpPr>
      <dsp:spPr>
        <a:xfrm>
          <a:off x="0" y="2053236"/>
          <a:ext cx="9070975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8003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100" kern="1200" dirty="0" smtClean="0"/>
            <a:t>Il soggetto che tratta i dati per conto del titolare</a:t>
          </a:r>
          <a:endParaRPr lang="it-IT" sz="2100" kern="1200" dirty="0"/>
        </a:p>
      </dsp:txBody>
      <dsp:txXfrm>
        <a:off x="0" y="2053236"/>
        <a:ext cx="9070975" cy="447120"/>
      </dsp:txXfrm>
    </dsp:sp>
    <dsp:sp modelId="{6229131E-1D43-41F9-8BD7-479DBEAB8E93}">
      <dsp:nvSpPr>
        <dsp:cNvPr id="0" name=""/>
        <dsp:cNvSpPr/>
      </dsp:nvSpPr>
      <dsp:spPr>
        <a:xfrm>
          <a:off x="0" y="2500356"/>
          <a:ext cx="9070975" cy="631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INCARICATI</a:t>
          </a:r>
          <a:endParaRPr lang="it-IT" sz="2700" kern="1200" dirty="0"/>
        </a:p>
      </dsp:txBody>
      <dsp:txXfrm>
        <a:off x="30842" y="2531198"/>
        <a:ext cx="9009291" cy="570116"/>
      </dsp:txXfrm>
    </dsp:sp>
    <dsp:sp modelId="{C499A78D-F02B-47F0-BB21-0185BDDB5F9A}">
      <dsp:nvSpPr>
        <dsp:cNvPr id="0" name=""/>
        <dsp:cNvSpPr/>
      </dsp:nvSpPr>
      <dsp:spPr>
        <a:xfrm>
          <a:off x="0" y="3132156"/>
          <a:ext cx="9070975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8003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100" kern="1200" dirty="0" smtClean="0"/>
            <a:t>Gli esecutori materiali del trattamento</a:t>
          </a:r>
          <a:endParaRPr lang="it-IT" sz="2100" kern="1200" dirty="0"/>
        </a:p>
      </dsp:txBody>
      <dsp:txXfrm>
        <a:off x="0" y="3132156"/>
        <a:ext cx="9070975" cy="44712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864C06-A702-4B54-988F-FFA6F0C4E2E5}">
      <dsp:nvSpPr>
        <dsp:cNvPr id="0" name=""/>
        <dsp:cNvSpPr/>
      </dsp:nvSpPr>
      <dsp:spPr>
        <a:xfrm>
          <a:off x="4410805" y="1425273"/>
          <a:ext cx="1371497" cy="652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01"/>
              </a:lnTo>
              <a:lnTo>
                <a:pt x="1371497" y="444801"/>
              </a:lnTo>
              <a:lnTo>
                <a:pt x="1371497" y="6527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D44ADD-AF65-45A5-B663-E2D198196572}">
      <dsp:nvSpPr>
        <dsp:cNvPr id="0" name=""/>
        <dsp:cNvSpPr/>
      </dsp:nvSpPr>
      <dsp:spPr>
        <a:xfrm>
          <a:off x="3039308" y="1425273"/>
          <a:ext cx="1371497" cy="652708"/>
        </a:xfrm>
        <a:custGeom>
          <a:avLst/>
          <a:gdLst/>
          <a:ahLst/>
          <a:cxnLst/>
          <a:rect l="0" t="0" r="0" b="0"/>
          <a:pathLst>
            <a:path>
              <a:moveTo>
                <a:pt x="1371497" y="0"/>
              </a:moveTo>
              <a:lnTo>
                <a:pt x="1371497" y="444801"/>
              </a:lnTo>
              <a:lnTo>
                <a:pt x="0" y="444801"/>
              </a:lnTo>
              <a:lnTo>
                <a:pt x="0" y="6527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BADB5-D63F-4B56-BEE4-116814FD0D44}">
      <dsp:nvSpPr>
        <dsp:cNvPr id="0" name=""/>
        <dsp:cNvSpPr/>
      </dsp:nvSpPr>
      <dsp:spPr>
        <a:xfrm>
          <a:off x="3288671" y="162"/>
          <a:ext cx="2244269" cy="1425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61EC7F-3FAD-4C7F-A8F4-C4EFEA4D9C55}">
      <dsp:nvSpPr>
        <dsp:cNvPr id="0" name=""/>
        <dsp:cNvSpPr/>
      </dsp:nvSpPr>
      <dsp:spPr>
        <a:xfrm>
          <a:off x="3538034" y="237057"/>
          <a:ext cx="2244269" cy="14251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PRINCIPIO DI ACCONTABILITY</a:t>
          </a:r>
          <a:endParaRPr lang="it-IT" sz="2000" kern="1200" dirty="0"/>
        </a:p>
      </dsp:txBody>
      <dsp:txXfrm>
        <a:off x="3579774" y="278797"/>
        <a:ext cx="2160789" cy="1341630"/>
      </dsp:txXfrm>
    </dsp:sp>
    <dsp:sp modelId="{9AEF8562-15A3-47DB-A350-0BB9481AC0E2}">
      <dsp:nvSpPr>
        <dsp:cNvPr id="0" name=""/>
        <dsp:cNvSpPr/>
      </dsp:nvSpPr>
      <dsp:spPr>
        <a:xfrm>
          <a:off x="1917173" y="2077981"/>
          <a:ext cx="2244269" cy="1425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6121729-C804-4625-AD2E-6EB2F75244CD}">
      <dsp:nvSpPr>
        <dsp:cNvPr id="0" name=""/>
        <dsp:cNvSpPr/>
      </dsp:nvSpPr>
      <dsp:spPr>
        <a:xfrm>
          <a:off x="2166536" y="2314876"/>
          <a:ext cx="2244269" cy="14251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PRIVACY BY DESIGN</a:t>
          </a:r>
          <a:endParaRPr lang="it-IT" sz="2000" kern="1200" dirty="0"/>
        </a:p>
      </dsp:txBody>
      <dsp:txXfrm>
        <a:off x="2208276" y="2356616"/>
        <a:ext cx="2160789" cy="1341630"/>
      </dsp:txXfrm>
    </dsp:sp>
    <dsp:sp modelId="{7BB9FBEE-6F9B-45D7-9BD2-0A1B7111E7F2}">
      <dsp:nvSpPr>
        <dsp:cNvPr id="0" name=""/>
        <dsp:cNvSpPr/>
      </dsp:nvSpPr>
      <dsp:spPr>
        <a:xfrm>
          <a:off x="4660169" y="2077981"/>
          <a:ext cx="2244269" cy="1425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E0A0432-53AD-4A98-B63C-3870C2840044}">
      <dsp:nvSpPr>
        <dsp:cNvPr id="0" name=""/>
        <dsp:cNvSpPr/>
      </dsp:nvSpPr>
      <dsp:spPr>
        <a:xfrm>
          <a:off x="4909532" y="2314876"/>
          <a:ext cx="2244269" cy="14251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PRIVACY BY DEFAULT</a:t>
          </a:r>
          <a:endParaRPr lang="it-IT" sz="2000" kern="1200" dirty="0"/>
        </a:p>
      </dsp:txBody>
      <dsp:txXfrm>
        <a:off x="4951272" y="2356616"/>
        <a:ext cx="2160789" cy="134163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597228-582A-4EDC-9F0D-1B6AE6A16834}">
      <dsp:nvSpPr>
        <dsp:cNvPr id="0" name=""/>
        <dsp:cNvSpPr/>
      </dsp:nvSpPr>
      <dsp:spPr>
        <a:xfrm>
          <a:off x="0" y="27774"/>
          <a:ext cx="9070975" cy="17760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600" kern="1200" dirty="0" smtClean="0"/>
            <a:t>PRINCIPIO DELL’ACCOUNTABILITY  </a:t>
          </a:r>
          <a:endParaRPr lang="it-IT" sz="4600" kern="1200" dirty="0"/>
        </a:p>
      </dsp:txBody>
      <dsp:txXfrm>
        <a:off x="86700" y="114474"/>
        <a:ext cx="8897575" cy="1602660"/>
      </dsp:txXfrm>
    </dsp:sp>
    <dsp:sp modelId="{87256D5A-A2EC-4904-8B71-925D3A7E38BC}">
      <dsp:nvSpPr>
        <dsp:cNvPr id="0" name=""/>
        <dsp:cNvSpPr/>
      </dsp:nvSpPr>
      <dsp:spPr>
        <a:xfrm>
          <a:off x="0" y="1936314"/>
          <a:ext cx="9070975" cy="17760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                            o della responsabilizzazione</a:t>
          </a:r>
          <a:endParaRPr lang="it-IT" sz="3200" kern="1200" dirty="0"/>
        </a:p>
      </dsp:txBody>
      <dsp:txXfrm>
        <a:off x="86700" y="2023014"/>
        <a:ext cx="8897575" cy="160266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8D36DB-DCEE-4969-A512-2AAA41A3B284}">
      <dsp:nvSpPr>
        <dsp:cNvPr id="0" name=""/>
        <dsp:cNvSpPr/>
      </dsp:nvSpPr>
      <dsp:spPr>
        <a:xfrm>
          <a:off x="3790637" y="1215530"/>
          <a:ext cx="2114594" cy="1664786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INDIVIDUO</a:t>
          </a:r>
          <a:endParaRPr lang="it-IT" sz="2100" kern="1200" dirty="0"/>
        </a:p>
      </dsp:txBody>
      <dsp:txXfrm>
        <a:off x="4100312" y="1459332"/>
        <a:ext cx="1495244" cy="1177182"/>
      </dsp:txXfrm>
    </dsp:sp>
    <dsp:sp modelId="{DDB30888-059C-43CC-81EF-2201ACEAEB8B}">
      <dsp:nvSpPr>
        <dsp:cNvPr id="0" name=""/>
        <dsp:cNvSpPr/>
      </dsp:nvSpPr>
      <dsp:spPr>
        <a:xfrm>
          <a:off x="4315142" y="399"/>
          <a:ext cx="1118312" cy="111831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PERDITA DEI DATI</a:t>
          </a:r>
          <a:endParaRPr lang="it-IT" sz="1200" kern="1200" dirty="0"/>
        </a:p>
      </dsp:txBody>
      <dsp:txXfrm>
        <a:off x="4478915" y="164172"/>
        <a:ext cx="790766" cy="790766"/>
      </dsp:txXfrm>
    </dsp:sp>
    <dsp:sp modelId="{73D1CCAB-00A7-492B-BA01-BFDFCFB18C75}">
      <dsp:nvSpPr>
        <dsp:cNvPr id="0" name=""/>
        <dsp:cNvSpPr/>
      </dsp:nvSpPr>
      <dsp:spPr>
        <a:xfrm>
          <a:off x="5346435" y="286006"/>
          <a:ext cx="2215175" cy="111831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DISCRIMINAZIONE</a:t>
          </a:r>
          <a:endParaRPr lang="it-IT" sz="1200" kern="1200" dirty="0"/>
        </a:p>
      </dsp:txBody>
      <dsp:txXfrm>
        <a:off x="5670840" y="449779"/>
        <a:ext cx="1566365" cy="790766"/>
      </dsp:txXfrm>
    </dsp:sp>
    <dsp:sp modelId="{860C7323-7DDA-4159-92C3-163F31BBFC2B}">
      <dsp:nvSpPr>
        <dsp:cNvPr id="0" name=""/>
        <dsp:cNvSpPr/>
      </dsp:nvSpPr>
      <dsp:spPr>
        <a:xfrm>
          <a:off x="5977234" y="1371459"/>
          <a:ext cx="1437657" cy="111831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FURTO IDENTITA’</a:t>
          </a:r>
          <a:endParaRPr lang="it-IT" sz="1200" kern="1200" dirty="0"/>
        </a:p>
      </dsp:txBody>
      <dsp:txXfrm>
        <a:off x="6187774" y="1535232"/>
        <a:ext cx="1016577" cy="790766"/>
      </dsp:txXfrm>
    </dsp:sp>
    <dsp:sp modelId="{2FE6909D-AE69-40BC-A467-BA5E58A3BE79}">
      <dsp:nvSpPr>
        <dsp:cNvPr id="0" name=""/>
        <dsp:cNvSpPr/>
      </dsp:nvSpPr>
      <dsp:spPr>
        <a:xfrm>
          <a:off x="5689203" y="2448273"/>
          <a:ext cx="1674247" cy="111831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PERDITE FINANZIARIE</a:t>
          </a:r>
          <a:endParaRPr lang="it-IT" sz="1200" kern="1200" dirty="0"/>
        </a:p>
      </dsp:txBody>
      <dsp:txXfrm>
        <a:off x="5934391" y="2612046"/>
        <a:ext cx="1183871" cy="790766"/>
      </dsp:txXfrm>
    </dsp:sp>
    <dsp:sp modelId="{5E39AAC9-1D29-4060-B491-C65B5152E3D3}">
      <dsp:nvSpPr>
        <dsp:cNvPr id="0" name=""/>
        <dsp:cNvSpPr/>
      </dsp:nvSpPr>
      <dsp:spPr>
        <a:xfrm>
          <a:off x="3843370" y="2913513"/>
          <a:ext cx="2061854" cy="111831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DANNO REPUTAZIONALE</a:t>
          </a:r>
          <a:endParaRPr lang="it-IT" sz="1200" kern="1200" dirty="0"/>
        </a:p>
      </dsp:txBody>
      <dsp:txXfrm>
        <a:off x="4145322" y="3077286"/>
        <a:ext cx="1457950" cy="790766"/>
      </dsp:txXfrm>
    </dsp:sp>
    <dsp:sp modelId="{2FEDB65A-B4EA-4E12-B6E0-7409128DD46B}">
      <dsp:nvSpPr>
        <dsp:cNvPr id="0" name=""/>
        <dsp:cNvSpPr/>
      </dsp:nvSpPr>
      <dsp:spPr>
        <a:xfrm>
          <a:off x="2297092" y="2520278"/>
          <a:ext cx="1658580" cy="111831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DANNI FISICI O PSICOLOGICI</a:t>
          </a:r>
          <a:endParaRPr lang="it-IT" sz="1200" kern="1200" dirty="0"/>
        </a:p>
      </dsp:txBody>
      <dsp:txXfrm>
        <a:off x="2539985" y="2684051"/>
        <a:ext cx="1172794" cy="790766"/>
      </dsp:txXfrm>
    </dsp:sp>
    <dsp:sp modelId="{B367CA81-15F2-4E20-B1A0-0EBE17F45E11}">
      <dsp:nvSpPr>
        <dsp:cNvPr id="0" name=""/>
        <dsp:cNvSpPr/>
      </dsp:nvSpPr>
      <dsp:spPr>
        <a:xfrm>
          <a:off x="1343024" y="1488769"/>
          <a:ext cx="2355646" cy="111831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SVANTAGGI ECONOMICO SOCIALI</a:t>
          </a:r>
          <a:endParaRPr lang="it-IT" sz="1200" kern="1200" dirty="0"/>
        </a:p>
      </dsp:txBody>
      <dsp:txXfrm>
        <a:off x="1688000" y="1652542"/>
        <a:ext cx="1665694" cy="790766"/>
      </dsp:txXfrm>
    </dsp:sp>
    <dsp:sp modelId="{D5DAED1E-03F6-401A-893D-BF8F4CF83EFA}">
      <dsp:nvSpPr>
        <dsp:cNvPr id="0" name=""/>
        <dsp:cNvSpPr/>
      </dsp:nvSpPr>
      <dsp:spPr>
        <a:xfrm>
          <a:off x="2311925" y="335687"/>
          <a:ext cx="2028350" cy="111831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IMPOSSIBILITA’ DI ESERCITARE DIRITTI</a:t>
          </a:r>
          <a:endParaRPr lang="it-IT" sz="1200" kern="1200" dirty="0"/>
        </a:p>
      </dsp:txBody>
      <dsp:txXfrm>
        <a:off x="2608970" y="499460"/>
        <a:ext cx="1434260" cy="79076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C661AA-E29E-4A39-A7A5-1818DEB0496E}">
      <dsp:nvSpPr>
        <dsp:cNvPr id="0" name=""/>
        <dsp:cNvSpPr/>
      </dsp:nvSpPr>
      <dsp:spPr>
        <a:xfrm>
          <a:off x="0" y="12474"/>
          <a:ext cx="9070975" cy="11232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SANZIONI CIVILI</a:t>
          </a:r>
          <a:endParaRPr lang="it-IT" sz="2800" kern="1200" dirty="0"/>
        </a:p>
      </dsp:txBody>
      <dsp:txXfrm>
        <a:off x="54830" y="67304"/>
        <a:ext cx="8961315" cy="1013540"/>
      </dsp:txXfrm>
    </dsp:sp>
    <dsp:sp modelId="{485D9890-E4BB-4833-89F6-33426832A1AF}">
      <dsp:nvSpPr>
        <dsp:cNvPr id="0" name=""/>
        <dsp:cNvSpPr/>
      </dsp:nvSpPr>
      <dsp:spPr>
        <a:xfrm>
          <a:off x="0" y="1295784"/>
          <a:ext cx="9070975" cy="11232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SANZIONI PENALI</a:t>
          </a:r>
          <a:endParaRPr lang="it-IT" sz="2800" kern="1200" dirty="0"/>
        </a:p>
      </dsp:txBody>
      <dsp:txXfrm>
        <a:off x="54830" y="1350614"/>
        <a:ext cx="8961315" cy="1013540"/>
      </dsp:txXfrm>
    </dsp:sp>
    <dsp:sp modelId="{D3DB4235-DA5C-42FB-8181-EDC853FFFF94}">
      <dsp:nvSpPr>
        <dsp:cNvPr id="0" name=""/>
        <dsp:cNvSpPr/>
      </dsp:nvSpPr>
      <dsp:spPr>
        <a:xfrm>
          <a:off x="0" y="2604474"/>
          <a:ext cx="9070975" cy="11232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SANZIONI AMMINISTRATIVE</a:t>
          </a:r>
          <a:endParaRPr lang="it-IT" sz="2800" kern="1200" dirty="0"/>
        </a:p>
      </dsp:txBody>
      <dsp:txXfrm>
        <a:off x="54830" y="2659304"/>
        <a:ext cx="8961315" cy="101354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1B3DD-A69A-4470-B2C6-4F4617C1B8C3}">
      <dsp:nvSpPr>
        <dsp:cNvPr id="0" name=""/>
        <dsp:cNvSpPr/>
      </dsp:nvSpPr>
      <dsp:spPr>
        <a:xfrm>
          <a:off x="0" y="1826"/>
          <a:ext cx="9070975" cy="0"/>
        </a:xfrm>
        <a:prstGeom prst="lin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129410-F2D0-4117-B0A1-CC7B7D1593AD}">
      <dsp:nvSpPr>
        <dsp:cNvPr id="0" name=""/>
        <dsp:cNvSpPr/>
      </dsp:nvSpPr>
      <dsp:spPr>
        <a:xfrm>
          <a:off x="0" y="1826"/>
          <a:ext cx="9070975" cy="1245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ruolo del Direttore Generale</a:t>
          </a:r>
          <a:endParaRPr lang="it-IT" sz="3600" kern="1200" dirty="0"/>
        </a:p>
      </dsp:txBody>
      <dsp:txXfrm>
        <a:off x="0" y="1826"/>
        <a:ext cx="9070975" cy="1245499"/>
      </dsp:txXfrm>
    </dsp:sp>
    <dsp:sp modelId="{12610D74-9E34-4E2B-9179-D7A904F66803}">
      <dsp:nvSpPr>
        <dsp:cNvPr id="0" name=""/>
        <dsp:cNvSpPr/>
      </dsp:nvSpPr>
      <dsp:spPr>
        <a:xfrm>
          <a:off x="0" y="1247325"/>
          <a:ext cx="9070975" cy="0"/>
        </a:xfrm>
        <a:prstGeom prst="line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9A9144-3322-416D-8526-A84EB88E8C66}">
      <dsp:nvSpPr>
        <dsp:cNvPr id="0" name=""/>
        <dsp:cNvSpPr/>
      </dsp:nvSpPr>
      <dsp:spPr>
        <a:xfrm>
          <a:off x="0" y="1247325"/>
          <a:ext cx="9070975" cy="1245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ruolo dei Direttori delle Strutture</a:t>
          </a:r>
          <a:endParaRPr lang="it-IT" sz="3600" kern="1200" dirty="0"/>
        </a:p>
      </dsp:txBody>
      <dsp:txXfrm>
        <a:off x="0" y="1247325"/>
        <a:ext cx="9070975" cy="1245499"/>
      </dsp:txXfrm>
    </dsp:sp>
    <dsp:sp modelId="{6036143E-AE42-42DA-854C-6BDA2433BE2A}">
      <dsp:nvSpPr>
        <dsp:cNvPr id="0" name=""/>
        <dsp:cNvSpPr/>
      </dsp:nvSpPr>
      <dsp:spPr>
        <a:xfrm>
          <a:off x="0" y="2492824"/>
          <a:ext cx="9070975" cy="0"/>
        </a:xfrm>
        <a:prstGeom prst="line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45A7A-ACC6-4D43-93CD-113FA1BBE297}">
      <dsp:nvSpPr>
        <dsp:cNvPr id="0" name=""/>
        <dsp:cNvSpPr/>
      </dsp:nvSpPr>
      <dsp:spPr>
        <a:xfrm>
          <a:off x="0" y="2492824"/>
          <a:ext cx="9070975" cy="1245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ruolo dei Direttori delle Strutture e delle articolazioni dell’AC</a:t>
          </a:r>
          <a:endParaRPr lang="it-IT" sz="3600" kern="1200" dirty="0"/>
        </a:p>
      </dsp:txBody>
      <dsp:txXfrm>
        <a:off x="0" y="2492824"/>
        <a:ext cx="9070975" cy="1245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E638D-A0BB-44E2-88C3-FB162A6916C2}">
      <dsp:nvSpPr>
        <dsp:cNvPr id="0" name=""/>
        <dsp:cNvSpPr/>
      </dsp:nvSpPr>
      <dsp:spPr>
        <a:xfrm>
          <a:off x="1517218" y="1622"/>
          <a:ext cx="2874542" cy="1724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kern="1200" smtClean="0"/>
            <a:t>173 considerando</a:t>
          </a:r>
          <a:endParaRPr lang="it-IT" sz="3400" kern="1200"/>
        </a:p>
      </dsp:txBody>
      <dsp:txXfrm>
        <a:off x="1517218" y="1622"/>
        <a:ext cx="2874542" cy="1724725"/>
      </dsp:txXfrm>
    </dsp:sp>
    <dsp:sp modelId="{EAB3E96D-C233-439E-839C-62D227F9CA7C}">
      <dsp:nvSpPr>
        <dsp:cNvPr id="0" name=""/>
        <dsp:cNvSpPr/>
      </dsp:nvSpPr>
      <dsp:spPr>
        <a:xfrm>
          <a:off x="4679214" y="1622"/>
          <a:ext cx="2874542" cy="1724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3400" kern="1200" dirty="0" smtClean="0"/>
            <a:t>99 articoli</a:t>
          </a:r>
        </a:p>
      </dsp:txBody>
      <dsp:txXfrm>
        <a:off x="4679214" y="1622"/>
        <a:ext cx="2874542" cy="1724725"/>
      </dsp:txXfrm>
    </dsp:sp>
    <dsp:sp modelId="{3FA8E64D-4E22-EE47-B052-B26A25565C0E}">
      <dsp:nvSpPr>
        <dsp:cNvPr id="0" name=""/>
        <dsp:cNvSpPr/>
      </dsp:nvSpPr>
      <dsp:spPr>
        <a:xfrm>
          <a:off x="3098216" y="2013802"/>
          <a:ext cx="2874542" cy="1724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kern="1200" smtClean="0"/>
            <a:t>XI capi</a:t>
          </a:r>
          <a:endParaRPr lang="it-IT" sz="3400" kern="1200" dirty="0"/>
        </a:p>
      </dsp:txBody>
      <dsp:txXfrm>
        <a:off x="3098216" y="2013802"/>
        <a:ext cx="2874542" cy="172472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D8570-6D27-4378-A408-85F5D32F674E}">
      <dsp:nvSpPr>
        <dsp:cNvPr id="0" name=""/>
        <dsp:cNvSpPr/>
      </dsp:nvSpPr>
      <dsp:spPr>
        <a:xfrm>
          <a:off x="0" y="0"/>
          <a:ext cx="936161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AEEC7E4-BBDC-40B4-8058-7368653497F0}">
      <dsp:nvSpPr>
        <dsp:cNvPr id="0" name=""/>
        <dsp:cNvSpPr/>
      </dsp:nvSpPr>
      <dsp:spPr>
        <a:xfrm>
          <a:off x="0" y="0"/>
          <a:ext cx="9361610" cy="936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fornisce indicazioni di carattere generale;</a:t>
          </a:r>
          <a:endParaRPr lang="it-IT" sz="1800" kern="1200" dirty="0"/>
        </a:p>
      </dsp:txBody>
      <dsp:txXfrm>
        <a:off x="0" y="0"/>
        <a:ext cx="9361610" cy="936048"/>
      </dsp:txXfrm>
    </dsp:sp>
    <dsp:sp modelId="{E3321095-16AB-4B41-822D-5F2C942CB6AB}">
      <dsp:nvSpPr>
        <dsp:cNvPr id="0" name=""/>
        <dsp:cNvSpPr/>
      </dsp:nvSpPr>
      <dsp:spPr>
        <a:xfrm>
          <a:off x="0" y="936048"/>
          <a:ext cx="936161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AE8FB80-3B61-420A-B6D5-69030FED5ECB}">
      <dsp:nvSpPr>
        <dsp:cNvPr id="0" name=""/>
        <dsp:cNvSpPr/>
      </dsp:nvSpPr>
      <dsp:spPr>
        <a:xfrm>
          <a:off x="0" y="936048"/>
          <a:ext cx="9361610" cy="936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emana direttive;</a:t>
          </a:r>
          <a:endParaRPr lang="it-IT" sz="1800" kern="1200" dirty="0"/>
        </a:p>
      </dsp:txBody>
      <dsp:txXfrm>
        <a:off x="0" y="936048"/>
        <a:ext cx="9361610" cy="936048"/>
      </dsp:txXfrm>
    </dsp:sp>
    <dsp:sp modelId="{7B5B6C02-9FEB-4FEF-95DA-2C0276F7E397}">
      <dsp:nvSpPr>
        <dsp:cNvPr id="0" name=""/>
        <dsp:cNvSpPr/>
      </dsp:nvSpPr>
      <dsp:spPr>
        <a:xfrm>
          <a:off x="0" y="1872096"/>
          <a:ext cx="936161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948EBBC-1F4F-43ED-8AFA-5D1B7A079037}">
      <dsp:nvSpPr>
        <dsp:cNvPr id="0" name=""/>
        <dsp:cNvSpPr/>
      </dsp:nvSpPr>
      <dsp:spPr>
        <a:xfrm>
          <a:off x="0" y="1872096"/>
          <a:ext cx="9361610" cy="936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definisce modelli standard delle informative, degli atti di designazione e delle istruzioni nonché dei contratti di designazione dei Responsabili Esterni al trattamento;</a:t>
          </a:r>
          <a:endParaRPr lang="it-IT" sz="1800" kern="1200" dirty="0"/>
        </a:p>
      </dsp:txBody>
      <dsp:txXfrm>
        <a:off x="0" y="1872096"/>
        <a:ext cx="9361610" cy="936048"/>
      </dsp:txXfrm>
    </dsp:sp>
    <dsp:sp modelId="{354D95AC-002B-437A-B40A-D74460162D6C}">
      <dsp:nvSpPr>
        <dsp:cNvPr id="0" name=""/>
        <dsp:cNvSpPr/>
      </dsp:nvSpPr>
      <dsp:spPr>
        <a:xfrm>
          <a:off x="0" y="2808144"/>
          <a:ext cx="936161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8111BE2-2362-4324-83E1-8C3DC31C0140}">
      <dsp:nvSpPr>
        <dsp:cNvPr id="0" name=""/>
        <dsp:cNvSpPr/>
      </dsp:nvSpPr>
      <dsp:spPr>
        <a:xfrm>
          <a:off x="0" y="2808144"/>
          <a:ext cx="9361610" cy="936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coordina la definizione delle misure tecniche ed organizzative volte ad assicurare all’interno dell’INFN il corretto adempimento del Regolamento e la concreta applicazione delle indicazioni provenienti dall’Autorità di controllo.</a:t>
          </a:r>
          <a:endParaRPr lang="it-IT" sz="1800" kern="1200" dirty="0"/>
        </a:p>
      </dsp:txBody>
      <dsp:txXfrm>
        <a:off x="0" y="2808144"/>
        <a:ext cx="9361610" cy="93604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2FBDBA-8E80-45A2-94C4-67309A6FAB0D}">
      <dsp:nvSpPr>
        <dsp:cNvPr id="0" name=""/>
        <dsp:cNvSpPr/>
      </dsp:nvSpPr>
      <dsp:spPr>
        <a:xfrm>
          <a:off x="0" y="0"/>
          <a:ext cx="90709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3725E3-6E16-4B15-A2E4-BA292C42FD98}">
      <dsp:nvSpPr>
        <dsp:cNvPr id="0" name=""/>
        <dsp:cNvSpPr/>
      </dsp:nvSpPr>
      <dsp:spPr>
        <a:xfrm>
          <a:off x="0" y="0"/>
          <a:ext cx="9070975" cy="935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designano, istruiscono e controllano le persone autorizzate al trattamento</a:t>
          </a:r>
          <a:endParaRPr lang="it-IT" sz="2700" kern="1200" dirty="0"/>
        </a:p>
      </dsp:txBody>
      <dsp:txXfrm>
        <a:off x="0" y="0"/>
        <a:ext cx="9070975" cy="935037"/>
      </dsp:txXfrm>
    </dsp:sp>
    <dsp:sp modelId="{AB77818B-B102-4512-A2C7-C2484A963C18}">
      <dsp:nvSpPr>
        <dsp:cNvPr id="0" name=""/>
        <dsp:cNvSpPr/>
      </dsp:nvSpPr>
      <dsp:spPr>
        <a:xfrm>
          <a:off x="0" y="935037"/>
          <a:ext cx="90709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51128E-4113-4061-B0D5-B5DCC893DE43}">
      <dsp:nvSpPr>
        <dsp:cNvPr id="0" name=""/>
        <dsp:cNvSpPr/>
      </dsp:nvSpPr>
      <dsp:spPr>
        <a:xfrm>
          <a:off x="0" y="935037"/>
          <a:ext cx="9070975" cy="935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smtClean="0"/>
            <a:t>informano l’interessato e, nei casi previsti, ne acquisiscono il consenso</a:t>
          </a:r>
          <a:endParaRPr lang="it-IT" sz="2700" kern="1200"/>
        </a:p>
      </dsp:txBody>
      <dsp:txXfrm>
        <a:off x="0" y="935037"/>
        <a:ext cx="9070975" cy="935037"/>
      </dsp:txXfrm>
    </dsp:sp>
    <dsp:sp modelId="{C1C6D974-A69B-472C-9FC0-3A71C9024E75}">
      <dsp:nvSpPr>
        <dsp:cNvPr id="0" name=""/>
        <dsp:cNvSpPr/>
      </dsp:nvSpPr>
      <dsp:spPr>
        <a:xfrm>
          <a:off x="0" y="1870074"/>
          <a:ext cx="90709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2EF574-E4B2-4636-90E2-77C1895E75E0}">
      <dsp:nvSpPr>
        <dsp:cNvPr id="0" name=""/>
        <dsp:cNvSpPr/>
      </dsp:nvSpPr>
      <dsp:spPr>
        <a:xfrm>
          <a:off x="0" y="1870075"/>
          <a:ext cx="9070975" cy="935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smtClean="0"/>
            <a:t>assicurano l’esercizio dei diritti previsti per gli interessati</a:t>
          </a:r>
          <a:endParaRPr lang="it-IT" sz="2700" kern="1200"/>
        </a:p>
      </dsp:txBody>
      <dsp:txXfrm>
        <a:off x="0" y="1870075"/>
        <a:ext cx="9070975" cy="935037"/>
      </dsp:txXfrm>
    </dsp:sp>
    <dsp:sp modelId="{EA730C9B-B17D-49E7-8163-D4ED9C1641ED}">
      <dsp:nvSpPr>
        <dsp:cNvPr id="0" name=""/>
        <dsp:cNvSpPr/>
      </dsp:nvSpPr>
      <dsp:spPr>
        <a:xfrm>
          <a:off x="0" y="2805112"/>
          <a:ext cx="90709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8424FA-CBA8-4B73-9F5E-1C5F78299A1E}">
      <dsp:nvSpPr>
        <dsp:cNvPr id="0" name=""/>
        <dsp:cNvSpPr/>
      </dsp:nvSpPr>
      <dsp:spPr>
        <a:xfrm>
          <a:off x="0" y="2805112"/>
          <a:ext cx="9070975" cy="935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smtClean="0"/>
            <a:t>implementano il Registro del trattamento dei dati personali</a:t>
          </a:r>
          <a:endParaRPr lang="it-IT" sz="2700" kern="1200"/>
        </a:p>
      </dsp:txBody>
      <dsp:txXfrm>
        <a:off x="0" y="2805112"/>
        <a:ext cx="9070975" cy="935037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B4885A-839E-4736-B7D0-53500932EF99}">
      <dsp:nvSpPr>
        <dsp:cNvPr id="0" name=""/>
        <dsp:cNvSpPr/>
      </dsp:nvSpPr>
      <dsp:spPr>
        <a:xfrm>
          <a:off x="0" y="456"/>
          <a:ext cx="90709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25EFF-46B5-49DE-8405-5BC51579A73B}">
      <dsp:nvSpPr>
        <dsp:cNvPr id="0" name=""/>
        <dsp:cNvSpPr/>
      </dsp:nvSpPr>
      <dsp:spPr>
        <a:xfrm>
          <a:off x="0" y="456"/>
          <a:ext cx="9070975" cy="747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notificano le violazioni – data </a:t>
          </a:r>
          <a:r>
            <a:rPr lang="it-IT" sz="3600" kern="1200" dirty="0" err="1" smtClean="0"/>
            <a:t>breach</a:t>
          </a:r>
          <a:endParaRPr lang="it-IT" sz="3600" kern="1200" dirty="0"/>
        </a:p>
      </dsp:txBody>
      <dsp:txXfrm>
        <a:off x="0" y="456"/>
        <a:ext cx="9070975" cy="747847"/>
      </dsp:txXfrm>
    </dsp:sp>
    <dsp:sp modelId="{B0AECFA0-652F-47A8-ABB1-9B1D95AEE02B}">
      <dsp:nvSpPr>
        <dsp:cNvPr id="0" name=""/>
        <dsp:cNvSpPr/>
      </dsp:nvSpPr>
      <dsp:spPr>
        <a:xfrm>
          <a:off x="0" y="748303"/>
          <a:ext cx="90709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B36A31-5C98-492E-985E-C2B5637359F7}">
      <dsp:nvSpPr>
        <dsp:cNvPr id="0" name=""/>
        <dsp:cNvSpPr/>
      </dsp:nvSpPr>
      <dsp:spPr>
        <a:xfrm>
          <a:off x="0" y="748303"/>
          <a:ext cx="9070975" cy="747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effettuano la valutazione di impatto</a:t>
          </a:r>
          <a:endParaRPr lang="it-IT" sz="3600" kern="1200" dirty="0"/>
        </a:p>
      </dsp:txBody>
      <dsp:txXfrm>
        <a:off x="0" y="748303"/>
        <a:ext cx="9070975" cy="747847"/>
      </dsp:txXfrm>
    </dsp:sp>
    <dsp:sp modelId="{E2A7977C-75E7-4110-87D0-B894483FA18B}">
      <dsp:nvSpPr>
        <dsp:cNvPr id="0" name=""/>
        <dsp:cNvSpPr/>
      </dsp:nvSpPr>
      <dsp:spPr>
        <a:xfrm>
          <a:off x="0" y="1496151"/>
          <a:ext cx="90709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5F83AA-E500-40BF-8F47-F547144C4011}">
      <dsp:nvSpPr>
        <dsp:cNvPr id="0" name=""/>
        <dsp:cNvSpPr/>
      </dsp:nvSpPr>
      <dsp:spPr>
        <a:xfrm>
          <a:off x="0" y="1496151"/>
          <a:ext cx="9070975" cy="747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designano i Responsabili esterni</a:t>
          </a:r>
          <a:endParaRPr lang="it-IT" sz="3600" kern="1200" dirty="0"/>
        </a:p>
      </dsp:txBody>
      <dsp:txXfrm>
        <a:off x="0" y="1496151"/>
        <a:ext cx="9070975" cy="747847"/>
      </dsp:txXfrm>
    </dsp:sp>
    <dsp:sp modelId="{8B1E49D8-620C-4EAC-A967-17AD5862A6F0}">
      <dsp:nvSpPr>
        <dsp:cNvPr id="0" name=""/>
        <dsp:cNvSpPr/>
      </dsp:nvSpPr>
      <dsp:spPr>
        <a:xfrm>
          <a:off x="0" y="2243998"/>
          <a:ext cx="90709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31A8B4-AC02-433D-A6A4-F98AC36648D4}">
      <dsp:nvSpPr>
        <dsp:cNvPr id="0" name=""/>
        <dsp:cNvSpPr/>
      </dsp:nvSpPr>
      <dsp:spPr>
        <a:xfrm>
          <a:off x="0" y="2243998"/>
          <a:ext cx="9070975" cy="747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individuano un referente locale</a:t>
          </a:r>
          <a:endParaRPr lang="it-IT" sz="3600" kern="1200" dirty="0"/>
        </a:p>
      </dsp:txBody>
      <dsp:txXfrm>
        <a:off x="0" y="2243998"/>
        <a:ext cx="9070975" cy="747847"/>
      </dsp:txXfrm>
    </dsp:sp>
    <dsp:sp modelId="{607E2CBB-471B-4299-B9B9-5AB111951E3B}">
      <dsp:nvSpPr>
        <dsp:cNvPr id="0" name=""/>
        <dsp:cNvSpPr/>
      </dsp:nvSpPr>
      <dsp:spPr>
        <a:xfrm>
          <a:off x="0" y="2991846"/>
          <a:ext cx="90709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2432E9-3837-4574-8B38-99ACB96DDA61}">
      <dsp:nvSpPr>
        <dsp:cNvPr id="0" name=""/>
        <dsp:cNvSpPr/>
      </dsp:nvSpPr>
      <dsp:spPr>
        <a:xfrm>
          <a:off x="0" y="2991846"/>
          <a:ext cx="9070975" cy="747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collaborano col DG e  DPO</a:t>
          </a:r>
          <a:endParaRPr lang="it-IT" sz="3600" kern="1200" dirty="0"/>
        </a:p>
      </dsp:txBody>
      <dsp:txXfrm>
        <a:off x="0" y="2991846"/>
        <a:ext cx="9070975" cy="74784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F22DA-94F5-43FC-B8AE-881EC2C769DF}">
      <dsp:nvSpPr>
        <dsp:cNvPr id="0" name=""/>
        <dsp:cNvSpPr/>
      </dsp:nvSpPr>
      <dsp:spPr>
        <a:xfrm>
          <a:off x="0" y="0"/>
          <a:ext cx="9070975" cy="0"/>
        </a:xfrm>
        <a:prstGeom prst="lin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D414F0-B3A3-42B6-AA83-04B11C316FB1}">
      <dsp:nvSpPr>
        <dsp:cNvPr id="0" name=""/>
        <dsp:cNvSpPr/>
      </dsp:nvSpPr>
      <dsp:spPr>
        <a:xfrm>
          <a:off x="0" y="0"/>
          <a:ext cx="9070975" cy="935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INFORMARE E FORNIRE CONSULENZA AL TITOLARE  CIRCA GLI OBBLIGHI CHE DERIVANO DAL REGOLAMENTO</a:t>
          </a:r>
          <a:endParaRPr lang="it-IT" sz="2400" kern="1200" dirty="0"/>
        </a:p>
      </dsp:txBody>
      <dsp:txXfrm>
        <a:off x="0" y="0"/>
        <a:ext cx="9070975" cy="935037"/>
      </dsp:txXfrm>
    </dsp:sp>
    <dsp:sp modelId="{2B5FB098-C9C8-4643-92ED-337753857884}">
      <dsp:nvSpPr>
        <dsp:cNvPr id="0" name=""/>
        <dsp:cNvSpPr/>
      </dsp:nvSpPr>
      <dsp:spPr>
        <a:xfrm>
          <a:off x="0" y="935037"/>
          <a:ext cx="9070975" cy="0"/>
        </a:xfrm>
        <a:prstGeom prst="line">
          <a:avLst/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3DFF76-CBBB-4894-ABB0-EC8B2D1F5529}">
      <dsp:nvSpPr>
        <dsp:cNvPr id="0" name=""/>
        <dsp:cNvSpPr/>
      </dsp:nvSpPr>
      <dsp:spPr>
        <a:xfrm>
          <a:off x="0" y="935037"/>
          <a:ext cx="9070975" cy="935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VIGILARE SULL’OSSERVANZA DEL REGOLAMENTO NELLE POLITICHE DEL TITOLARE IN MATERIA DI TRATTAMENTO</a:t>
          </a:r>
          <a:endParaRPr lang="it-IT" sz="2400" kern="1200" dirty="0"/>
        </a:p>
      </dsp:txBody>
      <dsp:txXfrm>
        <a:off x="0" y="935037"/>
        <a:ext cx="9070975" cy="935037"/>
      </dsp:txXfrm>
    </dsp:sp>
    <dsp:sp modelId="{0FED0728-8CF7-4997-A796-F8D8FD6AEBAE}">
      <dsp:nvSpPr>
        <dsp:cNvPr id="0" name=""/>
        <dsp:cNvSpPr/>
      </dsp:nvSpPr>
      <dsp:spPr>
        <a:xfrm>
          <a:off x="0" y="1870074"/>
          <a:ext cx="9070975" cy="0"/>
        </a:xfrm>
        <a:prstGeom prst="line">
          <a:avLst/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F6C31A-C913-41B1-B545-1C5FAFE75910}">
      <dsp:nvSpPr>
        <dsp:cNvPr id="0" name=""/>
        <dsp:cNvSpPr/>
      </dsp:nvSpPr>
      <dsp:spPr>
        <a:xfrm>
          <a:off x="0" y="1870075"/>
          <a:ext cx="9070975" cy="935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FORNIRE PARERI IN MERITO ALLA VALUTAZIONE DI IMPATTO</a:t>
          </a:r>
          <a:endParaRPr lang="it-IT" sz="2400" kern="1200" dirty="0"/>
        </a:p>
      </dsp:txBody>
      <dsp:txXfrm>
        <a:off x="0" y="1870075"/>
        <a:ext cx="9070975" cy="935037"/>
      </dsp:txXfrm>
    </dsp:sp>
    <dsp:sp modelId="{BED15243-1780-401E-805B-E4835F30E93F}">
      <dsp:nvSpPr>
        <dsp:cNvPr id="0" name=""/>
        <dsp:cNvSpPr/>
      </dsp:nvSpPr>
      <dsp:spPr>
        <a:xfrm>
          <a:off x="0" y="2805112"/>
          <a:ext cx="9070975" cy="0"/>
        </a:xfrm>
        <a:prstGeom prst="line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C5EB7E-695D-40A5-8F32-5C9B0FE9D2AA}">
      <dsp:nvSpPr>
        <dsp:cNvPr id="0" name=""/>
        <dsp:cNvSpPr/>
      </dsp:nvSpPr>
      <dsp:spPr>
        <a:xfrm>
          <a:off x="0" y="2805112"/>
          <a:ext cx="9070975" cy="935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COOPERARE COL GARANTE</a:t>
          </a:r>
          <a:endParaRPr lang="it-IT" sz="2400" kern="1200" dirty="0"/>
        </a:p>
      </dsp:txBody>
      <dsp:txXfrm>
        <a:off x="0" y="2805112"/>
        <a:ext cx="9070975" cy="935037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07CCA2-934C-41F2-BF7A-6C0046761D22}">
      <dsp:nvSpPr>
        <dsp:cNvPr id="0" name=""/>
        <dsp:cNvSpPr/>
      </dsp:nvSpPr>
      <dsp:spPr>
        <a:xfrm>
          <a:off x="0" y="0"/>
          <a:ext cx="90709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B6BFC1-9C6C-43AB-878F-81010BCE4547}">
      <dsp:nvSpPr>
        <dsp:cNvPr id="0" name=""/>
        <dsp:cNvSpPr/>
      </dsp:nvSpPr>
      <dsp:spPr>
        <a:xfrm>
          <a:off x="0" y="0"/>
          <a:ext cx="1814195" cy="1870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PAGINA WEB</a:t>
          </a:r>
          <a:endParaRPr lang="it-IT" sz="2500" kern="1200" dirty="0"/>
        </a:p>
      </dsp:txBody>
      <dsp:txXfrm>
        <a:off x="0" y="0"/>
        <a:ext cx="1814195" cy="1870075"/>
      </dsp:txXfrm>
    </dsp:sp>
    <dsp:sp modelId="{28370930-B93A-4157-983C-4A22FC1F66A6}">
      <dsp:nvSpPr>
        <dsp:cNvPr id="0" name=""/>
        <dsp:cNvSpPr/>
      </dsp:nvSpPr>
      <dsp:spPr>
        <a:xfrm>
          <a:off x="1950259" y="84920"/>
          <a:ext cx="7120715" cy="1698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kern="1200" dirty="0" smtClean="0"/>
            <a:t>     https://dpo.infn.it</a:t>
          </a:r>
          <a:endParaRPr lang="it-IT" sz="4800" kern="1200" dirty="0"/>
        </a:p>
      </dsp:txBody>
      <dsp:txXfrm>
        <a:off x="1950259" y="84920"/>
        <a:ext cx="7120715" cy="1698407"/>
      </dsp:txXfrm>
    </dsp:sp>
    <dsp:sp modelId="{BC48EAFD-30CF-46B8-BEFF-3551DB7A7F9D}">
      <dsp:nvSpPr>
        <dsp:cNvPr id="0" name=""/>
        <dsp:cNvSpPr/>
      </dsp:nvSpPr>
      <dsp:spPr>
        <a:xfrm>
          <a:off x="1814195" y="1783328"/>
          <a:ext cx="72567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A9CA6-5E40-4EB4-AEE2-CDB353B120B7}">
      <dsp:nvSpPr>
        <dsp:cNvPr id="0" name=""/>
        <dsp:cNvSpPr/>
      </dsp:nvSpPr>
      <dsp:spPr>
        <a:xfrm>
          <a:off x="0" y="1870075"/>
          <a:ext cx="90709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9E9558-FD64-4BA9-9489-0021020D04EA}">
      <dsp:nvSpPr>
        <dsp:cNvPr id="0" name=""/>
        <dsp:cNvSpPr/>
      </dsp:nvSpPr>
      <dsp:spPr>
        <a:xfrm>
          <a:off x="0" y="1870075"/>
          <a:ext cx="1814195" cy="1870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INDIRIZZO MAIL</a:t>
          </a:r>
          <a:endParaRPr lang="it-IT" sz="2500" kern="1200" dirty="0"/>
        </a:p>
      </dsp:txBody>
      <dsp:txXfrm>
        <a:off x="0" y="1870075"/>
        <a:ext cx="1814195" cy="1870075"/>
      </dsp:txXfrm>
    </dsp:sp>
    <dsp:sp modelId="{364C83BC-E724-4371-AB61-7CC8504463B6}">
      <dsp:nvSpPr>
        <dsp:cNvPr id="0" name=""/>
        <dsp:cNvSpPr/>
      </dsp:nvSpPr>
      <dsp:spPr>
        <a:xfrm>
          <a:off x="1950259" y="1954995"/>
          <a:ext cx="7120715" cy="1698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kern="1200" dirty="0" smtClean="0"/>
            <a:t>     dpo@infn.it</a:t>
          </a:r>
          <a:endParaRPr lang="it-IT" sz="4800" kern="1200" dirty="0"/>
        </a:p>
      </dsp:txBody>
      <dsp:txXfrm>
        <a:off x="1950259" y="1954995"/>
        <a:ext cx="7120715" cy="1698407"/>
      </dsp:txXfrm>
    </dsp:sp>
    <dsp:sp modelId="{1D4D59BA-176E-4CC9-A27D-83DB04CD3453}">
      <dsp:nvSpPr>
        <dsp:cNvPr id="0" name=""/>
        <dsp:cNvSpPr/>
      </dsp:nvSpPr>
      <dsp:spPr>
        <a:xfrm>
          <a:off x="1814195" y="3653403"/>
          <a:ext cx="72567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3AD123-55A0-4253-9735-5869E38CCC62}">
      <dsp:nvSpPr>
        <dsp:cNvPr id="0" name=""/>
        <dsp:cNvSpPr/>
      </dsp:nvSpPr>
      <dsp:spPr>
        <a:xfrm>
          <a:off x="0" y="292599"/>
          <a:ext cx="9070975" cy="13466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008" tIns="395732" rIns="704008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dirty="0" smtClean="0"/>
            <a:t>informazioni che non riguardano una persona identificata o identificabile</a:t>
          </a:r>
          <a:endParaRPr lang="it-IT" sz="2800" kern="1200" dirty="0"/>
        </a:p>
      </dsp:txBody>
      <dsp:txXfrm>
        <a:off x="0" y="292599"/>
        <a:ext cx="9070975" cy="1346625"/>
      </dsp:txXfrm>
    </dsp:sp>
    <dsp:sp modelId="{039CF773-DF1F-4496-AE5B-D39565626106}">
      <dsp:nvSpPr>
        <dsp:cNvPr id="0" name=""/>
        <dsp:cNvSpPr/>
      </dsp:nvSpPr>
      <dsp:spPr>
        <a:xfrm>
          <a:off x="453548" y="12159"/>
          <a:ext cx="6349682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03" tIns="0" rIns="24000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DATI ANONIMI  </a:t>
          </a:r>
          <a:endParaRPr lang="it-IT" sz="2400" kern="1200" dirty="0"/>
        </a:p>
      </dsp:txBody>
      <dsp:txXfrm>
        <a:off x="480928" y="39539"/>
        <a:ext cx="6294922" cy="506120"/>
      </dsp:txXfrm>
    </dsp:sp>
    <dsp:sp modelId="{B118FD74-D0BC-49A0-88E5-40E8D722BF3D}">
      <dsp:nvSpPr>
        <dsp:cNvPr id="0" name=""/>
        <dsp:cNvSpPr/>
      </dsp:nvSpPr>
      <dsp:spPr>
        <a:xfrm>
          <a:off x="0" y="2022265"/>
          <a:ext cx="9070975" cy="17057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008" tIns="395732" rIns="704008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dirty="0" smtClean="0"/>
            <a:t>trattamento volto a de-identificare in maniera irreversibile l’informazione dal soggetto cui si riferisce</a:t>
          </a:r>
          <a:endParaRPr lang="it-IT" sz="2800" kern="1200" dirty="0"/>
        </a:p>
      </dsp:txBody>
      <dsp:txXfrm>
        <a:off x="0" y="2022265"/>
        <a:ext cx="9070975" cy="1705725"/>
      </dsp:txXfrm>
    </dsp:sp>
    <dsp:sp modelId="{C92A0E09-522C-4EF2-B3D8-1252C83562BD}">
      <dsp:nvSpPr>
        <dsp:cNvPr id="0" name=""/>
        <dsp:cNvSpPr/>
      </dsp:nvSpPr>
      <dsp:spPr>
        <a:xfrm>
          <a:off x="453548" y="1741825"/>
          <a:ext cx="6349682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03" tIns="0" rIns="24000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DATI ANONIMIZZATI</a:t>
          </a:r>
          <a:endParaRPr lang="it-IT" sz="2400" kern="1200" dirty="0"/>
        </a:p>
      </dsp:txBody>
      <dsp:txXfrm>
        <a:off x="480928" y="1769205"/>
        <a:ext cx="6294922" cy="5061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1AA306-DE2C-42C3-AD18-FE3B1C89B207}">
      <dsp:nvSpPr>
        <dsp:cNvPr id="0" name=""/>
        <dsp:cNvSpPr/>
      </dsp:nvSpPr>
      <dsp:spPr>
        <a:xfrm>
          <a:off x="3100" y="191413"/>
          <a:ext cx="1678661" cy="1007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 </a:t>
          </a:r>
          <a:r>
            <a:rPr lang="it-IT" sz="1900" b="0" kern="1200" dirty="0" smtClean="0"/>
            <a:t>nome</a:t>
          </a:r>
          <a:endParaRPr lang="it-IT" sz="1900" b="0" kern="1200" dirty="0"/>
        </a:p>
      </dsp:txBody>
      <dsp:txXfrm>
        <a:off x="3100" y="191413"/>
        <a:ext cx="1678661" cy="1007197"/>
      </dsp:txXfrm>
    </dsp:sp>
    <dsp:sp modelId="{A9837493-EFB0-41FC-8842-8711C4FCCE4E}">
      <dsp:nvSpPr>
        <dsp:cNvPr id="0" name=""/>
        <dsp:cNvSpPr/>
      </dsp:nvSpPr>
      <dsp:spPr>
        <a:xfrm>
          <a:off x="1849628" y="191413"/>
          <a:ext cx="1678661" cy="1007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numero di identificazione</a:t>
          </a:r>
          <a:endParaRPr lang="it-IT" sz="1900" kern="1200" dirty="0"/>
        </a:p>
      </dsp:txBody>
      <dsp:txXfrm>
        <a:off x="1849628" y="191413"/>
        <a:ext cx="1678661" cy="1007197"/>
      </dsp:txXfrm>
    </dsp:sp>
    <dsp:sp modelId="{D8B084C0-B8D3-440F-8434-5C301B77868D}">
      <dsp:nvSpPr>
        <dsp:cNvPr id="0" name=""/>
        <dsp:cNvSpPr/>
      </dsp:nvSpPr>
      <dsp:spPr>
        <a:xfrm>
          <a:off x="3696156" y="191413"/>
          <a:ext cx="1678661" cy="1007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dati relativi all'ubicazione</a:t>
          </a:r>
          <a:endParaRPr lang="it-IT" sz="1900" kern="1200" dirty="0"/>
        </a:p>
      </dsp:txBody>
      <dsp:txXfrm>
        <a:off x="3696156" y="191413"/>
        <a:ext cx="1678661" cy="1007197"/>
      </dsp:txXfrm>
    </dsp:sp>
    <dsp:sp modelId="{B6F318B0-DF19-4A28-848D-B568CE7A0EF0}">
      <dsp:nvSpPr>
        <dsp:cNvPr id="0" name=""/>
        <dsp:cNvSpPr/>
      </dsp:nvSpPr>
      <dsp:spPr>
        <a:xfrm>
          <a:off x="5542684" y="191413"/>
          <a:ext cx="1678661" cy="1007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identificativo online    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 (indirizzi IP)</a:t>
          </a:r>
          <a:endParaRPr lang="it-IT" sz="1900" kern="1200" dirty="0"/>
        </a:p>
      </dsp:txBody>
      <dsp:txXfrm>
        <a:off x="5542684" y="191413"/>
        <a:ext cx="1678661" cy="1007197"/>
      </dsp:txXfrm>
    </dsp:sp>
    <dsp:sp modelId="{625347E4-6954-48A6-81AC-D32D54491915}">
      <dsp:nvSpPr>
        <dsp:cNvPr id="0" name=""/>
        <dsp:cNvSpPr/>
      </dsp:nvSpPr>
      <dsp:spPr>
        <a:xfrm>
          <a:off x="7389212" y="191413"/>
          <a:ext cx="1678661" cy="1007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0" kern="1200" dirty="0" smtClean="0"/>
            <a:t>identità fisica</a:t>
          </a:r>
          <a:endParaRPr lang="it-IT" sz="1900" b="0" kern="1200" dirty="0"/>
        </a:p>
      </dsp:txBody>
      <dsp:txXfrm>
        <a:off x="7389212" y="191413"/>
        <a:ext cx="1678661" cy="1007197"/>
      </dsp:txXfrm>
    </dsp:sp>
    <dsp:sp modelId="{ADCB794E-7C84-4DF3-A0DE-39347B4F5581}">
      <dsp:nvSpPr>
        <dsp:cNvPr id="0" name=""/>
        <dsp:cNvSpPr/>
      </dsp:nvSpPr>
      <dsp:spPr>
        <a:xfrm>
          <a:off x="3100" y="1366476"/>
          <a:ext cx="1678661" cy="1007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0" kern="1200" dirty="0" smtClean="0"/>
            <a:t>identità fisiologica</a:t>
          </a:r>
          <a:endParaRPr lang="it-IT" sz="1900" b="0" kern="1200" dirty="0"/>
        </a:p>
      </dsp:txBody>
      <dsp:txXfrm>
        <a:off x="3100" y="1366476"/>
        <a:ext cx="1678661" cy="1007197"/>
      </dsp:txXfrm>
    </dsp:sp>
    <dsp:sp modelId="{1E95BB9E-DDA6-4DD7-BF7E-FAEB3BA3FE50}">
      <dsp:nvSpPr>
        <dsp:cNvPr id="0" name=""/>
        <dsp:cNvSpPr/>
      </dsp:nvSpPr>
      <dsp:spPr>
        <a:xfrm>
          <a:off x="1849628" y="1366476"/>
          <a:ext cx="1678661" cy="1007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0" kern="1200" dirty="0" smtClean="0"/>
            <a:t>identità psichica</a:t>
          </a:r>
          <a:endParaRPr lang="it-IT" sz="1900" b="0" kern="1200" dirty="0"/>
        </a:p>
      </dsp:txBody>
      <dsp:txXfrm>
        <a:off x="1849628" y="1366476"/>
        <a:ext cx="1678661" cy="1007197"/>
      </dsp:txXfrm>
    </dsp:sp>
    <dsp:sp modelId="{F059394F-60C1-4B99-8A24-6C38DEE437E2}">
      <dsp:nvSpPr>
        <dsp:cNvPr id="0" name=""/>
        <dsp:cNvSpPr/>
      </dsp:nvSpPr>
      <dsp:spPr>
        <a:xfrm>
          <a:off x="3696156" y="1366476"/>
          <a:ext cx="1678661" cy="1007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0" kern="1200" dirty="0" smtClean="0"/>
            <a:t>identità genetica</a:t>
          </a:r>
          <a:endParaRPr lang="it-IT" sz="1900" b="0" kern="1200" dirty="0"/>
        </a:p>
      </dsp:txBody>
      <dsp:txXfrm>
        <a:off x="3696156" y="1366476"/>
        <a:ext cx="1678661" cy="1007197"/>
      </dsp:txXfrm>
    </dsp:sp>
    <dsp:sp modelId="{748BAA6E-1CAF-4B23-BAE6-3CB23A5955D2}">
      <dsp:nvSpPr>
        <dsp:cNvPr id="0" name=""/>
        <dsp:cNvSpPr/>
      </dsp:nvSpPr>
      <dsp:spPr>
        <a:xfrm>
          <a:off x="5542684" y="1366476"/>
          <a:ext cx="1678661" cy="1007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0" kern="1200" dirty="0" smtClean="0"/>
            <a:t>dati biometrici</a:t>
          </a:r>
          <a:endParaRPr lang="it-IT" sz="1900" b="0" kern="1200" dirty="0"/>
        </a:p>
      </dsp:txBody>
      <dsp:txXfrm>
        <a:off x="5542684" y="1366476"/>
        <a:ext cx="1678661" cy="1007197"/>
      </dsp:txXfrm>
    </dsp:sp>
    <dsp:sp modelId="{D861A573-3A15-49EC-B666-83FA1A2230C6}">
      <dsp:nvSpPr>
        <dsp:cNvPr id="0" name=""/>
        <dsp:cNvSpPr/>
      </dsp:nvSpPr>
      <dsp:spPr>
        <a:xfrm>
          <a:off x="7389212" y="1366476"/>
          <a:ext cx="1678661" cy="1007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0" kern="1200" dirty="0" smtClean="0"/>
            <a:t>dati sulla salute</a:t>
          </a:r>
          <a:endParaRPr lang="it-IT" sz="1900" b="0" kern="1200" dirty="0"/>
        </a:p>
      </dsp:txBody>
      <dsp:txXfrm>
        <a:off x="7389212" y="1366476"/>
        <a:ext cx="1678661" cy="1007197"/>
      </dsp:txXfrm>
    </dsp:sp>
    <dsp:sp modelId="{6CE6E498-1290-4F38-8FEF-B19AF770AFBA}">
      <dsp:nvSpPr>
        <dsp:cNvPr id="0" name=""/>
        <dsp:cNvSpPr/>
      </dsp:nvSpPr>
      <dsp:spPr>
        <a:xfrm>
          <a:off x="1849628" y="2541539"/>
          <a:ext cx="1678661" cy="1007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identità economica</a:t>
          </a:r>
          <a:endParaRPr lang="it-IT" sz="1900" kern="1200" dirty="0"/>
        </a:p>
      </dsp:txBody>
      <dsp:txXfrm>
        <a:off x="1849628" y="2541539"/>
        <a:ext cx="1678661" cy="1007197"/>
      </dsp:txXfrm>
    </dsp:sp>
    <dsp:sp modelId="{04196FB2-7BE0-44FE-8F61-1B9DCCCB9197}">
      <dsp:nvSpPr>
        <dsp:cNvPr id="0" name=""/>
        <dsp:cNvSpPr/>
      </dsp:nvSpPr>
      <dsp:spPr>
        <a:xfrm>
          <a:off x="3696156" y="2541539"/>
          <a:ext cx="1678661" cy="1007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smtClean="0"/>
            <a:t>identità culturale</a:t>
          </a:r>
          <a:endParaRPr lang="it-IT" sz="1900" kern="1200"/>
        </a:p>
      </dsp:txBody>
      <dsp:txXfrm>
        <a:off x="3696156" y="2541539"/>
        <a:ext cx="1678661" cy="1007197"/>
      </dsp:txXfrm>
    </dsp:sp>
    <dsp:sp modelId="{F023A69E-C9B2-4B3A-8111-F48BEDE648A8}">
      <dsp:nvSpPr>
        <dsp:cNvPr id="0" name=""/>
        <dsp:cNvSpPr/>
      </dsp:nvSpPr>
      <dsp:spPr>
        <a:xfrm>
          <a:off x="5542684" y="2541539"/>
          <a:ext cx="1678661" cy="1007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identità sociale</a:t>
          </a:r>
          <a:endParaRPr lang="it-IT" sz="1900" kern="1200" dirty="0"/>
        </a:p>
      </dsp:txBody>
      <dsp:txXfrm>
        <a:off x="5542684" y="2541539"/>
        <a:ext cx="1678661" cy="10071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E40785-1660-43DD-9C10-D3F201B6A7FB}">
      <dsp:nvSpPr>
        <dsp:cNvPr id="0" name=""/>
        <dsp:cNvSpPr/>
      </dsp:nvSpPr>
      <dsp:spPr>
        <a:xfrm>
          <a:off x="0" y="12474"/>
          <a:ext cx="9070975" cy="11232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DATO COMUNE</a:t>
          </a:r>
          <a:endParaRPr lang="it-IT" sz="2800" kern="1200" dirty="0"/>
        </a:p>
      </dsp:txBody>
      <dsp:txXfrm>
        <a:off x="54830" y="67304"/>
        <a:ext cx="8961315" cy="1013540"/>
      </dsp:txXfrm>
    </dsp:sp>
    <dsp:sp modelId="{32B73180-6B22-4AF0-9CFF-B17828E9AAB1}">
      <dsp:nvSpPr>
        <dsp:cNvPr id="0" name=""/>
        <dsp:cNvSpPr/>
      </dsp:nvSpPr>
      <dsp:spPr>
        <a:xfrm>
          <a:off x="0" y="1308474"/>
          <a:ext cx="9070975" cy="11232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DATO PARTICOLARE</a:t>
          </a:r>
          <a:endParaRPr lang="it-IT" sz="2800" kern="1200" dirty="0"/>
        </a:p>
      </dsp:txBody>
      <dsp:txXfrm>
        <a:off x="54830" y="1363304"/>
        <a:ext cx="8961315" cy="1013540"/>
      </dsp:txXfrm>
    </dsp:sp>
    <dsp:sp modelId="{E299C7B7-A76F-4F1E-A565-24BF9BCB3EBE}">
      <dsp:nvSpPr>
        <dsp:cNvPr id="0" name=""/>
        <dsp:cNvSpPr/>
      </dsp:nvSpPr>
      <dsp:spPr>
        <a:xfrm>
          <a:off x="0" y="2609066"/>
          <a:ext cx="9070975" cy="11232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DATO GIUDIZIARIO</a:t>
          </a:r>
          <a:endParaRPr lang="it-IT" sz="2800" kern="1200" dirty="0"/>
        </a:p>
      </dsp:txBody>
      <dsp:txXfrm>
        <a:off x="54830" y="2663896"/>
        <a:ext cx="8961315" cy="10135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990323-E17F-431C-997D-3C0FD863D2C0}">
      <dsp:nvSpPr>
        <dsp:cNvPr id="0" name=""/>
        <dsp:cNvSpPr/>
      </dsp:nvSpPr>
      <dsp:spPr>
        <a:xfrm>
          <a:off x="0" y="521649"/>
          <a:ext cx="9070975" cy="12548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b="1" kern="1200" dirty="0" smtClean="0"/>
            <a:t>Art. 180, comma 3, </a:t>
          </a:r>
          <a:r>
            <a:rPr lang="it-IT" sz="3200" b="1" kern="1200" dirty="0" err="1" smtClean="0"/>
            <a:t>D.Lgs.</a:t>
          </a:r>
          <a:r>
            <a:rPr lang="it-IT" sz="3200" b="1" kern="1200" dirty="0" smtClean="0"/>
            <a:t> 81/08</a:t>
          </a:r>
          <a:endParaRPr lang="it-IT" sz="3200" b="1" kern="1200" dirty="0"/>
        </a:p>
      </dsp:txBody>
      <dsp:txXfrm>
        <a:off x="61256" y="582905"/>
        <a:ext cx="8948463" cy="1132313"/>
      </dsp:txXfrm>
    </dsp:sp>
    <dsp:sp modelId="{30632482-5B86-4448-AC55-CEAB66CCA739}">
      <dsp:nvSpPr>
        <dsp:cNvPr id="0" name=""/>
        <dsp:cNvSpPr/>
      </dsp:nvSpPr>
      <dsp:spPr>
        <a:xfrm>
          <a:off x="0" y="1963675"/>
          <a:ext cx="9070975" cy="12548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0" i="1" kern="1200" dirty="0" smtClean="0"/>
            <a:t>la protezione dei lavoratori dalle radiazioni ionizzanti  </a:t>
          </a:r>
          <a:r>
            <a:rPr lang="it-IT" sz="2400" b="0" i="1" kern="1200" dirty="0" err="1" smtClean="0"/>
            <a:t>e’</a:t>
          </a:r>
          <a:r>
            <a:rPr lang="it-IT" sz="2400" b="0" i="1" kern="1200" dirty="0" smtClean="0"/>
            <a:t> disciplinata unicamente dal Decreto Legislativo 17 marzo 1995, n. 230 e sue successive modificazioni   </a:t>
          </a:r>
          <a:endParaRPr lang="it-IT" sz="2400" b="0" i="1" kern="1200" dirty="0"/>
        </a:p>
      </dsp:txBody>
      <dsp:txXfrm>
        <a:off x="61256" y="2024931"/>
        <a:ext cx="8948463" cy="11323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4ED985-9DA9-44C8-BA4D-1D1F597FF566}">
      <dsp:nvSpPr>
        <dsp:cNvPr id="0" name=""/>
        <dsp:cNvSpPr/>
      </dsp:nvSpPr>
      <dsp:spPr>
        <a:xfrm>
          <a:off x="0" y="263574"/>
          <a:ext cx="9070975" cy="585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ADEGUATO – sufficiente a raggiungere lo scopo</a:t>
          </a:r>
          <a:endParaRPr lang="it-IT" sz="2500" kern="1200" dirty="0"/>
        </a:p>
      </dsp:txBody>
      <dsp:txXfrm>
        <a:off x="28557" y="292131"/>
        <a:ext cx="9013861" cy="527886"/>
      </dsp:txXfrm>
    </dsp:sp>
    <dsp:sp modelId="{607CC7E5-4859-479B-929F-5367FC980600}">
      <dsp:nvSpPr>
        <dsp:cNvPr id="0" name=""/>
        <dsp:cNvSpPr/>
      </dsp:nvSpPr>
      <dsp:spPr>
        <a:xfrm>
          <a:off x="0" y="920574"/>
          <a:ext cx="9070975" cy="585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ESATTO - corretto</a:t>
          </a:r>
          <a:endParaRPr lang="it-IT" sz="2500" kern="1200" dirty="0"/>
        </a:p>
      </dsp:txBody>
      <dsp:txXfrm>
        <a:off x="28557" y="949131"/>
        <a:ext cx="9013861" cy="527886"/>
      </dsp:txXfrm>
    </dsp:sp>
    <dsp:sp modelId="{4061F1CC-9644-49BB-B3B4-B3C2383EE386}">
      <dsp:nvSpPr>
        <dsp:cNvPr id="0" name=""/>
        <dsp:cNvSpPr/>
      </dsp:nvSpPr>
      <dsp:spPr>
        <a:xfrm>
          <a:off x="0" y="1577574"/>
          <a:ext cx="9070975" cy="585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AGGIORNATO - corrente</a:t>
          </a:r>
          <a:endParaRPr lang="it-IT" sz="2500" kern="1200" dirty="0"/>
        </a:p>
      </dsp:txBody>
      <dsp:txXfrm>
        <a:off x="28557" y="1606131"/>
        <a:ext cx="9013861" cy="527886"/>
      </dsp:txXfrm>
    </dsp:sp>
    <dsp:sp modelId="{F426D5F6-DF1D-49C9-BAE5-5C765B70CD14}">
      <dsp:nvSpPr>
        <dsp:cNvPr id="0" name=""/>
        <dsp:cNvSpPr/>
      </dsp:nvSpPr>
      <dsp:spPr>
        <a:xfrm>
          <a:off x="0" y="2234575"/>
          <a:ext cx="9070975" cy="585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PERTINENTE – direttamente connesso alla finalità perseguita</a:t>
          </a:r>
          <a:endParaRPr lang="it-IT" sz="2500" kern="1200" dirty="0"/>
        </a:p>
      </dsp:txBody>
      <dsp:txXfrm>
        <a:off x="28557" y="2263132"/>
        <a:ext cx="9013861" cy="527886"/>
      </dsp:txXfrm>
    </dsp:sp>
    <dsp:sp modelId="{98577D7B-9BA0-4195-B7BD-2D168D8AEFB9}">
      <dsp:nvSpPr>
        <dsp:cNvPr id="0" name=""/>
        <dsp:cNvSpPr/>
      </dsp:nvSpPr>
      <dsp:spPr>
        <a:xfrm>
          <a:off x="0" y="2891575"/>
          <a:ext cx="9070975" cy="585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LIMITATO - necessario</a:t>
          </a:r>
          <a:endParaRPr lang="it-IT" sz="2500" kern="1200" dirty="0"/>
        </a:p>
      </dsp:txBody>
      <dsp:txXfrm>
        <a:off x="28557" y="2920132"/>
        <a:ext cx="9013861" cy="52788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E3E03-F719-4745-A32D-F131C35B3134}">
      <dsp:nvSpPr>
        <dsp:cNvPr id="0" name=""/>
        <dsp:cNvSpPr/>
      </dsp:nvSpPr>
      <dsp:spPr>
        <a:xfrm>
          <a:off x="1107" y="474881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RACCOLTA</a:t>
          </a:r>
          <a:endParaRPr lang="it-IT" sz="1100" kern="1200" dirty="0"/>
        </a:p>
      </dsp:txBody>
      <dsp:txXfrm>
        <a:off x="1107" y="474881"/>
        <a:ext cx="1395193" cy="837116"/>
      </dsp:txXfrm>
    </dsp:sp>
    <dsp:sp modelId="{87807B4B-3B1F-42BD-B9DA-FBDE4B3C9063}">
      <dsp:nvSpPr>
        <dsp:cNvPr id="0" name=""/>
        <dsp:cNvSpPr/>
      </dsp:nvSpPr>
      <dsp:spPr>
        <a:xfrm>
          <a:off x="1535820" y="474881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REGISTRAZIONE</a:t>
          </a:r>
          <a:endParaRPr lang="it-IT" sz="1100" kern="1200" dirty="0"/>
        </a:p>
      </dsp:txBody>
      <dsp:txXfrm>
        <a:off x="1535820" y="474881"/>
        <a:ext cx="1395193" cy="837116"/>
      </dsp:txXfrm>
    </dsp:sp>
    <dsp:sp modelId="{66A716DB-D23A-4D0B-8BC2-D0AB2B4467F1}">
      <dsp:nvSpPr>
        <dsp:cNvPr id="0" name=""/>
        <dsp:cNvSpPr/>
      </dsp:nvSpPr>
      <dsp:spPr>
        <a:xfrm>
          <a:off x="3070533" y="474881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ORGANIZZAZIONE</a:t>
          </a:r>
          <a:endParaRPr lang="it-IT" sz="1100" kern="1200" dirty="0"/>
        </a:p>
      </dsp:txBody>
      <dsp:txXfrm>
        <a:off x="3070533" y="474881"/>
        <a:ext cx="1395193" cy="837116"/>
      </dsp:txXfrm>
    </dsp:sp>
    <dsp:sp modelId="{6D5F1678-7100-46DB-A0B2-1F44DF4149D5}">
      <dsp:nvSpPr>
        <dsp:cNvPr id="0" name=""/>
        <dsp:cNvSpPr/>
      </dsp:nvSpPr>
      <dsp:spPr>
        <a:xfrm>
          <a:off x="4605247" y="474881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STRUTTURAZIONE</a:t>
          </a:r>
          <a:endParaRPr lang="it-IT" sz="1100" kern="1200" dirty="0"/>
        </a:p>
      </dsp:txBody>
      <dsp:txXfrm>
        <a:off x="4605247" y="474881"/>
        <a:ext cx="1395193" cy="837116"/>
      </dsp:txXfrm>
    </dsp:sp>
    <dsp:sp modelId="{83D8D3F1-B176-47FC-9E1D-CDA19C862AC1}">
      <dsp:nvSpPr>
        <dsp:cNvPr id="0" name=""/>
        <dsp:cNvSpPr/>
      </dsp:nvSpPr>
      <dsp:spPr>
        <a:xfrm>
          <a:off x="6139960" y="474881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CONSERVAZIONE</a:t>
          </a:r>
          <a:endParaRPr lang="it-IT" sz="1100" kern="1200" dirty="0"/>
        </a:p>
      </dsp:txBody>
      <dsp:txXfrm>
        <a:off x="6139960" y="474881"/>
        <a:ext cx="1395193" cy="837116"/>
      </dsp:txXfrm>
    </dsp:sp>
    <dsp:sp modelId="{3EFCC6EF-CB58-4A89-A160-42666EAD87F1}">
      <dsp:nvSpPr>
        <dsp:cNvPr id="0" name=""/>
        <dsp:cNvSpPr/>
      </dsp:nvSpPr>
      <dsp:spPr>
        <a:xfrm>
          <a:off x="7674673" y="474881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ADATTAMENTO</a:t>
          </a:r>
          <a:endParaRPr lang="it-IT" sz="1100" kern="1200" dirty="0"/>
        </a:p>
      </dsp:txBody>
      <dsp:txXfrm>
        <a:off x="7674673" y="474881"/>
        <a:ext cx="1395193" cy="837116"/>
      </dsp:txXfrm>
    </dsp:sp>
    <dsp:sp modelId="{062FC45C-B6E8-4286-AD2B-366EBD85D45E}">
      <dsp:nvSpPr>
        <dsp:cNvPr id="0" name=""/>
        <dsp:cNvSpPr/>
      </dsp:nvSpPr>
      <dsp:spPr>
        <a:xfrm>
          <a:off x="1107" y="1451516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 MODIFICA</a:t>
          </a:r>
          <a:endParaRPr lang="it-IT" sz="1100" kern="1200" dirty="0"/>
        </a:p>
      </dsp:txBody>
      <dsp:txXfrm>
        <a:off x="1107" y="1451516"/>
        <a:ext cx="1395193" cy="837116"/>
      </dsp:txXfrm>
    </dsp:sp>
    <dsp:sp modelId="{2A0E8E6A-9E70-4B00-9B6D-3CF5A22EFF21}">
      <dsp:nvSpPr>
        <dsp:cNvPr id="0" name=""/>
        <dsp:cNvSpPr/>
      </dsp:nvSpPr>
      <dsp:spPr>
        <a:xfrm>
          <a:off x="1535820" y="1451516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ESTRAZIONE</a:t>
          </a:r>
          <a:endParaRPr lang="it-IT" sz="1100" kern="1200" dirty="0"/>
        </a:p>
      </dsp:txBody>
      <dsp:txXfrm>
        <a:off x="1535820" y="1451516"/>
        <a:ext cx="1395193" cy="837116"/>
      </dsp:txXfrm>
    </dsp:sp>
    <dsp:sp modelId="{E3D6E990-010A-4521-9BF9-8A77FE9D5E3D}">
      <dsp:nvSpPr>
        <dsp:cNvPr id="0" name=""/>
        <dsp:cNvSpPr/>
      </dsp:nvSpPr>
      <dsp:spPr>
        <a:xfrm>
          <a:off x="3070533" y="1451516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CONSULTAZIONE</a:t>
          </a:r>
          <a:endParaRPr lang="it-IT" sz="1100" kern="1200" dirty="0"/>
        </a:p>
      </dsp:txBody>
      <dsp:txXfrm>
        <a:off x="3070533" y="1451516"/>
        <a:ext cx="1395193" cy="837116"/>
      </dsp:txXfrm>
    </dsp:sp>
    <dsp:sp modelId="{5B00071A-B3BA-44E4-AA5B-C3FB605E577E}">
      <dsp:nvSpPr>
        <dsp:cNvPr id="0" name=""/>
        <dsp:cNvSpPr/>
      </dsp:nvSpPr>
      <dsp:spPr>
        <a:xfrm>
          <a:off x="4605247" y="1451516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USO</a:t>
          </a:r>
          <a:endParaRPr lang="it-IT" sz="1100" kern="1200" dirty="0"/>
        </a:p>
      </dsp:txBody>
      <dsp:txXfrm>
        <a:off x="4605247" y="1451516"/>
        <a:ext cx="1395193" cy="837116"/>
      </dsp:txXfrm>
    </dsp:sp>
    <dsp:sp modelId="{47EA6E90-6C44-4730-8A38-A22BF7C000E2}">
      <dsp:nvSpPr>
        <dsp:cNvPr id="0" name=""/>
        <dsp:cNvSpPr/>
      </dsp:nvSpPr>
      <dsp:spPr>
        <a:xfrm>
          <a:off x="6139960" y="1451516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COMUNICAZIONE MEDIANTE TRASMISSIONE</a:t>
          </a:r>
          <a:endParaRPr lang="it-IT" sz="1100" kern="1200" dirty="0"/>
        </a:p>
      </dsp:txBody>
      <dsp:txXfrm>
        <a:off x="6139960" y="1451516"/>
        <a:ext cx="1395193" cy="837116"/>
      </dsp:txXfrm>
    </dsp:sp>
    <dsp:sp modelId="{B134178A-6DE0-4C98-80E5-491C45F9E020}">
      <dsp:nvSpPr>
        <dsp:cNvPr id="0" name=""/>
        <dsp:cNvSpPr/>
      </dsp:nvSpPr>
      <dsp:spPr>
        <a:xfrm>
          <a:off x="7674673" y="1451516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DIFFUSIONE O QUALSIASI ALTRA FORMA DI MESSA A DISPOSIZIONE</a:t>
          </a:r>
          <a:endParaRPr lang="it-IT" sz="1100" kern="1200" dirty="0"/>
        </a:p>
      </dsp:txBody>
      <dsp:txXfrm>
        <a:off x="7674673" y="1451516"/>
        <a:ext cx="1395193" cy="837116"/>
      </dsp:txXfrm>
    </dsp:sp>
    <dsp:sp modelId="{0685EC67-EE12-46D0-A754-A10EAE00EE2D}">
      <dsp:nvSpPr>
        <dsp:cNvPr id="0" name=""/>
        <dsp:cNvSpPr/>
      </dsp:nvSpPr>
      <dsp:spPr>
        <a:xfrm>
          <a:off x="768463" y="2428152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RAFFRONTO</a:t>
          </a:r>
          <a:endParaRPr lang="it-IT" sz="1100" kern="1200" dirty="0"/>
        </a:p>
      </dsp:txBody>
      <dsp:txXfrm>
        <a:off x="768463" y="2428152"/>
        <a:ext cx="1395193" cy="837116"/>
      </dsp:txXfrm>
    </dsp:sp>
    <dsp:sp modelId="{6BCA8A22-A557-4917-94A8-B3ECC5CDDFCF}">
      <dsp:nvSpPr>
        <dsp:cNvPr id="0" name=""/>
        <dsp:cNvSpPr/>
      </dsp:nvSpPr>
      <dsp:spPr>
        <a:xfrm>
          <a:off x="2303177" y="2428152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INTER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CONNESSIONE</a:t>
          </a:r>
          <a:endParaRPr lang="it-IT" sz="1100" kern="1200" dirty="0"/>
        </a:p>
      </dsp:txBody>
      <dsp:txXfrm>
        <a:off x="2303177" y="2428152"/>
        <a:ext cx="1395193" cy="837116"/>
      </dsp:txXfrm>
    </dsp:sp>
    <dsp:sp modelId="{16D41079-15BD-4594-9879-E4C48D9F06F9}">
      <dsp:nvSpPr>
        <dsp:cNvPr id="0" name=""/>
        <dsp:cNvSpPr/>
      </dsp:nvSpPr>
      <dsp:spPr>
        <a:xfrm>
          <a:off x="3837890" y="2428152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LIMITAZIONE</a:t>
          </a:r>
          <a:endParaRPr lang="it-IT" sz="1100" kern="1200" dirty="0"/>
        </a:p>
      </dsp:txBody>
      <dsp:txXfrm>
        <a:off x="3837890" y="2428152"/>
        <a:ext cx="1395193" cy="837116"/>
      </dsp:txXfrm>
    </dsp:sp>
    <dsp:sp modelId="{9F2B5208-9A35-4ECA-BEEE-647A720E6EB3}">
      <dsp:nvSpPr>
        <dsp:cNvPr id="0" name=""/>
        <dsp:cNvSpPr/>
      </dsp:nvSpPr>
      <dsp:spPr>
        <a:xfrm>
          <a:off x="5372603" y="2428152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CANCELLAZIONE</a:t>
          </a:r>
          <a:endParaRPr lang="it-IT" sz="1100" kern="1200" dirty="0"/>
        </a:p>
      </dsp:txBody>
      <dsp:txXfrm>
        <a:off x="5372603" y="2428152"/>
        <a:ext cx="1395193" cy="837116"/>
      </dsp:txXfrm>
    </dsp:sp>
    <dsp:sp modelId="{11199E54-0E66-4DEB-84AE-AA8D1F87BD34}">
      <dsp:nvSpPr>
        <dsp:cNvPr id="0" name=""/>
        <dsp:cNvSpPr/>
      </dsp:nvSpPr>
      <dsp:spPr>
        <a:xfrm>
          <a:off x="6907317" y="2428152"/>
          <a:ext cx="1395193" cy="8371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DISTRUZIONE</a:t>
          </a:r>
          <a:endParaRPr lang="it-IT" sz="1100" kern="1200" dirty="0"/>
        </a:p>
      </dsp:txBody>
      <dsp:txXfrm>
        <a:off x="6907317" y="2428152"/>
        <a:ext cx="1395193" cy="83711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46E5BB-71E5-48D9-A34A-02267743E065}">
      <dsp:nvSpPr>
        <dsp:cNvPr id="0" name=""/>
        <dsp:cNvSpPr/>
      </dsp:nvSpPr>
      <dsp:spPr>
        <a:xfrm>
          <a:off x="0" y="5839"/>
          <a:ext cx="9070975" cy="37343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b="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b="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0" kern="1200" dirty="0" smtClean="0"/>
            <a:t>I </a:t>
          </a:r>
          <a:r>
            <a:rPr lang="it-IT" sz="2400" b="0" kern="1200" dirty="0" smtClean="0"/>
            <a:t>trattamenti delle categorie di dati particolari … sono </a:t>
          </a:r>
          <a:r>
            <a:rPr lang="it-IT" sz="2400" b="1" kern="1200" dirty="0" smtClean="0"/>
            <a:t>ammessi</a:t>
          </a:r>
          <a:r>
            <a:rPr lang="it-IT" sz="2400" b="0" kern="1200" dirty="0" smtClean="0"/>
            <a:t> qualora siano </a:t>
          </a:r>
          <a:r>
            <a:rPr lang="it-IT" sz="2400" b="1" kern="1200" dirty="0" smtClean="0"/>
            <a:t>previsti dal diritto dell’Unione Europea</a:t>
          </a:r>
          <a:r>
            <a:rPr lang="it-IT" sz="2400" b="0" kern="1200" dirty="0" smtClean="0"/>
            <a:t>, ovvero, nell’ordinamento interno, </a:t>
          </a:r>
          <a:r>
            <a:rPr lang="it-IT" sz="2400" b="1" kern="1200" dirty="0" smtClean="0"/>
            <a:t>da disposizioni di legge </a:t>
          </a:r>
          <a:r>
            <a:rPr lang="it-IT" sz="2400" b="0" kern="1200" dirty="0" smtClean="0"/>
            <a:t>o, nei casi previsti dalla legge, </a:t>
          </a:r>
          <a:r>
            <a:rPr lang="it-IT" sz="2400" b="1" kern="1200" dirty="0" smtClean="0"/>
            <a:t>di regolamento </a:t>
          </a:r>
          <a:r>
            <a:rPr lang="it-IT" sz="2400" b="0" kern="1200" dirty="0" smtClean="0"/>
            <a:t>che specifichino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0" kern="1200" dirty="0" smtClean="0"/>
            <a:t>- i </a:t>
          </a:r>
          <a:r>
            <a:rPr lang="it-IT" sz="2400" b="1" kern="1200" dirty="0" smtClean="0"/>
            <a:t>tipi di dati </a:t>
          </a:r>
          <a:r>
            <a:rPr lang="it-IT" sz="2400" b="0" kern="1200" dirty="0" smtClean="0"/>
            <a:t>che possono essere trattati,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0" kern="1200" dirty="0" smtClean="0"/>
            <a:t>- le </a:t>
          </a:r>
          <a:r>
            <a:rPr lang="it-IT" sz="2400" b="1" kern="1200" dirty="0" smtClean="0"/>
            <a:t>operazioni</a:t>
          </a:r>
          <a:r>
            <a:rPr lang="it-IT" sz="2400" b="0" kern="1200" dirty="0" smtClean="0"/>
            <a:t> eseguibili,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0" kern="1200" dirty="0" smtClean="0"/>
            <a:t>- e il </a:t>
          </a:r>
          <a:r>
            <a:rPr lang="it-IT" sz="2400" b="1" kern="1200" dirty="0" smtClean="0"/>
            <a:t>motivo di interesse pubblico </a:t>
          </a:r>
          <a:r>
            <a:rPr lang="it-IT" sz="2400" b="0" kern="1200" dirty="0" smtClean="0"/>
            <a:t>rilevante,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0" kern="1200" dirty="0" smtClean="0"/>
            <a:t>- </a:t>
          </a:r>
          <a:r>
            <a:rPr lang="it-IT" sz="2400" b="0" kern="1200" dirty="0" err="1" smtClean="0"/>
            <a:t>nonche</a:t>
          </a:r>
          <a:r>
            <a:rPr lang="it-IT" sz="2400" b="0" kern="1200" dirty="0" smtClean="0"/>
            <a:t>’ le </a:t>
          </a:r>
          <a:r>
            <a:rPr lang="it-IT" sz="2400" b="1" kern="1200" dirty="0" smtClean="0"/>
            <a:t>misure appropriate e specifiche </a:t>
          </a:r>
          <a:r>
            <a:rPr lang="it-IT" sz="2400" b="0" kern="1200" dirty="0" smtClean="0"/>
            <a:t>per tutelare i diritti fondamentali e gli interessi dell’interessato.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kern="1200" dirty="0"/>
        </a:p>
      </dsp:txBody>
      <dsp:txXfrm>
        <a:off x="182294" y="188133"/>
        <a:ext cx="8706387" cy="33697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5480C-1377-4FD2-AA23-273D54B92B08}" type="datetimeFigureOut">
              <a:rPr lang="it-IT" smtClean="0"/>
              <a:t>11/04/2019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9E0452-8993-42C0-803E-A1D5B7F776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467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it-IT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it-IT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it-IT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03BDC5EA-E2B5-4722-810C-6A81D613BAB5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271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1525" cy="400685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3BDC5EA-E2B5-4722-810C-6A81D613BAB5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3016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6725122-AC82-4776-A65A-DCA173DAD716}" type="slidenum">
              <a:rPr lang="it-IT"/>
              <a:pPr/>
              <a:t>6</a:t>
            </a:fld>
            <a:endParaRPr lang="it-IT"/>
          </a:p>
        </p:txBody>
      </p:sp>
      <p:sp>
        <p:nvSpPr>
          <p:cNvPr id="6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5376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1525" cy="400685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3BDC5EA-E2B5-4722-810C-6A81D613BAB5}" type="slidenum">
              <a:rPr lang="it-IT" smtClean="0"/>
              <a:pPr/>
              <a:t>52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1119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216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415213" y="225425"/>
            <a:ext cx="2303462" cy="48418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759575" cy="48418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930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98075" y="5350835"/>
            <a:ext cx="2266950" cy="301625"/>
          </a:xfrm>
        </p:spPr>
        <p:txBody>
          <a:bodyPr/>
          <a:lstStyle/>
          <a:p>
            <a:r>
              <a:rPr lang="it-IT" smtClean="0"/>
              <a:t>LNF, 28 Novembre 2018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4088" y="5368925"/>
            <a:ext cx="4320480" cy="301625"/>
          </a:xfrm>
        </p:spPr>
        <p:txBody>
          <a:bodyPr/>
          <a:lstStyle/>
          <a:p>
            <a:r>
              <a:rPr lang="it-IT" smtClean="0"/>
              <a:t>Corso di formazione sul trattamento dei dati personali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451725" y="5200023"/>
            <a:ext cx="2266950" cy="301625"/>
          </a:xfrm>
        </p:spPr>
        <p:txBody>
          <a:bodyPr/>
          <a:lstStyle/>
          <a:p>
            <a:fld id="{03B6912A-B584-4AC7-9983-D43B1428D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72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74015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59288" cy="374015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5816" y="5368925"/>
            <a:ext cx="2266950" cy="301625"/>
          </a:xfrm>
        </p:spPr>
        <p:txBody>
          <a:bodyPr/>
          <a:lstStyle/>
          <a:p>
            <a:r>
              <a:rPr lang="it-IT" smtClean="0"/>
              <a:t>LNF, 28 Novembre 2018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sul trattamento dei dati personali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93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LNF, 28 Novembre 2018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sul trattamento dei dati personali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771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LNF, 28 Novembre 2018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sul trattamento dei dati personali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86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LNF, 28 Novembre 2018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sul trattamento dei dati personali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1369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7900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2076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3162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700" y="5400675"/>
            <a:ext cx="10079038" cy="269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7200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079038" cy="1214438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7200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9725" y="5432055"/>
            <a:ext cx="2732088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7200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245912" y="5432055"/>
            <a:ext cx="5649912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7200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9" name="Oval 5"/>
          <p:cNvSpPr>
            <a:spLocks noChangeArrowheads="1"/>
          </p:cNvSpPr>
          <p:nvPr/>
        </p:nvSpPr>
        <p:spPr bwMode="auto">
          <a:xfrm>
            <a:off x="9269413" y="5170488"/>
            <a:ext cx="539750" cy="404812"/>
          </a:xfrm>
          <a:prstGeom prst="ellipse">
            <a:avLst/>
          </a:prstGeom>
          <a:gradFill rotWithShape="0">
            <a:gsLst>
              <a:gs pos="0">
                <a:srgbClr val="99FFFF"/>
              </a:gs>
              <a:gs pos="100000">
                <a:srgbClr val="00CCCC"/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7200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0"/>
            <a:ext cx="1585912" cy="118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999984" y="248444"/>
            <a:ext cx="7699375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Fate </a:t>
            </a:r>
            <a:r>
              <a:rPr lang="en-GB" dirty="0" err="1" smtClean="0"/>
              <a:t>clic</a:t>
            </a:r>
            <a:r>
              <a:rPr lang="en-GB" dirty="0" smtClean="0"/>
              <a:t> per </a:t>
            </a:r>
            <a:r>
              <a:rPr lang="en-GB" dirty="0" err="1" smtClean="0"/>
              <a:t>modificare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formato</a:t>
            </a:r>
            <a:r>
              <a:rPr lang="en-GB" dirty="0" smtClean="0"/>
              <a:t> del </a:t>
            </a:r>
            <a:r>
              <a:rPr lang="en-GB" dirty="0" err="1" smtClean="0"/>
              <a:t>testo</a:t>
            </a:r>
            <a:r>
              <a:rPr lang="en-GB" dirty="0" smtClean="0"/>
              <a:t> del </a:t>
            </a:r>
            <a:r>
              <a:rPr lang="en-GB" dirty="0" err="1" smtClean="0"/>
              <a:t>titolo</a:t>
            </a:r>
            <a:endParaRPr lang="en-GB" dirty="0" smtClean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327150"/>
            <a:ext cx="9070975" cy="374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Fate </a:t>
            </a:r>
            <a:r>
              <a:rPr lang="en-GB" dirty="0" err="1" smtClean="0"/>
              <a:t>clic</a:t>
            </a:r>
            <a:r>
              <a:rPr lang="en-GB" dirty="0" smtClean="0"/>
              <a:t> per </a:t>
            </a:r>
            <a:r>
              <a:rPr lang="en-GB" dirty="0" err="1" smtClean="0"/>
              <a:t>modificare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formato</a:t>
            </a:r>
            <a:r>
              <a:rPr lang="en-GB" dirty="0" smtClean="0"/>
              <a:t> del </a:t>
            </a:r>
            <a:r>
              <a:rPr lang="en-GB" dirty="0" err="1" smtClean="0"/>
              <a:t>testo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endParaRPr lang="en-GB" dirty="0" smtClean="0"/>
          </a:p>
          <a:p>
            <a:pPr lvl="1"/>
            <a:r>
              <a:rPr lang="en-GB" dirty="0" smtClean="0"/>
              <a:t>Secondo </a:t>
            </a:r>
            <a:r>
              <a:rPr lang="en-GB" dirty="0" err="1" smtClean="0"/>
              <a:t>livello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endParaRPr lang="en-GB" dirty="0" smtClean="0"/>
          </a:p>
          <a:p>
            <a:pPr lvl="2"/>
            <a:r>
              <a:rPr lang="en-GB" dirty="0" err="1" smtClean="0"/>
              <a:t>Terzo</a:t>
            </a:r>
            <a:r>
              <a:rPr lang="en-GB" dirty="0" smtClean="0"/>
              <a:t> </a:t>
            </a:r>
            <a:r>
              <a:rPr lang="en-GB" dirty="0" err="1" smtClean="0"/>
              <a:t>livello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endParaRPr lang="en-GB" dirty="0" smtClean="0"/>
          </a:p>
          <a:p>
            <a:pPr lvl="3"/>
            <a:r>
              <a:rPr lang="en-GB" dirty="0" smtClean="0"/>
              <a:t>Quarto </a:t>
            </a:r>
            <a:r>
              <a:rPr lang="en-GB" dirty="0" err="1" smtClean="0"/>
              <a:t>livello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endParaRPr lang="en-GB" dirty="0" smtClean="0"/>
          </a:p>
          <a:p>
            <a:pPr lvl="4"/>
            <a:r>
              <a:rPr lang="en-GB" dirty="0" err="1" smtClean="0"/>
              <a:t>Quinto</a:t>
            </a:r>
            <a:r>
              <a:rPr lang="en-GB" dirty="0" smtClean="0"/>
              <a:t> </a:t>
            </a:r>
            <a:r>
              <a:rPr lang="en-GB" dirty="0" err="1" smtClean="0"/>
              <a:t>livello</a:t>
            </a:r>
            <a:r>
              <a:rPr lang="en-GB" dirty="0" smtClean="0"/>
              <a:t> </a:t>
            </a:r>
            <a:r>
              <a:rPr lang="en-GB" dirty="0" err="1" smtClean="0"/>
              <a:t>struttura</a:t>
            </a:r>
            <a:endParaRPr lang="en-GB" dirty="0" smtClean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2"/>
          </p:nvPr>
        </p:nvSpPr>
        <p:spPr>
          <a:xfrm>
            <a:off x="484863" y="5416179"/>
            <a:ext cx="2266950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D4C"/>
                </a:solidFill>
              </a:defRPr>
            </a:lvl1pPr>
          </a:lstStyle>
          <a:p>
            <a:r>
              <a:rPr lang="it-IT" dirty="0" smtClean="0"/>
              <a:t>LNF, 28 Novembre 2018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350418" y="5368924"/>
            <a:ext cx="5002261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2D4C"/>
                </a:solidFill>
              </a:defRPr>
            </a:lvl1pPr>
          </a:lstStyle>
          <a:p>
            <a:r>
              <a:rPr lang="it-IT" dirty="0" smtClean="0"/>
              <a:t>Corso di formazione sul trattamento dei dati personali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474711" y="5202608"/>
            <a:ext cx="2266950" cy="301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D4C"/>
                </a:solidFill>
              </a:defRPr>
            </a:lvl1pPr>
          </a:lstStyle>
          <a:p>
            <a:fld id="{03B6912A-B584-4AC7-9983-D43B1428DAB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 kern="1200">
          <a:solidFill>
            <a:srgbClr val="002D4C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2800" dirty="0" smtClean="0"/>
              <a:t>Incontro con  gli Esperti Qualificati </a:t>
            </a:r>
            <a:br>
              <a:rPr lang="it-IT" sz="2800" dirty="0" smtClean="0"/>
            </a:br>
            <a:r>
              <a:rPr lang="it-IT" sz="2800" dirty="0" smtClean="0"/>
              <a:t>sul </a:t>
            </a:r>
            <a:r>
              <a:rPr lang="it-IT" sz="2800" dirty="0"/>
              <a:t>trattamento </a:t>
            </a:r>
            <a:br>
              <a:rPr lang="it-IT" sz="2800" dirty="0"/>
            </a:br>
            <a:r>
              <a:rPr lang="it-IT" sz="2800" dirty="0"/>
              <a:t>dei dati personali nell’INFN 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260475" y="3627363"/>
            <a:ext cx="7559675" cy="720800"/>
          </a:xfrm>
        </p:spPr>
        <p:txBody>
          <a:bodyPr/>
          <a:lstStyle/>
          <a:p>
            <a:r>
              <a:rPr lang="it-IT" sz="1800" dirty="0"/>
              <a:t>ETTORE RONCONI – </a:t>
            </a:r>
            <a:r>
              <a:rPr lang="it-IT" sz="1800" dirty="0" smtClean="0"/>
              <a:t>ROMA,  12 aprile 2019</a:t>
            </a:r>
            <a:endParaRPr lang="it-IT" sz="1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651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Una disciplina per </a:t>
            </a:r>
            <a:r>
              <a:rPr lang="pt-BR" sz="2800" dirty="0"/>
              <a:t>chi?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 </a:t>
            </a:r>
            <a:endParaRPr lang="it-IT" dirty="0"/>
          </a:p>
          <a:p>
            <a:pPr algn="ctr"/>
            <a:r>
              <a:rPr lang="it-IT" dirty="0"/>
              <a:t>PERSONA FISICA </a:t>
            </a:r>
            <a:endParaRPr lang="it-IT" dirty="0" smtClean="0"/>
          </a:p>
          <a:p>
            <a:pPr algn="ctr"/>
            <a:r>
              <a:rPr lang="it-IT" dirty="0" smtClean="0"/>
              <a:t>(interessato) </a:t>
            </a:r>
          </a:p>
          <a:p>
            <a:pPr algn="ctr"/>
            <a:r>
              <a:rPr lang="it-IT" dirty="0" smtClean="0"/>
              <a:t> </a:t>
            </a:r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359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Una discipina per </a:t>
            </a:r>
            <a:r>
              <a:rPr lang="pt-BR" sz="2800" dirty="0"/>
              <a:t>chi?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  IDENTIFICATA </a:t>
            </a:r>
            <a:r>
              <a:rPr lang="it-IT" dirty="0"/>
              <a:t>o </a:t>
            </a:r>
            <a:r>
              <a:rPr lang="it-IT" dirty="0" smtClean="0"/>
              <a:t>IDENTIFICABILE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DIRETTAMENTE o INDIRETTAMENTE</a:t>
            </a:r>
            <a:endParaRPr lang="it-IT" dirty="0"/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 </a:t>
            </a:r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299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ESCLUSIONE DAL GDPR</a:t>
            </a:r>
            <a:endParaRPr lang="it-IT" sz="3600" dirty="0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23934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84407" y="5321026"/>
            <a:ext cx="2266950" cy="301625"/>
          </a:xfrm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919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Una disciplina per cosa?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2475204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84407" y="5350835"/>
            <a:ext cx="2266950" cy="301625"/>
          </a:xfrm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02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CLASSIFICAZIONE DEI DATI</a:t>
            </a:r>
            <a:endParaRPr lang="it-IT" sz="4000" dirty="0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161661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580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DATO COMUNE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 </a:t>
            </a:r>
            <a:endParaRPr lang="it-IT" dirty="0" smtClean="0"/>
          </a:p>
          <a:p>
            <a:endParaRPr lang="it-IT" dirty="0"/>
          </a:p>
          <a:p>
            <a:pPr algn="ctr"/>
            <a:r>
              <a:rPr lang="it-IT" i="1" dirty="0" smtClean="0"/>
              <a:t>qualsiasi </a:t>
            </a:r>
            <a:r>
              <a:rPr lang="it-IT" i="1" dirty="0"/>
              <a:t>informazione riguardante una persona fisica identificata o identificabile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070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DATO PARTICOLARE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dirty="0"/>
              <a:t> </a:t>
            </a:r>
            <a:endParaRPr lang="it-IT" dirty="0" smtClean="0"/>
          </a:p>
          <a:p>
            <a:pPr algn="ctr"/>
            <a:r>
              <a:rPr lang="it-IT" i="1" dirty="0" smtClean="0"/>
              <a:t>dato personale </a:t>
            </a:r>
            <a:r>
              <a:rPr lang="it-IT" i="1" dirty="0"/>
              <a:t>che </a:t>
            </a:r>
            <a:r>
              <a:rPr lang="it-IT" i="1" dirty="0" smtClean="0"/>
              <a:t>riveli </a:t>
            </a:r>
            <a:r>
              <a:rPr lang="it-IT" i="1" dirty="0"/>
              <a:t>l'origine razziale o etnica, le opinioni politiche, le convinzioni religiose o filosofiche, o l'appartenenza sindacale, nonché </a:t>
            </a:r>
            <a:r>
              <a:rPr lang="it-IT" i="1" dirty="0" smtClean="0"/>
              <a:t>il dato genetico, dato biometrico</a:t>
            </a:r>
            <a:r>
              <a:rPr lang="it-IT" b="1" i="1" dirty="0" smtClean="0"/>
              <a:t>, dato relativo </a:t>
            </a:r>
            <a:r>
              <a:rPr lang="it-IT" b="1" i="1" dirty="0"/>
              <a:t>alla salute </a:t>
            </a:r>
            <a:r>
              <a:rPr lang="it-IT" i="1" dirty="0"/>
              <a:t>o alla vita sessuale o all'orientamento sessuale della persona.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209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Se ….</a:t>
            </a:r>
            <a:endParaRPr lang="it-IT" sz="28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12603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61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 consegue che…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i="1" dirty="0" smtClean="0">
                <a:solidFill>
                  <a:srgbClr val="FF0000"/>
                </a:solidFill>
              </a:rPr>
              <a:t> </a:t>
            </a:r>
            <a:endParaRPr lang="it-IT" i="1" dirty="0" smtClean="0"/>
          </a:p>
          <a:p>
            <a:pPr algn="ctr"/>
            <a:r>
              <a:rPr lang="it-IT" b="1" i="1" dirty="0" smtClean="0"/>
              <a:t> </a:t>
            </a:r>
            <a:r>
              <a:rPr lang="it-IT" dirty="0" smtClean="0"/>
              <a:t>IL DATO DOSIMETRICO, </a:t>
            </a:r>
          </a:p>
          <a:p>
            <a:pPr algn="ctr"/>
            <a:r>
              <a:rPr lang="it-IT" dirty="0" smtClean="0"/>
              <a:t>IN QUANTO MISURA DI ESPOSIZIONE A FATTORI DI RISCHIO DELLA SALUTE, </a:t>
            </a:r>
          </a:p>
          <a:p>
            <a:pPr algn="ctr"/>
            <a:r>
              <a:rPr lang="it-IT" dirty="0" smtClean="0"/>
              <a:t>DEVE ESSERE CONSIDERATO </a:t>
            </a:r>
          </a:p>
          <a:p>
            <a:pPr algn="ctr"/>
            <a:r>
              <a:rPr lang="it-IT" dirty="0" smtClean="0"/>
              <a:t>DATO PARTICOLARE  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911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Caratteristiche essenziali del dato</a:t>
            </a:r>
            <a:endParaRPr lang="it-IT" sz="36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508234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215776" y="5368924"/>
            <a:ext cx="2266950" cy="301625"/>
          </a:xfrm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899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Uno sguardo d’insieme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2</a:t>
            </a:fld>
            <a:endParaRPr lang="it-IT"/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024" y="1229924"/>
            <a:ext cx="5796000" cy="38569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47658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Una disciplina per </a:t>
            </a:r>
            <a:r>
              <a:rPr lang="it-IT" sz="3200" dirty="0"/>
              <a:t>quali </a:t>
            </a:r>
            <a:r>
              <a:rPr lang="it-IT" sz="3200" dirty="0" smtClean="0"/>
              <a:t>attività?</a:t>
            </a:r>
            <a:endParaRPr lang="it-IT" sz="32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27079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84407" y="5307721"/>
            <a:ext cx="2266950" cy="301625"/>
          </a:xfrm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481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Art. 2 </a:t>
            </a:r>
            <a:r>
              <a:rPr lang="it-IT" sz="2400" dirty="0" err="1" smtClean="0"/>
              <a:t>sexies</a:t>
            </a:r>
            <a:r>
              <a:rPr lang="it-IT" sz="2400" dirty="0" smtClean="0"/>
              <a:t> del novellato </a:t>
            </a:r>
            <a:r>
              <a:rPr lang="it-IT" sz="2400" dirty="0" err="1" smtClean="0"/>
              <a:t>D.Lgs.</a:t>
            </a:r>
            <a:r>
              <a:rPr lang="it-IT" sz="2400" dirty="0" smtClean="0"/>
              <a:t> 196/2003</a:t>
            </a:r>
            <a:endParaRPr lang="it-IT" sz="24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960702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251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Art. 2 </a:t>
            </a:r>
            <a:r>
              <a:rPr lang="it-IT" sz="2400" dirty="0" err="1" smtClean="0"/>
              <a:t>sexies</a:t>
            </a:r>
            <a:r>
              <a:rPr lang="it-IT" sz="2400" dirty="0" smtClean="0"/>
              <a:t> del novellato </a:t>
            </a:r>
            <a:r>
              <a:rPr lang="it-IT" sz="2400" dirty="0" err="1" smtClean="0"/>
              <a:t>D.Lgs.</a:t>
            </a:r>
            <a:r>
              <a:rPr lang="it-IT" sz="2400" dirty="0" smtClean="0"/>
              <a:t> 196/2003</a:t>
            </a:r>
            <a:endParaRPr lang="it-IT" sz="24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547439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715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LE CONDIZIONI </a:t>
            </a:r>
            <a:r>
              <a:rPr lang="it-IT" sz="2400" dirty="0"/>
              <a:t>DI LICEITA’ DEL TRATTAMENTO dei DATI </a:t>
            </a:r>
            <a:r>
              <a:rPr lang="it-IT" sz="2400" dirty="0" smtClean="0"/>
              <a:t>COMUNI da parte dell’EQ</a:t>
            </a:r>
            <a:endParaRPr lang="it-IT" sz="24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6925424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771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/>
              <a:t>alcune CONDIZIONI DI LICEITA’ DEL TRATTAMENTO dei DATI </a:t>
            </a:r>
            <a:r>
              <a:rPr lang="it-IT" sz="2400" dirty="0" smtClean="0"/>
              <a:t>PARTICOLARI</a:t>
            </a:r>
            <a:endParaRPr lang="it-IT" sz="24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225859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935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Quindi…</a:t>
            </a:r>
            <a:endParaRPr lang="it-IT" sz="24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435464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48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I SOGGETTI ATTIVI</a:t>
            </a:r>
            <a:endParaRPr lang="it-IT" sz="40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354438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745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PRINCIPI GENERALI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475742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03238" y="5495009"/>
            <a:ext cx="2266950" cy="301625"/>
          </a:xfrm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932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NUOVA PROSPETTIVA</a:t>
            </a:r>
            <a:endParaRPr lang="it-IT" sz="36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630351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78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PRINCIPIO DELL’ACCOUNTABILITY 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dirty="0"/>
          </a:p>
          <a:p>
            <a:pPr algn="ctr"/>
            <a:r>
              <a:rPr lang="it-IT" sz="2800" dirty="0" smtClean="0"/>
              <a:t>NON </a:t>
            </a:r>
            <a:r>
              <a:rPr lang="it-IT" sz="2800" dirty="0"/>
              <a:t>E’ PIU’ LA LEGGE CHE MI DICE </a:t>
            </a:r>
          </a:p>
          <a:p>
            <a:pPr algn="ctr"/>
            <a:r>
              <a:rPr lang="it-IT" sz="2800" dirty="0"/>
              <a:t>COSA DEVO FARE </a:t>
            </a:r>
          </a:p>
          <a:p>
            <a:pPr algn="ctr"/>
            <a:r>
              <a:rPr lang="it-IT" sz="2800" dirty="0"/>
              <a:t>MA </a:t>
            </a:r>
            <a:r>
              <a:rPr lang="it-IT" sz="2800" dirty="0" smtClean="0"/>
              <a:t>SONO IO </a:t>
            </a:r>
            <a:r>
              <a:rPr lang="it-IT" sz="2800" dirty="0"/>
              <a:t>CHE DEVO SAPER DIMOSTRARE </a:t>
            </a:r>
          </a:p>
          <a:p>
            <a:pPr algn="ctr"/>
            <a:r>
              <a:rPr lang="it-IT" sz="2800" dirty="0"/>
              <a:t>COSA HO FATTO  PER PREVENIRE I RISCHI </a:t>
            </a:r>
          </a:p>
          <a:p>
            <a:pPr algn="ctr"/>
            <a:r>
              <a:rPr lang="it-IT" sz="2800" dirty="0"/>
              <a:t>SUI DIRITTI E LE LIBERTA’ DELLE </a:t>
            </a:r>
            <a:r>
              <a:rPr lang="it-IT" sz="2800" dirty="0" smtClean="0"/>
              <a:t>PERSONE</a:t>
            </a:r>
            <a:endParaRPr lang="it-IT" sz="2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68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9984" y="248444"/>
            <a:ext cx="7699375" cy="714623"/>
          </a:xfrm>
        </p:spPr>
        <p:txBody>
          <a:bodyPr/>
          <a:lstStyle/>
          <a:p>
            <a:r>
              <a:rPr lang="it-IT" dirty="0"/>
              <a:t>  </a:t>
            </a:r>
            <a:r>
              <a:rPr lang="it-IT" sz="4000" dirty="0" smtClean="0"/>
              <a:t>LO SVILUPPO NORMATIVO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92739"/>
              </p:ext>
            </p:extLst>
          </p:nvPr>
        </p:nvGraphicFramePr>
        <p:xfrm>
          <a:off x="143768" y="1286876"/>
          <a:ext cx="9725554" cy="3708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03238" y="5350835"/>
            <a:ext cx="2266950" cy="301625"/>
          </a:xfrm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02469" y="5350835"/>
            <a:ext cx="4320480" cy="301625"/>
          </a:xfrm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24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QUALI RISCHI?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356259"/>
              </p:ext>
            </p:extLst>
          </p:nvPr>
        </p:nvGraphicFramePr>
        <p:xfrm>
          <a:off x="503238" y="1035075"/>
          <a:ext cx="9289602" cy="4032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509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Come dimostrare il corretto trattamento dei dati?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DEFINENDO </a:t>
            </a:r>
            <a:r>
              <a:rPr lang="it-IT" dirty="0"/>
              <a:t>PREVENTIVAMENTE </a:t>
            </a:r>
          </a:p>
          <a:p>
            <a:pPr algn="ctr"/>
            <a:r>
              <a:rPr lang="it-IT" dirty="0"/>
              <a:t>MISURE </a:t>
            </a:r>
          </a:p>
          <a:p>
            <a:pPr algn="ctr"/>
            <a:r>
              <a:rPr lang="it-IT" dirty="0"/>
              <a:t>TECNICHE ED ORGANIZZATIVE</a:t>
            </a:r>
          </a:p>
          <a:p>
            <a:pPr algn="ctr"/>
            <a:r>
              <a:rPr lang="it-IT" dirty="0"/>
              <a:t>ADEGUATE E DIMOSTRABILI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287784" y="5306867"/>
            <a:ext cx="2266950" cy="301625"/>
          </a:xfrm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141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data </a:t>
            </a:r>
            <a:r>
              <a:rPr lang="it-IT" dirty="0" err="1"/>
              <a:t>protection</a:t>
            </a:r>
            <a:r>
              <a:rPr lang="it-IT" dirty="0"/>
              <a:t> by design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saper </a:t>
            </a:r>
            <a:r>
              <a:rPr lang="it-IT" dirty="0"/>
              <a:t>dimostrare che un trattamento </a:t>
            </a:r>
            <a:r>
              <a:rPr lang="it-IT" dirty="0" smtClean="0"/>
              <a:t>è configurato </a:t>
            </a:r>
            <a:r>
              <a:rPr lang="it-IT" dirty="0"/>
              <a:t>fin dall’inizio in maniera tale da offrire </a:t>
            </a:r>
            <a:r>
              <a:rPr lang="it-IT" dirty="0" smtClean="0"/>
              <a:t>per l’intera gestione del ciclo di vita dei dati, le </a:t>
            </a:r>
            <a:r>
              <a:rPr lang="it-IT" dirty="0"/>
              <a:t>garanzie indispensabili a soddisfare i requisiti  del Regolamento e tutelare i diritti degli interessati </a:t>
            </a:r>
            <a:endParaRPr lang="it-IT" dirty="0" smtClean="0"/>
          </a:p>
          <a:p>
            <a:pPr algn="ctr"/>
            <a:endParaRPr lang="it-IT" dirty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34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data </a:t>
            </a:r>
            <a:r>
              <a:rPr lang="it-IT" dirty="0" err="1"/>
              <a:t>protection</a:t>
            </a:r>
            <a:r>
              <a:rPr lang="it-IT" dirty="0"/>
              <a:t> by design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Non si tratta solo di applicativi informatici di supporto ma di processi organizzativi che devono essere progettati, tenendo conto del trattamento dei dati</a:t>
            </a:r>
          </a:p>
          <a:p>
            <a:pPr algn="ctr"/>
            <a:endParaRPr lang="it-IT" dirty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842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data </a:t>
            </a:r>
            <a:r>
              <a:rPr lang="it-IT" dirty="0" err="1"/>
              <a:t>protection</a:t>
            </a:r>
            <a:r>
              <a:rPr lang="it-IT" dirty="0"/>
              <a:t> by default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dirty="0" smtClean="0"/>
              <a:t>saper </a:t>
            </a:r>
            <a:r>
              <a:rPr lang="it-IT" dirty="0"/>
              <a:t>dimostrare che i dati </a:t>
            </a:r>
            <a:r>
              <a:rPr lang="it-IT" dirty="0" smtClean="0"/>
              <a:t>trattati  </a:t>
            </a:r>
            <a:endParaRPr lang="it-IT" dirty="0"/>
          </a:p>
          <a:p>
            <a:pPr algn="ctr"/>
            <a:r>
              <a:rPr lang="it-IT" dirty="0" smtClean="0"/>
              <a:t>- per </a:t>
            </a:r>
            <a:r>
              <a:rPr lang="it-IT" dirty="0"/>
              <a:t>impostazione predefinita (di default</a:t>
            </a:r>
            <a:r>
              <a:rPr lang="it-IT" dirty="0" smtClean="0"/>
              <a:t>) - </a:t>
            </a:r>
            <a:endParaRPr lang="it-IT" dirty="0"/>
          </a:p>
          <a:p>
            <a:pPr algn="ctr"/>
            <a:r>
              <a:rPr lang="it-IT" dirty="0"/>
              <a:t>sono solo quelli  necessari per ogni specifica finalità del </a:t>
            </a:r>
            <a:r>
              <a:rPr lang="it-IT" dirty="0" smtClean="0"/>
              <a:t>trattamento, evitando di acquisire informazioni eccedenti gli obiettivi dichiarati nell’informativa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79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Come dimostrare il rispetto di questi principi?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algn="ctr"/>
            <a:r>
              <a:rPr lang="it-IT" dirty="0" smtClean="0"/>
              <a:t>INFORMATIVA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MILANO – 19 MARZO 2019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sul trattamento dei dati personali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636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Come dimostrare il rispetto di questi principi?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algn="ctr"/>
            <a:r>
              <a:rPr lang="it-IT" dirty="0" smtClean="0"/>
              <a:t>CONSENSO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MILANO – 19 MARZO 2019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sul trattamento dei dati personali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92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Come dimostrare il rispetto di questi principi?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algn="ctr"/>
            <a:r>
              <a:rPr lang="it-IT" dirty="0" smtClean="0"/>
              <a:t>ISTRUZIONI AGLI INCARICATI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MILANO – 19 MARZO 2019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sul trattamento dei dati personali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31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Come dimostrare il rispetto di questi principi?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REGISTRO DELLE ATTIVITA’ DI TRATTAMENTO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MILANO – 19 MARZO 2019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sul trattamento dei dati personali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06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Come dimostrare il rispetto di questi principi?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1916" y="1310076"/>
            <a:ext cx="9070975" cy="3740150"/>
          </a:xfrm>
        </p:spPr>
        <p:txBody>
          <a:bodyPr/>
          <a:lstStyle/>
          <a:p>
            <a:endParaRPr lang="it-IT" dirty="0" smtClean="0"/>
          </a:p>
          <a:p>
            <a:pPr algn="ctr"/>
            <a:r>
              <a:rPr lang="it-IT" dirty="0" smtClean="0"/>
              <a:t>CONTRATTO </a:t>
            </a:r>
            <a:r>
              <a:rPr lang="it-IT" dirty="0"/>
              <a:t>DI DESIGNAZIONE DEL RESPONSABILE ESTERNO DEL TRATTAMENTO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MILANO – 19 MARZO 2019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sul trattamento dei dati personali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149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9984" y="248444"/>
            <a:ext cx="7699375" cy="714623"/>
          </a:xfrm>
        </p:spPr>
        <p:txBody>
          <a:bodyPr/>
          <a:lstStyle/>
          <a:p>
            <a:r>
              <a:rPr lang="it-IT" dirty="0"/>
              <a:t> </a:t>
            </a:r>
            <a:r>
              <a:rPr lang="it-IT" sz="4000" dirty="0"/>
              <a:t> </a:t>
            </a:r>
            <a:r>
              <a:rPr lang="it-IT" sz="4000" dirty="0" smtClean="0"/>
              <a:t>il Regolamento comunitario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sz="2400" b="1" dirty="0" smtClean="0"/>
          </a:p>
          <a:p>
            <a:pPr algn="ctr"/>
            <a:r>
              <a:rPr lang="it-IT" sz="2400" b="1" dirty="0" smtClean="0"/>
              <a:t>REGOLAMENTO </a:t>
            </a:r>
            <a:r>
              <a:rPr lang="it-IT" sz="2400" b="1" dirty="0"/>
              <a:t>(UE) 2016/679 </a:t>
            </a:r>
            <a:endParaRPr lang="it-IT" sz="2400" b="1" dirty="0" smtClean="0"/>
          </a:p>
          <a:p>
            <a:pPr algn="ctr"/>
            <a:r>
              <a:rPr lang="it-IT" sz="2400" b="1" dirty="0" smtClean="0"/>
              <a:t>del </a:t>
            </a:r>
            <a:r>
              <a:rPr lang="it-IT" sz="2400" b="1" dirty="0"/>
              <a:t>27 aprile </a:t>
            </a:r>
            <a:r>
              <a:rPr lang="it-IT" sz="2400" b="1" dirty="0" smtClean="0"/>
              <a:t>2016</a:t>
            </a:r>
          </a:p>
          <a:p>
            <a:pPr algn="ctr"/>
            <a:r>
              <a:rPr lang="it-IT" sz="2400" b="1" dirty="0" smtClean="0"/>
              <a:t>(in vigore dal 25 maggio 2018)</a:t>
            </a:r>
            <a:endParaRPr lang="it-IT" sz="2400" b="1" dirty="0"/>
          </a:p>
          <a:p>
            <a:pPr algn="ctr"/>
            <a:r>
              <a:rPr lang="it-IT" sz="2400" dirty="0"/>
              <a:t>relativo alla protezione delle persone fisiche con riguardo al trattamento dei dati personali, nonché alla libera circolazione di tali dati e che abroga la direttiva 95/46/CE </a:t>
            </a:r>
            <a:endParaRPr lang="it-IT" sz="2400" dirty="0" smtClean="0"/>
          </a:p>
          <a:p>
            <a:pPr algn="ctr"/>
            <a:r>
              <a:rPr lang="it-IT" sz="2400" dirty="0" smtClean="0"/>
              <a:t>(GDPR)</a:t>
            </a:r>
            <a:endParaRPr lang="it-IT" sz="2400" i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149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Come dimostrare il rispetto di questi principi?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1916" y="1310076"/>
            <a:ext cx="9070975" cy="3740150"/>
          </a:xfrm>
        </p:spPr>
        <p:txBody>
          <a:bodyPr/>
          <a:lstStyle/>
          <a:p>
            <a:endParaRPr lang="it-IT" dirty="0" smtClean="0"/>
          </a:p>
          <a:p>
            <a:pPr algn="ctr"/>
            <a:r>
              <a:rPr lang="it-IT" dirty="0" smtClean="0"/>
              <a:t>DOCUMENTO DI VALUTAZIONE </a:t>
            </a:r>
            <a:r>
              <a:rPr lang="it-IT" dirty="0"/>
              <a:t>DI </a:t>
            </a:r>
            <a:r>
              <a:rPr lang="it-IT" dirty="0" smtClean="0"/>
              <a:t>IMPATTO</a:t>
            </a:r>
          </a:p>
          <a:p>
            <a:pPr algn="ctr"/>
            <a:r>
              <a:rPr lang="it-IT" dirty="0" smtClean="0"/>
              <a:t>(evoluzione del DPS)</a:t>
            </a:r>
          </a:p>
          <a:p>
            <a:pPr algn="ctr"/>
            <a:endParaRPr lang="it-IT" dirty="0" smtClean="0"/>
          </a:p>
          <a:p>
            <a:pPr algn="ctr"/>
            <a:r>
              <a:rPr lang="it-IT" sz="2800" dirty="0" smtClean="0"/>
              <a:t>analisi dei rischi in concreto generati dal trattamento – lista delle criticità – programma di intervento</a:t>
            </a:r>
            <a:endParaRPr lang="it-IT" sz="2800" dirty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MILANO – 19 MARZO 2019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sul trattamento dei dati personali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787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Come dimostrare il rispetto di questi principi?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1916" y="1310076"/>
            <a:ext cx="9070975" cy="3740150"/>
          </a:xfrm>
        </p:spPr>
        <p:txBody>
          <a:bodyPr/>
          <a:lstStyle/>
          <a:p>
            <a:endParaRPr lang="it-IT" dirty="0" smtClean="0"/>
          </a:p>
          <a:p>
            <a:pPr algn="ctr"/>
            <a:endParaRPr lang="it-IT" dirty="0" smtClean="0"/>
          </a:p>
          <a:p>
            <a:pPr algn="ctr"/>
            <a:r>
              <a:rPr lang="it-IT" dirty="0"/>
              <a:t>PROCEDURA SEGNALAZIONE</a:t>
            </a:r>
          </a:p>
          <a:p>
            <a:pPr algn="ctr"/>
            <a:r>
              <a:rPr lang="it-IT" dirty="0"/>
              <a:t>DATA BREACH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MILANO – 19 MARZO 2019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sul trattamento dei dati personali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820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altrimenti?</a:t>
            </a:r>
            <a:endParaRPr lang="it-IT" sz="4000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/>
          </p:nvPr>
        </p:nvGraphicFramePr>
        <p:xfrm>
          <a:off x="531916" y="1310076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MILANO – 19 MARZO 2019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Corso di formazione sul trattamento dei dati personali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68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/>
              <a:t>Chi tratta i dati nell’INFN?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1916" y="1310076"/>
            <a:ext cx="9070975" cy="3740150"/>
          </a:xfrm>
        </p:spPr>
        <p:txBody>
          <a:bodyPr/>
          <a:lstStyle/>
          <a:p>
            <a:endParaRPr lang="it-IT" dirty="0" smtClean="0"/>
          </a:p>
          <a:p>
            <a:pPr algn="ctr"/>
            <a:endParaRPr lang="it-IT" dirty="0" smtClean="0"/>
          </a:p>
          <a:p>
            <a:pPr algn="ctr"/>
            <a:r>
              <a:rPr lang="it-IT" dirty="0"/>
              <a:t>L’INFN è il TITOLARE 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9981" y="5330342"/>
            <a:ext cx="2266950" cy="301625"/>
          </a:xfrm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669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/>
              <a:t>La  delibera CD 14844/2018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algn="ctr"/>
            <a:r>
              <a:rPr lang="it-IT" dirty="0" smtClean="0"/>
              <a:t>L’ORGANIZZAZIONE DEL TRATTAMENTO </a:t>
            </a:r>
          </a:p>
          <a:p>
            <a:pPr algn="ctr"/>
            <a:r>
              <a:rPr lang="it-IT" dirty="0" smtClean="0"/>
              <a:t>DEI DATI PERSONALI </a:t>
            </a:r>
          </a:p>
          <a:p>
            <a:pPr algn="ctr"/>
            <a:r>
              <a:rPr lang="it-IT" dirty="0" smtClean="0"/>
              <a:t>NELL’INFN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/>
              <a:t>La  delibera CD 14844/2018 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652033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803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RUOLO del DG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algn="ctr"/>
            <a:r>
              <a:rPr lang="it-IT" dirty="0" smtClean="0"/>
              <a:t>FUNZIONE DI COORDINAMENTO </a:t>
            </a:r>
          </a:p>
          <a:p>
            <a:pPr algn="ctr"/>
            <a:r>
              <a:rPr lang="it-IT" dirty="0" smtClean="0"/>
              <a:t>E </a:t>
            </a:r>
          </a:p>
          <a:p>
            <a:pPr algn="ctr"/>
            <a:r>
              <a:rPr lang="it-IT" dirty="0" smtClean="0"/>
              <a:t>DI DIRETTIVA DI CARATTERE GENERALE,</a:t>
            </a:r>
          </a:p>
          <a:p>
            <a:pPr algn="ctr"/>
            <a:r>
              <a:rPr lang="it-IT" dirty="0" smtClean="0"/>
              <a:t>SENTITO IL DPO 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714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RUOLO del DG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396240"/>
              </p:ext>
            </p:extLst>
          </p:nvPr>
        </p:nvGraphicFramePr>
        <p:xfrm>
          <a:off x="503238" y="1323107"/>
          <a:ext cx="9361610" cy="3744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023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3655" y="206665"/>
            <a:ext cx="7699375" cy="717550"/>
          </a:xfrm>
        </p:spPr>
        <p:txBody>
          <a:bodyPr/>
          <a:lstStyle/>
          <a:p>
            <a:r>
              <a:rPr lang="it-IT" sz="3600" dirty="0"/>
              <a:t>RUOLO DEI DIRETTORI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179102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48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515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RUOLO DEI DIRETTORI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6431456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856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27944" y="242987"/>
            <a:ext cx="7834425" cy="717550"/>
          </a:xfrm>
        </p:spPr>
        <p:txBody>
          <a:bodyPr/>
          <a:lstStyle/>
          <a:p>
            <a:r>
              <a:rPr lang="it-IT" sz="2400" dirty="0"/>
              <a:t>Il Regolamento UE 2016/679 sulla protezione dei dati 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508237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89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3655" y="206665"/>
            <a:ext cx="7699375" cy="717550"/>
          </a:xfrm>
        </p:spPr>
        <p:txBody>
          <a:bodyPr/>
          <a:lstStyle/>
          <a:p>
            <a:r>
              <a:rPr lang="it-IT" sz="3600" dirty="0"/>
              <a:t>RUOLO DEI DIRETTORI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FUNZIONE DI ATTUAZIONE E, SE NECESSARIO, DI INTEGRAZIONE DELLE MISURE TECNICHE DI SICUREZZA 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 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50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045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nuovo soggetto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Responsabile </a:t>
            </a:r>
            <a:r>
              <a:rPr lang="it-IT" dirty="0"/>
              <a:t>della Protezione dei Dati (R.P.D.) </a:t>
            </a:r>
          </a:p>
          <a:p>
            <a:pPr algn="ctr"/>
            <a:r>
              <a:rPr lang="it-IT" dirty="0"/>
              <a:t>o </a:t>
            </a:r>
          </a:p>
          <a:p>
            <a:pPr algn="ctr"/>
            <a:r>
              <a:rPr lang="it-IT" dirty="0"/>
              <a:t>DATA PROTECTION OFFICER (D.P.O.)</a:t>
            </a:r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40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COMPITI DEL DPO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4876725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52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628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015976" y="531019"/>
            <a:ext cx="7559675" cy="538435"/>
          </a:xfrm>
        </p:spPr>
        <p:txBody>
          <a:bodyPr/>
          <a:lstStyle/>
          <a:p>
            <a:r>
              <a:rPr lang="it-IT" sz="4400" dirty="0"/>
              <a:t>IL DPO NELL’INFN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475" y="1755156"/>
            <a:ext cx="7559675" cy="2593008"/>
          </a:xfrm>
        </p:spPr>
        <p:txBody>
          <a:bodyPr/>
          <a:lstStyle/>
          <a:p>
            <a:r>
              <a:rPr lang="it-IT" sz="3200" dirty="0"/>
              <a:t>designato con deliberazione del </a:t>
            </a:r>
            <a:endParaRPr lang="it-IT" sz="3200" dirty="0" smtClean="0"/>
          </a:p>
          <a:p>
            <a:r>
              <a:rPr lang="it-IT" sz="3200" dirty="0" smtClean="0"/>
              <a:t>Consiglio </a:t>
            </a:r>
            <a:r>
              <a:rPr lang="it-IT" sz="3200" dirty="0"/>
              <a:t>Direttivo </a:t>
            </a:r>
          </a:p>
          <a:p>
            <a:r>
              <a:rPr lang="it-IT" sz="3200" dirty="0"/>
              <a:t>n. 14734 del 27-04-2018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357253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INDIRIZZI DI CONTATTO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1083591"/>
              </p:ext>
            </p:extLst>
          </p:nvPr>
        </p:nvGraphicFramePr>
        <p:xfrm>
          <a:off x="503238" y="1327150"/>
          <a:ext cx="9070975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54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75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domande</a:t>
            </a:r>
            <a:endParaRPr lang="it-IT" dirty="0"/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561" y="1327150"/>
            <a:ext cx="4676329" cy="3740150"/>
          </a:xfrm>
        </p:spPr>
      </p:pic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55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909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FB39AF68-56FA-4F90-B788-F331223F843C}" type="slidenum">
              <a:rPr lang="it-IT"/>
              <a:pPr/>
              <a:t>6</a:t>
            </a:fld>
            <a:endParaRPr lang="it-IT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584325" y="-15875"/>
            <a:ext cx="8351838" cy="1182688"/>
          </a:xfrm>
          <a:ln/>
        </p:spPr>
        <p:txBody>
          <a:bodyPr tIns="10080"/>
          <a:lstStyle/>
          <a:p>
            <a:r>
              <a:rPr lang="it-IT" sz="3200" dirty="0"/>
              <a:t>Perché un REGOLAMENTO comunitario ?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1800" y="1327150"/>
            <a:ext cx="9359900" cy="3713163"/>
          </a:xfrm>
          <a:ln/>
        </p:spPr>
        <p:txBody>
          <a:bodyPr/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per </a:t>
            </a:r>
            <a:r>
              <a:rPr lang="it-IT" dirty="0"/>
              <a:t>proteggere i dati personali </a:t>
            </a:r>
          </a:p>
          <a:p>
            <a:pPr algn="ctr"/>
            <a:r>
              <a:rPr lang="it-IT" dirty="0"/>
              <a:t>con una disciplina  unica </a:t>
            </a:r>
          </a:p>
          <a:p>
            <a:pPr algn="ctr"/>
            <a:r>
              <a:rPr lang="it-IT" dirty="0"/>
              <a:t>e direttamente</a:t>
            </a:r>
          </a:p>
          <a:p>
            <a:pPr algn="ctr"/>
            <a:r>
              <a:rPr lang="it-IT" dirty="0"/>
              <a:t> applicabile in tutti gli Stati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79684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Decreto Legislativo 10 agosto 2018, n. 101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Disposizioni </a:t>
            </a:r>
            <a:r>
              <a:rPr lang="it-IT" dirty="0"/>
              <a:t>per l’adeguamento della normativa nazionale </a:t>
            </a:r>
            <a:r>
              <a:rPr lang="it-IT" dirty="0" smtClean="0"/>
              <a:t>al </a:t>
            </a:r>
            <a:r>
              <a:rPr lang="it-IT" dirty="0"/>
              <a:t>Regolamento </a:t>
            </a:r>
            <a:r>
              <a:rPr lang="it-IT" dirty="0" smtClean="0"/>
              <a:t>UE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 </a:t>
            </a:r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29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Decreto Legislativo 10 agosto 2018, n. 101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integra e modifica il </a:t>
            </a:r>
            <a:r>
              <a:rPr lang="it-IT" dirty="0" err="1" smtClean="0"/>
              <a:t>D.Lgs.</a:t>
            </a:r>
            <a:r>
              <a:rPr lang="it-IT" dirty="0" smtClean="0"/>
              <a:t> 30 </a:t>
            </a:r>
            <a:r>
              <a:rPr lang="it-IT" dirty="0"/>
              <a:t>giugno 2003, </a:t>
            </a:r>
            <a:r>
              <a:rPr lang="it-IT" dirty="0" smtClean="0"/>
              <a:t>n.196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CHE RESTA IN VIGORE E COESISTE CON IL REGOLAMENTO</a:t>
            </a:r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98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 smtClean="0"/>
              <a:t>La finalita’ del legislatore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it-IT" dirty="0" smtClean="0"/>
          </a:p>
          <a:p>
            <a:pPr algn="ctr"/>
            <a:r>
              <a:rPr lang="it-IT" dirty="0" smtClean="0"/>
              <a:t>tutelare il diritto </a:t>
            </a:r>
            <a:r>
              <a:rPr lang="it-IT" dirty="0"/>
              <a:t>di ciascuno </a:t>
            </a:r>
            <a:endParaRPr lang="it-IT" dirty="0" smtClean="0"/>
          </a:p>
          <a:p>
            <a:pPr algn="ctr"/>
            <a:r>
              <a:rPr lang="it-IT" dirty="0" smtClean="0"/>
              <a:t>di </a:t>
            </a:r>
            <a:r>
              <a:rPr lang="it-IT" dirty="0"/>
              <a:t>determinare il flusso delle informazioni </a:t>
            </a:r>
            <a:endParaRPr lang="it-IT" dirty="0" smtClean="0"/>
          </a:p>
          <a:p>
            <a:pPr algn="ctr"/>
            <a:r>
              <a:rPr lang="it-IT" dirty="0" smtClean="0"/>
              <a:t>che </a:t>
            </a:r>
            <a:r>
              <a:rPr lang="it-IT" dirty="0"/>
              <a:t>lo riguardano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912A-B584-4AC7-9983-D43B1428DAB0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559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1665</Words>
  <Application>Microsoft Office PowerPoint</Application>
  <PresentationFormat>Personalizzato</PresentationFormat>
  <Paragraphs>449</Paragraphs>
  <Slides>55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55</vt:i4>
      </vt:variant>
    </vt:vector>
  </HeadingPairs>
  <TitlesOfParts>
    <vt:vector size="60" baseType="lpstr">
      <vt:lpstr>Microsoft YaHei</vt:lpstr>
      <vt:lpstr>Arial</vt:lpstr>
      <vt:lpstr>Arial Unicode MS</vt:lpstr>
      <vt:lpstr>Times New Roman</vt:lpstr>
      <vt:lpstr>Tema di Office</vt:lpstr>
      <vt:lpstr>Incontro con  gli Esperti Qualificati  sul trattamento  dei dati personali nell’INFN </vt:lpstr>
      <vt:lpstr>Uno sguardo d’insieme</vt:lpstr>
      <vt:lpstr>  LO SVILUPPO NORMATIVO </vt:lpstr>
      <vt:lpstr>  il Regolamento comunitario </vt:lpstr>
      <vt:lpstr>Il Regolamento UE 2016/679 sulla protezione dei dati </vt:lpstr>
      <vt:lpstr>Perché un REGOLAMENTO comunitario ?</vt:lpstr>
      <vt:lpstr>Decreto Legislativo 10 agosto 2018, n. 101</vt:lpstr>
      <vt:lpstr>Decreto Legislativo 10 agosto 2018, n. 101</vt:lpstr>
      <vt:lpstr>La finalita’ del legislatore</vt:lpstr>
      <vt:lpstr>Una disciplina per chi?</vt:lpstr>
      <vt:lpstr>Una discipina per chi?</vt:lpstr>
      <vt:lpstr>ESCLUSIONE DAL GDPR</vt:lpstr>
      <vt:lpstr>Una disciplina per cosa?</vt:lpstr>
      <vt:lpstr>CLASSIFICAZIONE DEI DATI</vt:lpstr>
      <vt:lpstr>DATO COMUNE</vt:lpstr>
      <vt:lpstr>DATO PARTICOLARE</vt:lpstr>
      <vt:lpstr>Se ….</vt:lpstr>
      <vt:lpstr>Ne consegue che… </vt:lpstr>
      <vt:lpstr>Caratteristiche essenziali del dato</vt:lpstr>
      <vt:lpstr>Una disciplina per quali attività?</vt:lpstr>
      <vt:lpstr>Art. 2 sexies del novellato D.Lgs. 196/2003</vt:lpstr>
      <vt:lpstr>Art. 2 sexies del novellato D.Lgs. 196/2003</vt:lpstr>
      <vt:lpstr>LE CONDIZIONI DI LICEITA’ DEL TRATTAMENTO dei DATI COMUNI da parte dell’EQ</vt:lpstr>
      <vt:lpstr>alcune CONDIZIONI DI LICEITA’ DEL TRATTAMENTO dei DATI PARTICOLARI</vt:lpstr>
      <vt:lpstr>Quindi…</vt:lpstr>
      <vt:lpstr>I SOGGETTI ATTIVI</vt:lpstr>
      <vt:lpstr>PRINCIPI GENERALI</vt:lpstr>
      <vt:lpstr>NUOVA PROSPETTIVA</vt:lpstr>
      <vt:lpstr>PRINCIPIO DELL’ACCOUNTABILITY </vt:lpstr>
      <vt:lpstr>QUALI RISCHI?</vt:lpstr>
      <vt:lpstr>Come dimostrare il corretto trattamento dei dati?</vt:lpstr>
      <vt:lpstr>data protection by design</vt:lpstr>
      <vt:lpstr>data protection by design</vt:lpstr>
      <vt:lpstr>data protection by default</vt:lpstr>
      <vt:lpstr>Come dimostrare il rispetto di questi principi?</vt:lpstr>
      <vt:lpstr>Come dimostrare il rispetto di questi principi?</vt:lpstr>
      <vt:lpstr>Come dimostrare il rispetto di questi principi?</vt:lpstr>
      <vt:lpstr>Come dimostrare il rispetto di questi principi?</vt:lpstr>
      <vt:lpstr>Come dimostrare il rispetto di questi principi?</vt:lpstr>
      <vt:lpstr>Come dimostrare il rispetto di questi principi?</vt:lpstr>
      <vt:lpstr>Come dimostrare il rispetto di questi principi?</vt:lpstr>
      <vt:lpstr>altrimenti?</vt:lpstr>
      <vt:lpstr>Chi tratta i dati nell’INFN?</vt:lpstr>
      <vt:lpstr>La  delibera CD 14844/2018 </vt:lpstr>
      <vt:lpstr>La  delibera CD 14844/2018 </vt:lpstr>
      <vt:lpstr>RUOLO del DG</vt:lpstr>
      <vt:lpstr>RUOLO del DG</vt:lpstr>
      <vt:lpstr>RUOLO DEI DIRETTORI</vt:lpstr>
      <vt:lpstr>RUOLO DEI DIRETTORI</vt:lpstr>
      <vt:lpstr>RUOLO DEI DIRETTORI</vt:lpstr>
      <vt:lpstr>Un nuovo soggetto</vt:lpstr>
      <vt:lpstr>I COMPITI DEL DPO</vt:lpstr>
      <vt:lpstr>IL DPO NELL’INFN</vt:lpstr>
      <vt:lpstr>INDIRIZZI DI CONTATTO</vt:lpstr>
      <vt:lpstr>domande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</dc:creator>
  <cp:lastModifiedBy>Ettore</cp:lastModifiedBy>
  <cp:revision>112</cp:revision>
  <cp:lastPrinted>1601-01-01T00:00:00Z</cp:lastPrinted>
  <dcterms:created xsi:type="dcterms:W3CDTF">1601-01-01T00:00:00Z</dcterms:created>
  <dcterms:modified xsi:type="dcterms:W3CDTF">2019-04-11T15:53:52Z</dcterms:modified>
</cp:coreProperties>
</file>