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-1182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D4F31-0432-42B1-AC63-78D383DD0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66811A-1FF4-4438-90C9-732D1373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8BEB58-8A67-4316-9687-D62BEECF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A5F0FB-E4AF-4936-A275-FE21CA41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F1AED6-6E27-40FD-AE96-46E163DA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512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B9A9F-07FD-4750-BB2C-7A73EC37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64DF5D-8457-4894-8AFB-A6FF5E859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579F97-EB9B-4B98-AC39-F0F83368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555FFA-2DC2-451E-8C34-F93845E4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361729-CD83-45EB-B870-3A696DC3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9858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8319CD-8E2A-4F14-88D2-F5362DFDF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8CDB1D-3B29-41D3-8DBE-D617797BF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E9F971-E7F7-4B13-9BEA-4051BC9D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C37D17-8C9F-4CA4-A789-8310C7E0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B26F14-2C1D-4B05-932E-009C0F87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532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40B23-7866-4265-8FC7-A4AD247E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E6B9D-6E76-4E93-B615-DFE52A6A5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74D89-3C77-45A5-9246-568430C3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B0C7EC-042F-4C1D-8EA2-0532DDC9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879099-862F-48A4-BF60-E6485C97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2681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3A19E9-F904-4A0F-8FFA-8A6E5165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CE106F-D8F2-4A42-9219-C4AF84F8F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658998-A3FB-4B53-AD5D-283DB24F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E72423-287C-472C-AD55-91FE828B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4C8AF3-8F98-478C-A49F-82CA0F25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837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3B19B-2860-4D4E-8B83-AA08C999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20953-32EA-4C22-9964-1F1C2ED75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76CAF1-FF68-47E3-AE88-4498C2577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CBA60F-F265-4CE6-8E59-72362757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964CBE-F0B4-4766-A9A3-073C6606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F16E7E-E4BE-4840-80B5-AD6BDB51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25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FD249-CA38-454C-97E0-FB045A07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2CDA0C-629D-4613-801F-30FBACA07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E04077-E036-4E64-85EE-E99502BF6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9642F8-921E-4838-BF10-B1DCD0836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DA5F34-C005-4491-BCA8-6C07C4E6E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DD97C1-7876-4514-B40D-6DE015B9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3E53A74-342A-4A8B-8F69-56FD1222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8C2B4F-D68A-4775-A61A-14C55413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00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284B8-86C1-411E-9D1B-BF7B5385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F18DA3-EDAC-4078-9603-8F3F8622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08B52D-600A-4E7E-B10F-4D26D48F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88474B-9D42-4111-A26A-EA518F4A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07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F565FA-62A4-4952-B644-6BD91F88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CB31BE-024E-4290-B7ED-02D2D370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5A5F01-75E8-473A-9880-63C3B63A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243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43D1E5-2F86-4833-B4FD-3D875705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CA5F9A-8DAB-414B-8661-97F72EE0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BB926A-71DB-4C43-9444-477D4406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1972B1-D819-4674-8CDB-2D82260B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D5904C-8AC4-4A57-AE3F-B9B73DD8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92E1D3-9FDC-4D26-A34E-D3B6E005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673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FCF65-EE86-491F-BDFF-AF6B1D01A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2D2101F-FE62-4B06-884E-583CD3C0A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A929E-9770-4EDE-8A69-4855315B7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A69F8C-1448-4826-92ED-B7173135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0DF7A5-CA20-433E-B45C-097F9F91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BC395E-67D4-4894-96BA-5919FF4B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274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9891DB7-6EC3-4EF2-8729-E69C1288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5B48E5-8E03-49B1-9DC7-26467E061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29CDD-81DA-44BD-9AC8-6B5AEEEDB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9D53-9F3C-4798-A3C4-5BA9D13B7B66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68FDC8-6365-4F03-92B1-B0437560F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0ECBEF-3FCF-4323-A8FC-E85B79B6C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7B39-D27B-4793-8F2B-B0DE6A1941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417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6AEAC71-A623-4F53-A84A-D11712E13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0555461"/>
              </p:ext>
            </p:extLst>
          </p:nvPr>
        </p:nvGraphicFramePr>
        <p:xfrm>
          <a:off x="2071189" y="1500115"/>
          <a:ext cx="8127998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771">
                  <a:extLst>
                    <a:ext uri="{9D8B030D-6E8A-4147-A177-3AD203B41FA5}">
                      <a16:colId xmlns:a16="http://schemas.microsoft.com/office/drawing/2014/main" xmlns="" val="3248188657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xmlns="" val="2350562987"/>
                    </a:ext>
                  </a:extLst>
                </a:gridCol>
                <a:gridCol w="1045028"/>
                <a:gridCol w="2560320"/>
                <a:gridCol w="17213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Symbol" panose="05050102010706020507" pitchFamily="18" charset="2"/>
                        </a:rPr>
                        <a:t>r</a:t>
                      </a:r>
                      <a:r>
                        <a:rPr lang="it-IT" baseline="-25000" dirty="0"/>
                        <a:t>sheet</a:t>
                      </a:r>
                      <a:r>
                        <a:rPr lang="it-IT" dirty="0"/>
                        <a:t> (ohm/sq)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Fluence</a:t>
                      </a:r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(J/cm</a:t>
                      </a:r>
                      <a:r>
                        <a:rPr lang="it-IT" baseline="30000" dirty="0" smtClean="0"/>
                        <a:t>2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noProof="0" dirty="0" smtClean="0"/>
                        <a:t>Substrate movement</a:t>
                      </a:r>
                      <a:endParaRPr lang="en-GB" baseline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 (K)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289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1.44x10</a:t>
                      </a:r>
                      <a:r>
                        <a:rPr lang="it-IT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smtClean="0"/>
                        <a:t>(2-3?)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fixed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856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9.62x10</a:t>
                      </a:r>
                      <a:r>
                        <a:rPr lang="it-IT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err="1" smtClean="0"/>
                        <a:t>fixed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295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731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1.2x10</a:t>
                      </a:r>
                      <a:r>
                        <a:rPr lang="it-IT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3,3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fixed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295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632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1.02x10</a:t>
                      </a:r>
                      <a:r>
                        <a:rPr lang="it-IT" baseline="30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5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fixed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650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1.2x10</a:t>
                      </a:r>
                      <a:r>
                        <a:rPr lang="it-IT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fixed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63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1.35x10</a:t>
                      </a:r>
                      <a:r>
                        <a:rPr lang="it-IT" baseline="30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fixed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107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#12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0.128x</a:t>
                      </a:r>
                      <a:r>
                        <a:rPr lang="it-IT" dirty="0" smtClean="0"/>
                        <a:t>10</a:t>
                      </a:r>
                      <a:r>
                        <a:rPr lang="it-IT" baseline="30000" dirty="0" smtClean="0"/>
                        <a:t>8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Circle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diameter</a:t>
                      </a:r>
                      <a:r>
                        <a:rPr lang="it-IT" baseline="0" dirty="0" smtClean="0"/>
                        <a:t>: 2 cm)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88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#13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0.13x</a:t>
                      </a:r>
                      <a:r>
                        <a:rPr lang="it-IT" dirty="0" smtClean="0"/>
                        <a:t>10</a:t>
                      </a:r>
                      <a:r>
                        <a:rPr lang="it-IT" baseline="30000" dirty="0" smtClean="0"/>
                        <a:t>8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Circle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diameter</a:t>
                      </a:r>
                      <a:r>
                        <a:rPr lang="it-IT" baseline="0" dirty="0" smtClean="0"/>
                        <a:t>: 2 cm)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#14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9.95x</a:t>
                      </a:r>
                      <a:r>
                        <a:rPr lang="it-IT" dirty="0" smtClean="0"/>
                        <a:t>10</a:t>
                      </a:r>
                      <a:r>
                        <a:rPr lang="it-IT" baseline="30000" dirty="0" smtClean="0"/>
                        <a:t>10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err="1" smtClean="0"/>
                        <a:t>Circle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diameter</a:t>
                      </a:r>
                      <a:r>
                        <a:rPr lang="it-IT" baseline="0" dirty="0" smtClean="0"/>
                        <a:t>: 1 cm)</a:t>
                      </a:r>
                      <a:endParaRPr lang="it-IT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#15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smtClean="0"/>
                        <a:t>3.38x</a:t>
                      </a:r>
                      <a:r>
                        <a:rPr lang="it-IT" smtClean="0"/>
                        <a:t>10</a:t>
                      </a:r>
                      <a:r>
                        <a:rPr lang="it-IT" baseline="30000" smtClean="0"/>
                        <a:t>6</a:t>
                      </a:r>
                      <a:endParaRPr lang="it-IT" baseline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err="1" smtClean="0"/>
                        <a:t>Circle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diameter</a:t>
                      </a:r>
                      <a:r>
                        <a:rPr lang="it-IT" baseline="0" dirty="0" smtClean="0"/>
                        <a:t>: 1,6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296</a:t>
                      </a:r>
                      <a:endParaRPr lang="it-IT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3C8A502-9323-4B1A-87FF-A549AE460A98}"/>
              </a:ext>
            </a:extLst>
          </p:cNvPr>
          <p:cNvSpPr txBox="1"/>
          <p:nvPr/>
        </p:nvSpPr>
        <p:spPr>
          <a:xfrm>
            <a:off x="4358936" y="735064"/>
            <a:ext cx="366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Deposited films report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821CEF-99E6-457A-AD37-3D8972DC9A44}"/>
              </a:ext>
            </a:extLst>
          </p:cNvPr>
          <p:cNvSpPr/>
          <p:nvPr/>
        </p:nvSpPr>
        <p:spPr>
          <a:xfrm>
            <a:off x="2069641" y="3683725"/>
            <a:ext cx="8132451" cy="3230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F25E95-BA6F-4059-9CE2-AEA86E281159}"/>
              </a:ext>
            </a:extLst>
          </p:cNvPr>
          <p:cNvSpPr/>
          <p:nvPr/>
        </p:nvSpPr>
        <p:spPr>
          <a:xfrm>
            <a:off x="2063930" y="4389119"/>
            <a:ext cx="8138161" cy="33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5BF25E95-BA6F-4059-9CE2-AEA86E281159}"/>
              </a:ext>
            </a:extLst>
          </p:cNvPr>
          <p:cNvSpPr/>
          <p:nvPr/>
        </p:nvSpPr>
        <p:spPr>
          <a:xfrm>
            <a:off x="2076993" y="4746177"/>
            <a:ext cx="8103325" cy="33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103</Words>
  <Application>Microsoft Macintosh PowerPoint</Application>
  <PresentationFormat>Personalizzato</PresentationFormat>
  <Paragraphs>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Serra</dc:creator>
  <cp:lastModifiedBy>paoloa</cp:lastModifiedBy>
  <cp:revision>35</cp:revision>
  <dcterms:created xsi:type="dcterms:W3CDTF">2019-02-11T12:25:21Z</dcterms:created>
  <dcterms:modified xsi:type="dcterms:W3CDTF">2019-02-26T14:57:42Z</dcterms:modified>
</cp:coreProperties>
</file>