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7E60C-AE5B-44A7-8C1D-075798AB635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51CB4-AD4A-48FD-A7E7-50203D6B4B0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0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48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89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88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3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80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3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32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41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10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32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C28B-5CF0-4BF4-A351-83F01529FD2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4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26" y="296576"/>
            <a:ext cx="11513103" cy="642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5083" y="124694"/>
            <a:ext cx="113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LIME</a:t>
            </a:r>
            <a:endParaRPr lang="it-IT" sz="3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  <p:sp>
        <p:nvSpPr>
          <p:cNvPr id="8" name="TextBox 7"/>
          <p:cNvSpPr txBox="1"/>
          <p:nvPr/>
        </p:nvSpPr>
        <p:spPr>
          <a:xfrm rot="20244637">
            <a:off x="9468710" y="1517082"/>
            <a:ext cx="805400" cy="373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WIP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454"/>
            <a:ext cx="10440952" cy="6659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5070" y="708917"/>
            <a:ext cx="309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Bellows?</a:t>
            </a:r>
          </a:p>
          <a:p>
            <a:r>
              <a:rPr lang="it-IT" sz="3600" b="1" dirty="0" smtClean="0">
                <a:solidFill>
                  <a:srgbClr val="FF0000"/>
                </a:solidFill>
              </a:rPr>
              <a:t>Window?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10" y="72080"/>
            <a:ext cx="8264648" cy="6699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529" y="1574282"/>
            <a:ext cx="4112888" cy="36952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1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48" y="118182"/>
            <a:ext cx="7123950" cy="6693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62924" y="121203"/>
            <a:ext cx="598217" cy="669073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12/02/2019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Tomassini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01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Sandro Tomassini</dc:creator>
  <cp:lastModifiedBy>Sandro Tomassini</cp:lastModifiedBy>
  <cp:revision>8</cp:revision>
  <dcterms:created xsi:type="dcterms:W3CDTF">2019-02-12T11:17:45Z</dcterms:created>
  <dcterms:modified xsi:type="dcterms:W3CDTF">2019-02-12T12:54:51Z</dcterms:modified>
</cp:coreProperties>
</file>