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306" r:id="rId3"/>
    <p:sldId id="617" r:id="rId4"/>
    <p:sldId id="588" r:id="rId5"/>
    <p:sldId id="615" r:id="rId6"/>
    <p:sldId id="624" r:id="rId7"/>
    <p:sldId id="592" r:id="rId8"/>
    <p:sldId id="593" r:id="rId9"/>
    <p:sldId id="594" r:id="rId10"/>
    <p:sldId id="596" r:id="rId11"/>
    <p:sldId id="605" r:id="rId12"/>
    <p:sldId id="611" r:id="rId13"/>
    <p:sldId id="612" r:id="rId14"/>
    <p:sldId id="626" r:id="rId15"/>
    <p:sldId id="614" r:id="rId16"/>
    <p:sldId id="607" r:id="rId17"/>
    <p:sldId id="625" r:id="rId18"/>
    <p:sldId id="610" r:id="rId19"/>
    <p:sldId id="638" r:id="rId20"/>
    <p:sldId id="629" r:id="rId21"/>
    <p:sldId id="627" r:id="rId22"/>
    <p:sldId id="619" r:id="rId23"/>
    <p:sldId id="620" r:id="rId24"/>
    <p:sldId id="631" r:id="rId25"/>
    <p:sldId id="630" r:id="rId26"/>
    <p:sldId id="623" r:id="rId27"/>
    <p:sldId id="622" r:id="rId28"/>
    <p:sldId id="621" r:id="rId29"/>
    <p:sldId id="637" r:id="rId30"/>
    <p:sldId id="635" r:id="rId31"/>
    <p:sldId id="636" r:id="rId32"/>
    <p:sldId id="444" r:id="rId33"/>
    <p:sldId id="478" r:id="rId34"/>
    <p:sldId id="459" r:id="rId35"/>
    <p:sldId id="639" r:id="rId36"/>
    <p:sldId id="608" r:id="rId37"/>
    <p:sldId id="613" r:id="rId38"/>
    <p:sldId id="591" r:id="rId39"/>
    <p:sldId id="602" r:id="rId40"/>
    <p:sldId id="25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007E"/>
    <a:srgbClr val="335B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2F186-585F-46CF-8E79-99B99456FFA2}" v="49" dt="2019-05-19T23:22:18.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7"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ov Dmitry" userId="d8ae66ea23405669" providerId="LiveId" clId="{DAA33077-ACB5-4873-8FC2-27176FCDD9B7}"/>
  </pc:docChgLst>
  <pc:docChgLst>
    <pc:chgData name="Romanov Dmitry" userId="d8ae66ea23405669" providerId="LiveId" clId="{5F688DB9-932E-44F7-80BE-5F8C2EC11ABB}"/>
  </pc:docChgLst>
  <pc:docChgLst>
    <pc:chgData name="Dmitry Romanov" userId="d8ae66ea23405669" providerId="LiveId" clId="{5402F186-585F-46CF-8E79-99B99456FFA2}"/>
    <pc:docChg chg="undo custSel addSld delSld modSld sldOrd">
      <pc:chgData name="Dmitry Romanov" userId="d8ae66ea23405669" providerId="LiveId" clId="{5402F186-585F-46CF-8E79-99B99456FFA2}" dt="2019-05-19T23:22:18.352" v="645"/>
      <pc:docMkLst>
        <pc:docMk/>
      </pc:docMkLst>
      <pc:sldChg chg="addSp delSp modSp">
        <pc:chgData name="Dmitry Romanov" userId="d8ae66ea23405669" providerId="LiveId" clId="{5402F186-585F-46CF-8E79-99B99456FFA2}" dt="2019-05-19T21:04:47.563" v="137" actId="20577"/>
        <pc:sldMkLst>
          <pc:docMk/>
          <pc:sldMk cId="1367059714" sldId="306"/>
        </pc:sldMkLst>
        <pc:spChg chg="mod">
          <ac:chgData name="Dmitry Romanov" userId="d8ae66ea23405669" providerId="LiveId" clId="{5402F186-585F-46CF-8E79-99B99456FFA2}" dt="2019-05-19T21:04:47.563" v="137" actId="20577"/>
          <ac:spMkLst>
            <pc:docMk/>
            <pc:sldMk cId="1367059714" sldId="306"/>
            <ac:spMk id="2" creationId="{00000000-0000-0000-0000-000000000000}"/>
          </ac:spMkLst>
        </pc:spChg>
        <pc:spChg chg="mod">
          <ac:chgData name="Dmitry Romanov" userId="d8ae66ea23405669" providerId="LiveId" clId="{5402F186-585F-46CF-8E79-99B99456FFA2}" dt="2019-05-19T21:04:06.974" v="109" actId="20577"/>
          <ac:spMkLst>
            <pc:docMk/>
            <pc:sldMk cId="1367059714" sldId="306"/>
            <ac:spMk id="6" creationId="{00000000-0000-0000-0000-000000000000}"/>
          </ac:spMkLst>
        </pc:spChg>
        <pc:spChg chg="add mod">
          <ac:chgData name="Dmitry Romanov" userId="d8ae66ea23405669" providerId="LiveId" clId="{5402F186-585F-46CF-8E79-99B99456FFA2}" dt="2019-05-19T20:59:34.077" v="79" actId="1076"/>
          <ac:spMkLst>
            <pc:docMk/>
            <pc:sldMk cId="1367059714" sldId="306"/>
            <ac:spMk id="9" creationId="{B817AF30-F929-4A28-A8BC-0F4147D53AFC}"/>
          </ac:spMkLst>
        </pc:spChg>
        <pc:spChg chg="add mod">
          <ac:chgData name="Dmitry Romanov" userId="d8ae66ea23405669" providerId="LiveId" clId="{5402F186-585F-46CF-8E79-99B99456FFA2}" dt="2019-05-19T21:00:28.531" v="85" actId="1076"/>
          <ac:spMkLst>
            <pc:docMk/>
            <pc:sldMk cId="1367059714" sldId="306"/>
            <ac:spMk id="11" creationId="{3A9EB348-EAF2-4A23-ABEC-20D4E5054259}"/>
          </ac:spMkLst>
        </pc:spChg>
        <pc:spChg chg="add mod">
          <ac:chgData name="Dmitry Romanov" userId="d8ae66ea23405669" providerId="LiveId" clId="{5402F186-585F-46CF-8E79-99B99456FFA2}" dt="2019-05-19T21:00:23.050" v="84" actId="1076"/>
          <ac:spMkLst>
            <pc:docMk/>
            <pc:sldMk cId="1367059714" sldId="306"/>
            <ac:spMk id="12" creationId="{615732B2-7167-4AE5-9506-6FCC49DF7D1B}"/>
          </ac:spMkLst>
        </pc:spChg>
        <pc:spChg chg="add mod">
          <ac:chgData name="Dmitry Romanov" userId="d8ae66ea23405669" providerId="LiveId" clId="{5402F186-585F-46CF-8E79-99B99456FFA2}" dt="2019-05-19T21:01:42.826" v="94" actId="1076"/>
          <ac:spMkLst>
            <pc:docMk/>
            <pc:sldMk cId="1367059714" sldId="306"/>
            <ac:spMk id="13" creationId="{B08428BB-CAA1-486F-8C87-AD6C442A080F}"/>
          </ac:spMkLst>
        </pc:spChg>
        <pc:picChg chg="del">
          <ac:chgData name="Dmitry Romanov" userId="d8ae66ea23405669" providerId="LiveId" clId="{5402F186-585F-46CF-8E79-99B99456FFA2}" dt="2019-05-19T20:59:16.259" v="65" actId="478"/>
          <ac:picMkLst>
            <pc:docMk/>
            <pc:sldMk cId="1367059714" sldId="306"/>
            <ac:picMk id="5" creationId="{98EE6812-9361-4DEB-BF0A-7161B4B7DF5F}"/>
          </ac:picMkLst>
        </pc:picChg>
        <pc:picChg chg="add mod">
          <ac:chgData name="Dmitry Romanov" userId="d8ae66ea23405669" providerId="LiveId" clId="{5402F186-585F-46CF-8E79-99B99456FFA2}" dt="2019-05-19T21:00:20.406" v="83" actId="1076"/>
          <ac:picMkLst>
            <pc:docMk/>
            <pc:sldMk cId="1367059714" sldId="306"/>
            <ac:picMk id="7" creationId="{12C540B3-954D-4DD1-BD5B-977DDA93AD93}"/>
          </ac:picMkLst>
        </pc:picChg>
        <pc:picChg chg="add mod">
          <ac:chgData name="Dmitry Romanov" userId="d8ae66ea23405669" providerId="LiveId" clId="{5402F186-585F-46CF-8E79-99B99456FFA2}" dt="2019-05-19T20:59:34.077" v="79" actId="1076"/>
          <ac:picMkLst>
            <pc:docMk/>
            <pc:sldMk cId="1367059714" sldId="306"/>
            <ac:picMk id="8" creationId="{38D1162E-FE51-4266-8FC7-49F99FCD5C05}"/>
          </ac:picMkLst>
        </pc:picChg>
        <pc:picChg chg="del">
          <ac:chgData name="Dmitry Romanov" userId="d8ae66ea23405669" providerId="LiveId" clId="{5402F186-585F-46CF-8E79-99B99456FFA2}" dt="2019-05-19T20:59:05.124" v="62" actId="478"/>
          <ac:picMkLst>
            <pc:docMk/>
            <pc:sldMk cId="1367059714" sldId="306"/>
            <ac:picMk id="10" creationId="{61E746EC-0D59-483C-BBD5-1B327416CBC0}"/>
          </ac:picMkLst>
        </pc:picChg>
        <pc:picChg chg="del">
          <ac:chgData name="Dmitry Romanov" userId="d8ae66ea23405669" providerId="LiveId" clId="{5402F186-585F-46CF-8E79-99B99456FFA2}" dt="2019-05-19T20:59:02.228" v="61" actId="478"/>
          <ac:picMkLst>
            <pc:docMk/>
            <pc:sldMk cId="1367059714" sldId="306"/>
            <ac:picMk id="15" creationId="{00000000-0000-0000-0000-000000000000}"/>
          </ac:picMkLst>
        </pc:picChg>
      </pc:sldChg>
      <pc:sldChg chg="add">
        <pc:chgData name="Dmitry Romanov" userId="d8ae66ea23405669" providerId="LiveId" clId="{5402F186-585F-46CF-8E79-99B99456FFA2}" dt="2019-05-19T22:52:15.365" v="321"/>
        <pc:sldMkLst>
          <pc:docMk/>
          <pc:sldMk cId="1264137617" sldId="444"/>
        </pc:sldMkLst>
      </pc:sldChg>
      <pc:sldChg chg="add">
        <pc:chgData name="Dmitry Romanov" userId="d8ae66ea23405669" providerId="LiveId" clId="{5402F186-585F-46CF-8E79-99B99456FFA2}" dt="2019-05-19T22:52:15.365" v="321"/>
        <pc:sldMkLst>
          <pc:docMk/>
          <pc:sldMk cId="2424096734" sldId="459"/>
        </pc:sldMkLst>
      </pc:sldChg>
      <pc:sldChg chg="add">
        <pc:chgData name="Dmitry Romanov" userId="d8ae66ea23405669" providerId="LiveId" clId="{5402F186-585F-46CF-8E79-99B99456FFA2}" dt="2019-05-19T22:52:15.365" v="321"/>
        <pc:sldMkLst>
          <pc:docMk/>
          <pc:sldMk cId="874597264" sldId="478"/>
        </pc:sldMkLst>
      </pc:sldChg>
      <pc:sldChg chg="modSp add">
        <pc:chgData name="Dmitry Romanov" userId="d8ae66ea23405669" providerId="LiveId" clId="{5402F186-585F-46CF-8E79-99B99456FFA2}" dt="2019-05-19T23:21:31.743" v="644" actId="20577"/>
        <pc:sldMkLst>
          <pc:docMk/>
          <pc:sldMk cId="446935930" sldId="485"/>
        </pc:sldMkLst>
        <pc:spChg chg="ord">
          <ac:chgData name="Dmitry Romanov" userId="d8ae66ea23405669" providerId="LiveId" clId="{5402F186-585F-46CF-8E79-99B99456FFA2}" dt="2019-05-19T23:19:44.661" v="630" actId="166"/>
          <ac:spMkLst>
            <pc:docMk/>
            <pc:sldMk cId="446935930" sldId="485"/>
            <ac:spMk id="3" creationId="{072BC8F4-6773-4C8C-81CE-FB4A1A7B4D40}"/>
          </ac:spMkLst>
        </pc:spChg>
        <pc:spChg chg="mod">
          <ac:chgData name="Dmitry Romanov" userId="d8ae66ea23405669" providerId="LiveId" clId="{5402F186-585F-46CF-8E79-99B99456FFA2}" dt="2019-05-19T23:21:31.743" v="644" actId="20577"/>
          <ac:spMkLst>
            <pc:docMk/>
            <pc:sldMk cId="446935930" sldId="485"/>
            <ac:spMk id="9" creationId="{4456B64D-FBC2-49B9-A9C6-FE89AEE52001}"/>
          </ac:spMkLst>
        </pc:spChg>
      </pc:sldChg>
      <pc:sldChg chg="addSp modSp ord">
        <pc:chgData name="Dmitry Romanov" userId="d8ae66ea23405669" providerId="LiveId" clId="{5402F186-585F-46CF-8E79-99B99456FFA2}" dt="2019-05-19T23:02:38.546" v="336" actId="1076"/>
        <pc:sldMkLst>
          <pc:docMk/>
          <pc:sldMk cId="821879943" sldId="588"/>
        </pc:sldMkLst>
        <pc:spChg chg="add mod">
          <ac:chgData name="Dmitry Romanov" userId="d8ae66ea23405669" providerId="LiveId" clId="{5402F186-585F-46CF-8E79-99B99456FFA2}" dt="2019-05-19T23:01:30.099" v="328" actId="1076"/>
          <ac:spMkLst>
            <pc:docMk/>
            <pc:sldMk cId="821879943" sldId="588"/>
            <ac:spMk id="2" creationId="{ADC79084-BEF8-4297-9C59-96E17DA7BE98}"/>
          </ac:spMkLst>
        </pc:spChg>
        <pc:spChg chg="add mod">
          <ac:chgData name="Dmitry Romanov" userId="d8ae66ea23405669" providerId="LiveId" clId="{5402F186-585F-46CF-8E79-99B99456FFA2}" dt="2019-05-19T23:02:38.546" v="336" actId="1076"/>
          <ac:spMkLst>
            <pc:docMk/>
            <pc:sldMk cId="821879943" sldId="588"/>
            <ac:spMk id="5" creationId="{0FAD5676-E17F-42DF-A574-FA5E9CECC198}"/>
          </ac:spMkLst>
        </pc:spChg>
        <pc:picChg chg="mod">
          <ac:chgData name="Dmitry Romanov" userId="d8ae66ea23405669" providerId="LiveId" clId="{5402F186-585F-46CF-8E79-99B99456FFA2}" dt="2019-05-19T23:02:34.717" v="335" actId="1076"/>
          <ac:picMkLst>
            <pc:docMk/>
            <pc:sldMk cId="821879943" sldId="588"/>
            <ac:picMk id="6" creationId="{0724BF3E-0454-4F5B-8C1E-01D30A05DC44}"/>
          </ac:picMkLst>
        </pc:picChg>
      </pc:sldChg>
      <pc:sldChg chg="del">
        <pc:chgData name="Dmitry Romanov" userId="d8ae66ea23405669" providerId="LiveId" clId="{5402F186-585F-46CF-8E79-99B99456FFA2}" dt="2019-05-19T21:54:50.549" v="193" actId="2696"/>
        <pc:sldMkLst>
          <pc:docMk/>
          <pc:sldMk cId="3764576722" sldId="606"/>
        </pc:sldMkLst>
      </pc:sldChg>
      <pc:sldChg chg="ord">
        <pc:chgData name="Dmitry Romanov" userId="d8ae66ea23405669" providerId="LiveId" clId="{5402F186-585F-46CF-8E79-99B99456FFA2}" dt="2019-05-19T23:17:26.310" v="573"/>
        <pc:sldMkLst>
          <pc:docMk/>
          <pc:sldMk cId="3245916515" sldId="608"/>
        </pc:sldMkLst>
      </pc:sldChg>
      <pc:sldChg chg="addSp delSp modSp add">
        <pc:chgData name="Dmitry Romanov" userId="d8ae66ea23405669" providerId="LiveId" clId="{5402F186-585F-46CF-8E79-99B99456FFA2}" dt="2019-05-19T19:54:20.949" v="59" actId="1076"/>
        <pc:sldMkLst>
          <pc:docMk/>
          <pc:sldMk cId="3113215075" sldId="615"/>
        </pc:sldMkLst>
        <pc:spChg chg="mod">
          <ac:chgData name="Dmitry Romanov" userId="d8ae66ea23405669" providerId="LiveId" clId="{5402F186-585F-46CF-8E79-99B99456FFA2}" dt="2019-05-19T19:52:13.035" v="40" actId="20577"/>
          <ac:spMkLst>
            <pc:docMk/>
            <pc:sldMk cId="3113215075" sldId="615"/>
            <ac:spMk id="2" creationId="{B4ACE9D4-3F5C-47A7-994C-111CBE45103F}"/>
          </ac:spMkLst>
        </pc:spChg>
        <pc:spChg chg="del">
          <ac:chgData name="Dmitry Romanov" userId="d8ae66ea23405669" providerId="LiveId" clId="{5402F186-585F-46CF-8E79-99B99456FFA2}" dt="2019-05-19T19:49:53.496" v="1" actId="478"/>
          <ac:spMkLst>
            <pc:docMk/>
            <pc:sldMk cId="3113215075" sldId="615"/>
            <ac:spMk id="3" creationId="{846604E9-94A4-4333-9C05-35F45FECE74A}"/>
          </ac:spMkLst>
        </pc:spChg>
        <pc:spChg chg="del">
          <ac:chgData name="Dmitry Romanov" userId="d8ae66ea23405669" providerId="LiveId" clId="{5402F186-585F-46CF-8E79-99B99456FFA2}" dt="2019-05-19T19:49:56.307" v="3" actId="478"/>
          <ac:spMkLst>
            <pc:docMk/>
            <pc:sldMk cId="3113215075" sldId="615"/>
            <ac:spMk id="4" creationId="{C8B4893A-1DD4-4CB5-8335-4B17C86B1A49}"/>
          </ac:spMkLst>
        </pc:spChg>
        <pc:spChg chg="del">
          <ac:chgData name="Dmitry Romanov" userId="d8ae66ea23405669" providerId="LiveId" clId="{5402F186-585F-46CF-8E79-99B99456FFA2}" dt="2019-05-19T19:49:54.457" v="2" actId="478"/>
          <ac:spMkLst>
            <pc:docMk/>
            <pc:sldMk cId="3113215075" sldId="615"/>
            <ac:spMk id="5" creationId="{400352DC-FFC0-4E2B-A072-5B9F9EAB5861}"/>
          </ac:spMkLst>
        </pc:spChg>
        <pc:spChg chg="add del mod">
          <ac:chgData name="Dmitry Romanov" userId="d8ae66ea23405669" providerId="LiveId" clId="{5402F186-585F-46CF-8E79-99B99456FFA2}" dt="2019-05-19T19:51:48.908" v="24" actId="478"/>
          <ac:spMkLst>
            <pc:docMk/>
            <pc:sldMk cId="3113215075" sldId="615"/>
            <ac:spMk id="6" creationId="{5E3C04BE-97AC-4977-8B21-04073678663F}"/>
          </ac:spMkLst>
        </pc:spChg>
        <pc:spChg chg="add mod">
          <ac:chgData name="Dmitry Romanov" userId="d8ae66ea23405669" providerId="LiveId" clId="{5402F186-585F-46CF-8E79-99B99456FFA2}" dt="2019-05-19T19:54:05.626" v="56" actId="1076"/>
          <ac:spMkLst>
            <pc:docMk/>
            <pc:sldMk cId="3113215075" sldId="615"/>
            <ac:spMk id="11" creationId="{220A758D-134F-4784-9C64-5295F94D3482}"/>
          </ac:spMkLst>
        </pc:spChg>
        <pc:spChg chg="add mod">
          <ac:chgData name="Dmitry Romanov" userId="d8ae66ea23405669" providerId="LiveId" clId="{5402F186-585F-46CF-8E79-99B99456FFA2}" dt="2019-05-19T19:53:55.473" v="55" actId="403"/>
          <ac:spMkLst>
            <pc:docMk/>
            <pc:sldMk cId="3113215075" sldId="615"/>
            <ac:spMk id="13" creationId="{EB78812B-D1CE-4298-B738-565A073B6D57}"/>
          </ac:spMkLst>
        </pc:spChg>
        <pc:picChg chg="add mod modCrop">
          <ac:chgData name="Dmitry Romanov" userId="d8ae66ea23405669" providerId="LiveId" clId="{5402F186-585F-46CF-8E79-99B99456FFA2}" dt="2019-05-19T19:51:03.114" v="16" actId="1076"/>
          <ac:picMkLst>
            <pc:docMk/>
            <pc:sldMk cId="3113215075" sldId="615"/>
            <ac:picMk id="7" creationId="{3E9C147A-DCF6-4AE0-8007-DA91E360994C}"/>
          </ac:picMkLst>
        </pc:picChg>
        <pc:picChg chg="add mod modCrop">
          <ac:chgData name="Dmitry Romanov" userId="d8ae66ea23405669" providerId="LiveId" clId="{5402F186-585F-46CF-8E79-99B99456FFA2}" dt="2019-05-19T19:51:20.664" v="18" actId="1076"/>
          <ac:picMkLst>
            <pc:docMk/>
            <pc:sldMk cId="3113215075" sldId="615"/>
            <ac:picMk id="8" creationId="{12AC7F29-8CA9-4694-87AF-C30FF5D47F6A}"/>
          </ac:picMkLst>
        </pc:picChg>
        <pc:picChg chg="add mod">
          <ac:chgData name="Dmitry Romanov" userId="d8ae66ea23405669" providerId="LiveId" clId="{5402F186-585F-46CF-8E79-99B99456FFA2}" dt="2019-05-19T19:50:14.391" v="6" actId="14100"/>
          <ac:picMkLst>
            <pc:docMk/>
            <pc:sldMk cId="3113215075" sldId="615"/>
            <ac:picMk id="9" creationId="{D2B81725-4174-4E2E-AA61-3E53D555AF2D}"/>
          </ac:picMkLst>
        </pc:picChg>
        <pc:picChg chg="add mod">
          <ac:chgData name="Dmitry Romanov" userId="d8ae66ea23405669" providerId="LiveId" clId="{5402F186-585F-46CF-8E79-99B99456FFA2}" dt="2019-05-19T19:53:19.219" v="44" actId="1076"/>
          <ac:picMkLst>
            <pc:docMk/>
            <pc:sldMk cId="3113215075" sldId="615"/>
            <ac:picMk id="10" creationId="{C99798DA-F584-46F8-912A-CA4B8DB0DB61}"/>
          </ac:picMkLst>
        </pc:picChg>
        <pc:picChg chg="add mod">
          <ac:chgData name="Dmitry Romanov" userId="d8ae66ea23405669" providerId="LiveId" clId="{5402F186-585F-46CF-8E79-99B99456FFA2}" dt="2019-05-19T19:54:20.949" v="59" actId="1076"/>
          <ac:picMkLst>
            <pc:docMk/>
            <pc:sldMk cId="3113215075" sldId="615"/>
            <ac:picMk id="12" creationId="{64E38D2E-507C-4BCD-B3AC-9A7D36E6E6EB}"/>
          </ac:picMkLst>
        </pc:picChg>
      </pc:sldChg>
      <pc:sldChg chg="addSp delSp modSp add del">
        <pc:chgData name="Dmitry Romanov" userId="d8ae66ea23405669" providerId="LiveId" clId="{5402F186-585F-46CF-8E79-99B99456FFA2}" dt="2019-05-19T21:42:25.876" v="192" actId="2696"/>
        <pc:sldMkLst>
          <pc:docMk/>
          <pc:sldMk cId="644598133" sldId="616"/>
        </pc:sldMkLst>
        <pc:spChg chg="mod">
          <ac:chgData name="Dmitry Romanov" userId="d8ae66ea23405669" providerId="LiveId" clId="{5402F186-585F-46CF-8E79-99B99456FFA2}" dt="2019-05-19T21:41:27.078" v="159" actId="20577"/>
          <ac:spMkLst>
            <pc:docMk/>
            <pc:sldMk cId="644598133" sldId="616"/>
            <ac:spMk id="2" creationId="{EEB177A3-05F0-441E-811D-1B80FD4BD851}"/>
          </ac:spMkLst>
        </pc:spChg>
        <pc:spChg chg="del">
          <ac:chgData name="Dmitry Romanov" userId="d8ae66ea23405669" providerId="LiveId" clId="{5402F186-585F-46CF-8E79-99B99456FFA2}" dt="2019-05-19T21:41:30.528" v="160" actId="478"/>
          <ac:spMkLst>
            <pc:docMk/>
            <pc:sldMk cId="644598133" sldId="616"/>
            <ac:spMk id="3" creationId="{348B3FBB-FB1B-4076-A825-6339192FFFDC}"/>
          </ac:spMkLst>
        </pc:spChg>
        <pc:spChg chg="del">
          <ac:chgData name="Dmitry Romanov" userId="d8ae66ea23405669" providerId="LiveId" clId="{5402F186-585F-46CF-8E79-99B99456FFA2}" dt="2019-05-19T21:41:33.753" v="162" actId="478"/>
          <ac:spMkLst>
            <pc:docMk/>
            <pc:sldMk cId="644598133" sldId="616"/>
            <ac:spMk id="4" creationId="{79884879-158B-44AE-B9F0-8D253B2D682C}"/>
          </ac:spMkLst>
        </pc:spChg>
        <pc:spChg chg="del">
          <ac:chgData name="Dmitry Romanov" userId="d8ae66ea23405669" providerId="LiveId" clId="{5402F186-585F-46CF-8E79-99B99456FFA2}" dt="2019-05-19T21:41:31.493" v="161" actId="478"/>
          <ac:spMkLst>
            <pc:docMk/>
            <pc:sldMk cId="644598133" sldId="616"/>
            <ac:spMk id="5" creationId="{424BE4B9-FC5A-401C-BA9C-2A184736FC10}"/>
          </ac:spMkLst>
        </pc:spChg>
        <pc:picChg chg="add del mod">
          <ac:chgData name="Dmitry Romanov" userId="d8ae66ea23405669" providerId="LiveId" clId="{5402F186-585F-46CF-8E79-99B99456FFA2}" dt="2019-05-19T21:41:45.336" v="166"/>
          <ac:picMkLst>
            <pc:docMk/>
            <pc:sldMk cId="644598133" sldId="616"/>
            <ac:picMk id="6" creationId="{BCAC2E1B-1A03-4B5D-B693-133AF7086356}"/>
          </ac:picMkLst>
        </pc:picChg>
      </pc:sldChg>
      <pc:sldChg chg="addSp modSp add ord">
        <pc:chgData name="Dmitry Romanov" userId="d8ae66ea23405669" providerId="LiveId" clId="{5402F186-585F-46CF-8E79-99B99456FFA2}" dt="2019-05-19T22:58:50.633" v="322"/>
        <pc:sldMkLst>
          <pc:docMk/>
          <pc:sldMk cId="3392311357" sldId="617"/>
        </pc:sldMkLst>
        <pc:spChg chg="add mod">
          <ac:chgData name="Dmitry Romanov" userId="d8ae66ea23405669" providerId="LiveId" clId="{5402F186-585F-46CF-8E79-99B99456FFA2}" dt="2019-05-19T21:42:07.275" v="190" actId="20577"/>
          <ac:spMkLst>
            <pc:docMk/>
            <pc:sldMk cId="3392311357" sldId="617"/>
            <ac:spMk id="4" creationId="{FF22DFC4-E28A-4E53-A39C-72D8C8D261EE}"/>
          </ac:spMkLst>
        </pc:spChg>
        <pc:picChg chg="add mod">
          <ac:chgData name="Dmitry Romanov" userId="d8ae66ea23405669" providerId="LiveId" clId="{5402F186-585F-46CF-8E79-99B99456FFA2}" dt="2019-05-19T21:42:14.595" v="191" actId="14100"/>
          <ac:picMkLst>
            <pc:docMk/>
            <pc:sldMk cId="3392311357" sldId="617"/>
            <ac:picMk id="3" creationId="{B6811BEB-55AA-4ABF-A9F2-89D6333967A2}"/>
          </ac:picMkLst>
        </pc:picChg>
      </pc:sldChg>
      <pc:sldChg chg="add del">
        <pc:chgData name="Dmitry Romanov" userId="d8ae66ea23405669" providerId="LiveId" clId="{5402F186-585F-46CF-8E79-99B99456FFA2}" dt="2019-05-19T23:17:33.621" v="574" actId="2696"/>
        <pc:sldMkLst>
          <pc:docMk/>
          <pc:sldMk cId="1952250162" sldId="618"/>
        </pc:sldMkLst>
      </pc:sldChg>
      <pc:sldChg chg="addSp modSp add">
        <pc:chgData name="Dmitry Romanov" userId="d8ae66ea23405669" providerId="LiveId" clId="{5402F186-585F-46CF-8E79-99B99456FFA2}" dt="2019-05-19T22:36:49.673" v="252" actId="20577"/>
        <pc:sldMkLst>
          <pc:docMk/>
          <pc:sldMk cId="2621532499" sldId="619"/>
        </pc:sldMkLst>
        <pc:spChg chg="add mod">
          <ac:chgData name="Dmitry Romanov" userId="d8ae66ea23405669" providerId="LiveId" clId="{5402F186-585F-46CF-8E79-99B99456FFA2}" dt="2019-05-19T22:36:49.673" v="252" actId="20577"/>
          <ac:spMkLst>
            <pc:docMk/>
            <pc:sldMk cId="2621532499" sldId="619"/>
            <ac:spMk id="4" creationId="{0DB4A688-3379-4D52-AACC-150A7767EDFB}"/>
          </ac:spMkLst>
        </pc:spChg>
        <pc:picChg chg="add mod">
          <ac:chgData name="Dmitry Romanov" userId="d8ae66ea23405669" providerId="LiveId" clId="{5402F186-585F-46CF-8E79-99B99456FFA2}" dt="2019-05-19T21:55:39.708" v="201" actId="1076"/>
          <ac:picMkLst>
            <pc:docMk/>
            <pc:sldMk cId="2621532499" sldId="619"/>
            <ac:picMk id="3" creationId="{179AE187-B722-41D3-9FD9-804A67795452}"/>
          </ac:picMkLst>
        </pc:picChg>
      </pc:sldChg>
      <pc:sldChg chg="addSp modSp add">
        <pc:chgData name="Dmitry Romanov" userId="d8ae66ea23405669" providerId="LiveId" clId="{5402F186-585F-46CF-8E79-99B99456FFA2}" dt="2019-05-19T23:18:53.598" v="628" actId="1076"/>
        <pc:sldMkLst>
          <pc:docMk/>
          <pc:sldMk cId="1595328079" sldId="620"/>
        </pc:sldMkLst>
        <pc:spChg chg="add mod">
          <ac:chgData name="Dmitry Romanov" userId="d8ae66ea23405669" providerId="LiveId" clId="{5402F186-585F-46CF-8E79-99B99456FFA2}" dt="2019-05-19T22:32:37.913" v="223" actId="20577"/>
          <ac:spMkLst>
            <pc:docMk/>
            <pc:sldMk cId="1595328079" sldId="620"/>
            <ac:spMk id="3" creationId="{FA19BDCF-E763-4094-A5CA-CDBE5641AE17}"/>
          </ac:spMkLst>
        </pc:spChg>
        <pc:spChg chg="add mod">
          <ac:chgData name="Dmitry Romanov" userId="d8ae66ea23405669" providerId="LiveId" clId="{5402F186-585F-46CF-8E79-99B99456FFA2}" dt="2019-05-19T22:46:02.625" v="285" actId="20577"/>
          <ac:spMkLst>
            <pc:docMk/>
            <pc:sldMk cId="1595328079" sldId="620"/>
            <ac:spMk id="4" creationId="{73DAE6B3-6190-48B0-A82C-0E91831ED506}"/>
          </ac:spMkLst>
        </pc:spChg>
        <pc:spChg chg="add mod">
          <ac:chgData name="Dmitry Romanov" userId="d8ae66ea23405669" providerId="LiveId" clId="{5402F186-585F-46CF-8E79-99B99456FFA2}" dt="2019-05-19T22:37:05.206" v="272" actId="20577"/>
          <ac:spMkLst>
            <pc:docMk/>
            <pc:sldMk cId="1595328079" sldId="620"/>
            <ac:spMk id="5" creationId="{7A0AF5C7-78A2-4BEC-8A4D-4CCE6706FA04}"/>
          </ac:spMkLst>
        </pc:spChg>
        <pc:spChg chg="add mod">
          <ac:chgData name="Dmitry Romanov" userId="d8ae66ea23405669" providerId="LiveId" clId="{5402F186-585F-46CF-8E79-99B99456FFA2}" dt="2019-05-19T23:18:48.218" v="627" actId="1076"/>
          <ac:spMkLst>
            <pc:docMk/>
            <pc:sldMk cId="1595328079" sldId="620"/>
            <ac:spMk id="6" creationId="{3ACB0134-755A-43D6-9D0D-0538BE4451C6}"/>
          </ac:spMkLst>
        </pc:spChg>
        <pc:spChg chg="add mod">
          <ac:chgData name="Dmitry Romanov" userId="d8ae66ea23405669" providerId="LiveId" clId="{5402F186-585F-46CF-8E79-99B99456FFA2}" dt="2019-05-19T23:18:53.598" v="628" actId="1076"/>
          <ac:spMkLst>
            <pc:docMk/>
            <pc:sldMk cId="1595328079" sldId="620"/>
            <ac:spMk id="7" creationId="{6BBD4C53-07C2-4C15-BFB9-D4A316170B1C}"/>
          </ac:spMkLst>
        </pc:spChg>
      </pc:sldChg>
      <pc:sldChg chg="add">
        <pc:chgData name="Dmitry Romanov" userId="d8ae66ea23405669" providerId="LiveId" clId="{5402F186-585F-46CF-8E79-99B99456FFA2}" dt="2019-05-19T22:36:27.475" v="235"/>
        <pc:sldMkLst>
          <pc:docMk/>
          <pc:sldMk cId="3534547641" sldId="621"/>
        </pc:sldMkLst>
      </pc:sldChg>
      <pc:sldChg chg="addSp modSp add">
        <pc:chgData name="Dmitry Romanov" userId="d8ae66ea23405669" providerId="LiveId" clId="{5402F186-585F-46CF-8E79-99B99456FFA2}" dt="2019-05-19T23:19:02.463" v="629" actId="1076"/>
        <pc:sldMkLst>
          <pc:docMk/>
          <pc:sldMk cId="3055649808" sldId="622"/>
        </pc:sldMkLst>
        <pc:spChg chg="add mod">
          <ac:chgData name="Dmitry Romanov" userId="d8ae66ea23405669" providerId="LiveId" clId="{5402F186-585F-46CF-8E79-99B99456FFA2}" dt="2019-05-19T23:19:02.463" v="629" actId="1076"/>
          <ac:spMkLst>
            <pc:docMk/>
            <pc:sldMk cId="3055649808" sldId="622"/>
            <ac:spMk id="3" creationId="{0F6CFBBB-6BED-46BA-9D9C-82C26C7B08CF}"/>
          </ac:spMkLst>
        </pc:spChg>
      </pc:sldChg>
      <pc:sldChg chg="addSp modSp add">
        <pc:chgData name="Dmitry Romanov" userId="d8ae66ea23405669" providerId="LiveId" clId="{5402F186-585F-46CF-8E79-99B99456FFA2}" dt="2019-05-19T22:50:41.248" v="320" actId="20577"/>
        <pc:sldMkLst>
          <pc:docMk/>
          <pc:sldMk cId="411840510" sldId="623"/>
        </pc:sldMkLst>
        <pc:spChg chg="add mod">
          <ac:chgData name="Dmitry Romanov" userId="d8ae66ea23405669" providerId="LiveId" clId="{5402F186-585F-46CF-8E79-99B99456FFA2}" dt="2019-05-19T22:50:41.248" v="320" actId="20577"/>
          <ac:spMkLst>
            <pc:docMk/>
            <pc:sldMk cId="411840510" sldId="623"/>
            <ac:spMk id="4" creationId="{C173A902-C11F-4198-B5BA-CA20B97E9E27}"/>
          </ac:spMkLst>
        </pc:spChg>
        <pc:picChg chg="add mod">
          <ac:chgData name="Dmitry Romanov" userId="d8ae66ea23405669" providerId="LiveId" clId="{5402F186-585F-46CF-8E79-99B99456FFA2}" dt="2019-05-19T22:50:23.579" v="289" actId="1076"/>
          <ac:picMkLst>
            <pc:docMk/>
            <pc:sldMk cId="411840510" sldId="623"/>
            <ac:picMk id="3" creationId="{1B41BE4C-8246-47CF-9679-EC455E1ECF00}"/>
          </ac:picMkLst>
        </pc:picChg>
      </pc:sldChg>
      <pc:sldChg chg="addSp modSp add ord">
        <pc:chgData name="Dmitry Romanov" userId="d8ae66ea23405669" providerId="LiveId" clId="{5402F186-585F-46CF-8E79-99B99456FFA2}" dt="2019-05-19T23:07:58.195" v="391" actId="1076"/>
        <pc:sldMkLst>
          <pc:docMk/>
          <pc:sldMk cId="503355055" sldId="624"/>
        </pc:sldMkLst>
        <pc:spChg chg="add mod">
          <ac:chgData name="Dmitry Romanov" userId="d8ae66ea23405669" providerId="LiveId" clId="{5402F186-585F-46CF-8E79-99B99456FFA2}" dt="2019-05-19T23:07:58.195" v="391" actId="1076"/>
          <ac:spMkLst>
            <pc:docMk/>
            <pc:sldMk cId="503355055" sldId="624"/>
            <ac:spMk id="3" creationId="{E7147AD1-84BA-4D3E-9562-F08BC886BD2E}"/>
          </ac:spMkLst>
        </pc:spChg>
      </pc:sldChg>
      <pc:sldChg chg="delSp add del">
        <pc:chgData name="Dmitry Romanov" userId="d8ae66ea23405669" providerId="LiveId" clId="{5402F186-585F-46CF-8E79-99B99456FFA2}" dt="2019-05-19T23:07:04.296" v="340" actId="2696"/>
        <pc:sldMkLst>
          <pc:docMk/>
          <pc:sldMk cId="1941060136" sldId="624"/>
        </pc:sldMkLst>
        <pc:spChg chg="del">
          <ac:chgData name="Dmitry Romanov" userId="d8ae66ea23405669" providerId="LiveId" clId="{5402F186-585F-46CF-8E79-99B99456FFA2}" dt="2019-05-19T23:07:01.590" v="338" actId="478"/>
          <ac:spMkLst>
            <pc:docMk/>
            <pc:sldMk cId="1941060136" sldId="624"/>
            <ac:spMk id="3" creationId="{9EFCE6DF-3628-4CF4-B48D-A1C07E009B91}"/>
          </ac:spMkLst>
        </pc:spChg>
        <pc:spChg chg="del">
          <ac:chgData name="Dmitry Romanov" userId="d8ae66ea23405669" providerId="LiveId" clId="{5402F186-585F-46CF-8E79-99B99456FFA2}" dt="2019-05-19T23:07:02.961" v="339" actId="478"/>
          <ac:spMkLst>
            <pc:docMk/>
            <pc:sldMk cId="1941060136" sldId="624"/>
            <ac:spMk id="5" creationId="{5AAAA146-E056-434C-8C00-24DE082C5784}"/>
          </ac:spMkLst>
        </pc:spChg>
      </pc:sldChg>
      <pc:sldChg chg="addSp modSp add">
        <pc:chgData name="Dmitry Romanov" userId="d8ae66ea23405669" providerId="LiveId" clId="{5402F186-585F-46CF-8E79-99B99456FFA2}" dt="2019-05-19T23:15:41.896" v="572" actId="207"/>
        <pc:sldMkLst>
          <pc:docMk/>
          <pc:sldMk cId="1282881909" sldId="625"/>
        </pc:sldMkLst>
        <pc:spChg chg="add mod">
          <ac:chgData name="Dmitry Romanov" userId="d8ae66ea23405669" providerId="LiveId" clId="{5402F186-585F-46CF-8E79-99B99456FFA2}" dt="2019-05-19T23:15:41.896" v="572" actId="207"/>
          <ac:spMkLst>
            <pc:docMk/>
            <pc:sldMk cId="1282881909" sldId="625"/>
            <ac:spMk id="2" creationId="{F9A186CC-F697-449D-AC5F-A1E18015F53F}"/>
          </ac:spMkLst>
        </pc:spChg>
      </pc:sldChg>
      <pc:sldChg chg="modSp add">
        <pc:chgData name="Dmitry Romanov" userId="d8ae66ea23405669" providerId="LiveId" clId="{5402F186-585F-46CF-8E79-99B99456FFA2}" dt="2019-05-19T23:14:25.810" v="559"/>
        <pc:sldMkLst>
          <pc:docMk/>
          <pc:sldMk cId="838345472" sldId="626"/>
        </pc:sldMkLst>
        <pc:spChg chg="mod">
          <ac:chgData name="Dmitry Romanov" userId="d8ae66ea23405669" providerId="LiveId" clId="{5402F186-585F-46CF-8E79-99B99456FFA2}" dt="2019-05-19T23:14:25.810" v="559"/>
          <ac:spMkLst>
            <pc:docMk/>
            <pc:sldMk cId="838345472" sldId="626"/>
            <ac:spMk id="3" creationId="{00000000-0000-0000-0000-000000000000}"/>
          </ac:spMkLst>
        </pc:spChg>
      </pc:sldChg>
      <pc:sldChg chg="modSp add">
        <pc:chgData name="Dmitry Romanov" userId="d8ae66ea23405669" providerId="LiveId" clId="{5402F186-585F-46CF-8E79-99B99456FFA2}" dt="2019-05-19T23:18:03.288" v="612" actId="20577"/>
        <pc:sldMkLst>
          <pc:docMk/>
          <pc:sldMk cId="2915897006" sldId="627"/>
        </pc:sldMkLst>
        <pc:spChg chg="mod">
          <ac:chgData name="Dmitry Romanov" userId="d8ae66ea23405669" providerId="LiveId" clId="{5402F186-585F-46CF-8E79-99B99456FFA2}" dt="2019-05-19T23:18:03.288" v="612" actId="20577"/>
          <ac:spMkLst>
            <pc:docMk/>
            <pc:sldMk cId="2915897006" sldId="627"/>
            <ac:spMk id="2" creationId="{F9A186CC-F697-449D-AC5F-A1E18015F53F}"/>
          </ac:spMkLst>
        </pc:spChg>
      </pc:sldChg>
      <pc:sldChg chg="add">
        <pc:chgData name="Dmitry Romanov" userId="d8ae66ea23405669" providerId="LiveId" clId="{5402F186-585F-46CF-8E79-99B99456FFA2}" dt="2019-05-19T23:22:18.352" v="645"/>
        <pc:sldMkLst>
          <pc:docMk/>
          <pc:sldMk cId="1308213833" sldId="6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0BCE1-068F-4271-BBBB-5ACF07B9619C}" type="datetimeFigureOut">
              <a:rPr lang="en-US" smtClean="0"/>
              <a:t>5/20/2019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2C8B8-E7DF-43ED-84A6-A882153ED592}" type="slidenum">
              <a:rPr lang="en-US" smtClean="0"/>
              <a:t>‹#›</a:t>
            </a:fld>
            <a:endParaRPr lang="en-US"/>
          </a:p>
        </p:txBody>
      </p:sp>
    </p:spTree>
    <p:extLst>
      <p:ext uri="{BB962C8B-B14F-4D97-AF65-F5344CB8AC3E}">
        <p14:creationId xmlns:p14="http://schemas.microsoft.com/office/powerpoint/2010/main" val="1071563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90838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2C8B8-E7DF-43ED-84A6-A882153ED592}" type="slidenum">
              <a:rPr lang="en-US" smtClean="0"/>
              <a:t>2</a:t>
            </a:fld>
            <a:endParaRPr lang="en-US"/>
          </a:p>
        </p:txBody>
      </p:sp>
    </p:spTree>
    <p:extLst>
      <p:ext uri="{BB962C8B-B14F-4D97-AF65-F5344CB8AC3E}">
        <p14:creationId xmlns:p14="http://schemas.microsoft.com/office/powerpoint/2010/main" val="2222420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DD4CC5-9C8D-4AB5-BBE2-3A6B7A4B3BF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a:extLst>
              <a:ext uri="{FF2B5EF4-FFF2-40B4-BE49-F238E27FC236}">
                <a16:creationId xmlns:a16="http://schemas.microsoft.com/office/drawing/2014/main" id="{FFCD3B84-B185-463A-A38C-4E63BB8933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a:extLst>
              <a:ext uri="{FF2B5EF4-FFF2-40B4-BE49-F238E27FC236}">
                <a16:creationId xmlns:a16="http://schemas.microsoft.com/office/drawing/2014/main" id="{C024F982-5913-4345-A86A-84B499A74848}"/>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5" name="Нижний колонтитул 4">
            <a:extLst>
              <a:ext uri="{FF2B5EF4-FFF2-40B4-BE49-F238E27FC236}">
                <a16:creationId xmlns:a16="http://schemas.microsoft.com/office/drawing/2014/main" id="{CFBCBBC4-E029-46EB-A8BF-4864A5D2F270}"/>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7E9CACD4-12DB-4B91-960D-BB0D48B53714}"/>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3399840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C7B72F-C1A9-48CF-90B9-7343AE164E36}"/>
              </a:ext>
            </a:extLst>
          </p:cNvPr>
          <p:cNvSpPr>
            <a:spLocks noGrp="1"/>
          </p:cNvSpPr>
          <p:nvPr>
            <p:ph type="title"/>
          </p:nvPr>
        </p:nvSpPr>
        <p:spPr/>
        <p:txBody>
          <a:bodyPr/>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3BD813C6-5DEE-4E4D-A787-B49CA5DAF66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5F095ABC-1E8F-44F3-87DC-40201824ABBF}"/>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5" name="Нижний колонтитул 4">
            <a:extLst>
              <a:ext uri="{FF2B5EF4-FFF2-40B4-BE49-F238E27FC236}">
                <a16:creationId xmlns:a16="http://schemas.microsoft.com/office/drawing/2014/main" id="{7449F29F-7BB2-4C35-8D42-AECDEA1E710E}"/>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00AD3998-4913-4455-8EA4-F1DB1ED8FEF8}"/>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3394424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3307AE8-4FC3-4211-908E-08CD090D09EF}"/>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5A53C637-3767-4EE4-AF2C-2C9427DD288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0582A962-B674-4548-827C-7A804592115A}"/>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5" name="Нижний колонтитул 4">
            <a:extLst>
              <a:ext uri="{FF2B5EF4-FFF2-40B4-BE49-F238E27FC236}">
                <a16:creationId xmlns:a16="http://schemas.microsoft.com/office/drawing/2014/main" id="{D86EE352-BBF4-4430-B492-D8B12D520D50}"/>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AE3D9610-BDAF-45B2-86A1-8CD4A446667D}"/>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1314939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6776769"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2" y="5126730"/>
            <a:ext cx="6776769"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7486650" y="1720850"/>
            <a:ext cx="4705350" cy="3840163"/>
          </a:xfrm>
          <a:blipFill>
            <a:blip r:embed="rId7"/>
            <a:stretch>
              <a:fillRect/>
            </a:stretch>
          </a:blipFill>
        </p:spPr>
        <p:txBody>
          <a:bodyPr/>
          <a:lstStyle/>
          <a:p>
            <a:r>
              <a:rPr lang="en-US"/>
              <a:t>Drag picture to placeholder or click icon to add</a:t>
            </a:r>
          </a:p>
        </p:txBody>
      </p:sp>
    </p:spTree>
    <p:extLst>
      <p:ext uri="{BB962C8B-B14F-4D97-AF65-F5344CB8AC3E}">
        <p14:creationId xmlns:p14="http://schemas.microsoft.com/office/powerpoint/2010/main" val="719517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8" name="Slide Number Placeholder 5"/>
          <p:cNvSpPr>
            <a:spLocks noGrp="1"/>
          </p:cNvSpPr>
          <p:nvPr>
            <p:ph type="sldNum" sz="quarter" idx="4"/>
          </p:nvPr>
        </p:nvSpPr>
        <p:spPr>
          <a:xfrm>
            <a:off x="7804639" y="6461230"/>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495948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a:p>
        </p:txBody>
      </p:sp>
      <p:sp>
        <p:nvSpPr>
          <p:cNvPr id="3" name="Content Placeholder 2"/>
          <p:cNvSpPr>
            <a:spLocks noGrp="1"/>
          </p:cNvSpPr>
          <p:nvPr>
            <p:ph idx="1"/>
          </p:nvPr>
        </p:nvSpPr>
        <p:spPr>
          <a:xfrm>
            <a:off x="609600" y="1290919"/>
            <a:ext cx="109728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12192000" cy="420624"/>
          </a:xfrm>
          <a:prstGeom prst="rect">
            <a:avLst/>
          </a:prstGeom>
        </p:spPr>
      </p:pic>
      <p:sp>
        <p:nvSpPr>
          <p:cNvPr id="9"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10" name="Slide Number Placeholder 5"/>
          <p:cNvSpPr>
            <a:spLocks noGrp="1"/>
          </p:cNvSpPr>
          <p:nvPr>
            <p:ph type="sldNum" sz="quarter" idx="4"/>
          </p:nvPr>
        </p:nvSpPr>
        <p:spPr>
          <a:xfrm>
            <a:off x="7804639" y="6445328"/>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4274824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txBox="1">
            <a:spLocks/>
          </p:cNvSpPr>
          <p:nvPr userDrawn="1"/>
        </p:nvSpPr>
        <p:spPr>
          <a:xfrm>
            <a:off x="4673600" y="6645426"/>
            <a:ext cx="28448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1000" smtClean="0"/>
              <a:pPr/>
              <a:t>‹#›</a:t>
            </a:fld>
            <a:endParaRPr lang="en-US" sz="10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9"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12" name="Slide Number Placeholder 5"/>
          <p:cNvSpPr>
            <a:spLocks noGrp="1"/>
          </p:cNvSpPr>
          <p:nvPr>
            <p:ph type="sldNum" sz="quarter" idx="4"/>
          </p:nvPr>
        </p:nvSpPr>
        <p:spPr>
          <a:xfrm>
            <a:off x="7804639" y="6445328"/>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1830784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10"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11" name="Slide Number Placeholder 5"/>
          <p:cNvSpPr>
            <a:spLocks noGrp="1"/>
          </p:cNvSpPr>
          <p:nvPr>
            <p:ph type="sldNum" sz="quarter" idx="4"/>
          </p:nvPr>
        </p:nvSpPr>
        <p:spPr>
          <a:xfrm>
            <a:off x="7804639" y="6445328"/>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3082982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12" name="Footer Placeholder 4"/>
          <p:cNvSpPr>
            <a:spLocks noGrp="1"/>
          </p:cNvSpPr>
          <p:nvPr>
            <p:ph type="ftr" sz="quarter" idx="10"/>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13" name="Slide Number Placeholder 5"/>
          <p:cNvSpPr>
            <a:spLocks noGrp="1"/>
          </p:cNvSpPr>
          <p:nvPr>
            <p:ph type="sldNum" sz="quarter" idx="11"/>
          </p:nvPr>
        </p:nvSpPr>
        <p:spPr>
          <a:xfrm>
            <a:off x="7804639" y="6445328"/>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637693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8"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9" name="Slide Number Placeholder 5"/>
          <p:cNvSpPr>
            <a:spLocks noGrp="1"/>
          </p:cNvSpPr>
          <p:nvPr>
            <p:ph type="sldNum" sz="quarter" idx="4"/>
          </p:nvPr>
        </p:nvSpPr>
        <p:spPr>
          <a:xfrm>
            <a:off x="7804639" y="6445328"/>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137163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7"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8" name="Slide Number Placeholder 5"/>
          <p:cNvSpPr>
            <a:spLocks noGrp="1"/>
          </p:cNvSpPr>
          <p:nvPr>
            <p:ph type="sldNum" sz="quarter" idx="4"/>
          </p:nvPr>
        </p:nvSpPr>
        <p:spPr>
          <a:xfrm>
            <a:off x="7804639" y="6453279"/>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426476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6E2C55-C62A-4CAB-BD95-4E979040F092}"/>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BAB6D16B-5E84-4048-8A86-6DB112F0F91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ACD5C714-9FFB-4963-90A7-82BDA2601EF2}"/>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5" name="Нижний колонтитул 4">
            <a:extLst>
              <a:ext uri="{FF2B5EF4-FFF2-40B4-BE49-F238E27FC236}">
                <a16:creationId xmlns:a16="http://schemas.microsoft.com/office/drawing/2014/main" id="{C58C08A8-BFF7-496C-B0C9-EBC6B7550E60}"/>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C32BEC42-D4FB-4C90-A684-FDD1D7EA2507}"/>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2814471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8"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10" name="Slide Number Placeholder 5"/>
          <p:cNvSpPr>
            <a:spLocks noGrp="1"/>
          </p:cNvSpPr>
          <p:nvPr>
            <p:ph type="sldNum" sz="quarter" idx="4"/>
          </p:nvPr>
        </p:nvSpPr>
        <p:spPr>
          <a:xfrm>
            <a:off x="7804639" y="6445328"/>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4130625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8"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10" name="Slide Number Placeholder 5"/>
          <p:cNvSpPr>
            <a:spLocks noGrp="1"/>
          </p:cNvSpPr>
          <p:nvPr>
            <p:ph type="sldNum" sz="quarter" idx="4"/>
          </p:nvPr>
        </p:nvSpPr>
        <p:spPr>
          <a:xfrm>
            <a:off x="7804639" y="6445328"/>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3015988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7"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9" name="Slide Number Placeholder 5"/>
          <p:cNvSpPr>
            <a:spLocks noGrp="1"/>
          </p:cNvSpPr>
          <p:nvPr>
            <p:ph type="sldNum" sz="quarter" idx="4"/>
          </p:nvPr>
        </p:nvSpPr>
        <p:spPr>
          <a:xfrm>
            <a:off x="7804639" y="6445328"/>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3607277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7"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9" name="Slide Number Placeholder 5"/>
          <p:cNvSpPr>
            <a:spLocks noGrp="1"/>
          </p:cNvSpPr>
          <p:nvPr>
            <p:ph type="sldNum" sz="quarter" idx="4"/>
          </p:nvPr>
        </p:nvSpPr>
        <p:spPr>
          <a:xfrm>
            <a:off x="7804639" y="6445328"/>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2219542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352FBE-E101-7C49-8E4F-EA7312F5691B}"/>
              </a:ext>
            </a:extLst>
          </p:cNvPr>
          <p:cNvPicPr>
            <a:picLocks noChangeAspect="1"/>
          </p:cNvPicPr>
          <p:nvPr userDrawn="1"/>
        </p:nvPicPr>
        <p:blipFill>
          <a:blip r:embed="rId2"/>
          <a:stretch>
            <a:fillRect/>
          </a:stretch>
        </p:blipFill>
        <p:spPr>
          <a:xfrm>
            <a:off x="-264" y="4234543"/>
            <a:ext cx="3063003" cy="2626678"/>
          </a:xfrm>
          <a:prstGeom prst="rect">
            <a:avLst/>
          </a:prstGeom>
        </p:spPr>
      </p:pic>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166502"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5" name="TextBox 4">
            <a:extLst>
              <a:ext uri="{FF2B5EF4-FFF2-40B4-BE49-F238E27FC236}">
                <a16:creationId xmlns:a16="http://schemas.microsoft.com/office/drawing/2014/main" id="{C8A27465-2A50-6249-8897-67E9365998BC}"/>
              </a:ext>
            </a:extLst>
          </p:cNvPr>
          <p:cNvSpPr txBox="1"/>
          <p:nvPr userDrawn="1"/>
        </p:nvSpPr>
        <p:spPr>
          <a:xfrm>
            <a:off x="3262959" y="6495507"/>
            <a:ext cx="180850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JLEIC Collaboration Meeting</a:t>
            </a:r>
          </a:p>
        </p:txBody>
      </p:sp>
      <p:sp>
        <p:nvSpPr>
          <p:cNvPr id="13" name="TextBox 12">
            <a:extLst>
              <a:ext uri="{FF2B5EF4-FFF2-40B4-BE49-F238E27FC236}">
                <a16:creationId xmlns:a16="http://schemas.microsoft.com/office/drawing/2014/main" id="{EAF8B965-77B2-F94E-9E8F-94DE39B1D789}"/>
              </a:ext>
            </a:extLst>
          </p:cNvPr>
          <p:cNvSpPr txBox="1"/>
          <p:nvPr userDrawn="1"/>
        </p:nvSpPr>
        <p:spPr>
          <a:xfrm>
            <a:off x="7976414" y="6495507"/>
            <a:ext cx="101341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April 1-3, 2019</a:t>
            </a:r>
          </a:p>
        </p:txBody>
      </p:sp>
    </p:spTree>
    <p:extLst>
      <p:ext uri="{BB962C8B-B14F-4D97-AF65-F5344CB8AC3E}">
        <p14:creationId xmlns:p14="http://schemas.microsoft.com/office/powerpoint/2010/main" val="3877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A32CF2-8E7D-4244-982A-498A5D7990E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a:extLst>
              <a:ext uri="{FF2B5EF4-FFF2-40B4-BE49-F238E27FC236}">
                <a16:creationId xmlns:a16="http://schemas.microsoft.com/office/drawing/2014/main" id="{EE7F1EF7-053C-4794-82C1-25BB3C169F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E9AD690-6E2E-4B71-97A7-8FC3AAFD7165}"/>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5" name="Нижний колонтитул 4">
            <a:extLst>
              <a:ext uri="{FF2B5EF4-FFF2-40B4-BE49-F238E27FC236}">
                <a16:creationId xmlns:a16="http://schemas.microsoft.com/office/drawing/2014/main" id="{C382958E-83BD-4560-ABFB-A9D532DD62EE}"/>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FD8287F9-7D26-426B-A4F6-D60AF7A6FBF0}"/>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355499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268126-6CD0-4954-84A0-D0C2959B9494}"/>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56928ADF-4D08-4A23-8412-06103800C93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a:extLst>
              <a:ext uri="{FF2B5EF4-FFF2-40B4-BE49-F238E27FC236}">
                <a16:creationId xmlns:a16="http://schemas.microsoft.com/office/drawing/2014/main" id="{0581D9E4-DDF1-4FC0-8664-D33010AAF93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a:extLst>
              <a:ext uri="{FF2B5EF4-FFF2-40B4-BE49-F238E27FC236}">
                <a16:creationId xmlns:a16="http://schemas.microsoft.com/office/drawing/2014/main" id="{7664534A-0816-4FA1-A37B-3F5DAF8968CF}"/>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6" name="Нижний колонтитул 5">
            <a:extLst>
              <a:ext uri="{FF2B5EF4-FFF2-40B4-BE49-F238E27FC236}">
                <a16:creationId xmlns:a16="http://schemas.microsoft.com/office/drawing/2014/main" id="{0BE8EEBF-56FF-4DFF-B236-00FCC511330E}"/>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77DB5E1A-C1D8-4A14-9F58-C47D89BF403E}"/>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2705795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8CD16E-44B7-46D4-876D-97BD7347847D}"/>
              </a:ext>
            </a:extLst>
          </p:cNvPr>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a:extLst>
              <a:ext uri="{FF2B5EF4-FFF2-40B4-BE49-F238E27FC236}">
                <a16:creationId xmlns:a16="http://schemas.microsoft.com/office/drawing/2014/main" id="{EE8052A5-C920-46E7-A55D-7ED2D25EC1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0E85D04-EE1F-441C-80F4-B3F8A70B788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a:extLst>
              <a:ext uri="{FF2B5EF4-FFF2-40B4-BE49-F238E27FC236}">
                <a16:creationId xmlns:a16="http://schemas.microsoft.com/office/drawing/2014/main" id="{58E79526-9C63-4001-9D54-0F0B276B89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C03F780-2B1A-4DBF-A3C9-B013EFF6D83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a:extLst>
              <a:ext uri="{FF2B5EF4-FFF2-40B4-BE49-F238E27FC236}">
                <a16:creationId xmlns:a16="http://schemas.microsoft.com/office/drawing/2014/main" id="{75670C25-BF50-46DC-AE6B-AED8DD2E3F23}"/>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8" name="Нижний колонтитул 7">
            <a:extLst>
              <a:ext uri="{FF2B5EF4-FFF2-40B4-BE49-F238E27FC236}">
                <a16:creationId xmlns:a16="http://schemas.microsoft.com/office/drawing/2014/main" id="{40108499-9D3C-4C8B-9B7B-4EBF472A0B55}"/>
              </a:ext>
            </a:extLst>
          </p:cNvPr>
          <p:cNvSpPr>
            <a:spLocks noGrp="1"/>
          </p:cNvSpPr>
          <p:nvPr>
            <p:ph type="ftr" sz="quarter" idx="11"/>
          </p:nvPr>
        </p:nvSpPr>
        <p:spPr/>
        <p:txBody>
          <a:bodyPr/>
          <a:lstStyle/>
          <a:p>
            <a:endParaRPr lang="en-US"/>
          </a:p>
        </p:txBody>
      </p:sp>
      <p:sp>
        <p:nvSpPr>
          <p:cNvPr id="9" name="Номер слайда 8">
            <a:extLst>
              <a:ext uri="{FF2B5EF4-FFF2-40B4-BE49-F238E27FC236}">
                <a16:creationId xmlns:a16="http://schemas.microsoft.com/office/drawing/2014/main" id="{C4AAE02E-5C25-4AF2-94CA-688D609B0427}"/>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419462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03B56F-8348-4811-A656-9795C4D79492}"/>
              </a:ext>
            </a:extLst>
          </p:cNvPr>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9D2EFF7E-AE4E-472F-A5DB-05F8391CF6B6}"/>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4" name="Нижний колонтитул 3">
            <a:extLst>
              <a:ext uri="{FF2B5EF4-FFF2-40B4-BE49-F238E27FC236}">
                <a16:creationId xmlns:a16="http://schemas.microsoft.com/office/drawing/2014/main" id="{1FC1BBBD-66DF-4FEC-87D6-B60E744BEB12}"/>
              </a:ext>
            </a:extLst>
          </p:cNvPr>
          <p:cNvSpPr>
            <a:spLocks noGrp="1"/>
          </p:cNvSpPr>
          <p:nvPr>
            <p:ph type="ftr" sz="quarter" idx="11"/>
          </p:nvPr>
        </p:nvSpPr>
        <p:spPr/>
        <p:txBody>
          <a:bodyPr/>
          <a:lstStyle/>
          <a:p>
            <a:endParaRPr lang="en-US"/>
          </a:p>
        </p:txBody>
      </p:sp>
      <p:sp>
        <p:nvSpPr>
          <p:cNvPr id="5" name="Номер слайда 4">
            <a:extLst>
              <a:ext uri="{FF2B5EF4-FFF2-40B4-BE49-F238E27FC236}">
                <a16:creationId xmlns:a16="http://schemas.microsoft.com/office/drawing/2014/main" id="{11DED024-7A36-48A3-8DDC-ADD1DC331FA4}"/>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2014925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89E7D70-CF88-4B7A-904F-D7A062F38D86}"/>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3" name="Нижний колонтитул 2">
            <a:extLst>
              <a:ext uri="{FF2B5EF4-FFF2-40B4-BE49-F238E27FC236}">
                <a16:creationId xmlns:a16="http://schemas.microsoft.com/office/drawing/2014/main" id="{C581495C-2243-447C-8D16-74C589C6F637}"/>
              </a:ext>
            </a:extLst>
          </p:cNvPr>
          <p:cNvSpPr>
            <a:spLocks noGrp="1"/>
          </p:cNvSpPr>
          <p:nvPr>
            <p:ph type="ftr" sz="quarter" idx="11"/>
          </p:nvPr>
        </p:nvSpPr>
        <p:spPr/>
        <p:txBody>
          <a:bodyPr/>
          <a:lstStyle/>
          <a:p>
            <a:endParaRPr lang="en-US"/>
          </a:p>
        </p:txBody>
      </p:sp>
      <p:sp>
        <p:nvSpPr>
          <p:cNvPr id="4" name="Номер слайда 3">
            <a:extLst>
              <a:ext uri="{FF2B5EF4-FFF2-40B4-BE49-F238E27FC236}">
                <a16:creationId xmlns:a16="http://schemas.microsoft.com/office/drawing/2014/main" id="{D6BCB444-ED2B-49F5-8644-B924A6DFEC11}"/>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1022926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7019C9-8789-479D-AECF-985E6F972CC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a:extLst>
              <a:ext uri="{FF2B5EF4-FFF2-40B4-BE49-F238E27FC236}">
                <a16:creationId xmlns:a16="http://schemas.microsoft.com/office/drawing/2014/main" id="{85CE7B40-A58C-4641-A985-1875C5BDCF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a:extLst>
              <a:ext uri="{FF2B5EF4-FFF2-40B4-BE49-F238E27FC236}">
                <a16:creationId xmlns:a16="http://schemas.microsoft.com/office/drawing/2014/main" id="{B657C48D-3F0E-4810-A5BB-140060517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3428291-E77A-4C4D-A2E8-CB8FFA87933E}"/>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6" name="Нижний колонтитул 5">
            <a:extLst>
              <a:ext uri="{FF2B5EF4-FFF2-40B4-BE49-F238E27FC236}">
                <a16:creationId xmlns:a16="http://schemas.microsoft.com/office/drawing/2014/main" id="{4F2468E1-6DC9-4935-91A2-E304BA511AAB}"/>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FEAF74EB-AEFA-41ED-B567-3733BB540121}"/>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364721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FEC3F5-331D-4C4F-8467-D4D978E0547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a:extLst>
              <a:ext uri="{FF2B5EF4-FFF2-40B4-BE49-F238E27FC236}">
                <a16:creationId xmlns:a16="http://schemas.microsoft.com/office/drawing/2014/main" id="{3A46D182-920A-455E-9A47-5BF0953443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a:extLst>
              <a:ext uri="{FF2B5EF4-FFF2-40B4-BE49-F238E27FC236}">
                <a16:creationId xmlns:a16="http://schemas.microsoft.com/office/drawing/2014/main" id="{29A5BE36-0DF2-43E7-9404-D4DB2DCF4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69D737C-7B9C-4E03-8883-F4B03986D666}"/>
              </a:ext>
            </a:extLst>
          </p:cNvPr>
          <p:cNvSpPr>
            <a:spLocks noGrp="1"/>
          </p:cNvSpPr>
          <p:nvPr>
            <p:ph type="dt" sz="half" idx="10"/>
          </p:nvPr>
        </p:nvSpPr>
        <p:spPr/>
        <p:txBody>
          <a:bodyPr/>
          <a:lstStyle/>
          <a:p>
            <a:fld id="{488B9F75-92A4-4616-9CCD-9F3788EACDA7}" type="datetimeFigureOut">
              <a:rPr lang="en-US" smtClean="0"/>
              <a:t>5/20/2019</a:t>
            </a:fld>
            <a:endParaRPr lang="en-US"/>
          </a:p>
        </p:txBody>
      </p:sp>
      <p:sp>
        <p:nvSpPr>
          <p:cNvPr id="6" name="Нижний колонтитул 5">
            <a:extLst>
              <a:ext uri="{FF2B5EF4-FFF2-40B4-BE49-F238E27FC236}">
                <a16:creationId xmlns:a16="http://schemas.microsoft.com/office/drawing/2014/main" id="{E23D922D-7EA4-4639-8139-D0405EAACB69}"/>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BD8602AB-CFA8-4DCE-9A11-C984F3001195}"/>
              </a:ext>
            </a:extLst>
          </p:cNvPr>
          <p:cNvSpPr>
            <a:spLocks noGrp="1"/>
          </p:cNvSpPr>
          <p:nvPr>
            <p:ph type="sldNum" sz="quarter" idx="12"/>
          </p:nvPr>
        </p:nvSpPr>
        <p:spPr/>
        <p:txBody>
          <a:bodyPr/>
          <a:lstStyle/>
          <a:p>
            <a:fld id="{9DC4E96B-35F5-4045-BCC7-B6E5CAF7C747}" type="slidenum">
              <a:rPr lang="en-US" smtClean="0"/>
              <a:t>‹#›</a:t>
            </a:fld>
            <a:endParaRPr lang="en-US"/>
          </a:p>
        </p:txBody>
      </p:sp>
    </p:spTree>
    <p:extLst>
      <p:ext uri="{BB962C8B-B14F-4D97-AF65-F5344CB8AC3E}">
        <p14:creationId xmlns:p14="http://schemas.microsoft.com/office/powerpoint/2010/main" val="252662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8.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4397A8-4734-46F5-8340-C034CE7306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a:extLst>
              <a:ext uri="{FF2B5EF4-FFF2-40B4-BE49-F238E27FC236}">
                <a16:creationId xmlns:a16="http://schemas.microsoft.com/office/drawing/2014/main" id="{491557A2-336B-49E6-8571-E785561E7D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B49C070F-9B5A-4FCB-9EA5-2DB0BD38A0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B9F75-92A4-4616-9CCD-9F3788EACDA7}" type="datetimeFigureOut">
              <a:rPr lang="en-US" smtClean="0"/>
              <a:t>5/20/2019</a:t>
            </a:fld>
            <a:endParaRPr lang="en-US"/>
          </a:p>
        </p:txBody>
      </p:sp>
      <p:sp>
        <p:nvSpPr>
          <p:cNvPr id="5" name="Нижний колонтитул 4">
            <a:extLst>
              <a:ext uri="{FF2B5EF4-FFF2-40B4-BE49-F238E27FC236}">
                <a16:creationId xmlns:a16="http://schemas.microsoft.com/office/drawing/2014/main" id="{BC6FCEF0-01FB-4224-BEF7-A2A979DB2B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a:extLst>
              <a:ext uri="{FF2B5EF4-FFF2-40B4-BE49-F238E27FC236}">
                <a16:creationId xmlns:a16="http://schemas.microsoft.com/office/drawing/2014/main" id="{0718D87E-3A9B-41F8-9B32-BA76F24EC3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4E96B-35F5-4045-BCC7-B6E5CAF7C747}" type="slidenum">
              <a:rPr lang="en-US" smtClean="0"/>
              <a:t>‹#›</a:t>
            </a:fld>
            <a:endParaRPr lang="en-US"/>
          </a:p>
        </p:txBody>
      </p:sp>
    </p:spTree>
    <p:extLst>
      <p:ext uri="{BB962C8B-B14F-4D97-AF65-F5344CB8AC3E}">
        <p14:creationId xmlns:p14="http://schemas.microsoft.com/office/powerpoint/2010/main" val="714777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437376"/>
            <a:ext cx="12192000" cy="420624"/>
          </a:xfrm>
          <a:prstGeom prst="rect">
            <a:avLst/>
          </a:prstGeom>
        </p:spPr>
      </p:pic>
      <p:sp>
        <p:nvSpPr>
          <p:cNvPr id="2" name="Title Placeholder 1"/>
          <p:cNvSpPr>
            <a:spLocks noGrp="1"/>
          </p:cNvSpPr>
          <p:nvPr>
            <p:ph type="title"/>
          </p:nvPr>
        </p:nvSpPr>
        <p:spPr>
          <a:xfrm>
            <a:off x="0" y="194727"/>
            <a:ext cx="12192000" cy="39793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200151"/>
            <a:ext cx="10972800" cy="4926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2925244" y="6459714"/>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a:t>Purdue, General Colloquium, October 5</a:t>
            </a:r>
          </a:p>
        </p:txBody>
      </p:sp>
      <p:sp>
        <p:nvSpPr>
          <p:cNvPr id="7" name="Slide Number Placeholder 5"/>
          <p:cNvSpPr>
            <a:spLocks noGrp="1"/>
          </p:cNvSpPr>
          <p:nvPr>
            <p:ph type="sldNum" sz="quarter" idx="4"/>
          </p:nvPr>
        </p:nvSpPr>
        <p:spPr>
          <a:xfrm>
            <a:off x="7804639" y="6469181"/>
            <a:ext cx="28448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2167965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ft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8.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iccenter.org/" TargetMode="Externa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9.xml"/><Relationship Id="rId4" Type="http://schemas.openxmlformats.org/officeDocument/2006/relationships/image" Target="../media/image40.gif"/></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hyperlink" Target="https://halldweb.jlab.org/talks/ML_lunch/May2019/" TargetMode="External"/><Relationship Id="rId2" Type="http://schemas.openxmlformats.org/officeDocument/2006/relationships/hyperlink" Target="https://github.com/JeffersonLab/trackingML" TargetMode="Externa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 Id="rId5" Type="http://schemas.openxmlformats.org/officeDocument/2006/relationships/image" Target="../media/image47.jp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hyperlink" Target="https://www.reddit.com/r/MachineLearning/comments/2lmo0l/ama_geoffrey_hinton/clyj4jv/" TargetMode="External"/><Relationship Id="rId2" Type="http://schemas.openxmlformats.org/officeDocument/2006/relationships/image" Target="../media/image48.jp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image" Target="../media/image59.jp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iccenter.org/" TargetMode="Externa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eiccenter.org/physicists" TargetMode="Externa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26.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1600" dirty="0"/>
              <a:t>Dmitry Romanov for EIC Software Consortium</a:t>
            </a:r>
          </a:p>
        </p:txBody>
      </p:sp>
      <p:sp>
        <p:nvSpPr>
          <p:cNvPr id="6" name="Text Placeholder 5"/>
          <p:cNvSpPr>
            <a:spLocks noGrp="1"/>
          </p:cNvSpPr>
          <p:nvPr>
            <p:ph type="body" sz="quarter" idx="14"/>
          </p:nvPr>
        </p:nvSpPr>
        <p:spPr>
          <a:xfrm>
            <a:off x="4851591" y="6242866"/>
            <a:ext cx="2488815" cy="482172"/>
          </a:xfrm>
        </p:spPr>
        <p:txBody>
          <a:bodyPr>
            <a:normAutofit/>
          </a:bodyPr>
          <a:lstStyle/>
          <a:p>
            <a:r>
              <a:rPr lang="ru-RU" sz="2400" dirty="0">
                <a:solidFill>
                  <a:schemeClr val="tx1"/>
                </a:solidFill>
              </a:rPr>
              <a:t>2</a:t>
            </a:r>
            <a:r>
              <a:rPr lang="en-US" sz="2400" dirty="0">
                <a:solidFill>
                  <a:schemeClr val="tx1"/>
                </a:solidFill>
              </a:rPr>
              <a:t>0 May 2019</a:t>
            </a:r>
          </a:p>
        </p:txBody>
      </p:sp>
      <p:pic>
        <p:nvPicPr>
          <p:cNvPr id="7" name="Picture 6">
            <a:extLst>
              <a:ext uri="{FF2B5EF4-FFF2-40B4-BE49-F238E27FC236}">
                <a16:creationId xmlns:a16="http://schemas.microsoft.com/office/drawing/2014/main" id="{12C540B3-954D-4DD1-BD5B-977DDA93AD93}"/>
              </a:ext>
            </a:extLst>
          </p:cNvPr>
          <p:cNvPicPr>
            <a:picLocks noChangeAspect="1"/>
          </p:cNvPicPr>
          <p:nvPr/>
        </p:nvPicPr>
        <p:blipFill>
          <a:blip r:embed="rId3"/>
          <a:stretch>
            <a:fillRect/>
          </a:stretch>
        </p:blipFill>
        <p:spPr>
          <a:xfrm>
            <a:off x="6772668" y="2753097"/>
            <a:ext cx="3067208" cy="2775093"/>
          </a:xfrm>
          <a:prstGeom prst="rect">
            <a:avLst/>
          </a:prstGeom>
        </p:spPr>
      </p:pic>
      <p:pic>
        <p:nvPicPr>
          <p:cNvPr id="8" name="Picture 7">
            <a:extLst>
              <a:ext uri="{FF2B5EF4-FFF2-40B4-BE49-F238E27FC236}">
                <a16:creationId xmlns:a16="http://schemas.microsoft.com/office/drawing/2014/main" id="{38D1162E-FE51-4266-8FC7-49F99FCD5C05}"/>
              </a:ext>
            </a:extLst>
          </p:cNvPr>
          <p:cNvPicPr>
            <a:picLocks noChangeAspect="1"/>
          </p:cNvPicPr>
          <p:nvPr/>
        </p:nvPicPr>
        <p:blipFill rotWithShape="1">
          <a:blip r:embed="rId4">
            <a:extLst>
              <a:ext uri="{28A0092B-C50C-407E-A947-70E740481C1C}">
                <a14:useLocalDpi xmlns:a14="http://schemas.microsoft.com/office/drawing/2010/main" val="0"/>
              </a:ext>
            </a:extLst>
          </a:blip>
          <a:srcRect l="14379" t="-2508" r="14537" b="-643"/>
          <a:stretch/>
        </p:blipFill>
        <p:spPr>
          <a:xfrm>
            <a:off x="2791091" y="2699031"/>
            <a:ext cx="2853394" cy="2993267"/>
          </a:xfrm>
          <a:prstGeom prst="rect">
            <a:avLst/>
          </a:prstGeom>
        </p:spPr>
      </p:pic>
      <p:sp>
        <p:nvSpPr>
          <p:cNvPr id="9" name="Rectangle 8">
            <a:extLst>
              <a:ext uri="{FF2B5EF4-FFF2-40B4-BE49-F238E27FC236}">
                <a16:creationId xmlns:a16="http://schemas.microsoft.com/office/drawing/2014/main" id="{B817AF30-F929-4A28-A8BC-0F4147D53AFC}"/>
              </a:ext>
            </a:extLst>
          </p:cNvPr>
          <p:cNvSpPr>
            <a:spLocks noChangeArrowheads="1"/>
          </p:cNvSpPr>
          <p:nvPr/>
        </p:nvSpPr>
        <p:spPr bwMode="auto">
          <a:xfrm>
            <a:off x="5522420" y="3774725"/>
            <a:ext cx="1330960" cy="731838"/>
          </a:xfrm>
          <a:prstGeom prst="rect">
            <a:avLst/>
          </a:prstGeom>
          <a:noFill/>
          <a:ln w="9525">
            <a:noFill/>
            <a:miter lim="800000"/>
            <a:headEnd/>
            <a:tailEnd/>
          </a:ln>
        </p:spPr>
        <p:txBody>
          <a:bodyPr anchor="ctr"/>
          <a:lstStyle/>
          <a:p>
            <a:pPr algn="ctr" defTabSz="457200"/>
            <a:r>
              <a:rPr lang="en-US" sz="7200" b="1" dirty="0">
                <a:solidFill>
                  <a:prstClr val="black"/>
                </a:solidFill>
                <a:latin typeface="Arial"/>
                <a:cs typeface="Arial"/>
              </a:rPr>
              <a:t>+</a:t>
            </a:r>
          </a:p>
        </p:txBody>
      </p:sp>
      <p:sp>
        <p:nvSpPr>
          <p:cNvPr id="11" name="TextBox 10">
            <a:extLst>
              <a:ext uri="{FF2B5EF4-FFF2-40B4-BE49-F238E27FC236}">
                <a16:creationId xmlns:a16="http://schemas.microsoft.com/office/drawing/2014/main" id="{3A9EB348-EAF2-4A23-ABEC-20D4E5054259}"/>
              </a:ext>
            </a:extLst>
          </p:cNvPr>
          <p:cNvSpPr txBox="1"/>
          <p:nvPr/>
        </p:nvSpPr>
        <p:spPr>
          <a:xfrm>
            <a:off x="3652224" y="5691422"/>
            <a:ext cx="1199367" cy="369332"/>
          </a:xfrm>
          <a:prstGeom prst="rect">
            <a:avLst/>
          </a:prstGeom>
          <a:noFill/>
        </p:spPr>
        <p:txBody>
          <a:bodyPr wrap="none" rtlCol="0">
            <a:spAutoFit/>
          </a:bodyPr>
          <a:lstStyle/>
          <a:p>
            <a:r>
              <a:rPr lang="en-US" dirty="0">
                <a:solidFill>
                  <a:schemeClr val="bg1">
                    <a:lumMod val="50000"/>
                  </a:schemeClr>
                </a:solidFill>
              </a:rPr>
              <a:t>EIC Physics</a:t>
            </a:r>
          </a:p>
        </p:txBody>
      </p:sp>
      <p:sp>
        <p:nvSpPr>
          <p:cNvPr id="12" name="TextBox 11">
            <a:extLst>
              <a:ext uri="{FF2B5EF4-FFF2-40B4-BE49-F238E27FC236}">
                <a16:creationId xmlns:a16="http://schemas.microsoft.com/office/drawing/2014/main" id="{615732B2-7167-4AE5-9506-6FCC49DF7D1B}"/>
              </a:ext>
            </a:extLst>
          </p:cNvPr>
          <p:cNvSpPr txBox="1"/>
          <p:nvPr/>
        </p:nvSpPr>
        <p:spPr>
          <a:xfrm>
            <a:off x="7373965" y="5528190"/>
            <a:ext cx="1864613" cy="369332"/>
          </a:xfrm>
          <a:prstGeom prst="rect">
            <a:avLst/>
          </a:prstGeom>
          <a:noFill/>
        </p:spPr>
        <p:txBody>
          <a:bodyPr wrap="none" rtlCol="0">
            <a:spAutoFit/>
          </a:bodyPr>
          <a:lstStyle/>
          <a:p>
            <a:r>
              <a:rPr lang="en-US" dirty="0">
                <a:solidFill>
                  <a:schemeClr val="bg1">
                    <a:lumMod val="50000"/>
                  </a:schemeClr>
                </a:solidFill>
              </a:rPr>
              <a:t>Machine Learning</a:t>
            </a:r>
          </a:p>
        </p:txBody>
      </p:sp>
      <p:sp>
        <p:nvSpPr>
          <p:cNvPr id="13" name="Title 1">
            <a:extLst>
              <a:ext uri="{FF2B5EF4-FFF2-40B4-BE49-F238E27FC236}">
                <a16:creationId xmlns:a16="http://schemas.microsoft.com/office/drawing/2014/main" id="{B08428BB-CAA1-486F-8C87-AD6C442A080F}"/>
              </a:ext>
            </a:extLst>
          </p:cNvPr>
          <p:cNvSpPr txBox="1">
            <a:spLocks/>
          </p:cNvSpPr>
          <p:nvPr/>
        </p:nvSpPr>
        <p:spPr>
          <a:xfrm>
            <a:off x="4083166" y="974912"/>
            <a:ext cx="10583064" cy="159607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000" b="1" kern="1200" cap="none" baseline="0">
                <a:solidFill>
                  <a:schemeClr val="tx1"/>
                </a:solidFill>
                <a:latin typeface="Arial" charset="0"/>
                <a:ea typeface="+mj-ea"/>
                <a:cs typeface="+mj-cs"/>
              </a:defRPr>
            </a:lvl1pPr>
          </a:lstStyle>
          <a:p>
            <a:r>
              <a:rPr lang="en-US" sz="4400" dirty="0"/>
              <a:t>ML for the EIC</a:t>
            </a:r>
          </a:p>
        </p:txBody>
      </p:sp>
    </p:spTree>
    <p:extLst>
      <p:ext uri="{BB962C8B-B14F-4D97-AF65-F5344CB8AC3E}">
        <p14:creationId xmlns:p14="http://schemas.microsoft.com/office/powerpoint/2010/main" val="136705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Experimental data workflow</a:t>
            </a:r>
          </a:p>
        </p:txBody>
      </p:sp>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10</a:t>
            </a:fld>
            <a:endParaRPr lang="en-US">
              <a:solidFill>
                <a:prstClr val="white"/>
              </a:solidFill>
              <a:latin typeface="Calibri"/>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grpSp>
        <p:nvGrpSpPr>
          <p:cNvPr id="77" name="Group 76">
            <a:extLst>
              <a:ext uri="{FF2B5EF4-FFF2-40B4-BE49-F238E27FC236}">
                <a16:creationId xmlns:a16="http://schemas.microsoft.com/office/drawing/2014/main" id="{31AB4B71-24D3-4347-9E37-097F9CF9A798}"/>
              </a:ext>
            </a:extLst>
          </p:cNvPr>
          <p:cNvGrpSpPr/>
          <p:nvPr/>
        </p:nvGrpSpPr>
        <p:grpSpPr>
          <a:xfrm>
            <a:off x="4370585" y="3514391"/>
            <a:ext cx="2565647" cy="1678478"/>
            <a:chOff x="4459914" y="3976599"/>
            <a:chExt cx="2565647" cy="1678478"/>
          </a:xfrm>
        </p:grpSpPr>
        <p:sp>
          <p:nvSpPr>
            <p:cNvPr id="78" name="Rectangle 77">
              <a:extLst>
                <a:ext uri="{FF2B5EF4-FFF2-40B4-BE49-F238E27FC236}">
                  <a16:creationId xmlns:a16="http://schemas.microsoft.com/office/drawing/2014/main" id="{276BDEF0-3618-40B0-955F-331E5C36CD1E}"/>
                </a:ext>
              </a:extLst>
            </p:cNvPr>
            <p:cNvSpPr/>
            <p:nvPr/>
          </p:nvSpPr>
          <p:spPr>
            <a:xfrm>
              <a:off x="4459914" y="3976599"/>
              <a:ext cx="2565647" cy="1678478"/>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Experimental setup</a:t>
              </a:r>
            </a:p>
          </p:txBody>
        </p:sp>
        <p:sp>
          <p:nvSpPr>
            <p:cNvPr id="79" name="Rectangle 78">
              <a:extLst>
                <a:ext uri="{FF2B5EF4-FFF2-40B4-BE49-F238E27FC236}">
                  <a16:creationId xmlns:a16="http://schemas.microsoft.com/office/drawing/2014/main" id="{9894E886-9209-4AF4-9783-3CF114947AE4}"/>
                </a:ext>
              </a:extLst>
            </p:cNvPr>
            <p:cNvSpPr/>
            <p:nvPr/>
          </p:nvSpPr>
          <p:spPr>
            <a:xfrm>
              <a:off x="471808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0" name="Rectangle 79">
              <a:extLst>
                <a:ext uri="{FF2B5EF4-FFF2-40B4-BE49-F238E27FC236}">
                  <a16:creationId xmlns:a16="http://schemas.microsoft.com/office/drawing/2014/main" id="{A06871BB-FBDF-4D03-87F6-9319E2E35C64}"/>
                </a:ext>
              </a:extLst>
            </p:cNvPr>
            <p:cNvSpPr/>
            <p:nvPr/>
          </p:nvSpPr>
          <p:spPr>
            <a:xfrm>
              <a:off x="5282931"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1" name="Rectangle 80">
              <a:extLst>
                <a:ext uri="{FF2B5EF4-FFF2-40B4-BE49-F238E27FC236}">
                  <a16:creationId xmlns:a16="http://schemas.microsoft.com/office/drawing/2014/main" id="{20C249C4-BE8E-4171-90F5-2A820F49EC68}"/>
                </a:ext>
              </a:extLst>
            </p:cNvPr>
            <p:cNvSpPr/>
            <p:nvPr/>
          </p:nvSpPr>
          <p:spPr>
            <a:xfrm>
              <a:off x="5847774"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2" name="Rectangle 81">
              <a:extLst>
                <a:ext uri="{FF2B5EF4-FFF2-40B4-BE49-F238E27FC236}">
                  <a16:creationId xmlns:a16="http://schemas.microsoft.com/office/drawing/2014/main" id="{BD39BE77-823E-40D8-B507-B1273D4F74EC}"/>
                </a:ext>
              </a:extLst>
            </p:cNvPr>
            <p:cNvSpPr/>
            <p:nvPr/>
          </p:nvSpPr>
          <p:spPr>
            <a:xfrm>
              <a:off x="641261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grpSp>
        <p:nvGrpSpPr>
          <p:cNvPr id="83" name="Group 82">
            <a:extLst>
              <a:ext uri="{FF2B5EF4-FFF2-40B4-BE49-F238E27FC236}">
                <a16:creationId xmlns:a16="http://schemas.microsoft.com/office/drawing/2014/main" id="{23E37955-D834-43B0-A91E-68246F28E9BA}"/>
              </a:ext>
            </a:extLst>
          </p:cNvPr>
          <p:cNvGrpSpPr/>
          <p:nvPr/>
        </p:nvGrpSpPr>
        <p:grpSpPr>
          <a:xfrm>
            <a:off x="3501665" y="3700161"/>
            <a:ext cx="3422316" cy="1103814"/>
            <a:chOff x="3603245" y="4126853"/>
            <a:chExt cx="3422316" cy="1103814"/>
          </a:xfrm>
        </p:grpSpPr>
        <p:sp>
          <p:nvSpPr>
            <p:cNvPr id="84" name="Freeform: Shape 83">
              <a:extLst>
                <a:ext uri="{FF2B5EF4-FFF2-40B4-BE49-F238E27FC236}">
                  <a16:creationId xmlns:a16="http://schemas.microsoft.com/office/drawing/2014/main" id="{4FFA6913-1F9D-47E0-9873-9E3E8FFF1C0C}"/>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C8FFBC0-3EBE-4CCE-95E2-D8B3B246FEB4}"/>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A2378D-5F7E-40BC-8E6C-E859DFE981C8}"/>
                </a:ext>
              </a:extLst>
            </p:cNvPr>
            <p:cNvCxnSpPr>
              <a:cxnSpLocks/>
            </p:cNvCxnSpPr>
            <p:nvPr/>
          </p:nvCxnSpPr>
          <p:spPr>
            <a:xfrm flipV="1">
              <a:off x="6268720" y="4368042"/>
              <a:ext cx="756841" cy="318090"/>
            </a:xfrm>
            <a:prstGeom prst="line">
              <a:avLst/>
            </a:prstGeom>
            <a:noFill/>
            <a:ln w="28575"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6C8BA984-3211-4815-99F5-156489F1115F}"/>
                </a:ext>
              </a:extLst>
            </p:cNvPr>
            <p:cNvCxnSpPr>
              <a:cxnSpLocks/>
            </p:cNvCxnSpPr>
            <p:nvPr/>
          </p:nvCxnSpPr>
          <p:spPr>
            <a:xfrm>
              <a:off x="6268720" y="4686132"/>
              <a:ext cx="669277" cy="419269"/>
            </a:xfrm>
            <a:prstGeom prst="line">
              <a:avLst/>
            </a:prstGeom>
            <a:noFill/>
            <a:ln w="28575"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4B8754C2-8213-4CA6-972C-DAAB6616EBD8}"/>
                </a:ext>
              </a:extLst>
            </p:cNvPr>
            <p:cNvCxnSpPr>
              <a:cxnSpLocks/>
              <a:stCxn id="85" idx="0"/>
            </p:cNvCxnSpPr>
            <p:nvPr/>
          </p:nvCxnSpPr>
          <p:spPr>
            <a:xfrm flipV="1">
              <a:off x="3631432" y="4686132"/>
              <a:ext cx="2637288" cy="109995"/>
            </a:xfrm>
            <a:prstGeom prst="line">
              <a:avLst/>
            </a:prstGeom>
            <a:noFill/>
            <a:ln w="28575" cap="flat" cmpd="sng" algn="ctr">
              <a:solidFill>
                <a:srgbClr val="FF0000"/>
              </a:solidFill>
              <a:prstDash val="solid"/>
              <a:miter lim="800000"/>
            </a:ln>
            <a:effectLst/>
          </p:spPr>
        </p:cxnSp>
      </p:grpSp>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grpSp>
        <p:nvGrpSpPr>
          <p:cNvPr id="95" name="Group 94">
            <a:extLst>
              <a:ext uri="{FF2B5EF4-FFF2-40B4-BE49-F238E27FC236}">
                <a16:creationId xmlns:a16="http://schemas.microsoft.com/office/drawing/2014/main" id="{6A7CC116-5D6D-4234-97CB-BB26F93AF263}"/>
              </a:ext>
            </a:extLst>
          </p:cNvPr>
          <p:cNvGrpSpPr/>
          <p:nvPr/>
        </p:nvGrpSpPr>
        <p:grpSpPr>
          <a:xfrm>
            <a:off x="4373385" y="1193201"/>
            <a:ext cx="2565647" cy="1678478"/>
            <a:chOff x="4459914" y="1648862"/>
            <a:chExt cx="2565647" cy="1678478"/>
          </a:xfrm>
        </p:grpSpPr>
        <p:sp>
          <p:nvSpPr>
            <p:cNvPr id="96" name="Rectangle: Rounded Corners 95">
              <a:extLst>
                <a:ext uri="{FF2B5EF4-FFF2-40B4-BE49-F238E27FC236}">
                  <a16:creationId xmlns:a16="http://schemas.microsoft.com/office/drawing/2014/main" id="{98967D70-C77F-4F61-9FD6-6D3E12E51918}"/>
                </a:ext>
              </a:extLst>
            </p:cNvPr>
            <p:cNvSpPr/>
            <p:nvPr/>
          </p:nvSpPr>
          <p:spPr>
            <a:xfrm>
              <a:off x="4459914" y="1648862"/>
              <a:ext cx="2565647" cy="1678478"/>
            </a:xfrm>
            <a:prstGeom prst="roundRect">
              <a:avLst>
                <a:gd name="adj" fmla="val 4863"/>
              </a:avLst>
            </a:prstGeom>
            <a:solidFill>
              <a:srgbClr val="70AD47">
                <a:lumMod val="50000"/>
              </a:srgbClr>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GEANT simulation</a:t>
              </a:r>
            </a:p>
          </p:txBody>
        </p:sp>
        <p:sp>
          <p:nvSpPr>
            <p:cNvPr id="97" name="Rectangle: Rounded Corners 96">
              <a:extLst>
                <a:ext uri="{FF2B5EF4-FFF2-40B4-BE49-F238E27FC236}">
                  <a16:creationId xmlns:a16="http://schemas.microsoft.com/office/drawing/2014/main" id="{235093C4-52C3-4A86-94C4-55101B41CC6B}"/>
                </a:ext>
              </a:extLst>
            </p:cNvPr>
            <p:cNvSpPr/>
            <p:nvPr/>
          </p:nvSpPr>
          <p:spPr>
            <a:xfrm>
              <a:off x="471808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8" name="Rectangle: Rounded Corners 97">
              <a:extLst>
                <a:ext uri="{FF2B5EF4-FFF2-40B4-BE49-F238E27FC236}">
                  <a16:creationId xmlns:a16="http://schemas.microsoft.com/office/drawing/2014/main" id="{32A39FF5-7837-4791-8F80-A17B4C1D2BF9}"/>
                </a:ext>
              </a:extLst>
            </p:cNvPr>
            <p:cNvSpPr/>
            <p:nvPr/>
          </p:nvSpPr>
          <p:spPr>
            <a:xfrm>
              <a:off x="5282931"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9" name="Rectangle: Rounded Corners 98">
              <a:extLst>
                <a:ext uri="{FF2B5EF4-FFF2-40B4-BE49-F238E27FC236}">
                  <a16:creationId xmlns:a16="http://schemas.microsoft.com/office/drawing/2014/main" id="{043A511A-E2E2-4713-AFFC-4531CFEF4772}"/>
                </a:ext>
              </a:extLst>
            </p:cNvPr>
            <p:cNvSpPr/>
            <p:nvPr/>
          </p:nvSpPr>
          <p:spPr>
            <a:xfrm>
              <a:off x="5847774"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100" name="Rectangle: Rounded Corners 99">
              <a:extLst>
                <a:ext uri="{FF2B5EF4-FFF2-40B4-BE49-F238E27FC236}">
                  <a16:creationId xmlns:a16="http://schemas.microsoft.com/office/drawing/2014/main" id="{F2A4544A-A954-49AC-BB83-E875A9A5C33C}"/>
                </a:ext>
              </a:extLst>
            </p:cNvPr>
            <p:cNvSpPr/>
            <p:nvPr/>
          </p:nvSpPr>
          <p:spPr>
            <a:xfrm>
              <a:off x="641261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sp>
        <p:nvSpPr>
          <p:cNvPr id="101" name="Взрыв: 8 точек 5">
            <a:extLst>
              <a:ext uri="{FF2B5EF4-FFF2-40B4-BE49-F238E27FC236}">
                <a16:creationId xmlns:a16="http://schemas.microsoft.com/office/drawing/2014/main" id="{C780019D-8B20-46BF-B117-C443CCD2B261}"/>
              </a:ext>
            </a:extLst>
          </p:cNvPr>
          <p:cNvSpPr/>
          <p:nvPr/>
        </p:nvSpPr>
        <p:spPr>
          <a:xfrm>
            <a:off x="3017662" y="1717186"/>
            <a:ext cx="633046" cy="617416"/>
          </a:xfrm>
          <a:prstGeom prst="irregularSeal1">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C6A3D0D6-D8AF-434C-9BDB-71BC6F65115A}"/>
              </a:ext>
            </a:extLst>
          </p:cNvPr>
          <p:cNvSpPr/>
          <p:nvPr/>
        </p:nvSpPr>
        <p:spPr>
          <a:xfrm>
            <a:off x="4370585" y="5436232"/>
            <a:ext cx="2565647" cy="678180"/>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Calibrations &amp; alignment</a:t>
            </a:r>
          </a:p>
        </p:txBody>
      </p:sp>
      <p:grpSp>
        <p:nvGrpSpPr>
          <p:cNvPr id="103" name="Group 102">
            <a:extLst>
              <a:ext uri="{FF2B5EF4-FFF2-40B4-BE49-F238E27FC236}">
                <a16:creationId xmlns:a16="http://schemas.microsoft.com/office/drawing/2014/main" id="{7A049D4B-5AB8-432D-B2E2-B7FEF9776B4D}"/>
              </a:ext>
            </a:extLst>
          </p:cNvPr>
          <p:cNvGrpSpPr/>
          <p:nvPr/>
        </p:nvGrpSpPr>
        <p:grpSpPr>
          <a:xfrm>
            <a:off x="3578772" y="1318332"/>
            <a:ext cx="2869958" cy="1272196"/>
            <a:chOff x="3717329" y="1759832"/>
            <a:chExt cx="2869958" cy="1272196"/>
          </a:xfrm>
        </p:grpSpPr>
        <p:sp>
          <p:nvSpPr>
            <p:cNvPr id="104" name="Freeform: Shape 103">
              <a:extLst>
                <a:ext uri="{FF2B5EF4-FFF2-40B4-BE49-F238E27FC236}">
                  <a16:creationId xmlns:a16="http://schemas.microsoft.com/office/drawing/2014/main" id="{4993176E-F191-4EA6-8D5D-6CD2496D6629}"/>
                </a:ext>
              </a:extLst>
            </p:cNvPr>
            <p:cNvSpPr/>
            <p:nvPr/>
          </p:nvSpPr>
          <p:spPr>
            <a:xfrm rot="21422057">
              <a:off x="3717959" y="1759832"/>
              <a:ext cx="2659380" cy="645744"/>
            </a:xfrm>
            <a:custGeom>
              <a:avLst/>
              <a:gdLst>
                <a:gd name="connsiteX0" fmla="*/ 0 w 2659380"/>
                <a:gd name="connsiteY0" fmla="*/ 594360 h 645744"/>
                <a:gd name="connsiteX1" fmla="*/ 1821180 w 2659380"/>
                <a:gd name="connsiteY1" fmla="*/ 586740 h 645744"/>
                <a:gd name="connsiteX2" fmla="*/ 2659380 w 2659380"/>
                <a:gd name="connsiteY2" fmla="*/ 0 h 645744"/>
              </a:gdLst>
              <a:ahLst/>
              <a:cxnLst>
                <a:cxn ang="0">
                  <a:pos x="connsiteX0" y="connsiteY0"/>
                </a:cxn>
                <a:cxn ang="0">
                  <a:pos x="connsiteX1" y="connsiteY1"/>
                </a:cxn>
                <a:cxn ang="0">
                  <a:pos x="connsiteX2" y="connsiteY2"/>
                </a:cxn>
              </a:cxnLst>
              <a:rect l="l" t="t" r="r" b="b"/>
              <a:pathLst>
                <a:path w="2659380" h="645744">
                  <a:moveTo>
                    <a:pt x="0" y="594360"/>
                  </a:moveTo>
                  <a:cubicBezTo>
                    <a:pt x="688975" y="640080"/>
                    <a:pt x="1377950" y="685800"/>
                    <a:pt x="1821180" y="586740"/>
                  </a:cubicBezTo>
                  <a:cubicBezTo>
                    <a:pt x="2264410" y="487680"/>
                    <a:pt x="2500630" y="123190"/>
                    <a:pt x="265938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CBEF705-9669-46AE-9451-F3646D8CD98C}"/>
                </a:ext>
              </a:extLst>
            </p:cNvPr>
            <p:cNvSpPr/>
            <p:nvPr/>
          </p:nvSpPr>
          <p:spPr>
            <a:xfrm>
              <a:off x="3729787" y="2033288"/>
              <a:ext cx="2857500" cy="612822"/>
            </a:xfrm>
            <a:custGeom>
              <a:avLst/>
              <a:gdLst>
                <a:gd name="connsiteX0" fmla="*/ 0 w 2857500"/>
                <a:gd name="connsiteY0" fmla="*/ 403860 h 612822"/>
                <a:gd name="connsiteX1" fmla="*/ 1973580 w 2857500"/>
                <a:gd name="connsiteY1" fmla="*/ 594360 h 612822"/>
                <a:gd name="connsiteX2" fmla="*/ 2857500 w 2857500"/>
                <a:gd name="connsiteY2" fmla="*/ 0 h 612822"/>
              </a:gdLst>
              <a:ahLst/>
              <a:cxnLst>
                <a:cxn ang="0">
                  <a:pos x="connsiteX0" y="connsiteY0"/>
                </a:cxn>
                <a:cxn ang="0">
                  <a:pos x="connsiteX1" y="connsiteY1"/>
                </a:cxn>
                <a:cxn ang="0">
                  <a:pos x="connsiteX2" y="connsiteY2"/>
                </a:cxn>
              </a:cxnLst>
              <a:rect l="l" t="t" r="r" b="b"/>
              <a:pathLst>
                <a:path w="2857500" h="612822">
                  <a:moveTo>
                    <a:pt x="0" y="403860"/>
                  </a:moveTo>
                  <a:cubicBezTo>
                    <a:pt x="748665" y="532765"/>
                    <a:pt x="1497330" y="661670"/>
                    <a:pt x="1973580" y="594360"/>
                  </a:cubicBezTo>
                  <a:cubicBezTo>
                    <a:pt x="2449830" y="527050"/>
                    <a:pt x="2713990" y="207010"/>
                    <a:pt x="285750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F5D7BC24-E8A8-49EB-938E-5730424FC659}"/>
                </a:ext>
              </a:extLst>
            </p:cNvPr>
            <p:cNvSpPr/>
            <p:nvPr/>
          </p:nvSpPr>
          <p:spPr>
            <a:xfrm rot="274424">
              <a:off x="3717329" y="2551968"/>
              <a:ext cx="2232660" cy="480060"/>
            </a:xfrm>
            <a:custGeom>
              <a:avLst/>
              <a:gdLst>
                <a:gd name="connsiteX0" fmla="*/ 0 w 2232660"/>
                <a:gd name="connsiteY0" fmla="*/ 0 h 480060"/>
                <a:gd name="connsiteX1" fmla="*/ 1280160 w 2232660"/>
                <a:gd name="connsiteY1" fmla="*/ 205740 h 480060"/>
                <a:gd name="connsiteX2" fmla="*/ 2232660 w 2232660"/>
                <a:gd name="connsiteY2" fmla="*/ 480060 h 480060"/>
              </a:gdLst>
              <a:ahLst/>
              <a:cxnLst>
                <a:cxn ang="0">
                  <a:pos x="connsiteX0" y="connsiteY0"/>
                </a:cxn>
                <a:cxn ang="0">
                  <a:pos x="connsiteX1" y="connsiteY1"/>
                </a:cxn>
                <a:cxn ang="0">
                  <a:pos x="connsiteX2" y="connsiteY2"/>
                </a:cxn>
              </a:cxnLst>
              <a:rect l="l" t="t" r="r" b="b"/>
              <a:pathLst>
                <a:path w="2232660" h="480060">
                  <a:moveTo>
                    <a:pt x="0" y="0"/>
                  </a:moveTo>
                  <a:cubicBezTo>
                    <a:pt x="454025" y="62865"/>
                    <a:pt x="908050" y="125730"/>
                    <a:pt x="1280160" y="205740"/>
                  </a:cubicBezTo>
                  <a:cubicBezTo>
                    <a:pt x="1652270" y="285750"/>
                    <a:pt x="1942465" y="382905"/>
                    <a:pt x="2232660" y="48006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1F05A183-07E2-4900-9D36-1043349274EB}"/>
              </a:ext>
            </a:extLst>
          </p:cNvPr>
          <p:cNvGrpSpPr/>
          <p:nvPr/>
        </p:nvGrpSpPr>
        <p:grpSpPr>
          <a:xfrm>
            <a:off x="4741006" y="1465770"/>
            <a:ext cx="1783034" cy="906350"/>
            <a:chOff x="4829551" y="1923659"/>
            <a:chExt cx="1783034" cy="906350"/>
          </a:xfrm>
          <a:solidFill>
            <a:srgbClr val="7030A0"/>
          </a:solidFill>
        </p:grpSpPr>
        <p:sp>
          <p:nvSpPr>
            <p:cNvPr id="119" name="Oval 118">
              <a:extLst>
                <a:ext uri="{FF2B5EF4-FFF2-40B4-BE49-F238E27FC236}">
                  <a16:creationId xmlns:a16="http://schemas.microsoft.com/office/drawing/2014/main" id="{46939244-58AF-4937-BC15-F0F8A770D959}"/>
                </a:ext>
              </a:extLst>
            </p:cNvPr>
            <p:cNvSpPr/>
            <p:nvPr/>
          </p:nvSpPr>
          <p:spPr>
            <a:xfrm>
              <a:off x="4829551" y="268256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E02CE20D-6BEA-469B-8312-6C2B2CDFD3A0}"/>
                </a:ext>
              </a:extLst>
            </p:cNvPr>
            <p:cNvSpPr/>
            <p:nvPr/>
          </p:nvSpPr>
          <p:spPr>
            <a:xfrm>
              <a:off x="6006192" y="2416637"/>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AD826A7D-A3EF-4396-870E-54C21FFD57B6}"/>
                </a:ext>
              </a:extLst>
            </p:cNvPr>
            <p:cNvSpPr/>
            <p:nvPr/>
          </p:nvSpPr>
          <p:spPr>
            <a:xfrm>
              <a:off x="6463995" y="205107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172B148D-CFA8-4F46-8E9C-848C346A8939}"/>
                </a:ext>
              </a:extLst>
            </p:cNvPr>
            <p:cNvSpPr/>
            <p:nvPr/>
          </p:nvSpPr>
          <p:spPr>
            <a:xfrm>
              <a:off x="5982546" y="1923659"/>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5872F0AB-A8DD-4F00-8935-CD6A3F8AA474}"/>
                </a:ext>
              </a:extLst>
            </p:cNvPr>
            <p:cNvSpPr/>
            <p:nvPr/>
          </p:nvSpPr>
          <p:spPr>
            <a:xfrm>
              <a:off x="5441348" y="2242163"/>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grpSp>
        <p:nvGrpSpPr>
          <p:cNvPr id="2" name="Group 1">
            <a:extLst>
              <a:ext uri="{FF2B5EF4-FFF2-40B4-BE49-F238E27FC236}">
                <a16:creationId xmlns:a16="http://schemas.microsoft.com/office/drawing/2014/main" id="{6581EAC7-222B-4B9E-804B-E1F66478DA44}"/>
              </a:ext>
            </a:extLst>
          </p:cNvPr>
          <p:cNvGrpSpPr/>
          <p:nvPr/>
        </p:nvGrpSpPr>
        <p:grpSpPr>
          <a:xfrm>
            <a:off x="7250926" y="1193200"/>
            <a:ext cx="4525648" cy="2985007"/>
            <a:chOff x="7250926" y="1193200"/>
            <a:chExt cx="4525648" cy="2985007"/>
          </a:xfrm>
        </p:grpSpPr>
        <p:grpSp>
          <p:nvGrpSpPr>
            <p:cNvPr id="49" name="Group 48">
              <a:extLst>
                <a:ext uri="{FF2B5EF4-FFF2-40B4-BE49-F238E27FC236}">
                  <a16:creationId xmlns:a16="http://schemas.microsoft.com/office/drawing/2014/main" id="{6BE24943-9BA9-4711-AA8F-81390BB9F948}"/>
                </a:ext>
              </a:extLst>
            </p:cNvPr>
            <p:cNvGrpSpPr>
              <a:grpSpLocks noChangeAspect="1"/>
            </p:cNvGrpSpPr>
            <p:nvPr/>
          </p:nvGrpSpPr>
          <p:grpSpPr>
            <a:xfrm>
              <a:off x="7250926" y="1193200"/>
              <a:ext cx="4525648" cy="2985007"/>
              <a:chOff x="502845" y="-892054"/>
              <a:chExt cx="9269809" cy="4251490"/>
            </a:xfrm>
          </p:grpSpPr>
          <p:sp>
            <p:nvSpPr>
              <p:cNvPr id="50" name="Rectangle 49">
                <a:extLst>
                  <a:ext uri="{FF2B5EF4-FFF2-40B4-BE49-F238E27FC236}">
                    <a16:creationId xmlns:a16="http://schemas.microsoft.com/office/drawing/2014/main" id="{5372177E-7176-4956-9011-6CCED3099118}"/>
                  </a:ext>
                </a:extLst>
              </p:cNvPr>
              <p:cNvSpPr/>
              <p:nvPr/>
            </p:nvSpPr>
            <p:spPr>
              <a:xfrm>
                <a:off x="1219513" y="-892053"/>
                <a:ext cx="8553141" cy="425148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nSpc>
                    <a:spcPct val="200000"/>
                  </a:lnSpc>
                  <a:buFont typeface="Arial" panose="020B0604020202020204" pitchFamily="34" charset="0"/>
                  <a:buChar char="•"/>
                </a:pPr>
                <a:endParaRPr lang="en-US"/>
              </a:p>
            </p:txBody>
          </p:sp>
          <p:sp>
            <p:nvSpPr>
              <p:cNvPr id="51" name="Isosceles Triangle 50">
                <a:extLst>
                  <a:ext uri="{FF2B5EF4-FFF2-40B4-BE49-F238E27FC236}">
                    <a16:creationId xmlns:a16="http://schemas.microsoft.com/office/drawing/2014/main" id="{94A08EBC-1F7E-48DC-8C32-39A080DE23BC}"/>
                  </a:ext>
                </a:extLst>
              </p:cNvPr>
              <p:cNvSpPr/>
              <p:nvPr/>
            </p:nvSpPr>
            <p:spPr>
              <a:xfrm rot="16200000">
                <a:off x="488171" y="-877380"/>
                <a:ext cx="732272" cy="702924"/>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pic>
          <p:nvPicPr>
            <p:cNvPr id="52" name="Picture 51">
              <a:extLst>
                <a:ext uri="{FF2B5EF4-FFF2-40B4-BE49-F238E27FC236}">
                  <a16:creationId xmlns:a16="http://schemas.microsoft.com/office/drawing/2014/main" id="{BD2AB73A-F6C0-4EC5-9AD8-69B35375DCF1}"/>
                </a:ext>
              </a:extLst>
            </p:cNvPr>
            <p:cNvPicPr>
              <a:picLocks noChangeAspect="1"/>
            </p:cNvPicPr>
            <p:nvPr/>
          </p:nvPicPr>
          <p:blipFill rotWithShape="1">
            <a:blip r:embed="rId5">
              <a:extLst>
                <a:ext uri="{28A0092B-C50C-407E-A947-70E740481C1C}">
                  <a14:useLocalDpi xmlns:a14="http://schemas.microsoft.com/office/drawing/2010/main" val="0"/>
                </a:ext>
              </a:extLst>
            </a:blip>
            <a:srcRect l="1970" t="1032" r="1530" b="1477"/>
            <a:stretch/>
          </p:blipFill>
          <p:spPr>
            <a:xfrm>
              <a:off x="7664798" y="1249968"/>
              <a:ext cx="4053660" cy="2872625"/>
            </a:xfrm>
            <a:prstGeom prst="rect">
              <a:avLst/>
            </a:prstGeom>
          </p:spPr>
        </p:pic>
      </p:grpSp>
    </p:spTree>
    <p:extLst>
      <p:ext uri="{BB962C8B-B14F-4D97-AF65-F5344CB8AC3E}">
        <p14:creationId xmlns:p14="http://schemas.microsoft.com/office/powerpoint/2010/main" val="172817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animEffect transition="in" filter="wipe(left)">
                                      <p:cBhvr>
                                        <p:cTn id="9" dur="1000"/>
                                        <p:tgtEl>
                                          <p:spTgt spid="103"/>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Effect transition="in" filter="wipe(left)">
                                      <p:cBhvr>
                                        <p:cTn id="16" dur="500"/>
                                        <p:tgtEl>
                                          <p:spTgt spid="118"/>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Experimental data workflow</a:t>
            </a:r>
          </a:p>
        </p:txBody>
      </p:sp>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11</a:t>
            </a:fld>
            <a:endParaRPr lang="en-US">
              <a:solidFill>
                <a:prstClr val="white"/>
              </a:solidFill>
              <a:latin typeface="Calibri"/>
            </a:endParaRPr>
          </a:p>
        </p:txBody>
      </p:sp>
      <p:sp>
        <p:nvSpPr>
          <p:cNvPr id="74" name="Arrow: Right 73">
            <a:extLst>
              <a:ext uri="{FF2B5EF4-FFF2-40B4-BE49-F238E27FC236}">
                <a16:creationId xmlns:a16="http://schemas.microsoft.com/office/drawing/2014/main" id="{996B586B-E060-45B0-8463-6816959F2C8A}"/>
              </a:ext>
            </a:extLst>
          </p:cNvPr>
          <p:cNvSpPr/>
          <p:nvPr/>
        </p:nvSpPr>
        <p:spPr>
          <a:xfrm>
            <a:off x="6967042" y="1848946"/>
            <a:ext cx="500865" cy="375733"/>
          </a:xfrm>
          <a:prstGeom prst="rightArrow">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grpSp>
        <p:nvGrpSpPr>
          <p:cNvPr id="77" name="Group 76">
            <a:extLst>
              <a:ext uri="{FF2B5EF4-FFF2-40B4-BE49-F238E27FC236}">
                <a16:creationId xmlns:a16="http://schemas.microsoft.com/office/drawing/2014/main" id="{31AB4B71-24D3-4347-9E37-097F9CF9A798}"/>
              </a:ext>
            </a:extLst>
          </p:cNvPr>
          <p:cNvGrpSpPr/>
          <p:nvPr/>
        </p:nvGrpSpPr>
        <p:grpSpPr>
          <a:xfrm>
            <a:off x="4370585" y="3514391"/>
            <a:ext cx="2565647" cy="1678478"/>
            <a:chOff x="4459914" y="3976599"/>
            <a:chExt cx="2565647" cy="1678478"/>
          </a:xfrm>
        </p:grpSpPr>
        <p:sp>
          <p:nvSpPr>
            <p:cNvPr id="78" name="Rectangle 77">
              <a:extLst>
                <a:ext uri="{FF2B5EF4-FFF2-40B4-BE49-F238E27FC236}">
                  <a16:creationId xmlns:a16="http://schemas.microsoft.com/office/drawing/2014/main" id="{276BDEF0-3618-40B0-955F-331E5C36CD1E}"/>
                </a:ext>
              </a:extLst>
            </p:cNvPr>
            <p:cNvSpPr/>
            <p:nvPr/>
          </p:nvSpPr>
          <p:spPr>
            <a:xfrm>
              <a:off x="4459914" y="3976599"/>
              <a:ext cx="2565647" cy="1678478"/>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Experimental setup</a:t>
              </a:r>
            </a:p>
          </p:txBody>
        </p:sp>
        <p:sp>
          <p:nvSpPr>
            <p:cNvPr id="79" name="Rectangle 78">
              <a:extLst>
                <a:ext uri="{FF2B5EF4-FFF2-40B4-BE49-F238E27FC236}">
                  <a16:creationId xmlns:a16="http://schemas.microsoft.com/office/drawing/2014/main" id="{9894E886-9209-4AF4-9783-3CF114947AE4}"/>
                </a:ext>
              </a:extLst>
            </p:cNvPr>
            <p:cNvSpPr/>
            <p:nvPr/>
          </p:nvSpPr>
          <p:spPr>
            <a:xfrm>
              <a:off x="471808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0" name="Rectangle 79">
              <a:extLst>
                <a:ext uri="{FF2B5EF4-FFF2-40B4-BE49-F238E27FC236}">
                  <a16:creationId xmlns:a16="http://schemas.microsoft.com/office/drawing/2014/main" id="{A06871BB-FBDF-4D03-87F6-9319E2E35C64}"/>
                </a:ext>
              </a:extLst>
            </p:cNvPr>
            <p:cNvSpPr/>
            <p:nvPr/>
          </p:nvSpPr>
          <p:spPr>
            <a:xfrm>
              <a:off x="5282931"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1" name="Rectangle 80">
              <a:extLst>
                <a:ext uri="{FF2B5EF4-FFF2-40B4-BE49-F238E27FC236}">
                  <a16:creationId xmlns:a16="http://schemas.microsoft.com/office/drawing/2014/main" id="{20C249C4-BE8E-4171-90F5-2A820F49EC68}"/>
                </a:ext>
              </a:extLst>
            </p:cNvPr>
            <p:cNvSpPr/>
            <p:nvPr/>
          </p:nvSpPr>
          <p:spPr>
            <a:xfrm>
              <a:off x="5847774"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2" name="Rectangle 81">
              <a:extLst>
                <a:ext uri="{FF2B5EF4-FFF2-40B4-BE49-F238E27FC236}">
                  <a16:creationId xmlns:a16="http://schemas.microsoft.com/office/drawing/2014/main" id="{BD39BE77-823E-40D8-B507-B1273D4F74EC}"/>
                </a:ext>
              </a:extLst>
            </p:cNvPr>
            <p:cNvSpPr/>
            <p:nvPr/>
          </p:nvSpPr>
          <p:spPr>
            <a:xfrm>
              <a:off x="641261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grpSp>
        <p:nvGrpSpPr>
          <p:cNvPr id="83" name="Group 82">
            <a:extLst>
              <a:ext uri="{FF2B5EF4-FFF2-40B4-BE49-F238E27FC236}">
                <a16:creationId xmlns:a16="http://schemas.microsoft.com/office/drawing/2014/main" id="{23E37955-D834-43B0-A91E-68246F28E9BA}"/>
              </a:ext>
            </a:extLst>
          </p:cNvPr>
          <p:cNvGrpSpPr/>
          <p:nvPr/>
        </p:nvGrpSpPr>
        <p:grpSpPr>
          <a:xfrm>
            <a:off x="3501665" y="3700161"/>
            <a:ext cx="3422316" cy="1103814"/>
            <a:chOff x="3603245" y="4126853"/>
            <a:chExt cx="3422316" cy="1103814"/>
          </a:xfrm>
        </p:grpSpPr>
        <p:sp>
          <p:nvSpPr>
            <p:cNvPr id="84" name="Freeform: Shape 83">
              <a:extLst>
                <a:ext uri="{FF2B5EF4-FFF2-40B4-BE49-F238E27FC236}">
                  <a16:creationId xmlns:a16="http://schemas.microsoft.com/office/drawing/2014/main" id="{4FFA6913-1F9D-47E0-9873-9E3E8FFF1C0C}"/>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C8FFBC0-3EBE-4CCE-95E2-D8B3B246FEB4}"/>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A2378D-5F7E-40BC-8E6C-E859DFE981C8}"/>
                </a:ext>
              </a:extLst>
            </p:cNvPr>
            <p:cNvCxnSpPr>
              <a:cxnSpLocks/>
            </p:cNvCxnSpPr>
            <p:nvPr/>
          </p:nvCxnSpPr>
          <p:spPr>
            <a:xfrm flipV="1">
              <a:off x="6268720" y="4368042"/>
              <a:ext cx="756841" cy="318090"/>
            </a:xfrm>
            <a:prstGeom prst="line">
              <a:avLst/>
            </a:prstGeom>
            <a:noFill/>
            <a:ln w="28575"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6C8BA984-3211-4815-99F5-156489F1115F}"/>
                </a:ext>
              </a:extLst>
            </p:cNvPr>
            <p:cNvCxnSpPr>
              <a:cxnSpLocks/>
            </p:cNvCxnSpPr>
            <p:nvPr/>
          </p:nvCxnSpPr>
          <p:spPr>
            <a:xfrm>
              <a:off x="6268720" y="4686132"/>
              <a:ext cx="669277" cy="419269"/>
            </a:xfrm>
            <a:prstGeom prst="line">
              <a:avLst/>
            </a:prstGeom>
            <a:noFill/>
            <a:ln w="28575"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4B8754C2-8213-4CA6-972C-DAAB6616EBD8}"/>
                </a:ext>
              </a:extLst>
            </p:cNvPr>
            <p:cNvCxnSpPr>
              <a:cxnSpLocks/>
              <a:stCxn id="85" idx="0"/>
            </p:cNvCxnSpPr>
            <p:nvPr/>
          </p:nvCxnSpPr>
          <p:spPr>
            <a:xfrm flipV="1">
              <a:off x="3631432" y="4686132"/>
              <a:ext cx="2637288" cy="109995"/>
            </a:xfrm>
            <a:prstGeom prst="line">
              <a:avLst/>
            </a:prstGeom>
            <a:noFill/>
            <a:ln w="28575" cap="flat" cmpd="sng" algn="ctr">
              <a:solidFill>
                <a:srgbClr val="FF0000"/>
              </a:solidFill>
              <a:prstDash val="solid"/>
              <a:miter lim="800000"/>
            </a:ln>
            <a:effectLst/>
          </p:spPr>
        </p:cxnSp>
      </p:grpSp>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grpSp>
        <p:nvGrpSpPr>
          <p:cNvPr id="95" name="Group 94">
            <a:extLst>
              <a:ext uri="{FF2B5EF4-FFF2-40B4-BE49-F238E27FC236}">
                <a16:creationId xmlns:a16="http://schemas.microsoft.com/office/drawing/2014/main" id="{6A7CC116-5D6D-4234-97CB-BB26F93AF263}"/>
              </a:ext>
            </a:extLst>
          </p:cNvPr>
          <p:cNvGrpSpPr/>
          <p:nvPr/>
        </p:nvGrpSpPr>
        <p:grpSpPr>
          <a:xfrm>
            <a:off x="4373385" y="1193201"/>
            <a:ext cx="2565647" cy="1678478"/>
            <a:chOff x="4459914" y="1648862"/>
            <a:chExt cx="2565647" cy="1678478"/>
          </a:xfrm>
        </p:grpSpPr>
        <p:sp>
          <p:nvSpPr>
            <p:cNvPr id="96" name="Rectangle: Rounded Corners 95">
              <a:extLst>
                <a:ext uri="{FF2B5EF4-FFF2-40B4-BE49-F238E27FC236}">
                  <a16:creationId xmlns:a16="http://schemas.microsoft.com/office/drawing/2014/main" id="{98967D70-C77F-4F61-9FD6-6D3E12E51918}"/>
                </a:ext>
              </a:extLst>
            </p:cNvPr>
            <p:cNvSpPr/>
            <p:nvPr/>
          </p:nvSpPr>
          <p:spPr>
            <a:xfrm>
              <a:off x="4459914" y="1648862"/>
              <a:ext cx="2565647" cy="1678478"/>
            </a:xfrm>
            <a:prstGeom prst="roundRect">
              <a:avLst>
                <a:gd name="adj" fmla="val 4863"/>
              </a:avLst>
            </a:prstGeom>
            <a:solidFill>
              <a:srgbClr val="70AD47">
                <a:lumMod val="50000"/>
              </a:srgbClr>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GEANT simulation</a:t>
              </a:r>
            </a:p>
          </p:txBody>
        </p:sp>
        <p:sp>
          <p:nvSpPr>
            <p:cNvPr id="97" name="Rectangle: Rounded Corners 96">
              <a:extLst>
                <a:ext uri="{FF2B5EF4-FFF2-40B4-BE49-F238E27FC236}">
                  <a16:creationId xmlns:a16="http://schemas.microsoft.com/office/drawing/2014/main" id="{235093C4-52C3-4A86-94C4-55101B41CC6B}"/>
                </a:ext>
              </a:extLst>
            </p:cNvPr>
            <p:cNvSpPr/>
            <p:nvPr/>
          </p:nvSpPr>
          <p:spPr>
            <a:xfrm>
              <a:off x="471808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8" name="Rectangle: Rounded Corners 97">
              <a:extLst>
                <a:ext uri="{FF2B5EF4-FFF2-40B4-BE49-F238E27FC236}">
                  <a16:creationId xmlns:a16="http://schemas.microsoft.com/office/drawing/2014/main" id="{32A39FF5-7837-4791-8F80-A17B4C1D2BF9}"/>
                </a:ext>
              </a:extLst>
            </p:cNvPr>
            <p:cNvSpPr/>
            <p:nvPr/>
          </p:nvSpPr>
          <p:spPr>
            <a:xfrm>
              <a:off x="5282931"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9" name="Rectangle: Rounded Corners 98">
              <a:extLst>
                <a:ext uri="{FF2B5EF4-FFF2-40B4-BE49-F238E27FC236}">
                  <a16:creationId xmlns:a16="http://schemas.microsoft.com/office/drawing/2014/main" id="{043A511A-E2E2-4713-AFFC-4531CFEF4772}"/>
                </a:ext>
              </a:extLst>
            </p:cNvPr>
            <p:cNvSpPr/>
            <p:nvPr/>
          </p:nvSpPr>
          <p:spPr>
            <a:xfrm>
              <a:off x="5847774"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100" name="Rectangle: Rounded Corners 99">
              <a:extLst>
                <a:ext uri="{FF2B5EF4-FFF2-40B4-BE49-F238E27FC236}">
                  <a16:creationId xmlns:a16="http://schemas.microsoft.com/office/drawing/2014/main" id="{F2A4544A-A954-49AC-BB83-E875A9A5C33C}"/>
                </a:ext>
              </a:extLst>
            </p:cNvPr>
            <p:cNvSpPr/>
            <p:nvPr/>
          </p:nvSpPr>
          <p:spPr>
            <a:xfrm>
              <a:off x="641261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sp>
        <p:nvSpPr>
          <p:cNvPr id="101" name="Взрыв: 8 точек 5">
            <a:extLst>
              <a:ext uri="{FF2B5EF4-FFF2-40B4-BE49-F238E27FC236}">
                <a16:creationId xmlns:a16="http://schemas.microsoft.com/office/drawing/2014/main" id="{C780019D-8B20-46BF-B117-C443CCD2B261}"/>
              </a:ext>
            </a:extLst>
          </p:cNvPr>
          <p:cNvSpPr/>
          <p:nvPr/>
        </p:nvSpPr>
        <p:spPr>
          <a:xfrm>
            <a:off x="3017662" y="1717186"/>
            <a:ext cx="633046" cy="617416"/>
          </a:xfrm>
          <a:prstGeom prst="irregularSeal1">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C6A3D0D6-D8AF-434C-9BDB-71BC6F65115A}"/>
              </a:ext>
            </a:extLst>
          </p:cNvPr>
          <p:cNvSpPr/>
          <p:nvPr/>
        </p:nvSpPr>
        <p:spPr>
          <a:xfrm>
            <a:off x="4370585" y="5436232"/>
            <a:ext cx="2565647" cy="678180"/>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Calibrations &amp; alignment</a:t>
            </a:r>
          </a:p>
        </p:txBody>
      </p:sp>
      <p:grpSp>
        <p:nvGrpSpPr>
          <p:cNvPr id="103" name="Group 102">
            <a:extLst>
              <a:ext uri="{FF2B5EF4-FFF2-40B4-BE49-F238E27FC236}">
                <a16:creationId xmlns:a16="http://schemas.microsoft.com/office/drawing/2014/main" id="{7A049D4B-5AB8-432D-B2E2-B7FEF9776B4D}"/>
              </a:ext>
            </a:extLst>
          </p:cNvPr>
          <p:cNvGrpSpPr/>
          <p:nvPr/>
        </p:nvGrpSpPr>
        <p:grpSpPr>
          <a:xfrm>
            <a:off x="3578772" y="1318332"/>
            <a:ext cx="2869958" cy="1272196"/>
            <a:chOff x="3717329" y="1759832"/>
            <a:chExt cx="2869958" cy="1272196"/>
          </a:xfrm>
        </p:grpSpPr>
        <p:sp>
          <p:nvSpPr>
            <p:cNvPr id="104" name="Freeform: Shape 103">
              <a:extLst>
                <a:ext uri="{FF2B5EF4-FFF2-40B4-BE49-F238E27FC236}">
                  <a16:creationId xmlns:a16="http://schemas.microsoft.com/office/drawing/2014/main" id="{4993176E-F191-4EA6-8D5D-6CD2496D6629}"/>
                </a:ext>
              </a:extLst>
            </p:cNvPr>
            <p:cNvSpPr/>
            <p:nvPr/>
          </p:nvSpPr>
          <p:spPr>
            <a:xfrm rot="21422057">
              <a:off x="3717959" y="1759832"/>
              <a:ext cx="2659380" cy="645744"/>
            </a:xfrm>
            <a:custGeom>
              <a:avLst/>
              <a:gdLst>
                <a:gd name="connsiteX0" fmla="*/ 0 w 2659380"/>
                <a:gd name="connsiteY0" fmla="*/ 594360 h 645744"/>
                <a:gd name="connsiteX1" fmla="*/ 1821180 w 2659380"/>
                <a:gd name="connsiteY1" fmla="*/ 586740 h 645744"/>
                <a:gd name="connsiteX2" fmla="*/ 2659380 w 2659380"/>
                <a:gd name="connsiteY2" fmla="*/ 0 h 645744"/>
              </a:gdLst>
              <a:ahLst/>
              <a:cxnLst>
                <a:cxn ang="0">
                  <a:pos x="connsiteX0" y="connsiteY0"/>
                </a:cxn>
                <a:cxn ang="0">
                  <a:pos x="connsiteX1" y="connsiteY1"/>
                </a:cxn>
                <a:cxn ang="0">
                  <a:pos x="connsiteX2" y="connsiteY2"/>
                </a:cxn>
              </a:cxnLst>
              <a:rect l="l" t="t" r="r" b="b"/>
              <a:pathLst>
                <a:path w="2659380" h="645744">
                  <a:moveTo>
                    <a:pt x="0" y="594360"/>
                  </a:moveTo>
                  <a:cubicBezTo>
                    <a:pt x="688975" y="640080"/>
                    <a:pt x="1377950" y="685800"/>
                    <a:pt x="1821180" y="586740"/>
                  </a:cubicBezTo>
                  <a:cubicBezTo>
                    <a:pt x="2264410" y="487680"/>
                    <a:pt x="2500630" y="123190"/>
                    <a:pt x="265938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CBEF705-9669-46AE-9451-F3646D8CD98C}"/>
                </a:ext>
              </a:extLst>
            </p:cNvPr>
            <p:cNvSpPr/>
            <p:nvPr/>
          </p:nvSpPr>
          <p:spPr>
            <a:xfrm>
              <a:off x="3729787" y="2033288"/>
              <a:ext cx="2857500" cy="612822"/>
            </a:xfrm>
            <a:custGeom>
              <a:avLst/>
              <a:gdLst>
                <a:gd name="connsiteX0" fmla="*/ 0 w 2857500"/>
                <a:gd name="connsiteY0" fmla="*/ 403860 h 612822"/>
                <a:gd name="connsiteX1" fmla="*/ 1973580 w 2857500"/>
                <a:gd name="connsiteY1" fmla="*/ 594360 h 612822"/>
                <a:gd name="connsiteX2" fmla="*/ 2857500 w 2857500"/>
                <a:gd name="connsiteY2" fmla="*/ 0 h 612822"/>
              </a:gdLst>
              <a:ahLst/>
              <a:cxnLst>
                <a:cxn ang="0">
                  <a:pos x="connsiteX0" y="connsiteY0"/>
                </a:cxn>
                <a:cxn ang="0">
                  <a:pos x="connsiteX1" y="connsiteY1"/>
                </a:cxn>
                <a:cxn ang="0">
                  <a:pos x="connsiteX2" y="connsiteY2"/>
                </a:cxn>
              </a:cxnLst>
              <a:rect l="l" t="t" r="r" b="b"/>
              <a:pathLst>
                <a:path w="2857500" h="612822">
                  <a:moveTo>
                    <a:pt x="0" y="403860"/>
                  </a:moveTo>
                  <a:cubicBezTo>
                    <a:pt x="748665" y="532765"/>
                    <a:pt x="1497330" y="661670"/>
                    <a:pt x="1973580" y="594360"/>
                  </a:cubicBezTo>
                  <a:cubicBezTo>
                    <a:pt x="2449830" y="527050"/>
                    <a:pt x="2713990" y="207010"/>
                    <a:pt x="285750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F5D7BC24-E8A8-49EB-938E-5730424FC659}"/>
                </a:ext>
              </a:extLst>
            </p:cNvPr>
            <p:cNvSpPr/>
            <p:nvPr/>
          </p:nvSpPr>
          <p:spPr>
            <a:xfrm rot="274424">
              <a:off x="3717329" y="2551968"/>
              <a:ext cx="2232660" cy="480060"/>
            </a:xfrm>
            <a:custGeom>
              <a:avLst/>
              <a:gdLst>
                <a:gd name="connsiteX0" fmla="*/ 0 w 2232660"/>
                <a:gd name="connsiteY0" fmla="*/ 0 h 480060"/>
                <a:gd name="connsiteX1" fmla="*/ 1280160 w 2232660"/>
                <a:gd name="connsiteY1" fmla="*/ 205740 h 480060"/>
                <a:gd name="connsiteX2" fmla="*/ 2232660 w 2232660"/>
                <a:gd name="connsiteY2" fmla="*/ 480060 h 480060"/>
              </a:gdLst>
              <a:ahLst/>
              <a:cxnLst>
                <a:cxn ang="0">
                  <a:pos x="connsiteX0" y="connsiteY0"/>
                </a:cxn>
                <a:cxn ang="0">
                  <a:pos x="connsiteX1" y="connsiteY1"/>
                </a:cxn>
                <a:cxn ang="0">
                  <a:pos x="connsiteX2" y="connsiteY2"/>
                </a:cxn>
              </a:cxnLst>
              <a:rect l="l" t="t" r="r" b="b"/>
              <a:pathLst>
                <a:path w="2232660" h="480060">
                  <a:moveTo>
                    <a:pt x="0" y="0"/>
                  </a:moveTo>
                  <a:cubicBezTo>
                    <a:pt x="454025" y="62865"/>
                    <a:pt x="908050" y="125730"/>
                    <a:pt x="1280160" y="205740"/>
                  </a:cubicBezTo>
                  <a:cubicBezTo>
                    <a:pt x="1652270" y="285750"/>
                    <a:pt x="1942465" y="382905"/>
                    <a:pt x="2232660" y="48006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7" name="Rectangle 106">
            <a:extLst>
              <a:ext uri="{FF2B5EF4-FFF2-40B4-BE49-F238E27FC236}">
                <a16:creationId xmlns:a16="http://schemas.microsoft.com/office/drawing/2014/main" id="{57BBB817-B9A3-492F-A3C0-2A5092E54287}"/>
              </a:ext>
            </a:extLst>
          </p:cNvPr>
          <p:cNvSpPr/>
          <p:nvPr/>
        </p:nvSpPr>
        <p:spPr>
          <a:xfrm>
            <a:off x="7498716" y="1193201"/>
            <a:ext cx="1991359" cy="400621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EVENT RECONSTRUCTION</a:t>
            </a:r>
          </a:p>
        </p:txBody>
      </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1F05A183-07E2-4900-9D36-1043349274EB}"/>
              </a:ext>
            </a:extLst>
          </p:cNvPr>
          <p:cNvGrpSpPr/>
          <p:nvPr/>
        </p:nvGrpSpPr>
        <p:grpSpPr>
          <a:xfrm>
            <a:off x="4741006" y="1465770"/>
            <a:ext cx="1783034" cy="906350"/>
            <a:chOff x="4829551" y="1923659"/>
            <a:chExt cx="1783034" cy="906350"/>
          </a:xfrm>
          <a:solidFill>
            <a:srgbClr val="7030A0"/>
          </a:solidFill>
        </p:grpSpPr>
        <p:sp>
          <p:nvSpPr>
            <p:cNvPr id="119" name="Oval 118">
              <a:extLst>
                <a:ext uri="{FF2B5EF4-FFF2-40B4-BE49-F238E27FC236}">
                  <a16:creationId xmlns:a16="http://schemas.microsoft.com/office/drawing/2014/main" id="{46939244-58AF-4937-BC15-F0F8A770D959}"/>
                </a:ext>
              </a:extLst>
            </p:cNvPr>
            <p:cNvSpPr/>
            <p:nvPr/>
          </p:nvSpPr>
          <p:spPr>
            <a:xfrm>
              <a:off x="4829551" y="268256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E02CE20D-6BEA-469B-8312-6C2B2CDFD3A0}"/>
                </a:ext>
              </a:extLst>
            </p:cNvPr>
            <p:cNvSpPr/>
            <p:nvPr/>
          </p:nvSpPr>
          <p:spPr>
            <a:xfrm>
              <a:off x="6006192" y="2416637"/>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AD826A7D-A3EF-4396-870E-54C21FFD57B6}"/>
                </a:ext>
              </a:extLst>
            </p:cNvPr>
            <p:cNvSpPr/>
            <p:nvPr/>
          </p:nvSpPr>
          <p:spPr>
            <a:xfrm>
              <a:off x="6463995" y="205107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172B148D-CFA8-4F46-8E9C-848C346A8939}"/>
                </a:ext>
              </a:extLst>
            </p:cNvPr>
            <p:cNvSpPr/>
            <p:nvPr/>
          </p:nvSpPr>
          <p:spPr>
            <a:xfrm>
              <a:off x="5982546" y="1923659"/>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5872F0AB-A8DD-4F00-8935-CD6A3F8AA474}"/>
                </a:ext>
              </a:extLst>
            </p:cNvPr>
            <p:cNvSpPr/>
            <p:nvPr/>
          </p:nvSpPr>
          <p:spPr>
            <a:xfrm>
              <a:off x="5441348" y="2242163"/>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sp>
        <p:nvSpPr>
          <p:cNvPr id="65" name="Arrow: Right 64">
            <a:extLst>
              <a:ext uri="{FF2B5EF4-FFF2-40B4-BE49-F238E27FC236}">
                <a16:creationId xmlns:a16="http://schemas.microsoft.com/office/drawing/2014/main" id="{98D7550B-52EF-4C6A-AC13-82A3498E12B1}"/>
              </a:ext>
            </a:extLst>
          </p:cNvPr>
          <p:cNvSpPr/>
          <p:nvPr/>
        </p:nvSpPr>
        <p:spPr>
          <a:xfrm>
            <a:off x="6967042" y="4160223"/>
            <a:ext cx="500865" cy="375733"/>
          </a:xfrm>
          <a:prstGeom prst="rightArrow">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786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247160" y="5176"/>
            <a:ext cx="983996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High performance computing for reconstruction</a:t>
            </a:r>
          </a:p>
        </p:txBody>
      </p:sp>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12</a:t>
            </a:fld>
            <a:endParaRPr lang="en-US">
              <a:solidFill>
                <a:prstClr val="white"/>
              </a:solidFill>
              <a:latin typeface="Calibri"/>
            </a:endParaRPr>
          </a:p>
        </p:txBody>
      </p:sp>
      <p:sp>
        <p:nvSpPr>
          <p:cNvPr id="74" name="Arrow: Right 73">
            <a:extLst>
              <a:ext uri="{FF2B5EF4-FFF2-40B4-BE49-F238E27FC236}">
                <a16:creationId xmlns:a16="http://schemas.microsoft.com/office/drawing/2014/main" id="{996B586B-E060-45B0-8463-6816959F2C8A}"/>
              </a:ext>
            </a:extLst>
          </p:cNvPr>
          <p:cNvSpPr/>
          <p:nvPr/>
        </p:nvSpPr>
        <p:spPr>
          <a:xfrm>
            <a:off x="6967042" y="1848946"/>
            <a:ext cx="500865" cy="375733"/>
          </a:xfrm>
          <a:prstGeom prst="rightArrow">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grpSp>
        <p:nvGrpSpPr>
          <p:cNvPr id="77" name="Group 76">
            <a:extLst>
              <a:ext uri="{FF2B5EF4-FFF2-40B4-BE49-F238E27FC236}">
                <a16:creationId xmlns:a16="http://schemas.microsoft.com/office/drawing/2014/main" id="{31AB4B71-24D3-4347-9E37-097F9CF9A798}"/>
              </a:ext>
            </a:extLst>
          </p:cNvPr>
          <p:cNvGrpSpPr/>
          <p:nvPr/>
        </p:nvGrpSpPr>
        <p:grpSpPr>
          <a:xfrm>
            <a:off x="4370585" y="3514391"/>
            <a:ext cx="2565647" cy="1678478"/>
            <a:chOff x="4459914" y="3976599"/>
            <a:chExt cx="2565647" cy="1678478"/>
          </a:xfrm>
        </p:grpSpPr>
        <p:sp>
          <p:nvSpPr>
            <p:cNvPr id="78" name="Rectangle 77">
              <a:extLst>
                <a:ext uri="{FF2B5EF4-FFF2-40B4-BE49-F238E27FC236}">
                  <a16:creationId xmlns:a16="http://schemas.microsoft.com/office/drawing/2014/main" id="{276BDEF0-3618-40B0-955F-331E5C36CD1E}"/>
                </a:ext>
              </a:extLst>
            </p:cNvPr>
            <p:cNvSpPr/>
            <p:nvPr/>
          </p:nvSpPr>
          <p:spPr>
            <a:xfrm>
              <a:off x="4459914" y="3976599"/>
              <a:ext cx="2565647" cy="1678478"/>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Experimental setup</a:t>
              </a:r>
            </a:p>
          </p:txBody>
        </p:sp>
        <p:sp>
          <p:nvSpPr>
            <p:cNvPr id="79" name="Rectangle 78">
              <a:extLst>
                <a:ext uri="{FF2B5EF4-FFF2-40B4-BE49-F238E27FC236}">
                  <a16:creationId xmlns:a16="http://schemas.microsoft.com/office/drawing/2014/main" id="{9894E886-9209-4AF4-9783-3CF114947AE4}"/>
                </a:ext>
              </a:extLst>
            </p:cNvPr>
            <p:cNvSpPr/>
            <p:nvPr/>
          </p:nvSpPr>
          <p:spPr>
            <a:xfrm>
              <a:off x="471808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0" name="Rectangle 79">
              <a:extLst>
                <a:ext uri="{FF2B5EF4-FFF2-40B4-BE49-F238E27FC236}">
                  <a16:creationId xmlns:a16="http://schemas.microsoft.com/office/drawing/2014/main" id="{A06871BB-FBDF-4D03-87F6-9319E2E35C64}"/>
                </a:ext>
              </a:extLst>
            </p:cNvPr>
            <p:cNvSpPr/>
            <p:nvPr/>
          </p:nvSpPr>
          <p:spPr>
            <a:xfrm>
              <a:off x="5282931"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1" name="Rectangle 80">
              <a:extLst>
                <a:ext uri="{FF2B5EF4-FFF2-40B4-BE49-F238E27FC236}">
                  <a16:creationId xmlns:a16="http://schemas.microsoft.com/office/drawing/2014/main" id="{20C249C4-BE8E-4171-90F5-2A820F49EC68}"/>
                </a:ext>
              </a:extLst>
            </p:cNvPr>
            <p:cNvSpPr/>
            <p:nvPr/>
          </p:nvSpPr>
          <p:spPr>
            <a:xfrm>
              <a:off x="5847774"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2" name="Rectangle 81">
              <a:extLst>
                <a:ext uri="{FF2B5EF4-FFF2-40B4-BE49-F238E27FC236}">
                  <a16:creationId xmlns:a16="http://schemas.microsoft.com/office/drawing/2014/main" id="{BD39BE77-823E-40D8-B507-B1273D4F74EC}"/>
                </a:ext>
              </a:extLst>
            </p:cNvPr>
            <p:cNvSpPr/>
            <p:nvPr/>
          </p:nvSpPr>
          <p:spPr>
            <a:xfrm>
              <a:off x="641261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grpSp>
        <p:nvGrpSpPr>
          <p:cNvPr id="83" name="Group 82">
            <a:extLst>
              <a:ext uri="{FF2B5EF4-FFF2-40B4-BE49-F238E27FC236}">
                <a16:creationId xmlns:a16="http://schemas.microsoft.com/office/drawing/2014/main" id="{23E37955-D834-43B0-A91E-68246F28E9BA}"/>
              </a:ext>
            </a:extLst>
          </p:cNvPr>
          <p:cNvGrpSpPr/>
          <p:nvPr/>
        </p:nvGrpSpPr>
        <p:grpSpPr>
          <a:xfrm>
            <a:off x="3501665" y="3700161"/>
            <a:ext cx="3422316" cy="1103814"/>
            <a:chOff x="3603245" y="4126853"/>
            <a:chExt cx="3422316" cy="1103814"/>
          </a:xfrm>
        </p:grpSpPr>
        <p:sp>
          <p:nvSpPr>
            <p:cNvPr id="84" name="Freeform: Shape 83">
              <a:extLst>
                <a:ext uri="{FF2B5EF4-FFF2-40B4-BE49-F238E27FC236}">
                  <a16:creationId xmlns:a16="http://schemas.microsoft.com/office/drawing/2014/main" id="{4FFA6913-1F9D-47E0-9873-9E3E8FFF1C0C}"/>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C8FFBC0-3EBE-4CCE-95E2-D8B3B246FEB4}"/>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A2378D-5F7E-40BC-8E6C-E859DFE981C8}"/>
                </a:ext>
              </a:extLst>
            </p:cNvPr>
            <p:cNvCxnSpPr>
              <a:cxnSpLocks/>
            </p:cNvCxnSpPr>
            <p:nvPr/>
          </p:nvCxnSpPr>
          <p:spPr>
            <a:xfrm flipV="1">
              <a:off x="6268720" y="4368042"/>
              <a:ext cx="756841" cy="318090"/>
            </a:xfrm>
            <a:prstGeom prst="line">
              <a:avLst/>
            </a:prstGeom>
            <a:noFill/>
            <a:ln w="28575"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6C8BA984-3211-4815-99F5-156489F1115F}"/>
                </a:ext>
              </a:extLst>
            </p:cNvPr>
            <p:cNvCxnSpPr>
              <a:cxnSpLocks/>
            </p:cNvCxnSpPr>
            <p:nvPr/>
          </p:nvCxnSpPr>
          <p:spPr>
            <a:xfrm>
              <a:off x="6268720" y="4686132"/>
              <a:ext cx="669277" cy="419269"/>
            </a:xfrm>
            <a:prstGeom prst="line">
              <a:avLst/>
            </a:prstGeom>
            <a:noFill/>
            <a:ln w="28575"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4B8754C2-8213-4CA6-972C-DAAB6616EBD8}"/>
                </a:ext>
              </a:extLst>
            </p:cNvPr>
            <p:cNvCxnSpPr>
              <a:cxnSpLocks/>
              <a:stCxn id="85" idx="0"/>
            </p:cNvCxnSpPr>
            <p:nvPr/>
          </p:nvCxnSpPr>
          <p:spPr>
            <a:xfrm flipV="1">
              <a:off x="3631432" y="4686132"/>
              <a:ext cx="2637288" cy="109995"/>
            </a:xfrm>
            <a:prstGeom prst="line">
              <a:avLst/>
            </a:prstGeom>
            <a:noFill/>
            <a:ln w="28575" cap="flat" cmpd="sng" algn="ctr">
              <a:solidFill>
                <a:srgbClr val="FF0000"/>
              </a:solidFill>
              <a:prstDash val="solid"/>
              <a:miter lim="800000"/>
            </a:ln>
            <a:effectLst/>
          </p:spPr>
        </p:cxnSp>
      </p:grpSp>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grpSp>
        <p:nvGrpSpPr>
          <p:cNvPr id="95" name="Group 94">
            <a:extLst>
              <a:ext uri="{FF2B5EF4-FFF2-40B4-BE49-F238E27FC236}">
                <a16:creationId xmlns:a16="http://schemas.microsoft.com/office/drawing/2014/main" id="{6A7CC116-5D6D-4234-97CB-BB26F93AF263}"/>
              </a:ext>
            </a:extLst>
          </p:cNvPr>
          <p:cNvGrpSpPr/>
          <p:nvPr/>
        </p:nvGrpSpPr>
        <p:grpSpPr>
          <a:xfrm>
            <a:off x="4373385" y="1193201"/>
            <a:ext cx="2565647" cy="1678478"/>
            <a:chOff x="4459914" y="1648862"/>
            <a:chExt cx="2565647" cy="1678478"/>
          </a:xfrm>
        </p:grpSpPr>
        <p:sp>
          <p:nvSpPr>
            <p:cNvPr id="96" name="Rectangle: Rounded Corners 95">
              <a:extLst>
                <a:ext uri="{FF2B5EF4-FFF2-40B4-BE49-F238E27FC236}">
                  <a16:creationId xmlns:a16="http://schemas.microsoft.com/office/drawing/2014/main" id="{98967D70-C77F-4F61-9FD6-6D3E12E51918}"/>
                </a:ext>
              </a:extLst>
            </p:cNvPr>
            <p:cNvSpPr/>
            <p:nvPr/>
          </p:nvSpPr>
          <p:spPr>
            <a:xfrm>
              <a:off x="4459914" y="1648862"/>
              <a:ext cx="2565647" cy="1678478"/>
            </a:xfrm>
            <a:prstGeom prst="roundRect">
              <a:avLst>
                <a:gd name="adj" fmla="val 4863"/>
              </a:avLst>
            </a:prstGeom>
            <a:solidFill>
              <a:srgbClr val="70AD47">
                <a:lumMod val="50000"/>
              </a:srgbClr>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GEANT simulation</a:t>
              </a:r>
            </a:p>
          </p:txBody>
        </p:sp>
        <p:sp>
          <p:nvSpPr>
            <p:cNvPr id="97" name="Rectangle: Rounded Corners 96">
              <a:extLst>
                <a:ext uri="{FF2B5EF4-FFF2-40B4-BE49-F238E27FC236}">
                  <a16:creationId xmlns:a16="http://schemas.microsoft.com/office/drawing/2014/main" id="{235093C4-52C3-4A86-94C4-55101B41CC6B}"/>
                </a:ext>
              </a:extLst>
            </p:cNvPr>
            <p:cNvSpPr/>
            <p:nvPr/>
          </p:nvSpPr>
          <p:spPr>
            <a:xfrm>
              <a:off x="471808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8" name="Rectangle: Rounded Corners 97">
              <a:extLst>
                <a:ext uri="{FF2B5EF4-FFF2-40B4-BE49-F238E27FC236}">
                  <a16:creationId xmlns:a16="http://schemas.microsoft.com/office/drawing/2014/main" id="{32A39FF5-7837-4791-8F80-A17B4C1D2BF9}"/>
                </a:ext>
              </a:extLst>
            </p:cNvPr>
            <p:cNvSpPr/>
            <p:nvPr/>
          </p:nvSpPr>
          <p:spPr>
            <a:xfrm>
              <a:off x="5282931"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9" name="Rectangle: Rounded Corners 98">
              <a:extLst>
                <a:ext uri="{FF2B5EF4-FFF2-40B4-BE49-F238E27FC236}">
                  <a16:creationId xmlns:a16="http://schemas.microsoft.com/office/drawing/2014/main" id="{043A511A-E2E2-4713-AFFC-4531CFEF4772}"/>
                </a:ext>
              </a:extLst>
            </p:cNvPr>
            <p:cNvSpPr/>
            <p:nvPr/>
          </p:nvSpPr>
          <p:spPr>
            <a:xfrm>
              <a:off x="5847774"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100" name="Rectangle: Rounded Corners 99">
              <a:extLst>
                <a:ext uri="{FF2B5EF4-FFF2-40B4-BE49-F238E27FC236}">
                  <a16:creationId xmlns:a16="http://schemas.microsoft.com/office/drawing/2014/main" id="{F2A4544A-A954-49AC-BB83-E875A9A5C33C}"/>
                </a:ext>
              </a:extLst>
            </p:cNvPr>
            <p:cNvSpPr/>
            <p:nvPr/>
          </p:nvSpPr>
          <p:spPr>
            <a:xfrm>
              <a:off x="641261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sp>
        <p:nvSpPr>
          <p:cNvPr id="101" name="Взрыв: 8 точек 5">
            <a:extLst>
              <a:ext uri="{FF2B5EF4-FFF2-40B4-BE49-F238E27FC236}">
                <a16:creationId xmlns:a16="http://schemas.microsoft.com/office/drawing/2014/main" id="{C780019D-8B20-46BF-B117-C443CCD2B261}"/>
              </a:ext>
            </a:extLst>
          </p:cNvPr>
          <p:cNvSpPr/>
          <p:nvPr/>
        </p:nvSpPr>
        <p:spPr>
          <a:xfrm>
            <a:off x="3017662" y="1717186"/>
            <a:ext cx="633046" cy="617416"/>
          </a:xfrm>
          <a:prstGeom prst="irregularSeal1">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C6A3D0D6-D8AF-434C-9BDB-71BC6F65115A}"/>
              </a:ext>
            </a:extLst>
          </p:cNvPr>
          <p:cNvSpPr/>
          <p:nvPr/>
        </p:nvSpPr>
        <p:spPr>
          <a:xfrm>
            <a:off x="4370585" y="5436232"/>
            <a:ext cx="2565647" cy="678180"/>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Calibrations &amp; alignment</a:t>
            </a:r>
          </a:p>
        </p:txBody>
      </p:sp>
      <p:grpSp>
        <p:nvGrpSpPr>
          <p:cNvPr id="103" name="Group 102">
            <a:extLst>
              <a:ext uri="{FF2B5EF4-FFF2-40B4-BE49-F238E27FC236}">
                <a16:creationId xmlns:a16="http://schemas.microsoft.com/office/drawing/2014/main" id="{7A049D4B-5AB8-432D-B2E2-B7FEF9776B4D}"/>
              </a:ext>
            </a:extLst>
          </p:cNvPr>
          <p:cNvGrpSpPr/>
          <p:nvPr/>
        </p:nvGrpSpPr>
        <p:grpSpPr>
          <a:xfrm>
            <a:off x="3578772" y="1318332"/>
            <a:ext cx="2869958" cy="1272196"/>
            <a:chOff x="3717329" y="1759832"/>
            <a:chExt cx="2869958" cy="1272196"/>
          </a:xfrm>
        </p:grpSpPr>
        <p:sp>
          <p:nvSpPr>
            <p:cNvPr id="104" name="Freeform: Shape 103">
              <a:extLst>
                <a:ext uri="{FF2B5EF4-FFF2-40B4-BE49-F238E27FC236}">
                  <a16:creationId xmlns:a16="http://schemas.microsoft.com/office/drawing/2014/main" id="{4993176E-F191-4EA6-8D5D-6CD2496D6629}"/>
                </a:ext>
              </a:extLst>
            </p:cNvPr>
            <p:cNvSpPr/>
            <p:nvPr/>
          </p:nvSpPr>
          <p:spPr>
            <a:xfrm rot="21422057">
              <a:off x="3717959" y="1759832"/>
              <a:ext cx="2659380" cy="645744"/>
            </a:xfrm>
            <a:custGeom>
              <a:avLst/>
              <a:gdLst>
                <a:gd name="connsiteX0" fmla="*/ 0 w 2659380"/>
                <a:gd name="connsiteY0" fmla="*/ 594360 h 645744"/>
                <a:gd name="connsiteX1" fmla="*/ 1821180 w 2659380"/>
                <a:gd name="connsiteY1" fmla="*/ 586740 h 645744"/>
                <a:gd name="connsiteX2" fmla="*/ 2659380 w 2659380"/>
                <a:gd name="connsiteY2" fmla="*/ 0 h 645744"/>
              </a:gdLst>
              <a:ahLst/>
              <a:cxnLst>
                <a:cxn ang="0">
                  <a:pos x="connsiteX0" y="connsiteY0"/>
                </a:cxn>
                <a:cxn ang="0">
                  <a:pos x="connsiteX1" y="connsiteY1"/>
                </a:cxn>
                <a:cxn ang="0">
                  <a:pos x="connsiteX2" y="connsiteY2"/>
                </a:cxn>
              </a:cxnLst>
              <a:rect l="l" t="t" r="r" b="b"/>
              <a:pathLst>
                <a:path w="2659380" h="645744">
                  <a:moveTo>
                    <a:pt x="0" y="594360"/>
                  </a:moveTo>
                  <a:cubicBezTo>
                    <a:pt x="688975" y="640080"/>
                    <a:pt x="1377950" y="685800"/>
                    <a:pt x="1821180" y="586740"/>
                  </a:cubicBezTo>
                  <a:cubicBezTo>
                    <a:pt x="2264410" y="487680"/>
                    <a:pt x="2500630" y="123190"/>
                    <a:pt x="265938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CBEF705-9669-46AE-9451-F3646D8CD98C}"/>
                </a:ext>
              </a:extLst>
            </p:cNvPr>
            <p:cNvSpPr/>
            <p:nvPr/>
          </p:nvSpPr>
          <p:spPr>
            <a:xfrm>
              <a:off x="3729787" y="2033288"/>
              <a:ext cx="2857500" cy="612822"/>
            </a:xfrm>
            <a:custGeom>
              <a:avLst/>
              <a:gdLst>
                <a:gd name="connsiteX0" fmla="*/ 0 w 2857500"/>
                <a:gd name="connsiteY0" fmla="*/ 403860 h 612822"/>
                <a:gd name="connsiteX1" fmla="*/ 1973580 w 2857500"/>
                <a:gd name="connsiteY1" fmla="*/ 594360 h 612822"/>
                <a:gd name="connsiteX2" fmla="*/ 2857500 w 2857500"/>
                <a:gd name="connsiteY2" fmla="*/ 0 h 612822"/>
              </a:gdLst>
              <a:ahLst/>
              <a:cxnLst>
                <a:cxn ang="0">
                  <a:pos x="connsiteX0" y="connsiteY0"/>
                </a:cxn>
                <a:cxn ang="0">
                  <a:pos x="connsiteX1" y="connsiteY1"/>
                </a:cxn>
                <a:cxn ang="0">
                  <a:pos x="connsiteX2" y="connsiteY2"/>
                </a:cxn>
              </a:cxnLst>
              <a:rect l="l" t="t" r="r" b="b"/>
              <a:pathLst>
                <a:path w="2857500" h="612822">
                  <a:moveTo>
                    <a:pt x="0" y="403860"/>
                  </a:moveTo>
                  <a:cubicBezTo>
                    <a:pt x="748665" y="532765"/>
                    <a:pt x="1497330" y="661670"/>
                    <a:pt x="1973580" y="594360"/>
                  </a:cubicBezTo>
                  <a:cubicBezTo>
                    <a:pt x="2449830" y="527050"/>
                    <a:pt x="2713990" y="207010"/>
                    <a:pt x="285750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F5D7BC24-E8A8-49EB-938E-5730424FC659}"/>
                </a:ext>
              </a:extLst>
            </p:cNvPr>
            <p:cNvSpPr/>
            <p:nvPr/>
          </p:nvSpPr>
          <p:spPr>
            <a:xfrm rot="274424">
              <a:off x="3717329" y="2551968"/>
              <a:ext cx="2232660" cy="480060"/>
            </a:xfrm>
            <a:custGeom>
              <a:avLst/>
              <a:gdLst>
                <a:gd name="connsiteX0" fmla="*/ 0 w 2232660"/>
                <a:gd name="connsiteY0" fmla="*/ 0 h 480060"/>
                <a:gd name="connsiteX1" fmla="*/ 1280160 w 2232660"/>
                <a:gd name="connsiteY1" fmla="*/ 205740 h 480060"/>
                <a:gd name="connsiteX2" fmla="*/ 2232660 w 2232660"/>
                <a:gd name="connsiteY2" fmla="*/ 480060 h 480060"/>
              </a:gdLst>
              <a:ahLst/>
              <a:cxnLst>
                <a:cxn ang="0">
                  <a:pos x="connsiteX0" y="connsiteY0"/>
                </a:cxn>
                <a:cxn ang="0">
                  <a:pos x="connsiteX1" y="connsiteY1"/>
                </a:cxn>
                <a:cxn ang="0">
                  <a:pos x="connsiteX2" y="connsiteY2"/>
                </a:cxn>
              </a:cxnLst>
              <a:rect l="l" t="t" r="r" b="b"/>
              <a:pathLst>
                <a:path w="2232660" h="480060">
                  <a:moveTo>
                    <a:pt x="0" y="0"/>
                  </a:moveTo>
                  <a:cubicBezTo>
                    <a:pt x="454025" y="62865"/>
                    <a:pt x="908050" y="125730"/>
                    <a:pt x="1280160" y="205740"/>
                  </a:cubicBezTo>
                  <a:cubicBezTo>
                    <a:pt x="1652270" y="285750"/>
                    <a:pt x="1942465" y="382905"/>
                    <a:pt x="2232660" y="48006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7" name="Rectangle 106">
            <a:extLst>
              <a:ext uri="{FF2B5EF4-FFF2-40B4-BE49-F238E27FC236}">
                <a16:creationId xmlns:a16="http://schemas.microsoft.com/office/drawing/2014/main" id="{57BBB817-B9A3-492F-A3C0-2A5092E54287}"/>
              </a:ext>
            </a:extLst>
          </p:cNvPr>
          <p:cNvSpPr/>
          <p:nvPr/>
        </p:nvSpPr>
        <p:spPr>
          <a:xfrm>
            <a:off x="7498716" y="1193201"/>
            <a:ext cx="1991359" cy="400621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EVENT RECONSTRUCTION</a:t>
            </a:r>
          </a:p>
        </p:txBody>
      </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1F05A183-07E2-4900-9D36-1043349274EB}"/>
              </a:ext>
            </a:extLst>
          </p:cNvPr>
          <p:cNvGrpSpPr/>
          <p:nvPr/>
        </p:nvGrpSpPr>
        <p:grpSpPr>
          <a:xfrm>
            <a:off x="4741006" y="1465770"/>
            <a:ext cx="1783034" cy="906350"/>
            <a:chOff x="4829551" y="1923659"/>
            <a:chExt cx="1783034" cy="906350"/>
          </a:xfrm>
          <a:solidFill>
            <a:srgbClr val="7030A0"/>
          </a:solidFill>
        </p:grpSpPr>
        <p:sp>
          <p:nvSpPr>
            <p:cNvPr id="119" name="Oval 118">
              <a:extLst>
                <a:ext uri="{FF2B5EF4-FFF2-40B4-BE49-F238E27FC236}">
                  <a16:creationId xmlns:a16="http://schemas.microsoft.com/office/drawing/2014/main" id="{46939244-58AF-4937-BC15-F0F8A770D959}"/>
                </a:ext>
              </a:extLst>
            </p:cNvPr>
            <p:cNvSpPr/>
            <p:nvPr/>
          </p:nvSpPr>
          <p:spPr>
            <a:xfrm>
              <a:off x="4829551" y="268256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E02CE20D-6BEA-469B-8312-6C2B2CDFD3A0}"/>
                </a:ext>
              </a:extLst>
            </p:cNvPr>
            <p:cNvSpPr/>
            <p:nvPr/>
          </p:nvSpPr>
          <p:spPr>
            <a:xfrm>
              <a:off x="6006192" y="2416637"/>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AD826A7D-A3EF-4396-870E-54C21FFD57B6}"/>
                </a:ext>
              </a:extLst>
            </p:cNvPr>
            <p:cNvSpPr/>
            <p:nvPr/>
          </p:nvSpPr>
          <p:spPr>
            <a:xfrm>
              <a:off x="6463995" y="205107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172B148D-CFA8-4F46-8E9C-848C346A8939}"/>
                </a:ext>
              </a:extLst>
            </p:cNvPr>
            <p:cNvSpPr/>
            <p:nvPr/>
          </p:nvSpPr>
          <p:spPr>
            <a:xfrm>
              <a:off x="5982546" y="1923659"/>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5872F0AB-A8DD-4F00-8935-CD6A3F8AA474}"/>
                </a:ext>
              </a:extLst>
            </p:cNvPr>
            <p:cNvSpPr/>
            <p:nvPr/>
          </p:nvSpPr>
          <p:spPr>
            <a:xfrm>
              <a:off x="5441348" y="2242163"/>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sp>
        <p:nvSpPr>
          <p:cNvPr id="65" name="Arrow: Right 64">
            <a:extLst>
              <a:ext uri="{FF2B5EF4-FFF2-40B4-BE49-F238E27FC236}">
                <a16:creationId xmlns:a16="http://schemas.microsoft.com/office/drawing/2014/main" id="{98D7550B-52EF-4C6A-AC13-82A3498E12B1}"/>
              </a:ext>
            </a:extLst>
          </p:cNvPr>
          <p:cNvSpPr/>
          <p:nvPr/>
        </p:nvSpPr>
        <p:spPr>
          <a:xfrm>
            <a:off x="6967042" y="4160223"/>
            <a:ext cx="500865" cy="375733"/>
          </a:xfrm>
          <a:prstGeom prst="rightArrow">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2DDEDDD-E3CC-46B3-BF39-3DA82628A855}"/>
              </a:ext>
            </a:extLst>
          </p:cNvPr>
          <p:cNvGrpSpPr/>
          <p:nvPr/>
        </p:nvGrpSpPr>
        <p:grpSpPr>
          <a:xfrm>
            <a:off x="7978439" y="1405398"/>
            <a:ext cx="3620993" cy="3129354"/>
            <a:chOff x="7936891" y="1406602"/>
            <a:chExt cx="3620993" cy="3129354"/>
          </a:xfrm>
        </p:grpSpPr>
        <p:grpSp>
          <p:nvGrpSpPr>
            <p:cNvPr id="56" name="Group 55">
              <a:extLst>
                <a:ext uri="{FF2B5EF4-FFF2-40B4-BE49-F238E27FC236}">
                  <a16:creationId xmlns:a16="http://schemas.microsoft.com/office/drawing/2014/main" id="{0817D26A-76A5-4B8E-9FFF-3EFBEF691F55}"/>
                </a:ext>
              </a:extLst>
            </p:cNvPr>
            <p:cNvGrpSpPr>
              <a:grpSpLocks noChangeAspect="1"/>
            </p:cNvGrpSpPr>
            <p:nvPr/>
          </p:nvGrpSpPr>
          <p:grpSpPr>
            <a:xfrm>
              <a:off x="7936891" y="1406602"/>
              <a:ext cx="3620993" cy="3129354"/>
              <a:chOff x="308484" y="-1497326"/>
              <a:chExt cx="9098108" cy="5644427"/>
            </a:xfrm>
          </p:grpSpPr>
          <p:sp>
            <p:nvSpPr>
              <p:cNvPr id="58" name="Rectangle 57">
                <a:extLst>
                  <a:ext uri="{FF2B5EF4-FFF2-40B4-BE49-F238E27FC236}">
                    <a16:creationId xmlns:a16="http://schemas.microsoft.com/office/drawing/2014/main" id="{35793FF5-CB9B-4DFF-A51C-0FBC971B9A16}"/>
                  </a:ext>
                </a:extLst>
              </p:cNvPr>
              <p:cNvSpPr/>
              <p:nvPr/>
            </p:nvSpPr>
            <p:spPr>
              <a:xfrm>
                <a:off x="1011408" y="-1497326"/>
                <a:ext cx="8395184" cy="564442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nSpc>
                    <a:spcPct val="200000"/>
                  </a:lnSpc>
                  <a:buFont typeface="Arial" panose="020B0604020202020204" pitchFamily="34" charset="0"/>
                  <a:buChar char="•"/>
                </a:pPr>
                <a:endParaRPr lang="en-US"/>
              </a:p>
            </p:txBody>
          </p:sp>
          <p:sp>
            <p:nvSpPr>
              <p:cNvPr id="59" name="Isosceles Triangle 58">
                <a:extLst>
                  <a:ext uri="{FF2B5EF4-FFF2-40B4-BE49-F238E27FC236}">
                    <a16:creationId xmlns:a16="http://schemas.microsoft.com/office/drawing/2014/main" id="{590E9152-A2C1-4F89-881E-9A9481B1B127}"/>
                  </a:ext>
                </a:extLst>
              </p:cNvPr>
              <p:cNvSpPr/>
              <p:nvPr/>
            </p:nvSpPr>
            <p:spPr>
              <a:xfrm rot="16200000">
                <a:off x="293810" y="1205752"/>
                <a:ext cx="732272" cy="702924"/>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pic>
          <p:nvPicPr>
            <p:cNvPr id="4" name="Picture 3">
              <a:extLst>
                <a:ext uri="{FF2B5EF4-FFF2-40B4-BE49-F238E27FC236}">
                  <a16:creationId xmlns:a16="http://schemas.microsoft.com/office/drawing/2014/main" id="{732EF6F2-5804-451D-8B3F-2702CBF8F2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5414" y="1482479"/>
              <a:ext cx="3143705" cy="2964819"/>
            </a:xfrm>
            <a:prstGeom prst="rect">
              <a:avLst/>
            </a:prstGeom>
          </p:spPr>
        </p:pic>
      </p:grpSp>
    </p:spTree>
    <p:extLst>
      <p:ext uri="{BB962C8B-B14F-4D97-AF65-F5344CB8AC3E}">
        <p14:creationId xmlns:p14="http://schemas.microsoft.com/office/powerpoint/2010/main" val="279250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Many places for ML application</a:t>
            </a:r>
          </a:p>
        </p:txBody>
      </p:sp>
      <p:sp>
        <p:nvSpPr>
          <p:cNvPr id="73" name="Rectangle 72">
            <a:extLst>
              <a:ext uri="{FF2B5EF4-FFF2-40B4-BE49-F238E27FC236}">
                <a16:creationId xmlns:a16="http://schemas.microsoft.com/office/drawing/2014/main" id="{C181BABD-FC9D-4BA8-A7D4-E5511D9DD319}"/>
              </a:ext>
            </a:extLst>
          </p:cNvPr>
          <p:cNvSpPr/>
          <p:nvPr/>
        </p:nvSpPr>
        <p:spPr>
          <a:xfrm flipV="1">
            <a:off x="6914855" y="4187157"/>
            <a:ext cx="610429" cy="182278"/>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996B586B-E060-45B0-8463-6816959F2C8A}"/>
              </a:ext>
            </a:extLst>
          </p:cNvPr>
          <p:cNvSpPr/>
          <p:nvPr/>
        </p:nvSpPr>
        <p:spPr>
          <a:xfrm>
            <a:off x="6917676" y="1937004"/>
            <a:ext cx="610429" cy="179359"/>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sp>
        <p:nvSpPr>
          <p:cNvPr id="76" name="Rectangle 75">
            <a:extLst>
              <a:ext uri="{FF2B5EF4-FFF2-40B4-BE49-F238E27FC236}">
                <a16:creationId xmlns:a16="http://schemas.microsoft.com/office/drawing/2014/main" id="{AAC6E3A8-440F-4A80-AAF0-63B78019C772}"/>
              </a:ext>
            </a:extLst>
          </p:cNvPr>
          <p:cNvSpPr/>
          <p:nvPr/>
        </p:nvSpPr>
        <p:spPr>
          <a:xfrm>
            <a:off x="3513071" y="1925496"/>
            <a:ext cx="860695" cy="179359"/>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31AB4B71-24D3-4347-9E37-097F9CF9A798}"/>
              </a:ext>
            </a:extLst>
          </p:cNvPr>
          <p:cNvGrpSpPr/>
          <p:nvPr/>
        </p:nvGrpSpPr>
        <p:grpSpPr>
          <a:xfrm>
            <a:off x="4370585" y="3514391"/>
            <a:ext cx="2565647" cy="1678478"/>
            <a:chOff x="4459914" y="3976599"/>
            <a:chExt cx="2565647" cy="1678478"/>
          </a:xfrm>
        </p:grpSpPr>
        <p:sp>
          <p:nvSpPr>
            <p:cNvPr id="78" name="Rectangle 77">
              <a:extLst>
                <a:ext uri="{FF2B5EF4-FFF2-40B4-BE49-F238E27FC236}">
                  <a16:creationId xmlns:a16="http://schemas.microsoft.com/office/drawing/2014/main" id="{276BDEF0-3618-40B0-955F-331E5C36CD1E}"/>
                </a:ext>
              </a:extLst>
            </p:cNvPr>
            <p:cNvSpPr/>
            <p:nvPr/>
          </p:nvSpPr>
          <p:spPr>
            <a:xfrm>
              <a:off x="4459914" y="3976599"/>
              <a:ext cx="2565647" cy="1678478"/>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Experimental setup</a:t>
              </a:r>
            </a:p>
          </p:txBody>
        </p:sp>
        <p:sp>
          <p:nvSpPr>
            <p:cNvPr id="79" name="Rectangle 78">
              <a:extLst>
                <a:ext uri="{FF2B5EF4-FFF2-40B4-BE49-F238E27FC236}">
                  <a16:creationId xmlns:a16="http://schemas.microsoft.com/office/drawing/2014/main" id="{9894E886-9209-4AF4-9783-3CF114947AE4}"/>
                </a:ext>
              </a:extLst>
            </p:cNvPr>
            <p:cNvSpPr/>
            <p:nvPr/>
          </p:nvSpPr>
          <p:spPr>
            <a:xfrm>
              <a:off x="471808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0" name="Rectangle 79">
              <a:extLst>
                <a:ext uri="{FF2B5EF4-FFF2-40B4-BE49-F238E27FC236}">
                  <a16:creationId xmlns:a16="http://schemas.microsoft.com/office/drawing/2014/main" id="{A06871BB-FBDF-4D03-87F6-9319E2E35C64}"/>
                </a:ext>
              </a:extLst>
            </p:cNvPr>
            <p:cNvSpPr/>
            <p:nvPr/>
          </p:nvSpPr>
          <p:spPr>
            <a:xfrm>
              <a:off x="5282931"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1" name="Rectangle 80">
              <a:extLst>
                <a:ext uri="{FF2B5EF4-FFF2-40B4-BE49-F238E27FC236}">
                  <a16:creationId xmlns:a16="http://schemas.microsoft.com/office/drawing/2014/main" id="{20C249C4-BE8E-4171-90F5-2A820F49EC68}"/>
                </a:ext>
              </a:extLst>
            </p:cNvPr>
            <p:cNvSpPr/>
            <p:nvPr/>
          </p:nvSpPr>
          <p:spPr>
            <a:xfrm>
              <a:off x="5847774"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2" name="Rectangle 81">
              <a:extLst>
                <a:ext uri="{FF2B5EF4-FFF2-40B4-BE49-F238E27FC236}">
                  <a16:creationId xmlns:a16="http://schemas.microsoft.com/office/drawing/2014/main" id="{BD39BE77-823E-40D8-B507-B1273D4F74EC}"/>
                </a:ext>
              </a:extLst>
            </p:cNvPr>
            <p:cNvSpPr/>
            <p:nvPr/>
          </p:nvSpPr>
          <p:spPr>
            <a:xfrm>
              <a:off x="641261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grpSp>
        <p:nvGrpSpPr>
          <p:cNvPr id="83" name="Group 82">
            <a:extLst>
              <a:ext uri="{FF2B5EF4-FFF2-40B4-BE49-F238E27FC236}">
                <a16:creationId xmlns:a16="http://schemas.microsoft.com/office/drawing/2014/main" id="{23E37955-D834-43B0-A91E-68246F28E9BA}"/>
              </a:ext>
            </a:extLst>
          </p:cNvPr>
          <p:cNvGrpSpPr/>
          <p:nvPr/>
        </p:nvGrpSpPr>
        <p:grpSpPr>
          <a:xfrm>
            <a:off x="3501665" y="3700161"/>
            <a:ext cx="3422316" cy="1103814"/>
            <a:chOff x="3603245" y="4126853"/>
            <a:chExt cx="3422316" cy="1103814"/>
          </a:xfrm>
        </p:grpSpPr>
        <p:sp>
          <p:nvSpPr>
            <p:cNvPr id="84" name="Freeform: Shape 83">
              <a:extLst>
                <a:ext uri="{FF2B5EF4-FFF2-40B4-BE49-F238E27FC236}">
                  <a16:creationId xmlns:a16="http://schemas.microsoft.com/office/drawing/2014/main" id="{4FFA6913-1F9D-47E0-9873-9E3E8FFF1C0C}"/>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C8FFBC0-3EBE-4CCE-95E2-D8B3B246FEB4}"/>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A2378D-5F7E-40BC-8E6C-E859DFE981C8}"/>
                </a:ext>
              </a:extLst>
            </p:cNvPr>
            <p:cNvCxnSpPr>
              <a:cxnSpLocks/>
            </p:cNvCxnSpPr>
            <p:nvPr/>
          </p:nvCxnSpPr>
          <p:spPr>
            <a:xfrm flipV="1">
              <a:off x="6268720" y="4368042"/>
              <a:ext cx="756841" cy="318090"/>
            </a:xfrm>
            <a:prstGeom prst="line">
              <a:avLst/>
            </a:prstGeom>
            <a:noFill/>
            <a:ln w="28575"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6C8BA984-3211-4815-99F5-156489F1115F}"/>
                </a:ext>
              </a:extLst>
            </p:cNvPr>
            <p:cNvCxnSpPr>
              <a:cxnSpLocks/>
            </p:cNvCxnSpPr>
            <p:nvPr/>
          </p:nvCxnSpPr>
          <p:spPr>
            <a:xfrm>
              <a:off x="6268720" y="4686132"/>
              <a:ext cx="669277" cy="419269"/>
            </a:xfrm>
            <a:prstGeom prst="line">
              <a:avLst/>
            </a:prstGeom>
            <a:noFill/>
            <a:ln w="28575"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4B8754C2-8213-4CA6-972C-DAAB6616EBD8}"/>
                </a:ext>
              </a:extLst>
            </p:cNvPr>
            <p:cNvCxnSpPr>
              <a:cxnSpLocks/>
              <a:stCxn id="85" idx="0"/>
            </p:cNvCxnSpPr>
            <p:nvPr/>
          </p:nvCxnSpPr>
          <p:spPr>
            <a:xfrm flipV="1">
              <a:off x="3631432" y="4686132"/>
              <a:ext cx="2637288" cy="109995"/>
            </a:xfrm>
            <a:prstGeom prst="line">
              <a:avLst/>
            </a:prstGeom>
            <a:noFill/>
            <a:ln w="28575" cap="flat" cmpd="sng" algn="ctr">
              <a:solidFill>
                <a:srgbClr val="FF0000"/>
              </a:solidFill>
              <a:prstDash val="solid"/>
              <a:miter lim="800000"/>
            </a:ln>
            <a:effectLst/>
          </p:spPr>
        </p:cxnSp>
      </p:grpSp>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grpSp>
        <p:nvGrpSpPr>
          <p:cNvPr id="95" name="Group 94">
            <a:extLst>
              <a:ext uri="{FF2B5EF4-FFF2-40B4-BE49-F238E27FC236}">
                <a16:creationId xmlns:a16="http://schemas.microsoft.com/office/drawing/2014/main" id="{6A7CC116-5D6D-4234-97CB-BB26F93AF263}"/>
              </a:ext>
            </a:extLst>
          </p:cNvPr>
          <p:cNvGrpSpPr/>
          <p:nvPr/>
        </p:nvGrpSpPr>
        <p:grpSpPr>
          <a:xfrm>
            <a:off x="4373385" y="1193201"/>
            <a:ext cx="2565647" cy="1678478"/>
            <a:chOff x="4459914" y="1648862"/>
            <a:chExt cx="2565647" cy="1678478"/>
          </a:xfrm>
        </p:grpSpPr>
        <p:sp>
          <p:nvSpPr>
            <p:cNvPr id="96" name="Rectangle: Rounded Corners 95">
              <a:extLst>
                <a:ext uri="{FF2B5EF4-FFF2-40B4-BE49-F238E27FC236}">
                  <a16:creationId xmlns:a16="http://schemas.microsoft.com/office/drawing/2014/main" id="{98967D70-C77F-4F61-9FD6-6D3E12E51918}"/>
                </a:ext>
              </a:extLst>
            </p:cNvPr>
            <p:cNvSpPr/>
            <p:nvPr/>
          </p:nvSpPr>
          <p:spPr>
            <a:xfrm>
              <a:off x="4459914" y="1648862"/>
              <a:ext cx="2565647" cy="1678478"/>
            </a:xfrm>
            <a:prstGeom prst="roundRect">
              <a:avLst>
                <a:gd name="adj" fmla="val 4863"/>
              </a:avLst>
            </a:prstGeom>
            <a:solidFill>
              <a:srgbClr val="70AD47">
                <a:lumMod val="50000"/>
              </a:srgbClr>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GEANT simulation</a:t>
              </a:r>
            </a:p>
          </p:txBody>
        </p:sp>
        <p:sp>
          <p:nvSpPr>
            <p:cNvPr id="97" name="Rectangle: Rounded Corners 96">
              <a:extLst>
                <a:ext uri="{FF2B5EF4-FFF2-40B4-BE49-F238E27FC236}">
                  <a16:creationId xmlns:a16="http://schemas.microsoft.com/office/drawing/2014/main" id="{235093C4-52C3-4A86-94C4-55101B41CC6B}"/>
                </a:ext>
              </a:extLst>
            </p:cNvPr>
            <p:cNvSpPr/>
            <p:nvPr/>
          </p:nvSpPr>
          <p:spPr>
            <a:xfrm>
              <a:off x="471808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8" name="Rectangle: Rounded Corners 97">
              <a:extLst>
                <a:ext uri="{FF2B5EF4-FFF2-40B4-BE49-F238E27FC236}">
                  <a16:creationId xmlns:a16="http://schemas.microsoft.com/office/drawing/2014/main" id="{32A39FF5-7837-4791-8F80-A17B4C1D2BF9}"/>
                </a:ext>
              </a:extLst>
            </p:cNvPr>
            <p:cNvSpPr/>
            <p:nvPr/>
          </p:nvSpPr>
          <p:spPr>
            <a:xfrm>
              <a:off x="5282931"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9" name="Rectangle: Rounded Corners 98">
              <a:extLst>
                <a:ext uri="{FF2B5EF4-FFF2-40B4-BE49-F238E27FC236}">
                  <a16:creationId xmlns:a16="http://schemas.microsoft.com/office/drawing/2014/main" id="{043A511A-E2E2-4713-AFFC-4531CFEF4772}"/>
                </a:ext>
              </a:extLst>
            </p:cNvPr>
            <p:cNvSpPr/>
            <p:nvPr/>
          </p:nvSpPr>
          <p:spPr>
            <a:xfrm>
              <a:off x="5847774"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100" name="Rectangle: Rounded Corners 99">
              <a:extLst>
                <a:ext uri="{FF2B5EF4-FFF2-40B4-BE49-F238E27FC236}">
                  <a16:creationId xmlns:a16="http://schemas.microsoft.com/office/drawing/2014/main" id="{F2A4544A-A954-49AC-BB83-E875A9A5C33C}"/>
                </a:ext>
              </a:extLst>
            </p:cNvPr>
            <p:cNvSpPr/>
            <p:nvPr/>
          </p:nvSpPr>
          <p:spPr>
            <a:xfrm>
              <a:off x="641261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sp>
        <p:nvSpPr>
          <p:cNvPr id="101" name="Взрыв: 8 точек 5">
            <a:extLst>
              <a:ext uri="{FF2B5EF4-FFF2-40B4-BE49-F238E27FC236}">
                <a16:creationId xmlns:a16="http://schemas.microsoft.com/office/drawing/2014/main" id="{C780019D-8B20-46BF-B117-C443CCD2B261}"/>
              </a:ext>
            </a:extLst>
          </p:cNvPr>
          <p:cNvSpPr/>
          <p:nvPr/>
        </p:nvSpPr>
        <p:spPr>
          <a:xfrm>
            <a:off x="3017662" y="1717186"/>
            <a:ext cx="633046" cy="617416"/>
          </a:xfrm>
          <a:prstGeom prst="irregularSeal1">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C6A3D0D6-D8AF-434C-9BDB-71BC6F65115A}"/>
              </a:ext>
            </a:extLst>
          </p:cNvPr>
          <p:cNvSpPr/>
          <p:nvPr/>
        </p:nvSpPr>
        <p:spPr>
          <a:xfrm>
            <a:off x="4370585" y="5436232"/>
            <a:ext cx="2565647" cy="678180"/>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Calibrations &amp; alignment</a:t>
            </a:r>
          </a:p>
        </p:txBody>
      </p:sp>
      <p:grpSp>
        <p:nvGrpSpPr>
          <p:cNvPr id="103" name="Group 102">
            <a:extLst>
              <a:ext uri="{FF2B5EF4-FFF2-40B4-BE49-F238E27FC236}">
                <a16:creationId xmlns:a16="http://schemas.microsoft.com/office/drawing/2014/main" id="{7A049D4B-5AB8-432D-B2E2-B7FEF9776B4D}"/>
              </a:ext>
            </a:extLst>
          </p:cNvPr>
          <p:cNvGrpSpPr/>
          <p:nvPr/>
        </p:nvGrpSpPr>
        <p:grpSpPr>
          <a:xfrm>
            <a:off x="3578772" y="1318332"/>
            <a:ext cx="2869958" cy="1272196"/>
            <a:chOff x="3717329" y="1759832"/>
            <a:chExt cx="2869958" cy="1272196"/>
          </a:xfrm>
        </p:grpSpPr>
        <p:sp>
          <p:nvSpPr>
            <p:cNvPr id="104" name="Freeform: Shape 103">
              <a:extLst>
                <a:ext uri="{FF2B5EF4-FFF2-40B4-BE49-F238E27FC236}">
                  <a16:creationId xmlns:a16="http://schemas.microsoft.com/office/drawing/2014/main" id="{4993176E-F191-4EA6-8D5D-6CD2496D6629}"/>
                </a:ext>
              </a:extLst>
            </p:cNvPr>
            <p:cNvSpPr/>
            <p:nvPr/>
          </p:nvSpPr>
          <p:spPr>
            <a:xfrm rot="21422057">
              <a:off x="3717959" y="1759832"/>
              <a:ext cx="2659380" cy="645744"/>
            </a:xfrm>
            <a:custGeom>
              <a:avLst/>
              <a:gdLst>
                <a:gd name="connsiteX0" fmla="*/ 0 w 2659380"/>
                <a:gd name="connsiteY0" fmla="*/ 594360 h 645744"/>
                <a:gd name="connsiteX1" fmla="*/ 1821180 w 2659380"/>
                <a:gd name="connsiteY1" fmla="*/ 586740 h 645744"/>
                <a:gd name="connsiteX2" fmla="*/ 2659380 w 2659380"/>
                <a:gd name="connsiteY2" fmla="*/ 0 h 645744"/>
              </a:gdLst>
              <a:ahLst/>
              <a:cxnLst>
                <a:cxn ang="0">
                  <a:pos x="connsiteX0" y="connsiteY0"/>
                </a:cxn>
                <a:cxn ang="0">
                  <a:pos x="connsiteX1" y="connsiteY1"/>
                </a:cxn>
                <a:cxn ang="0">
                  <a:pos x="connsiteX2" y="connsiteY2"/>
                </a:cxn>
              </a:cxnLst>
              <a:rect l="l" t="t" r="r" b="b"/>
              <a:pathLst>
                <a:path w="2659380" h="645744">
                  <a:moveTo>
                    <a:pt x="0" y="594360"/>
                  </a:moveTo>
                  <a:cubicBezTo>
                    <a:pt x="688975" y="640080"/>
                    <a:pt x="1377950" y="685800"/>
                    <a:pt x="1821180" y="586740"/>
                  </a:cubicBezTo>
                  <a:cubicBezTo>
                    <a:pt x="2264410" y="487680"/>
                    <a:pt x="2500630" y="123190"/>
                    <a:pt x="265938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CBEF705-9669-46AE-9451-F3646D8CD98C}"/>
                </a:ext>
              </a:extLst>
            </p:cNvPr>
            <p:cNvSpPr/>
            <p:nvPr/>
          </p:nvSpPr>
          <p:spPr>
            <a:xfrm>
              <a:off x="3729787" y="2033288"/>
              <a:ext cx="2857500" cy="612822"/>
            </a:xfrm>
            <a:custGeom>
              <a:avLst/>
              <a:gdLst>
                <a:gd name="connsiteX0" fmla="*/ 0 w 2857500"/>
                <a:gd name="connsiteY0" fmla="*/ 403860 h 612822"/>
                <a:gd name="connsiteX1" fmla="*/ 1973580 w 2857500"/>
                <a:gd name="connsiteY1" fmla="*/ 594360 h 612822"/>
                <a:gd name="connsiteX2" fmla="*/ 2857500 w 2857500"/>
                <a:gd name="connsiteY2" fmla="*/ 0 h 612822"/>
              </a:gdLst>
              <a:ahLst/>
              <a:cxnLst>
                <a:cxn ang="0">
                  <a:pos x="connsiteX0" y="connsiteY0"/>
                </a:cxn>
                <a:cxn ang="0">
                  <a:pos x="connsiteX1" y="connsiteY1"/>
                </a:cxn>
                <a:cxn ang="0">
                  <a:pos x="connsiteX2" y="connsiteY2"/>
                </a:cxn>
              </a:cxnLst>
              <a:rect l="l" t="t" r="r" b="b"/>
              <a:pathLst>
                <a:path w="2857500" h="612822">
                  <a:moveTo>
                    <a:pt x="0" y="403860"/>
                  </a:moveTo>
                  <a:cubicBezTo>
                    <a:pt x="748665" y="532765"/>
                    <a:pt x="1497330" y="661670"/>
                    <a:pt x="1973580" y="594360"/>
                  </a:cubicBezTo>
                  <a:cubicBezTo>
                    <a:pt x="2449830" y="527050"/>
                    <a:pt x="2713990" y="207010"/>
                    <a:pt x="285750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F5D7BC24-E8A8-49EB-938E-5730424FC659}"/>
                </a:ext>
              </a:extLst>
            </p:cNvPr>
            <p:cNvSpPr/>
            <p:nvPr/>
          </p:nvSpPr>
          <p:spPr>
            <a:xfrm rot="274424">
              <a:off x="3717329" y="2551968"/>
              <a:ext cx="2232660" cy="480060"/>
            </a:xfrm>
            <a:custGeom>
              <a:avLst/>
              <a:gdLst>
                <a:gd name="connsiteX0" fmla="*/ 0 w 2232660"/>
                <a:gd name="connsiteY0" fmla="*/ 0 h 480060"/>
                <a:gd name="connsiteX1" fmla="*/ 1280160 w 2232660"/>
                <a:gd name="connsiteY1" fmla="*/ 205740 h 480060"/>
                <a:gd name="connsiteX2" fmla="*/ 2232660 w 2232660"/>
                <a:gd name="connsiteY2" fmla="*/ 480060 h 480060"/>
              </a:gdLst>
              <a:ahLst/>
              <a:cxnLst>
                <a:cxn ang="0">
                  <a:pos x="connsiteX0" y="connsiteY0"/>
                </a:cxn>
                <a:cxn ang="0">
                  <a:pos x="connsiteX1" y="connsiteY1"/>
                </a:cxn>
                <a:cxn ang="0">
                  <a:pos x="connsiteX2" y="connsiteY2"/>
                </a:cxn>
              </a:cxnLst>
              <a:rect l="l" t="t" r="r" b="b"/>
              <a:pathLst>
                <a:path w="2232660" h="480060">
                  <a:moveTo>
                    <a:pt x="0" y="0"/>
                  </a:moveTo>
                  <a:cubicBezTo>
                    <a:pt x="454025" y="62865"/>
                    <a:pt x="908050" y="125730"/>
                    <a:pt x="1280160" y="205740"/>
                  </a:cubicBezTo>
                  <a:cubicBezTo>
                    <a:pt x="1652270" y="285750"/>
                    <a:pt x="1942465" y="382905"/>
                    <a:pt x="2232660" y="48006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7" name="Rectangle 106">
            <a:extLst>
              <a:ext uri="{FF2B5EF4-FFF2-40B4-BE49-F238E27FC236}">
                <a16:creationId xmlns:a16="http://schemas.microsoft.com/office/drawing/2014/main" id="{57BBB817-B9A3-492F-A3C0-2A5092E54287}"/>
              </a:ext>
            </a:extLst>
          </p:cNvPr>
          <p:cNvSpPr/>
          <p:nvPr/>
        </p:nvSpPr>
        <p:spPr>
          <a:xfrm>
            <a:off x="7498716" y="1193201"/>
            <a:ext cx="1991359" cy="400621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EVENT RECONSTRUCTION</a:t>
            </a:r>
          </a:p>
        </p:txBody>
      </p:sp>
      <p:sp>
        <p:nvSpPr>
          <p:cNvPr id="108" name="Rectangle 107">
            <a:extLst>
              <a:ext uri="{FF2B5EF4-FFF2-40B4-BE49-F238E27FC236}">
                <a16:creationId xmlns:a16="http://schemas.microsoft.com/office/drawing/2014/main" id="{2A16AFA9-E69D-45A6-867E-CAC52058CF99}"/>
              </a:ext>
            </a:extLst>
          </p:cNvPr>
          <p:cNvSpPr/>
          <p:nvPr/>
        </p:nvSpPr>
        <p:spPr>
          <a:xfrm>
            <a:off x="10191500" y="1186653"/>
            <a:ext cx="1065804" cy="4006216"/>
          </a:xfrm>
          <a:prstGeom prst="rect">
            <a:avLst/>
          </a:prstGeom>
          <a:solidFill>
            <a:srgbClr val="335BA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Analysis</a:t>
            </a:r>
          </a:p>
        </p:txBody>
      </p:sp>
      <p:sp>
        <p:nvSpPr>
          <p:cNvPr id="109" name="Rectangle 108">
            <a:extLst>
              <a:ext uri="{FF2B5EF4-FFF2-40B4-BE49-F238E27FC236}">
                <a16:creationId xmlns:a16="http://schemas.microsoft.com/office/drawing/2014/main" id="{3B93C08D-9DC6-4AC0-93FF-DFC82A51689A}"/>
              </a:ext>
            </a:extLst>
          </p:cNvPr>
          <p:cNvSpPr/>
          <p:nvPr/>
        </p:nvSpPr>
        <p:spPr>
          <a:xfrm>
            <a:off x="10343900" y="1339053"/>
            <a:ext cx="1065804" cy="4006216"/>
          </a:xfrm>
          <a:prstGeom prst="rect">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Analysis</a:t>
            </a:r>
          </a:p>
        </p:txBody>
      </p:sp>
      <p:sp>
        <p:nvSpPr>
          <p:cNvPr id="110" name="Rectangle 109">
            <a:extLst>
              <a:ext uri="{FF2B5EF4-FFF2-40B4-BE49-F238E27FC236}">
                <a16:creationId xmlns:a16="http://schemas.microsoft.com/office/drawing/2014/main" id="{FD113B40-8AD6-4F76-9143-46B92DE0B361}"/>
              </a:ext>
            </a:extLst>
          </p:cNvPr>
          <p:cNvSpPr/>
          <p:nvPr/>
        </p:nvSpPr>
        <p:spPr>
          <a:xfrm>
            <a:off x="10496300" y="1491453"/>
            <a:ext cx="1065804" cy="4006216"/>
          </a:xfrm>
          <a:prstGeom prst="rect">
            <a:avLst/>
          </a:prstGeom>
          <a:solidFill>
            <a:srgbClr val="7E007E"/>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Analysis</a:t>
            </a:r>
          </a:p>
        </p:txBody>
      </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1F05A183-07E2-4900-9D36-1043349274EB}"/>
              </a:ext>
            </a:extLst>
          </p:cNvPr>
          <p:cNvGrpSpPr/>
          <p:nvPr/>
        </p:nvGrpSpPr>
        <p:grpSpPr>
          <a:xfrm>
            <a:off x="4741006" y="1465770"/>
            <a:ext cx="1783034" cy="906350"/>
            <a:chOff x="4829551" y="1923659"/>
            <a:chExt cx="1783034" cy="906350"/>
          </a:xfrm>
          <a:solidFill>
            <a:srgbClr val="7030A0"/>
          </a:solidFill>
        </p:grpSpPr>
        <p:sp>
          <p:nvSpPr>
            <p:cNvPr id="119" name="Oval 118">
              <a:extLst>
                <a:ext uri="{FF2B5EF4-FFF2-40B4-BE49-F238E27FC236}">
                  <a16:creationId xmlns:a16="http://schemas.microsoft.com/office/drawing/2014/main" id="{46939244-58AF-4937-BC15-F0F8A770D959}"/>
                </a:ext>
              </a:extLst>
            </p:cNvPr>
            <p:cNvSpPr/>
            <p:nvPr/>
          </p:nvSpPr>
          <p:spPr>
            <a:xfrm>
              <a:off x="4829551" y="268256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E02CE20D-6BEA-469B-8312-6C2B2CDFD3A0}"/>
                </a:ext>
              </a:extLst>
            </p:cNvPr>
            <p:cNvSpPr/>
            <p:nvPr/>
          </p:nvSpPr>
          <p:spPr>
            <a:xfrm>
              <a:off x="6006192" y="2416637"/>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AD826A7D-A3EF-4396-870E-54C21FFD57B6}"/>
                </a:ext>
              </a:extLst>
            </p:cNvPr>
            <p:cNvSpPr/>
            <p:nvPr/>
          </p:nvSpPr>
          <p:spPr>
            <a:xfrm>
              <a:off x="6463995" y="205107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172B148D-CFA8-4F46-8E9C-848C346A8939}"/>
                </a:ext>
              </a:extLst>
            </p:cNvPr>
            <p:cNvSpPr/>
            <p:nvPr/>
          </p:nvSpPr>
          <p:spPr>
            <a:xfrm>
              <a:off x="5982546" y="1923659"/>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5872F0AB-A8DD-4F00-8935-CD6A3F8AA474}"/>
                </a:ext>
              </a:extLst>
            </p:cNvPr>
            <p:cNvSpPr/>
            <p:nvPr/>
          </p:nvSpPr>
          <p:spPr>
            <a:xfrm>
              <a:off x="5441348" y="2242163"/>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cxnSp>
        <p:nvCxnSpPr>
          <p:cNvPr id="125" name="Straight Connector 124">
            <a:extLst>
              <a:ext uri="{FF2B5EF4-FFF2-40B4-BE49-F238E27FC236}">
                <a16:creationId xmlns:a16="http://schemas.microsoft.com/office/drawing/2014/main" id="{D608B0BE-3D08-4D53-A493-2279B45A0559}"/>
              </a:ext>
            </a:extLst>
          </p:cNvPr>
          <p:cNvCxnSpPr>
            <a:cxnSpLocks/>
          </p:cNvCxnSpPr>
          <p:nvPr/>
        </p:nvCxnSpPr>
        <p:spPr>
          <a:xfrm>
            <a:off x="4370585" y="1928372"/>
            <a:ext cx="2565266" cy="17264"/>
          </a:xfrm>
          <a:prstGeom prst="line">
            <a:avLst/>
          </a:prstGeom>
          <a:noFill/>
          <a:ln w="6350" cap="flat" cmpd="sng" algn="ctr">
            <a:solidFill>
              <a:sysClr val="window" lastClr="FFFFFF">
                <a:lumMod val="65000"/>
              </a:sysClr>
            </a:solidFill>
            <a:prstDash val="dash"/>
            <a:miter lim="800000"/>
          </a:ln>
          <a:effectLst/>
        </p:spPr>
      </p:cxnSp>
      <p:cxnSp>
        <p:nvCxnSpPr>
          <p:cNvPr id="126" name="Straight Connector 125">
            <a:extLst>
              <a:ext uri="{FF2B5EF4-FFF2-40B4-BE49-F238E27FC236}">
                <a16:creationId xmlns:a16="http://schemas.microsoft.com/office/drawing/2014/main" id="{6A52F820-EDD6-47D6-88E1-DDFDF39C8A23}"/>
              </a:ext>
            </a:extLst>
          </p:cNvPr>
          <p:cNvCxnSpPr>
            <a:cxnSpLocks/>
          </p:cNvCxnSpPr>
          <p:nvPr/>
        </p:nvCxnSpPr>
        <p:spPr>
          <a:xfrm>
            <a:off x="4370585" y="2085734"/>
            <a:ext cx="2565266" cy="17264"/>
          </a:xfrm>
          <a:prstGeom prst="line">
            <a:avLst/>
          </a:prstGeom>
          <a:noFill/>
          <a:ln w="6350" cap="flat" cmpd="sng" algn="ctr">
            <a:solidFill>
              <a:sysClr val="window" lastClr="FFFFFF">
                <a:lumMod val="65000"/>
              </a:sysClr>
            </a:solidFill>
            <a:prstDash val="dash"/>
            <a:miter lim="800000"/>
          </a:ln>
          <a:effectLst/>
        </p:spPr>
      </p:cxnSp>
      <p:cxnSp>
        <p:nvCxnSpPr>
          <p:cNvPr id="127" name="Straight Connector 126">
            <a:extLst>
              <a:ext uri="{FF2B5EF4-FFF2-40B4-BE49-F238E27FC236}">
                <a16:creationId xmlns:a16="http://schemas.microsoft.com/office/drawing/2014/main" id="{DD5A5012-C939-4F63-A0F4-8705C6694F63}"/>
              </a:ext>
            </a:extLst>
          </p:cNvPr>
          <p:cNvCxnSpPr>
            <a:cxnSpLocks/>
          </p:cNvCxnSpPr>
          <p:nvPr/>
        </p:nvCxnSpPr>
        <p:spPr>
          <a:xfrm>
            <a:off x="7535021" y="1932688"/>
            <a:ext cx="1991359" cy="8632"/>
          </a:xfrm>
          <a:prstGeom prst="line">
            <a:avLst/>
          </a:prstGeom>
          <a:noFill/>
          <a:ln w="19050" cap="flat" cmpd="sng" algn="ctr">
            <a:solidFill>
              <a:sysClr val="window" lastClr="FFFFFF">
                <a:lumMod val="65000"/>
              </a:sysClr>
            </a:solidFill>
            <a:prstDash val="dash"/>
            <a:miter lim="800000"/>
          </a:ln>
          <a:effectLst/>
        </p:spPr>
      </p:cxnSp>
      <p:cxnSp>
        <p:nvCxnSpPr>
          <p:cNvPr id="128" name="Straight Connector 127">
            <a:extLst>
              <a:ext uri="{FF2B5EF4-FFF2-40B4-BE49-F238E27FC236}">
                <a16:creationId xmlns:a16="http://schemas.microsoft.com/office/drawing/2014/main" id="{6667B30C-73EB-432F-941F-D30F4C913A6C}"/>
              </a:ext>
            </a:extLst>
          </p:cNvPr>
          <p:cNvCxnSpPr>
            <a:cxnSpLocks/>
          </p:cNvCxnSpPr>
          <p:nvPr/>
        </p:nvCxnSpPr>
        <p:spPr>
          <a:xfrm>
            <a:off x="7535021" y="2112047"/>
            <a:ext cx="1991359" cy="8632"/>
          </a:xfrm>
          <a:prstGeom prst="line">
            <a:avLst/>
          </a:prstGeom>
          <a:noFill/>
          <a:ln w="19050" cap="flat" cmpd="sng" algn="ctr">
            <a:solidFill>
              <a:sysClr val="window" lastClr="FFFFFF">
                <a:lumMod val="65000"/>
              </a:sysClr>
            </a:solidFill>
            <a:prstDash val="dash"/>
            <a:miter lim="800000"/>
          </a:ln>
          <a:effectLst/>
        </p:spPr>
      </p:cxnSp>
      <p:sp>
        <p:nvSpPr>
          <p:cNvPr id="129" name="Arrow: Bent 128">
            <a:extLst>
              <a:ext uri="{FF2B5EF4-FFF2-40B4-BE49-F238E27FC236}">
                <a16:creationId xmlns:a16="http://schemas.microsoft.com/office/drawing/2014/main" id="{14BE8DAC-C865-4408-A9B6-1EED3DA2BAFD}"/>
              </a:ext>
            </a:extLst>
          </p:cNvPr>
          <p:cNvSpPr/>
          <p:nvPr/>
        </p:nvSpPr>
        <p:spPr>
          <a:xfrm rot="5400000">
            <a:off x="10016996" y="1405491"/>
            <a:ext cx="664222" cy="1704232"/>
          </a:xfrm>
          <a:prstGeom prst="bentArrow">
            <a:avLst>
              <a:gd name="adj1" fmla="val 30089"/>
              <a:gd name="adj2" fmla="val 25000"/>
              <a:gd name="adj3" fmla="val 25000"/>
              <a:gd name="adj4" fmla="val 43750"/>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0" name="Arrow: Bent 129">
            <a:extLst>
              <a:ext uri="{FF2B5EF4-FFF2-40B4-BE49-F238E27FC236}">
                <a16:creationId xmlns:a16="http://schemas.microsoft.com/office/drawing/2014/main" id="{39999E95-87FE-4A92-87EC-804D0ECC1BA7}"/>
              </a:ext>
            </a:extLst>
          </p:cNvPr>
          <p:cNvSpPr/>
          <p:nvPr/>
        </p:nvSpPr>
        <p:spPr>
          <a:xfrm rot="5400000" flipH="1">
            <a:off x="9995939" y="3194825"/>
            <a:ext cx="675032" cy="1704232"/>
          </a:xfrm>
          <a:prstGeom prst="bentArrow">
            <a:avLst>
              <a:gd name="adj1" fmla="val 30089"/>
              <a:gd name="adj2" fmla="val 25000"/>
              <a:gd name="adj3" fmla="val 25000"/>
              <a:gd name="adj4" fmla="val 43750"/>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31" name="Straight Connector 130">
            <a:extLst>
              <a:ext uri="{FF2B5EF4-FFF2-40B4-BE49-F238E27FC236}">
                <a16:creationId xmlns:a16="http://schemas.microsoft.com/office/drawing/2014/main" id="{0CD284E7-F2A0-4164-BE5D-0266588876CE}"/>
              </a:ext>
            </a:extLst>
          </p:cNvPr>
          <p:cNvCxnSpPr>
            <a:cxnSpLocks/>
          </p:cNvCxnSpPr>
          <p:nvPr/>
        </p:nvCxnSpPr>
        <p:spPr>
          <a:xfrm>
            <a:off x="7488271" y="4187992"/>
            <a:ext cx="1991359" cy="8632"/>
          </a:xfrm>
          <a:prstGeom prst="line">
            <a:avLst/>
          </a:prstGeom>
          <a:noFill/>
          <a:ln w="19050" cap="flat" cmpd="sng" algn="ctr">
            <a:solidFill>
              <a:sysClr val="window" lastClr="FFFFFF">
                <a:lumMod val="65000"/>
              </a:sysClr>
            </a:solidFill>
            <a:prstDash val="dash"/>
            <a:miter lim="800000"/>
          </a:ln>
          <a:effectLst/>
        </p:spPr>
      </p:cxnSp>
      <p:cxnSp>
        <p:nvCxnSpPr>
          <p:cNvPr id="132" name="Straight Connector 131">
            <a:extLst>
              <a:ext uri="{FF2B5EF4-FFF2-40B4-BE49-F238E27FC236}">
                <a16:creationId xmlns:a16="http://schemas.microsoft.com/office/drawing/2014/main" id="{90A5C84D-5476-452B-A819-E2F4E4B6452D}"/>
              </a:ext>
            </a:extLst>
          </p:cNvPr>
          <p:cNvCxnSpPr>
            <a:cxnSpLocks/>
          </p:cNvCxnSpPr>
          <p:nvPr/>
        </p:nvCxnSpPr>
        <p:spPr>
          <a:xfrm>
            <a:off x="7488271" y="4367351"/>
            <a:ext cx="1991359" cy="8632"/>
          </a:xfrm>
          <a:prstGeom prst="line">
            <a:avLst/>
          </a:prstGeom>
          <a:noFill/>
          <a:ln w="19050" cap="flat" cmpd="sng" algn="ctr">
            <a:solidFill>
              <a:sysClr val="window" lastClr="FFFFFF">
                <a:lumMod val="65000"/>
              </a:sysClr>
            </a:solidFill>
            <a:prstDash val="dash"/>
            <a:miter lim="800000"/>
          </a:ln>
          <a:effectLst/>
        </p:spPr>
      </p:cxnSp>
      <p:pic>
        <p:nvPicPr>
          <p:cNvPr id="133" name="Picture 132">
            <a:extLst>
              <a:ext uri="{FF2B5EF4-FFF2-40B4-BE49-F238E27FC236}">
                <a16:creationId xmlns:a16="http://schemas.microsoft.com/office/drawing/2014/main" id="{650C0422-1267-4306-82C8-9F462CC21D04}"/>
              </a:ext>
            </a:extLst>
          </p:cNvPr>
          <p:cNvPicPr>
            <a:picLocks noChangeAspect="1"/>
          </p:cNvPicPr>
          <p:nvPr/>
        </p:nvPicPr>
        <p:blipFill>
          <a:blip r:embed="rId5"/>
          <a:stretch>
            <a:fillRect/>
          </a:stretch>
        </p:blipFill>
        <p:spPr>
          <a:xfrm>
            <a:off x="10515483" y="2671729"/>
            <a:ext cx="1027438" cy="1008864"/>
          </a:xfrm>
          <a:prstGeom prst="rect">
            <a:avLst/>
          </a:prstGeom>
        </p:spPr>
      </p:pic>
    </p:spTree>
    <p:extLst>
      <p:ext uri="{BB962C8B-B14F-4D97-AF65-F5344CB8AC3E}">
        <p14:creationId xmlns:p14="http://schemas.microsoft.com/office/powerpoint/2010/main" val="838345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457200"/>
            <a:fld id="{B9A5DFB4-3D23-4866-8D46-AE36D04BFD7D}" type="slidenum">
              <a:rPr lang="en-US">
                <a:solidFill>
                  <a:prstClr val="white"/>
                </a:solidFill>
                <a:latin typeface="Calibri"/>
              </a:rPr>
              <a:pPr defTabSz="457200"/>
              <a:t>14</a:t>
            </a:fld>
            <a:endParaRPr lang="en-US">
              <a:solidFill>
                <a:prstClr val="white"/>
              </a:solidFill>
              <a:latin typeface="Calibri"/>
            </a:endParaRPr>
          </a:p>
        </p:txBody>
      </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1F05A183-07E2-4900-9D36-1043349274EB}"/>
              </a:ext>
            </a:extLst>
          </p:cNvPr>
          <p:cNvGrpSpPr/>
          <p:nvPr/>
        </p:nvGrpSpPr>
        <p:grpSpPr>
          <a:xfrm>
            <a:off x="4741006" y="1465770"/>
            <a:ext cx="1783034" cy="906350"/>
            <a:chOff x="4829551" y="1923659"/>
            <a:chExt cx="1783034" cy="906350"/>
          </a:xfrm>
          <a:solidFill>
            <a:srgbClr val="7030A0"/>
          </a:solidFill>
        </p:grpSpPr>
        <p:sp>
          <p:nvSpPr>
            <p:cNvPr id="119" name="Oval 118">
              <a:extLst>
                <a:ext uri="{FF2B5EF4-FFF2-40B4-BE49-F238E27FC236}">
                  <a16:creationId xmlns:a16="http://schemas.microsoft.com/office/drawing/2014/main" id="{46939244-58AF-4937-BC15-F0F8A770D959}"/>
                </a:ext>
              </a:extLst>
            </p:cNvPr>
            <p:cNvSpPr/>
            <p:nvPr/>
          </p:nvSpPr>
          <p:spPr>
            <a:xfrm>
              <a:off x="4829551" y="268256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E02CE20D-6BEA-469B-8312-6C2B2CDFD3A0}"/>
                </a:ext>
              </a:extLst>
            </p:cNvPr>
            <p:cNvSpPr/>
            <p:nvPr/>
          </p:nvSpPr>
          <p:spPr>
            <a:xfrm>
              <a:off x="6006192" y="2416637"/>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AD826A7D-A3EF-4396-870E-54C21FFD57B6}"/>
                </a:ext>
              </a:extLst>
            </p:cNvPr>
            <p:cNvSpPr/>
            <p:nvPr/>
          </p:nvSpPr>
          <p:spPr>
            <a:xfrm>
              <a:off x="6463995" y="205107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172B148D-CFA8-4F46-8E9C-848C346A8939}"/>
                </a:ext>
              </a:extLst>
            </p:cNvPr>
            <p:cNvSpPr/>
            <p:nvPr/>
          </p:nvSpPr>
          <p:spPr>
            <a:xfrm>
              <a:off x="5982546" y="1923659"/>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5872F0AB-A8DD-4F00-8935-CD6A3F8AA474}"/>
                </a:ext>
              </a:extLst>
            </p:cNvPr>
            <p:cNvSpPr/>
            <p:nvPr/>
          </p:nvSpPr>
          <p:spPr>
            <a:xfrm>
              <a:off x="5441348" y="2242163"/>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2290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Experimental data workflow</a:t>
            </a:r>
          </a:p>
        </p:txBody>
      </p:sp>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15</a:t>
            </a:fld>
            <a:endParaRPr lang="en-US">
              <a:solidFill>
                <a:prstClr val="white"/>
              </a:solidFill>
              <a:latin typeface="Calibri"/>
            </a:endParaRPr>
          </a:p>
        </p:txBody>
      </p:sp>
      <p:sp>
        <p:nvSpPr>
          <p:cNvPr id="73" name="Rectangle 72">
            <a:extLst>
              <a:ext uri="{FF2B5EF4-FFF2-40B4-BE49-F238E27FC236}">
                <a16:creationId xmlns:a16="http://schemas.microsoft.com/office/drawing/2014/main" id="{C181BABD-FC9D-4BA8-A7D4-E5511D9DD319}"/>
              </a:ext>
            </a:extLst>
          </p:cNvPr>
          <p:cNvSpPr/>
          <p:nvPr/>
        </p:nvSpPr>
        <p:spPr>
          <a:xfrm flipV="1">
            <a:off x="6914855" y="4187157"/>
            <a:ext cx="610429" cy="182278"/>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996B586B-E060-45B0-8463-6816959F2C8A}"/>
              </a:ext>
            </a:extLst>
          </p:cNvPr>
          <p:cNvSpPr/>
          <p:nvPr/>
        </p:nvSpPr>
        <p:spPr>
          <a:xfrm>
            <a:off x="6917676" y="1937004"/>
            <a:ext cx="610429" cy="179359"/>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sp>
        <p:nvSpPr>
          <p:cNvPr id="76" name="Rectangle 75">
            <a:extLst>
              <a:ext uri="{FF2B5EF4-FFF2-40B4-BE49-F238E27FC236}">
                <a16:creationId xmlns:a16="http://schemas.microsoft.com/office/drawing/2014/main" id="{AAC6E3A8-440F-4A80-AAF0-63B78019C772}"/>
              </a:ext>
            </a:extLst>
          </p:cNvPr>
          <p:cNvSpPr/>
          <p:nvPr/>
        </p:nvSpPr>
        <p:spPr>
          <a:xfrm>
            <a:off x="3513071" y="1925496"/>
            <a:ext cx="860695" cy="179359"/>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31AB4B71-24D3-4347-9E37-097F9CF9A798}"/>
              </a:ext>
            </a:extLst>
          </p:cNvPr>
          <p:cNvGrpSpPr/>
          <p:nvPr/>
        </p:nvGrpSpPr>
        <p:grpSpPr>
          <a:xfrm>
            <a:off x="4370585" y="3514391"/>
            <a:ext cx="2565647" cy="1678478"/>
            <a:chOff x="4459914" y="3976599"/>
            <a:chExt cx="2565647" cy="1678478"/>
          </a:xfrm>
        </p:grpSpPr>
        <p:sp>
          <p:nvSpPr>
            <p:cNvPr id="78" name="Rectangle 77">
              <a:extLst>
                <a:ext uri="{FF2B5EF4-FFF2-40B4-BE49-F238E27FC236}">
                  <a16:creationId xmlns:a16="http://schemas.microsoft.com/office/drawing/2014/main" id="{276BDEF0-3618-40B0-955F-331E5C36CD1E}"/>
                </a:ext>
              </a:extLst>
            </p:cNvPr>
            <p:cNvSpPr/>
            <p:nvPr/>
          </p:nvSpPr>
          <p:spPr>
            <a:xfrm>
              <a:off x="4459914" y="3976599"/>
              <a:ext cx="2565647" cy="1678478"/>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Experimental setup</a:t>
              </a:r>
            </a:p>
          </p:txBody>
        </p:sp>
        <p:sp>
          <p:nvSpPr>
            <p:cNvPr id="79" name="Rectangle 78">
              <a:extLst>
                <a:ext uri="{FF2B5EF4-FFF2-40B4-BE49-F238E27FC236}">
                  <a16:creationId xmlns:a16="http://schemas.microsoft.com/office/drawing/2014/main" id="{9894E886-9209-4AF4-9783-3CF114947AE4}"/>
                </a:ext>
              </a:extLst>
            </p:cNvPr>
            <p:cNvSpPr/>
            <p:nvPr/>
          </p:nvSpPr>
          <p:spPr>
            <a:xfrm>
              <a:off x="471808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0" name="Rectangle 79">
              <a:extLst>
                <a:ext uri="{FF2B5EF4-FFF2-40B4-BE49-F238E27FC236}">
                  <a16:creationId xmlns:a16="http://schemas.microsoft.com/office/drawing/2014/main" id="{A06871BB-FBDF-4D03-87F6-9319E2E35C64}"/>
                </a:ext>
              </a:extLst>
            </p:cNvPr>
            <p:cNvSpPr/>
            <p:nvPr/>
          </p:nvSpPr>
          <p:spPr>
            <a:xfrm>
              <a:off x="5282931"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1" name="Rectangle 80">
              <a:extLst>
                <a:ext uri="{FF2B5EF4-FFF2-40B4-BE49-F238E27FC236}">
                  <a16:creationId xmlns:a16="http://schemas.microsoft.com/office/drawing/2014/main" id="{20C249C4-BE8E-4171-90F5-2A820F49EC68}"/>
                </a:ext>
              </a:extLst>
            </p:cNvPr>
            <p:cNvSpPr/>
            <p:nvPr/>
          </p:nvSpPr>
          <p:spPr>
            <a:xfrm>
              <a:off x="5847774"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2" name="Rectangle 81">
              <a:extLst>
                <a:ext uri="{FF2B5EF4-FFF2-40B4-BE49-F238E27FC236}">
                  <a16:creationId xmlns:a16="http://schemas.microsoft.com/office/drawing/2014/main" id="{BD39BE77-823E-40D8-B507-B1273D4F74EC}"/>
                </a:ext>
              </a:extLst>
            </p:cNvPr>
            <p:cNvSpPr/>
            <p:nvPr/>
          </p:nvSpPr>
          <p:spPr>
            <a:xfrm>
              <a:off x="641261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grpSp>
        <p:nvGrpSpPr>
          <p:cNvPr id="83" name="Group 82">
            <a:extLst>
              <a:ext uri="{FF2B5EF4-FFF2-40B4-BE49-F238E27FC236}">
                <a16:creationId xmlns:a16="http://schemas.microsoft.com/office/drawing/2014/main" id="{23E37955-D834-43B0-A91E-68246F28E9BA}"/>
              </a:ext>
            </a:extLst>
          </p:cNvPr>
          <p:cNvGrpSpPr/>
          <p:nvPr/>
        </p:nvGrpSpPr>
        <p:grpSpPr>
          <a:xfrm>
            <a:off x="3501665" y="3700161"/>
            <a:ext cx="3422316" cy="1103814"/>
            <a:chOff x="3603245" y="4126853"/>
            <a:chExt cx="3422316" cy="1103814"/>
          </a:xfrm>
        </p:grpSpPr>
        <p:sp>
          <p:nvSpPr>
            <p:cNvPr id="84" name="Freeform: Shape 83">
              <a:extLst>
                <a:ext uri="{FF2B5EF4-FFF2-40B4-BE49-F238E27FC236}">
                  <a16:creationId xmlns:a16="http://schemas.microsoft.com/office/drawing/2014/main" id="{4FFA6913-1F9D-47E0-9873-9E3E8FFF1C0C}"/>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C8FFBC0-3EBE-4CCE-95E2-D8B3B246FEB4}"/>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A2378D-5F7E-40BC-8E6C-E859DFE981C8}"/>
                </a:ext>
              </a:extLst>
            </p:cNvPr>
            <p:cNvCxnSpPr>
              <a:cxnSpLocks/>
            </p:cNvCxnSpPr>
            <p:nvPr/>
          </p:nvCxnSpPr>
          <p:spPr>
            <a:xfrm flipV="1">
              <a:off x="6268720" y="4368042"/>
              <a:ext cx="756841" cy="318090"/>
            </a:xfrm>
            <a:prstGeom prst="line">
              <a:avLst/>
            </a:prstGeom>
            <a:noFill/>
            <a:ln w="28575"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6C8BA984-3211-4815-99F5-156489F1115F}"/>
                </a:ext>
              </a:extLst>
            </p:cNvPr>
            <p:cNvCxnSpPr>
              <a:cxnSpLocks/>
            </p:cNvCxnSpPr>
            <p:nvPr/>
          </p:nvCxnSpPr>
          <p:spPr>
            <a:xfrm>
              <a:off x="6268720" y="4686132"/>
              <a:ext cx="669277" cy="419269"/>
            </a:xfrm>
            <a:prstGeom prst="line">
              <a:avLst/>
            </a:prstGeom>
            <a:noFill/>
            <a:ln w="28575"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4B8754C2-8213-4CA6-972C-DAAB6616EBD8}"/>
                </a:ext>
              </a:extLst>
            </p:cNvPr>
            <p:cNvCxnSpPr>
              <a:cxnSpLocks/>
              <a:stCxn id="85" idx="0"/>
            </p:cNvCxnSpPr>
            <p:nvPr/>
          </p:nvCxnSpPr>
          <p:spPr>
            <a:xfrm flipV="1">
              <a:off x="3631432" y="4686132"/>
              <a:ext cx="2637288" cy="109995"/>
            </a:xfrm>
            <a:prstGeom prst="line">
              <a:avLst/>
            </a:prstGeom>
            <a:noFill/>
            <a:ln w="28575" cap="flat" cmpd="sng" algn="ctr">
              <a:solidFill>
                <a:srgbClr val="FF0000"/>
              </a:solidFill>
              <a:prstDash val="solid"/>
              <a:miter lim="800000"/>
            </a:ln>
            <a:effectLst/>
          </p:spPr>
        </p:cxnSp>
      </p:grpSp>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grpSp>
        <p:nvGrpSpPr>
          <p:cNvPr id="95" name="Group 94">
            <a:extLst>
              <a:ext uri="{FF2B5EF4-FFF2-40B4-BE49-F238E27FC236}">
                <a16:creationId xmlns:a16="http://schemas.microsoft.com/office/drawing/2014/main" id="{6A7CC116-5D6D-4234-97CB-BB26F93AF263}"/>
              </a:ext>
            </a:extLst>
          </p:cNvPr>
          <p:cNvGrpSpPr/>
          <p:nvPr/>
        </p:nvGrpSpPr>
        <p:grpSpPr>
          <a:xfrm>
            <a:off x="4373385" y="1193201"/>
            <a:ext cx="2565647" cy="1678478"/>
            <a:chOff x="4459914" y="1648862"/>
            <a:chExt cx="2565647" cy="1678478"/>
          </a:xfrm>
        </p:grpSpPr>
        <p:sp>
          <p:nvSpPr>
            <p:cNvPr id="96" name="Rectangle: Rounded Corners 95">
              <a:extLst>
                <a:ext uri="{FF2B5EF4-FFF2-40B4-BE49-F238E27FC236}">
                  <a16:creationId xmlns:a16="http://schemas.microsoft.com/office/drawing/2014/main" id="{98967D70-C77F-4F61-9FD6-6D3E12E51918}"/>
                </a:ext>
              </a:extLst>
            </p:cNvPr>
            <p:cNvSpPr/>
            <p:nvPr/>
          </p:nvSpPr>
          <p:spPr>
            <a:xfrm>
              <a:off x="4459914" y="1648862"/>
              <a:ext cx="2565647" cy="1678478"/>
            </a:xfrm>
            <a:prstGeom prst="roundRect">
              <a:avLst>
                <a:gd name="adj" fmla="val 4863"/>
              </a:avLst>
            </a:prstGeom>
            <a:solidFill>
              <a:srgbClr val="70AD47">
                <a:lumMod val="50000"/>
              </a:srgbClr>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GEANT simulation</a:t>
              </a:r>
            </a:p>
          </p:txBody>
        </p:sp>
        <p:sp>
          <p:nvSpPr>
            <p:cNvPr id="97" name="Rectangle: Rounded Corners 96">
              <a:extLst>
                <a:ext uri="{FF2B5EF4-FFF2-40B4-BE49-F238E27FC236}">
                  <a16:creationId xmlns:a16="http://schemas.microsoft.com/office/drawing/2014/main" id="{235093C4-52C3-4A86-94C4-55101B41CC6B}"/>
                </a:ext>
              </a:extLst>
            </p:cNvPr>
            <p:cNvSpPr/>
            <p:nvPr/>
          </p:nvSpPr>
          <p:spPr>
            <a:xfrm>
              <a:off x="471808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8" name="Rectangle: Rounded Corners 97">
              <a:extLst>
                <a:ext uri="{FF2B5EF4-FFF2-40B4-BE49-F238E27FC236}">
                  <a16:creationId xmlns:a16="http://schemas.microsoft.com/office/drawing/2014/main" id="{32A39FF5-7837-4791-8F80-A17B4C1D2BF9}"/>
                </a:ext>
              </a:extLst>
            </p:cNvPr>
            <p:cNvSpPr/>
            <p:nvPr/>
          </p:nvSpPr>
          <p:spPr>
            <a:xfrm>
              <a:off x="5282931"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9" name="Rectangle: Rounded Corners 98">
              <a:extLst>
                <a:ext uri="{FF2B5EF4-FFF2-40B4-BE49-F238E27FC236}">
                  <a16:creationId xmlns:a16="http://schemas.microsoft.com/office/drawing/2014/main" id="{043A511A-E2E2-4713-AFFC-4531CFEF4772}"/>
                </a:ext>
              </a:extLst>
            </p:cNvPr>
            <p:cNvSpPr/>
            <p:nvPr/>
          </p:nvSpPr>
          <p:spPr>
            <a:xfrm>
              <a:off x="5847774"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100" name="Rectangle: Rounded Corners 99">
              <a:extLst>
                <a:ext uri="{FF2B5EF4-FFF2-40B4-BE49-F238E27FC236}">
                  <a16:creationId xmlns:a16="http://schemas.microsoft.com/office/drawing/2014/main" id="{F2A4544A-A954-49AC-BB83-E875A9A5C33C}"/>
                </a:ext>
              </a:extLst>
            </p:cNvPr>
            <p:cNvSpPr/>
            <p:nvPr/>
          </p:nvSpPr>
          <p:spPr>
            <a:xfrm>
              <a:off x="641261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sp>
        <p:nvSpPr>
          <p:cNvPr id="101" name="Взрыв: 8 точек 5">
            <a:extLst>
              <a:ext uri="{FF2B5EF4-FFF2-40B4-BE49-F238E27FC236}">
                <a16:creationId xmlns:a16="http://schemas.microsoft.com/office/drawing/2014/main" id="{C780019D-8B20-46BF-B117-C443CCD2B261}"/>
              </a:ext>
            </a:extLst>
          </p:cNvPr>
          <p:cNvSpPr/>
          <p:nvPr/>
        </p:nvSpPr>
        <p:spPr>
          <a:xfrm>
            <a:off x="3017662" y="1717186"/>
            <a:ext cx="633046" cy="617416"/>
          </a:xfrm>
          <a:prstGeom prst="irregularSeal1">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C6A3D0D6-D8AF-434C-9BDB-71BC6F65115A}"/>
              </a:ext>
            </a:extLst>
          </p:cNvPr>
          <p:cNvSpPr/>
          <p:nvPr/>
        </p:nvSpPr>
        <p:spPr>
          <a:xfrm>
            <a:off x="4370585" y="5436232"/>
            <a:ext cx="2565647" cy="678180"/>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Calibrations &amp; alignment</a:t>
            </a:r>
          </a:p>
        </p:txBody>
      </p:sp>
      <p:grpSp>
        <p:nvGrpSpPr>
          <p:cNvPr id="103" name="Group 102">
            <a:extLst>
              <a:ext uri="{FF2B5EF4-FFF2-40B4-BE49-F238E27FC236}">
                <a16:creationId xmlns:a16="http://schemas.microsoft.com/office/drawing/2014/main" id="{7A049D4B-5AB8-432D-B2E2-B7FEF9776B4D}"/>
              </a:ext>
            </a:extLst>
          </p:cNvPr>
          <p:cNvGrpSpPr/>
          <p:nvPr/>
        </p:nvGrpSpPr>
        <p:grpSpPr>
          <a:xfrm>
            <a:off x="3578772" y="1318332"/>
            <a:ext cx="2869958" cy="1272196"/>
            <a:chOff x="3717329" y="1759832"/>
            <a:chExt cx="2869958" cy="1272196"/>
          </a:xfrm>
        </p:grpSpPr>
        <p:sp>
          <p:nvSpPr>
            <p:cNvPr id="104" name="Freeform: Shape 103">
              <a:extLst>
                <a:ext uri="{FF2B5EF4-FFF2-40B4-BE49-F238E27FC236}">
                  <a16:creationId xmlns:a16="http://schemas.microsoft.com/office/drawing/2014/main" id="{4993176E-F191-4EA6-8D5D-6CD2496D6629}"/>
                </a:ext>
              </a:extLst>
            </p:cNvPr>
            <p:cNvSpPr/>
            <p:nvPr/>
          </p:nvSpPr>
          <p:spPr>
            <a:xfrm rot="21422057">
              <a:off x="3717959" y="1759832"/>
              <a:ext cx="2659380" cy="645744"/>
            </a:xfrm>
            <a:custGeom>
              <a:avLst/>
              <a:gdLst>
                <a:gd name="connsiteX0" fmla="*/ 0 w 2659380"/>
                <a:gd name="connsiteY0" fmla="*/ 594360 h 645744"/>
                <a:gd name="connsiteX1" fmla="*/ 1821180 w 2659380"/>
                <a:gd name="connsiteY1" fmla="*/ 586740 h 645744"/>
                <a:gd name="connsiteX2" fmla="*/ 2659380 w 2659380"/>
                <a:gd name="connsiteY2" fmla="*/ 0 h 645744"/>
              </a:gdLst>
              <a:ahLst/>
              <a:cxnLst>
                <a:cxn ang="0">
                  <a:pos x="connsiteX0" y="connsiteY0"/>
                </a:cxn>
                <a:cxn ang="0">
                  <a:pos x="connsiteX1" y="connsiteY1"/>
                </a:cxn>
                <a:cxn ang="0">
                  <a:pos x="connsiteX2" y="connsiteY2"/>
                </a:cxn>
              </a:cxnLst>
              <a:rect l="l" t="t" r="r" b="b"/>
              <a:pathLst>
                <a:path w="2659380" h="645744">
                  <a:moveTo>
                    <a:pt x="0" y="594360"/>
                  </a:moveTo>
                  <a:cubicBezTo>
                    <a:pt x="688975" y="640080"/>
                    <a:pt x="1377950" y="685800"/>
                    <a:pt x="1821180" y="586740"/>
                  </a:cubicBezTo>
                  <a:cubicBezTo>
                    <a:pt x="2264410" y="487680"/>
                    <a:pt x="2500630" y="123190"/>
                    <a:pt x="265938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CBEF705-9669-46AE-9451-F3646D8CD98C}"/>
                </a:ext>
              </a:extLst>
            </p:cNvPr>
            <p:cNvSpPr/>
            <p:nvPr/>
          </p:nvSpPr>
          <p:spPr>
            <a:xfrm>
              <a:off x="3729787" y="2033288"/>
              <a:ext cx="2857500" cy="612822"/>
            </a:xfrm>
            <a:custGeom>
              <a:avLst/>
              <a:gdLst>
                <a:gd name="connsiteX0" fmla="*/ 0 w 2857500"/>
                <a:gd name="connsiteY0" fmla="*/ 403860 h 612822"/>
                <a:gd name="connsiteX1" fmla="*/ 1973580 w 2857500"/>
                <a:gd name="connsiteY1" fmla="*/ 594360 h 612822"/>
                <a:gd name="connsiteX2" fmla="*/ 2857500 w 2857500"/>
                <a:gd name="connsiteY2" fmla="*/ 0 h 612822"/>
              </a:gdLst>
              <a:ahLst/>
              <a:cxnLst>
                <a:cxn ang="0">
                  <a:pos x="connsiteX0" y="connsiteY0"/>
                </a:cxn>
                <a:cxn ang="0">
                  <a:pos x="connsiteX1" y="connsiteY1"/>
                </a:cxn>
                <a:cxn ang="0">
                  <a:pos x="connsiteX2" y="connsiteY2"/>
                </a:cxn>
              </a:cxnLst>
              <a:rect l="l" t="t" r="r" b="b"/>
              <a:pathLst>
                <a:path w="2857500" h="612822">
                  <a:moveTo>
                    <a:pt x="0" y="403860"/>
                  </a:moveTo>
                  <a:cubicBezTo>
                    <a:pt x="748665" y="532765"/>
                    <a:pt x="1497330" y="661670"/>
                    <a:pt x="1973580" y="594360"/>
                  </a:cubicBezTo>
                  <a:cubicBezTo>
                    <a:pt x="2449830" y="527050"/>
                    <a:pt x="2713990" y="207010"/>
                    <a:pt x="285750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F5D7BC24-E8A8-49EB-938E-5730424FC659}"/>
                </a:ext>
              </a:extLst>
            </p:cNvPr>
            <p:cNvSpPr/>
            <p:nvPr/>
          </p:nvSpPr>
          <p:spPr>
            <a:xfrm rot="274424">
              <a:off x="3717329" y="2551968"/>
              <a:ext cx="2232660" cy="480060"/>
            </a:xfrm>
            <a:custGeom>
              <a:avLst/>
              <a:gdLst>
                <a:gd name="connsiteX0" fmla="*/ 0 w 2232660"/>
                <a:gd name="connsiteY0" fmla="*/ 0 h 480060"/>
                <a:gd name="connsiteX1" fmla="*/ 1280160 w 2232660"/>
                <a:gd name="connsiteY1" fmla="*/ 205740 h 480060"/>
                <a:gd name="connsiteX2" fmla="*/ 2232660 w 2232660"/>
                <a:gd name="connsiteY2" fmla="*/ 480060 h 480060"/>
              </a:gdLst>
              <a:ahLst/>
              <a:cxnLst>
                <a:cxn ang="0">
                  <a:pos x="connsiteX0" y="connsiteY0"/>
                </a:cxn>
                <a:cxn ang="0">
                  <a:pos x="connsiteX1" y="connsiteY1"/>
                </a:cxn>
                <a:cxn ang="0">
                  <a:pos x="connsiteX2" y="connsiteY2"/>
                </a:cxn>
              </a:cxnLst>
              <a:rect l="l" t="t" r="r" b="b"/>
              <a:pathLst>
                <a:path w="2232660" h="480060">
                  <a:moveTo>
                    <a:pt x="0" y="0"/>
                  </a:moveTo>
                  <a:cubicBezTo>
                    <a:pt x="454025" y="62865"/>
                    <a:pt x="908050" y="125730"/>
                    <a:pt x="1280160" y="205740"/>
                  </a:cubicBezTo>
                  <a:cubicBezTo>
                    <a:pt x="1652270" y="285750"/>
                    <a:pt x="1942465" y="382905"/>
                    <a:pt x="2232660" y="48006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7" name="Rectangle 106">
            <a:extLst>
              <a:ext uri="{FF2B5EF4-FFF2-40B4-BE49-F238E27FC236}">
                <a16:creationId xmlns:a16="http://schemas.microsoft.com/office/drawing/2014/main" id="{57BBB817-B9A3-492F-A3C0-2A5092E54287}"/>
              </a:ext>
            </a:extLst>
          </p:cNvPr>
          <p:cNvSpPr/>
          <p:nvPr/>
        </p:nvSpPr>
        <p:spPr>
          <a:xfrm>
            <a:off x="7498716" y="1193201"/>
            <a:ext cx="1991359" cy="400621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EVENT RECONSTRUCTION</a:t>
            </a:r>
          </a:p>
        </p:txBody>
      </p:sp>
      <p:sp>
        <p:nvSpPr>
          <p:cNvPr id="108" name="Rectangle 107">
            <a:extLst>
              <a:ext uri="{FF2B5EF4-FFF2-40B4-BE49-F238E27FC236}">
                <a16:creationId xmlns:a16="http://schemas.microsoft.com/office/drawing/2014/main" id="{2A16AFA9-E69D-45A6-867E-CAC52058CF99}"/>
              </a:ext>
            </a:extLst>
          </p:cNvPr>
          <p:cNvSpPr/>
          <p:nvPr/>
        </p:nvSpPr>
        <p:spPr>
          <a:xfrm>
            <a:off x="10191500" y="1186653"/>
            <a:ext cx="1065804" cy="4006216"/>
          </a:xfrm>
          <a:prstGeom prst="rect">
            <a:avLst/>
          </a:prstGeom>
          <a:solidFill>
            <a:srgbClr val="335BA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Analysis</a:t>
            </a:r>
          </a:p>
        </p:txBody>
      </p:sp>
      <p:sp>
        <p:nvSpPr>
          <p:cNvPr id="109" name="Rectangle 108">
            <a:extLst>
              <a:ext uri="{FF2B5EF4-FFF2-40B4-BE49-F238E27FC236}">
                <a16:creationId xmlns:a16="http://schemas.microsoft.com/office/drawing/2014/main" id="{3B93C08D-9DC6-4AC0-93FF-DFC82A51689A}"/>
              </a:ext>
            </a:extLst>
          </p:cNvPr>
          <p:cNvSpPr/>
          <p:nvPr/>
        </p:nvSpPr>
        <p:spPr>
          <a:xfrm>
            <a:off x="10343900" y="1339053"/>
            <a:ext cx="1065804" cy="4006216"/>
          </a:xfrm>
          <a:prstGeom prst="rect">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Analysis</a:t>
            </a:r>
          </a:p>
        </p:txBody>
      </p:sp>
      <p:sp>
        <p:nvSpPr>
          <p:cNvPr id="110" name="Rectangle 109">
            <a:extLst>
              <a:ext uri="{FF2B5EF4-FFF2-40B4-BE49-F238E27FC236}">
                <a16:creationId xmlns:a16="http://schemas.microsoft.com/office/drawing/2014/main" id="{FD113B40-8AD6-4F76-9143-46B92DE0B361}"/>
              </a:ext>
            </a:extLst>
          </p:cNvPr>
          <p:cNvSpPr/>
          <p:nvPr/>
        </p:nvSpPr>
        <p:spPr>
          <a:xfrm>
            <a:off x="10496300" y="1491453"/>
            <a:ext cx="1065804" cy="4006216"/>
          </a:xfrm>
          <a:prstGeom prst="rect">
            <a:avLst/>
          </a:prstGeom>
          <a:solidFill>
            <a:srgbClr val="7E007E"/>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Analysis</a:t>
            </a:r>
          </a:p>
        </p:txBody>
      </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1F05A183-07E2-4900-9D36-1043349274EB}"/>
              </a:ext>
            </a:extLst>
          </p:cNvPr>
          <p:cNvGrpSpPr/>
          <p:nvPr/>
        </p:nvGrpSpPr>
        <p:grpSpPr>
          <a:xfrm>
            <a:off x="4741006" y="1465770"/>
            <a:ext cx="1783034" cy="906350"/>
            <a:chOff x="4829551" y="1923659"/>
            <a:chExt cx="1783034" cy="906350"/>
          </a:xfrm>
          <a:solidFill>
            <a:srgbClr val="7030A0"/>
          </a:solidFill>
        </p:grpSpPr>
        <p:sp>
          <p:nvSpPr>
            <p:cNvPr id="119" name="Oval 118">
              <a:extLst>
                <a:ext uri="{FF2B5EF4-FFF2-40B4-BE49-F238E27FC236}">
                  <a16:creationId xmlns:a16="http://schemas.microsoft.com/office/drawing/2014/main" id="{46939244-58AF-4937-BC15-F0F8A770D959}"/>
                </a:ext>
              </a:extLst>
            </p:cNvPr>
            <p:cNvSpPr/>
            <p:nvPr/>
          </p:nvSpPr>
          <p:spPr>
            <a:xfrm>
              <a:off x="4829551" y="268256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E02CE20D-6BEA-469B-8312-6C2B2CDFD3A0}"/>
                </a:ext>
              </a:extLst>
            </p:cNvPr>
            <p:cNvSpPr/>
            <p:nvPr/>
          </p:nvSpPr>
          <p:spPr>
            <a:xfrm>
              <a:off x="6006192" y="2416637"/>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AD826A7D-A3EF-4396-870E-54C21FFD57B6}"/>
                </a:ext>
              </a:extLst>
            </p:cNvPr>
            <p:cNvSpPr/>
            <p:nvPr/>
          </p:nvSpPr>
          <p:spPr>
            <a:xfrm>
              <a:off x="6463995" y="205107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172B148D-CFA8-4F46-8E9C-848C346A8939}"/>
                </a:ext>
              </a:extLst>
            </p:cNvPr>
            <p:cNvSpPr/>
            <p:nvPr/>
          </p:nvSpPr>
          <p:spPr>
            <a:xfrm>
              <a:off x="5982546" y="1923659"/>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5872F0AB-A8DD-4F00-8935-CD6A3F8AA474}"/>
                </a:ext>
              </a:extLst>
            </p:cNvPr>
            <p:cNvSpPr/>
            <p:nvPr/>
          </p:nvSpPr>
          <p:spPr>
            <a:xfrm>
              <a:off x="5441348" y="2242163"/>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cxnSp>
        <p:nvCxnSpPr>
          <p:cNvPr id="125" name="Straight Connector 124">
            <a:extLst>
              <a:ext uri="{FF2B5EF4-FFF2-40B4-BE49-F238E27FC236}">
                <a16:creationId xmlns:a16="http://schemas.microsoft.com/office/drawing/2014/main" id="{D608B0BE-3D08-4D53-A493-2279B45A0559}"/>
              </a:ext>
            </a:extLst>
          </p:cNvPr>
          <p:cNvCxnSpPr>
            <a:cxnSpLocks/>
          </p:cNvCxnSpPr>
          <p:nvPr/>
        </p:nvCxnSpPr>
        <p:spPr>
          <a:xfrm>
            <a:off x="4370585" y="1928372"/>
            <a:ext cx="2565266" cy="17264"/>
          </a:xfrm>
          <a:prstGeom prst="line">
            <a:avLst/>
          </a:prstGeom>
          <a:noFill/>
          <a:ln w="6350" cap="flat" cmpd="sng" algn="ctr">
            <a:solidFill>
              <a:sysClr val="window" lastClr="FFFFFF">
                <a:lumMod val="65000"/>
              </a:sysClr>
            </a:solidFill>
            <a:prstDash val="dash"/>
            <a:miter lim="800000"/>
          </a:ln>
          <a:effectLst/>
        </p:spPr>
      </p:cxnSp>
      <p:cxnSp>
        <p:nvCxnSpPr>
          <p:cNvPr id="126" name="Straight Connector 125">
            <a:extLst>
              <a:ext uri="{FF2B5EF4-FFF2-40B4-BE49-F238E27FC236}">
                <a16:creationId xmlns:a16="http://schemas.microsoft.com/office/drawing/2014/main" id="{6A52F820-EDD6-47D6-88E1-DDFDF39C8A23}"/>
              </a:ext>
            </a:extLst>
          </p:cNvPr>
          <p:cNvCxnSpPr>
            <a:cxnSpLocks/>
          </p:cNvCxnSpPr>
          <p:nvPr/>
        </p:nvCxnSpPr>
        <p:spPr>
          <a:xfrm>
            <a:off x="4370585" y="2085734"/>
            <a:ext cx="2565266" cy="17264"/>
          </a:xfrm>
          <a:prstGeom prst="line">
            <a:avLst/>
          </a:prstGeom>
          <a:noFill/>
          <a:ln w="6350" cap="flat" cmpd="sng" algn="ctr">
            <a:solidFill>
              <a:sysClr val="window" lastClr="FFFFFF">
                <a:lumMod val="65000"/>
              </a:sysClr>
            </a:solidFill>
            <a:prstDash val="dash"/>
            <a:miter lim="800000"/>
          </a:ln>
          <a:effectLst/>
        </p:spPr>
      </p:cxnSp>
      <p:cxnSp>
        <p:nvCxnSpPr>
          <p:cNvPr id="127" name="Straight Connector 126">
            <a:extLst>
              <a:ext uri="{FF2B5EF4-FFF2-40B4-BE49-F238E27FC236}">
                <a16:creationId xmlns:a16="http://schemas.microsoft.com/office/drawing/2014/main" id="{DD5A5012-C939-4F63-A0F4-8705C6694F63}"/>
              </a:ext>
            </a:extLst>
          </p:cNvPr>
          <p:cNvCxnSpPr>
            <a:cxnSpLocks/>
          </p:cNvCxnSpPr>
          <p:nvPr/>
        </p:nvCxnSpPr>
        <p:spPr>
          <a:xfrm>
            <a:off x="7535021" y="1932688"/>
            <a:ext cx="1991359" cy="8632"/>
          </a:xfrm>
          <a:prstGeom prst="line">
            <a:avLst/>
          </a:prstGeom>
          <a:noFill/>
          <a:ln w="19050" cap="flat" cmpd="sng" algn="ctr">
            <a:solidFill>
              <a:sysClr val="window" lastClr="FFFFFF">
                <a:lumMod val="65000"/>
              </a:sysClr>
            </a:solidFill>
            <a:prstDash val="dash"/>
            <a:miter lim="800000"/>
          </a:ln>
          <a:effectLst/>
        </p:spPr>
      </p:cxnSp>
      <p:cxnSp>
        <p:nvCxnSpPr>
          <p:cNvPr id="128" name="Straight Connector 127">
            <a:extLst>
              <a:ext uri="{FF2B5EF4-FFF2-40B4-BE49-F238E27FC236}">
                <a16:creationId xmlns:a16="http://schemas.microsoft.com/office/drawing/2014/main" id="{6667B30C-73EB-432F-941F-D30F4C913A6C}"/>
              </a:ext>
            </a:extLst>
          </p:cNvPr>
          <p:cNvCxnSpPr>
            <a:cxnSpLocks/>
          </p:cNvCxnSpPr>
          <p:nvPr/>
        </p:nvCxnSpPr>
        <p:spPr>
          <a:xfrm>
            <a:off x="7535021" y="2112047"/>
            <a:ext cx="1991359" cy="8632"/>
          </a:xfrm>
          <a:prstGeom prst="line">
            <a:avLst/>
          </a:prstGeom>
          <a:noFill/>
          <a:ln w="19050" cap="flat" cmpd="sng" algn="ctr">
            <a:solidFill>
              <a:sysClr val="window" lastClr="FFFFFF">
                <a:lumMod val="65000"/>
              </a:sysClr>
            </a:solidFill>
            <a:prstDash val="dash"/>
            <a:miter lim="800000"/>
          </a:ln>
          <a:effectLst/>
        </p:spPr>
      </p:cxnSp>
      <p:sp>
        <p:nvSpPr>
          <p:cNvPr id="129" name="Arrow: Bent 128">
            <a:extLst>
              <a:ext uri="{FF2B5EF4-FFF2-40B4-BE49-F238E27FC236}">
                <a16:creationId xmlns:a16="http://schemas.microsoft.com/office/drawing/2014/main" id="{14BE8DAC-C865-4408-A9B6-1EED3DA2BAFD}"/>
              </a:ext>
            </a:extLst>
          </p:cNvPr>
          <p:cNvSpPr/>
          <p:nvPr/>
        </p:nvSpPr>
        <p:spPr>
          <a:xfrm rot="5400000">
            <a:off x="10016996" y="1405491"/>
            <a:ext cx="664222" cy="1704232"/>
          </a:xfrm>
          <a:prstGeom prst="bentArrow">
            <a:avLst>
              <a:gd name="adj1" fmla="val 30089"/>
              <a:gd name="adj2" fmla="val 25000"/>
              <a:gd name="adj3" fmla="val 25000"/>
              <a:gd name="adj4" fmla="val 43750"/>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0" name="Arrow: Bent 129">
            <a:extLst>
              <a:ext uri="{FF2B5EF4-FFF2-40B4-BE49-F238E27FC236}">
                <a16:creationId xmlns:a16="http://schemas.microsoft.com/office/drawing/2014/main" id="{39999E95-87FE-4A92-87EC-804D0ECC1BA7}"/>
              </a:ext>
            </a:extLst>
          </p:cNvPr>
          <p:cNvSpPr/>
          <p:nvPr/>
        </p:nvSpPr>
        <p:spPr>
          <a:xfrm rot="5400000" flipH="1">
            <a:off x="9995939" y="3194825"/>
            <a:ext cx="675032" cy="1704232"/>
          </a:xfrm>
          <a:prstGeom prst="bentArrow">
            <a:avLst>
              <a:gd name="adj1" fmla="val 30089"/>
              <a:gd name="adj2" fmla="val 25000"/>
              <a:gd name="adj3" fmla="val 25000"/>
              <a:gd name="adj4" fmla="val 43750"/>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31" name="Straight Connector 130">
            <a:extLst>
              <a:ext uri="{FF2B5EF4-FFF2-40B4-BE49-F238E27FC236}">
                <a16:creationId xmlns:a16="http://schemas.microsoft.com/office/drawing/2014/main" id="{0CD284E7-F2A0-4164-BE5D-0266588876CE}"/>
              </a:ext>
            </a:extLst>
          </p:cNvPr>
          <p:cNvCxnSpPr>
            <a:cxnSpLocks/>
          </p:cNvCxnSpPr>
          <p:nvPr/>
        </p:nvCxnSpPr>
        <p:spPr>
          <a:xfrm>
            <a:off x="7488271" y="4187992"/>
            <a:ext cx="1991359" cy="8632"/>
          </a:xfrm>
          <a:prstGeom prst="line">
            <a:avLst/>
          </a:prstGeom>
          <a:noFill/>
          <a:ln w="19050" cap="flat" cmpd="sng" algn="ctr">
            <a:solidFill>
              <a:sysClr val="window" lastClr="FFFFFF">
                <a:lumMod val="65000"/>
              </a:sysClr>
            </a:solidFill>
            <a:prstDash val="dash"/>
            <a:miter lim="800000"/>
          </a:ln>
          <a:effectLst/>
        </p:spPr>
      </p:cxnSp>
      <p:cxnSp>
        <p:nvCxnSpPr>
          <p:cNvPr id="132" name="Straight Connector 131">
            <a:extLst>
              <a:ext uri="{FF2B5EF4-FFF2-40B4-BE49-F238E27FC236}">
                <a16:creationId xmlns:a16="http://schemas.microsoft.com/office/drawing/2014/main" id="{90A5C84D-5476-452B-A819-E2F4E4B6452D}"/>
              </a:ext>
            </a:extLst>
          </p:cNvPr>
          <p:cNvCxnSpPr>
            <a:cxnSpLocks/>
          </p:cNvCxnSpPr>
          <p:nvPr/>
        </p:nvCxnSpPr>
        <p:spPr>
          <a:xfrm>
            <a:off x="7488271" y="4367351"/>
            <a:ext cx="1991359" cy="8632"/>
          </a:xfrm>
          <a:prstGeom prst="line">
            <a:avLst/>
          </a:prstGeom>
          <a:noFill/>
          <a:ln w="19050" cap="flat" cmpd="sng" algn="ctr">
            <a:solidFill>
              <a:sysClr val="window" lastClr="FFFFFF">
                <a:lumMod val="65000"/>
              </a:sysClr>
            </a:solidFill>
            <a:prstDash val="dash"/>
            <a:miter lim="800000"/>
          </a:ln>
          <a:effectLst/>
        </p:spPr>
      </p:cxnSp>
      <p:pic>
        <p:nvPicPr>
          <p:cNvPr id="133" name="Picture 132">
            <a:extLst>
              <a:ext uri="{FF2B5EF4-FFF2-40B4-BE49-F238E27FC236}">
                <a16:creationId xmlns:a16="http://schemas.microsoft.com/office/drawing/2014/main" id="{650C0422-1267-4306-82C8-9F462CC21D04}"/>
              </a:ext>
            </a:extLst>
          </p:cNvPr>
          <p:cNvPicPr>
            <a:picLocks noChangeAspect="1"/>
          </p:cNvPicPr>
          <p:nvPr/>
        </p:nvPicPr>
        <p:blipFill>
          <a:blip r:embed="rId5"/>
          <a:stretch>
            <a:fillRect/>
          </a:stretch>
        </p:blipFill>
        <p:spPr>
          <a:xfrm>
            <a:off x="10515483" y="2671729"/>
            <a:ext cx="1027438" cy="1008864"/>
          </a:xfrm>
          <a:prstGeom prst="rect">
            <a:avLst/>
          </a:prstGeom>
        </p:spPr>
      </p:pic>
    </p:spTree>
    <p:extLst>
      <p:ext uri="{BB962C8B-B14F-4D97-AF65-F5344CB8AC3E}">
        <p14:creationId xmlns:p14="http://schemas.microsoft.com/office/powerpoint/2010/main" val="3069206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A186CC-F697-449D-AC5F-A1E18015F53F}"/>
              </a:ext>
            </a:extLst>
          </p:cNvPr>
          <p:cNvSpPr txBox="1"/>
          <p:nvPr/>
        </p:nvSpPr>
        <p:spPr>
          <a:xfrm>
            <a:off x="2825723" y="1972653"/>
            <a:ext cx="6329297" cy="3170099"/>
          </a:xfrm>
          <a:prstGeom prst="rect">
            <a:avLst/>
          </a:prstGeom>
          <a:noFill/>
        </p:spPr>
        <p:txBody>
          <a:bodyPr wrap="none" rtlCol="0">
            <a:spAutoFit/>
          </a:bodyPr>
          <a:lstStyle/>
          <a:p>
            <a:pPr algn="ctr"/>
            <a:r>
              <a:rPr lang="en-US" sz="4000" dirty="0"/>
              <a:t>Can machine learning make </a:t>
            </a:r>
            <a:br>
              <a:rPr lang="en-US" sz="4000" dirty="0"/>
            </a:br>
            <a:r>
              <a:rPr lang="en-US" sz="4000" dirty="0">
                <a:solidFill>
                  <a:srgbClr val="C00000"/>
                </a:solidFill>
              </a:rPr>
              <a:t>theory – experiment delivery </a:t>
            </a:r>
          </a:p>
          <a:p>
            <a:pPr algn="ctr"/>
            <a:r>
              <a:rPr lang="en-US" sz="4000" dirty="0"/>
              <a:t>shorter?</a:t>
            </a:r>
            <a:br>
              <a:rPr lang="en-US" sz="4000" dirty="0"/>
            </a:br>
            <a:endParaRPr lang="en-US" sz="4000" dirty="0"/>
          </a:p>
          <a:p>
            <a:pPr algn="ctr"/>
            <a:r>
              <a:rPr lang="en-US" sz="2000" dirty="0"/>
              <a:t>Theory to experiment</a:t>
            </a:r>
          </a:p>
          <a:p>
            <a:pPr algn="ctr"/>
            <a:r>
              <a:rPr lang="en-US" sz="2000" dirty="0"/>
              <a:t>Experiment to theory</a:t>
            </a:r>
          </a:p>
        </p:txBody>
      </p:sp>
    </p:spTree>
    <p:extLst>
      <p:ext uri="{BB962C8B-B14F-4D97-AF65-F5344CB8AC3E}">
        <p14:creationId xmlns:p14="http://schemas.microsoft.com/office/powerpoint/2010/main" val="128288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0339CE-AB8A-4270-B33B-EBCCFC1D712C}"/>
              </a:ext>
            </a:extLst>
          </p:cNvPr>
          <p:cNvSpPr>
            <a:spLocks noGrp="1"/>
          </p:cNvSpPr>
          <p:nvPr>
            <p:ph type="sldNum" sz="quarter" idx="4"/>
          </p:nvPr>
        </p:nvSpPr>
        <p:spPr/>
        <p:txBody>
          <a:bodyPr/>
          <a:lstStyle/>
          <a:p>
            <a:fld id="{B9A5DFB4-3D23-4866-8D46-AE36D04BFD7D}" type="slidenum">
              <a:rPr lang="en-US" smtClean="0"/>
              <a:pPr/>
              <a:t>17</a:t>
            </a:fld>
            <a:endParaRPr lang="en-US"/>
          </a:p>
        </p:txBody>
      </p:sp>
      <p:grpSp>
        <p:nvGrpSpPr>
          <p:cNvPr id="9" name="Group 8">
            <a:extLst>
              <a:ext uri="{FF2B5EF4-FFF2-40B4-BE49-F238E27FC236}">
                <a16:creationId xmlns:a16="http://schemas.microsoft.com/office/drawing/2014/main" id="{501EC4B8-6A05-4D5A-BE08-AE826F67C188}"/>
              </a:ext>
            </a:extLst>
          </p:cNvPr>
          <p:cNvGrpSpPr/>
          <p:nvPr/>
        </p:nvGrpSpPr>
        <p:grpSpPr>
          <a:xfrm>
            <a:off x="3860800" y="1388371"/>
            <a:ext cx="4470400" cy="4267362"/>
            <a:chOff x="4064000" y="1354504"/>
            <a:chExt cx="4470400" cy="4267362"/>
          </a:xfrm>
        </p:grpSpPr>
        <p:pic>
          <p:nvPicPr>
            <p:cNvPr id="7" name="Picture 6">
              <a:extLst>
                <a:ext uri="{FF2B5EF4-FFF2-40B4-BE49-F238E27FC236}">
                  <a16:creationId xmlns:a16="http://schemas.microsoft.com/office/drawing/2014/main" id="{1BD05885-D2FC-4967-84A2-556B21730EA8}"/>
                </a:ext>
              </a:extLst>
            </p:cNvPr>
            <p:cNvPicPr>
              <a:picLocks noChangeAspect="1"/>
            </p:cNvPicPr>
            <p:nvPr/>
          </p:nvPicPr>
          <p:blipFill>
            <a:blip r:embed="rId2"/>
            <a:stretch>
              <a:fillRect/>
            </a:stretch>
          </p:blipFill>
          <p:spPr>
            <a:xfrm>
              <a:off x="4372965" y="1354504"/>
              <a:ext cx="3915902" cy="4148991"/>
            </a:xfrm>
            <a:prstGeom prst="rect">
              <a:avLst/>
            </a:prstGeom>
          </p:spPr>
        </p:pic>
        <p:sp>
          <p:nvSpPr>
            <p:cNvPr id="8" name="Trapezoid 7">
              <a:extLst>
                <a:ext uri="{FF2B5EF4-FFF2-40B4-BE49-F238E27FC236}">
                  <a16:creationId xmlns:a16="http://schemas.microsoft.com/office/drawing/2014/main" id="{98E7B02A-868E-49CE-92CB-B75DF76026A0}"/>
                </a:ext>
              </a:extLst>
            </p:cNvPr>
            <p:cNvSpPr/>
            <p:nvPr/>
          </p:nvSpPr>
          <p:spPr>
            <a:xfrm rot="10800000">
              <a:off x="4064000" y="1591732"/>
              <a:ext cx="4470400" cy="4030134"/>
            </a:xfrm>
            <a:prstGeom prst="trapezoid">
              <a:avLst>
                <a:gd name="adj" fmla="val 15546"/>
              </a:avLst>
            </a:prstGeom>
            <a:noFill/>
            <a:ln w="38100">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2">
            <a:extLst>
              <a:ext uri="{FF2B5EF4-FFF2-40B4-BE49-F238E27FC236}">
                <a16:creationId xmlns:a16="http://schemas.microsoft.com/office/drawing/2014/main" id="{D7D81EBA-142A-4C25-A3A9-CCE372AA8809}"/>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Big rocks, small rocks</a:t>
            </a:r>
          </a:p>
        </p:txBody>
      </p:sp>
      <p:sp>
        <p:nvSpPr>
          <p:cNvPr id="11" name="TextBox 10">
            <a:extLst>
              <a:ext uri="{FF2B5EF4-FFF2-40B4-BE49-F238E27FC236}">
                <a16:creationId xmlns:a16="http://schemas.microsoft.com/office/drawing/2014/main" id="{9C8E451F-9C66-42D4-BE81-BA4C63F1597A}"/>
              </a:ext>
            </a:extLst>
          </p:cNvPr>
          <p:cNvSpPr txBox="1"/>
          <p:nvPr/>
        </p:nvSpPr>
        <p:spPr>
          <a:xfrm>
            <a:off x="99381" y="3532472"/>
            <a:ext cx="3915901" cy="923330"/>
          </a:xfrm>
          <a:prstGeom prst="rect">
            <a:avLst/>
          </a:prstGeom>
          <a:noFill/>
        </p:spPr>
        <p:txBody>
          <a:bodyPr wrap="square" rtlCol="0">
            <a:spAutoFit/>
          </a:bodyPr>
          <a:lstStyle/>
          <a:p>
            <a:r>
              <a:rPr lang="en-US" dirty="0"/>
              <a:t>Most of the current ML &amp; HEP projects are “small rocks” with aim to solve “medium rocks” problems</a:t>
            </a:r>
          </a:p>
        </p:txBody>
      </p:sp>
      <p:sp>
        <p:nvSpPr>
          <p:cNvPr id="12" name="TextBox 11">
            <a:extLst>
              <a:ext uri="{FF2B5EF4-FFF2-40B4-BE49-F238E27FC236}">
                <a16:creationId xmlns:a16="http://schemas.microsoft.com/office/drawing/2014/main" id="{B9F560F0-3FA3-4DA1-817F-262937CF1D37}"/>
              </a:ext>
            </a:extLst>
          </p:cNvPr>
          <p:cNvSpPr txBox="1"/>
          <p:nvPr/>
        </p:nvSpPr>
        <p:spPr>
          <a:xfrm>
            <a:off x="8394633" y="2029327"/>
            <a:ext cx="3631903" cy="646331"/>
          </a:xfrm>
          <a:prstGeom prst="rect">
            <a:avLst/>
          </a:prstGeom>
          <a:noFill/>
        </p:spPr>
        <p:txBody>
          <a:bodyPr wrap="square" rtlCol="0">
            <a:spAutoFit/>
          </a:bodyPr>
          <a:lstStyle/>
          <a:p>
            <a:r>
              <a:rPr lang="en-US" b="1" dirty="0">
                <a:solidFill>
                  <a:srgbClr val="FF0000"/>
                </a:solidFill>
              </a:rPr>
              <a:t>Can we learn from machine learning which knows unknown?</a:t>
            </a:r>
          </a:p>
        </p:txBody>
      </p:sp>
      <p:sp>
        <p:nvSpPr>
          <p:cNvPr id="13" name="TextBox 12">
            <a:extLst>
              <a:ext uri="{FF2B5EF4-FFF2-40B4-BE49-F238E27FC236}">
                <a16:creationId xmlns:a16="http://schemas.microsoft.com/office/drawing/2014/main" id="{6B756412-ED4F-4A84-A2B0-14ADB912A790}"/>
              </a:ext>
            </a:extLst>
          </p:cNvPr>
          <p:cNvSpPr txBox="1"/>
          <p:nvPr/>
        </p:nvSpPr>
        <p:spPr>
          <a:xfrm>
            <a:off x="8276099" y="4093500"/>
            <a:ext cx="3915901" cy="923330"/>
          </a:xfrm>
          <a:prstGeom prst="rect">
            <a:avLst/>
          </a:prstGeom>
          <a:noFill/>
        </p:spPr>
        <p:txBody>
          <a:bodyPr wrap="square" rtlCol="0">
            <a:spAutoFit/>
          </a:bodyPr>
          <a:lstStyle/>
          <a:p>
            <a:r>
              <a:rPr lang="en-US" dirty="0"/>
              <a:t>If we Bayesian optimize single subsystems can we Bayesian optimize whole machine?</a:t>
            </a:r>
          </a:p>
        </p:txBody>
      </p:sp>
      <p:sp>
        <p:nvSpPr>
          <p:cNvPr id="14" name="TextBox 13">
            <a:extLst>
              <a:ext uri="{FF2B5EF4-FFF2-40B4-BE49-F238E27FC236}">
                <a16:creationId xmlns:a16="http://schemas.microsoft.com/office/drawing/2014/main" id="{21073B2F-061D-4D58-8CA0-2EC1CA530137}"/>
              </a:ext>
            </a:extLst>
          </p:cNvPr>
          <p:cNvSpPr txBox="1"/>
          <p:nvPr/>
        </p:nvSpPr>
        <p:spPr>
          <a:xfrm>
            <a:off x="8240150" y="2820240"/>
            <a:ext cx="3915901" cy="369332"/>
          </a:xfrm>
          <a:prstGeom prst="rect">
            <a:avLst/>
          </a:prstGeom>
          <a:noFill/>
        </p:spPr>
        <p:txBody>
          <a:bodyPr wrap="square" rtlCol="0">
            <a:spAutoFit/>
          </a:bodyPr>
          <a:lstStyle/>
          <a:p>
            <a:r>
              <a:rPr lang="en-US" dirty="0">
                <a:solidFill>
                  <a:schemeClr val="accent1">
                    <a:lumMod val="75000"/>
                  </a:schemeClr>
                </a:solidFill>
              </a:rPr>
              <a:t>… that detector is Bayesian optimized … </a:t>
            </a:r>
          </a:p>
        </p:txBody>
      </p:sp>
      <p:sp>
        <p:nvSpPr>
          <p:cNvPr id="16" name="TextBox 15">
            <a:extLst>
              <a:ext uri="{FF2B5EF4-FFF2-40B4-BE49-F238E27FC236}">
                <a16:creationId xmlns:a16="http://schemas.microsoft.com/office/drawing/2014/main" id="{74E108EF-7484-4F94-A73C-8FEFD6A8E245}"/>
              </a:ext>
            </a:extLst>
          </p:cNvPr>
          <p:cNvSpPr txBox="1"/>
          <p:nvPr/>
        </p:nvSpPr>
        <p:spPr>
          <a:xfrm>
            <a:off x="8240150" y="3352761"/>
            <a:ext cx="3915901" cy="369332"/>
          </a:xfrm>
          <a:prstGeom prst="rect">
            <a:avLst/>
          </a:prstGeom>
          <a:noFill/>
        </p:spPr>
        <p:txBody>
          <a:bodyPr wrap="square" rtlCol="0">
            <a:spAutoFit/>
          </a:bodyPr>
          <a:lstStyle/>
          <a:p>
            <a:r>
              <a:rPr lang="en-US" dirty="0">
                <a:solidFill>
                  <a:schemeClr val="accent1">
                    <a:lumMod val="75000"/>
                  </a:schemeClr>
                </a:solidFill>
              </a:rPr>
              <a:t>… this NN for part of tracking … </a:t>
            </a:r>
          </a:p>
        </p:txBody>
      </p:sp>
      <p:cxnSp>
        <p:nvCxnSpPr>
          <p:cNvPr id="4" name="Straight Connector 3">
            <a:extLst>
              <a:ext uri="{FF2B5EF4-FFF2-40B4-BE49-F238E27FC236}">
                <a16:creationId xmlns:a16="http://schemas.microsoft.com/office/drawing/2014/main" id="{4D9768FE-5B31-4297-968F-09E0723EA443}"/>
              </a:ext>
            </a:extLst>
          </p:cNvPr>
          <p:cNvCxnSpPr>
            <a:cxnSpLocks/>
            <a:stCxn id="12" idx="1"/>
          </p:cNvCxnSpPr>
          <p:nvPr/>
        </p:nvCxnSpPr>
        <p:spPr>
          <a:xfrm flipH="1" flipV="1">
            <a:off x="6821263" y="2351317"/>
            <a:ext cx="1573370" cy="1176"/>
          </a:xfrm>
          <a:prstGeom prst="line">
            <a:avLst/>
          </a:prstGeom>
          <a:ln w="19050">
            <a:solidFill>
              <a:srgbClr val="C00000"/>
            </a:solidFill>
            <a:tailEnd type="oval"/>
          </a:ln>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9F23E224-DC64-4A5A-9308-89AF56E91AC0}"/>
              </a:ext>
            </a:extLst>
          </p:cNvPr>
          <p:cNvCxnSpPr>
            <a:cxnSpLocks/>
          </p:cNvCxnSpPr>
          <p:nvPr/>
        </p:nvCxnSpPr>
        <p:spPr>
          <a:xfrm flipH="1" flipV="1">
            <a:off x="7530214" y="2828331"/>
            <a:ext cx="742071" cy="1"/>
          </a:xfrm>
          <a:prstGeom prst="line">
            <a:avLst/>
          </a:prstGeom>
          <a:ln w="19050">
            <a:solidFill>
              <a:srgbClr val="C00000"/>
            </a:solidFill>
            <a:tailEnd type="oval"/>
          </a:ln>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EDC4B0FF-F8B1-498F-BBBF-2D6E231AEC33}"/>
              </a:ext>
            </a:extLst>
          </p:cNvPr>
          <p:cNvCxnSpPr>
            <a:cxnSpLocks/>
            <a:stCxn id="16" idx="1"/>
          </p:cNvCxnSpPr>
          <p:nvPr/>
        </p:nvCxnSpPr>
        <p:spPr>
          <a:xfrm flipH="1" flipV="1">
            <a:off x="7650480" y="3532472"/>
            <a:ext cx="589670" cy="4955"/>
          </a:xfrm>
          <a:prstGeom prst="line">
            <a:avLst/>
          </a:prstGeom>
          <a:ln w="19050">
            <a:solidFill>
              <a:srgbClr val="C00000"/>
            </a:solidFill>
            <a:tailEnd type="oval"/>
          </a:ln>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B975E53A-D58D-4E05-BD24-DE861960A35E}"/>
              </a:ext>
            </a:extLst>
          </p:cNvPr>
          <p:cNvCxnSpPr/>
          <p:nvPr/>
        </p:nvCxnSpPr>
        <p:spPr>
          <a:xfrm flipH="1" flipV="1">
            <a:off x="6698912" y="4455802"/>
            <a:ext cx="1573373" cy="1179"/>
          </a:xfrm>
          <a:prstGeom prst="line">
            <a:avLst/>
          </a:prstGeom>
          <a:ln w="19050">
            <a:solidFill>
              <a:srgbClr val="C00000"/>
            </a:solidFill>
            <a:tailEnd type="ova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128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A186CC-F697-449D-AC5F-A1E18015F53F}"/>
              </a:ext>
            </a:extLst>
          </p:cNvPr>
          <p:cNvSpPr txBox="1"/>
          <p:nvPr/>
        </p:nvSpPr>
        <p:spPr>
          <a:xfrm>
            <a:off x="4037897" y="2069471"/>
            <a:ext cx="3765133" cy="2554545"/>
          </a:xfrm>
          <a:prstGeom prst="rect">
            <a:avLst/>
          </a:prstGeom>
          <a:noFill/>
        </p:spPr>
        <p:txBody>
          <a:bodyPr wrap="none" rtlCol="0">
            <a:spAutoFit/>
          </a:bodyPr>
          <a:lstStyle/>
          <a:p>
            <a:pPr algn="ctr"/>
            <a:r>
              <a:rPr lang="en-US" sz="4000" dirty="0"/>
              <a:t>EIC center &amp; </a:t>
            </a:r>
            <a:r>
              <a:rPr lang="en-US" sz="4000" dirty="0" err="1"/>
              <a:t>JLab</a:t>
            </a:r>
            <a:endParaRPr lang="en-US" sz="4000" dirty="0"/>
          </a:p>
          <a:p>
            <a:pPr algn="ctr"/>
            <a:r>
              <a:rPr lang="en-US" sz="4000" dirty="0"/>
              <a:t>projects</a:t>
            </a:r>
            <a:endParaRPr lang="en-US" sz="4000" dirty="0">
              <a:solidFill>
                <a:srgbClr val="C00000"/>
              </a:solidFill>
            </a:endParaRPr>
          </a:p>
          <a:p>
            <a:pPr algn="ctr"/>
            <a:br>
              <a:rPr lang="en-US" sz="4000" dirty="0"/>
            </a:br>
            <a:endParaRPr lang="en-US" sz="4000" dirty="0"/>
          </a:p>
        </p:txBody>
      </p:sp>
    </p:spTree>
    <p:extLst>
      <p:ext uri="{BB962C8B-B14F-4D97-AF65-F5344CB8AC3E}">
        <p14:creationId xmlns:p14="http://schemas.microsoft.com/office/powerpoint/2010/main" val="2032189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2943F5-7887-43F4-AADB-FA098033D7DF}"/>
              </a:ext>
            </a:extLst>
          </p:cNvPr>
          <p:cNvSpPr>
            <a:spLocks noGrp="1"/>
          </p:cNvSpPr>
          <p:nvPr>
            <p:ph type="sldNum" sz="quarter" idx="4"/>
          </p:nvPr>
        </p:nvSpPr>
        <p:spPr/>
        <p:txBody>
          <a:bodyPr/>
          <a:lstStyle/>
          <a:p>
            <a:fld id="{B9A5DFB4-3D23-4866-8D46-AE36D04BFD7D}" type="slidenum">
              <a:rPr lang="en-US" smtClean="0"/>
              <a:pPr/>
              <a:t>19</a:t>
            </a:fld>
            <a:endParaRPr lang="en-US"/>
          </a:p>
        </p:txBody>
      </p:sp>
      <p:sp>
        <p:nvSpPr>
          <p:cNvPr id="3" name="TextBox 2">
            <a:extLst>
              <a:ext uri="{FF2B5EF4-FFF2-40B4-BE49-F238E27FC236}">
                <a16:creationId xmlns:a16="http://schemas.microsoft.com/office/drawing/2014/main" id="{C48B466F-2A88-4D1C-B720-5E1A24ED139D}"/>
              </a:ext>
            </a:extLst>
          </p:cNvPr>
          <p:cNvSpPr txBox="1"/>
          <p:nvPr/>
        </p:nvSpPr>
        <p:spPr>
          <a:xfrm>
            <a:off x="349676" y="799731"/>
            <a:ext cx="4858898" cy="830997"/>
          </a:xfrm>
          <a:prstGeom prst="rect">
            <a:avLst/>
          </a:prstGeom>
          <a:noFill/>
        </p:spPr>
        <p:txBody>
          <a:bodyPr wrap="square" rtlCol="0">
            <a:spAutoFit/>
          </a:bodyPr>
          <a:lstStyle/>
          <a:p>
            <a:pPr>
              <a:spcBef>
                <a:spcPts val="1000"/>
              </a:spcBef>
            </a:pPr>
            <a:r>
              <a:rPr lang="en-US" sz="1600" dirty="0">
                <a:solidFill>
                  <a:schemeClr val="bg1">
                    <a:lumMod val="50000"/>
                  </a:schemeClr>
                </a:solidFill>
                <a:ea typeface="Comic Sans MS" charset="0"/>
                <a:cs typeface="Comic Sans MS" charset="0"/>
              </a:rPr>
              <a:t>The Electron-Ion Collider Center (EIC</a:t>
            </a:r>
            <a:r>
              <a:rPr lang="en-US" sz="1600" baseline="30000" dirty="0">
                <a:solidFill>
                  <a:schemeClr val="bg1">
                    <a:lumMod val="50000"/>
                  </a:schemeClr>
                </a:solidFill>
                <a:ea typeface="Comic Sans MS" charset="0"/>
                <a:cs typeface="Comic Sans MS" charset="0"/>
              </a:rPr>
              <a:t>2</a:t>
            </a:r>
            <a:r>
              <a:rPr lang="en-US" sz="1600" dirty="0">
                <a:solidFill>
                  <a:schemeClr val="bg1">
                    <a:lumMod val="50000"/>
                  </a:schemeClr>
                </a:solidFill>
                <a:ea typeface="Comic Sans MS" charset="0"/>
                <a:cs typeface="Comic Sans MS" charset="0"/>
              </a:rPr>
              <a:t>@JLab) is an organization to advance and promote the science program at a future electron-ion collider (EIC) facility.   </a:t>
            </a:r>
          </a:p>
        </p:txBody>
      </p:sp>
      <p:sp>
        <p:nvSpPr>
          <p:cNvPr id="4" name="Rectangle 3">
            <a:extLst>
              <a:ext uri="{FF2B5EF4-FFF2-40B4-BE49-F238E27FC236}">
                <a16:creationId xmlns:a16="http://schemas.microsoft.com/office/drawing/2014/main" id="{CB10DBC6-7DD4-42E2-BC2C-80FC615A523F}"/>
              </a:ext>
            </a:extLst>
          </p:cNvPr>
          <p:cNvSpPr/>
          <p:nvPr/>
        </p:nvSpPr>
        <p:spPr>
          <a:xfrm>
            <a:off x="7246006" y="968632"/>
            <a:ext cx="4305111" cy="4158190"/>
          </a:xfrm>
          <a:prstGeom prst="rect">
            <a:avLst/>
          </a:prstGeom>
        </p:spPr>
        <p:txBody>
          <a:bodyPr wrap="square">
            <a:spAutoFit/>
          </a:bodyPr>
          <a:lstStyle/>
          <a:p>
            <a:pPr>
              <a:lnSpc>
                <a:spcPct val="150000"/>
              </a:lnSpc>
            </a:pPr>
            <a:endParaRPr lang="en-US" sz="1600" dirty="0">
              <a:solidFill>
                <a:srgbClr val="000000"/>
              </a:solidFill>
              <a:ea typeface="Comic Sans MS" charset="0"/>
              <a:cs typeface="Comic Sans MS" charset="0"/>
            </a:endParaRPr>
          </a:p>
          <a:p>
            <a:pPr marL="285750" indent="-285750">
              <a:lnSpc>
                <a:spcPct val="150000"/>
              </a:lnSpc>
              <a:buFont typeface="Wingdings" charset="2"/>
              <a:buChar char="ü"/>
            </a:pPr>
            <a:r>
              <a:rPr lang="en-US" b="1" dirty="0">
                <a:solidFill>
                  <a:srgbClr val="000000"/>
                </a:solidFill>
                <a:ea typeface="Comic Sans MS" charset="0"/>
                <a:cs typeface="Comic Sans MS" charset="0"/>
              </a:rPr>
              <a:t>Weekly meetings, ad-hoc meetings (workshops)</a:t>
            </a:r>
          </a:p>
          <a:p>
            <a:pPr marL="285750" indent="-285750">
              <a:lnSpc>
                <a:spcPct val="150000"/>
              </a:lnSpc>
              <a:buFont typeface="Wingdings" charset="2"/>
              <a:buChar char="ü"/>
            </a:pPr>
            <a:endParaRPr lang="en-US" b="1" dirty="0">
              <a:solidFill>
                <a:srgbClr val="000000"/>
              </a:solidFill>
              <a:ea typeface="Comic Sans MS" charset="0"/>
              <a:cs typeface="Comic Sans MS" charset="0"/>
            </a:endParaRPr>
          </a:p>
          <a:p>
            <a:pPr marL="285750" indent="-285750">
              <a:lnSpc>
                <a:spcPct val="150000"/>
              </a:lnSpc>
              <a:buFont typeface="Wingdings" charset="2"/>
              <a:buChar char="ü"/>
            </a:pPr>
            <a:r>
              <a:rPr lang="en-US" b="1" dirty="0">
                <a:solidFill>
                  <a:srgbClr val="000000"/>
                </a:solidFill>
                <a:ea typeface="Comic Sans MS" charset="0"/>
                <a:cs typeface="Comic Sans MS" charset="0"/>
              </a:rPr>
              <a:t>Lab Directed R&amp;D (LDRD)</a:t>
            </a:r>
          </a:p>
          <a:p>
            <a:pPr marL="285750" indent="-285750">
              <a:lnSpc>
                <a:spcPct val="150000"/>
              </a:lnSpc>
              <a:buFont typeface="Wingdings" charset="2"/>
              <a:buChar char="ü"/>
            </a:pPr>
            <a:endParaRPr lang="en-US" b="1" dirty="0">
              <a:solidFill>
                <a:srgbClr val="000000"/>
              </a:solidFill>
              <a:ea typeface="Comic Sans MS" charset="0"/>
              <a:cs typeface="Comic Sans MS" charset="0"/>
            </a:endParaRPr>
          </a:p>
          <a:p>
            <a:pPr marL="285750" indent="-285750">
              <a:lnSpc>
                <a:spcPct val="150000"/>
              </a:lnSpc>
              <a:buFont typeface="Wingdings" charset="2"/>
              <a:buChar char="ü"/>
            </a:pPr>
            <a:r>
              <a:rPr lang="en-US" b="1" dirty="0">
                <a:solidFill>
                  <a:srgbClr val="000000"/>
                </a:solidFill>
                <a:ea typeface="Comic Sans MS" charset="0"/>
                <a:cs typeface="Comic Sans MS" charset="0"/>
              </a:rPr>
              <a:t>Summer school, visitors, etc..</a:t>
            </a:r>
          </a:p>
          <a:p>
            <a:pPr marL="285750" indent="-285750">
              <a:lnSpc>
                <a:spcPct val="150000"/>
              </a:lnSpc>
              <a:buFont typeface="Wingdings" charset="2"/>
              <a:buChar char="ü"/>
            </a:pPr>
            <a:endParaRPr lang="en-US" b="1" dirty="0">
              <a:ea typeface="Comic Sans MS" charset="0"/>
              <a:cs typeface="Comic Sans MS" charset="0"/>
            </a:endParaRPr>
          </a:p>
          <a:p>
            <a:pPr marL="285750" indent="-285750">
              <a:lnSpc>
                <a:spcPct val="150000"/>
              </a:lnSpc>
              <a:buFont typeface="Wingdings" charset="2"/>
              <a:buChar char="ü"/>
            </a:pPr>
            <a:r>
              <a:rPr lang="en-US" b="1" dirty="0">
                <a:ea typeface="Comic Sans MS" charset="0"/>
                <a:cs typeface="Comic Sans MS" charset="0"/>
              </a:rPr>
              <a:t>Graduate student and postdocs fellow program  </a:t>
            </a:r>
          </a:p>
        </p:txBody>
      </p:sp>
      <p:sp>
        <p:nvSpPr>
          <p:cNvPr id="5" name="Rectangle 4">
            <a:extLst>
              <a:ext uri="{FF2B5EF4-FFF2-40B4-BE49-F238E27FC236}">
                <a16:creationId xmlns:a16="http://schemas.microsoft.com/office/drawing/2014/main" id="{07BC37DD-C60D-4E0B-83F0-5002054F3336}"/>
              </a:ext>
            </a:extLst>
          </p:cNvPr>
          <p:cNvSpPr/>
          <p:nvPr/>
        </p:nvSpPr>
        <p:spPr>
          <a:xfrm>
            <a:off x="8044723" y="5838107"/>
            <a:ext cx="2999026" cy="369332"/>
          </a:xfrm>
          <a:prstGeom prst="rect">
            <a:avLst/>
          </a:prstGeom>
        </p:spPr>
        <p:txBody>
          <a:bodyPr wrap="none">
            <a:spAutoFit/>
          </a:bodyPr>
          <a:lstStyle/>
          <a:p>
            <a:pPr marL="285750" indent="-285750">
              <a:buFont typeface="Wingdings" charset="2"/>
              <a:buChar char="Ø"/>
            </a:pPr>
            <a:r>
              <a:rPr lang="en-US" dirty="0">
                <a:solidFill>
                  <a:srgbClr val="000000"/>
                </a:solidFill>
                <a:ea typeface="Comic Sans MS" charset="0"/>
                <a:cs typeface="Comic Sans MS" charset="0"/>
              </a:rPr>
              <a:t>Contact person Rik Yoshida</a:t>
            </a:r>
          </a:p>
        </p:txBody>
      </p:sp>
      <p:grpSp>
        <p:nvGrpSpPr>
          <p:cNvPr id="7" name="Group 6">
            <a:extLst>
              <a:ext uri="{FF2B5EF4-FFF2-40B4-BE49-F238E27FC236}">
                <a16:creationId xmlns:a16="http://schemas.microsoft.com/office/drawing/2014/main" id="{D080D54C-F54B-48F1-BBD2-22E53612F06A}"/>
              </a:ext>
            </a:extLst>
          </p:cNvPr>
          <p:cNvGrpSpPr/>
          <p:nvPr/>
        </p:nvGrpSpPr>
        <p:grpSpPr>
          <a:xfrm>
            <a:off x="5208574" y="2660837"/>
            <a:ext cx="1774852" cy="1630260"/>
            <a:chOff x="4895027" y="2446117"/>
            <a:chExt cx="1774852" cy="1630260"/>
          </a:xfrm>
        </p:grpSpPr>
        <p:sp>
          <p:nvSpPr>
            <p:cNvPr id="8" name="Oval 7">
              <a:extLst>
                <a:ext uri="{FF2B5EF4-FFF2-40B4-BE49-F238E27FC236}">
                  <a16:creationId xmlns:a16="http://schemas.microsoft.com/office/drawing/2014/main" id="{305909D6-C154-4A31-8EED-2726990358C3}"/>
                </a:ext>
              </a:extLst>
            </p:cNvPr>
            <p:cNvSpPr/>
            <p:nvPr/>
          </p:nvSpPr>
          <p:spPr>
            <a:xfrm>
              <a:off x="4895027" y="2446117"/>
              <a:ext cx="1774852" cy="163026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051A4B-21AC-4C4E-BABB-CC20448BD739}"/>
                </a:ext>
              </a:extLst>
            </p:cNvPr>
            <p:cNvSpPr txBox="1"/>
            <p:nvPr/>
          </p:nvSpPr>
          <p:spPr>
            <a:xfrm>
              <a:off x="5157607" y="2833007"/>
              <a:ext cx="1263487" cy="584775"/>
            </a:xfrm>
            <a:prstGeom prst="rect">
              <a:avLst/>
            </a:prstGeom>
            <a:noFill/>
          </p:spPr>
          <p:txBody>
            <a:bodyPr wrap="none" rtlCol="0">
              <a:spAutoFit/>
            </a:bodyPr>
            <a:lstStyle/>
            <a:p>
              <a:pPr algn="ctr"/>
              <a:r>
                <a:rPr lang="en-US" sz="1600" dirty="0">
                  <a:solidFill>
                    <a:schemeClr val="accent1">
                      <a:lumMod val="40000"/>
                      <a:lumOff val="60000"/>
                    </a:schemeClr>
                  </a:solidFill>
                  <a:latin typeface="Berlin Sans FB" panose="020E0602020502020306" pitchFamily="34" charset="0"/>
                  <a:hlinkClick r:id="rId2">
                    <a:extLst>
                      <a:ext uri="{A12FA001-AC4F-418D-AE19-62706E023703}">
                        <ahyp:hlinkClr xmlns:ahyp="http://schemas.microsoft.com/office/drawing/2018/hyperlinkcolor" val="tx"/>
                      </a:ext>
                    </a:extLst>
                  </a:hlinkClick>
                </a:rPr>
                <a:t>www.</a:t>
              </a:r>
            </a:p>
            <a:p>
              <a:pPr algn="ctr"/>
              <a:r>
                <a:rPr lang="en-US" sz="1600" dirty="0">
                  <a:solidFill>
                    <a:schemeClr val="bg1"/>
                  </a:solidFill>
                  <a:latin typeface="Berlin Sans FB" panose="020E0602020502020306" pitchFamily="34" charset="0"/>
                  <a:hlinkClick r:id="rId2">
                    <a:extLst>
                      <a:ext uri="{A12FA001-AC4F-418D-AE19-62706E023703}">
                        <ahyp:hlinkClr xmlns:ahyp="http://schemas.microsoft.com/office/drawing/2018/hyperlinkcolor" val="tx"/>
                      </a:ext>
                    </a:extLst>
                  </a:hlinkClick>
                </a:rPr>
                <a:t>eiccenter.org</a:t>
              </a:r>
              <a:endParaRPr lang="en-US" sz="1600" dirty="0">
                <a:solidFill>
                  <a:schemeClr val="bg1"/>
                </a:solidFill>
                <a:latin typeface="Berlin Sans FB" panose="020E0602020502020306" pitchFamily="34" charset="0"/>
              </a:endParaRPr>
            </a:p>
          </p:txBody>
        </p:sp>
      </p:grpSp>
      <p:pic>
        <p:nvPicPr>
          <p:cNvPr id="10" name="Picture 9">
            <a:extLst>
              <a:ext uri="{FF2B5EF4-FFF2-40B4-BE49-F238E27FC236}">
                <a16:creationId xmlns:a16="http://schemas.microsoft.com/office/drawing/2014/main" id="{ABAFD7DC-64F8-4D32-98B0-74D264F0B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92" y="1630728"/>
            <a:ext cx="3543152" cy="1587068"/>
          </a:xfrm>
          <a:prstGeom prst="rect">
            <a:avLst/>
          </a:prstGeom>
        </p:spPr>
      </p:pic>
      <p:pic>
        <p:nvPicPr>
          <p:cNvPr id="11" name="Picture 10" descr="Screen Shot 2018-05-18 at 9.07.48 AM.png">
            <a:extLst>
              <a:ext uri="{FF2B5EF4-FFF2-40B4-BE49-F238E27FC236}">
                <a16:creationId xmlns:a16="http://schemas.microsoft.com/office/drawing/2014/main" id="{BFB3B84F-67C8-4BAB-8000-6B2FF2D8B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863" y="2726987"/>
            <a:ext cx="3071842" cy="1826436"/>
          </a:xfrm>
          <a:prstGeom prst="rect">
            <a:avLst/>
          </a:prstGeom>
        </p:spPr>
      </p:pic>
      <p:pic>
        <p:nvPicPr>
          <p:cNvPr id="12" name="Picture 11">
            <a:extLst>
              <a:ext uri="{FF2B5EF4-FFF2-40B4-BE49-F238E27FC236}">
                <a16:creationId xmlns:a16="http://schemas.microsoft.com/office/drawing/2014/main" id="{F4EFA0EA-7CBB-4C58-A0F5-D0841B2EB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452" y="4810879"/>
            <a:ext cx="2800350" cy="704850"/>
          </a:xfrm>
          <a:prstGeom prst="rect">
            <a:avLst/>
          </a:prstGeom>
        </p:spPr>
      </p:pic>
      <p:sp>
        <p:nvSpPr>
          <p:cNvPr id="13" name="TextBox 12">
            <a:extLst>
              <a:ext uri="{FF2B5EF4-FFF2-40B4-BE49-F238E27FC236}">
                <a16:creationId xmlns:a16="http://schemas.microsoft.com/office/drawing/2014/main" id="{610C29C8-30B1-44BC-8CAF-283654A92980}"/>
              </a:ext>
            </a:extLst>
          </p:cNvPr>
          <p:cNvSpPr txBox="1"/>
          <p:nvPr/>
        </p:nvSpPr>
        <p:spPr>
          <a:xfrm>
            <a:off x="1090743" y="5416815"/>
            <a:ext cx="3034870" cy="400110"/>
          </a:xfrm>
          <a:prstGeom prst="rect">
            <a:avLst/>
          </a:prstGeom>
          <a:noFill/>
        </p:spPr>
        <p:txBody>
          <a:bodyPr wrap="none" rtlCol="0">
            <a:spAutoFit/>
          </a:bodyPr>
          <a:lstStyle/>
          <a:p>
            <a:r>
              <a:rPr lang="en-US" sz="2000" b="1" dirty="0"/>
              <a:t>Machine learning initiative</a:t>
            </a:r>
          </a:p>
        </p:txBody>
      </p:sp>
    </p:spTree>
    <p:extLst>
      <p:ext uri="{BB962C8B-B14F-4D97-AF65-F5344CB8AC3E}">
        <p14:creationId xmlns:p14="http://schemas.microsoft.com/office/powerpoint/2010/main" val="3553070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29F22F-1466-4D89-ABF0-F7C58A488081}"/>
              </a:ext>
            </a:extLst>
          </p:cNvPr>
          <p:cNvSpPr>
            <a:spLocks noGrp="1"/>
          </p:cNvSpPr>
          <p:nvPr>
            <p:ph type="sldNum" sz="quarter" idx="4"/>
          </p:nvPr>
        </p:nvSpPr>
        <p:spPr/>
        <p:txBody>
          <a:bodyPr/>
          <a:lstStyle/>
          <a:p>
            <a:fld id="{B9A5DFB4-3D23-4866-8D46-AE36D04BFD7D}" type="slidenum">
              <a:rPr lang="en-US" smtClean="0"/>
              <a:pPr/>
              <a:t>2</a:t>
            </a:fld>
            <a:endParaRPr lang="en-US"/>
          </a:p>
        </p:txBody>
      </p:sp>
      <p:pic>
        <p:nvPicPr>
          <p:cNvPr id="3" name="Picture 2">
            <a:extLst>
              <a:ext uri="{FF2B5EF4-FFF2-40B4-BE49-F238E27FC236}">
                <a16:creationId xmlns:a16="http://schemas.microsoft.com/office/drawing/2014/main" id="{B6811BEB-55AA-4ABF-A9F2-89D6333967A2}"/>
              </a:ext>
            </a:extLst>
          </p:cNvPr>
          <p:cNvPicPr>
            <a:picLocks noChangeAspect="1"/>
          </p:cNvPicPr>
          <p:nvPr/>
        </p:nvPicPr>
        <p:blipFill rotWithShape="1">
          <a:blip r:embed="rId3"/>
          <a:srcRect r="55599"/>
          <a:stretch/>
        </p:blipFill>
        <p:spPr>
          <a:xfrm>
            <a:off x="775822" y="970396"/>
            <a:ext cx="4780503" cy="5030641"/>
          </a:xfrm>
          <a:prstGeom prst="rect">
            <a:avLst/>
          </a:prstGeom>
        </p:spPr>
      </p:pic>
      <p:sp>
        <p:nvSpPr>
          <p:cNvPr id="4" name="Rectangle 2">
            <a:extLst>
              <a:ext uri="{FF2B5EF4-FFF2-40B4-BE49-F238E27FC236}">
                <a16:creationId xmlns:a16="http://schemas.microsoft.com/office/drawing/2014/main" id="{FF22DFC4-E28A-4E53-A39C-72D8C8D261EE}"/>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Electron Ion Collider</a:t>
            </a:r>
          </a:p>
        </p:txBody>
      </p:sp>
      <p:pic>
        <p:nvPicPr>
          <p:cNvPr id="5" name="Picture 4">
            <a:extLst>
              <a:ext uri="{FF2B5EF4-FFF2-40B4-BE49-F238E27FC236}">
                <a16:creationId xmlns:a16="http://schemas.microsoft.com/office/drawing/2014/main" id="{6051BB57-C4A1-4124-AB88-3F457069F621}"/>
              </a:ext>
            </a:extLst>
          </p:cNvPr>
          <p:cNvPicPr>
            <a:picLocks noChangeAspect="1"/>
          </p:cNvPicPr>
          <p:nvPr/>
        </p:nvPicPr>
        <p:blipFill rotWithShape="1">
          <a:blip r:embed="rId3"/>
          <a:srcRect l="49180" t="5909" b="4064"/>
          <a:stretch/>
        </p:blipFill>
        <p:spPr>
          <a:xfrm>
            <a:off x="6047591" y="1059628"/>
            <a:ext cx="5624456" cy="4655426"/>
          </a:xfrm>
          <a:prstGeom prst="rect">
            <a:avLst/>
          </a:prstGeom>
        </p:spPr>
      </p:pic>
    </p:spTree>
    <p:extLst>
      <p:ext uri="{BB962C8B-B14F-4D97-AF65-F5344CB8AC3E}">
        <p14:creationId xmlns:p14="http://schemas.microsoft.com/office/powerpoint/2010/main" val="3392311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A186CC-F697-449D-AC5F-A1E18015F53F}"/>
              </a:ext>
            </a:extLst>
          </p:cNvPr>
          <p:cNvSpPr txBox="1"/>
          <p:nvPr/>
        </p:nvSpPr>
        <p:spPr>
          <a:xfrm>
            <a:off x="3159888" y="1972653"/>
            <a:ext cx="5660972" cy="2554545"/>
          </a:xfrm>
          <a:prstGeom prst="rect">
            <a:avLst/>
          </a:prstGeom>
          <a:noFill/>
        </p:spPr>
        <p:txBody>
          <a:bodyPr wrap="none" rtlCol="0">
            <a:spAutoFit/>
          </a:bodyPr>
          <a:lstStyle/>
          <a:p>
            <a:pPr algn="ctr"/>
            <a:r>
              <a:rPr lang="en-US" sz="4000" dirty="0"/>
              <a:t>Tracking</a:t>
            </a:r>
            <a:br>
              <a:rPr lang="en-US" sz="4000" dirty="0"/>
            </a:br>
            <a:r>
              <a:rPr lang="en-US" sz="4000" dirty="0">
                <a:solidFill>
                  <a:srgbClr val="C00000"/>
                </a:solidFill>
              </a:rPr>
              <a:t>rewarding and challenging</a:t>
            </a:r>
          </a:p>
          <a:p>
            <a:pPr algn="ctr"/>
            <a:br>
              <a:rPr lang="en-US" sz="4000" dirty="0"/>
            </a:br>
            <a:endParaRPr lang="en-US" sz="4000" dirty="0"/>
          </a:p>
        </p:txBody>
      </p:sp>
    </p:spTree>
    <p:extLst>
      <p:ext uri="{BB962C8B-B14F-4D97-AF65-F5344CB8AC3E}">
        <p14:creationId xmlns:p14="http://schemas.microsoft.com/office/powerpoint/2010/main" val="2915897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0D3E26-4B50-43A5-AAA4-07C1E3D609C0}"/>
              </a:ext>
            </a:extLst>
          </p:cNvPr>
          <p:cNvSpPr>
            <a:spLocks noGrp="1"/>
          </p:cNvSpPr>
          <p:nvPr>
            <p:ph type="sldNum" sz="quarter" idx="4"/>
          </p:nvPr>
        </p:nvSpPr>
        <p:spPr/>
        <p:txBody>
          <a:bodyPr/>
          <a:lstStyle/>
          <a:p>
            <a:fld id="{B9A5DFB4-3D23-4866-8D46-AE36D04BFD7D}" type="slidenum">
              <a:rPr lang="en-US" smtClean="0"/>
              <a:pPr/>
              <a:t>21</a:t>
            </a:fld>
            <a:endParaRPr lang="en-US"/>
          </a:p>
        </p:txBody>
      </p:sp>
      <p:pic>
        <p:nvPicPr>
          <p:cNvPr id="3" name="Picture 2">
            <a:extLst>
              <a:ext uri="{FF2B5EF4-FFF2-40B4-BE49-F238E27FC236}">
                <a16:creationId xmlns:a16="http://schemas.microsoft.com/office/drawing/2014/main" id="{179AE187-B722-41D3-9FD9-804A67795452}"/>
              </a:ext>
            </a:extLst>
          </p:cNvPr>
          <p:cNvPicPr>
            <a:picLocks noChangeAspect="1"/>
          </p:cNvPicPr>
          <p:nvPr/>
        </p:nvPicPr>
        <p:blipFill>
          <a:blip r:embed="rId2"/>
          <a:stretch>
            <a:fillRect/>
          </a:stretch>
        </p:blipFill>
        <p:spPr>
          <a:xfrm>
            <a:off x="1395521" y="887221"/>
            <a:ext cx="9554303" cy="5566058"/>
          </a:xfrm>
          <a:prstGeom prst="rect">
            <a:avLst/>
          </a:prstGeom>
        </p:spPr>
      </p:pic>
      <p:sp>
        <p:nvSpPr>
          <p:cNvPr id="4" name="Rectangle 3">
            <a:extLst>
              <a:ext uri="{FF2B5EF4-FFF2-40B4-BE49-F238E27FC236}">
                <a16:creationId xmlns:a16="http://schemas.microsoft.com/office/drawing/2014/main" id="{0DB4A688-3379-4D52-AACC-150A7767EDFB}"/>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Tracking rewards</a:t>
            </a:r>
          </a:p>
        </p:txBody>
      </p:sp>
    </p:spTree>
    <p:extLst>
      <p:ext uri="{BB962C8B-B14F-4D97-AF65-F5344CB8AC3E}">
        <p14:creationId xmlns:p14="http://schemas.microsoft.com/office/powerpoint/2010/main" val="2621532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A80701-F0F0-4D34-850A-4BE2086E0D4C}"/>
              </a:ext>
            </a:extLst>
          </p:cNvPr>
          <p:cNvSpPr>
            <a:spLocks noGrp="1"/>
          </p:cNvSpPr>
          <p:nvPr>
            <p:ph type="sldNum" sz="quarter" idx="4"/>
          </p:nvPr>
        </p:nvSpPr>
        <p:spPr/>
        <p:txBody>
          <a:bodyPr/>
          <a:lstStyle/>
          <a:p>
            <a:fld id="{B9A5DFB4-3D23-4866-8D46-AE36D04BFD7D}" type="slidenum">
              <a:rPr lang="en-US" smtClean="0"/>
              <a:pPr/>
              <a:t>22</a:t>
            </a:fld>
            <a:endParaRPr lang="en-US"/>
          </a:p>
        </p:txBody>
      </p:sp>
      <p:sp>
        <p:nvSpPr>
          <p:cNvPr id="3" name="Rectangle 2">
            <a:extLst>
              <a:ext uri="{FF2B5EF4-FFF2-40B4-BE49-F238E27FC236}">
                <a16:creationId xmlns:a16="http://schemas.microsoft.com/office/drawing/2014/main" id="{FA19BDCF-E763-4094-A5CA-CDBE5641AE17}"/>
              </a:ext>
            </a:extLst>
          </p:cNvPr>
          <p:cNvSpPr/>
          <p:nvPr/>
        </p:nvSpPr>
        <p:spPr>
          <a:xfrm>
            <a:off x="654019" y="892173"/>
            <a:ext cx="2594628" cy="923330"/>
          </a:xfrm>
          <a:prstGeom prst="rect">
            <a:avLst/>
          </a:prstGeom>
        </p:spPr>
        <p:txBody>
          <a:bodyPr wrap="square">
            <a:spAutoFit/>
          </a:bodyPr>
          <a:lstStyle/>
          <a:p>
            <a:r>
              <a:rPr lang="en-US" b="1" dirty="0">
                <a:solidFill>
                  <a:schemeClr val="bg1">
                    <a:lumMod val="50000"/>
                  </a:schemeClr>
                </a:solidFill>
                <a:latin typeface="Arial-BoldMT"/>
              </a:rPr>
              <a:t>Jean-</a:t>
            </a:r>
            <a:r>
              <a:rPr lang="en-US" b="1" dirty="0" err="1">
                <a:solidFill>
                  <a:schemeClr val="bg1">
                    <a:lumMod val="50000"/>
                  </a:schemeClr>
                </a:solidFill>
                <a:latin typeface="Arial-BoldMT"/>
              </a:rPr>
              <a:t>Roch</a:t>
            </a:r>
            <a:r>
              <a:rPr lang="en-US" b="1" dirty="0">
                <a:solidFill>
                  <a:schemeClr val="bg1">
                    <a:lumMod val="50000"/>
                  </a:schemeClr>
                </a:solidFill>
                <a:latin typeface="Arial-BoldMT"/>
              </a:rPr>
              <a:t> </a:t>
            </a:r>
            <a:r>
              <a:rPr lang="en-US" b="1" dirty="0" err="1">
                <a:solidFill>
                  <a:schemeClr val="bg1">
                    <a:lumMod val="50000"/>
                  </a:schemeClr>
                </a:solidFill>
                <a:latin typeface="Arial-BoldMT"/>
              </a:rPr>
              <a:t>Vlimant</a:t>
            </a:r>
            <a:br>
              <a:rPr lang="en-US" b="1" dirty="0">
                <a:solidFill>
                  <a:schemeClr val="bg1">
                    <a:lumMod val="50000"/>
                  </a:schemeClr>
                </a:solidFill>
                <a:latin typeface="Arial-BoldMT"/>
              </a:rPr>
            </a:br>
            <a:r>
              <a:rPr lang="en-US" b="1" dirty="0">
                <a:solidFill>
                  <a:schemeClr val="bg1">
                    <a:lumMod val="50000"/>
                  </a:schemeClr>
                </a:solidFill>
                <a:latin typeface="Arial-BoldMT"/>
              </a:rPr>
              <a:t>(Caltech)</a:t>
            </a:r>
            <a:r>
              <a:rPr lang="en-US" dirty="0">
                <a:solidFill>
                  <a:schemeClr val="bg1">
                    <a:lumMod val="50000"/>
                  </a:schemeClr>
                </a:solidFill>
              </a:rPr>
              <a:t> </a:t>
            </a:r>
            <a:br>
              <a:rPr lang="en-US" dirty="0"/>
            </a:br>
            <a:endParaRPr lang="en-US" dirty="0"/>
          </a:p>
        </p:txBody>
      </p:sp>
      <p:sp>
        <p:nvSpPr>
          <p:cNvPr id="4" name="TextBox 3">
            <a:extLst>
              <a:ext uri="{FF2B5EF4-FFF2-40B4-BE49-F238E27FC236}">
                <a16:creationId xmlns:a16="http://schemas.microsoft.com/office/drawing/2014/main" id="{73DAE6B3-6190-48B0-A82C-0E91831ED506}"/>
              </a:ext>
            </a:extLst>
          </p:cNvPr>
          <p:cNvSpPr txBox="1"/>
          <p:nvPr/>
        </p:nvSpPr>
        <p:spPr>
          <a:xfrm>
            <a:off x="5587348" y="841798"/>
            <a:ext cx="6890064" cy="646331"/>
          </a:xfrm>
          <a:prstGeom prst="rect">
            <a:avLst/>
          </a:prstGeom>
          <a:noFill/>
        </p:spPr>
        <p:txBody>
          <a:bodyPr wrap="square" rtlCol="0">
            <a:spAutoFit/>
          </a:bodyPr>
          <a:lstStyle/>
          <a:p>
            <a:r>
              <a:rPr lang="en-US" b="1" dirty="0">
                <a:solidFill>
                  <a:schemeClr val="bg1">
                    <a:lumMod val="50000"/>
                  </a:schemeClr>
                </a:solidFill>
              </a:rPr>
              <a:t>[1] Tracking at Hadron Colliders with Machine Learning (video)</a:t>
            </a:r>
            <a:r>
              <a:rPr lang="en-US" dirty="0">
                <a:solidFill>
                  <a:schemeClr val="bg1">
                    <a:lumMod val="50000"/>
                  </a:schemeClr>
                </a:solidFill>
              </a:rPr>
              <a:t> https://cds.cern.ch/record/2672711?ln=en</a:t>
            </a:r>
          </a:p>
        </p:txBody>
      </p:sp>
      <p:sp>
        <p:nvSpPr>
          <p:cNvPr id="5" name="Rectangle 4">
            <a:extLst>
              <a:ext uri="{FF2B5EF4-FFF2-40B4-BE49-F238E27FC236}">
                <a16:creationId xmlns:a16="http://schemas.microsoft.com/office/drawing/2014/main" id="{7A0AF5C7-78A2-4BEC-8A4D-4CCE6706FA04}"/>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Tracking challenges</a:t>
            </a:r>
          </a:p>
        </p:txBody>
      </p:sp>
      <p:sp>
        <p:nvSpPr>
          <p:cNvPr id="7" name="Rectangle 6">
            <a:extLst>
              <a:ext uri="{FF2B5EF4-FFF2-40B4-BE49-F238E27FC236}">
                <a16:creationId xmlns:a16="http://schemas.microsoft.com/office/drawing/2014/main" id="{6BBD4C53-07C2-4C15-BFB9-D4A316170B1C}"/>
              </a:ext>
            </a:extLst>
          </p:cNvPr>
          <p:cNvSpPr/>
          <p:nvPr/>
        </p:nvSpPr>
        <p:spPr>
          <a:xfrm>
            <a:off x="261288" y="4858190"/>
            <a:ext cx="11669424" cy="1288751"/>
          </a:xfrm>
          <a:prstGeom prst="rect">
            <a:avLst/>
          </a:prstGeom>
        </p:spPr>
        <p:txBody>
          <a:bodyPr wrap="square">
            <a:spAutoFit/>
          </a:bodyPr>
          <a:lstStyle/>
          <a:p>
            <a:pPr>
              <a:lnSpc>
                <a:spcPct val="150000"/>
              </a:lnSpc>
              <a:spcAft>
                <a:spcPts val="800"/>
              </a:spcAft>
            </a:pPr>
            <a:r>
              <a:rPr lang="en-US" dirty="0">
                <a:latin typeface="Times New Roman" panose="02020603050405020304" pitchFamily="18" charset="0"/>
                <a:ea typeface="MS Mincho" panose="02020609040205080304" pitchFamily="49" charset="-128"/>
                <a:cs typeface="Times New Roman" panose="02020603050405020304" pitchFamily="18" charset="0"/>
              </a:rPr>
              <a:t>It is now understood, that realistic detector images have high dimensionality and sparsity and are difficult to construct from the irregular geometries of complex experimental setup. Not all detector information and not all tracks are equal and not all features matter, giving a rise to high dimensionality of the cost function. </a:t>
            </a:r>
            <a:endParaRPr lang="en-US"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8" name="Picture 7">
            <a:extLst>
              <a:ext uri="{FF2B5EF4-FFF2-40B4-BE49-F238E27FC236}">
                <a16:creationId xmlns:a16="http://schemas.microsoft.com/office/drawing/2014/main" id="{4E73EC96-4D23-4188-AA5F-DB370BB16F01}"/>
              </a:ext>
            </a:extLst>
          </p:cNvPr>
          <p:cNvPicPr>
            <a:picLocks noChangeAspect="1"/>
          </p:cNvPicPr>
          <p:nvPr/>
        </p:nvPicPr>
        <p:blipFill>
          <a:blip r:embed="rId2"/>
          <a:stretch>
            <a:fillRect/>
          </a:stretch>
        </p:blipFill>
        <p:spPr>
          <a:xfrm>
            <a:off x="6085610" y="2214252"/>
            <a:ext cx="5893540" cy="2507971"/>
          </a:xfrm>
          <a:prstGeom prst="rect">
            <a:avLst/>
          </a:prstGeom>
        </p:spPr>
      </p:pic>
      <p:pic>
        <p:nvPicPr>
          <p:cNvPr id="9" name="Picture 8">
            <a:extLst>
              <a:ext uri="{FF2B5EF4-FFF2-40B4-BE49-F238E27FC236}">
                <a16:creationId xmlns:a16="http://schemas.microsoft.com/office/drawing/2014/main" id="{2CE2B8FD-A83E-4D16-BCBF-23D95B521F1A}"/>
              </a:ext>
            </a:extLst>
          </p:cNvPr>
          <p:cNvPicPr>
            <a:picLocks noChangeAspect="1"/>
          </p:cNvPicPr>
          <p:nvPr/>
        </p:nvPicPr>
        <p:blipFill>
          <a:blip r:embed="rId3"/>
          <a:stretch>
            <a:fillRect/>
          </a:stretch>
        </p:blipFill>
        <p:spPr>
          <a:xfrm>
            <a:off x="212850" y="2309679"/>
            <a:ext cx="5624250" cy="2266007"/>
          </a:xfrm>
          <a:prstGeom prst="rect">
            <a:avLst/>
          </a:prstGeom>
        </p:spPr>
      </p:pic>
      <p:sp>
        <p:nvSpPr>
          <p:cNvPr id="10" name="Rectangle 9">
            <a:extLst>
              <a:ext uri="{FF2B5EF4-FFF2-40B4-BE49-F238E27FC236}">
                <a16:creationId xmlns:a16="http://schemas.microsoft.com/office/drawing/2014/main" id="{6B696108-8011-496B-A7F4-E2E54C143DE0}"/>
              </a:ext>
            </a:extLst>
          </p:cNvPr>
          <p:cNvSpPr/>
          <p:nvPr/>
        </p:nvSpPr>
        <p:spPr>
          <a:xfrm>
            <a:off x="2227650" y="1986513"/>
            <a:ext cx="1891598" cy="646331"/>
          </a:xfrm>
          <a:prstGeom prst="rect">
            <a:avLst/>
          </a:prstGeom>
        </p:spPr>
        <p:txBody>
          <a:bodyPr wrap="square">
            <a:spAutoFit/>
          </a:bodyPr>
          <a:lstStyle/>
          <a:p>
            <a:r>
              <a:rPr lang="en-US" dirty="0">
                <a:solidFill>
                  <a:srgbClr val="000000"/>
                </a:solidFill>
                <a:latin typeface="ArialMT"/>
              </a:rPr>
              <a:t>Scene Labeling</a:t>
            </a:r>
            <a:r>
              <a:rPr lang="en-US" dirty="0"/>
              <a:t> </a:t>
            </a:r>
            <a:br>
              <a:rPr lang="en-US" dirty="0"/>
            </a:br>
            <a:endParaRPr lang="en-US" dirty="0"/>
          </a:p>
        </p:txBody>
      </p:sp>
      <p:sp>
        <p:nvSpPr>
          <p:cNvPr id="11" name="Rectangle 10">
            <a:extLst>
              <a:ext uri="{FF2B5EF4-FFF2-40B4-BE49-F238E27FC236}">
                <a16:creationId xmlns:a16="http://schemas.microsoft.com/office/drawing/2014/main" id="{D0437BA4-02DA-4820-A8A1-30FC894713E6}"/>
              </a:ext>
            </a:extLst>
          </p:cNvPr>
          <p:cNvSpPr/>
          <p:nvPr/>
        </p:nvSpPr>
        <p:spPr>
          <a:xfrm>
            <a:off x="8292494" y="1942773"/>
            <a:ext cx="1580862" cy="369332"/>
          </a:xfrm>
          <a:prstGeom prst="rect">
            <a:avLst/>
          </a:prstGeom>
        </p:spPr>
        <p:txBody>
          <a:bodyPr wrap="square">
            <a:spAutoFit/>
          </a:bodyPr>
          <a:lstStyle/>
          <a:p>
            <a:r>
              <a:rPr lang="en-US" dirty="0">
                <a:solidFill>
                  <a:srgbClr val="000000"/>
                </a:solidFill>
                <a:latin typeface="ArialMT"/>
              </a:rPr>
              <a:t>Data sparsity</a:t>
            </a:r>
            <a:r>
              <a:rPr lang="en-US" dirty="0"/>
              <a:t> </a:t>
            </a:r>
          </a:p>
        </p:txBody>
      </p:sp>
    </p:spTree>
    <p:extLst>
      <p:ext uri="{BB962C8B-B14F-4D97-AF65-F5344CB8AC3E}">
        <p14:creationId xmlns:p14="http://schemas.microsoft.com/office/powerpoint/2010/main" val="1595328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0845C6-4138-4775-9002-3D994872A614}"/>
              </a:ext>
            </a:extLst>
          </p:cNvPr>
          <p:cNvSpPr>
            <a:spLocks noGrp="1"/>
          </p:cNvSpPr>
          <p:nvPr>
            <p:ph type="sldNum" sz="quarter" idx="4"/>
          </p:nvPr>
        </p:nvSpPr>
        <p:spPr/>
        <p:txBody>
          <a:bodyPr/>
          <a:lstStyle/>
          <a:p>
            <a:fld id="{B9A5DFB4-3D23-4866-8D46-AE36D04BFD7D}" type="slidenum">
              <a:rPr lang="en-US" smtClean="0"/>
              <a:pPr/>
              <a:t>23</a:t>
            </a:fld>
            <a:endParaRPr lang="en-US"/>
          </a:p>
        </p:txBody>
      </p:sp>
      <p:pic>
        <p:nvPicPr>
          <p:cNvPr id="3" name="Picture 2">
            <a:extLst>
              <a:ext uri="{FF2B5EF4-FFF2-40B4-BE49-F238E27FC236}">
                <a16:creationId xmlns:a16="http://schemas.microsoft.com/office/drawing/2014/main" id="{FE69EDE8-445B-4026-AB8B-F23ADCA25DD7}"/>
              </a:ext>
            </a:extLst>
          </p:cNvPr>
          <p:cNvPicPr>
            <a:picLocks noChangeAspect="1"/>
          </p:cNvPicPr>
          <p:nvPr/>
        </p:nvPicPr>
        <p:blipFill>
          <a:blip r:embed="rId2"/>
          <a:stretch>
            <a:fillRect/>
          </a:stretch>
        </p:blipFill>
        <p:spPr>
          <a:xfrm>
            <a:off x="3251484" y="897406"/>
            <a:ext cx="5494706" cy="5350904"/>
          </a:xfrm>
          <a:prstGeom prst="rect">
            <a:avLst/>
          </a:prstGeom>
        </p:spPr>
      </p:pic>
      <p:sp>
        <p:nvSpPr>
          <p:cNvPr id="4" name="Rectangle 3">
            <a:extLst>
              <a:ext uri="{FF2B5EF4-FFF2-40B4-BE49-F238E27FC236}">
                <a16:creationId xmlns:a16="http://schemas.microsoft.com/office/drawing/2014/main" id="{9D154FB8-0E14-4009-949A-534B2504AED0}"/>
              </a:ext>
            </a:extLst>
          </p:cNvPr>
          <p:cNvSpPr/>
          <p:nvPr/>
        </p:nvSpPr>
        <p:spPr>
          <a:xfrm>
            <a:off x="9687740" y="5602022"/>
            <a:ext cx="2594628" cy="923330"/>
          </a:xfrm>
          <a:prstGeom prst="rect">
            <a:avLst/>
          </a:prstGeom>
        </p:spPr>
        <p:txBody>
          <a:bodyPr wrap="square">
            <a:spAutoFit/>
          </a:bodyPr>
          <a:lstStyle/>
          <a:p>
            <a:r>
              <a:rPr lang="en-US" b="1" dirty="0">
                <a:solidFill>
                  <a:schemeClr val="bg1">
                    <a:lumMod val="50000"/>
                  </a:schemeClr>
                </a:solidFill>
                <a:latin typeface="Arial-BoldMT"/>
              </a:rPr>
              <a:t>Jean-</a:t>
            </a:r>
            <a:r>
              <a:rPr lang="en-US" b="1" dirty="0" err="1">
                <a:solidFill>
                  <a:schemeClr val="bg1">
                    <a:lumMod val="50000"/>
                  </a:schemeClr>
                </a:solidFill>
                <a:latin typeface="Arial-BoldMT"/>
              </a:rPr>
              <a:t>Roch</a:t>
            </a:r>
            <a:r>
              <a:rPr lang="en-US" b="1" dirty="0">
                <a:solidFill>
                  <a:schemeClr val="bg1">
                    <a:lumMod val="50000"/>
                  </a:schemeClr>
                </a:solidFill>
                <a:latin typeface="Arial-BoldMT"/>
              </a:rPr>
              <a:t> </a:t>
            </a:r>
            <a:r>
              <a:rPr lang="en-US" b="1" dirty="0" err="1">
                <a:solidFill>
                  <a:schemeClr val="bg1">
                    <a:lumMod val="50000"/>
                  </a:schemeClr>
                </a:solidFill>
                <a:latin typeface="Arial-BoldMT"/>
              </a:rPr>
              <a:t>Vlimant</a:t>
            </a:r>
            <a:br>
              <a:rPr lang="en-US" b="1" dirty="0">
                <a:solidFill>
                  <a:schemeClr val="bg1">
                    <a:lumMod val="50000"/>
                  </a:schemeClr>
                </a:solidFill>
                <a:latin typeface="Arial-BoldMT"/>
              </a:rPr>
            </a:br>
            <a:r>
              <a:rPr lang="en-US" b="1" dirty="0">
                <a:solidFill>
                  <a:schemeClr val="bg1">
                    <a:lumMod val="50000"/>
                  </a:schemeClr>
                </a:solidFill>
                <a:latin typeface="Arial-BoldMT"/>
              </a:rPr>
              <a:t>(Caltech)</a:t>
            </a:r>
            <a:r>
              <a:rPr lang="en-US" dirty="0">
                <a:solidFill>
                  <a:schemeClr val="bg1">
                    <a:lumMod val="50000"/>
                  </a:schemeClr>
                </a:solidFill>
              </a:rPr>
              <a:t> </a:t>
            </a:r>
            <a:br>
              <a:rPr lang="en-US" dirty="0"/>
            </a:br>
            <a:endParaRPr lang="en-US" dirty="0"/>
          </a:p>
        </p:txBody>
      </p:sp>
    </p:spTree>
    <p:extLst>
      <p:ext uri="{BB962C8B-B14F-4D97-AF65-F5344CB8AC3E}">
        <p14:creationId xmlns:p14="http://schemas.microsoft.com/office/powerpoint/2010/main" val="3738524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0D420E-A10B-4EC7-9823-F97BDCBA9515}"/>
              </a:ext>
            </a:extLst>
          </p:cNvPr>
          <p:cNvSpPr>
            <a:spLocks noGrp="1"/>
          </p:cNvSpPr>
          <p:nvPr>
            <p:ph type="sldNum" sz="quarter" idx="4"/>
          </p:nvPr>
        </p:nvSpPr>
        <p:spPr/>
        <p:txBody>
          <a:bodyPr/>
          <a:lstStyle/>
          <a:p>
            <a:fld id="{B9A5DFB4-3D23-4866-8D46-AE36D04BFD7D}" type="slidenum">
              <a:rPr lang="en-US" smtClean="0"/>
              <a:pPr/>
              <a:t>24</a:t>
            </a:fld>
            <a:endParaRPr lang="en-US"/>
          </a:p>
        </p:txBody>
      </p:sp>
      <p:pic>
        <p:nvPicPr>
          <p:cNvPr id="4" name="Picture 3" descr="A vintage photo of a group of people posing for the camera&#10;&#10;Description automatically generated">
            <a:extLst>
              <a:ext uri="{FF2B5EF4-FFF2-40B4-BE49-F238E27FC236}">
                <a16:creationId xmlns:a16="http://schemas.microsoft.com/office/drawing/2014/main" id="{A3BBFB54-EA48-4CC6-B2BA-FC0F8612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90" y="1344980"/>
            <a:ext cx="4895945" cy="3671959"/>
          </a:xfrm>
          <a:prstGeom prst="rect">
            <a:avLst/>
          </a:prstGeom>
        </p:spPr>
      </p:pic>
      <p:sp>
        <p:nvSpPr>
          <p:cNvPr id="5" name="Rectangle 4">
            <a:extLst>
              <a:ext uri="{FF2B5EF4-FFF2-40B4-BE49-F238E27FC236}">
                <a16:creationId xmlns:a16="http://schemas.microsoft.com/office/drawing/2014/main" id="{733C3CCC-E6E4-4ECC-AAE8-3E213DA56165}"/>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Real problem vs toy problem</a:t>
            </a:r>
          </a:p>
        </p:txBody>
      </p:sp>
      <p:pic>
        <p:nvPicPr>
          <p:cNvPr id="7" name="Picture 6" descr="A picture containing bear, teddy, sky, stuffed&#10;&#10;Description automatically generated">
            <a:extLst>
              <a:ext uri="{FF2B5EF4-FFF2-40B4-BE49-F238E27FC236}">
                <a16:creationId xmlns:a16="http://schemas.microsoft.com/office/drawing/2014/main" id="{669CB8EB-858C-4CAC-A3A7-A8449E89A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130" y="1273143"/>
            <a:ext cx="2219461" cy="2219461"/>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A6B6D6F3-7CAE-47BF-9EFB-31B6AE403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55263" y="2663574"/>
            <a:ext cx="3181446" cy="2120964"/>
          </a:xfrm>
          <a:prstGeom prst="rect">
            <a:avLst/>
          </a:prstGeom>
        </p:spPr>
      </p:pic>
      <p:sp>
        <p:nvSpPr>
          <p:cNvPr id="10" name="Rectangle 9">
            <a:extLst>
              <a:ext uri="{FF2B5EF4-FFF2-40B4-BE49-F238E27FC236}">
                <a16:creationId xmlns:a16="http://schemas.microsoft.com/office/drawing/2014/main" id="{BCD228F4-3BAE-42C9-B859-01329729EB1D}"/>
              </a:ext>
            </a:extLst>
          </p:cNvPr>
          <p:cNvSpPr>
            <a:spLocks noChangeArrowheads="1"/>
          </p:cNvSpPr>
          <p:nvPr/>
        </p:nvSpPr>
        <p:spPr bwMode="auto">
          <a:xfrm>
            <a:off x="1661849" y="2960675"/>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VS</a:t>
            </a:r>
          </a:p>
        </p:txBody>
      </p:sp>
      <p:sp>
        <p:nvSpPr>
          <p:cNvPr id="11" name="TextBox 10">
            <a:extLst>
              <a:ext uri="{FF2B5EF4-FFF2-40B4-BE49-F238E27FC236}">
                <a16:creationId xmlns:a16="http://schemas.microsoft.com/office/drawing/2014/main" id="{0ACB6A38-9DA0-4F1F-9144-A7B22E8F5477}"/>
              </a:ext>
            </a:extLst>
          </p:cNvPr>
          <p:cNvSpPr txBox="1"/>
          <p:nvPr/>
        </p:nvSpPr>
        <p:spPr>
          <a:xfrm>
            <a:off x="850070" y="5260749"/>
            <a:ext cx="4063420" cy="369332"/>
          </a:xfrm>
          <a:prstGeom prst="rect">
            <a:avLst/>
          </a:prstGeom>
          <a:noFill/>
        </p:spPr>
        <p:txBody>
          <a:bodyPr wrap="none" rtlCol="0">
            <a:spAutoFit/>
          </a:bodyPr>
          <a:lstStyle/>
          <a:p>
            <a:r>
              <a:rPr lang="en-US" dirty="0"/>
              <a:t>Start with Real (or very close to real data)</a:t>
            </a:r>
          </a:p>
        </p:txBody>
      </p:sp>
      <p:sp>
        <p:nvSpPr>
          <p:cNvPr id="12" name="TextBox 11">
            <a:extLst>
              <a:ext uri="{FF2B5EF4-FFF2-40B4-BE49-F238E27FC236}">
                <a16:creationId xmlns:a16="http://schemas.microsoft.com/office/drawing/2014/main" id="{C74C6E90-49CC-4743-8A73-73A16596E333}"/>
              </a:ext>
            </a:extLst>
          </p:cNvPr>
          <p:cNvSpPr txBox="1"/>
          <p:nvPr/>
        </p:nvSpPr>
        <p:spPr>
          <a:xfrm>
            <a:off x="6424104" y="5260749"/>
            <a:ext cx="5605870" cy="369332"/>
          </a:xfrm>
          <a:prstGeom prst="rect">
            <a:avLst/>
          </a:prstGeom>
          <a:noFill/>
        </p:spPr>
        <p:txBody>
          <a:bodyPr wrap="square" rtlCol="0">
            <a:spAutoFit/>
          </a:bodyPr>
          <a:lstStyle/>
          <a:p>
            <a:r>
              <a:rPr lang="en-US" dirty="0"/>
              <a:t>Start with toy model and scale from that to real examples</a:t>
            </a:r>
          </a:p>
        </p:txBody>
      </p:sp>
      <p:sp>
        <p:nvSpPr>
          <p:cNvPr id="13" name="Rectangle 12">
            <a:extLst>
              <a:ext uri="{FF2B5EF4-FFF2-40B4-BE49-F238E27FC236}">
                <a16:creationId xmlns:a16="http://schemas.microsoft.com/office/drawing/2014/main" id="{421019FB-93B2-413B-B574-7C2DBA05ED33}"/>
              </a:ext>
            </a:extLst>
          </p:cNvPr>
          <p:cNvSpPr/>
          <p:nvPr/>
        </p:nvSpPr>
        <p:spPr>
          <a:xfrm>
            <a:off x="777398" y="5689225"/>
            <a:ext cx="7806240" cy="369332"/>
          </a:xfrm>
          <a:prstGeom prst="rect">
            <a:avLst/>
          </a:prstGeom>
        </p:spPr>
        <p:txBody>
          <a:bodyPr wrap="none">
            <a:spAutoFit/>
          </a:bodyPr>
          <a:lstStyle/>
          <a:p>
            <a:r>
              <a:rPr lang="en-US" dirty="0"/>
              <a:t>http://www.hep.ph.ic.ac.uk/seminars/slides/2018/backhouse_imperial_2018.pdf</a:t>
            </a:r>
          </a:p>
        </p:txBody>
      </p:sp>
      <p:sp>
        <p:nvSpPr>
          <p:cNvPr id="14" name="Rectangle 13">
            <a:extLst>
              <a:ext uri="{FF2B5EF4-FFF2-40B4-BE49-F238E27FC236}">
                <a16:creationId xmlns:a16="http://schemas.microsoft.com/office/drawing/2014/main" id="{B74D9FE3-E088-4D41-8024-6B22D8B654C0}"/>
              </a:ext>
            </a:extLst>
          </p:cNvPr>
          <p:cNvSpPr/>
          <p:nvPr/>
        </p:nvSpPr>
        <p:spPr>
          <a:xfrm>
            <a:off x="777398" y="6058557"/>
            <a:ext cx="5572488" cy="369332"/>
          </a:xfrm>
          <a:prstGeom prst="rect">
            <a:avLst/>
          </a:prstGeom>
        </p:spPr>
        <p:txBody>
          <a:bodyPr wrap="none">
            <a:spAutoFit/>
          </a:bodyPr>
          <a:lstStyle/>
          <a:p>
            <a:r>
              <a:rPr lang="en-US" dirty="0"/>
              <a:t>https://www.kaggle.com/c/trackml-particle-identification</a:t>
            </a:r>
          </a:p>
        </p:txBody>
      </p:sp>
    </p:spTree>
    <p:extLst>
      <p:ext uri="{BB962C8B-B14F-4D97-AF65-F5344CB8AC3E}">
        <p14:creationId xmlns:p14="http://schemas.microsoft.com/office/powerpoint/2010/main" val="30217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5D86E4-9173-42AC-99A0-C0D965D5270A}"/>
              </a:ext>
            </a:extLst>
          </p:cNvPr>
          <p:cNvSpPr>
            <a:spLocks noGrp="1"/>
          </p:cNvSpPr>
          <p:nvPr>
            <p:ph type="sldNum" sz="quarter" idx="4"/>
          </p:nvPr>
        </p:nvSpPr>
        <p:spPr/>
        <p:txBody>
          <a:bodyPr/>
          <a:lstStyle/>
          <a:p>
            <a:fld id="{B9A5DFB4-3D23-4866-8D46-AE36D04BFD7D}" type="slidenum">
              <a:rPr lang="en-US" smtClean="0"/>
              <a:pPr/>
              <a:t>25</a:t>
            </a:fld>
            <a:endParaRPr lang="en-US"/>
          </a:p>
        </p:txBody>
      </p:sp>
      <p:pic>
        <p:nvPicPr>
          <p:cNvPr id="3" name="Picture 2">
            <a:extLst>
              <a:ext uri="{FF2B5EF4-FFF2-40B4-BE49-F238E27FC236}">
                <a16:creationId xmlns:a16="http://schemas.microsoft.com/office/drawing/2014/main" id="{1B41BE4C-8246-47CF-9679-EC455E1ECF00}"/>
              </a:ext>
            </a:extLst>
          </p:cNvPr>
          <p:cNvPicPr>
            <a:picLocks noChangeAspect="1"/>
          </p:cNvPicPr>
          <p:nvPr/>
        </p:nvPicPr>
        <p:blipFill>
          <a:blip r:embed="rId2"/>
          <a:stretch>
            <a:fillRect/>
          </a:stretch>
        </p:blipFill>
        <p:spPr>
          <a:xfrm>
            <a:off x="1269393" y="1078524"/>
            <a:ext cx="9000376" cy="4964524"/>
          </a:xfrm>
          <a:prstGeom prst="rect">
            <a:avLst/>
          </a:prstGeom>
        </p:spPr>
      </p:pic>
      <p:sp>
        <p:nvSpPr>
          <p:cNvPr id="4" name="Rectangle 3">
            <a:extLst>
              <a:ext uri="{FF2B5EF4-FFF2-40B4-BE49-F238E27FC236}">
                <a16:creationId xmlns:a16="http://schemas.microsoft.com/office/drawing/2014/main" id="{C173A902-C11F-4198-B5BA-CA20B97E9E27}"/>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WMML Tracking initiative</a:t>
            </a:r>
          </a:p>
        </p:txBody>
      </p:sp>
    </p:spTree>
    <p:extLst>
      <p:ext uri="{BB962C8B-B14F-4D97-AF65-F5344CB8AC3E}">
        <p14:creationId xmlns:p14="http://schemas.microsoft.com/office/powerpoint/2010/main" val="411840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65380F-CD42-4909-88E8-D5EDB7C1B638}"/>
              </a:ext>
            </a:extLst>
          </p:cNvPr>
          <p:cNvSpPr>
            <a:spLocks noGrp="1"/>
          </p:cNvSpPr>
          <p:nvPr>
            <p:ph type="sldNum" sz="quarter" idx="4"/>
          </p:nvPr>
        </p:nvSpPr>
        <p:spPr/>
        <p:txBody>
          <a:bodyPr/>
          <a:lstStyle/>
          <a:p>
            <a:fld id="{B9A5DFB4-3D23-4866-8D46-AE36D04BFD7D}" type="slidenum">
              <a:rPr lang="en-US" smtClean="0"/>
              <a:pPr/>
              <a:t>26</a:t>
            </a:fld>
            <a:endParaRPr lang="en-US"/>
          </a:p>
        </p:txBody>
      </p:sp>
      <p:sp>
        <p:nvSpPr>
          <p:cNvPr id="3" name="Rectangle 2">
            <a:extLst>
              <a:ext uri="{FF2B5EF4-FFF2-40B4-BE49-F238E27FC236}">
                <a16:creationId xmlns:a16="http://schemas.microsoft.com/office/drawing/2014/main" id="{0F6CFBBB-6BED-46BA-9D9C-82C26C7B08CF}"/>
              </a:ext>
            </a:extLst>
          </p:cNvPr>
          <p:cNvSpPr/>
          <p:nvPr/>
        </p:nvSpPr>
        <p:spPr>
          <a:xfrm>
            <a:off x="1686114" y="1057884"/>
            <a:ext cx="9667828" cy="4265207"/>
          </a:xfrm>
          <a:prstGeom prst="rect">
            <a:avLst/>
          </a:prstGeom>
        </p:spPr>
        <p:txBody>
          <a:bodyPr wrap="square">
            <a:spAutoFit/>
          </a:bodyPr>
          <a:lstStyle/>
          <a:p>
            <a:pPr>
              <a:lnSpc>
                <a:spcPct val="150000"/>
              </a:lnSpc>
              <a:spcAft>
                <a:spcPts val="800"/>
              </a:spcAft>
            </a:pPr>
            <a:r>
              <a:rPr lang="en-US" dirty="0">
                <a:latin typeface="Times New Roman" panose="02020603050405020304" pitchFamily="18" charset="0"/>
                <a:ea typeface="MS Mincho" panose="02020609040205080304" pitchFamily="49" charset="-128"/>
                <a:cs typeface="Times New Roman" panose="02020603050405020304" pitchFamily="18" charset="0"/>
              </a:rPr>
              <a:t>The right combination of different ML methods to exploit their strongest properties for different tracking subtasks. Few of such subtasks and proposed ML approaches include: </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800100" lvl="1" indent="-342900">
              <a:lnSpc>
                <a:spcPct val="200000"/>
              </a:lnSpc>
              <a:buFont typeface="Symbol" panose="05050102010706020507" pitchFamily="18" charset="2"/>
              <a:buChar char=""/>
            </a:pPr>
            <a:r>
              <a:rPr lang="en-US" dirty="0">
                <a:latin typeface="Times New Roman" panose="02020603050405020304" pitchFamily="18" charset="0"/>
                <a:ea typeface="MS Mincho" panose="02020609040205080304" pitchFamily="49" charset="-128"/>
                <a:cs typeface="Times New Roman" panose="02020603050405020304" pitchFamily="18" charset="0"/>
              </a:rPr>
              <a:t>Activity segmentation using feature-based and featureless DNN learning; </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800100" lvl="1" indent="-342900">
              <a:lnSpc>
                <a:spcPct val="200000"/>
              </a:lnSpc>
              <a:buFont typeface="Symbol" panose="05050102010706020507" pitchFamily="18" charset="2"/>
              <a:buChar char=""/>
            </a:pPr>
            <a:r>
              <a:rPr lang="en-US" dirty="0">
                <a:latin typeface="Times New Roman" panose="02020603050405020304" pitchFamily="18" charset="0"/>
                <a:ea typeface="MS Mincho" panose="02020609040205080304" pitchFamily="49" charset="-128"/>
                <a:cs typeface="Times New Roman" panose="02020603050405020304" pitchFamily="18" charset="0"/>
              </a:rPr>
              <a:t>Pattern recognition using deep simultaneous recurrent network (DSRN); </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800100" lvl="1" indent="-342900">
              <a:lnSpc>
                <a:spcPct val="200000"/>
              </a:lnSpc>
              <a:buFont typeface="Symbol" panose="05050102010706020507" pitchFamily="18" charset="2"/>
              <a:buChar char=""/>
            </a:pPr>
            <a:r>
              <a:rPr lang="en-US" dirty="0">
                <a:latin typeface="Times New Roman" panose="02020603050405020304" pitchFamily="18" charset="0"/>
                <a:ea typeface="MS Mincho" panose="02020609040205080304" pitchFamily="49" charset="-128"/>
                <a:cs typeface="Times New Roman" panose="02020603050405020304" pitchFamily="18" charset="0"/>
              </a:rPr>
              <a:t>Track quality estimation using DNN learning;  </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800100" lvl="1" indent="-342900">
              <a:lnSpc>
                <a:spcPct val="200000"/>
              </a:lnSpc>
              <a:buFont typeface="Symbol" panose="05050102010706020507" pitchFamily="18" charset="2"/>
              <a:buChar char=""/>
            </a:pPr>
            <a:r>
              <a:rPr lang="en-US" dirty="0">
                <a:latin typeface="Times New Roman" panose="02020603050405020304" pitchFamily="18" charset="0"/>
                <a:ea typeface="MS Mincho" panose="02020609040205080304" pitchFamily="49" charset="-128"/>
                <a:cs typeface="Times New Roman" panose="02020603050405020304" pitchFamily="18" charset="0"/>
              </a:rPr>
              <a:t>Multitrack prediction using long-short term memory (LSTM) NN; </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800100" lvl="1" indent="-342900">
              <a:lnSpc>
                <a:spcPct val="200000"/>
              </a:lnSpc>
              <a:buFont typeface="Symbol" panose="05050102010706020507" pitchFamily="18" charset="2"/>
              <a:buChar char=""/>
            </a:pPr>
            <a:r>
              <a:rPr lang="en-US" dirty="0">
                <a:latin typeface="Times New Roman" panose="02020603050405020304" pitchFamily="18" charset="0"/>
                <a:ea typeface="MS Mincho" panose="02020609040205080304" pitchFamily="49" charset="-128"/>
                <a:cs typeface="Times New Roman" panose="02020603050405020304" pitchFamily="18" charset="0"/>
              </a:rPr>
              <a:t>NN classifier to distinguish good and bad clusters in the Hough space;</a:t>
            </a:r>
            <a:br>
              <a:rPr lang="en-US" dirty="0">
                <a:latin typeface="Times New Roman" panose="02020603050405020304" pitchFamily="18" charset="0"/>
                <a:ea typeface="MS Mincho" panose="02020609040205080304" pitchFamily="49" charset="-128"/>
                <a:cs typeface="Times New Roman" panose="02020603050405020304" pitchFamily="18" charset="0"/>
              </a:rPr>
            </a:br>
            <a:endParaRPr lang="en-US"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A5FF869D-EC64-4907-83C6-A62DAA4F6144}"/>
              </a:ext>
            </a:extLst>
          </p:cNvPr>
          <p:cNvSpPr>
            <a:spLocks noChangeArrowheads="1"/>
          </p:cNvSpPr>
          <p:nvPr/>
        </p:nvSpPr>
        <p:spPr bwMode="auto">
          <a:xfrm>
            <a:off x="1177962" y="0"/>
            <a:ext cx="10343478"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Tracking ML in collaboration with vision lab @ ODU</a:t>
            </a:r>
          </a:p>
        </p:txBody>
      </p:sp>
      <p:sp>
        <p:nvSpPr>
          <p:cNvPr id="5" name="Rectangle 4">
            <a:extLst>
              <a:ext uri="{FF2B5EF4-FFF2-40B4-BE49-F238E27FC236}">
                <a16:creationId xmlns:a16="http://schemas.microsoft.com/office/drawing/2014/main" id="{C84FD077-A214-4502-8BFB-FFE887B3EB39}"/>
              </a:ext>
            </a:extLst>
          </p:cNvPr>
          <p:cNvSpPr/>
          <p:nvPr/>
        </p:nvSpPr>
        <p:spPr>
          <a:xfrm>
            <a:off x="5277414" y="5983053"/>
            <a:ext cx="4477188" cy="369332"/>
          </a:xfrm>
          <a:prstGeom prst="rect">
            <a:avLst/>
          </a:prstGeom>
        </p:spPr>
        <p:txBody>
          <a:bodyPr wrap="none">
            <a:spAutoFit/>
          </a:bodyPr>
          <a:lstStyle/>
          <a:p>
            <a:r>
              <a:rPr lang="en-US" dirty="0"/>
              <a:t>https://sites.wp.odu.edu/VisionLab/research/</a:t>
            </a:r>
          </a:p>
        </p:txBody>
      </p:sp>
      <p:pic>
        <p:nvPicPr>
          <p:cNvPr id="9" name="Picture 8" descr="A group of people posing for the camera&#10;&#10;Description automatically generated">
            <a:extLst>
              <a:ext uri="{FF2B5EF4-FFF2-40B4-BE49-F238E27FC236}">
                <a16:creationId xmlns:a16="http://schemas.microsoft.com/office/drawing/2014/main" id="{AC35DC8B-4D33-4DC8-B8A8-391EC7F0D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058" y="4945888"/>
            <a:ext cx="4232719" cy="1406497"/>
          </a:xfrm>
          <a:prstGeom prst="rect">
            <a:avLst/>
          </a:prstGeom>
        </p:spPr>
      </p:pic>
    </p:spTree>
    <p:extLst>
      <p:ext uri="{BB962C8B-B14F-4D97-AF65-F5344CB8AC3E}">
        <p14:creationId xmlns:p14="http://schemas.microsoft.com/office/powerpoint/2010/main" val="3055649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FD97A5-C369-406F-B706-45F0A0FA635D}"/>
              </a:ext>
            </a:extLst>
          </p:cNvPr>
          <p:cNvSpPr>
            <a:spLocks noGrp="1"/>
          </p:cNvSpPr>
          <p:nvPr>
            <p:ph type="sldNum" sz="quarter" idx="4"/>
          </p:nvPr>
        </p:nvSpPr>
        <p:spPr/>
        <p:txBody>
          <a:bodyPr/>
          <a:lstStyle/>
          <a:p>
            <a:fld id="{B9A5DFB4-3D23-4866-8D46-AE36D04BFD7D}" type="slidenum">
              <a:rPr lang="en-US" smtClean="0"/>
              <a:pPr/>
              <a:t>27</a:t>
            </a:fld>
            <a:endParaRPr lang="en-US"/>
          </a:p>
        </p:txBody>
      </p:sp>
      <p:sp>
        <p:nvSpPr>
          <p:cNvPr id="3" name="Rectangle 2">
            <a:extLst>
              <a:ext uri="{FF2B5EF4-FFF2-40B4-BE49-F238E27FC236}">
                <a16:creationId xmlns:a16="http://schemas.microsoft.com/office/drawing/2014/main" id="{7EA2EAC5-4DD1-453E-A97C-44F9C03BE9B7}"/>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Jefferson Lab tracking ML initiative</a:t>
            </a:r>
          </a:p>
        </p:txBody>
      </p:sp>
      <p:sp>
        <p:nvSpPr>
          <p:cNvPr id="4" name="TextBox 3">
            <a:extLst>
              <a:ext uri="{FF2B5EF4-FFF2-40B4-BE49-F238E27FC236}">
                <a16:creationId xmlns:a16="http://schemas.microsoft.com/office/drawing/2014/main" id="{A278BF8E-F034-448E-ACE9-0FD1857B2C78}"/>
              </a:ext>
            </a:extLst>
          </p:cNvPr>
          <p:cNvSpPr txBox="1"/>
          <p:nvPr/>
        </p:nvSpPr>
        <p:spPr>
          <a:xfrm>
            <a:off x="3315148" y="1130456"/>
            <a:ext cx="6908173" cy="3323987"/>
          </a:xfrm>
          <a:prstGeom prst="rect">
            <a:avLst/>
          </a:prstGeom>
          <a:noFill/>
        </p:spPr>
        <p:txBody>
          <a:bodyPr wrap="none" rtlCol="0">
            <a:spAutoFit/>
          </a:bodyPr>
          <a:lstStyle/>
          <a:p>
            <a:r>
              <a:rPr lang="en-US" sz="2400" dirty="0"/>
              <a:t>Collaboration between </a:t>
            </a:r>
            <a:r>
              <a:rPr lang="en-US" sz="2400" dirty="0" err="1"/>
              <a:t>HallD</a:t>
            </a:r>
            <a:r>
              <a:rPr lang="en-US" sz="2400" dirty="0"/>
              <a:t>, CLAS12, EIC (</a:t>
            </a:r>
            <a:r>
              <a:rPr lang="en-US" sz="2400" dirty="0" err="1"/>
              <a:t>JLab</a:t>
            </a:r>
            <a:r>
              <a:rPr lang="en-US" sz="2400" dirty="0"/>
              <a:t> group)</a:t>
            </a:r>
            <a:br>
              <a:rPr lang="en-US" sz="2400" dirty="0"/>
            </a:br>
            <a:br>
              <a:rPr lang="en-US" sz="2400" dirty="0"/>
            </a:br>
            <a:r>
              <a:rPr lang="en-US" dirty="0"/>
              <a:t>1. </a:t>
            </a:r>
            <a:r>
              <a:rPr lang="en-US" dirty="0">
                <a:hlinkClick r:id="rId2"/>
              </a:rPr>
              <a:t>https://github.com/JeffersonLab/trackingML</a:t>
            </a:r>
            <a:br>
              <a:rPr lang="en-US" dirty="0"/>
            </a:br>
            <a:r>
              <a:rPr lang="en-US" dirty="0"/>
              <a:t>(Project to have common data model and solutions)</a:t>
            </a:r>
            <a:br>
              <a:rPr lang="en-US" dirty="0"/>
            </a:br>
            <a:br>
              <a:rPr lang="en-US" dirty="0"/>
            </a:br>
            <a:r>
              <a:rPr lang="en-US" dirty="0"/>
              <a:t>2. Toy task challenges </a:t>
            </a:r>
            <a:br>
              <a:rPr lang="en-US" dirty="0"/>
            </a:br>
            <a:r>
              <a:rPr lang="en-US" dirty="0">
                <a:hlinkClick r:id="rId3"/>
              </a:rPr>
              <a:t>https://halldweb.jlab.org/talks/ML_lunch/May2019/</a:t>
            </a:r>
            <a:br>
              <a:rPr lang="en-US" dirty="0">
                <a:hlinkClick r:id="rId3"/>
              </a:rPr>
            </a:br>
            <a:br>
              <a:rPr lang="en-US" dirty="0"/>
            </a:br>
            <a:r>
              <a:rPr lang="en-US" dirty="0"/>
              <a:t>3. ML Lunch series</a:t>
            </a:r>
            <a:br>
              <a:rPr lang="en-US" dirty="0"/>
            </a:br>
            <a:r>
              <a:rPr lang="en-US" dirty="0"/>
              <a:t>(come each Wednesday when you are in </a:t>
            </a:r>
            <a:r>
              <a:rPr lang="en-US" dirty="0" err="1"/>
              <a:t>Jlab</a:t>
            </a:r>
            <a:r>
              <a:rPr lang="en-US" dirty="0"/>
              <a:t>)</a:t>
            </a:r>
            <a:br>
              <a:rPr lang="en-US" dirty="0"/>
            </a:br>
            <a:endParaRPr lang="en-US" dirty="0"/>
          </a:p>
        </p:txBody>
      </p:sp>
      <p:pic>
        <p:nvPicPr>
          <p:cNvPr id="5" name="Picture 4">
            <a:extLst>
              <a:ext uri="{FF2B5EF4-FFF2-40B4-BE49-F238E27FC236}">
                <a16:creationId xmlns:a16="http://schemas.microsoft.com/office/drawing/2014/main" id="{25447D36-D997-47BE-BA74-F412C2C65361}"/>
              </a:ext>
            </a:extLst>
          </p:cNvPr>
          <p:cNvPicPr>
            <a:picLocks noChangeAspect="1"/>
          </p:cNvPicPr>
          <p:nvPr/>
        </p:nvPicPr>
        <p:blipFill rotWithShape="1">
          <a:blip r:embed="rId4"/>
          <a:srcRect b="27547"/>
          <a:stretch/>
        </p:blipFill>
        <p:spPr>
          <a:xfrm>
            <a:off x="2576487" y="4357230"/>
            <a:ext cx="7039026" cy="2022055"/>
          </a:xfrm>
          <a:prstGeom prst="rect">
            <a:avLst/>
          </a:prstGeom>
        </p:spPr>
      </p:pic>
    </p:spTree>
    <p:extLst>
      <p:ext uri="{BB962C8B-B14F-4D97-AF65-F5344CB8AC3E}">
        <p14:creationId xmlns:p14="http://schemas.microsoft.com/office/powerpoint/2010/main" val="3534547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20E19D-B61D-4EAA-970B-87640D32FF8D}"/>
              </a:ext>
            </a:extLst>
          </p:cNvPr>
          <p:cNvSpPr>
            <a:spLocks noGrp="1"/>
          </p:cNvSpPr>
          <p:nvPr>
            <p:ph type="sldNum" sz="quarter" idx="4"/>
          </p:nvPr>
        </p:nvSpPr>
        <p:spPr/>
        <p:txBody>
          <a:bodyPr/>
          <a:lstStyle/>
          <a:p>
            <a:fld id="{B9A5DFB4-3D23-4866-8D46-AE36D04BFD7D}" type="slidenum">
              <a:rPr lang="en-US" smtClean="0"/>
              <a:pPr/>
              <a:t>28</a:t>
            </a:fld>
            <a:endParaRPr lang="en-US"/>
          </a:p>
        </p:txBody>
      </p:sp>
      <p:sp>
        <p:nvSpPr>
          <p:cNvPr id="3" name="Rectangle 2">
            <a:extLst>
              <a:ext uri="{FF2B5EF4-FFF2-40B4-BE49-F238E27FC236}">
                <a16:creationId xmlns:a16="http://schemas.microsoft.com/office/drawing/2014/main" id="{19576E32-C80F-4423-9864-97E8C65F686A}"/>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t>Novel ML methods for detectors</a:t>
            </a:r>
            <a:endParaRPr lang="en-US" sz="3200" b="1" dirty="0">
              <a:solidFill>
                <a:prstClr val="black"/>
              </a:solidFill>
              <a:latin typeface="Arial"/>
              <a:cs typeface="Arial"/>
            </a:endParaRPr>
          </a:p>
        </p:txBody>
      </p:sp>
      <p:sp>
        <p:nvSpPr>
          <p:cNvPr id="5" name="Rectangle 4">
            <a:extLst>
              <a:ext uri="{FF2B5EF4-FFF2-40B4-BE49-F238E27FC236}">
                <a16:creationId xmlns:a16="http://schemas.microsoft.com/office/drawing/2014/main" id="{ADD2F5A0-F840-4E6D-BED2-59C8EBDC1D48}"/>
              </a:ext>
            </a:extLst>
          </p:cNvPr>
          <p:cNvSpPr/>
          <p:nvPr/>
        </p:nvSpPr>
        <p:spPr>
          <a:xfrm>
            <a:off x="6591132" y="5806948"/>
            <a:ext cx="4511495" cy="646331"/>
          </a:xfrm>
          <a:prstGeom prst="rect">
            <a:avLst/>
          </a:prstGeom>
        </p:spPr>
        <p:txBody>
          <a:bodyPr wrap="square">
            <a:spAutoFit/>
          </a:bodyPr>
          <a:lstStyle/>
          <a:p>
            <a:r>
              <a:rPr lang="en-US" dirty="0"/>
              <a:t>Hit pattern for different polar and azimuthal </a:t>
            </a:r>
            <a:br>
              <a:rPr lang="en-US" dirty="0"/>
            </a:br>
            <a:r>
              <a:rPr lang="en-US" dirty="0"/>
              <a:t>angle of the charge track for DIRC detector</a:t>
            </a:r>
          </a:p>
        </p:txBody>
      </p:sp>
      <p:pic>
        <p:nvPicPr>
          <p:cNvPr id="6" name="Picture 5">
            <a:extLst>
              <a:ext uri="{FF2B5EF4-FFF2-40B4-BE49-F238E27FC236}">
                <a16:creationId xmlns:a16="http://schemas.microsoft.com/office/drawing/2014/main" id="{19333D9D-617B-43A8-AD87-BD35EA43FC0E}"/>
              </a:ext>
            </a:extLst>
          </p:cNvPr>
          <p:cNvPicPr>
            <a:picLocks noChangeAspect="1"/>
          </p:cNvPicPr>
          <p:nvPr/>
        </p:nvPicPr>
        <p:blipFill>
          <a:blip r:embed="rId2"/>
          <a:stretch>
            <a:fillRect/>
          </a:stretch>
        </p:blipFill>
        <p:spPr>
          <a:xfrm>
            <a:off x="6340295" y="2712185"/>
            <a:ext cx="4908768" cy="3181574"/>
          </a:xfrm>
          <a:prstGeom prst="rect">
            <a:avLst/>
          </a:prstGeom>
        </p:spPr>
      </p:pic>
      <p:pic>
        <p:nvPicPr>
          <p:cNvPr id="4" name="Picture 3">
            <a:extLst>
              <a:ext uri="{FF2B5EF4-FFF2-40B4-BE49-F238E27FC236}">
                <a16:creationId xmlns:a16="http://schemas.microsoft.com/office/drawing/2014/main" id="{B54FBB86-2D0F-4673-934A-B2414A15A600}"/>
              </a:ext>
            </a:extLst>
          </p:cNvPr>
          <p:cNvPicPr>
            <a:picLocks noChangeAspect="1"/>
          </p:cNvPicPr>
          <p:nvPr/>
        </p:nvPicPr>
        <p:blipFill>
          <a:blip r:embed="rId3"/>
          <a:stretch>
            <a:fillRect/>
          </a:stretch>
        </p:blipFill>
        <p:spPr>
          <a:xfrm>
            <a:off x="6398687" y="869189"/>
            <a:ext cx="4896387" cy="1895376"/>
          </a:xfrm>
          <a:prstGeom prst="rect">
            <a:avLst/>
          </a:prstGeom>
        </p:spPr>
      </p:pic>
      <p:pic>
        <p:nvPicPr>
          <p:cNvPr id="9" name="Picture 8" descr="A close up of a logo&#10;&#10;Description automatically generated">
            <a:extLst>
              <a:ext uri="{FF2B5EF4-FFF2-40B4-BE49-F238E27FC236}">
                <a16:creationId xmlns:a16="http://schemas.microsoft.com/office/drawing/2014/main" id="{7B3AC49A-38BA-47CF-B79E-0691DDF94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93" y="1217908"/>
            <a:ext cx="2171906" cy="3234104"/>
          </a:xfrm>
          <a:prstGeom prst="rect">
            <a:avLst/>
          </a:prstGeom>
        </p:spPr>
      </p:pic>
      <p:pic>
        <p:nvPicPr>
          <p:cNvPr id="14" name="Picture 13" descr="A brown and white dog sitting in the grass&#10;&#10;Description automatically generated">
            <a:extLst>
              <a:ext uri="{FF2B5EF4-FFF2-40B4-BE49-F238E27FC236}">
                <a16:creationId xmlns:a16="http://schemas.microsoft.com/office/drawing/2014/main" id="{8C00D79C-A730-41A4-BE5B-F90F3760481F}"/>
              </a:ext>
            </a:extLst>
          </p:cNvPr>
          <p:cNvPicPr>
            <a:picLocks noChangeAspect="1"/>
          </p:cNvPicPr>
          <p:nvPr/>
        </p:nvPicPr>
        <p:blipFill rotWithShape="1">
          <a:blip r:embed="rId5">
            <a:extLst>
              <a:ext uri="{28A0092B-C50C-407E-A947-70E740481C1C}">
                <a14:useLocalDpi xmlns:a14="http://schemas.microsoft.com/office/drawing/2010/main" val="0"/>
              </a:ext>
            </a:extLst>
          </a:blip>
          <a:srcRect l="31129" r="30330"/>
          <a:stretch/>
        </p:blipFill>
        <p:spPr>
          <a:xfrm>
            <a:off x="3540894" y="1626534"/>
            <a:ext cx="2223014" cy="3604932"/>
          </a:xfrm>
          <a:prstGeom prst="rect">
            <a:avLst/>
          </a:prstGeom>
        </p:spPr>
      </p:pic>
      <p:sp>
        <p:nvSpPr>
          <p:cNvPr id="15" name="TextBox 14">
            <a:extLst>
              <a:ext uri="{FF2B5EF4-FFF2-40B4-BE49-F238E27FC236}">
                <a16:creationId xmlns:a16="http://schemas.microsoft.com/office/drawing/2014/main" id="{906CB01E-877C-484B-99A8-0F28C68B72DA}"/>
              </a:ext>
            </a:extLst>
          </p:cNvPr>
          <p:cNvSpPr txBox="1"/>
          <p:nvPr/>
        </p:nvSpPr>
        <p:spPr>
          <a:xfrm>
            <a:off x="2513160" y="5541387"/>
            <a:ext cx="3582840" cy="584775"/>
          </a:xfrm>
          <a:prstGeom prst="rect">
            <a:avLst/>
          </a:prstGeom>
          <a:noFill/>
        </p:spPr>
        <p:txBody>
          <a:bodyPr wrap="none" rtlCol="0">
            <a:spAutoFit/>
          </a:bodyPr>
          <a:lstStyle/>
          <a:p>
            <a:r>
              <a:rPr lang="en-US" sz="3200" b="1" dirty="0"/>
              <a:t>Pixelated detectors!</a:t>
            </a:r>
          </a:p>
        </p:txBody>
      </p:sp>
    </p:spTree>
    <p:extLst>
      <p:ext uri="{BB962C8B-B14F-4D97-AF65-F5344CB8AC3E}">
        <p14:creationId xmlns:p14="http://schemas.microsoft.com/office/powerpoint/2010/main" val="135698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20E19D-B61D-4EAA-970B-87640D32FF8D}"/>
              </a:ext>
            </a:extLst>
          </p:cNvPr>
          <p:cNvSpPr>
            <a:spLocks noGrp="1"/>
          </p:cNvSpPr>
          <p:nvPr>
            <p:ph type="sldNum" sz="quarter" idx="4"/>
          </p:nvPr>
        </p:nvSpPr>
        <p:spPr/>
        <p:txBody>
          <a:bodyPr/>
          <a:lstStyle/>
          <a:p>
            <a:fld id="{B9A5DFB4-3D23-4866-8D46-AE36D04BFD7D}" type="slidenum">
              <a:rPr lang="en-US" smtClean="0"/>
              <a:pPr/>
              <a:t>29</a:t>
            </a:fld>
            <a:endParaRPr lang="en-US"/>
          </a:p>
        </p:txBody>
      </p:sp>
      <p:sp>
        <p:nvSpPr>
          <p:cNvPr id="3" name="Rectangle 2">
            <a:extLst>
              <a:ext uri="{FF2B5EF4-FFF2-40B4-BE49-F238E27FC236}">
                <a16:creationId xmlns:a16="http://schemas.microsoft.com/office/drawing/2014/main" id="{19576E32-C80F-4423-9864-97E8C65F686A}"/>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t>Novel ML methods for detectors</a:t>
            </a:r>
            <a:endParaRPr lang="en-US" sz="3200" b="1" dirty="0">
              <a:solidFill>
                <a:prstClr val="black"/>
              </a:solidFill>
              <a:latin typeface="Arial"/>
              <a:cs typeface="Arial"/>
            </a:endParaRPr>
          </a:p>
        </p:txBody>
      </p:sp>
      <p:pic>
        <p:nvPicPr>
          <p:cNvPr id="5" name="Picture 4" descr="A person standing in front of trees&#10;&#10;Description automatically generated">
            <a:extLst>
              <a:ext uri="{FF2B5EF4-FFF2-40B4-BE49-F238E27FC236}">
                <a16:creationId xmlns:a16="http://schemas.microsoft.com/office/drawing/2014/main" id="{1D0DE4FA-5967-4B5F-AF49-206B63165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97" y="1495880"/>
            <a:ext cx="4182820" cy="3110497"/>
          </a:xfrm>
          <a:prstGeom prst="rect">
            <a:avLst/>
          </a:prstGeom>
        </p:spPr>
      </p:pic>
      <p:sp>
        <p:nvSpPr>
          <p:cNvPr id="7" name="TextBox 6">
            <a:extLst>
              <a:ext uri="{FF2B5EF4-FFF2-40B4-BE49-F238E27FC236}">
                <a16:creationId xmlns:a16="http://schemas.microsoft.com/office/drawing/2014/main" id="{B26340AF-C8FF-40F3-8A61-AEB7B5353B2E}"/>
              </a:ext>
            </a:extLst>
          </p:cNvPr>
          <p:cNvSpPr txBox="1"/>
          <p:nvPr/>
        </p:nvSpPr>
        <p:spPr>
          <a:xfrm>
            <a:off x="3032661" y="854949"/>
            <a:ext cx="6126677" cy="523220"/>
          </a:xfrm>
          <a:prstGeom prst="rect">
            <a:avLst/>
          </a:prstGeom>
          <a:noFill/>
        </p:spPr>
        <p:txBody>
          <a:bodyPr wrap="none" rtlCol="0">
            <a:spAutoFit/>
          </a:bodyPr>
          <a:lstStyle/>
          <a:p>
            <a:r>
              <a:rPr lang="en-US" sz="2800" dirty="0"/>
              <a:t>Capsule networks for pixelated detectors</a:t>
            </a:r>
          </a:p>
        </p:txBody>
      </p:sp>
      <p:sp>
        <p:nvSpPr>
          <p:cNvPr id="8" name="Rectangle 7">
            <a:extLst>
              <a:ext uri="{FF2B5EF4-FFF2-40B4-BE49-F238E27FC236}">
                <a16:creationId xmlns:a16="http://schemas.microsoft.com/office/drawing/2014/main" id="{6834C033-BAFA-4237-AB4E-EACD04092B66}"/>
              </a:ext>
            </a:extLst>
          </p:cNvPr>
          <p:cNvSpPr/>
          <p:nvPr/>
        </p:nvSpPr>
        <p:spPr>
          <a:xfrm>
            <a:off x="74541" y="6044789"/>
            <a:ext cx="3501343" cy="369332"/>
          </a:xfrm>
          <a:prstGeom prst="rect">
            <a:avLst/>
          </a:prstGeom>
        </p:spPr>
        <p:txBody>
          <a:bodyPr wrap="none">
            <a:spAutoFit/>
          </a:bodyPr>
          <a:lstStyle/>
          <a:p>
            <a:r>
              <a:rPr lang="en-US" dirty="0"/>
              <a:t>https://pechyonkin.me/capsules-1/</a:t>
            </a:r>
          </a:p>
        </p:txBody>
      </p:sp>
      <p:sp>
        <p:nvSpPr>
          <p:cNvPr id="9" name="Rectangle 8">
            <a:extLst>
              <a:ext uri="{FF2B5EF4-FFF2-40B4-BE49-F238E27FC236}">
                <a16:creationId xmlns:a16="http://schemas.microsoft.com/office/drawing/2014/main" id="{BA26A811-4715-4189-85CD-D6970E72B936}"/>
              </a:ext>
            </a:extLst>
          </p:cNvPr>
          <p:cNvSpPr/>
          <p:nvPr/>
        </p:nvSpPr>
        <p:spPr>
          <a:xfrm>
            <a:off x="172177" y="4765906"/>
            <a:ext cx="6096000" cy="923330"/>
          </a:xfrm>
          <a:prstGeom prst="rect">
            <a:avLst/>
          </a:prstGeom>
        </p:spPr>
        <p:txBody>
          <a:bodyPr>
            <a:spAutoFit/>
          </a:bodyPr>
          <a:lstStyle/>
          <a:p>
            <a:r>
              <a:rPr lang="en-US" i="1" dirty="0"/>
              <a:t>“The pooling operation used in convolutional neural networks is a big mistake and the fact that it works so well is a disaster.” </a:t>
            </a:r>
            <a:br>
              <a:rPr lang="en-US" i="1" dirty="0"/>
            </a:br>
            <a:r>
              <a:rPr lang="en-US" i="1" dirty="0"/>
              <a:t>© </a:t>
            </a:r>
            <a:r>
              <a:rPr lang="en-US" i="1" dirty="0">
                <a:hlinkClick r:id="rId3"/>
              </a:rPr>
              <a:t>Geoffrey Hinton</a:t>
            </a:r>
            <a:endParaRPr lang="en-US" dirty="0"/>
          </a:p>
        </p:txBody>
      </p:sp>
      <p:sp>
        <p:nvSpPr>
          <p:cNvPr id="10" name="Rectangle 9">
            <a:extLst>
              <a:ext uri="{FF2B5EF4-FFF2-40B4-BE49-F238E27FC236}">
                <a16:creationId xmlns:a16="http://schemas.microsoft.com/office/drawing/2014/main" id="{9A2C856D-501A-4804-A3A3-0401C475AD0B}"/>
              </a:ext>
            </a:extLst>
          </p:cNvPr>
          <p:cNvSpPr/>
          <p:nvPr/>
        </p:nvSpPr>
        <p:spPr>
          <a:xfrm>
            <a:off x="5782236" y="1378169"/>
            <a:ext cx="6052858" cy="2118529"/>
          </a:xfrm>
          <a:prstGeom prst="rect">
            <a:avLst/>
          </a:prstGeom>
        </p:spPr>
        <p:txBody>
          <a:bodyPr wrap="square">
            <a:spAutoFit/>
          </a:bodyPr>
          <a:lstStyle/>
          <a:p>
            <a:pPr marL="342900" indent="-342900">
              <a:lnSpc>
                <a:spcPct val="150000"/>
              </a:lnSpc>
              <a:buFont typeface="+mj-lt"/>
              <a:buAutoNum type="arabicPeriod"/>
            </a:pP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It is capable to optimize classification and regression simultaneously</a:t>
            </a:r>
            <a:b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br>
            <a:endParaRPr lang="en-US" dirty="0">
              <a:latin typeface="Arial" panose="020B0604020202020204" pitchFamily="34" charset="0"/>
              <a:ea typeface="MS PGothic" panose="020B0600070205080204" pitchFamily="34" charset="-128"/>
              <a:cs typeface="Arial" panose="020B0604020202020204" pitchFamily="34" charset="0"/>
            </a:endParaRPr>
          </a:p>
          <a:p>
            <a:pPr marL="342900" indent="-342900">
              <a:lnSpc>
                <a:spcPct val="150000"/>
              </a:lnSpc>
              <a:buFont typeface="+mj-lt"/>
              <a:buAutoNum type="arabicPeriod"/>
            </a:pP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It can detect overlapped objects in image/overlapping clusters in detector data.</a:t>
            </a:r>
            <a:endParaRPr lang="en-US" dirty="0">
              <a:latin typeface="Arial" panose="020B0604020202020204" pitchFamily="34" charset="0"/>
              <a:ea typeface="MS PGothic" panose="020B0600070205080204" pitchFamily="34" charset="-128"/>
              <a:cs typeface="Arial" panose="020B0604020202020204" pitchFamily="34" charset="0"/>
            </a:endParaRPr>
          </a:p>
        </p:txBody>
      </p:sp>
      <p:pic>
        <p:nvPicPr>
          <p:cNvPr id="11" name="Picture 10">
            <a:extLst>
              <a:ext uri="{FF2B5EF4-FFF2-40B4-BE49-F238E27FC236}">
                <a16:creationId xmlns:a16="http://schemas.microsoft.com/office/drawing/2014/main" id="{5E7D1928-DDD7-4504-8ED0-1D0F66BF3905}"/>
              </a:ext>
            </a:extLst>
          </p:cNvPr>
          <p:cNvPicPr>
            <a:picLocks noChangeAspect="1"/>
          </p:cNvPicPr>
          <p:nvPr/>
        </p:nvPicPr>
        <p:blipFill rotWithShape="1">
          <a:blip r:embed="rId4"/>
          <a:srcRect b="23109"/>
          <a:stretch/>
        </p:blipFill>
        <p:spPr>
          <a:xfrm>
            <a:off x="5889476" y="3609526"/>
            <a:ext cx="5643604" cy="1076615"/>
          </a:xfrm>
          <a:prstGeom prst="rect">
            <a:avLst/>
          </a:prstGeom>
        </p:spPr>
      </p:pic>
      <p:pic>
        <p:nvPicPr>
          <p:cNvPr id="12" name="Picture 11">
            <a:extLst>
              <a:ext uri="{FF2B5EF4-FFF2-40B4-BE49-F238E27FC236}">
                <a16:creationId xmlns:a16="http://schemas.microsoft.com/office/drawing/2014/main" id="{8CDA1BA8-A5C7-4237-ACF5-876533A97EC4}"/>
              </a:ext>
            </a:extLst>
          </p:cNvPr>
          <p:cNvPicPr>
            <a:picLocks noChangeAspect="1"/>
          </p:cNvPicPr>
          <p:nvPr/>
        </p:nvPicPr>
        <p:blipFill>
          <a:blip r:embed="rId5"/>
          <a:stretch>
            <a:fillRect/>
          </a:stretch>
        </p:blipFill>
        <p:spPr>
          <a:xfrm>
            <a:off x="6250306" y="4760132"/>
            <a:ext cx="4048132" cy="1619156"/>
          </a:xfrm>
          <a:prstGeom prst="rect">
            <a:avLst/>
          </a:prstGeom>
        </p:spPr>
      </p:pic>
    </p:spTree>
    <p:extLst>
      <p:ext uri="{BB962C8B-B14F-4D97-AF65-F5344CB8AC3E}">
        <p14:creationId xmlns:p14="http://schemas.microsoft.com/office/powerpoint/2010/main" val="181336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EIC for DIS</a:t>
            </a:r>
          </a:p>
        </p:txBody>
      </p:sp>
      <p:pic>
        <p:nvPicPr>
          <p:cNvPr id="17411" name="Picture 3" descr="heart2quarks"/>
          <p:cNvPicPr>
            <a:picLocks noChangeAspect="1" noChangeArrowheads="1"/>
          </p:cNvPicPr>
          <p:nvPr/>
        </p:nvPicPr>
        <p:blipFill>
          <a:blip r:embed="rId2" cstate="print"/>
          <a:srcRect/>
          <a:stretch>
            <a:fillRect/>
          </a:stretch>
        </p:blipFill>
        <p:spPr bwMode="auto">
          <a:xfrm>
            <a:off x="368174" y="1049596"/>
            <a:ext cx="4400550" cy="3806190"/>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3</a:t>
            </a:fld>
            <a:endParaRPr lang="en-US">
              <a:solidFill>
                <a:prstClr val="white"/>
              </a:solidFill>
              <a:latin typeface="Calibri"/>
            </a:endParaRPr>
          </a:p>
        </p:txBody>
      </p:sp>
      <p:pic>
        <p:nvPicPr>
          <p:cNvPr id="4" name="Picture 3">
            <a:extLst>
              <a:ext uri="{FF2B5EF4-FFF2-40B4-BE49-F238E27FC236}">
                <a16:creationId xmlns:a16="http://schemas.microsoft.com/office/drawing/2014/main" id="{DBC92972-0E68-4391-BAE9-807EE4137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151" y="1824887"/>
            <a:ext cx="4108543" cy="2869746"/>
          </a:xfrm>
          <a:prstGeom prst="rect">
            <a:avLst/>
          </a:prstGeom>
        </p:spPr>
      </p:pic>
      <p:sp>
        <p:nvSpPr>
          <p:cNvPr id="9" name="Text Box 7">
            <a:extLst>
              <a:ext uri="{FF2B5EF4-FFF2-40B4-BE49-F238E27FC236}">
                <a16:creationId xmlns:a16="http://schemas.microsoft.com/office/drawing/2014/main" id="{9ECAE1E9-C9FB-4D49-899C-9F440FBD7087}"/>
              </a:ext>
            </a:extLst>
          </p:cNvPr>
          <p:cNvSpPr txBox="1">
            <a:spLocks noChangeArrowheads="1"/>
          </p:cNvSpPr>
          <p:nvPr/>
        </p:nvSpPr>
        <p:spPr bwMode="auto">
          <a:xfrm>
            <a:off x="4198096" y="4872830"/>
            <a:ext cx="851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Comic Sans MS" panose="030F0702030302020204" pitchFamily="66" charset="0"/>
                <a:ea typeface="+mn-ea"/>
                <a:cs typeface="+mn-cs"/>
              </a:defRPr>
            </a:lvl1pPr>
            <a:lvl2pPr marL="457200" algn="l" rtl="0" fontAlgn="base">
              <a:spcBef>
                <a:spcPct val="0"/>
              </a:spcBef>
              <a:spcAft>
                <a:spcPct val="0"/>
              </a:spcAft>
              <a:defRPr kern="1200">
                <a:solidFill>
                  <a:schemeClr val="tx1"/>
                </a:solidFill>
                <a:latin typeface="Comic Sans MS" panose="030F0702030302020204" pitchFamily="66" charset="0"/>
                <a:ea typeface="+mn-ea"/>
                <a:cs typeface="+mn-cs"/>
              </a:defRPr>
            </a:lvl2pPr>
            <a:lvl3pPr marL="914400" algn="l" rtl="0" fontAlgn="base">
              <a:spcBef>
                <a:spcPct val="0"/>
              </a:spcBef>
              <a:spcAft>
                <a:spcPct val="0"/>
              </a:spcAft>
              <a:defRPr kern="1200">
                <a:solidFill>
                  <a:schemeClr val="tx1"/>
                </a:solidFill>
                <a:latin typeface="Comic Sans MS" panose="030F0702030302020204" pitchFamily="66" charset="0"/>
                <a:ea typeface="+mn-ea"/>
                <a:cs typeface="+mn-cs"/>
              </a:defRPr>
            </a:lvl3pPr>
            <a:lvl4pPr marL="1371600" algn="l" rtl="0" fontAlgn="base">
              <a:spcBef>
                <a:spcPct val="0"/>
              </a:spcBef>
              <a:spcAft>
                <a:spcPct val="0"/>
              </a:spcAft>
              <a:defRPr kern="1200">
                <a:solidFill>
                  <a:schemeClr val="tx1"/>
                </a:solidFill>
                <a:latin typeface="Comic Sans MS" panose="030F0702030302020204" pitchFamily="66" charset="0"/>
                <a:ea typeface="+mn-ea"/>
                <a:cs typeface="+mn-cs"/>
              </a:defRPr>
            </a:lvl4pPr>
            <a:lvl5pPr marL="1828800" algn="l" rtl="0" fontAlgn="base">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eaLnBrk="1" hangingPunct="1"/>
            <a:r>
              <a:rPr lang="en-US" altLang="en-US" sz="1200" b="1">
                <a:latin typeface="Arial" panose="020B0604020202020204" pitchFamily="34" charset="0"/>
                <a:cs typeface="Arial" panose="020B0604020202020204" pitchFamily="34" charset="0"/>
              </a:rPr>
              <a:t>The QCD </a:t>
            </a:r>
          </a:p>
          <a:p>
            <a:pPr algn="ctr" eaLnBrk="1" hangingPunct="1"/>
            <a:r>
              <a:rPr lang="en-US" altLang="en-US" sz="1200" b="1">
                <a:latin typeface="Arial" panose="020B0604020202020204" pitchFamily="34" charset="0"/>
                <a:cs typeface="Arial" panose="020B0604020202020204" pitchFamily="34" charset="0"/>
              </a:rPr>
              <a:t>vacuum</a:t>
            </a:r>
          </a:p>
        </p:txBody>
      </p:sp>
      <p:sp>
        <p:nvSpPr>
          <p:cNvPr id="10" name="Text Box 9">
            <a:extLst>
              <a:ext uri="{FF2B5EF4-FFF2-40B4-BE49-F238E27FC236}">
                <a16:creationId xmlns:a16="http://schemas.microsoft.com/office/drawing/2014/main" id="{22233FCA-F649-46D8-B45A-4763B041F174}"/>
              </a:ext>
            </a:extLst>
          </p:cNvPr>
          <p:cNvSpPr txBox="1">
            <a:spLocks noChangeArrowheads="1"/>
          </p:cNvSpPr>
          <p:nvPr/>
        </p:nvSpPr>
        <p:spPr bwMode="auto">
          <a:xfrm>
            <a:off x="4901521" y="6035107"/>
            <a:ext cx="3683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Comic Sans MS" panose="030F0702030302020204" pitchFamily="66" charset="0"/>
                <a:ea typeface="+mn-ea"/>
                <a:cs typeface="+mn-cs"/>
              </a:defRPr>
            </a:lvl1pPr>
            <a:lvl2pPr marL="457200" algn="l" rtl="0" fontAlgn="base">
              <a:spcBef>
                <a:spcPct val="0"/>
              </a:spcBef>
              <a:spcAft>
                <a:spcPct val="0"/>
              </a:spcAft>
              <a:defRPr kern="1200">
                <a:solidFill>
                  <a:schemeClr val="tx1"/>
                </a:solidFill>
                <a:latin typeface="Comic Sans MS" panose="030F0702030302020204" pitchFamily="66" charset="0"/>
                <a:ea typeface="+mn-ea"/>
                <a:cs typeface="+mn-cs"/>
              </a:defRPr>
            </a:lvl2pPr>
            <a:lvl3pPr marL="914400" algn="l" rtl="0" fontAlgn="base">
              <a:spcBef>
                <a:spcPct val="0"/>
              </a:spcBef>
              <a:spcAft>
                <a:spcPct val="0"/>
              </a:spcAft>
              <a:defRPr kern="1200">
                <a:solidFill>
                  <a:schemeClr val="tx1"/>
                </a:solidFill>
                <a:latin typeface="Comic Sans MS" panose="030F0702030302020204" pitchFamily="66" charset="0"/>
                <a:ea typeface="+mn-ea"/>
                <a:cs typeface="+mn-cs"/>
              </a:defRPr>
            </a:lvl3pPr>
            <a:lvl4pPr marL="1371600" algn="l" rtl="0" fontAlgn="base">
              <a:spcBef>
                <a:spcPct val="0"/>
              </a:spcBef>
              <a:spcAft>
                <a:spcPct val="0"/>
              </a:spcAft>
              <a:defRPr kern="1200">
                <a:solidFill>
                  <a:schemeClr val="tx1"/>
                </a:solidFill>
                <a:latin typeface="Comic Sans MS" panose="030F0702030302020204" pitchFamily="66" charset="0"/>
                <a:ea typeface="+mn-ea"/>
                <a:cs typeface="+mn-cs"/>
              </a:defRPr>
            </a:lvl4pPr>
            <a:lvl5pPr marL="1828800" algn="l" rtl="0" fontAlgn="base">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1" hangingPunct="1"/>
            <a:r>
              <a:rPr lang="en-US" altLang="en-US" sz="1200" b="1">
                <a:latin typeface="Arial" panose="020B0604020202020204" pitchFamily="34" charset="0"/>
                <a:cs typeface="Arial" panose="020B0604020202020204" pitchFamily="34" charset="0"/>
              </a:rPr>
              <a:t>Long-distance gluonic fluctuations</a:t>
            </a:r>
          </a:p>
        </p:txBody>
      </p:sp>
      <p:pic>
        <p:nvPicPr>
          <p:cNvPr id="6" name="Picture 5">
            <a:extLst>
              <a:ext uri="{FF2B5EF4-FFF2-40B4-BE49-F238E27FC236}">
                <a16:creationId xmlns:a16="http://schemas.microsoft.com/office/drawing/2014/main" id="{0724BF3E-0454-4F5B-8C1E-01D30A05DC44}"/>
              </a:ext>
            </a:extLst>
          </p:cNvPr>
          <p:cNvPicPr>
            <a:picLocks noChangeAspect="1"/>
          </p:cNvPicPr>
          <p:nvPr/>
        </p:nvPicPr>
        <p:blipFill rotWithShape="1">
          <a:blip r:embed="rId4">
            <a:extLst>
              <a:ext uri="{28A0092B-C50C-407E-A947-70E740481C1C}">
                <a14:useLocalDpi xmlns:a14="http://schemas.microsoft.com/office/drawing/2010/main" val="0"/>
              </a:ext>
            </a:extLst>
          </a:blip>
          <a:srcRect l="14379" t="-2508" r="14537" b="-643"/>
          <a:stretch/>
        </p:blipFill>
        <p:spPr>
          <a:xfrm>
            <a:off x="5049385" y="1173110"/>
            <a:ext cx="2477766" cy="2599226"/>
          </a:xfrm>
          <a:prstGeom prst="rect">
            <a:avLst/>
          </a:prstGeom>
        </p:spPr>
      </p:pic>
      <p:pic>
        <p:nvPicPr>
          <p:cNvPr id="14" name="Picture 13" descr="a">
            <a:extLst>
              <a:ext uri="{FF2B5EF4-FFF2-40B4-BE49-F238E27FC236}">
                <a16:creationId xmlns:a16="http://schemas.microsoft.com/office/drawing/2014/main" id="{89F28D3A-503B-4A7A-A56D-E1C0709303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878" y="4189262"/>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DC79084-BEF8-4297-9C59-96E17DA7BE98}"/>
              </a:ext>
            </a:extLst>
          </p:cNvPr>
          <p:cNvSpPr/>
          <p:nvPr/>
        </p:nvSpPr>
        <p:spPr>
          <a:xfrm>
            <a:off x="582067" y="5193847"/>
            <a:ext cx="2756909" cy="369332"/>
          </a:xfrm>
          <a:prstGeom prst="rect">
            <a:avLst/>
          </a:prstGeom>
        </p:spPr>
        <p:txBody>
          <a:bodyPr wrap="none">
            <a:spAutoFit/>
          </a:bodyPr>
          <a:lstStyle/>
          <a:p>
            <a:r>
              <a:rPr lang="en-US" dirty="0"/>
              <a:t>https://www.eiccenter.org/</a:t>
            </a:r>
          </a:p>
        </p:txBody>
      </p:sp>
      <p:sp>
        <p:nvSpPr>
          <p:cNvPr id="5" name="Rectangle 4">
            <a:extLst>
              <a:ext uri="{FF2B5EF4-FFF2-40B4-BE49-F238E27FC236}">
                <a16:creationId xmlns:a16="http://schemas.microsoft.com/office/drawing/2014/main" id="{0FAD5676-E17F-42DF-A574-FA5E9CECC198}"/>
              </a:ext>
            </a:extLst>
          </p:cNvPr>
          <p:cNvSpPr/>
          <p:nvPr/>
        </p:nvSpPr>
        <p:spPr>
          <a:xfrm>
            <a:off x="582067" y="5808404"/>
            <a:ext cx="2809487" cy="369332"/>
          </a:xfrm>
          <a:prstGeom prst="rect">
            <a:avLst/>
          </a:prstGeom>
        </p:spPr>
        <p:txBody>
          <a:bodyPr wrap="none">
            <a:spAutoFit/>
          </a:bodyPr>
          <a:lstStyle/>
          <a:p>
            <a:r>
              <a:rPr lang="en-US" dirty="0"/>
              <a:t>http://www.eicug.org/web/</a:t>
            </a:r>
          </a:p>
        </p:txBody>
      </p:sp>
      <p:sp>
        <p:nvSpPr>
          <p:cNvPr id="7" name="Rectangle 6">
            <a:extLst>
              <a:ext uri="{FF2B5EF4-FFF2-40B4-BE49-F238E27FC236}">
                <a16:creationId xmlns:a16="http://schemas.microsoft.com/office/drawing/2014/main" id="{1BB7DB0D-B9E6-4521-8DEB-6F6E29F9B4F4}"/>
              </a:ext>
            </a:extLst>
          </p:cNvPr>
          <p:cNvSpPr/>
          <p:nvPr/>
        </p:nvSpPr>
        <p:spPr>
          <a:xfrm>
            <a:off x="582067" y="5499061"/>
            <a:ext cx="2578206" cy="369332"/>
          </a:xfrm>
          <a:prstGeom prst="rect">
            <a:avLst/>
          </a:prstGeom>
        </p:spPr>
        <p:txBody>
          <a:bodyPr wrap="none">
            <a:spAutoFit/>
          </a:bodyPr>
          <a:lstStyle/>
          <a:p>
            <a:r>
              <a:rPr lang="en-US" dirty="0"/>
              <a:t>https://www.bnl.gov/eic/</a:t>
            </a:r>
          </a:p>
        </p:txBody>
      </p:sp>
    </p:spTree>
    <p:extLst>
      <p:ext uri="{BB962C8B-B14F-4D97-AF65-F5344CB8AC3E}">
        <p14:creationId xmlns:p14="http://schemas.microsoft.com/office/powerpoint/2010/main" val="821879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20E19D-B61D-4EAA-970B-87640D32FF8D}"/>
              </a:ext>
            </a:extLst>
          </p:cNvPr>
          <p:cNvSpPr>
            <a:spLocks noGrp="1"/>
          </p:cNvSpPr>
          <p:nvPr>
            <p:ph type="sldNum" sz="quarter" idx="4"/>
          </p:nvPr>
        </p:nvSpPr>
        <p:spPr/>
        <p:txBody>
          <a:bodyPr/>
          <a:lstStyle/>
          <a:p>
            <a:fld id="{B9A5DFB4-3D23-4866-8D46-AE36D04BFD7D}" type="slidenum">
              <a:rPr lang="en-US" smtClean="0"/>
              <a:pPr/>
              <a:t>30</a:t>
            </a:fld>
            <a:endParaRPr lang="en-US"/>
          </a:p>
        </p:txBody>
      </p:sp>
      <p:sp>
        <p:nvSpPr>
          <p:cNvPr id="3" name="Rectangle 2">
            <a:extLst>
              <a:ext uri="{FF2B5EF4-FFF2-40B4-BE49-F238E27FC236}">
                <a16:creationId xmlns:a16="http://schemas.microsoft.com/office/drawing/2014/main" id="{19576E32-C80F-4423-9864-97E8C65F686A}"/>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t>Capsule networks for wall standing calorimeter</a:t>
            </a:r>
            <a:endParaRPr lang="en-US" sz="3200" b="1" dirty="0">
              <a:solidFill>
                <a:prstClr val="black"/>
              </a:solidFill>
              <a:latin typeface="Arial"/>
              <a:cs typeface="Arial"/>
            </a:endParaRPr>
          </a:p>
        </p:txBody>
      </p:sp>
      <p:pic>
        <p:nvPicPr>
          <p:cNvPr id="4" name="Picture 3">
            <a:extLst>
              <a:ext uri="{FF2B5EF4-FFF2-40B4-BE49-F238E27FC236}">
                <a16:creationId xmlns:a16="http://schemas.microsoft.com/office/drawing/2014/main" id="{05294E9B-3BF3-47E8-A675-2DB26B9F389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92621" y="1425349"/>
            <a:ext cx="8654621" cy="3226380"/>
          </a:xfrm>
          <a:prstGeom prst="rect">
            <a:avLst/>
          </a:prstGeom>
        </p:spPr>
      </p:pic>
      <p:sp>
        <p:nvSpPr>
          <p:cNvPr id="5" name="TextBox 4">
            <a:extLst>
              <a:ext uri="{FF2B5EF4-FFF2-40B4-BE49-F238E27FC236}">
                <a16:creationId xmlns:a16="http://schemas.microsoft.com/office/drawing/2014/main" id="{8F33E8E6-0410-4DCE-9D5E-A73269F7E58D}"/>
              </a:ext>
            </a:extLst>
          </p:cNvPr>
          <p:cNvSpPr txBox="1"/>
          <p:nvPr/>
        </p:nvSpPr>
        <p:spPr>
          <a:xfrm>
            <a:off x="3145887" y="4168907"/>
            <a:ext cx="5809283" cy="1754326"/>
          </a:xfrm>
          <a:prstGeom prst="rect">
            <a:avLst/>
          </a:prstGeom>
          <a:noFill/>
        </p:spPr>
        <p:txBody>
          <a:bodyPr wrap="none" rtlCol="0">
            <a:spAutoFit/>
          </a:bodyPr>
          <a:lstStyle/>
          <a:p>
            <a:r>
              <a:rPr lang="en-US" dirty="0"/>
              <a:t>Aim to start with a calorimeter and get a </a:t>
            </a:r>
          </a:p>
          <a:p>
            <a:r>
              <a:rPr lang="en-US" dirty="0"/>
              <a:t>General framework for pixelated detectors</a:t>
            </a:r>
            <a:br>
              <a:rPr lang="en-US" dirty="0"/>
            </a:br>
            <a:br>
              <a:rPr lang="en-US" dirty="0"/>
            </a:br>
            <a:r>
              <a:rPr lang="en-US" dirty="0"/>
              <a:t>Tasks for calorimeter:</a:t>
            </a:r>
          </a:p>
          <a:p>
            <a:pPr marL="285750" indent="-285750">
              <a:buFontTx/>
              <a:buChar char="-"/>
            </a:pPr>
            <a:r>
              <a:rPr lang="en-US" dirty="0"/>
              <a:t>Working with noisy and overlapping clusters</a:t>
            </a:r>
          </a:p>
          <a:p>
            <a:pPr marL="285750" indent="-285750">
              <a:buFontTx/>
              <a:buChar char="-"/>
            </a:pPr>
            <a:r>
              <a:rPr lang="en-US" dirty="0"/>
              <a:t>Extracting both incidence parameters and PID estimation</a:t>
            </a:r>
          </a:p>
        </p:txBody>
      </p:sp>
      <p:pic>
        <p:nvPicPr>
          <p:cNvPr id="6" name="Picture 5" descr="A picture containing outdoor, building, green&#10;&#10;Description automatically generated">
            <a:extLst>
              <a:ext uri="{FF2B5EF4-FFF2-40B4-BE49-F238E27FC236}">
                <a16:creationId xmlns:a16="http://schemas.microsoft.com/office/drawing/2014/main" id="{E959D054-5715-43FA-947E-F2BC98703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03" y="3839984"/>
            <a:ext cx="2383640" cy="2028462"/>
          </a:xfrm>
          <a:prstGeom prst="rect">
            <a:avLst/>
          </a:prstGeom>
        </p:spPr>
      </p:pic>
    </p:spTree>
    <p:extLst>
      <p:ext uri="{BB962C8B-B14F-4D97-AF65-F5344CB8AC3E}">
        <p14:creationId xmlns:p14="http://schemas.microsoft.com/office/powerpoint/2010/main" val="3116272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B421-7437-4C8C-8C97-B5F23B1B53E1}"/>
              </a:ext>
            </a:extLst>
          </p:cNvPr>
          <p:cNvSpPr>
            <a:spLocks noGrp="1"/>
          </p:cNvSpPr>
          <p:nvPr>
            <p:ph type="title"/>
          </p:nvPr>
        </p:nvSpPr>
        <p:spPr/>
        <p:txBody>
          <a:bodyPr/>
          <a:lstStyle/>
          <a:p>
            <a:r>
              <a:rPr lang="en-US" dirty="0"/>
              <a:t>Machine learning application for Detector</a:t>
            </a:r>
          </a:p>
        </p:txBody>
      </p:sp>
      <p:sp>
        <p:nvSpPr>
          <p:cNvPr id="3" name="Content Placeholder 2">
            <a:extLst>
              <a:ext uri="{FF2B5EF4-FFF2-40B4-BE49-F238E27FC236}">
                <a16:creationId xmlns:a16="http://schemas.microsoft.com/office/drawing/2014/main" id="{3C7CC860-C7B1-44D2-9B56-59781F717515}"/>
              </a:ext>
            </a:extLst>
          </p:cNvPr>
          <p:cNvSpPr>
            <a:spLocks noGrp="1"/>
          </p:cNvSpPr>
          <p:nvPr>
            <p:ph idx="1"/>
          </p:nvPr>
        </p:nvSpPr>
        <p:spPr/>
        <p:txBody>
          <a:bodyPr/>
          <a:lstStyle/>
          <a:p>
            <a:r>
              <a:rPr lang="en-US" dirty="0"/>
              <a:t>Bayesian optimization  for DIRC detector</a:t>
            </a:r>
          </a:p>
        </p:txBody>
      </p:sp>
      <p:sp>
        <p:nvSpPr>
          <p:cNvPr id="4" name="Slide Number Placeholder 3">
            <a:extLst>
              <a:ext uri="{FF2B5EF4-FFF2-40B4-BE49-F238E27FC236}">
                <a16:creationId xmlns:a16="http://schemas.microsoft.com/office/drawing/2014/main" id="{CEA3D620-811C-40DB-A3D4-3B0EB28137B1}"/>
              </a:ext>
            </a:extLst>
          </p:cNvPr>
          <p:cNvSpPr>
            <a:spLocks noGrp="1"/>
          </p:cNvSpPr>
          <p:nvPr>
            <p:ph type="sldNum" sz="quarter" idx="12"/>
          </p:nvPr>
        </p:nvSpPr>
        <p:spPr/>
        <p:txBody>
          <a:bodyPr/>
          <a:lstStyle/>
          <a:p>
            <a:fld id="{07E1C93C-5050-FC42-8F10-D22D4F119D13}" type="slidenum">
              <a:rPr lang="en-US" smtClean="0"/>
              <a:pPr/>
              <a:t>31</a:t>
            </a:fld>
            <a:endParaRPr lang="en-US" dirty="0"/>
          </a:p>
        </p:txBody>
      </p:sp>
      <p:pic>
        <p:nvPicPr>
          <p:cNvPr id="6" name="Picture 5">
            <a:extLst>
              <a:ext uri="{FF2B5EF4-FFF2-40B4-BE49-F238E27FC236}">
                <a16:creationId xmlns:a16="http://schemas.microsoft.com/office/drawing/2014/main" id="{98E81ED3-9835-4A73-B194-43720EBCFB1C}"/>
              </a:ext>
            </a:extLst>
          </p:cNvPr>
          <p:cNvPicPr>
            <a:picLocks noChangeAspect="1"/>
          </p:cNvPicPr>
          <p:nvPr/>
        </p:nvPicPr>
        <p:blipFill rotWithShape="1">
          <a:blip r:embed="rId2"/>
          <a:srcRect l="54034" t="13923" r="1312" b="2614"/>
          <a:stretch/>
        </p:blipFill>
        <p:spPr>
          <a:xfrm>
            <a:off x="5785822" y="1880144"/>
            <a:ext cx="2702279" cy="2703023"/>
          </a:xfrm>
          <a:prstGeom prst="rect">
            <a:avLst/>
          </a:prstGeom>
        </p:spPr>
      </p:pic>
      <p:sp>
        <p:nvSpPr>
          <p:cNvPr id="9" name="TextBox 8">
            <a:extLst>
              <a:ext uri="{FF2B5EF4-FFF2-40B4-BE49-F238E27FC236}">
                <a16:creationId xmlns:a16="http://schemas.microsoft.com/office/drawing/2014/main" id="{A5E30AED-68A4-4E7D-9839-EB13898F44AF}"/>
              </a:ext>
            </a:extLst>
          </p:cNvPr>
          <p:cNvSpPr txBox="1"/>
          <p:nvPr/>
        </p:nvSpPr>
        <p:spPr>
          <a:xfrm>
            <a:off x="5895004" y="4743039"/>
            <a:ext cx="2740366" cy="646331"/>
          </a:xfrm>
          <a:prstGeom prst="rect">
            <a:avLst/>
          </a:prstGeom>
          <a:noFill/>
        </p:spPr>
        <p:txBody>
          <a:bodyPr wrap="none" rtlCol="0">
            <a:spAutoFit/>
          </a:bodyPr>
          <a:lstStyle/>
          <a:p>
            <a:r>
              <a:rPr lang="en-US" dirty="0"/>
              <a:t>C. Fanelli (MIT)</a:t>
            </a:r>
          </a:p>
          <a:p>
            <a:r>
              <a:rPr lang="en-US" dirty="0"/>
              <a:t>DIRC optimization for </a:t>
            </a:r>
            <a:r>
              <a:rPr lang="en-US" dirty="0" err="1"/>
              <a:t>HallD</a:t>
            </a:r>
            <a:endParaRPr lang="en-US" dirty="0"/>
          </a:p>
        </p:txBody>
      </p:sp>
      <p:sp>
        <p:nvSpPr>
          <p:cNvPr id="10" name="Rectangle 9">
            <a:extLst>
              <a:ext uri="{FF2B5EF4-FFF2-40B4-BE49-F238E27FC236}">
                <a16:creationId xmlns:a16="http://schemas.microsoft.com/office/drawing/2014/main" id="{A8711A3C-CBA0-4119-8D29-02273E0FEF74}"/>
              </a:ext>
            </a:extLst>
          </p:cNvPr>
          <p:cNvSpPr/>
          <p:nvPr/>
        </p:nvSpPr>
        <p:spPr>
          <a:xfrm>
            <a:off x="9389762" y="3292212"/>
            <a:ext cx="2228505" cy="369332"/>
          </a:xfrm>
          <a:prstGeom prst="rect">
            <a:avLst/>
          </a:prstGeom>
        </p:spPr>
        <p:txBody>
          <a:bodyPr wrap="square">
            <a:spAutoFit/>
          </a:bodyPr>
          <a:lstStyle/>
          <a:p>
            <a:r>
              <a:rPr lang="en-US" altLang="en-US" b="1" dirty="0">
                <a:solidFill>
                  <a:schemeClr val="accent2">
                    <a:lumMod val="75000"/>
                  </a:schemeClr>
                </a:solidFill>
                <a:latin typeface="Comic Sans MS" charset="0"/>
              </a:rPr>
              <a:t>EIC Barrel: DIRC</a:t>
            </a:r>
          </a:p>
        </p:txBody>
      </p:sp>
      <p:pic>
        <p:nvPicPr>
          <p:cNvPr id="11" name="Picture 10">
            <a:extLst>
              <a:ext uri="{FF2B5EF4-FFF2-40B4-BE49-F238E27FC236}">
                <a16:creationId xmlns:a16="http://schemas.microsoft.com/office/drawing/2014/main" id="{603195BF-0A43-45ED-B0CA-B8A49DA6A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053" y="3894579"/>
            <a:ext cx="2301980" cy="1929524"/>
          </a:xfrm>
          <a:prstGeom prst="rect">
            <a:avLst/>
          </a:prstGeom>
        </p:spPr>
      </p:pic>
      <p:pic>
        <p:nvPicPr>
          <p:cNvPr id="47" name="Picture 46">
            <a:extLst>
              <a:ext uri="{FF2B5EF4-FFF2-40B4-BE49-F238E27FC236}">
                <a16:creationId xmlns:a16="http://schemas.microsoft.com/office/drawing/2014/main" id="{A7228F93-5F48-4563-8485-2CD011A76C07}"/>
              </a:ext>
            </a:extLst>
          </p:cNvPr>
          <p:cNvPicPr>
            <a:picLocks noChangeAspect="1"/>
          </p:cNvPicPr>
          <p:nvPr/>
        </p:nvPicPr>
        <p:blipFill>
          <a:blip r:embed="rId4"/>
          <a:stretch>
            <a:fillRect/>
          </a:stretch>
        </p:blipFill>
        <p:spPr>
          <a:xfrm>
            <a:off x="599125" y="1400535"/>
            <a:ext cx="4975171" cy="2849301"/>
          </a:xfrm>
          <a:prstGeom prst="rect">
            <a:avLst/>
          </a:prstGeom>
        </p:spPr>
      </p:pic>
      <p:sp>
        <p:nvSpPr>
          <p:cNvPr id="48" name="Arrow: Down 47">
            <a:extLst>
              <a:ext uri="{FF2B5EF4-FFF2-40B4-BE49-F238E27FC236}">
                <a16:creationId xmlns:a16="http://schemas.microsoft.com/office/drawing/2014/main" id="{35083892-204D-40E3-A4D1-1EF6C6FB6DE0}"/>
              </a:ext>
            </a:extLst>
          </p:cNvPr>
          <p:cNvSpPr/>
          <p:nvPr/>
        </p:nvSpPr>
        <p:spPr>
          <a:xfrm rot="17454265">
            <a:off x="8858815" y="4017424"/>
            <a:ext cx="250784" cy="721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137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B421-7437-4C8C-8C97-B5F23B1B53E1}"/>
              </a:ext>
            </a:extLst>
          </p:cNvPr>
          <p:cNvSpPr>
            <a:spLocks noGrp="1"/>
          </p:cNvSpPr>
          <p:nvPr>
            <p:ph type="title"/>
          </p:nvPr>
        </p:nvSpPr>
        <p:spPr/>
        <p:txBody>
          <a:bodyPr/>
          <a:lstStyle/>
          <a:p>
            <a:r>
              <a:rPr lang="en-US" dirty="0"/>
              <a:t>Can we Bayesian optimize everything?</a:t>
            </a:r>
          </a:p>
        </p:txBody>
      </p:sp>
      <p:sp>
        <p:nvSpPr>
          <p:cNvPr id="3" name="Content Placeholder 2">
            <a:extLst>
              <a:ext uri="{FF2B5EF4-FFF2-40B4-BE49-F238E27FC236}">
                <a16:creationId xmlns:a16="http://schemas.microsoft.com/office/drawing/2014/main" id="{3C7CC860-C7B1-44D2-9B56-59781F717515}"/>
              </a:ext>
            </a:extLst>
          </p:cNvPr>
          <p:cNvSpPr>
            <a:spLocks noGrp="1"/>
          </p:cNvSpPr>
          <p:nvPr>
            <p:ph idx="1"/>
          </p:nvPr>
        </p:nvSpPr>
        <p:spPr/>
        <p:txBody>
          <a:bodyPr/>
          <a:lstStyle/>
          <a:p>
            <a:r>
              <a:rPr lang="en-US" dirty="0"/>
              <a:t>Bayesian optimization  for DIRC detector</a:t>
            </a:r>
          </a:p>
        </p:txBody>
      </p:sp>
      <p:sp>
        <p:nvSpPr>
          <p:cNvPr id="4" name="Slide Number Placeholder 3">
            <a:extLst>
              <a:ext uri="{FF2B5EF4-FFF2-40B4-BE49-F238E27FC236}">
                <a16:creationId xmlns:a16="http://schemas.microsoft.com/office/drawing/2014/main" id="{CEA3D620-811C-40DB-A3D4-3B0EB28137B1}"/>
              </a:ext>
            </a:extLst>
          </p:cNvPr>
          <p:cNvSpPr>
            <a:spLocks noGrp="1"/>
          </p:cNvSpPr>
          <p:nvPr>
            <p:ph type="sldNum" sz="quarter" idx="12"/>
          </p:nvPr>
        </p:nvSpPr>
        <p:spPr/>
        <p:txBody>
          <a:bodyPr/>
          <a:lstStyle/>
          <a:p>
            <a:fld id="{07E1C93C-5050-FC42-8F10-D22D4F119D13}" type="slidenum">
              <a:rPr lang="en-US" smtClean="0"/>
              <a:pPr/>
              <a:t>32</a:t>
            </a:fld>
            <a:endParaRPr lang="en-US" dirty="0"/>
          </a:p>
        </p:txBody>
      </p:sp>
      <p:pic>
        <p:nvPicPr>
          <p:cNvPr id="47" name="Picture 46">
            <a:extLst>
              <a:ext uri="{FF2B5EF4-FFF2-40B4-BE49-F238E27FC236}">
                <a16:creationId xmlns:a16="http://schemas.microsoft.com/office/drawing/2014/main" id="{A7228F93-5F48-4563-8485-2CD011A76C07}"/>
              </a:ext>
            </a:extLst>
          </p:cNvPr>
          <p:cNvPicPr>
            <a:picLocks noChangeAspect="1"/>
          </p:cNvPicPr>
          <p:nvPr/>
        </p:nvPicPr>
        <p:blipFill>
          <a:blip r:embed="rId2"/>
          <a:stretch>
            <a:fillRect/>
          </a:stretch>
        </p:blipFill>
        <p:spPr>
          <a:xfrm>
            <a:off x="599125" y="1400535"/>
            <a:ext cx="4975171" cy="2849301"/>
          </a:xfrm>
          <a:prstGeom prst="rect">
            <a:avLst/>
          </a:prstGeom>
        </p:spPr>
      </p:pic>
      <p:pic>
        <p:nvPicPr>
          <p:cNvPr id="12" name="Picture 11">
            <a:extLst>
              <a:ext uri="{FF2B5EF4-FFF2-40B4-BE49-F238E27FC236}">
                <a16:creationId xmlns:a16="http://schemas.microsoft.com/office/drawing/2014/main" id="{4B1C417B-BA36-42D7-83A8-F08A104B5697}"/>
              </a:ext>
            </a:extLst>
          </p:cNvPr>
          <p:cNvPicPr>
            <a:picLocks noChangeAspect="1"/>
          </p:cNvPicPr>
          <p:nvPr/>
        </p:nvPicPr>
        <p:blipFill>
          <a:blip r:embed="rId3"/>
          <a:stretch>
            <a:fillRect/>
          </a:stretch>
        </p:blipFill>
        <p:spPr>
          <a:xfrm>
            <a:off x="6319630" y="1215341"/>
            <a:ext cx="4417103" cy="2968907"/>
          </a:xfrm>
          <a:prstGeom prst="rect">
            <a:avLst/>
          </a:prstGeom>
        </p:spPr>
      </p:pic>
      <p:sp>
        <p:nvSpPr>
          <p:cNvPr id="13" name="TextBox 12">
            <a:extLst>
              <a:ext uri="{FF2B5EF4-FFF2-40B4-BE49-F238E27FC236}">
                <a16:creationId xmlns:a16="http://schemas.microsoft.com/office/drawing/2014/main" id="{6AD994DF-CE0A-46D7-927E-88EDB7A6930B}"/>
              </a:ext>
            </a:extLst>
          </p:cNvPr>
          <p:cNvSpPr txBox="1"/>
          <p:nvPr/>
        </p:nvSpPr>
        <p:spPr>
          <a:xfrm>
            <a:off x="4054997" y="4799635"/>
            <a:ext cx="6814494" cy="646331"/>
          </a:xfrm>
          <a:prstGeom prst="rect">
            <a:avLst/>
          </a:prstGeom>
          <a:noFill/>
        </p:spPr>
        <p:txBody>
          <a:bodyPr wrap="none" rtlCol="0">
            <a:spAutoFit/>
          </a:bodyPr>
          <a:lstStyle/>
          <a:p>
            <a:r>
              <a:rPr lang="en-US" dirty="0"/>
              <a:t>Barrel DIRC optimization is a short term goal with a deliverable</a:t>
            </a:r>
          </a:p>
          <a:p>
            <a:r>
              <a:rPr lang="en-US" dirty="0"/>
              <a:t>Using Bayesian optimization in as a tool for detector design – in general</a:t>
            </a:r>
          </a:p>
        </p:txBody>
      </p:sp>
    </p:spTree>
    <p:extLst>
      <p:ext uri="{BB962C8B-B14F-4D97-AF65-F5344CB8AC3E}">
        <p14:creationId xmlns:p14="http://schemas.microsoft.com/office/powerpoint/2010/main" val="874597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7D06A-4584-4D8B-9A81-126DF885FC86}"/>
              </a:ext>
            </a:extLst>
          </p:cNvPr>
          <p:cNvSpPr>
            <a:spLocks noGrp="1"/>
          </p:cNvSpPr>
          <p:nvPr>
            <p:ph type="title"/>
          </p:nvPr>
        </p:nvSpPr>
        <p:spPr/>
        <p:txBody>
          <a:bodyPr/>
          <a:lstStyle/>
          <a:p>
            <a:r>
              <a:rPr lang="en-US" dirty="0"/>
              <a:t>Other ML and data science projects of EIC center</a:t>
            </a:r>
          </a:p>
        </p:txBody>
      </p:sp>
      <p:pic>
        <p:nvPicPr>
          <p:cNvPr id="5" name="Content Placeholder 4">
            <a:extLst>
              <a:ext uri="{FF2B5EF4-FFF2-40B4-BE49-F238E27FC236}">
                <a16:creationId xmlns:a16="http://schemas.microsoft.com/office/drawing/2014/main" id="{A5189FEB-6A42-4A20-8873-26845D73BAF3}"/>
              </a:ext>
            </a:extLst>
          </p:cNvPr>
          <p:cNvPicPr>
            <a:picLocks noGrp="1" noChangeAspect="1"/>
          </p:cNvPicPr>
          <p:nvPr>
            <p:ph idx="1"/>
          </p:nvPr>
        </p:nvPicPr>
        <p:blipFill>
          <a:blip r:embed="rId2"/>
          <a:stretch>
            <a:fillRect/>
          </a:stretch>
        </p:blipFill>
        <p:spPr>
          <a:xfrm>
            <a:off x="6054810" y="1550226"/>
            <a:ext cx="4888724" cy="1510882"/>
          </a:xfrm>
          <a:prstGeom prst="rect">
            <a:avLst/>
          </a:prstGeom>
        </p:spPr>
      </p:pic>
      <p:sp>
        <p:nvSpPr>
          <p:cNvPr id="4" name="Slide Number Placeholder 3">
            <a:extLst>
              <a:ext uri="{FF2B5EF4-FFF2-40B4-BE49-F238E27FC236}">
                <a16:creationId xmlns:a16="http://schemas.microsoft.com/office/drawing/2014/main" id="{01F8E72A-D954-42FA-9908-F48571327B8C}"/>
              </a:ext>
            </a:extLst>
          </p:cNvPr>
          <p:cNvSpPr>
            <a:spLocks noGrp="1"/>
          </p:cNvSpPr>
          <p:nvPr>
            <p:ph type="sldNum" sz="quarter" idx="12"/>
          </p:nvPr>
        </p:nvSpPr>
        <p:spPr/>
        <p:txBody>
          <a:bodyPr/>
          <a:lstStyle/>
          <a:p>
            <a:fld id="{07E1C93C-5050-FC42-8F10-D22D4F119D13}" type="slidenum">
              <a:rPr lang="en-US" smtClean="0"/>
              <a:pPr/>
              <a:t>33</a:t>
            </a:fld>
            <a:endParaRPr lang="en-US" dirty="0"/>
          </a:p>
        </p:txBody>
      </p:sp>
      <p:pic>
        <p:nvPicPr>
          <p:cNvPr id="10" name="Picture 9">
            <a:extLst>
              <a:ext uri="{FF2B5EF4-FFF2-40B4-BE49-F238E27FC236}">
                <a16:creationId xmlns:a16="http://schemas.microsoft.com/office/drawing/2014/main" id="{D9F67BD2-1D6E-4D5C-B7A7-3E95267C752E}"/>
              </a:ext>
            </a:extLst>
          </p:cNvPr>
          <p:cNvPicPr>
            <a:picLocks noChangeAspect="1"/>
          </p:cNvPicPr>
          <p:nvPr/>
        </p:nvPicPr>
        <p:blipFill rotWithShape="1">
          <a:blip r:embed="rId3"/>
          <a:srcRect l="51862" t="12557" r="9548" b="1859"/>
          <a:stretch/>
        </p:blipFill>
        <p:spPr>
          <a:xfrm>
            <a:off x="7595084" y="3696405"/>
            <a:ext cx="2048719" cy="2430685"/>
          </a:xfrm>
          <a:prstGeom prst="rect">
            <a:avLst/>
          </a:prstGeom>
        </p:spPr>
      </p:pic>
      <p:sp>
        <p:nvSpPr>
          <p:cNvPr id="3" name="TextBox 2">
            <a:extLst>
              <a:ext uri="{FF2B5EF4-FFF2-40B4-BE49-F238E27FC236}">
                <a16:creationId xmlns:a16="http://schemas.microsoft.com/office/drawing/2014/main" id="{B2E3B693-8B0C-4506-86D4-803DD32A130A}"/>
              </a:ext>
            </a:extLst>
          </p:cNvPr>
          <p:cNvSpPr txBox="1"/>
          <p:nvPr/>
        </p:nvSpPr>
        <p:spPr>
          <a:xfrm>
            <a:off x="2842941" y="1415985"/>
            <a:ext cx="2522422" cy="1508105"/>
          </a:xfrm>
          <a:prstGeom prst="rect">
            <a:avLst/>
          </a:prstGeom>
          <a:noFill/>
        </p:spPr>
        <p:txBody>
          <a:bodyPr wrap="none" rtlCol="0">
            <a:spAutoFit/>
          </a:bodyPr>
          <a:lstStyle/>
          <a:p>
            <a:r>
              <a:rPr lang="en-US" sz="1600" dirty="0"/>
              <a:t>Looking for DIS correlations </a:t>
            </a:r>
            <a:br>
              <a:rPr lang="en-US" sz="1600" dirty="0"/>
            </a:br>
            <a:r>
              <a:rPr lang="en-US" sz="1600" dirty="0"/>
              <a:t>in physical data with </a:t>
            </a:r>
            <a:br>
              <a:rPr lang="en-US" sz="1600" dirty="0"/>
            </a:br>
            <a:r>
              <a:rPr lang="en-US" sz="1600" dirty="0"/>
              <a:t>Machine Learning</a:t>
            </a:r>
          </a:p>
          <a:p>
            <a:r>
              <a:rPr lang="en-US" sz="1400" i="1" dirty="0">
                <a:solidFill>
                  <a:schemeClr val="accent3">
                    <a:lumMod val="50000"/>
                  </a:schemeClr>
                </a:solidFill>
              </a:rPr>
              <a:t>(</a:t>
            </a:r>
            <a:r>
              <a:rPr lang="en-US" sz="1400" i="1" dirty="0" err="1">
                <a:solidFill>
                  <a:schemeClr val="accent3">
                    <a:lumMod val="50000"/>
                  </a:schemeClr>
                </a:solidFill>
              </a:rPr>
              <a:t>JLab</a:t>
            </a:r>
            <a:r>
              <a:rPr lang="en-US" sz="1400" i="1" dirty="0">
                <a:solidFill>
                  <a:schemeClr val="accent3">
                    <a:lumMod val="50000"/>
                  </a:schemeClr>
                </a:solidFill>
              </a:rPr>
              <a:t> + ODU)</a:t>
            </a:r>
            <a:br>
              <a:rPr lang="en-US" sz="1400" i="1" dirty="0">
                <a:solidFill>
                  <a:schemeClr val="accent3">
                    <a:lumMod val="50000"/>
                  </a:schemeClr>
                </a:solidFill>
              </a:rPr>
            </a:br>
            <a:br>
              <a:rPr lang="en-US" sz="1400" i="1" dirty="0">
                <a:solidFill>
                  <a:schemeClr val="accent3">
                    <a:lumMod val="50000"/>
                  </a:schemeClr>
                </a:solidFill>
              </a:rPr>
            </a:br>
            <a:r>
              <a:rPr lang="en-US" sz="1400" i="1" dirty="0">
                <a:solidFill>
                  <a:schemeClr val="accent3">
                    <a:lumMod val="50000"/>
                  </a:schemeClr>
                </a:solidFill>
              </a:rPr>
              <a:t>prof. </a:t>
            </a:r>
            <a:r>
              <a:rPr lang="en-US" sz="1600" dirty="0"/>
              <a:t>Yuesheng </a:t>
            </a:r>
            <a:r>
              <a:rPr lang="en-US" sz="1600" dirty="0" err="1"/>
              <a:t>xu</a:t>
            </a:r>
            <a:endParaRPr lang="en-US" sz="1600" dirty="0"/>
          </a:p>
        </p:txBody>
      </p:sp>
      <p:pic>
        <p:nvPicPr>
          <p:cNvPr id="7" name="Picture 6">
            <a:extLst>
              <a:ext uri="{FF2B5EF4-FFF2-40B4-BE49-F238E27FC236}">
                <a16:creationId xmlns:a16="http://schemas.microsoft.com/office/drawing/2014/main" id="{4D6670EE-0A89-44E5-84A0-11817ACB598B}"/>
              </a:ext>
            </a:extLst>
          </p:cNvPr>
          <p:cNvPicPr>
            <a:picLocks noChangeAspect="1"/>
          </p:cNvPicPr>
          <p:nvPr/>
        </p:nvPicPr>
        <p:blipFill>
          <a:blip r:embed="rId4"/>
          <a:stretch>
            <a:fillRect/>
          </a:stretch>
        </p:blipFill>
        <p:spPr>
          <a:xfrm>
            <a:off x="2586901" y="4415406"/>
            <a:ext cx="3440039" cy="992685"/>
          </a:xfrm>
          <a:prstGeom prst="rect">
            <a:avLst/>
          </a:prstGeom>
        </p:spPr>
      </p:pic>
      <p:sp>
        <p:nvSpPr>
          <p:cNvPr id="11" name="TextBox 10">
            <a:extLst>
              <a:ext uri="{FF2B5EF4-FFF2-40B4-BE49-F238E27FC236}">
                <a16:creationId xmlns:a16="http://schemas.microsoft.com/office/drawing/2014/main" id="{287A758F-F528-4593-941D-835DF079304F}"/>
              </a:ext>
            </a:extLst>
          </p:cNvPr>
          <p:cNvSpPr txBox="1"/>
          <p:nvPr/>
        </p:nvSpPr>
        <p:spPr>
          <a:xfrm>
            <a:off x="6166502" y="1096065"/>
            <a:ext cx="4010970" cy="369332"/>
          </a:xfrm>
          <a:prstGeom prst="rect">
            <a:avLst/>
          </a:prstGeom>
          <a:noFill/>
        </p:spPr>
        <p:txBody>
          <a:bodyPr wrap="none" rtlCol="0">
            <a:spAutoFit/>
          </a:bodyPr>
          <a:lstStyle/>
          <a:p>
            <a:r>
              <a:rPr lang="en-US" dirty="0"/>
              <a:t>Capsule networks for pixelated detectors</a:t>
            </a:r>
          </a:p>
        </p:txBody>
      </p:sp>
      <p:sp>
        <p:nvSpPr>
          <p:cNvPr id="13" name="TextBox 12">
            <a:extLst>
              <a:ext uri="{FF2B5EF4-FFF2-40B4-BE49-F238E27FC236}">
                <a16:creationId xmlns:a16="http://schemas.microsoft.com/office/drawing/2014/main" id="{45050F92-C3C0-4FFB-AB17-EA9B1EF88CB3}"/>
              </a:ext>
            </a:extLst>
          </p:cNvPr>
          <p:cNvSpPr txBox="1"/>
          <p:nvPr/>
        </p:nvSpPr>
        <p:spPr>
          <a:xfrm>
            <a:off x="7215448" y="3244334"/>
            <a:ext cx="3019160" cy="369332"/>
          </a:xfrm>
          <a:prstGeom prst="rect">
            <a:avLst/>
          </a:prstGeom>
          <a:noFill/>
        </p:spPr>
        <p:txBody>
          <a:bodyPr wrap="none" rtlCol="0">
            <a:spAutoFit/>
          </a:bodyPr>
          <a:lstStyle/>
          <a:p>
            <a:r>
              <a:rPr lang="en-US" dirty="0"/>
              <a:t>GEM neural networks to FPGA</a:t>
            </a:r>
          </a:p>
        </p:txBody>
      </p:sp>
      <p:sp>
        <p:nvSpPr>
          <p:cNvPr id="14" name="TextBox 13">
            <a:extLst>
              <a:ext uri="{FF2B5EF4-FFF2-40B4-BE49-F238E27FC236}">
                <a16:creationId xmlns:a16="http://schemas.microsoft.com/office/drawing/2014/main" id="{2EA95C97-2F1B-4E4A-92A2-19E1E06B058C}"/>
              </a:ext>
            </a:extLst>
          </p:cNvPr>
          <p:cNvSpPr txBox="1"/>
          <p:nvPr/>
        </p:nvSpPr>
        <p:spPr>
          <a:xfrm>
            <a:off x="2644163" y="3736726"/>
            <a:ext cx="3906540" cy="584775"/>
          </a:xfrm>
          <a:prstGeom prst="rect">
            <a:avLst/>
          </a:prstGeom>
          <a:noFill/>
        </p:spPr>
        <p:txBody>
          <a:bodyPr wrap="square" rtlCol="0">
            <a:spAutoFit/>
          </a:bodyPr>
          <a:lstStyle/>
          <a:p>
            <a:r>
              <a:rPr lang="en-US" sz="1600" dirty="0"/>
              <a:t>Visual Analysis Workspace for Nuclear </a:t>
            </a:r>
            <a:r>
              <a:rPr lang="en-US" sz="1600" dirty="0" err="1"/>
              <a:t>Femtography</a:t>
            </a:r>
            <a:r>
              <a:rPr lang="en-US" sz="1600" dirty="0"/>
              <a:t> Data </a:t>
            </a:r>
            <a:r>
              <a:rPr lang="en-US" sz="1600" i="1" dirty="0">
                <a:solidFill>
                  <a:schemeClr val="accent3">
                    <a:lumMod val="50000"/>
                  </a:schemeClr>
                </a:solidFill>
              </a:rPr>
              <a:t>(</a:t>
            </a:r>
            <a:r>
              <a:rPr lang="en-US" sz="1600" i="1" dirty="0" err="1">
                <a:solidFill>
                  <a:schemeClr val="accent3">
                    <a:lumMod val="50000"/>
                  </a:schemeClr>
                </a:solidFill>
              </a:rPr>
              <a:t>JLab</a:t>
            </a:r>
            <a:r>
              <a:rPr lang="en-US" sz="1600" i="1" dirty="0">
                <a:solidFill>
                  <a:schemeClr val="accent3">
                    <a:lumMod val="50000"/>
                  </a:schemeClr>
                </a:solidFill>
              </a:rPr>
              <a:t> + </a:t>
            </a:r>
            <a:r>
              <a:rPr lang="en-US" sz="1600" i="1" dirty="0" err="1">
                <a:solidFill>
                  <a:schemeClr val="accent3">
                    <a:lumMod val="50000"/>
                  </a:schemeClr>
                </a:solidFill>
              </a:rPr>
              <a:t>VTech</a:t>
            </a:r>
            <a:r>
              <a:rPr lang="en-US" sz="1600" i="1" dirty="0">
                <a:solidFill>
                  <a:schemeClr val="accent3">
                    <a:lumMod val="50000"/>
                  </a:schemeClr>
                </a:solidFill>
              </a:rPr>
              <a:t>)</a:t>
            </a:r>
            <a:endParaRPr lang="en-US" sz="1600" dirty="0"/>
          </a:p>
        </p:txBody>
      </p:sp>
      <p:sp>
        <p:nvSpPr>
          <p:cNvPr id="15" name="Rectangle 14">
            <a:extLst>
              <a:ext uri="{FF2B5EF4-FFF2-40B4-BE49-F238E27FC236}">
                <a16:creationId xmlns:a16="http://schemas.microsoft.com/office/drawing/2014/main" id="{A65DFA20-E5A0-42FA-A84E-24111BA21610}"/>
              </a:ext>
            </a:extLst>
          </p:cNvPr>
          <p:cNvSpPr/>
          <p:nvPr/>
        </p:nvSpPr>
        <p:spPr>
          <a:xfrm>
            <a:off x="7921175" y="6098004"/>
            <a:ext cx="1396536" cy="369332"/>
          </a:xfrm>
          <a:prstGeom prst="rect">
            <a:avLst/>
          </a:prstGeom>
        </p:spPr>
        <p:txBody>
          <a:bodyPr wrap="none">
            <a:spAutoFit/>
          </a:bodyPr>
          <a:lstStyle/>
          <a:p>
            <a:r>
              <a:rPr lang="en-US" i="1" dirty="0">
                <a:solidFill>
                  <a:schemeClr val="accent3">
                    <a:lumMod val="50000"/>
                  </a:schemeClr>
                </a:solidFill>
              </a:rPr>
              <a:t>(</a:t>
            </a:r>
            <a:r>
              <a:rPr lang="en-US" i="1" dirty="0" err="1">
                <a:solidFill>
                  <a:schemeClr val="accent3">
                    <a:lumMod val="50000"/>
                  </a:schemeClr>
                </a:solidFill>
              </a:rPr>
              <a:t>JLab</a:t>
            </a:r>
            <a:r>
              <a:rPr lang="en-US" i="1" dirty="0">
                <a:solidFill>
                  <a:schemeClr val="accent3">
                    <a:lumMod val="50000"/>
                  </a:schemeClr>
                </a:solidFill>
              </a:rPr>
              <a:t> + ODU)</a:t>
            </a:r>
            <a:endParaRPr lang="en-US" dirty="0"/>
          </a:p>
        </p:txBody>
      </p:sp>
      <p:pic>
        <p:nvPicPr>
          <p:cNvPr id="18" name="Picture 17" descr="A person wearing glasses and smiling at the camera&#10;&#10;Description automatically generated">
            <a:extLst>
              <a:ext uri="{FF2B5EF4-FFF2-40B4-BE49-F238E27FC236}">
                <a16:creationId xmlns:a16="http://schemas.microsoft.com/office/drawing/2014/main" id="{864905D3-54BD-4862-B6ED-CABFF6C61376}"/>
              </a:ext>
            </a:extLst>
          </p:cNvPr>
          <p:cNvPicPr>
            <a:picLocks noChangeAspect="1"/>
          </p:cNvPicPr>
          <p:nvPr/>
        </p:nvPicPr>
        <p:blipFill rotWithShape="1">
          <a:blip r:embed="rId5">
            <a:extLst>
              <a:ext uri="{28A0092B-C50C-407E-A947-70E740481C1C}">
                <a14:useLocalDpi xmlns:a14="http://schemas.microsoft.com/office/drawing/2010/main" val="0"/>
              </a:ext>
            </a:extLst>
          </a:blip>
          <a:srcRect b="15855"/>
          <a:stretch/>
        </p:blipFill>
        <p:spPr>
          <a:xfrm>
            <a:off x="1148738" y="1286631"/>
            <a:ext cx="1495425" cy="1891493"/>
          </a:xfrm>
          <a:prstGeom prst="rect">
            <a:avLst/>
          </a:prstGeom>
        </p:spPr>
      </p:pic>
    </p:spTree>
    <p:extLst>
      <p:ext uri="{BB962C8B-B14F-4D97-AF65-F5344CB8AC3E}">
        <p14:creationId xmlns:p14="http://schemas.microsoft.com/office/powerpoint/2010/main" val="2424096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2943F5-7887-43F4-AADB-FA098033D7DF}"/>
              </a:ext>
            </a:extLst>
          </p:cNvPr>
          <p:cNvSpPr>
            <a:spLocks noGrp="1"/>
          </p:cNvSpPr>
          <p:nvPr>
            <p:ph type="sldNum" sz="quarter" idx="4"/>
          </p:nvPr>
        </p:nvSpPr>
        <p:spPr/>
        <p:txBody>
          <a:bodyPr/>
          <a:lstStyle/>
          <a:p>
            <a:fld id="{B9A5DFB4-3D23-4866-8D46-AE36D04BFD7D}" type="slidenum">
              <a:rPr lang="en-US" smtClean="0"/>
              <a:pPr/>
              <a:t>34</a:t>
            </a:fld>
            <a:endParaRPr lang="en-US"/>
          </a:p>
        </p:txBody>
      </p:sp>
      <p:sp>
        <p:nvSpPr>
          <p:cNvPr id="3" name="TextBox 2">
            <a:extLst>
              <a:ext uri="{FF2B5EF4-FFF2-40B4-BE49-F238E27FC236}">
                <a16:creationId xmlns:a16="http://schemas.microsoft.com/office/drawing/2014/main" id="{C48B466F-2A88-4D1C-B720-5E1A24ED139D}"/>
              </a:ext>
            </a:extLst>
          </p:cNvPr>
          <p:cNvSpPr txBox="1"/>
          <p:nvPr/>
        </p:nvSpPr>
        <p:spPr>
          <a:xfrm>
            <a:off x="242100" y="1391401"/>
            <a:ext cx="4858898" cy="830997"/>
          </a:xfrm>
          <a:prstGeom prst="rect">
            <a:avLst/>
          </a:prstGeom>
          <a:noFill/>
        </p:spPr>
        <p:txBody>
          <a:bodyPr wrap="square" rtlCol="0">
            <a:spAutoFit/>
          </a:bodyPr>
          <a:lstStyle/>
          <a:p>
            <a:pPr>
              <a:spcBef>
                <a:spcPts val="1000"/>
              </a:spcBef>
            </a:pPr>
            <a:r>
              <a:rPr lang="en-US" sz="1600" dirty="0">
                <a:solidFill>
                  <a:schemeClr val="bg1">
                    <a:lumMod val="50000"/>
                  </a:schemeClr>
                </a:solidFill>
                <a:ea typeface="Comic Sans MS" charset="0"/>
                <a:cs typeface="Comic Sans MS" charset="0"/>
              </a:rPr>
              <a:t>The Electron-Ion Collider Center (EIC</a:t>
            </a:r>
            <a:r>
              <a:rPr lang="en-US" sz="1600" baseline="30000" dirty="0">
                <a:solidFill>
                  <a:schemeClr val="bg1">
                    <a:lumMod val="50000"/>
                  </a:schemeClr>
                </a:solidFill>
                <a:ea typeface="Comic Sans MS" charset="0"/>
                <a:cs typeface="Comic Sans MS" charset="0"/>
              </a:rPr>
              <a:t>2</a:t>
            </a:r>
            <a:r>
              <a:rPr lang="en-US" sz="1600" dirty="0">
                <a:solidFill>
                  <a:schemeClr val="bg1">
                    <a:lumMod val="50000"/>
                  </a:schemeClr>
                </a:solidFill>
                <a:ea typeface="Comic Sans MS" charset="0"/>
                <a:cs typeface="Comic Sans MS" charset="0"/>
              </a:rPr>
              <a:t>@JLab) is an organization to advance and promote the science program at a future electron-ion collider (EIC) facility.   </a:t>
            </a:r>
          </a:p>
        </p:txBody>
      </p:sp>
      <p:sp>
        <p:nvSpPr>
          <p:cNvPr id="4" name="Rectangle 3">
            <a:extLst>
              <a:ext uri="{FF2B5EF4-FFF2-40B4-BE49-F238E27FC236}">
                <a16:creationId xmlns:a16="http://schemas.microsoft.com/office/drawing/2014/main" id="{CB10DBC6-7DD4-42E2-BC2C-80FC615A523F}"/>
              </a:ext>
            </a:extLst>
          </p:cNvPr>
          <p:cNvSpPr/>
          <p:nvPr/>
        </p:nvSpPr>
        <p:spPr>
          <a:xfrm>
            <a:off x="7246006" y="968632"/>
            <a:ext cx="4305111" cy="4158190"/>
          </a:xfrm>
          <a:prstGeom prst="rect">
            <a:avLst/>
          </a:prstGeom>
        </p:spPr>
        <p:txBody>
          <a:bodyPr wrap="square">
            <a:spAutoFit/>
          </a:bodyPr>
          <a:lstStyle/>
          <a:p>
            <a:pPr>
              <a:lnSpc>
                <a:spcPct val="150000"/>
              </a:lnSpc>
            </a:pPr>
            <a:endParaRPr lang="en-US" sz="1600" dirty="0">
              <a:solidFill>
                <a:srgbClr val="000000"/>
              </a:solidFill>
              <a:ea typeface="Comic Sans MS" charset="0"/>
              <a:cs typeface="Comic Sans MS" charset="0"/>
            </a:endParaRPr>
          </a:p>
          <a:p>
            <a:pPr marL="285750" indent="-285750">
              <a:lnSpc>
                <a:spcPct val="150000"/>
              </a:lnSpc>
              <a:buFont typeface="Wingdings" charset="2"/>
              <a:buChar char="ü"/>
            </a:pPr>
            <a:r>
              <a:rPr lang="en-US" b="1" dirty="0">
                <a:solidFill>
                  <a:srgbClr val="000000"/>
                </a:solidFill>
                <a:ea typeface="Comic Sans MS" charset="0"/>
                <a:cs typeface="Comic Sans MS" charset="0"/>
              </a:rPr>
              <a:t>Weekly meetings, ad-hoc meetings (workshops)</a:t>
            </a:r>
          </a:p>
          <a:p>
            <a:pPr marL="285750" indent="-285750">
              <a:lnSpc>
                <a:spcPct val="150000"/>
              </a:lnSpc>
              <a:buFont typeface="Wingdings" charset="2"/>
              <a:buChar char="ü"/>
            </a:pPr>
            <a:endParaRPr lang="en-US" b="1" dirty="0">
              <a:solidFill>
                <a:srgbClr val="000000"/>
              </a:solidFill>
              <a:ea typeface="Comic Sans MS" charset="0"/>
              <a:cs typeface="Comic Sans MS" charset="0"/>
            </a:endParaRPr>
          </a:p>
          <a:p>
            <a:pPr marL="285750" indent="-285750">
              <a:lnSpc>
                <a:spcPct val="150000"/>
              </a:lnSpc>
              <a:buFont typeface="Wingdings" charset="2"/>
              <a:buChar char="ü"/>
            </a:pPr>
            <a:r>
              <a:rPr lang="en-US" b="1" dirty="0">
                <a:solidFill>
                  <a:srgbClr val="000000"/>
                </a:solidFill>
                <a:ea typeface="Comic Sans MS" charset="0"/>
                <a:cs typeface="Comic Sans MS" charset="0"/>
              </a:rPr>
              <a:t>Lab Directed R&amp;D (LDRD)</a:t>
            </a:r>
          </a:p>
          <a:p>
            <a:pPr marL="285750" indent="-285750">
              <a:lnSpc>
                <a:spcPct val="150000"/>
              </a:lnSpc>
              <a:buFont typeface="Wingdings" charset="2"/>
              <a:buChar char="ü"/>
            </a:pPr>
            <a:endParaRPr lang="en-US" b="1" dirty="0">
              <a:solidFill>
                <a:srgbClr val="000000"/>
              </a:solidFill>
              <a:ea typeface="Comic Sans MS" charset="0"/>
              <a:cs typeface="Comic Sans MS" charset="0"/>
            </a:endParaRPr>
          </a:p>
          <a:p>
            <a:pPr marL="285750" indent="-285750">
              <a:lnSpc>
                <a:spcPct val="150000"/>
              </a:lnSpc>
              <a:buFont typeface="Wingdings" charset="2"/>
              <a:buChar char="ü"/>
            </a:pPr>
            <a:r>
              <a:rPr lang="en-US" b="1" dirty="0">
                <a:solidFill>
                  <a:srgbClr val="000000"/>
                </a:solidFill>
                <a:ea typeface="Comic Sans MS" charset="0"/>
                <a:cs typeface="Comic Sans MS" charset="0"/>
              </a:rPr>
              <a:t>Summer school, visitors, etc..</a:t>
            </a:r>
          </a:p>
          <a:p>
            <a:pPr marL="285750" indent="-285750">
              <a:lnSpc>
                <a:spcPct val="150000"/>
              </a:lnSpc>
              <a:buFont typeface="Wingdings" charset="2"/>
              <a:buChar char="ü"/>
            </a:pPr>
            <a:endParaRPr lang="en-US" b="1" dirty="0">
              <a:ea typeface="Comic Sans MS" charset="0"/>
              <a:cs typeface="Comic Sans MS" charset="0"/>
            </a:endParaRPr>
          </a:p>
          <a:p>
            <a:pPr marL="285750" indent="-285750">
              <a:lnSpc>
                <a:spcPct val="150000"/>
              </a:lnSpc>
              <a:buFont typeface="Wingdings" charset="2"/>
              <a:buChar char="ü"/>
            </a:pPr>
            <a:r>
              <a:rPr lang="en-US" b="1" dirty="0">
                <a:ea typeface="Comic Sans MS" charset="0"/>
                <a:cs typeface="Comic Sans MS" charset="0"/>
              </a:rPr>
              <a:t>Graduate student and postdocs fellow program  </a:t>
            </a:r>
          </a:p>
        </p:txBody>
      </p:sp>
      <p:sp>
        <p:nvSpPr>
          <p:cNvPr id="5" name="Rectangle 4">
            <a:extLst>
              <a:ext uri="{FF2B5EF4-FFF2-40B4-BE49-F238E27FC236}">
                <a16:creationId xmlns:a16="http://schemas.microsoft.com/office/drawing/2014/main" id="{07BC37DD-C60D-4E0B-83F0-5002054F3336}"/>
              </a:ext>
            </a:extLst>
          </p:cNvPr>
          <p:cNvSpPr/>
          <p:nvPr/>
        </p:nvSpPr>
        <p:spPr>
          <a:xfrm>
            <a:off x="8044723" y="5838107"/>
            <a:ext cx="2999026" cy="369332"/>
          </a:xfrm>
          <a:prstGeom prst="rect">
            <a:avLst/>
          </a:prstGeom>
        </p:spPr>
        <p:txBody>
          <a:bodyPr wrap="none">
            <a:spAutoFit/>
          </a:bodyPr>
          <a:lstStyle/>
          <a:p>
            <a:pPr marL="285750" indent="-285750">
              <a:buFont typeface="Wingdings" charset="2"/>
              <a:buChar char="Ø"/>
            </a:pPr>
            <a:r>
              <a:rPr lang="en-US" dirty="0">
                <a:solidFill>
                  <a:srgbClr val="000000"/>
                </a:solidFill>
                <a:ea typeface="Comic Sans MS" charset="0"/>
                <a:cs typeface="Comic Sans MS" charset="0"/>
              </a:rPr>
              <a:t>Contact person Rik Yoshida</a:t>
            </a:r>
          </a:p>
        </p:txBody>
      </p:sp>
      <p:grpSp>
        <p:nvGrpSpPr>
          <p:cNvPr id="7" name="Group 6">
            <a:extLst>
              <a:ext uri="{FF2B5EF4-FFF2-40B4-BE49-F238E27FC236}">
                <a16:creationId xmlns:a16="http://schemas.microsoft.com/office/drawing/2014/main" id="{D080D54C-F54B-48F1-BBD2-22E53612F06A}"/>
              </a:ext>
            </a:extLst>
          </p:cNvPr>
          <p:cNvGrpSpPr/>
          <p:nvPr/>
        </p:nvGrpSpPr>
        <p:grpSpPr>
          <a:xfrm>
            <a:off x="5208574" y="2660837"/>
            <a:ext cx="1774852" cy="1630260"/>
            <a:chOff x="4895027" y="2446117"/>
            <a:chExt cx="1774852" cy="1630260"/>
          </a:xfrm>
        </p:grpSpPr>
        <p:sp>
          <p:nvSpPr>
            <p:cNvPr id="8" name="Oval 7">
              <a:extLst>
                <a:ext uri="{FF2B5EF4-FFF2-40B4-BE49-F238E27FC236}">
                  <a16:creationId xmlns:a16="http://schemas.microsoft.com/office/drawing/2014/main" id="{305909D6-C154-4A31-8EED-2726990358C3}"/>
                </a:ext>
              </a:extLst>
            </p:cNvPr>
            <p:cNvSpPr/>
            <p:nvPr/>
          </p:nvSpPr>
          <p:spPr>
            <a:xfrm>
              <a:off x="4895027" y="2446117"/>
              <a:ext cx="1774852" cy="163026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051A4B-21AC-4C4E-BABB-CC20448BD739}"/>
                </a:ext>
              </a:extLst>
            </p:cNvPr>
            <p:cNvSpPr txBox="1"/>
            <p:nvPr/>
          </p:nvSpPr>
          <p:spPr>
            <a:xfrm>
              <a:off x="5157607" y="2833007"/>
              <a:ext cx="1263487" cy="584775"/>
            </a:xfrm>
            <a:prstGeom prst="rect">
              <a:avLst/>
            </a:prstGeom>
            <a:noFill/>
          </p:spPr>
          <p:txBody>
            <a:bodyPr wrap="none" rtlCol="0">
              <a:spAutoFit/>
            </a:bodyPr>
            <a:lstStyle/>
            <a:p>
              <a:pPr algn="ctr"/>
              <a:r>
                <a:rPr lang="en-US" sz="1600" dirty="0">
                  <a:solidFill>
                    <a:schemeClr val="accent1">
                      <a:lumMod val="40000"/>
                      <a:lumOff val="60000"/>
                    </a:schemeClr>
                  </a:solidFill>
                  <a:latin typeface="Berlin Sans FB" panose="020E0602020502020306" pitchFamily="34" charset="0"/>
                  <a:hlinkClick r:id="rId2">
                    <a:extLst>
                      <a:ext uri="{A12FA001-AC4F-418D-AE19-62706E023703}">
                        <ahyp:hlinkClr xmlns:ahyp="http://schemas.microsoft.com/office/drawing/2018/hyperlinkcolor" val="tx"/>
                      </a:ext>
                    </a:extLst>
                  </a:hlinkClick>
                </a:rPr>
                <a:t>www.</a:t>
              </a:r>
            </a:p>
            <a:p>
              <a:pPr algn="ctr"/>
              <a:r>
                <a:rPr lang="en-US" sz="1600" dirty="0">
                  <a:solidFill>
                    <a:schemeClr val="bg1"/>
                  </a:solidFill>
                  <a:latin typeface="Berlin Sans FB" panose="020E0602020502020306" pitchFamily="34" charset="0"/>
                  <a:hlinkClick r:id="rId2">
                    <a:extLst>
                      <a:ext uri="{A12FA001-AC4F-418D-AE19-62706E023703}">
                        <ahyp:hlinkClr xmlns:ahyp="http://schemas.microsoft.com/office/drawing/2018/hyperlinkcolor" val="tx"/>
                      </a:ext>
                    </a:extLst>
                  </a:hlinkClick>
                </a:rPr>
                <a:t>eiccenter.org</a:t>
              </a:r>
              <a:endParaRPr lang="en-US" sz="1600" dirty="0">
                <a:solidFill>
                  <a:schemeClr val="bg1"/>
                </a:solidFill>
                <a:latin typeface="Berlin Sans FB" panose="020E0602020502020306" pitchFamily="34" charset="0"/>
              </a:endParaRPr>
            </a:p>
          </p:txBody>
        </p:sp>
      </p:grpSp>
      <p:pic>
        <p:nvPicPr>
          <p:cNvPr id="10" name="Picture 9">
            <a:extLst>
              <a:ext uri="{FF2B5EF4-FFF2-40B4-BE49-F238E27FC236}">
                <a16:creationId xmlns:a16="http://schemas.microsoft.com/office/drawing/2014/main" id="{ABAFD7DC-64F8-4D32-98B0-74D264F0B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38" y="2308460"/>
            <a:ext cx="3543152" cy="1587068"/>
          </a:xfrm>
          <a:prstGeom prst="rect">
            <a:avLst/>
          </a:prstGeom>
        </p:spPr>
      </p:pic>
      <p:pic>
        <p:nvPicPr>
          <p:cNvPr id="11" name="Picture 10" descr="Screen Shot 2018-05-18 at 9.07.48 AM.png">
            <a:extLst>
              <a:ext uri="{FF2B5EF4-FFF2-40B4-BE49-F238E27FC236}">
                <a16:creationId xmlns:a16="http://schemas.microsoft.com/office/drawing/2014/main" id="{BFB3B84F-67C8-4BAB-8000-6B2FF2D8B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527" y="3797373"/>
            <a:ext cx="3071842" cy="1826436"/>
          </a:xfrm>
          <a:prstGeom prst="rect">
            <a:avLst/>
          </a:prstGeom>
        </p:spPr>
      </p:pic>
    </p:spTree>
    <p:extLst>
      <p:ext uri="{BB962C8B-B14F-4D97-AF65-F5344CB8AC3E}">
        <p14:creationId xmlns:p14="http://schemas.microsoft.com/office/powerpoint/2010/main" val="3414944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4B9834-B8FB-4B86-BE51-0B8FAEC5F6D0}"/>
              </a:ext>
            </a:extLst>
          </p:cNvPr>
          <p:cNvSpPr>
            <a:spLocks noGrp="1"/>
          </p:cNvSpPr>
          <p:nvPr>
            <p:ph type="sldNum" sz="quarter" idx="4"/>
          </p:nvPr>
        </p:nvSpPr>
        <p:spPr/>
        <p:txBody>
          <a:bodyPr/>
          <a:lstStyle/>
          <a:p>
            <a:fld id="{B9A5DFB4-3D23-4866-8D46-AE36D04BFD7D}" type="slidenum">
              <a:rPr lang="en-US" smtClean="0"/>
              <a:pPr/>
              <a:t>35</a:t>
            </a:fld>
            <a:endParaRPr lang="en-US"/>
          </a:p>
        </p:txBody>
      </p:sp>
      <p:sp>
        <p:nvSpPr>
          <p:cNvPr id="3" name="Rectangle 2">
            <a:extLst>
              <a:ext uri="{FF2B5EF4-FFF2-40B4-BE49-F238E27FC236}">
                <a16:creationId xmlns:a16="http://schemas.microsoft.com/office/drawing/2014/main" id="{F1944C68-C5D1-4056-881F-FEEA072FDEE7}"/>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Collaboration of NP &amp; ML</a:t>
            </a:r>
          </a:p>
        </p:txBody>
      </p:sp>
      <p:pic>
        <p:nvPicPr>
          <p:cNvPr id="4" name="Picture 3">
            <a:extLst>
              <a:ext uri="{FF2B5EF4-FFF2-40B4-BE49-F238E27FC236}">
                <a16:creationId xmlns:a16="http://schemas.microsoft.com/office/drawing/2014/main" id="{68DE3FF5-63D3-4FF7-8763-3926FE2D0FAC}"/>
              </a:ext>
            </a:extLst>
          </p:cNvPr>
          <p:cNvPicPr>
            <a:picLocks noChangeAspect="1"/>
          </p:cNvPicPr>
          <p:nvPr/>
        </p:nvPicPr>
        <p:blipFill>
          <a:blip r:embed="rId2"/>
          <a:stretch>
            <a:fillRect/>
          </a:stretch>
        </p:blipFill>
        <p:spPr>
          <a:xfrm>
            <a:off x="6639414" y="1618857"/>
            <a:ext cx="3067208" cy="2775093"/>
          </a:xfrm>
          <a:prstGeom prst="rect">
            <a:avLst/>
          </a:prstGeom>
        </p:spPr>
      </p:pic>
      <p:pic>
        <p:nvPicPr>
          <p:cNvPr id="5" name="Picture 4">
            <a:extLst>
              <a:ext uri="{FF2B5EF4-FFF2-40B4-BE49-F238E27FC236}">
                <a16:creationId xmlns:a16="http://schemas.microsoft.com/office/drawing/2014/main" id="{C97ECB9F-68BF-4462-8DF8-52C6E49CDAC4}"/>
              </a:ext>
            </a:extLst>
          </p:cNvPr>
          <p:cNvPicPr>
            <a:picLocks noChangeAspect="1"/>
          </p:cNvPicPr>
          <p:nvPr/>
        </p:nvPicPr>
        <p:blipFill rotWithShape="1">
          <a:blip r:embed="rId3">
            <a:extLst>
              <a:ext uri="{28A0092B-C50C-407E-A947-70E740481C1C}">
                <a14:useLocalDpi xmlns:a14="http://schemas.microsoft.com/office/drawing/2010/main" val="0"/>
              </a:ext>
            </a:extLst>
          </a:blip>
          <a:srcRect l="14379" t="-2508" r="14537" b="-643"/>
          <a:stretch/>
        </p:blipFill>
        <p:spPr>
          <a:xfrm>
            <a:off x="2699191" y="1564790"/>
            <a:ext cx="2853394" cy="2993267"/>
          </a:xfrm>
          <a:prstGeom prst="rect">
            <a:avLst/>
          </a:prstGeom>
        </p:spPr>
      </p:pic>
      <p:sp>
        <p:nvSpPr>
          <p:cNvPr id="6" name="TextBox 5">
            <a:extLst>
              <a:ext uri="{FF2B5EF4-FFF2-40B4-BE49-F238E27FC236}">
                <a16:creationId xmlns:a16="http://schemas.microsoft.com/office/drawing/2014/main" id="{7F01E4F0-581B-4309-A01C-A5BE24428250}"/>
              </a:ext>
            </a:extLst>
          </p:cNvPr>
          <p:cNvSpPr txBox="1"/>
          <p:nvPr/>
        </p:nvSpPr>
        <p:spPr>
          <a:xfrm>
            <a:off x="3455084" y="4934823"/>
            <a:ext cx="5281831" cy="1446550"/>
          </a:xfrm>
          <a:prstGeom prst="rect">
            <a:avLst/>
          </a:prstGeom>
          <a:noFill/>
        </p:spPr>
        <p:txBody>
          <a:bodyPr wrap="none" rtlCol="0">
            <a:spAutoFit/>
          </a:bodyPr>
          <a:lstStyle/>
          <a:p>
            <a:r>
              <a:rPr lang="en-US" sz="8800" dirty="0"/>
              <a:t>Thank you!</a:t>
            </a:r>
          </a:p>
        </p:txBody>
      </p:sp>
      <p:sp>
        <p:nvSpPr>
          <p:cNvPr id="7" name="Rectangle 6">
            <a:extLst>
              <a:ext uri="{FF2B5EF4-FFF2-40B4-BE49-F238E27FC236}">
                <a16:creationId xmlns:a16="http://schemas.microsoft.com/office/drawing/2014/main" id="{67A1FD7C-0295-4167-A224-706FEED294AF}"/>
              </a:ext>
            </a:extLst>
          </p:cNvPr>
          <p:cNvSpPr>
            <a:spLocks noChangeArrowheads="1"/>
          </p:cNvSpPr>
          <p:nvPr/>
        </p:nvSpPr>
        <p:spPr bwMode="auto">
          <a:xfrm>
            <a:off x="5430520" y="2640484"/>
            <a:ext cx="1330960" cy="731838"/>
          </a:xfrm>
          <a:prstGeom prst="rect">
            <a:avLst/>
          </a:prstGeom>
          <a:noFill/>
          <a:ln w="9525">
            <a:noFill/>
            <a:miter lim="800000"/>
            <a:headEnd/>
            <a:tailEnd/>
          </a:ln>
        </p:spPr>
        <p:txBody>
          <a:bodyPr anchor="ctr"/>
          <a:lstStyle/>
          <a:p>
            <a:pPr algn="ctr" defTabSz="457200"/>
            <a:r>
              <a:rPr lang="en-US" sz="7200" b="1" dirty="0">
                <a:solidFill>
                  <a:prstClr val="black"/>
                </a:solidFill>
                <a:latin typeface="Arial"/>
                <a:cs typeface="Arial"/>
              </a:rPr>
              <a:t>+</a:t>
            </a:r>
          </a:p>
        </p:txBody>
      </p:sp>
      <p:sp>
        <p:nvSpPr>
          <p:cNvPr id="8" name="TextBox 7">
            <a:extLst>
              <a:ext uri="{FF2B5EF4-FFF2-40B4-BE49-F238E27FC236}">
                <a16:creationId xmlns:a16="http://schemas.microsoft.com/office/drawing/2014/main" id="{1B20728D-D9E9-4F18-A098-E757D9D0C05E}"/>
              </a:ext>
            </a:extLst>
          </p:cNvPr>
          <p:cNvSpPr txBox="1"/>
          <p:nvPr/>
        </p:nvSpPr>
        <p:spPr>
          <a:xfrm>
            <a:off x="3938319" y="4615053"/>
            <a:ext cx="478016" cy="369332"/>
          </a:xfrm>
          <a:prstGeom prst="rect">
            <a:avLst/>
          </a:prstGeom>
          <a:noFill/>
        </p:spPr>
        <p:txBody>
          <a:bodyPr wrap="none" rtlCol="0">
            <a:spAutoFit/>
          </a:bodyPr>
          <a:lstStyle/>
          <a:p>
            <a:r>
              <a:rPr lang="en-US" dirty="0">
                <a:solidFill>
                  <a:schemeClr val="bg1">
                    <a:lumMod val="50000"/>
                  </a:schemeClr>
                </a:solidFill>
              </a:rPr>
              <a:t>EIC</a:t>
            </a:r>
          </a:p>
        </p:txBody>
      </p:sp>
      <p:sp>
        <p:nvSpPr>
          <p:cNvPr id="9" name="TextBox 8">
            <a:extLst>
              <a:ext uri="{FF2B5EF4-FFF2-40B4-BE49-F238E27FC236}">
                <a16:creationId xmlns:a16="http://schemas.microsoft.com/office/drawing/2014/main" id="{0A428AE7-272E-4CBF-A40B-760670A04A28}"/>
              </a:ext>
            </a:extLst>
          </p:cNvPr>
          <p:cNvSpPr txBox="1"/>
          <p:nvPr/>
        </p:nvSpPr>
        <p:spPr>
          <a:xfrm>
            <a:off x="7240711" y="4521446"/>
            <a:ext cx="1864613" cy="369332"/>
          </a:xfrm>
          <a:prstGeom prst="rect">
            <a:avLst/>
          </a:prstGeom>
          <a:noFill/>
        </p:spPr>
        <p:txBody>
          <a:bodyPr wrap="none" rtlCol="0">
            <a:spAutoFit/>
          </a:bodyPr>
          <a:lstStyle/>
          <a:p>
            <a:r>
              <a:rPr lang="en-US" dirty="0">
                <a:solidFill>
                  <a:schemeClr val="bg1">
                    <a:lumMod val="50000"/>
                  </a:schemeClr>
                </a:solidFill>
              </a:rPr>
              <a:t>Machine Learning</a:t>
            </a:r>
          </a:p>
        </p:txBody>
      </p:sp>
    </p:spTree>
    <p:extLst>
      <p:ext uri="{BB962C8B-B14F-4D97-AF65-F5344CB8AC3E}">
        <p14:creationId xmlns:p14="http://schemas.microsoft.com/office/powerpoint/2010/main" val="324591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DF8BC6-4807-4791-9B93-E9DE3F19F707}"/>
              </a:ext>
            </a:extLst>
          </p:cNvPr>
          <p:cNvSpPr>
            <a:spLocks noGrp="1"/>
          </p:cNvSpPr>
          <p:nvPr>
            <p:ph type="sldNum" sz="quarter" idx="4"/>
          </p:nvPr>
        </p:nvSpPr>
        <p:spPr/>
        <p:txBody>
          <a:bodyPr/>
          <a:lstStyle/>
          <a:p>
            <a:fld id="{B9A5DFB4-3D23-4866-8D46-AE36D04BFD7D}" type="slidenum">
              <a:rPr lang="en-US" smtClean="0"/>
              <a:pPr/>
              <a:t>36</a:t>
            </a:fld>
            <a:endParaRPr lang="en-US"/>
          </a:p>
        </p:txBody>
      </p:sp>
      <p:sp>
        <p:nvSpPr>
          <p:cNvPr id="5" name="TextBox 4">
            <a:extLst>
              <a:ext uri="{FF2B5EF4-FFF2-40B4-BE49-F238E27FC236}">
                <a16:creationId xmlns:a16="http://schemas.microsoft.com/office/drawing/2014/main" id="{7CF6CA91-31BF-4C91-BFA3-7CDEE5A2A9CD}"/>
              </a:ext>
            </a:extLst>
          </p:cNvPr>
          <p:cNvSpPr txBox="1"/>
          <p:nvPr/>
        </p:nvSpPr>
        <p:spPr>
          <a:xfrm>
            <a:off x="3676851" y="2425567"/>
            <a:ext cx="5281831" cy="1446550"/>
          </a:xfrm>
          <a:prstGeom prst="rect">
            <a:avLst/>
          </a:prstGeom>
          <a:noFill/>
        </p:spPr>
        <p:txBody>
          <a:bodyPr wrap="none" rtlCol="0">
            <a:spAutoFit/>
          </a:bodyPr>
          <a:lstStyle/>
          <a:p>
            <a:r>
              <a:rPr lang="en-US" sz="8800"/>
              <a:t>Thank you!</a:t>
            </a:r>
          </a:p>
        </p:txBody>
      </p:sp>
      <p:sp>
        <p:nvSpPr>
          <p:cNvPr id="6" name="Rectangle 5">
            <a:extLst>
              <a:ext uri="{FF2B5EF4-FFF2-40B4-BE49-F238E27FC236}">
                <a16:creationId xmlns:a16="http://schemas.microsoft.com/office/drawing/2014/main" id="{A4EC7164-B791-412A-8478-74DAFFF36966}"/>
              </a:ext>
            </a:extLst>
          </p:cNvPr>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Backup slides</a:t>
            </a:r>
          </a:p>
        </p:txBody>
      </p:sp>
    </p:spTree>
    <p:extLst>
      <p:ext uri="{BB962C8B-B14F-4D97-AF65-F5344CB8AC3E}">
        <p14:creationId xmlns:p14="http://schemas.microsoft.com/office/powerpoint/2010/main" val="2471748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Experimental data workflow</a:t>
            </a:r>
          </a:p>
        </p:txBody>
      </p:sp>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37</a:t>
            </a:fld>
            <a:endParaRPr lang="en-US">
              <a:solidFill>
                <a:prstClr val="white"/>
              </a:solidFill>
              <a:latin typeface="Calibri"/>
            </a:endParaRPr>
          </a:p>
        </p:txBody>
      </p:sp>
      <p:sp>
        <p:nvSpPr>
          <p:cNvPr id="73" name="Rectangle 72">
            <a:extLst>
              <a:ext uri="{FF2B5EF4-FFF2-40B4-BE49-F238E27FC236}">
                <a16:creationId xmlns:a16="http://schemas.microsoft.com/office/drawing/2014/main" id="{C181BABD-FC9D-4BA8-A7D4-E5511D9DD319}"/>
              </a:ext>
            </a:extLst>
          </p:cNvPr>
          <p:cNvSpPr/>
          <p:nvPr/>
        </p:nvSpPr>
        <p:spPr>
          <a:xfrm flipV="1">
            <a:off x="6914855" y="4187157"/>
            <a:ext cx="610429" cy="182278"/>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996B586B-E060-45B0-8463-6816959F2C8A}"/>
              </a:ext>
            </a:extLst>
          </p:cNvPr>
          <p:cNvSpPr/>
          <p:nvPr/>
        </p:nvSpPr>
        <p:spPr>
          <a:xfrm>
            <a:off x="6917676" y="1937004"/>
            <a:ext cx="610429" cy="179359"/>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sp>
        <p:nvSpPr>
          <p:cNvPr id="76" name="Rectangle 75">
            <a:extLst>
              <a:ext uri="{FF2B5EF4-FFF2-40B4-BE49-F238E27FC236}">
                <a16:creationId xmlns:a16="http://schemas.microsoft.com/office/drawing/2014/main" id="{AAC6E3A8-440F-4A80-AAF0-63B78019C772}"/>
              </a:ext>
            </a:extLst>
          </p:cNvPr>
          <p:cNvSpPr/>
          <p:nvPr/>
        </p:nvSpPr>
        <p:spPr>
          <a:xfrm>
            <a:off x="3513071" y="1925496"/>
            <a:ext cx="860695" cy="179359"/>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31AB4B71-24D3-4347-9E37-097F9CF9A798}"/>
              </a:ext>
            </a:extLst>
          </p:cNvPr>
          <p:cNvGrpSpPr/>
          <p:nvPr/>
        </p:nvGrpSpPr>
        <p:grpSpPr>
          <a:xfrm>
            <a:off x="4370585" y="3514391"/>
            <a:ext cx="2565647" cy="1678478"/>
            <a:chOff x="4459914" y="3976599"/>
            <a:chExt cx="2565647" cy="1678478"/>
          </a:xfrm>
        </p:grpSpPr>
        <p:sp>
          <p:nvSpPr>
            <p:cNvPr id="78" name="Rectangle 77">
              <a:extLst>
                <a:ext uri="{FF2B5EF4-FFF2-40B4-BE49-F238E27FC236}">
                  <a16:creationId xmlns:a16="http://schemas.microsoft.com/office/drawing/2014/main" id="{276BDEF0-3618-40B0-955F-331E5C36CD1E}"/>
                </a:ext>
              </a:extLst>
            </p:cNvPr>
            <p:cNvSpPr/>
            <p:nvPr/>
          </p:nvSpPr>
          <p:spPr>
            <a:xfrm>
              <a:off x="4459914" y="3976599"/>
              <a:ext cx="2565647" cy="1678478"/>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Experimental setup</a:t>
              </a:r>
            </a:p>
          </p:txBody>
        </p:sp>
        <p:sp>
          <p:nvSpPr>
            <p:cNvPr id="79" name="Rectangle 78">
              <a:extLst>
                <a:ext uri="{FF2B5EF4-FFF2-40B4-BE49-F238E27FC236}">
                  <a16:creationId xmlns:a16="http://schemas.microsoft.com/office/drawing/2014/main" id="{9894E886-9209-4AF4-9783-3CF114947AE4}"/>
                </a:ext>
              </a:extLst>
            </p:cNvPr>
            <p:cNvSpPr/>
            <p:nvPr/>
          </p:nvSpPr>
          <p:spPr>
            <a:xfrm>
              <a:off x="471808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0" name="Rectangle 79">
              <a:extLst>
                <a:ext uri="{FF2B5EF4-FFF2-40B4-BE49-F238E27FC236}">
                  <a16:creationId xmlns:a16="http://schemas.microsoft.com/office/drawing/2014/main" id="{A06871BB-FBDF-4D03-87F6-9319E2E35C64}"/>
                </a:ext>
              </a:extLst>
            </p:cNvPr>
            <p:cNvSpPr/>
            <p:nvPr/>
          </p:nvSpPr>
          <p:spPr>
            <a:xfrm>
              <a:off x="5282931"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1" name="Rectangle 80">
              <a:extLst>
                <a:ext uri="{FF2B5EF4-FFF2-40B4-BE49-F238E27FC236}">
                  <a16:creationId xmlns:a16="http://schemas.microsoft.com/office/drawing/2014/main" id="{20C249C4-BE8E-4171-90F5-2A820F49EC68}"/>
                </a:ext>
              </a:extLst>
            </p:cNvPr>
            <p:cNvSpPr/>
            <p:nvPr/>
          </p:nvSpPr>
          <p:spPr>
            <a:xfrm>
              <a:off x="5847774"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2" name="Rectangle 81">
              <a:extLst>
                <a:ext uri="{FF2B5EF4-FFF2-40B4-BE49-F238E27FC236}">
                  <a16:creationId xmlns:a16="http://schemas.microsoft.com/office/drawing/2014/main" id="{BD39BE77-823E-40D8-B507-B1273D4F74EC}"/>
                </a:ext>
              </a:extLst>
            </p:cNvPr>
            <p:cNvSpPr/>
            <p:nvPr/>
          </p:nvSpPr>
          <p:spPr>
            <a:xfrm>
              <a:off x="641261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grpSp>
        <p:nvGrpSpPr>
          <p:cNvPr id="83" name="Group 82">
            <a:extLst>
              <a:ext uri="{FF2B5EF4-FFF2-40B4-BE49-F238E27FC236}">
                <a16:creationId xmlns:a16="http://schemas.microsoft.com/office/drawing/2014/main" id="{23E37955-D834-43B0-A91E-68246F28E9BA}"/>
              </a:ext>
            </a:extLst>
          </p:cNvPr>
          <p:cNvGrpSpPr/>
          <p:nvPr/>
        </p:nvGrpSpPr>
        <p:grpSpPr>
          <a:xfrm>
            <a:off x="3501665" y="3700161"/>
            <a:ext cx="3422316" cy="1103814"/>
            <a:chOff x="3603245" y="4126853"/>
            <a:chExt cx="3422316" cy="1103814"/>
          </a:xfrm>
        </p:grpSpPr>
        <p:sp>
          <p:nvSpPr>
            <p:cNvPr id="84" name="Freeform: Shape 83">
              <a:extLst>
                <a:ext uri="{FF2B5EF4-FFF2-40B4-BE49-F238E27FC236}">
                  <a16:creationId xmlns:a16="http://schemas.microsoft.com/office/drawing/2014/main" id="{4FFA6913-1F9D-47E0-9873-9E3E8FFF1C0C}"/>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C8FFBC0-3EBE-4CCE-95E2-D8B3B246FEB4}"/>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A2378D-5F7E-40BC-8E6C-E859DFE981C8}"/>
                </a:ext>
              </a:extLst>
            </p:cNvPr>
            <p:cNvCxnSpPr>
              <a:cxnSpLocks/>
            </p:cNvCxnSpPr>
            <p:nvPr/>
          </p:nvCxnSpPr>
          <p:spPr>
            <a:xfrm flipV="1">
              <a:off x="6268720" y="4368042"/>
              <a:ext cx="756841" cy="318090"/>
            </a:xfrm>
            <a:prstGeom prst="line">
              <a:avLst/>
            </a:prstGeom>
            <a:noFill/>
            <a:ln w="28575"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6C8BA984-3211-4815-99F5-156489F1115F}"/>
                </a:ext>
              </a:extLst>
            </p:cNvPr>
            <p:cNvCxnSpPr>
              <a:cxnSpLocks/>
            </p:cNvCxnSpPr>
            <p:nvPr/>
          </p:nvCxnSpPr>
          <p:spPr>
            <a:xfrm>
              <a:off x="6268720" y="4686132"/>
              <a:ext cx="669277" cy="419269"/>
            </a:xfrm>
            <a:prstGeom prst="line">
              <a:avLst/>
            </a:prstGeom>
            <a:noFill/>
            <a:ln w="28575"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4B8754C2-8213-4CA6-972C-DAAB6616EBD8}"/>
                </a:ext>
              </a:extLst>
            </p:cNvPr>
            <p:cNvCxnSpPr>
              <a:cxnSpLocks/>
              <a:stCxn id="85" idx="0"/>
            </p:cNvCxnSpPr>
            <p:nvPr/>
          </p:nvCxnSpPr>
          <p:spPr>
            <a:xfrm flipV="1">
              <a:off x="3631432" y="4686132"/>
              <a:ext cx="2637288" cy="109995"/>
            </a:xfrm>
            <a:prstGeom prst="line">
              <a:avLst/>
            </a:prstGeom>
            <a:noFill/>
            <a:ln w="28575" cap="flat" cmpd="sng" algn="ctr">
              <a:solidFill>
                <a:srgbClr val="FF0000"/>
              </a:solidFill>
              <a:prstDash val="solid"/>
              <a:miter lim="800000"/>
            </a:ln>
            <a:effectLst/>
          </p:spPr>
        </p:cxnSp>
      </p:grpSp>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grpSp>
        <p:nvGrpSpPr>
          <p:cNvPr id="95" name="Group 94">
            <a:extLst>
              <a:ext uri="{FF2B5EF4-FFF2-40B4-BE49-F238E27FC236}">
                <a16:creationId xmlns:a16="http://schemas.microsoft.com/office/drawing/2014/main" id="{6A7CC116-5D6D-4234-97CB-BB26F93AF263}"/>
              </a:ext>
            </a:extLst>
          </p:cNvPr>
          <p:cNvGrpSpPr/>
          <p:nvPr/>
        </p:nvGrpSpPr>
        <p:grpSpPr>
          <a:xfrm>
            <a:off x="4373385" y="1193201"/>
            <a:ext cx="2565647" cy="1678478"/>
            <a:chOff x="4459914" y="1648862"/>
            <a:chExt cx="2565647" cy="1678478"/>
          </a:xfrm>
        </p:grpSpPr>
        <p:sp>
          <p:nvSpPr>
            <p:cNvPr id="96" name="Rectangle: Rounded Corners 95">
              <a:extLst>
                <a:ext uri="{FF2B5EF4-FFF2-40B4-BE49-F238E27FC236}">
                  <a16:creationId xmlns:a16="http://schemas.microsoft.com/office/drawing/2014/main" id="{98967D70-C77F-4F61-9FD6-6D3E12E51918}"/>
                </a:ext>
              </a:extLst>
            </p:cNvPr>
            <p:cNvSpPr/>
            <p:nvPr/>
          </p:nvSpPr>
          <p:spPr>
            <a:xfrm>
              <a:off x="4459914" y="1648862"/>
              <a:ext cx="2565647" cy="1678478"/>
            </a:xfrm>
            <a:prstGeom prst="roundRect">
              <a:avLst>
                <a:gd name="adj" fmla="val 4863"/>
              </a:avLst>
            </a:prstGeom>
            <a:solidFill>
              <a:srgbClr val="70AD47">
                <a:lumMod val="50000"/>
              </a:srgbClr>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GEANT simulation</a:t>
              </a:r>
            </a:p>
          </p:txBody>
        </p:sp>
        <p:sp>
          <p:nvSpPr>
            <p:cNvPr id="97" name="Rectangle: Rounded Corners 96">
              <a:extLst>
                <a:ext uri="{FF2B5EF4-FFF2-40B4-BE49-F238E27FC236}">
                  <a16:creationId xmlns:a16="http://schemas.microsoft.com/office/drawing/2014/main" id="{235093C4-52C3-4A86-94C4-55101B41CC6B}"/>
                </a:ext>
              </a:extLst>
            </p:cNvPr>
            <p:cNvSpPr/>
            <p:nvPr/>
          </p:nvSpPr>
          <p:spPr>
            <a:xfrm>
              <a:off x="471808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8" name="Rectangle: Rounded Corners 97">
              <a:extLst>
                <a:ext uri="{FF2B5EF4-FFF2-40B4-BE49-F238E27FC236}">
                  <a16:creationId xmlns:a16="http://schemas.microsoft.com/office/drawing/2014/main" id="{32A39FF5-7837-4791-8F80-A17B4C1D2BF9}"/>
                </a:ext>
              </a:extLst>
            </p:cNvPr>
            <p:cNvSpPr/>
            <p:nvPr/>
          </p:nvSpPr>
          <p:spPr>
            <a:xfrm>
              <a:off x="5282931"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99" name="Rectangle: Rounded Corners 98">
              <a:extLst>
                <a:ext uri="{FF2B5EF4-FFF2-40B4-BE49-F238E27FC236}">
                  <a16:creationId xmlns:a16="http://schemas.microsoft.com/office/drawing/2014/main" id="{043A511A-E2E2-4713-AFFC-4531CFEF4772}"/>
                </a:ext>
              </a:extLst>
            </p:cNvPr>
            <p:cNvSpPr/>
            <p:nvPr/>
          </p:nvSpPr>
          <p:spPr>
            <a:xfrm>
              <a:off x="5847774"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100" name="Rectangle: Rounded Corners 99">
              <a:extLst>
                <a:ext uri="{FF2B5EF4-FFF2-40B4-BE49-F238E27FC236}">
                  <a16:creationId xmlns:a16="http://schemas.microsoft.com/office/drawing/2014/main" id="{F2A4544A-A954-49AC-BB83-E875A9A5C33C}"/>
                </a:ext>
              </a:extLst>
            </p:cNvPr>
            <p:cNvSpPr/>
            <p:nvPr/>
          </p:nvSpPr>
          <p:spPr>
            <a:xfrm>
              <a:off x="6412618" y="1729357"/>
              <a:ext cx="355107" cy="1216241"/>
            </a:xfrm>
            <a:prstGeom prst="roundRect">
              <a:avLst/>
            </a:prstGeom>
            <a:solidFill>
              <a:srgbClr val="70AD47">
                <a:lumMod val="75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sp>
        <p:nvSpPr>
          <p:cNvPr id="101" name="Взрыв: 8 точек 5">
            <a:extLst>
              <a:ext uri="{FF2B5EF4-FFF2-40B4-BE49-F238E27FC236}">
                <a16:creationId xmlns:a16="http://schemas.microsoft.com/office/drawing/2014/main" id="{C780019D-8B20-46BF-B117-C443CCD2B261}"/>
              </a:ext>
            </a:extLst>
          </p:cNvPr>
          <p:cNvSpPr/>
          <p:nvPr/>
        </p:nvSpPr>
        <p:spPr>
          <a:xfrm>
            <a:off x="3017662" y="1717186"/>
            <a:ext cx="633046" cy="617416"/>
          </a:xfrm>
          <a:prstGeom prst="irregularSeal1">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C6A3D0D6-D8AF-434C-9BDB-71BC6F65115A}"/>
              </a:ext>
            </a:extLst>
          </p:cNvPr>
          <p:cNvSpPr/>
          <p:nvPr/>
        </p:nvSpPr>
        <p:spPr>
          <a:xfrm>
            <a:off x="4370585" y="5436232"/>
            <a:ext cx="2565647" cy="678180"/>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Calibrations &amp; alignment</a:t>
            </a:r>
          </a:p>
        </p:txBody>
      </p:sp>
      <p:grpSp>
        <p:nvGrpSpPr>
          <p:cNvPr id="103" name="Group 102">
            <a:extLst>
              <a:ext uri="{FF2B5EF4-FFF2-40B4-BE49-F238E27FC236}">
                <a16:creationId xmlns:a16="http://schemas.microsoft.com/office/drawing/2014/main" id="{7A049D4B-5AB8-432D-B2E2-B7FEF9776B4D}"/>
              </a:ext>
            </a:extLst>
          </p:cNvPr>
          <p:cNvGrpSpPr/>
          <p:nvPr/>
        </p:nvGrpSpPr>
        <p:grpSpPr>
          <a:xfrm>
            <a:off x="3578772" y="1318332"/>
            <a:ext cx="2869958" cy="1272196"/>
            <a:chOff x="3717329" y="1759832"/>
            <a:chExt cx="2869958" cy="1272196"/>
          </a:xfrm>
        </p:grpSpPr>
        <p:sp>
          <p:nvSpPr>
            <p:cNvPr id="104" name="Freeform: Shape 103">
              <a:extLst>
                <a:ext uri="{FF2B5EF4-FFF2-40B4-BE49-F238E27FC236}">
                  <a16:creationId xmlns:a16="http://schemas.microsoft.com/office/drawing/2014/main" id="{4993176E-F191-4EA6-8D5D-6CD2496D6629}"/>
                </a:ext>
              </a:extLst>
            </p:cNvPr>
            <p:cNvSpPr/>
            <p:nvPr/>
          </p:nvSpPr>
          <p:spPr>
            <a:xfrm rot="21422057">
              <a:off x="3717959" y="1759832"/>
              <a:ext cx="2659380" cy="645744"/>
            </a:xfrm>
            <a:custGeom>
              <a:avLst/>
              <a:gdLst>
                <a:gd name="connsiteX0" fmla="*/ 0 w 2659380"/>
                <a:gd name="connsiteY0" fmla="*/ 594360 h 645744"/>
                <a:gd name="connsiteX1" fmla="*/ 1821180 w 2659380"/>
                <a:gd name="connsiteY1" fmla="*/ 586740 h 645744"/>
                <a:gd name="connsiteX2" fmla="*/ 2659380 w 2659380"/>
                <a:gd name="connsiteY2" fmla="*/ 0 h 645744"/>
              </a:gdLst>
              <a:ahLst/>
              <a:cxnLst>
                <a:cxn ang="0">
                  <a:pos x="connsiteX0" y="connsiteY0"/>
                </a:cxn>
                <a:cxn ang="0">
                  <a:pos x="connsiteX1" y="connsiteY1"/>
                </a:cxn>
                <a:cxn ang="0">
                  <a:pos x="connsiteX2" y="connsiteY2"/>
                </a:cxn>
              </a:cxnLst>
              <a:rect l="l" t="t" r="r" b="b"/>
              <a:pathLst>
                <a:path w="2659380" h="645744">
                  <a:moveTo>
                    <a:pt x="0" y="594360"/>
                  </a:moveTo>
                  <a:cubicBezTo>
                    <a:pt x="688975" y="640080"/>
                    <a:pt x="1377950" y="685800"/>
                    <a:pt x="1821180" y="586740"/>
                  </a:cubicBezTo>
                  <a:cubicBezTo>
                    <a:pt x="2264410" y="487680"/>
                    <a:pt x="2500630" y="123190"/>
                    <a:pt x="265938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CBEF705-9669-46AE-9451-F3646D8CD98C}"/>
                </a:ext>
              </a:extLst>
            </p:cNvPr>
            <p:cNvSpPr/>
            <p:nvPr/>
          </p:nvSpPr>
          <p:spPr>
            <a:xfrm>
              <a:off x="3729787" y="2033288"/>
              <a:ext cx="2857500" cy="612822"/>
            </a:xfrm>
            <a:custGeom>
              <a:avLst/>
              <a:gdLst>
                <a:gd name="connsiteX0" fmla="*/ 0 w 2857500"/>
                <a:gd name="connsiteY0" fmla="*/ 403860 h 612822"/>
                <a:gd name="connsiteX1" fmla="*/ 1973580 w 2857500"/>
                <a:gd name="connsiteY1" fmla="*/ 594360 h 612822"/>
                <a:gd name="connsiteX2" fmla="*/ 2857500 w 2857500"/>
                <a:gd name="connsiteY2" fmla="*/ 0 h 612822"/>
              </a:gdLst>
              <a:ahLst/>
              <a:cxnLst>
                <a:cxn ang="0">
                  <a:pos x="connsiteX0" y="connsiteY0"/>
                </a:cxn>
                <a:cxn ang="0">
                  <a:pos x="connsiteX1" y="connsiteY1"/>
                </a:cxn>
                <a:cxn ang="0">
                  <a:pos x="connsiteX2" y="connsiteY2"/>
                </a:cxn>
              </a:cxnLst>
              <a:rect l="l" t="t" r="r" b="b"/>
              <a:pathLst>
                <a:path w="2857500" h="612822">
                  <a:moveTo>
                    <a:pt x="0" y="403860"/>
                  </a:moveTo>
                  <a:cubicBezTo>
                    <a:pt x="748665" y="532765"/>
                    <a:pt x="1497330" y="661670"/>
                    <a:pt x="1973580" y="594360"/>
                  </a:cubicBezTo>
                  <a:cubicBezTo>
                    <a:pt x="2449830" y="527050"/>
                    <a:pt x="2713990" y="207010"/>
                    <a:pt x="2857500" y="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F5D7BC24-E8A8-49EB-938E-5730424FC659}"/>
                </a:ext>
              </a:extLst>
            </p:cNvPr>
            <p:cNvSpPr/>
            <p:nvPr/>
          </p:nvSpPr>
          <p:spPr>
            <a:xfrm rot="274424">
              <a:off x="3717329" y="2551968"/>
              <a:ext cx="2232660" cy="480060"/>
            </a:xfrm>
            <a:custGeom>
              <a:avLst/>
              <a:gdLst>
                <a:gd name="connsiteX0" fmla="*/ 0 w 2232660"/>
                <a:gd name="connsiteY0" fmla="*/ 0 h 480060"/>
                <a:gd name="connsiteX1" fmla="*/ 1280160 w 2232660"/>
                <a:gd name="connsiteY1" fmla="*/ 205740 h 480060"/>
                <a:gd name="connsiteX2" fmla="*/ 2232660 w 2232660"/>
                <a:gd name="connsiteY2" fmla="*/ 480060 h 480060"/>
              </a:gdLst>
              <a:ahLst/>
              <a:cxnLst>
                <a:cxn ang="0">
                  <a:pos x="connsiteX0" y="connsiteY0"/>
                </a:cxn>
                <a:cxn ang="0">
                  <a:pos x="connsiteX1" y="connsiteY1"/>
                </a:cxn>
                <a:cxn ang="0">
                  <a:pos x="connsiteX2" y="connsiteY2"/>
                </a:cxn>
              </a:cxnLst>
              <a:rect l="l" t="t" r="r" b="b"/>
              <a:pathLst>
                <a:path w="2232660" h="480060">
                  <a:moveTo>
                    <a:pt x="0" y="0"/>
                  </a:moveTo>
                  <a:cubicBezTo>
                    <a:pt x="454025" y="62865"/>
                    <a:pt x="908050" y="125730"/>
                    <a:pt x="1280160" y="205740"/>
                  </a:cubicBezTo>
                  <a:cubicBezTo>
                    <a:pt x="1652270" y="285750"/>
                    <a:pt x="1942465" y="382905"/>
                    <a:pt x="2232660" y="480060"/>
                  </a:cubicBezTo>
                </a:path>
              </a:pathLst>
            </a:custGeom>
            <a:no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7" name="Rectangle 106">
            <a:extLst>
              <a:ext uri="{FF2B5EF4-FFF2-40B4-BE49-F238E27FC236}">
                <a16:creationId xmlns:a16="http://schemas.microsoft.com/office/drawing/2014/main" id="{57BBB817-B9A3-492F-A3C0-2A5092E54287}"/>
              </a:ext>
            </a:extLst>
          </p:cNvPr>
          <p:cNvSpPr/>
          <p:nvPr/>
        </p:nvSpPr>
        <p:spPr>
          <a:xfrm>
            <a:off x="7498716" y="1193201"/>
            <a:ext cx="1991359" cy="400621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EVENT RECONSTRUCTION</a:t>
            </a:r>
          </a:p>
        </p:txBody>
      </p:sp>
      <p:sp>
        <p:nvSpPr>
          <p:cNvPr id="108" name="Rectangle 107">
            <a:extLst>
              <a:ext uri="{FF2B5EF4-FFF2-40B4-BE49-F238E27FC236}">
                <a16:creationId xmlns:a16="http://schemas.microsoft.com/office/drawing/2014/main" id="{2A16AFA9-E69D-45A6-867E-CAC52058CF99}"/>
              </a:ext>
            </a:extLst>
          </p:cNvPr>
          <p:cNvSpPr/>
          <p:nvPr/>
        </p:nvSpPr>
        <p:spPr>
          <a:xfrm>
            <a:off x="10191500" y="1186653"/>
            <a:ext cx="1065804" cy="4006216"/>
          </a:xfrm>
          <a:prstGeom prst="rect">
            <a:avLst/>
          </a:prstGeom>
          <a:solidFill>
            <a:srgbClr val="335BA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Analysis</a:t>
            </a:r>
          </a:p>
        </p:txBody>
      </p:sp>
      <p:sp>
        <p:nvSpPr>
          <p:cNvPr id="109" name="Rectangle 108">
            <a:extLst>
              <a:ext uri="{FF2B5EF4-FFF2-40B4-BE49-F238E27FC236}">
                <a16:creationId xmlns:a16="http://schemas.microsoft.com/office/drawing/2014/main" id="{3B93C08D-9DC6-4AC0-93FF-DFC82A51689A}"/>
              </a:ext>
            </a:extLst>
          </p:cNvPr>
          <p:cNvSpPr/>
          <p:nvPr/>
        </p:nvSpPr>
        <p:spPr>
          <a:xfrm>
            <a:off x="10343900" y="1339053"/>
            <a:ext cx="1065804" cy="4006216"/>
          </a:xfrm>
          <a:prstGeom prst="rect">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Analysis</a:t>
            </a:r>
          </a:p>
        </p:txBody>
      </p:sp>
      <p:sp>
        <p:nvSpPr>
          <p:cNvPr id="110" name="Rectangle 109">
            <a:extLst>
              <a:ext uri="{FF2B5EF4-FFF2-40B4-BE49-F238E27FC236}">
                <a16:creationId xmlns:a16="http://schemas.microsoft.com/office/drawing/2014/main" id="{FD113B40-8AD6-4F76-9143-46B92DE0B361}"/>
              </a:ext>
            </a:extLst>
          </p:cNvPr>
          <p:cNvSpPr/>
          <p:nvPr/>
        </p:nvSpPr>
        <p:spPr>
          <a:xfrm>
            <a:off x="10496300" y="1491453"/>
            <a:ext cx="1065804" cy="4006216"/>
          </a:xfrm>
          <a:prstGeom prst="rect">
            <a:avLst/>
          </a:prstGeom>
          <a:solidFill>
            <a:srgbClr val="7E007E"/>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Analysis</a:t>
            </a:r>
          </a:p>
        </p:txBody>
      </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8" name="Group 117">
            <a:extLst>
              <a:ext uri="{FF2B5EF4-FFF2-40B4-BE49-F238E27FC236}">
                <a16:creationId xmlns:a16="http://schemas.microsoft.com/office/drawing/2014/main" id="{1F05A183-07E2-4900-9D36-1043349274EB}"/>
              </a:ext>
            </a:extLst>
          </p:cNvPr>
          <p:cNvGrpSpPr/>
          <p:nvPr/>
        </p:nvGrpSpPr>
        <p:grpSpPr>
          <a:xfrm>
            <a:off x="4741006" y="1465770"/>
            <a:ext cx="1783034" cy="906350"/>
            <a:chOff x="4829551" y="1923659"/>
            <a:chExt cx="1783034" cy="906350"/>
          </a:xfrm>
          <a:solidFill>
            <a:srgbClr val="7030A0"/>
          </a:solidFill>
        </p:grpSpPr>
        <p:sp>
          <p:nvSpPr>
            <p:cNvPr id="119" name="Oval 118">
              <a:extLst>
                <a:ext uri="{FF2B5EF4-FFF2-40B4-BE49-F238E27FC236}">
                  <a16:creationId xmlns:a16="http://schemas.microsoft.com/office/drawing/2014/main" id="{46939244-58AF-4937-BC15-F0F8A770D959}"/>
                </a:ext>
              </a:extLst>
            </p:cNvPr>
            <p:cNvSpPr/>
            <p:nvPr/>
          </p:nvSpPr>
          <p:spPr>
            <a:xfrm>
              <a:off x="4829551" y="268256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E02CE20D-6BEA-469B-8312-6C2B2CDFD3A0}"/>
                </a:ext>
              </a:extLst>
            </p:cNvPr>
            <p:cNvSpPr/>
            <p:nvPr/>
          </p:nvSpPr>
          <p:spPr>
            <a:xfrm>
              <a:off x="6006192" y="2416637"/>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AD826A7D-A3EF-4396-870E-54C21FFD57B6}"/>
                </a:ext>
              </a:extLst>
            </p:cNvPr>
            <p:cNvSpPr/>
            <p:nvPr/>
          </p:nvSpPr>
          <p:spPr>
            <a:xfrm>
              <a:off x="6463995" y="2051078"/>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172B148D-CFA8-4F46-8E9C-848C346A8939}"/>
                </a:ext>
              </a:extLst>
            </p:cNvPr>
            <p:cNvSpPr/>
            <p:nvPr/>
          </p:nvSpPr>
          <p:spPr>
            <a:xfrm>
              <a:off x="5982546" y="1923659"/>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5872F0AB-A8DD-4F00-8935-CD6A3F8AA474}"/>
                </a:ext>
              </a:extLst>
            </p:cNvPr>
            <p:cNvSpPr/>
            <p:nvPr/>
          </p:nvSpPr>
          <p:spPr>
            <a:xfrm>
              <a:off x="5441348" y="2242163"/>
              <a:ext cx="148590" cy="147441"/>
            </a:xfrm>
            <a:prstGeom prst="ellipse">
              <a:avLst/>
            </a:prstGeom>
            <a:grp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cxnSp>
        <p:nvCxnSpPr>
          <p:cNvPr id="125" name="Straight Connector 124">
            <a:extLst>
              <a:ext uri="{FF2B5EF4-FFF2-40B4-BE49-F238E27FC236}">
                <a16:creationId xmlns:a16="http://schemas.microsoft.com/office/drawing/2014/main" id="{D608B0BE-3D08-4D53-A493-2279B45A0559}"/>
              </a:ext>
            </a:extLst>
          </p:cNvPr>
          <p:cNvCxnSpPr>
            <a:cxnSpLocks/>
          </p:cNvCxnSpPr>
          <p:nvPr/>
        </p:nvCxnSpPr>
        <p:spPr>
          <a:xfrm>
            <a:off x="4370585" y="1928372"/>
            <a:ext cx="2565266" cy="17264"/>
          </a:xfrm>
          <a:prstGeom prst="line">
            <a:avLst/>
          </a:prstGeom>
          <a:noFill/>
          <a:ln w="6350" cap="flat" cmpd="sng" algn="ctr">
            <a:solidFill>
              <a:sysClr val="window" lastClr="FFFFFF">
                <a:lumMod val="65000"/>
              </a:sysClr>
            </a:solidFill>
            <a:prstDash val="dash"/>
            <a:miter lim="800000"/>
          </a:ln>
          <a:effectLst/>
        </p:spPr>
      </p:cxnSp>
      <p:cxnSp>
        <p:nvCxnSpPr>
          <p:cNvPr id="126" name="Straight Connector 125">
            <a:extLst>
              <a:ext uri="{FF2B5EF4-FFF2-40B4-BE49-F238E27FC236}">
                <a16:creationId xmlns:a16="http://schemas.microsoft.com/office/drawing/2014/main" id="{6A52F820-EDD6-47D6-88E1-DDFDF39C8A23}"/>
              </a:ext>
            </a:extLst>
          </p:cNvPr>
          <p:cNvCxnSpPr>
            <a:cxnSpLocks/>
          </p:cNvCxnSpPr>
          <p:nvPr/>
        </p:nvCxnSpPr>
        <p:spPr>
          <a:xfrm>
            <a:off x="4370585" y="2085734"/>
            <a:ext cx="2565266" cy="17264"/>
          </a:xfrm>
          <a:prstGeom prst="line">
            <a:avLst/>
          </a:prstGeom>
          <a:noFill/>
          <a:ln w="6350" cap="flat" cmpd="sng" algn="ctr">
            <a:solidFill>
              <a:sysClr val="window" lastClr="FFFFFF">
                <a:lumMod val="65000"/>
              </a:sysClr>
            </a:solidFill>
            <a:prstDash val="dash"/>
            <a:miter lim="800000"/>
          </a:ln>
          <a:effectLst/>
        </p:spPr>
      </p:cxnSp>
      <p:cxnSp>
        <p:nvCxnSpPr>
          <p:cNvPr id="127" name="Straight Connector 126">
            <a:extLst>
              <a:ext uri="{FF2B5EF4-FFF2-40B4-BE49-F238E27FC236}">
                <a16:creationId xmlns:a16="http://schemas.microsoft.com/office/drawing/2014/main" id="{DD5A5012-C939-4F63-A0F4-8705C6694F63}"/>
              </a:ext>
            </a:extLst>
          </p:cNvPr>
          <p:cNvCxnSpPr>
            <a:cxnSpLocks/>
          </p:cNvCxnSpPr>
          <p:nvPr/>
        </p:nvCxnSpPr>
        <p:spPr>
          <a:xfrm>
            <a:off x="7535021" y="1932688"/>
            <a:ext cx="1991359" cy="8632"/>
          </a:xfrm>
          <a:prstGeom prst="line">
            <a:avLst/>
          </a:prstGeom>
          <a:noFill/>
          <a:ln w="19050" cap="flat" cmpd="sng" algn="ctr">
            <a:solidFill>
              <a:sysClr val="window" lastClr="FFFFFF">
                <a:lumMod val="65000"/>
              </a:sysClr>
            </a:solidFill>
            <a:prstDash val="dash"/>
            <a:miter lim="800000"/>
          </a:ln>
          <a:effectLst/>
        </p:spPr>
      </p:cxnSp>
      <p:cxnSp>
        <p:nvCxnSpPr>
          <p:cNvPr id="128" name="Straight Connector 127">
            <a:extLst>
              <a:ext uri="{FF2B5EF4-FFF2-40B4-BE49-F238E27FC236}">
                <a16:creationId xmlns:a16="http://schemas.microsoft.com/office/drawing/2014/main" id="{6667B30C-73EB-432F-941F-D30F4C913A6C}"/>
              </a:ext>
            </a:extLst>
          </p:cNvPr>
          <p:cNvCxnSpPr>
            <a:cxnSpLocks/>
          </p:cNvCxnSpPr>
          <p:nvPr/>
        </p:nvCxnSpPr>
        <p:spPr>
          <a:xfrm>
            <a:off x="7535021" y="2112047"/>
            <a:ext cx="1991359" cy="8632"/>
          </a:xfrm>
          <a:prstGeom prst="line">
            <a:avLst/>
          </a:prstGeom>
          <a:noFill/>
          <a:ln w="19050" cap="flat" cmpd="sng" algn="ctr">
            <a:solidFill>
              <a:sysClr val="window" lastClr="FFFFFF">
                <a:lumMod val="65000"/>
              </a:sysClr>
            </a:solidFill>
            <a:prstDash val="dash"/>
            <a:miter lim="800000"/>
          </a:ln>
          <a:effectLst/>
        </p:spPr>
      </p:cxnSp>
      <p:sp>
        <p:nvSpPr>
          <p:cNvPr id="129" name="Arrow: Bent 128">
            <a:extLst>
              <a:ext uri="{FF2B5EF4-FFF2-40B4-BE49-F238E27FC236}">
                <a16:creationId xmlns:a16="http://schemas.microsoft.com/office/drawing/2014/main" id="{14BE8DAC-C865-4408-A9B6-1EED3DA2BAFD}"/>
              </a:ext>
            </a:extLst>
          </p:cNvPr>
          <p:cNvSpPr/>
          <p:nvPr/>
        </p:nvSpPr>
        <p:spPr>
          <a:xfrm rot="5400000">
            <a:off x="10016996" y="1405491"/>
            <a:ext cx="664222" cy="1704232"/>
          </a:xfrm>
          <a:prstGeom prst="bentArrow">
            <a:avLst>
              <a:gd name="adj1" fmla="val 30089"/>
              <a:gd name="adj2" fmla="val 25000"/>
              <a:gd name="adj3" fmla="val 25000"/>
              <a:gd name="adj4" fmla="val 43750"/>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0" name="Arrow: Bent 129">
            <a:extLst>
              <a:ext uri="{FF2B5EF4-FFF2-40B4-BE49-F238E27FC236}">
                <a16:creationId xmlns:a16="http://schemas.microsoft.com/office/drawing/2014/main" id="{39999E95-87FE-4A92-87EC-804D0ECC1BA7}"/>
              </a:ext>
            </a:extLst>
          </p:cNvPr>
          <p:cNvSpPr/>
          <p:nvPr/>
        </p:nvSpPr>
        <p:spPr>
          <a:xfrm rot="5400000" flipH="1">
            <a:off x="9995939" y="3194825"/>
            <a:ext cx="675032" cy="1704232"/>
          </a:xfrm>
          <a:prstGeom prst="bentArrow">
            <a:avLst>
              <a:gd name="adj1" fmla="val 30089"/>
              <a:gd name="adj2" fmla="val 25000"/>
              <a:gd name="adj3" fmla="val 25000"/>
              <a:gd name="adj4" fmla="val 43750"/>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31" name="Straight Connector 130">
            <a:extLst>
              <a:ext uri="{FF2B5EF4-FFF2-40B4-BE49-F238E27FC236}">
                <a16:creationId xmlns:a16="http://schemas.microsoft.com/office/drawing/2014/main" id="{0CD284E7-F2A0-4164-BE5D-0266588876CE}"/>
              </a:ext>
            </a:extLst>
          </p:cNvPr>
          <p:cNvCxnSpPr>
            <a:cxnSpLocks/>
          </p:cNvCxnSpPr>
          <p:nvPr/>
        </p:nvCxnSpPr>
        <p:spPr>
          <a:xfrm>
            <a:off x="7488271" y="4187992"/>
            <a:ext cx="1991359" cy="8632"/>
          </a:xfrm>
          <a:prstGeom prst="line">
            <a:avLst/>
          </a:prstGeom>
          <a:noFill/>
          <a:ln w="19050" cap="flat" cmpd="sng" algn="ctr">
            <a:solidFill>
              <a:sysClr val="window" lastClr="FFFFFF">
                <a:lumMod val="65000"/>
              </a:sysClr>
            </a:solidFill>
            <a:prstDash val="dash"/>
            <a:miter lim="800000"/>
          </a:ln>
          <a:effectLst/>
        </p:spPr>
      </p:cxnSp>
      <p:cxnSp>
        <p:nvCxnSpPr>
          <p:cNvPr id="132" name="Straight Connector 131">
            <a:extLst>
              <a:ext uri="{FF2B5EF4-FFF2-40B4-BE49-F238E27FC236}">
                <a16:creationId xmlns:a16="http://schemas.microsoft.com/office/drawing/2014/main" id="{90A5C84D-5476-452B-A819-E2F4E4B6452D}"/>
              </a:ext>
            </a:extLst>
          </p:cNvPr>
          <p:cNvCxnSpPr>
            <a:cxnSpLocks/>
          </p:cNvCxnSpPr>
          <p:nvPr/>
        </p:nvCxnSpPr>
        <p:spPr>
          <a:xfrm>
            <a:off x="7488271" y="4367351"/>
            <a:ext cx="1991359" cy="8632"/>
          </a:xfrm>
          <a:prstGeom prst="line">
            <a:avLst/>
          </a:prstGeom>
          <a:noFill/>
          <a:ln w="19050" cap="flat" cmpd="sng" algn="ctr">
            <a:solidFill>
              <a:sysClr val="window" lastClr="FFFFFF">
                <a:lumMod val="65000"/>
              </a:sysClr>
            </a:solidFill>
            <a:prstDash val="dash"/>
            <a:miter lim="800000"/>
          </a:ln>
          <a:effectLst/>
        </p:spPr>
      </p:cxnSp>
      <p:pic>
        <p:nvPicPr>
          <p:cNvPr id="133" name="Picture 132">
            <a:extLst>
              <a:ext uri="{FF2B5EF4-FFF2-40B4-BE49-F238E27FC236}">
                <a16:creationId xmlns:a16="http://schemas.microsoft.com/office/drawing/2014/main" id="{650C0422-1267-4306-82C8-9F462CC21D04}"/>
              </a:ext>
            </a:extLst>
          </p:cNvPr>
          <p:cNvPicPr>
            <a:picLocks noChangeAspect="1"/>
          </p:cNvPicPr>
          <p:nvPr/>
        </p:nvPicPr>
        <p:blipFill>
          <a:blip r:embed="rId5"/>
          <a:stretch>
            <a:fillRect/>
          </a:stretch>
        </p:blipFill>
        <p:spPr>
          <a:xfrm>
            <a:off x="10515483" y="2671729"/>
            <a:ext cx="1027438" cy="1008864"/>
          </a:xfrm>
          <a:prstGeom prst="rect">
            <a:avLst/>
          </a:prstGeom>
        </p:spPr>
      </p:pic>
    </p:spTree>
    <p:extLst>
      <p:ext uri="{BB962C8B-B14F-4D97-AF65-F5344CB8AC3E}">
        <p14:creationId xmlns:p14="http://schemas.microsoft.com/office/powerpoint/2010/main" val="2080917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88E94F-FA70-4804-8EB2-6BEA421335EE}"/>
              </a:ext>
            </a:extLst>
          </p:cNvPr>
          <p:cNvSpPr>
            <a:spLocks noGrp="1"/>
          </p:cNvSpPr>
          <p:nvPr>
            <p:ph type="sldNum" sz="quarter" idx="4"/>
          </p:nvPr>
        </p:nvSpPr>
        <p:spPr/>
        <p:txBody>
          <a:bodyPr/>
          <a:lstStyle/>
          <a:p>
            <a:fld id="{B9A5DFB4-3D23-4866-8D46-AE36D04BFD7D}" type="slidenum">
              <a:rPr lang="en-US" smtClean="0"/>
              <a:pPr/>
              <a:t>38</a:t>
            </a:fld>
            <a:endParaRPr lang="en-US"/>
          </a:p>
        </p:txBody>
      </p:sp>
      <p:pic>
        <p:nvPicPr>
          <p:cNvPr id="3" name="Picture 2">
            <a:extLst>
              <a:ext uri="{FF2B5EF4-FFF2-40B4-BE49-F238E27FC236}">
                <a16:creationId xmlns:a16="http://schemas.microsoft.com/office/drawing/2014/main" id="{12DC7F87-562B-44BA-AAD4-DFA9081BF437}"/>
              </a:ext>
            </a:extLst>
          </p:cNvPr>
          <p:cNvPicPr>
            <a:picLocks noChangeAspect="1"/>
          </p:cNvPicPr>
          <p:nvPr/>
        </p:nvPicPr>
        <p:blipFill>
          <a:blip r:embed="rId2"/>
          <a:stretch>
            <a:fillRect/>
          </a:stretch>
        </p:blipFill>
        <p:spPr>
          <a:xfrm>
            <a:off x="872700" y="1355271"/>
            <a:ext cx="7888645" cy="4845504"/>
          </a:xfrm>
          <a:prstGeom prst="rect">
            <a:avLst/>
          </a:prstGeom>
        </p:spPr>
      </p:pic>
    </p:spTree>
    <p:extLst>
      <p:ext uri="{BB962C8B-B14F-4D97-AF65-F5344CB8AC3E}">
        <p14:creationId xmlns:p14="http://schemas.microsoft.com/office/powerpoint/2010/main" val="2799300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8CE2F496-4634-4CE8-9F61-DE34C6742A2F}"/>
              </a:ext>
            </a:extLst>
          </p:cNvPr>
          <p:cNvSpPr/>
          <p:nvPr/>
        </p:nvSpPr>
        <p:spPr>
          <a:xfrm flipV="1">
            <a:off x="6326070" y="4691192"/>
            <a:ext cx="610429" cy="1822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47A385D-3DA3-419F-B0BE-4C1109D2F092}"/>
              </a:ext>
            </a:extLst>
          </p:cNvPr>
          <p:cNvSpPr/>
          <p:nvPr/>
        </p:nvSpPr>
        <p:spPr>
          <a:xfrm>
            <a:off x="6328891" y="2441039"/>
            <a:ext cx="610429" cy="1793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Рисунок 6">
            <a:extLst>
              <a:ext uri="{FF2B5EF4-FFF2-40B4-BE49-F238E27FC236}">
                <a16:creationId xmlns:a16="http://schemas.microsoft.com/office/drawing/2014/main" id="{6732AF9A-5A44-4298-A196-692D8AF63658}"/>
              </a:ext>
            </a:extLst>
          </p:cNvPr>
          <p:cNvPicPr>
            <a:picLocks noChangeAspect="1"/>
          </p:cNvPicPr>
          <p:nvPr/>
        </p:nvPicPr>
        <p:blipFill>
          <a:blip r:embed="rId2"/>
          <a:stretch>
            <a:fillRect/>
          </a:stretch>
        </p:blipFill>
        <p:spPr>
          <a:xfrm>
            <a:off x="1978472" y="2000582"/>
            <a:ext cx="1403166" cy="945612"/>
          </a:xfrm>
          <a:prstGeom prst="rect">
            <a:avLst/>
          </a:prstGeom>
        </p:spPr>
      </p:pic>
      <p:sp>
        <p:nvSpPr>
          <p:cNvPr id="17" name="Rectangle 16">
            <a:extLst>
              <a:ext uri="{FF2B5EF4-FFF2-40B4-BE49-F238E27FC236}">
                <a16:creationId xmlns:a16="http://schemas.microsoft.com/office/drawing/2014/main" id="{64A162ED-A70A-41C0-B6FD-3C79F7FCDBBD}"/>
              </a:ext>
            </a:extLst>
          </p:cNvPr>
          <p:cNvSpPr/>
          <p:nvPr/>
        </p:nvSpPr>
        <p:spPr>
          <a:xfrm>
            <a:off x="2924286" y="2429531"/>
            <a:ext cx="860695" cy="1793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5369361E-9393-41F2-A214-383A01A11C7D}"/>
              </a:ext>
            </a:extLst>
          </p:cNvPr>
          <p:cNvGrpSpPr/>
          <p:nvPr/>
        </p:nvGrpSpPr>
        <p:grpSpPr>
          <a:xfrm>
            <a:off x="3781800" y="4018426"/>
            <a:ext cx="2565647" cy="1678478"/>
            <a:chOff x="4459914" y="3976599"/>
            <a:chExt cx="2565647" cy="1678478"/>
          </a:xfrm>
        </p:grpSpPr>
        <p:sp>
          <p:nvSpPr>
            <p:cNvPr id="13" name="Rectangle 12">
              <a:extLst>
                <a:ext uri="{FF2B5EF4-FFF2-40B4-BE49-F238E27FC236}">
                  <a16:creationId xmlns:a16="http://schemas.microsoft.com/office/drawing/2014/main" id="{22306EF2-4E9E-4B06-9817-36DE3B675E05}"/>
                </a:ext>
              </a:extLst>
            </p:cNvPr>
            <p:cNvSpPr/>
            <p:nvPr/>
          </p:nvSpPr>
          <p:spPr>
            <a:xfrm>
              <a:off x="4459914" y="3976599"/>
              <a:ext cx="2565647" cy="1678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t>Experimental setup</a:t>
              </a:r>
            </a:p>
          </p:txBody>
        </p:sp>
        <p:sp>
          <p:nvSpPr>
            <p:cNvPr id="14" name="Rectangle 13">
              <a:extLst>
                <a:ext uri="{FF2B5EF4-FFF2-40B4-BE49-F238E27FC236}">
                  <a16:creationId xmlns:a16="http://schemas.microsoft.com/office/drawing/2014/main" id="{25567C3E-301D-4A95-B85E-56D2EB246732}"/>
                </a:ext>
              </a:extLst>
            </p:cNvPr>
            <p:cNvSpPr/>
            <p:nvPr/>
          </p:nvSpPr>
          <p:spPr>
            <a:xfrm>
              <a:off x="4718088" y="4057094"/>
              <a:ext cx="355107" cy="1216241"/>
            </a:xfrm>
            <a:prstGeom prst="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a:t>Detector</a:t>
              </a:r>
            </a:p>
          </p:txBody>
        </p:sp>
        <p:sp>
          <p:nvSpPr>
            <p:cNvPr id="18" name="Rectangle 17">
              <a:extLst>
                <a:ext uri="{FF2B5EF4-FFF2-40B4-BE49-F238E27FC236}">
                  <a16:creationId xmlns:a16="http://schemas.microsoft.com/office/drawing/2014/main" id="{0A5C4675-F246-4239-8991-F93886E1FAB8}"/>
                </a:ext>
              </a:extLst>
            </p:cNvPr>
            <p:cNvSpPr/>
            <p:nvPr/>
          </p:nvSpPr>
          <p:spPr>
            <a:xfrm>
              <a:off x="5282931" y="4057094"/>
              <a:ext cx="355107" cy="1216241"/>
            </a:xfrm>
            <a:prstGeom prst="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a:t>Detector</a:t>
              </a:r>
            </a:p>
          </p:txBody>
        </p:sp>
        <p:sp>
          <p:nvSpPr>
            <p:cNvPr id="19" name="Rectangle 18">
              <a:extLst>
                <a:ext uri="{FF2B5EF4-FFF2-40B4-BE49-F238E27FC236}">
                  <a16:creationId xmlns:a16="http://schemas.microsoft.com/office/drawing/2014/main" id="{92DF1C03-DC13-446C-82C1-4B106D4D1167}"/>
                </a:ext>
              </a:extLst>
            </p:cNvPr>
            <p:cNvSpPr/>
            <p:nvPr/>
          </p:nvSpPr>
          <p:spPr>
            <a:xfrm>
              <a:off x="5847774" y="4057094"/>
              <a:ext cx="355107" cy="1216241"/>
            </a:xfrm>
            <a:prstGeom prst="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a:t>Detector</a:t>
              </a:r>
            </a:p>
          </p:txBody>
        </p:sp>
        <p:sp>
          <p:nvSpPr>
            <p:cNvPr id="20" name="Rectangle 19">
              <a:extLst>
                <a:ext uri="{FF2B5EF4-FFF2-40B4-BE49-F238E27FC236}">
                  <a16:creationId xmlns:a16="http://schemas.microsoft.com/office/drawing/2014/main" id="{40F44104-F22D-4970-9C9E-E9D5D99D2230}"/>
                </a:ext>
              </a:extLst>
            </p:cNvPr>
            <p:cNvSpPr/>
            <p:nvPr/>
          </p:nvSpPr>
          <p:spPr>
            <a:xfrm>
              <a:off x="6412618" y="4057094"/>
              <a:ext cx="355107" cy="1216241"/>
            </a:xfrm>
            <a:prstGeom prst="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a:t>Detector</a:t>
              </a:r>
            </a:p>
          </p:txBody>
        </p:sp>
      </p:grpSp>
      <p:grpSp>
        <p:nvGrpSpPr>
          <p:cNvPr id="33" name="Group 32">
            <a:extLst>
              <a:ext uri="{FF2B5EF4-FFF2-40B4-BE49-F238E27FC236}">
                <a16:creationId xmlns:a16="http://schemas.microsoft.com/office/drawing/2014/main" id="{7FEBB19B-179C-4BAA-B349-73785ACE9467}"/>
              </a:ext>
            </a:extLst>
          </p:cNvPr>
          <p:cNvGrpSpPr/>
          <p:nvPr/>
        </p:nvGrpSpPr>
        <p:grpSpPr>
          <a:xfrm>
            <a:off x="2912880" y="4204196"/>
            <a:ext cx="3422316" cy="1103814"/>
            <a:chOff x="3603245" y="4126853"/>
            <a:chExt cx="3422316" cy="1103814"/>
          </a:xfrm>
        </p:grpSpPr>
        <p:sp>
          <p:nvSpPr>
            <p:cNvPr id="22" name="Freeform: Shape 21">
              <a:extLst>
                <a:ext uri="{FF2B5EF4-FFF2-40B4-BE49-F238E27FC236}">
                  <a16:creationId xmlns:a16="http://schemas.microsoft.com/office/drawing/2014/main" id="{FE754314-AEBF-4BFB-9F63-058705529220}"/>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0CC01DD-3779-4250-A899-11D94AAEB97D}"/>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17AA89E-5B15-416B-8D3F-5CDAD14A46A1}"/>
                </a:ext>
              </a:extLst>
            </p:cNvPr>
            <p:cNvCxnSpPr>
              <a:cxnSpLocks/>
            </p:cNvCxnSpPr>
            <p:nvPr/>
          </p:nvCxnSpPr>
          <p:spPr>
            <a:xfrm flipV="1">
              <a:off x="6268720" y="4368042"/>
              <a:ext cx="756841" cy="3180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275AD0-5ED7-4922-AA27-778C38F0C605}"/>
                </a:ext>
              </a:extLst>
            </p:cNvPr>
            <p:cNvCxnSpPr>
              <a:cxnSpLocks/>
            </p:cNvCxnSpPr>
            <p:nvPr/>
          </p:nvCxnSpPr>
          <p:spPr>
            <a:xfrm>
              <a:off x="6268720" y="4686132"/>
              <a:ext cx="669277" cy="4192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C98ECC-7664-48D1-857E-201CC462EB99}"/>
                </a:ext>
              </a:extLst>
            </p:cNvPr>
            <p:cNvCxnSpPr>
              <a:cxnSpLocks/>
              <a:stCxn id="24" idx="0"/>
            </p:cNvCxnSpPr>
            <p:nvPr/>
          </p:nvCxnSpPr>
          <p:spPr>
            <a:xfrm flipV="1">
              <a:off x="3631432" y="4686132"/>
              <a:ext cx="2637288" cy="1099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Заголовок 1">
            <a:extLst>
              <a:ext uri="{FF2B5EF4-FFF2-40B4-BE49-F238E27FC236}">
                <a16:creationId xmlns:a16="http://schemas.microsoft.com/office/drawing/2014/main" id="{5482B264-4ECA-4BF8-885F-AB2023D1FC04}"/>
              </a:ext>
            </a:extLst>
          </p:cNvPr>
          <p:cNvSpPr>
            <a:spLocks noGrp="1"/>
          </p:cNvSpPr>
          <p:nvPr>
            <p:ph type="title"/>
          </p:nvPr>
        </p:nvSpPr>
        <p:spPr/>
        <p:txBody>
          <a:bodyPr/>
          <a:lstStyle/>
          <a:p>
            <a:r>
              <a:rPr lang="en-US"/>
              <a:t>Experiments workflow</a:t>
            </a:r>
          </a:p>
        </p:txBody>
      </p:sp>
      <p:grpSp>
        <p:nvGrpSpPr>
          <p:cNvPr id="3" name="Группа 2">
            <a:extLst>
              <a:ext uri="{FF2B5EF4-FFF2-40B4-BE49-F238E27FC236}">
                <a16:creationId xmlns:a16="http://schemas.microsoft.com/office/drawing/2014/main" id="{06AA29D1-08C9-47AA-829A-7CE58C63BA85}"/>
              </a:ext>
            </a:extLst>
          </p:cNvPr>
          <p:cNvGrpSpPr>
            <a:grpSpLocks noChangeAspect="1"/>
          </p:cNvGrpSpPr>
          <p:nvPr/>
        </p:nvGrpSpPr>
        <p:grpSpPr>
          <a:xfrm>
            <a:off x="349691" y="1648554"/>
            <a:ext cx="1471625" cy="1755390"/>
            <a:chOff x="2396989" y="3897086"/>
            <a:chExt cx="1618344" cy="1930400"/>
          </a:xfrm>
        </p:grpSpPr>
        <p:sp>
          <p:nvSpPr>
            <p:cNvPr id="4" name="Прямоугольник 3">
              <a:extLst>
                <a:ext uri="{FF2B5EF4-FFF2-40B4-BE49-F238E27FC236}">
                  <a16:creationId xmlns:a16="http://schemas.microsoft.com/office/drawing/2014/main" id="{611A06C1-804A-4CA6-9AF6-439B6A8342A0}"/>
                </a:ext>
              </a:extLst>
            </p:cNvPr>
            <p:cNvSpPr/>
            <p:nvPr/>
          </p:nvSpPr>
          <p:spPr>
            <a:xfrm>
              <a:off x="2396990" y="3897086"/>
              <a:ext cx="1618343" cy="193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t>Theorists</a:t>
              </a:r>
            </a:p>
          </p:txBody>
        </p:sp>
        <p:pic>
          <p:nvPicPr>
            <p:cNvPr id="1026" name="Picture 2" descr="A. Radyushkin">
              <a:extLst>
                <a:ext uri="{FF2B5EF4-FFF2-40B4-BE49-F238E27FC236}">
                  <a16:creationId xmlns:a16="http://schemas.microsoft.com/office/drawing/2014/main" id="{8A910801-50C4-410C-9909-205BB125E5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Взрыв: 8 точек 5">
            <a:extLst>
              <a:ext uri="{FF2B5EF4-FFF2-40B4-BE49-F238E27FC236}">
                <a16:creationId xmlns:a16="http://schemas.microsoft.com/office/drawing/2014/main" id="{E1E255A0-5E63-45D2-BAB0-ABFCDF398081}"/>
              </a:ext>
            </a:extLst>
          </p:cNvPr>
          <p:cNvSpPr/>
          <p:nvPr/>
        </p:nvSpPr>
        <p:spPr>
          <a:xfrm>
            <a:off x="2513042" y="4564090"/>
            <a:ext cx="633046" cy="617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45FE9EC-B5D0-4825-8728-03464A7FF4C1}"/>
              </a:ext>
            </a:extLst>
          </p:cNvPr>
          <p:cNvCxnSpPr>
            <a:cxnSpLocks/>
          </p:cNvCxnSpPr>
          <p:nvPr/>
        </p:nvCxnSpPr>
        <p:spPr>
          <a:xfrm>
            <a:off x="2254084" y="4626628"/>
            <a:ext cx="329335" cy="13346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E8C81A0B-9863-493E-BE11-92E423403F98}"/>
              </a:ext>
            </a:extLst>
          </p:cNvPr>
          <p:cNvCxnSpPr>
            <a:cxnSpLocks/>
          </p:cNvCxnSpPr>
          <p:nvPr/>
        </p:nvCxnSpPr>
        <p:spPr>
          <a:xfrm flipH="1" flipV="1">
            <a:off x="3058534" y="4986566"/>
            <a:ext cx="432944" cy="201189"/>
          </a:xfrm>
          <a:prstGeom prst="straightConnector1">
            <a:avLst/>
          </a:prstGeom>
          <a:ln w="38100">
            <a:solidFill>
              <a:srgbClr val="FFC000"/>
            </a:solidFill>
            <a:tailEnd type="triangle"/>
          </a:ln>
        </p:spPr>
        <p:style>
          <a:lnRef idx="1">
            <a:schemeClr val="accent5"/>
          </a:lnRef>
          <a:fillRef idx="0">
            <a:schemeClr val="accent5"/>
          </a:fillRef>
          <a:effectRef idx="0">
            <a:schemeClr val="accent5"/>
          </a:effectRef>
          <a:fontRef idx="minor">
            <a:schemeClr val="tx1"/>
          </a:fontRef>
        </p:style>
      </p:cxnSp>
      <p:grpSp>
        <p:nvGrpSpPr>
          <p:cNvPr id="35" name="Group 34">
            <a:extLst>
              <a:ext uri="{FF2B5EF4-FFF2-40B4-BE49-F238E27FC236}">
                <a16:creationId xmlns:a16="http://schemas.microsoft.com/office/drawing/2014/main" id="{247C8CEE-0D0B-40A6-848C-FAE4B1CBD9D0}"/>
              </a:ext>
            </a:extLst>
          </p:cNvPr>
          <p:cNvGrpSpPr/>
          <p:nvPr/>
        </p:nvGrpSpPr>
        <p:grpSpPr>
          <a:xfrm>
            <a:off x="3784600" y="1697236"/>
            <a:ext cx="2565647" cy="1678478"/>
            <a:chOff x="4459914" y="1648862"/>
            <a:chExt cx="2565647" cy="1678478"/>
          </a:xfrm>
        </p:grpSpPr>
        <p:sp>
          <p:nvSpPr>
            <p:cNvPr id="37" name="Rectangle: Rounded Corners 36">
              <a:extLst>
                <a:ext uri="{FF2B5EF4-FFF2-40B4-BE49-F238E27FC236}">
                  <a16:creationId xmlns:a16="http://schemas.microsoft.com/office/drawing/2014/main" id="{F906B345-644C-4F27-9923-EAD5407A2096}"/>
                </a:ext>
              </a:extLst>
            </p:cNvPr>
            <p:cNvSpPr/>
            <p:nvPr/>
          </p:nvSpPr>
          <p:spPr>
            <a:xfrm>
              <a:off x="4459914" y="1648862"/>
              <a:ext cx="2565647" cy="1678478"/>
            </a:xfrm>
            <a:prstGeom prst="roundRect">
              <a:avLst>
                <a:gd name="adj" fmla="val 4863"/>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t>GEANT simulation</a:t>
              </a:r>
            </a:p>
          </p:txBody>
        </p:sp>
        <p:sp>
          <p:nvSpPr>
            <p:cNvPr id="38" name="Rectangle: Rounded Corners 37">
              <a:extLst>
                <a:ext uri="{FF2B5EF4-FFF2-40B4-BE49-F238E27FC236}">
                  <a16:creationId xmlns:a16="http://schemas.microsoft.com/office/drawing/2014/main" id="{77B8E6EE-0FC3-48D8-948D-DEFC4CA3585A}"/>
                </a:ext>
              </a:extLst>
            </p:cNvPr>
            <p:cNvSpPr/>
            <p:nvPr/>
          </p:nvSpPr>
          <p:spPr>
            <a:xfrm>
              <a:off x="4718088" y="1729357"/>
              <a:ext cx="355107" cy="1216241"/>
            </a:xfrm>
            <a:prstGeom prst="roundRect">
              <a:avLst/>
            </a:prstGeom>
            <a:solidFill>
              <a:schemeClr val="accent6">
                <a:lumMod val="75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a:t>Detector</a:t>
              </a:r>
            </a:p>
          </p:txBody>
        </p:sp>
        <p:sp>
          <p:nvSpPr>
            <p:cNvPr id="39" name="Rectangle: Rounded Corners 38">
              <a:extLst>
                <a:ext uri="{FF2B5EF4-FFF2-40B4-BE49-F238E27FC236}">
                  <a16:creationId xmlns:a16="http://schemas.microsoft.com/office/drawing/2014/main" id="{2CFDEE8A-99C4-4842-910D-AB445D28C7C3}"/>
                </a:ext>
              </a:extLst>
            </p:cNvPr>
            <p:cNvSpPr/>
            <p:nvPr/>
          </p:nvSpPr>
          <p:spPr>
            <a:xfrm>
              <a:off x="5282931" y="1729357"/>
              <a:ext cx="355107" cy="1216241"/>
            </a:xfrm>
            <a:prstGeom prst="roundRect">
              <a:avLst/>
            </a:prstGeom>
            <a:solidFill>
              <a:schemeClr val="accent6">
                <a:lumMod val="75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a:t>Detector</a:t>
              </a:r>
            </a:p>
          </p:txBody>
        </p:sp>
        <p:sp>
          <p:nvSpPr>
            <p:cNvPr id="40" name="Rectangle: Rounded Corners 39">
              <a:extLst>
                <a:ext uri="{FF2B5EF4-FFF2-40B4-BE49-F238E27FC236}">
                  <a16:creationId xmlns:a16="http://schemas.microsoft.com/office/drawing/2014/main" id="{E055C3A8-DA9E-4449-BF5D-CE4F06629AF4}"/>
                </a:ext>
              </a:extLst>
            </p:cNvPr>
            <p:cNvSpPr/>
            <p:nvPr/>
          </p:nvSpPr>
          <p:spPr>
            <a:xfrm>
              <a:off x="5847774" y="1729357"/>
              <a:ext cx="355107" cy="1216241"/>
            </a:xfrm>
            <a:prstGeom prst="roundRect">
              <a:avLst/>
            </a:prstGeom>
            <a:solidFill>
              <a:schemeClr val="accent6">
                <a:lumMod val="75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a:t>Detector</a:t>
              </a:r>
            </a:p>
          </p:txBody>
        </p:sp>
        <p:sp>
          <p:nvSpPr>
            <p:cNvPr id="41" name="Rectangle: Rounded Corners 40">
              <a:extLst>
                <a:ext uri="{FF2B5EF4-FFF2-40B4-BE49-F238E27FC236}">
                  <a16:creationId xmlns:a16="http://schemas.microsoft.com/office/drawing/2014/main" id="{2A15EC05-615B-4B4C-B188-B38A825A39F4}"/>
                </a:ext>
              </a:extLst>
            </p:cNvPr>
            <p:cNvSpPr/>
            <p:nvPr/>
          </p:nvSpPr>
          <p:spPr>
            <a:xfrm>
              <a:off x="6412618" y="1729357"/>
              <a:ext cx="355107" cy="1216241"/>
            </a:xfrm>
            <a:prstGeom prst="roundRect">
              <a:avLst/>
            </a:prstGeom>
            <a:solidFill>
              <a:schemeClr val="accent6">
                <a:lumMod val="75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a:t>Detector</a:t>
              </a:r>
            </a:p>
          </p:txBody>
        </p:sp>
      </p:grpSp>
      <p:sp>
        <p:nvSpPr>
          <p:cNvPr id="43" name="Взрыв: 8 точек 5">
            <a:extLst>
              <a:ext uri="{FF2B5EF4-FFF2-40B4-BE49-F238E27FC236}">
                <a16:creationId xmlns:a16="http://schemas.microsoft.com/office/drawing/2014/main" id="{814BFDB2-99A1-47D6-8009-3CB580C81D97}"/>
              </a:ext>
            </a:extLst>
          </p:cNvPr>
          <p:cNvSpPr/>
          <p:nvPr/>
        </p:nvSpPr>
        <p:spPr>
          <a:xfrm>
            <a:off x="2428877" y="2221221"/>
            <a:ext cx="633046" cy="617416"/>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ABD2F7E-594E-4649-9318-C67E65860570}"/>
              </a:ext>
            </a:extLst>
          </p:cNvPr>
          <p:cNvSpPr/>
          <p:nvPr/>
        </p:nvSpPr>
        <p:spPr>
          <a:xfrm>
            <a:off x="3781800" y="5940267"/>
            <a:ext cx="2565647" cy="678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Calibrations &amp; alignment</a:t>
            </a:r>
          </a:p>
        </p:txBody>
      </p:sp>
      <p:grpSp>
        <p:nvGrpSpPr>
          <p:cNvPr id="51" name="Group 50">
            <a:extLst>
              <a:ext uri="{FF2B5EF4-FFF2-40B4-BE49-F238E27FC236}">
                <a16:creationId xmlns:a16="http://schemas.microsoft.com/office/drawing/2014/main" id="{D99DA26F-8446-48A9-8AF2-C72F311A5861}"/>
              </a:ext>
            </a:extLst>
          </p:cNvPr>
          <p:cNvGrpSpPr/>
          <p:nvPr/>
        </p:nvGrpSpPr>
        <p:grpSpPr>
          <a:xfrm>
            <a:off x="2989987" y="1822367"/>
            <a:ext cx="2869958" cy="1272196"/>
            <a:chOff x="3717329" y="1759832"/>
            <a:chExt cx="2869958" cy="1272196"/>
          </a:xfrm>
        </p:grpSpPr>
        <p:sp>
          <p:nvSpPr>
            <p:cNvPr id="48" name="Freeform: Shape 47">
              <a:extLst>
                <a:ext uri="{FF2B5EF4-FFF2-40B4-BE49-F238E27FC236}">
                  <a16:creationId xmlns:a16="http://schemas.microsoft.com/office/drawing/2014/main" id="{449CF27E-5B40-4951-A71E-7938D3A99FD1}"/>
                </a:ext>
              </a:extLst>
            </p:cNvPr>
            <p:cNvSpPr/>
            <p:nvPr/>
          </p:nvSpPr>
          <p:spPr>
            <a:xfrm rot="21422057">
              <a:off x="3717959" y="1759832"/>
              <a:ext cx="2659380" cy="645744"/>
            </a:xfrm>
            <a:custGeom>
              <a:avLst/>
              <a:gdLst>
                <a:gd name="connsiteX0" fmla="*/ 0 w 2659380"/>
                <a:gd name="connsiteY0" fmla="*/ 594360 h 645744"/>
                <a:gd name="connsiteX1" fmla="*/ 1821180 w 2659380"/>
                <a:gd name="connsiteY1" fmla="*/ 586740 h 645744"/>
                <a:gd name="connsiteX2" fmla="*/ 2659380 w 2659380"/>
                <a:gd name="connsiteY2" fmla="*/ 0 h 645744"/>
              </a:gdLst>
              <a:ahLst/>
              <a:cxnLst>
                <a:cxn ang="0">
                  <a:pos x="connsiteX0" y="connsiteY0"/>
                </a:cxn>
                <a:cxn ang="0">
                  <a:pos x="connsiteX1" y="connsiteY1"/>
                </a:cxn>
                <a:cxn ang="0">
                  <a:pos x="connsiteX2" y="connsiteY2"/>
                </a:cxn>
              </a:cxnLst>
              <a:rect l="l" t="t" r="r" b="b"/>
              <a:pathLst>
                <a:path w="2659380" h="645744">
                  <a:moveTo>
                    <a:pt x="0" y="594360"/>
                  </a:moveTo>
                  <a:cubicBezTo>
                    <a:pt x="688975" y="640080"/>
                    <a:pt x="1377950" y="685800"/>
                    <a:pt x="1821180" y="586740"/>
                  </a:cubicBezTo>
                  <a:cubicBezTo>
                    <a:pt x="2264410" y="487680"/>
                    <a:pt x="2500630" y="123190"/>
                    <a:pt x="265938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7884D9C0-00EA-428E-9A5D-83446B311BA5}"/>
                </a:ext>
              </a:extLst>
            </p:cNvPr>
            <p:cNvSpPr/>
            <p:nvPr/>
          </p:nvSpPr>
          <p:spPr>
            <a:xfrm>
              <a:off x="3729787" y="2033288"/>
              <a:ext cx="2857500" cy="612822"/>
            </a:xfrm>
            <a:custGeom>
              <a:avLst/>
              <a:gdLst>
                <a:gd name="connsiteX0" fmla="*/ 0 w 2857500"/>
                <a:gd name="connsiteY0" fmla="*/ 403860 h 612822"/>
                <a:gd name="connsiteX1" fmla="*/ 1973580 w 2857500"/>
                <a:gd name="connsiteY1" fmla="*/ 594360 h 612822"/>
                <a:gd name="connsiteX2" fmla="*/ 2857500 w 2857500"/>
                <a:gd name="connsiteY2" fmla="*/ 0 h 612822"/>
              </a:gdLst>
              <a:ahLst/>
              <a:cxnLst>
                <a:cxn ang="0">
                  <a:pos x="connsiteX0" y="connsiteY0"/>
                </a:cxn>
                <a:cxn ang="0">
                  <a:pos x="connsiteX1" y="connsiteY1"/>
                </a:cxn>
                <a:cxn ang="0">
                  <a:pos x="connsiteX2" y="connsiteY2"/>
                </a:cxn>
              </a:cxnLst>
              <a:rect l="l" t="t" r="r" b="b"/>
              <a:pathLst>
                <a:path w="2857500" h="612822">
                  <a:moveTo>
                    <a:pt x="0" y="403860"/>
                  </a:moveTo>
                  <a:cubicBezTo>
                    <a:pt x="748665" y="532765"/>
                    <a:pt x="1497330" y="661670"/>
                    <a:pt x="1973580" y="594360"/>
                  </a:cubicBezTo>
                  <a:cubicBezTo>
                    <a:pt x="2449830" y="527050"/>
                    <a:pt x="2713990" y="207010"/>
                    <a:pt x="285750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92689935-E217-498E-96DC-4CBB2C550538}"/>
                </a:ext>
              </a:extLst>
            </p:cNvPr>
            <p:cNvSpPr/>
            <p:nvPr/>
          </p:nvSpPr>
          <p:spPr>
            <a:xfrm rot="274424">
              <a:off x="3717329" y="2551968"/>
              <a:ext cx="2232660" cy="480060"/>
            </a:xfrm>
            <a:custGeom>
              <a:avLst/>
              <a:gdLst>
                <a:gd name="connsiteX0" fmla="*/ 0 w 2232660"/>
                <a:gd name="connsiteY0" fmla="*/ 0 h 480060"/>
                <a:gd name="connsiteX1" fmla="*/ 1280160 w 2232660"/>
                <a:gd name="connsiteY1" fmla="*/ 205740 h 480060"/>
                <a:gd name="connsiteX2" fmla="*/ 2232660 w 2232660"/>
                <a:gd name="connsiteY2" fmla="*/ 480060 h 480060"/>
              </a:gdLst>
              <a:ahLst/>
              <a:cxnLst>
                <a:cxn ang="0">
                  <a:pos x="connsiteX0" y="connsiteY0"/>
                </a:cxn>
                <a:cxn ang="0">
                  <a:pos x="connsiteX1" y="connsiteY1"/>
                </a:cxn>
                <a:cxn ang="0">
                  <a:pos x="connsiteX2" y="connsiteY2"/>
                </a:cxn>
              </a:cxnLst>
              <a:rect l="l" t="t" r="r" b="b"/>
              <a:pathLst>
                <a:path w="2232660" h="480060">
                  <a:moveTo>
                    <a:pt x="0" y="0"/>
                  </a:moveTo>
                  <a:cubicBezTo>
                    <a:pt x="454025" y="62865"/>
                    <a:pt x="908050" y="125730"/>
                    <a:pt x="1280160" y="205740"/>
                  </a:cubicBezTo>
                  <a:cubicBezTo>
                    <a:pt x="1652270" y="285750"/>
                    <a:pt x="1942465" y="382905"/>
                    <a:pt x="2232660" y="48006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1A7DC5B3-C33E-4389-83C6-823F392C1BC2}"/>
              </a:ext>
            </a:extLst>
          </p:cNvPr>
          <p:cNvSpPr/>
          <p:nvPr/>
        </p:nvSpPr>
        <p:spPr>
          <a:xfrm>
            <a:off x="6909931" y="1697236"/>
            <a:ext cx="1991359" cy="400621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t>EVENT RECONSTRUCTION</a:t>
            </a:r>
          </a:p>
        </p:txBody>
      </p:sp>
      <p:sp>
        <p:nvSpPr>
          <p:cNvPr id="54" name="Rectangle 53">
            <a:extLst>
              <a:ext uri="{FF2B5EF4-FFF2-40B4-BE49-F238E27FC236}">
                <a16:creationId xmlns:a16="http://schemas.microsoft.com/office/drawing/2014/main" id="{B39D032C-D399-4BD3-95AC-95891F6AAF41}"/>
              </a:ext>
            </a:extLst>
          </p:cNvPr>
          <p:cNvSpPr/>
          <p:nvPr/>
        </p:nvSpPr>
        <p:spPr>
          <a:xfrm>
            <a:off x="9602715" y="1690688"/>
            <a:ext cx="1065804" cy="4006216"/>
          </a:xfrm>
          <a:prstGeom prst="rect">
            <a:avLst/>
          </a:prstGeom>
          <a:solidFill>
            <a:srgbClr val="335B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Analysis</a:t>
            </a:r>
          </a:p>
        </p:txBody>
      </p:sp>
      <p:sp>
        <p:nvSpPr>
          <p:cNvPr id="55" name="Rectangle 54">
            <a:extLst>
              <a:ext uri="{FF2B5EF4-FFF2-40B4-BE49-F238E27FC236}">
                <a16:creationId xmlns:a16="http://schemas.microsoft.com/office/drawing/2014/main" id="{28BD72E3-95C3-476F-9331-DEA70E48E420}"/>
              </a:ext>
            </a:extLst>
          </p:cNvPr>
          <p:cNvSpPr/>
          <p:nvPr/>
        </p:nvSpPr>
        <p:spPr>
          <a:xfrm>
            <a:off x="9755115" y="1843088"/>
            <a:ext cx="1065804" cy="400621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Analysis</a:t>
            </a:r>
          </a:p>
        </p:txBody>
      </p:sp>
      <p:sp>
        <p:nvSpPr>
          <p:cNvPr id="56" name="Rectangle 55">
            <a:extLst>
              <a:ext uri="{FF2B5EF4-FFF2-40B4-BE49-F238E27FC236}">
                <a16:creationId xmlns:a16="http://schemas.microsoft.com/office/drawing/2014/main" id="{54543B44-DF89-46E7-9367-0E31BFBA4B50}"/>
              </a:ext>
            </a:extLst>
          </p:cNvPr>
          <p:cNvSpPr/>
          <p:nvPr/>
        </p:nvSpPr>
        <p:spPr>
          <a:xfrm>
            <a:off x="9907515" y="1995488"/>
            <a:ext cx="1065804" cy="4006216"/>
          </a:xfrm>
          <a:prstGeom prst="rect">
            <a:avLst/>
          </a:prstGeom>
          <a:solidFill>
            <a:srgbClr val="7E007E"/>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t>Analysis</a:t>
            </a:r>
          </a:p>
        </p:txBody>
      </p:sp>
      <p:grpSp>
        <p:nvGrpSpPr>
          <p:cNvPr id="10" name="Group 9">
            <a:extLst>
              <a:ext uri="{FF2B5EF4-FFF2-40B4-BE49-F238E27FC236}">
                <a16:creationId xmlns:a16="http://schemas.microsoft.com/office/drawing/2014/main" id="{817558A8-6EFE-4F9B-97FC-338DF39099E1}"/>
              </a:ext>
            </a:extLst>
          </p:cNvPr>
          <p:cNvGrpSpPr/>
          <p:nvPr/>
        </p:nvGrpSpPr>
        <p:grpSpPr>
          <a:xfrm>
            <a:off x="4196953" y="4372671"/>
            <a:ext cx="1864697" cy="958522"/>
            <a:chOff x="4855842" y="4336988"/>
            <a:chExt cx="1864697" cy="958522"/>
          </a:xfrm>
          <a:solidFill>
            <a:srgbClr val="FFC000"/>
          </a:solidFill>
        </p:grpSpPr>
        <p:sp>
          <p:nvSpPr>
            <p:cNvPr id="8" name="Oval 7">
              <a:extLst>
                <a:ext uri="{FF2B5EF4-FFF2-40B4-BE49-F238E27FC236}">
                  <a16:creationId xmlns:a16="http://schemas.microsoft.com/office/drawing/2014/main" id="{50B89824-3104-4824-A820-62CBBF43F54F}"/>
                </a:ext>
              </a:extLst>
            </p:cNvPr>
            <p:cNvSpPr/>
            <p:nvPr/>
          </p:nvSpPr>
          <p:spPr>
            <a:xfrm>
              <a:off x="4855842" y="4596136"/>
              <a:ext cx="148590" cy="14744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314204F-965E-4B42-A30E-F313E28CDFEE}"/>
                </a:ext>
              </a:extLst>
            </p:cNvPr>
            <p:cNvSpPr/>
            <p:nvPr/>
          </p:nvSpPr>
          <p:spPr>
            <a:xfrm>
              <a:off x="6571949" y="4499118"/>
              <a:ext cx="148590" cy="14744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4BD60AD-CF94-4A39-B85D-EC8AE6981404}"/>
                </a:ext>
              </a:extLst>
            </p:cNvPr>
            <p:cNvSpPr/>
            <p:nvPr/>
          </p:nvSpPr>
          <p:spPr>
            <a:xfrm>
              <a:off x="6564902" y="4906811"/>
              <a:ext cx="148590" cy="14744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C39B4D0-F87C-4D75-9463-E9515C2B47D2}"/>
                </a:ext>
              </a:extLst>
            </p:cNvPr>
            <p:cNvSpPr/>
            <p:nvPr/>
          </p:nvSpPr>
          <p:spPr>
            <a:xfrm>
              <a:off x="6012836" y="4336988"/>
              <a:ext cx="148590" cy="14744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FD9EA26-5EBC-489D-A1D0-7A4DAE03C771}"/>
                </a:ext>
              </a:extLst>
            </p:cNvPr>
            <p:cNvSpPr/>
            <p:nvPr/>
          </p:nvSpPr>
          <p:spPr>
            <a:xfrm>
              <a:off x="5441348" y="5148069"/>
              <a:ext cx="148590" cy="14744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1C4A95E-8623-4700-BFC3-C23CFF14AD93}"/>
                </a:ext>
              </a:extLst>
            </p:cNvPr>
            <p:cNvSpPr/>
            <p:nvPr/>
          </p:nvSpPr>
          <p:spPr>
            <a:xfrm>
              <a:off x="5399704" y="4520240"/>
              <a:ext cx="148590" cy="14744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5CB979AB-CC2B-4B29-889F-4A3072D05AAC}"/>
              </a:ext>
            </a:extLst>
          </p:cNvPr>
          <p:cNvGrpSpPr/>
          <p:nvPr/>
        </p:nvGrpSpPr>
        <p:grpSpPr>
          <a:xfrm>
            <a:off x="4152221" y="1969805"/>
            <a:ext cx="1783034" cy="906350"/>
            <a:chOff x="4829551" y="1923659"/>
            <a:chExt cx="1783034" cy="906350"/>
          </a:xfrm>
          <a:solidFill>
            <a:srgbClr val="7030A0"/>
          </a:solidFill>
        </p:grpSpPr>
        <p:sp>
          <p:nvSpPr>
            <p:cNvPr id="58" name="Oval 57">
              <a:extLst>
                <a:ext uri="{FF2B5EF4-FFF2-40B4-BE49-F238E27FC236}">
                  <a16:creationId xmlns:a16="http://schemas.microsoft.com/office/drawing/2014/main" id="{FD3B729C-80F8-4243-A876-BD5153CF21FB}"/>
                </a:ext>
              </a:extLst>
            </p:cNvPr>
            <p:cNvSpPr/>
            <p:nvPr/>
          </p:nvSpPr>
          <p:spPr>
            <a:xfrm>
              <a:off x="4829551" y="2682568"/>
              <a:ext cx="148590" cy="147441"/>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2021625-7F2B-4122-AC4E-365F63C5A92F}"/>
                </a:ext>
              </a:extLst>
            </p:cNvPr>
            <p:cNvSpPr/>
            <p:nvPr/>
          </p:nvSpPr>
          <p:spPr>
            <a:xfrm>
              <a:off x="6006192" y="2416637"/>
              <a:ext cx="148590" cy="147441"/>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C5F2DF4-6B63-4220-90D2-1FD58ADAE86C}"/>
                </a:ext>
              </a:extLst>
            </p:cNvPr>
            <p:cNvSpPr/>
            <p:nvPr/>
          </p:nvSpPr>
          <p:spPr>
            <a:xfrm>
              <a:off x="6463995" y="2051078"/>
              <a:ext cx="148590" cy="147441"/>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45065D3-A7D4-481F-A792-8A5896371761}"/>
                </a:ext>
              </a:extLst>
            </p:cNvPr>
            <p:cNvSpPr/>
            <p:nvPr/>
          </p:nvSpPr>
          <p:spPr>
            <a:xfrm>
              <a:off x="5982546" y="1923659"/>
              <a:ext cx="148590" cy="147441"/>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688D675-27E3-4EF1-A447-F38321B8FEF4}"/>
                </a:ext>
              </a:extLst>
            </p:cNvPr>
            <p:cNvSpPr/>
            <p:nvPr/>
          </p:nvSpPr>
          <p:spPr>
            <a:xfrm>
              <a:off x="5441348" y="2242163"/>
              <a:ext cx="148590" cy="147441"/>
            </a:xfrm>
            <a:prstGeom prst="ellipse">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EDCD7968-3C8B-4B1C-ADEB-56F8D06A2377}"/>
              </a:ext>
            </a:extLst>
          </p:cNvPr>
          <p:cNvPicPr>
            <a:picLocks noChangeAspect="1"/>
          </p:cNvPicPr>
          <p:nvPr/>
        </p:nvPicPr>
        <p:blipFill>
          <a:blip r:embed="rId4"/>
          <a:stretch>
            <a:fillRect/>
          </a:stretch>
        </p:blipFill>
        <p:spPr>
          <a:xfrm>
            <a:off x="226159" y="4520240"/>
            <a:ext cx="1991359" cy="826864"/>
          </a:xfrm>
          <a:prstGeom prst="rect">
            <a:avLst/>
          </a:prstGeom>
        </p:spPr>
      </p:pic>
      <p:cxnSp>
        <p:nvCxnSpPr>
          <p:cNvPr id="23" name="Straight Connector 22">
            <a:extLst>
              <a:ext uri="{FF2B5EF4-FFF2-40B4-BE49-F238E27FC236}">
                <a16:creationId xmlns:a16="http://schemas.microsoft.com/office/drawing/2014/main" id="{C930C757-3FF3-4065-9B87-905B790E8C85}"/>
              </a:ext>
            </a:extLst>
          </p:cNvPr>
          <p:cNvCxnSpPr>
            <a:cxnSpLocks/>
          </p:cNvCxnSpPr>
          <p:nvPr/>
        </p:nvCxnSpPr>
        <p:spPr>
          <a:xfrm>
            <a:off x="3781800" y="2432407"/>
            <a:ext cx="2565266" cy="1726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7FEB771-E4ED-478D-BA6F-D2C284332D01}"/>
              </a:ext>
            </a:extLst>
          </p:cNvPr>
          <p:cNvCxnSpPr>
            <a:cxnSpLocks/>
          </p:cNvCxnSpPr>
          <p:nvPr/>
        </p:nvCxnSpPr>
        <p:spPr>
          <a:xfrm>
            <a:off x="3781800" y="2589769"/>
            <a:ext cx="2565266" cy="1726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F8FCCFD-2751-4EA2-807E-DDBBDEA591A8}"/>
              </a:ext>
            </a:extLst>
          </p:cNvPr>
          <p:cNvCxnSpPr>
            <a:cxnSpLocks/>
          </p:cNvCxnSpPr>
          <p:nvPr/>
        </p:nvCxnSpPr>
        <p:spPr>
          <a:xfrm>
            <a:off x="6946236" y="2436723"/>
            <a:ext cx="1991359" cy="8632"/>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C59E4E4-65EC-4F9F-9654-D655FC3AFB62}"/>
              </a:ext>
            </a:extLst>
          </p:cNvPr>
          <p:cNvCxnSpPr>
            <a:cxnSpLocks/>
          </p:cNvCxnSpPr>
          <p:nvPr/>
        </p:nvCxnSpPr>
        <p:spPr>
          <a:xfrm>
            <a:off x="6946236" y="2616082"/>
            <a:ext cx="1991359" cy="8632"/>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Arrow: Bent 28">
            <a:extLst>
              <a:ext uri="{FF2B5EF4-FFF2-40B4-BE49-F238E27FC236}">
                <a16:creationId xmlns:a16="http://schemas.microsoft.com/office/drawing/2014/main" id="{9FA53E78-D4FF-4B4E-A712-FFBD8694B9B5}"/>
              </a:ext>
            </a:extLst>
          </p:cNvPr>
          <p:cNvSpPr/>
          <p:nvPr/>
        </p:nvSpPr>
        <p:spPr>
          <a:xfrm rot="5400000">
            <a:off x="9428211" y="1909526"/>
            <a:ext cx="664222" cy="1704232"/>
          </a:xfrm>
          <a:prstGeom prst="bentArrow">
            <a:avLst>
              <a:gd name="adj1" fmla="val 30089"/>
              <a:gd name="adj2" fmla="val 25000"/>
              <a:gd name="adj3" fmla="val 25000"/>
              <a:gd name="adj4" fmla="val 4375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71" name="Arrow: Bent 70">
            <a:extLst>
              <a:ext uri="{FF2B5EF4-FFF2-40B4-BE49-F238E27FC236}">
                <a16:creationId xmlns:a16="http://schemas.microsoft.com/office/drawing/2014/main" id="{263A7E30-FE41-4305-B358-279DF7A82716}"/>
              </a:ext>
            </a:extLst>
          </p:cNvPr>
          <p:cNvSpPr/>
          <p:nvPr/>
        </p:nvSpPr>
        <p:spPr>
          <a:xfrm rot="5400000" flipH="1">
            <a:off x="9407154" y="3698860"/>
            <a:ext cx="675032" cy="1704232"/>
          </a:xfrm>
          <a:prstGeom prst="bentArrow">
            <a:avLst>
              <a:gd name="adj1" fmla="val 30089"/>
              <a:gd name="adj2" fmla="val 25000"/>
              <a:gd name="adj3" fmla="val 25000"/>
              <a:gd name="adj4" fmla="val 4375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cxnSp>
        <p:nvCxnSpPr>
          <p:cNvPr id="75" name="Straight Connector 74">
            <a:extLst>
              <a:ext uri="{FF2B5EF4-FFF2-40B4-BE49-F238E27FC236}">
                <a16:creationId xmlns:a16="http://schemas.microsoft.com/office/drawing/2014/main" id="{54F2BF6A-4EDF-4283-B24E-7D64A7E0C7C6}"/>
              </a:ext>
            </a:extLst>
          </p:cNvPr>
          <p:cNvCxnSpPr>
            <a:cxnSpLocks/>
          </p:cNvCxnSpPr>
          <p:nvPr/>
        </p:nvCxnSpPr>
        <p:spPr>
          <a:xfrm>
            <a:off x="6899486" y="4692027"/>
            <a:ext cx="1991359" cy="8632"/>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76F4E65-0611-4CF1-B371-345EBF9A77AD}"/>
              </a:ext>
            </a:extLst>
          </p:cNvPr>
          <p:cNvCxnSpPr>
            <a:cxnSpLocks/>
          </p:cNvCxnSpPr>
          <p:nvPr/>
        </p:nvCxnSpPr>
        <p:spPr>
          <a:xfrm>
            <a:off x="6899486" y="4871386"/>
            <a:ext cx="1991359" cy="8632"/>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4BCD6237-1F64-4FE0-B15A-66E72534BEBA}"/>
              </a:ext>
            </a:extLst>
          </p:cNvPr>
          <p:cNvPicPr>
            <a:picLocks noChangeAspect="1"/>
          </p:cNvPicPr>
          <p:nvPr/>
        </p:nvPicPr>
        <p:blipFill>
          <a:blip r:embed="rId5"/>
          <a:stretch>
            <a:fillRect/>
          </a:stretch>
        </p:blipFill>
        <p:spPr>
          <a:xfrm>
            <a:off x="9926698" y="3175764"/>
            <a:ext cx="1027438" cy="1008864"/>
          </a:xfrm>
          <a:prstGeom prst="rect">
            <a:avLst/>
          </a:prstGeom>
        </p:spPr>
      </p:pic>
    </p:spTree>
    <p:extLst>
      <p:ext uri="{BB962C8B-B14F-4D97-AF65-F5344CB8AC3E}">
        <p14:creationId xmlns:p14="http://schemas.microsoft.com/office/powerpoint/2010/main" val="4162180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E9D4-3F5C-47A7-994C-111CBE45103F}"/>
              </a:ext>
            </a:extLst>
          </p:cNvPr>
          <p:cNvSpPr>
            <a:spLocks noGrp="1"/>
          </p:cNvSpPr>
          <p:nvPr>
            <p:ph type="ctrTitle"/>
          </p:nvPr>
        </p:nvSpPr>
        <p:spPr/>
        <p:txBody>
          <a:bodyPr/>
          <a:lstStyle/>
          <a:p>
            <a:r>
              <a:rPr lang="en-US" dirty="0"/>
              <a:t>Two EIC concepts</a:t>
            </a:r>
          </a:p>
        </p:txBody>
      </p:sp>
      <p:pic>
        <p:nvPicPr>
          <p:cNvPr id="7" name="Picture 2">
            <a:extLst>
              <a:ext uri="{FF2B5EF4-FFF2-40B4-BE49-F238E27FC236}">
                <a16:creationId xmlns:a16="http://schemas.microsoft.com/office/drawing/2014/main" id="{3E9C147A-DCF6-4AE0-8007-DA91E360994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66" r="2233"/>
          <a:stretch/>
        </p:blipFill>
        <p:spPr bwMode="auto">
          <a:xfrm>
            <a:off x="406150" y="1339558"/>
            <a:ext cx="5397008" cy="2895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a:extLst>
              <a:ext uri="{FF2B5EF4-FFF2-40B4-BE49-F238E27FC236}">
                <a16:creationId xmlns:a16="http://schemas.microsoft.com/office/drawing/2014/main" id="{12AC7F29-8CA9-4694-87AF-C30FF5D47F6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4559"/>
          <a:stretch/>
        </p:blipFill>
        <p:spPr bwMode="auto">
          <a:xfrm>
            <a:off x="6089476" y="1347636"/>
            <a:ext cx="4575453" cy="2869311"/>
          </a:xfrm>
          <a:prstGeom prst="rect">
            <a:avLst/>
          </a:prstGeom>
          <a:noFill/>
          <a:ln w="38100">
            <a:noFill/>
            <a:miter lim="800000"/>
            <a:headEnd/>
            <a:tailEnd/>
          </a:ln>
          <a:extLst>
            <a:ext uri="{909E8E84-426E-40dd-AFC4-6F175D3DCCD1}">
              <a14:hiddenFill xmlns:a14="http://schemas.microsoft.com/office/drawing/2010/main" xmlns="">
                <a:solidFill>
                  <a:schemeClr val="accent1"/>
                </a:solidFill>
              </a14:hiddenFill>
            </a:ext>
          </a:extLst>
        </p:spPr>
      </p:pic>
      <p:pic>
        <p:nvPicPr>
          <p:cNvPr id="9" name="Picture 2">
            <a:extLst>
              <a:ext uri="{FF2B5EF4-FFF2-40B4-BE49-F238E27FC236}">
                <a16:creationId xmlns:a16="http://schemas.microsoft.com/office/drawing/2014/main" id="{D2B81725-4174-4E2E-AA61-3E53D555AF2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 y="3959826"/>
            <a:ext cx="1567722" cy="2027632"/>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descr="Screen Shot 2018-08-19 at 4.14.59 PM.png">
            <a:extLst>
              <a:ext uri="{FF2B5EF4-FFF2-40B4-BE49-F238E27FC236}">
                <a16:creationId xmlns:a16="http://schemas.microsoft.com/office/drawing/2014/main" id="{C99798DA-F584-46F8-912A-CA4B8DB0D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0075" y="3959826"/>
            <a:ext cx="1587410" cy="2039802"/>
          </a:xfrm>
          <a:prstGeom prst="rect">
            <a:avLst/>
          </a:prstGeom>
          <a:ln w="25400">
            <a:solidFill>
              <a:schemeClr val="tx1"/>
            </a:solidFill>
          </a:ln>
        </p:spPr>
      </p:pic>
      <p:sp>
        <p:nvSpPr>
          <p:cNvPr id="11" name="TextBox 10">
            <a:extLst>
              <a:ext uri="{FF2B5EF4-FFF2-40B4-BE49-F238E27FC236}">
                <a16:creationId xmlns:a16="http://schemas.microsoft.com/office/drawing/2014/main" id="{220A758D-134F-4784-9C64-5295F94D3482}"/>
              </a:ext>
            </a:extLst>
          </p:cNvPr>
          <p:cNvSpPr txBox="1"/>
          <p:nvPr/>
        </p:nvSpPr>
        <p:spPr>
          <a:xfrm>
            <a:off x="3747883" y="6352405"/>
            <a:ext cx="4110549" cy="369332"/>
          </a:xfrm>
          <a:prstGeom prst="rect">
            <a:avLst/>
          </a:prstGeom>
          <a:solidFill>
            <a:srgbClr val="FFFF00"/>
          </a:solidFill>
        </p:spPr>
        <p:txBody>
          <a:bodyPr wrap="square" rtlCol="0">
            <a:spAutoFit/>
          </a:bodyPr>
          <a:lstStyle/>
          <a:p>
            <a:r>
              <a:rPr lang="en-US" dirty="0"/>
              <a:t>Two realization concepts being developed</a:t>
            </a:r>
          </a:p>
        </p:txBody>
      </p:sp>
      <p:pic>
        <p:nvPicPr>
          <p:cNvPr id="12" name="Picture 11">
            <a:extLst>
              <a:ext uri="{FF2B5EF4-FFF2-40B4-BE49-F238E27FC236}">
                <a16:creationId xmlns:a16="http://schemas.microsoft.com/office/drawing/2014/main" id="{64E38D2E-507C-4BCD-B3AC-9A7D36E6E6EB}"/>
              </a:ext>
            </a:extLst>
          </p:cNvPr>
          <p:cNvPicPr>
            <a:picLocks noChangeAspect="1"/>
          </p:cNvPicPr>
          <p:nvPr/>
        </p:nvPicPr>
        <p:blipFill>
          <a:blip r:embed="rId6"/>
          <a:stretch>
            <a:fillRect/>
          </a:stretch>
        </p:blipFill>
        <p:spPr>
          <a:xfrm>
            <a:off x="3280210" y="4558215"/>
            <a:ext cx="6390855" cy="1723849"/>
          </a:xfrm>
          <a:prstGeom prst="rect">
            <a:avLst/>
          </a:prstGeom>
        </p:spPr>
      </p:pic>
      <p:sp>
        <p:nvSpPr>
          <p:cNvPr id="13" name="TextBox 12">
            <a:extLst>
              <a:ext uri="{FF2B5EF4-FFF2-40B4-BE49-F238E27FC236}">
                <a16:creationId xmlns:a16="http://schemas.microsoft.com/office/drawing/2014/main" id="{EB78812B-D1CE-4298-B738-565A073B6D57}"/>
              </a:ext>
            </a:extLst>
          </p:cNvPr>
          <p:cNvSpPr txBox="1"/>
          <p:nvPr/>
        </p:nvSpPr>
        <p:spPr>
          <a:xfrm>
            <a:off x="1750060" y="4170709"/>
            <a:ext cx="3703706" cy="307777"/>
          </a:xfrm>
          <a:prstGeom prst="rect">
            <a:avLst/>
          </a:prstGeom>
          <a:noFill/>
        </p:spPr>
        <p:txBody>
          <a:bodyPr wrap="square" rtlCol="0">
            <a:spAutoFit/>
          </a:bodyPr>
          <a:lstStyle/>
          <a:p>
            <a:r>
              <a:rPr lang="en-US" sz="1400" dirty="0">
                <a:hlinkClick r:id="rId7"/>
              </a:rPr>
              <a:t>(JLEIC Parameters Updated April, 2019)</a:t>
            </a:r>
            <a:endParaRPr lang="en-US" sz="1400" dirty="0"/>
          </a:p>
        </p:txBody>
      </p:sp>
    </p:spTree>
    <p:extLst>
      <p:ext uri="{BB962C8B-B14F-4D97-AF65-F5344CB8AC3E}">
        <p14:creationId xmlns:p14="http://schemas.microsoft.com/office/powerpoint/2010/main" val="311321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D0F9AF-3901-4B41-B6D4-DD9726973C17}"/>
              </a:ext>
            </a:extLst>
          </p:cNvPr>
          <p:cNvSpPr>
            <a:spLocks noGrp="1"/>
          </p:cNvSpPr>
          <p:nvPr>
            <p:ph type="sldNum" sz="quarter" idx="4"/>
          </p:nvPr>
        </p:nvSpPr>
        <p:spPr/>
        <p:txBody>
          <a:bodyPr/>
          <a:lstStyle/>
          <a:p>
            <a:fld id="{B9A5DFB4-3D23-4866-8D46-AE36D04BFD7D}" type="slidenum">
              <a:rPr lang="en-US" smtClean="0"/>
              <a:pPr/>
              <a:t>5</a:t>
            </a:fld>
            <a:endParaRPr lang="en-US"/>
          </a:p>
        </p:txBody>
      </p:sp>
      <p:sp>
        <p:nvSpPr>
          <p:cNvPr id="3" name="TextBox 2">
            <a:extLst>
              <a:ext uri="{FF2B5EF4-FFF2-40B4-BE49-F238E27FC236}">
                <a16:creationId xmlns:a16="http://schemas.microsoft.com/office/drawing/2014/main" id="{E7147AD1-84BA-4D3E-9562-F08BC886BD2E}"/>
              </a:ext>
            </a:extLst>
          </p:cNvPr>
          <p:cNvSpPr txBox="1"/>
          <p:nvPr/>
        </p:nvSpPr>
        <p:spPr>
          <a:xfrm>
            <a:off x="2493154" y="2782669"/>
            <a:ext cx="7205691" cy="646331"/>
          </a:xfrm>
          <a:prstGeom prst="rect">
            <a:avLst/>
          </a:prstGeom>
          <a:noFill/>
        </p:spPr>
        <p:txBody>
          <a:bodyPr wrap="none" rtlCol="0">
            <a:spAutoFit/>
          </a:bodyPr>
          <a:lstStyle/>
          <a:p>
            <a:r>
              <a:rPr lang="en-US" sz="3600" dirty="0"/>
              <a:t>Lets look at out data processing chain</a:t>
            </a:r>
          </a:p>
        </p:txBody>
      </p:sp>
    </p:spTree>
    <p:extLst>
      <p:ext uri="{BB962C8B-B14F-4D97-AF65-F5344CB8AC3E}">
        <p14:creationId xmlns:p14="http://schemas.microsoft.com/office/powerpoint/2010/main" val="503355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dirty="0">
                <a:solidFill>
                  <a:prstClr val="black"/>
                </a:solidFill>
                <a:latin typeface="Arial"/>
                <a:cs typeface="Arial"/>
              </a:rPr>
              <a:t>Experimental data workflow</a:t>
            </a:r>
          </a:p>
        </p:txBody>
      </p:sp>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6</a:t>
            </a:fld>
            <a:endParaRPr lang="en-US">
              <a:solidFill>
                <a:prstClr val="white"/>
              </a:solidFill>
              <a:latin typeface="Calibri"/>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grpSp>
        <p:nvGrpSpPr>
          <p:cNvPr id="65" name="Group 64">
            <a:extLst>
              <a:ext uri="{FF2B5EF4-FFF2-40B4-BE49-F238E27FC236}">
                <a16:creationId xmlns:a16="http://schemas.microsoft.com/office/drawing/2014/main" id="{456491A2-24FD-4DE6-BC1C-116056598A06}"/>
              </a:ext>
            </a:extLst>
          </p:cNvPr>
          <p:cNvGrpSpPr/>
          <p:nvPr/>
        </p:nvGrpSpPr>
        <p:grpSpPr>
          <a:xfrm>
            <a:off x="4030397" y="1144519"/>
            <a:ext cx="7822385" cy="3577956"/>
            <a:chOff x="3132571" y="1814637"/>
            <a:chExt cx="7822385" cy="3577956"/>
          </a:xfrm>
        </p:grpSpPr>
        <p:grpSp>
          <p:nvGrpSpPr>
            <p:cNvPr id="66" name="Group 65">
              <a:extLst>
                <a:ext uri="{FF2B5EF4-FFF2-40B4-BE49-F238E27FC236}">
                  <a16:creationId xmlns:a16="http://schemas.microsoft.com/office/drawing/2014/main" id="{66C8C468-9C0F-4DF2-9A8C-54623493B6BD}"/>
                </a:ext>
              </a:extLst>
            </p:cNvPr>
            <p:cNvGrpSpPr>
              <a:grpSpLocks noChangeAspect="1"/>
            </p:cNvGrpSpPr>
            <p:nvPr/>
          </p:nvGrpSpPr>
          <p:grpSpPr>
            <a:xfrm>
              <a:off x="3132571" y="1814637"/>
              <a:ext cx="7822385" cy="3577956"/>
              <a:chOff x="1478007" y="-717156"/>
              <a:chExt cx="11641806" cy="5346305"/>
            </a:xfrm>
          </p:grpSpPr>
          <p:sp>
            <p:nvSpPr>
              <p:cNvPr id="68" name="Rectangle 67">
                <a:extLst>
                  <a:ext uri="{FF2B5EF4-FFF2-40B4-BE49-F238E27FC236}">
                    <a16:creationId xmlns:a16="http://schemas.microsoft.com/office/drawing/2014/main" id="{1A9BF81E-EB94-4566-87CF-6AAD0F3287AB}"/>
                  </a:ext>
                </a:extLst>
              </p:cNvPr>
              <p:cNvSpPr/>
              <p:nvPr/>
            </p:nvSpPr>
            <p:spPr>
              <a:xfrm>
                <a:off x="2243014" y="-717156"/>
                <a:ext cx="10876799" cy="53463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9" name="Isosceles Triangle 68">
                <a:extLst>
                  <a:ext uri="{FF2B5EF4-FFF2-40B4-BE49-F238E27FC236}">
                    <a16:creationId xmlns:a16="http://schemas.microsoft.com/office/drawing/2014/main" id="{0CAE26BF-BA43-4933-BDAC-8C38C382D870}"/>
                  </a:ext>
                </a:extLst>
              </p:cNvPr>
              <p:cNvSpPr/>
              <p:nvPr/>
            </p:nvSpPr>
            <p:spPr>
              <a:xfrm rot="5400000" flipV="1">
                <a:off x="1397328" y="3783462"/>
                <a:ext cx="926366" cy="765008"/>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pic>
          <p:nvPicPr>
            <p:cNvPr id="67" name="Picture 66" descr="JLEIC2018oblique_D2-01.jpeg">
              <a:extLst>
                <a:ext uri="{FF2B5EF4-FFF2-40B4-BE49-F238E27FC236}">
                  <a16:creationId xmlns:a16="http://schemas.microsoft.com/office/drawing/2014/main" id="{402E5400-43B9-41DC-8EDC-AF11C4BDD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3482" y="1896583"/>
              <a:ext cx="7146748" cy="3414064"/>
            </a:xfrm>
            <a:prstGeom prst="rect">
              <a:avLst/>
            </a:prstGeom>
          </p:spPr>
        </p:pic>
      </p:grpSp>
    </p:spTree>
    <p:extLst>
      <p:ext uri="{BB962C8B-B14F-4D97-AF65-F5344CB8AC3E}">
        <p14:creationId xmlns:p14="http://schemas.microsoft.com/office/powerpoint/2010/main" val="31264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31AB4B71-24D3-4347-9E37-097F9CF9A798}"/>
              </a:ext>
            </a:extLst>
          </p:cNvPr>
          <p:cNvGrpSpPr/>
          <p:nvPr/>
        </p:nvGrpSpPr>
        <p:grpSpPr>
          <a:xfrm>
            <a:off x="4370585" y="3514391"/>
            <a:ext cx="2565647" cy="1678478"/>
            <a:chOff x="4459914" y="3976599"/>
            <a:chExt cx="2565647" cy="1678478"/>
          </a:xfrm>
        </p:grpSpPr>
        <p:sp>
          <p:nvSpPr>
            <p:cNvPr id="78" name="Rectangle 77">
              <a:extLst>
                <a:ext uri="{FF2B5EF4-FFF2-40B4-BE49-F238E27FC236}">
                  <a16:creationId xmlns:a16="http://schemas.microsoft.com/office/drawing/2014/main" id="{276BDEF0-3618-40B0-955F-331E5C36CD1E}"/>
                </a:ext>
              </a:extLst>
            </p:cNvPr>
            <p:cNvSpPr/>
            <p:nvPr/>
          </p:nvSpPr>
          <p:spPr>
            <a:xfrm>
              <a:off x="4459914" y="3976599"/>
              <a:ext cx="2565647" cy="1678478"/>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Experimental setup</a:t>
              </a:r>
            </a:p>
          </p:txBody>
        </p:sp>
        <p:sp>
          <p:nvSpPr>
            <p:cNvPr id="79" name="Rectangle 78">
              <a:extLst>
                <a:ext uri="{FF2B5EF4-FFF2-40B4-BE49-F238E27FC236}">
                  <a16:creationId xmlns:a16="http://schemas.microsoft.com/office/drawing/2014/main" id="{9894E886-9209-4AF4-9783-3CF114947AE4}"/>
                </a:ext>
              </a:extLst>
            </p:cNvPr>
            <p:cNvSpPr/>
            <p:nvPr/>
          </p:nvSpPr>
          <p:spPr>
            <a:xfrm>
              <a:off x="471808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0" name="Rectangle 79">
              <a:extLst>
                <a:ext uri="{FF2B5EF4-FFF2-40B4-BE49-F238E27FC236}">
                  <a16:creationId xmlns:a16="http://schemas.microsoft.com/office/drawing/2014/main" id="{A06871BB-FBDF-4D03-87F6-9319E2E35C64}"/>
                </a:ext>
              </a:extLst>
            </p:cNvPr>
            <p:cNvSpPr/>
            <p:nvPr/>
          </p:nvSpPr>
          <p:spPr>
            <a:xfrm>
              <a:off x="5282931"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1" name="Rectangle 80">
              <a:extLst>
                <a:ext uri="{FF2B5EF4-FFF2-40B4-BE49-F238E27FC236}">
                  <a16:creationId xmlns:a16="http://schemas.microsoft.com/office/drawing/2014/main" id="{20C249C4-BE8E-4171-90F5-2A820F49EC68}"/>
                </a:ext>
              </a:extLst>
            </p:cNvPr>
            <p:cNvSpPr/>
            <p:nvPr/>
          </p:nvSpPr>
          <p:spPr>
            <a:xfrm>
              <a:off x="5847774"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2" name="Rectangle 81">
              <a:extLst>
                <a:ext uri="{FF2B5EF4-FFF2-40B4-BE49-F238E27FC236}">
                  <a16:creationId xmlns:a16="http://schemas.microsoft.com/office/drawing/2014/main" id="{BD39BE77-823E-40D8-B507-B1273D4F74EC}"/>
                </a:ext>
              </a:extLst>
            </p:cNvPr>
            <p:cNvSpPr/>
            <p:nvPr/>
          </p:nvSpPr>
          <p:spPr>
            <a:xfrm>
              <a:off x="641261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Experimental data workflow</a:t>
            </a:r>
          </a:p>
        </p:txBody>
      </p:sp>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7</a:t>
            </a:fld>
            <a:endParaRPr lang="en-US">
              <a:solidFill>
                <a:prstClr val="white"/>
              </a:solidFill>
              <a:latin typeface="Calibri"/>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grpSp>
        <p:nvGrpSpPr>
          <p:cNvPr id="83" name="Group 82">
            <a:extLst>
              <a:ext uri="{FF2B5EF4-FFF2-40B4-BE49-F238E27FC236}">
                <a16:creationId xmlns:a16="http://schemas.microsoft.com/office/drawing/2014/main" id="{23E37955-D834-43B0-A91E-68246F28E9BA}"/>
              </a:ext>
            </a:extLst>
          </p:cNvPr>
          <p:cNvGrpSpPr/>
          <p:nvPr/>
        </p:nvGrpSpPr>
        <p:grpSpPr>
          <a:xfrm>
            <a:off x="3501665" y="3700161"/>
            <a:ext cx="3422316" cy="1103814"/>
            <a:chOff x="3603245" y="4126853"/>
            <a:chExt cx="3422316" cy="1103814"/>
          </a:xfrm>
        </p:grpSpPr>
        <p:sp>
          <p:nvSpPr>
            <p:cNvPr id="84" name="Freeform: Shape 83">
              <a:extLst>
                <a:ext uri="{FF2B5EF4-FFF2-40B4-BE49-F238E27FC236}">
                  <a16:creationId xmlns:a16="http://schemas.microsoft.com/office/drawing/2014/main" id="{4FFA6913-1F9D-47E0-9873-9E3E8FFF1C0C}"/>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C8FFBC0-3EBE-4CCE-95E2-D8B3B246FEB4}"/>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A2378D-5F7E-40BC-8E6C-E859DFE981C8}"/>
                </a:ext>
              </a:extLst>
            </p:cNvPr>
            <p:cNvCxnSpPr>
              <a:cxnSpLocks/>
            </p:cNvCxnSpPr>
            <p:nvPr/>
          </p:nvCxnSpPr>
          <p:spPr>
            <a:xfrm flipV="1">
              <a:off x="6268720" y="4368042"/>
              <a:ext cx="756841" cy="318090"/>
            </a:xfrm>
            <a:prstGeom prst="line">
              <a:avLst/>
            </a:prstGeom>
            <a:noFill/>
            <a:ln w="28575"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6C8BA984-3211-4815-99F5-156489F1115F}"/>
                </a:ext>
              </a:extLst>
            </p:cNvPr>
            <p:cNvCxnSpPr>
              <a:cxnSpLocks/>
            </p:cNvCxnSpPr>
            <p:nvPr/>
          </p:nvCxnSpPr>
          <p:spPr>
            <a:xfrm>
              <a:off x="6268720" y="4686132"/>
              <a:ext cx="669277" cy="419269"/>
            </a:xfrm>
            <a:prstGeom prst="line">
              <a:avLst/>
            </a:prstGeom>
            <a:noFill/>
            <a:ln w="28575"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4B8754C2-8213-4CA6-972C-DAAB6616EBD8}"/>
                </a:ext>
              </a:extLst>
            </p:cNvPr>
            <p:cNvCxnSpPr>
              <a:cxnSpLocks/>
              <a:stCxn id="85" idx="0"/>
            </p:cNvCxnSpPr>
            <p:nvPr/>
          </p:nvCxnSpPr>
          <p:spPr>
            <a:xfrm flipV="1">
              <a:off x="3631432" y="4686132"/>
              <a:ext cx="2637288" cy="109995"/>
            </a:xfrm>
            <a:prstGeom prst="line">
              <a:avLst/>
            </a:prstGeom>
            <a:noFill/>
            <a:ln w="28575" cap="flat" cmpd="sng" algn="ctr">
              <a:solidFill>
                <a:srgbClr val="FF0000"/>
              </a:solidFill>
              <a:prstDash val="solid"/>
              <a:miter lim="800000"/>
            </a:ln>
            <a:effectLst/>
          </p:spPr>
        </p:cxnSp>
      </p:grpSp>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grpSp>
        <p:nvGrpSpPr>
          <p:cNvPr id="5" name="Group 4">
            <a:extLst>
              <a:ext uri="{FF2B5EF4-FFF2-40B4-BE49-F238E27FC236}">
                <a16:creationId xmlns:a16="http://schemas.microsoft.com/office/drawing/2014/main" id="{31731577-C01A-4BDD-9644-2A1AAE616925}"/>
              </a:ext>
            </a:extLst>
          </p:cNvPr>
          <p:cNvGrpSpPr/>
          <p:nvPr/>
        </p:nvGrpSpPr>
        <p:grpSpPr>
          <a:xfrm>
            <a:off x="7014973" y="1490758"/>
            <a:ext cx="4518937" cy="3876484"/>
            <a:chOff x="7302225" y="1496548"/>
            <a:chExt cx="4518937" cy="3876484"/>
          </a:xfrm>
        </p:grpSpPr>
        <p:grpSp>
          <p:nvGrpSpPr>
            <p:cNvPr id="65" name="Group 64">
              <a:extLst>
                <a:ext uri="{FF2B5EF4-FFF2-40B4-BE49-F238E27FC236}">
                  <a16:creationId xmlns:a16="http://schemas.microsoft.com/office/drawing/2014/main" id="{6C8B76BF-11AB-4D00-820D-4788C711285B}"/>
                </a:ext>
              </a:extLst>
            </p:cNvPr>
            <p:cNvGrpSpPr>
              <a:grpSpLocks noChangeAspect="1"/>
            </p:cNvGrpSpPr>
            <p:nvPr/>
          </p:nvGrpSpPr>
          <p:grpSpPr>
            <a:xfrm>
              <a:off x="7302225" y="1496548"/>
              <a:ext cx="4518937" cy="3876484"/>
              <a:chOff x="516589" y="-892053"/>
              <a:chExt cx="9256063" cy="5521205"/>
            </a:xfrm>
          </p:grpSpPr>
          <p:sp>
            <p:nvSpPr>
              <p:cNvPr id="68" name="Rectangle 67">
                <a:extLst>
                  <a:ext uri="{FF2B5EF4-FFF2-40B4-BE49-F238E27FC236}">
                    <a16:creationId xmlns:a16="http://schemas.microsoft.com/office/drawing/2014/main" id="{4489975C-A2FC-46AB-A95D-8EFCC7D2D8E2}"/>
                  </a:ext>
                </a:extLst>
              </p:cNvPr>
              <p:cNvSpPr/>
              <p:nvPr/>
            </p:nvSpPr>
            <p:spPr>
              <a:xfrm>
                <a:off x="1219511" y="-892053"/>
                <a:ext cx="8553141" cy="55212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048AE2EC-7B40-4245-B06D-52C3B6215C42}"/>
                  </a:ext>
                </a:extLst>
              </p:cNvPr>
              <p:cNvSpPr/>
              <p:nvPr/>
            </p:nvSpPr>
            <p:spPr>
              <a:xfrm rot="16200000">
                <a:off x="501915" y="2900604"/>
                <a:ext cx="732272" cy="702924"/>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pic>
          <p:nvPicPr>
            <p:cNvPr id="4" name="Picture 3">
              <a:extLst>
                <a:ext uri="{FF2B5EF4-FFF2-40B4-BE49-F238E27FC236}">
                  <a16:creationId xmlns:a16="http://schemas.microsoft.com/office/drawing/2014/main" id="{56CC1341-1B6D-47DE-A9A9-7C12BE11FFC1}"/>
                </a:ext>
              </a:extLst>
            </p:cNvPr>
            <p:cNvPicPr>
              <a:picLocks noChangeAspect="1"/>
            </p:cNvPicPr>
            <p:nvPr/>
          </p:nvPicPr>
          <p:blipFill rotWithShape="1">
            <a:blip r:embed="rId5">
              <a:extLst>
                <a:ext uri="{28A0092B-C50C-407E-A947-70E740481C1C}">
                  <a14:useLocalDpi xmlns:a14="http://schemas.microsoft.com/office/drawing/2010/main" val="0"/>
                </a:ext>
              </a:extLst>
            </a:blip>
            <a:srcRect l="12629" r="26750"/>
            <a:stretch/>
          </p:blipFill>
          <p:spPr>
            <a:xfrm>
              <a:off x="7765373" y="1600039"/>
              <a:ext cx="3942210" cy="3657921"/>
            </a:xfrm>
            <a:prstGeom prst="rect">
              <a:avLst/>
            </a:prstGeom>
          </p:spPr>
        </p:pic>
      </p:gr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3718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10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31AB4B71-24D3-4347-9E37-097F9CF9A798}"/>
              </a:ext>
            </a:extLst>
          </p:cNvPr>
          <p:cNvGrpSpPr/>
          <p:nvPr/>
        </p:nvGrpSpPr>
        <p:grpSpPr>
          <a:xfrm>
            <a:off x="4370585" y="3514391"/>
            <a:ext cx="2565647" cy="1678478"/>
            <a:chOff x="4459914" y="3976599"/>
            <a:chExt cx="2565647" cy="1678478"/>
          </a:xfrm>
        </p:grpSpPr>
        <p:sp>
          <p:nvSpPr>
            <p:cNvPr id="78" name="Rectangle 77">
              <a:extLst>
                <a:ext uri="{FF2B5EF4-FFF2-40B4-BE49-F238E27FC236}">
                  <a16:creationId xmlns:a16="http://schemas.microsoft.com/office/drawing/2014/main" id="{276BDEF0-3618-40B0-955F-331E5C36CD1E}"/>
                </a:ext>
              </a:extLst>
            </p:cNvPr>
            <p:cNvSpPr/>
            <p:nvPr/>
          </p:nvSpPr>
          <p:spPr>
            <a:xfrm>
              <a:off x="4459914" y="3976599"/>
              <a:ext cx="2565647" cy="1678478"/>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Experimental setup</a:t>
              </a:r>
            </a:p>
          </p:txBody>
        </p:sp>
        <p:sp>
          <p:nvSpPr>
            <p:cNvPr id="79" name="Rectangle 78">
              <a:extLst>
                <a:ext uri="{FF2B5EF4-FFF2-40B4-BE49-F238E27FC236}">
                  <a16:creationId xmlns:a16="http://schemas.microsoft.com/office/drawing/2014/main" id="{9894E886-9209-4AF4-9783-3CF114947AE4}"/>
                </a:ext>
              </a:extLst>
            </p:cNvPr>
            <p:cNvSpPr/>
            <p:nvPr/>
          </p:nvSpPr>
          <p:spPr>
            <a:xfrm>
              <a:off x="471808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0" name="Rectangle 79">
              <a:extLst>
                <a:ext uri="{FF2B5EF4-FFF2-40B4-BE49-F238E27FC236}">
                  <a16:creationId xmlns:a16="http://schemas.microsoft.com/office/drawing/2014/main" id="{A06871BB-FBDF-4D03-87F6-9319E2E35C64}"/>
                </a:ext>
              </a:extLst>
            </p:cNvPr>
            <p:cNvSpPr/>
            <p:nvPr/>
          </p:nvSpPr>
          <p:spPr>
            <a:xfrm>
              <a:off x="5282931"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1" name="Rectangle 80">
              <a:extLst>
                <a:ext uri="{FF2B5EF4-FFF2-40B4-BE49-F238E27FC236}">
                  <a16:creationId xmlns:a16="http://schemas.microsoft.com/office/drawing/2014/main" id="{20C249C4-BE8E-4171-90F5-2A820F49EC68}"/>
                </a:ext>
              </a:extLst>
            </p:cNvPr>
            <p:cNvSpPr/>
            <p:nvPr/>
          </p:nvSpPr>
          <p:spPr>
            <a:xfrm>
              <a:off x="5847774"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2" name="Rectangle 81">
              <a:extLst>
                <a:ext uri="{FF2B5EF4-FFF2-40B4-BE49-F238E27FC236}">
                  <a16:creationId xmlns:a16="http://schemas.microsoft.com/office/drawing/2014/main" id="{BD39BE77-823E-40D8-B507-B1273D4F74EC}"/>
                </a:ext>
              </a:extLst>
            </p:cNvPr>
            <p:cNvSpPr/>
            <p:nvPr/>
          </p:nvSpPr>
          <p:spPr>
            <a:xfrm>
              <a:off x="641261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Experimental data workflow</a:t>
            </a:r>
          </a:p>
        </p:txBody>
      </p:sp>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8</a:t>
            </a:fld>
            <a:endParaRPr lang="en-US">
              <a:solidFill>
                <a:prstClr val="white"/>
              </a:solidFill>
              <a:latin typeface="Calibri"/>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grpSp>
        <p:nvGrpSpPr>
          <p:cNvPr id="83" name="Group 82">
            <a:extLst>
              <a:ext uri="{FF2B5EF4-FFF2-40B4-BE49-F238E27FC236}">
                <a16:creationId xmlns:a16="http://schemas.microsoft.com/office/drawing/2014/main" id="{23E37955-D834-43B0-A91E-68246F28E9BA}"/>
              </a:ext>
            </a:extLst>
          </p:cNvPr>
          <p:cNvGrpSpPr/>
          <p:nvPr/>
        </p:nvGrpSpPr>
        <p:grpSpPr>
          <a:xfrm>
            <a:off x="3501665" y="3700161"/>
            <a:ext cx="3422316" cy="1103814"/>
            <a:chOff x="3603245" y="4126853"/>
            <a:chExt cx="3422316" cy="1103814"/>
          </a:xfrm>
        </p:grpSpPr>
        <p:sp>
          <p:nvSpPr>
            <p:cNvPr id="84" name="Freeform: Shape 83">
              <a:extLst>
                <a:ext uri="{FF2B5EF4-FFF2-40B4-BE49-F238E27FC236}">
                  <a16:creationId xmlns:a16="http://schemas.microsoft.com/office/drawing/2014/main" id="{4FFA6913-1F9D-47E0-9873-9E3E8FFF1C0C}"/>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C8FFBC0-3EBE-4CCE-95E2-D8B3B246FEB4}"/>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A2378D-5F7E-40BC-8E6C-E859DFE981C8}"/>
                </a:ext>
              </a:extLst>
            </p:cNvPr>
            <p:cNvCxnSpPr>
              <a:cxnSpLocks/>
            </p:cNvCxnSpPr>
            <p:nvPr/>
          </p:nvCxnSpPr>
          <p:spPr>
            <a:xfrm flipV="1">
              <a:off x="6268720" y="4368042"/>
              <a:ext cx="756841" cy="318090"/>
            </a:xfrm>
            <a:prstGeom prst="line">
              <a:avLst/>
            </a:prstGeom>
            <a:noFill/>
            <a:ln w="28575"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6C8BA984-3211-4815-99F5-156489F1115F}"/>
                </a:ext>
              </a:extLst>
            </p:cNvPr>
            <p:cNvCxnSpPr>
              <a:cxnSpLocks/>
            </p:cNvCxnSpPr>
            <p:nvPr/>
          </p:nvCxnSpPr>
          <p:spPr>
            <a:xfrm>
              <a:off x="6268720" y="4686132"/>
              <a:ext cx="669277" cy="419269"/>
            </a:xfrm>
            <a:prstGeom prst="line">
              <a:avLst/>
            </a:prstGeom>
            <a:noFill/>
            <a:ln w="28575"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4B8754C2-8213-4CA6-972C-DAAB6616EBD8}"/>
                </a:ext>
              </a:extLst>
            </p:cNvPr>
            <p:cNvCxnSpPr>
              <a:cxnSpLocks/>
              <a:stCxn id="85" idx="0"/>
            </p:cNvCxnSpPr>
            <p:nvPr/>
          </p:nvCxnSpPr>
          <p:spPr>
            <a:xfrm flipV="1">
              <a:off x="3631432" y="4686132"/>
              <a:ext cx="2637288" cy="109995"/>
            </a:xfrm>
            <a:prstGeom prst="line">
              <a:avLst/>
            </a:prstGeom>
            <a:noFill/>
            <a:ln w="28575" cap="flat" cmpd="sng" algn="ctr">
              <a:solidFill>
                <a:srgbClr val="FF0000"/>
              </a:solidFill>
              <a:prstDash val="solid"/>
              <a:miter lim="800000"/>
            </a:ln>
            <a:effectLst/>
          </p:spPr>
        </p:cxnSp>
      </p:grpSp>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grpSp>
        <p:nvGrpSpPr>
          <p:cNvPr id="65" name="Group 64">
            <a:extLst>
              <a:ext uri="{FF2B5EF4-FFF2-40B4-BE49-F238E27FC236}">
                <a16:creationId xmlns:a16="http://schemas.microsoft.com/office/drawing/2014/main" id="{6C8B76BF-11AB-4D00-820D-4788C711285B}"/>
              </a:ext>
            </a:extLst>
          </p:cNvPr>
          <p:cNvGrpSpPr>
            <a:grpSpLocks noChangeAspect="1"/>
          </p:cNvGrpSpPr>
          <p:nvPr/>
        </p:nvGrpSpPr>
        <p:grpSpPr>
          <a:xfrm>
            <a:off x="7014973" y="1490758"/>
            <a:ext cx="4518938" cy="3876484"/>
            <a:chOff x="516589" y="-892053"/>
            <a:chExt cx="9256065" cy="5521205"/>
          </a:xfrm>
        </p:grpSpPr>
        <p:sp>
          <p:nvSpPr>
            <p:cNvPr id="68" name="Rectangle 67">
              <a:extLst>
                <a:ext uri="{FF2B5EF4-FFF2-40B4-BE49-F238E27FC236}">
                  <a16:creationId xmlns:a16="http://schemas.microsoft.com/office/drawing/2014/main" id="{4489975C-A2FC-46AB-A95D-8EFCC7D2D8E2}"/>
                </a:ext>
              </a:extLst>
            </p:cNvPr>
            <p:cNvSpPr/>
            <p:nvPr/>
          </p:nvSpPr>
          <p:spPr>
            <a:xfrm>
              <a:off x="1219513" y="-892053"/>
              <a:ext cx="8553141" cy="55212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200000"/>
                </a:lnSpc>
              </a:pPr>
              <a:r>
                <a:rPr lang="en-US" b="1" dirty="0"/>
                <a:t>DAQ</a:t>
              </a:r>
            </a:p>
            <a:p>
              <a:pPr marL="285750" indent="-285750">
                <a:lnSpc>
                  <a:spcPct val="200000"/>
                </a:lnSpc>
                <a:buFont typeface="Arial" panose="020B0604020202020204" pitchFamily="34" charset="0"/>
                <a:buChar char="•"/>
              </a:pPr>
              <a:r>
                <a:rPr lang="en-US" dirty="0"/>
                <a:t>Data - a stream of “raw values”</a:t>
              </a:r>
            </a:p>
            <a:p>
              <a:pPr marL="285750" indent="-285750">
                <a:lnSpc>
                  <a:spcPct val="200000"/>
                </a:lnSpc>
                <a:buFont typeface="Arial" panose="020B0604020202020204" pitchFamily="34" charset="0"/>
                <a:buChar char="•"/>
              </a:pPr>
              <a:r>
                <a:rPr lang="en-US" dirty="0"/>
                <a:t>estimated EIC event rates 450 </a:t>
              </a:r>
              <a:r>
                <a:rPr lang="en-US" dirty="0" err="1"/>
                <a:t>kHZ</a:t>
              </a:r>
              <a:endParaRPr lang="en-US" dirty="0"/>
            </a:p>
            <a:p>
              <a:pPr marL="285750" indent="-285750">
                <a:lnSpc>
                  <a:spcPct val="200000"/>
                </a:lnSpc>
                <a:buFont typeface="Arial" panose="020B0604020202020204" pitchFamily="34" charset="0"/>
                <a:buChar char="•"/>
              </a:pPr>
              <a:r>
                <a:rPr lang="en-US" dirty="0" err="1"/>
                <a:t>Jleic</a:t>
              </a:r>
              <a:r>
                <a:rPr lang="en-US" dirty="0"/>
                <a:t> bunch crossing at 2nsmachine </a:t>
              </a:r>
            </a:p>
            <a:p>
              <a:pPr marL="285750" indent="-285750">
                <a:lnSpc>
                  <a:spcPct val="200000"/>
                </a:lnSpc>
                <a:buFont typeface="Arial" panose="020B0604020202020204" pitchFamily="34" charset="0"/>
                <a:buChar char="•"/>
              </a:pPr>
              <a:r>
                <a:rPr lang="en-US" dirty="0"/>
                <a:t>learning in real-time: calibration, reconstruction, analysis</a:t>
              </a:r>
            </a:p>
          </p:txBody>
        </p:sp>
        <p:sp>
          <p:nvSpPr>
            <p:cNvPr id="67" name="Isosceles Triangle 66">
              <a:extLst>
                <a:ext uri="{FF2B5EF4-FFF2-40B4-BE49-F238E27FC236}">
                  <a16:creationId xmlns:a16="http://schemas.microsoft.com/office/drawing/2014/main" id="{048AE2EC-7B40-4245-B06D-52C3B6215C42}"/>
                </a:ext>
              </a:extLst>
            </p:cNvPr>
            <p:cNvSpPr/>
            <p:nvPr/>
          </p:nvSpPr>
          <p:spPr>
            <a:xfrm rot="16200000">
              <a:off x="501915" y="2900604"/>
              <a:ext cx="732272" cy="702924"/>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4018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0"/>
            <a:ext cx="9144000" cy="731838"/>
          </a:xfrm>
          <a:prstGeom prst="rect">
            <a:avLst/>
          </a:prstGeom>
          <a:noFill/>
          <a:ln w="9525">
            <a:noFill/>
            <a:miter lim="800000"/>
            <a:headEnd/>
            <a:tailEnd/>
          </a:ln>
        </p:spPr>
        <p:txBody>
          <a:bodyPr anchor="ctr"/>
          <a:lstStyle/>
          <a:p>
            <a:pPr algn="ctr" defTabSz="457200"/>
            <a:r>
              <a:rPr lang="en-US" sz="3200" b="1">
                <a:solidFill>
                  <a:prstClr val="black"/>
                </a:solidFill>
                <a:latin typeface="Arial"/>
                <a:cs typeface="Arial"/>
              </a:rPr>
              <a:t>Experimental data workflow</a:t>
            </a:r>
          </a:p>
        </p:txBody>
      </p:sp>
      <p:sp>
        <p:nvSpPr>
          <p:cNvPr id="3" name="Slide Number Placeholder 2"/>
          <p:cNvSpPr>
            <a:spLocks noGrp="1"/>
          </p:cNvSpPr>
          <p:nvPr>
            <p:ph type="sldNum" sz="quarter" idx="4"/>
          </p:nvPr>
        </p:nvSpPr>
        <p:spPr/>
        <p:txBody>
          <a:bodyPr/>
          <a:lstStyle/>
          <a:p>
            <a:pPr defTabSz="457200"/>
            <a:fld id="{B9A5DFB4-3D23-4866-8D46-AE36D04BFD7D}" type="slidenum">
              <a:rPr lang="en-US">
                <a:solidFill>
                  <a:prstClr val="white"/>
                </a:solidFill>
                <a:latin typeface="Calibri"/>
              </a:rPr>
              <a:pPr defTabSz="457200"/>
              <a:t>9</a:t>
            </a:fld>
            <a:endParaRPr lang="en-US">
              <a:solidFill>
                <a:prstClr val="white"/>
              </a:solidFill>
              <a:latin typeface="Calibri"/>
            </a:endParaRPr>
          </a:p>
        </p:txBody>
      </p:sp>
      <p:pic>
        <p:nvPicPr>
          <p:cNvPr id="75" name="Рисунок 6">
            <a:extLst>
              <a:ext uri="{FF2B5EF4-FFF2-40B4-BE49-F238E27FC236}">
                <a16:creationId xmlns:a16="http://schemas.microsoft.com/office/drawing/2014/main" id="{6F231A03-F552-42B0-8B2A-FBE476AE640A}"/>
              </a:ext>
            </a:extLst>
          </p:cNvPr>
          <p:cNvPicPr>
            <a:picLocks noChangeAspect="1"/>
          </p:cNvPicPr>
          <p:nvPr/>
        </p:nvPicPr>
        <p:blipFill>
          <a:blip r:embed="rId2"/>
          <a:stretch>
            <a:fillRect/>
          </a:stretch>
        </p:blipFill>
        <p:spPr>
          <a:xfrm>
            <a:off x="2567257" y="1496547"/>
            <a:ext cx="1403166" cy="945612"/>
          </a:xfrm>
          <a:prstGeom prst="rect">
            <a:avLst/>
          </a:prstGeom>
        </p:spPr>
      </p:pic>
      <p:grpSp>
        <p:nvGrpSpPr>
          <p:cNvPr id="77" name="Group 76">
            <a:extLst>
              <a:ext uri="{FF2B5EF4-FFF2-40B4-BE49-F238E27FC236}">
                <a16:creationId xmlns:a16="http://schemas.microsoft.com/office/drawing/2014/main" id="{31AB4B71-24D3-4347-9E37-097F9CF9A798}"/>
              </a:ext>
            </a:extLst>
          </p:cNvPr>
          <p:cNvGrpSpPr/>
          <p:nvPr/>
        </p:nvGrpSpPr>
        <p:grpSpPr>
          <a:xfrm>
            <a:off x="4370585" y="3514391"/>
            <a:ext cx="2565647" cy="1678478"/>
            <a:chOff x="4459914" y="3976599"/>
            <a:chExt cx="2565647" cy="1678478"/>
          </a:xfrm>
        </p:grpSpPr>
        <p:sp>
          <p:nvSpPr>
            <p:cNvPr id="78" name="Rectangle 77">
              <a:extLst>
                <a:ext uri="{FF2B5EF4-FFF2-40B4-BE49-F238E27FC236}">
                  <a16:creationId xmlns:a16="http://schemas.microsoft.com/office/drawing/2014/main" id="{276BDEF0-3618-40B0-955F-331E5C36CD1E}"/>
                </a:ext>
              </a:extLst>
            </p:cNvPr>
            <p:cNvSpPr/>
            <p:nvPr/>
          </p:nvSpPr>
          <p:spPr>
            <a:xfrm>
              <a:off x="4459914" y="3976599"/>
              <a:ext cx="2565647" cy="1678478"/>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Experimental setup</a:t>
              </a:r>
            </a:p>
          </p:txBody>
        </p:sp>
        <p:sp>
          <p:nvSpPr>
            <p:cNvPr id="79" name="Rectangle 78">
              <a:extLst>
                <a:ext uri="{FF2B5EF4-FFF2-40B4-BE49-F238E27FC236}">
                  <a16:creationId xmlns:a16="http://schemas.microsoft.com/office/drawing/2014/main" id="{9894E886-9209-4AF4-9783-3CF114947AE4}"/>
                </a:ext>
              </a:extLst>
            </p:cNvPr>
            <p:cNvSpPr/>
            <p:nvPr/>
          </p:nvSpPr>
          <p:spPr>
            <a:xfrm>
              <a:off x="471808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0" name="Rectangle 79">
              <a:extLst>
                <a:ext uri="{FF2B5EF4-FFF2-40B4-BE49-F238E27FC236}">
                  <a16:creationId xmlns:a16="http://schemas.microsoft.com/office/drawing/2014/main" id="{A06871BB-FBDF-4D03-87F6-9319E2E35C64}"/>
                </a:ext>
              </a:extLst>
            </p:cNvPr>
            <p:cNvSpPr/>
            <p:nvPr/>
          </p:nvSpPr>
          <p:spPr>
            <a:xfrm>
              <a:off x="5282931"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1" name="Rectangle 80">
              <a:extLst>
                <a:ext uri="{FF2B5EF4-FFF2-40B4-BE49-F238E27FC236}">
                  <a16:creationId xmlns:a16="http://schemas.microsoft.com/office/drawing/2014/main" id="{20C249C4-BE8E-4171-90F5-2A820F49EC68}"/>
                </a:ext>
              </a:extLst>
            </p:cNvPr>
            <p:cNvSpPr/>
            <p:nvPr/>
          </p:nvSpPr>
          <p:spPr>
            <a:xfrm>
              <a:off x="5847774"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sp>
          <p:nvSpPr>
            <p:cNvPr id="82" name="Rectangle 81">
              <a:extLst>
                <a:ext uri="{FF2B5EF4-FFF2-40B4-BE49-F238E27FC236}">
                  <a16:creationId xmlns:a16="http://schemas.microsoft.com/office/drawing/2014/main" id="{BD39BE77-823E-40D8-B507-B1273D4F74EC}"/>
                </a:ext>
              </a:extLst>
            </p:cNvPr>
            <p:cNvSpPr/>
            <p:nvPr/>
          </p:nvSpPr>
          <p:spPr>
            <a:xfrm>
              <a:off x="6412618" y="4057094"/>
              <a:ext cx="355107" cy="1216241"/>
            </a:xfrm>
            <a:prstGeom prst="rect">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Detector</a:t>
              </a:r>
            </a:p>
          </p:txBody>
        </p:sp>
      </p:grpSp>
      <p:grpSp>
        <p:nvGrpSpPr>
          <p:cNvPr id="83" name="Group 82">
            <a:extLst>
              <a:ext uri="{FF2B5EF4-FFF2-40B4-BE49-F238E27FC236}">
                <a16:creationId xmlns:a16="http://schemas.microsoft.com/office/drawing/2014/main" id="{23E37955-D834-43B0-A91E-68246F28E9BA}"/>
              </a:ext>
            </a:extLst>
          </p:cNvPr>
          <p:cNvGrpSpPr/>
          <p:nvPr/>
        </p:nvGrpSpPr>
        <p:grpSpPr>
          <a:xfrm>
            <a:off x="3501665" y="3700161"/>
            <a:ext cx="3422316" cy="1103814"/>
            <a:chOff x="3603245" y="4126853"/>
            <a:chExt cx="3422316" cy="1103814"/>
          </a:xfrm>
        </p:grpSpPr>
        <p:sp>
          <p:nvSpPr>
            <p:cNvPr id="84" name="Freeform: Shape 83">
              <a:extLst>
                <a:ext uri="{FF2B5EF4-FFF2-40B4-BE49-F238E27FC236}">
                  <a16:creationId xmlns:a16="http://schemas.microsoft.com/office/drawing/2014/main" id="{4FFA6913-1F9D-47E0-9873-9E3E8FFF1C0C}"/>
                </a:ext>
              </a:extLst>
            </p:cNvPr>
            <p:cNvSpPr/>
            <p:nvPr/>
          </p:nvSpPr>
          <p:spPr>
            <a:xfrm rot="21239648">
              <a:off x="3621674" y="4126853"/>
              <a:ext cx="3289050" cy="482377"/>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C8FFBC0-3EBE-4CCE-95E2-D8B3B246FEB4}"/>
                </a:ext>
              </a:extLst>
            </p:cNvPr>
            <p:cNvSpPr/>
            <p:nvPr/>
          </p:nvSpPr>
          <p:spPr>
            <a:xfrm rot="468530" flipV="1">
              <a:off x="3603245" y="4936576"/>
              <a:ext cx="2401689" cy="294091"/>
            </a:xfrm>
            <a:custGeom>
              <a:avLst/>
              <a:gdLst>
                <a:gd name="connsiteX0" fmla="*/ 0 w 4409440"/>
                <a:gd name="connsiteY0" fmla="*/ 447040 h 482377"/>
                <a:gd name="connsiteX1" fmla="*/ 2834640 w 4409440"/>
                <a:gd name="connsiteY1" fmla="*/ 436880 h 482377"/>
                <a:gd name="connsiteX2" fmla="*/ 4409440 w 4409440"/>
                <a:gd name="connsiteY2" fmla="*/ 0 h 482377"/>
              </a:gdLst>
              <a:ahLst/>
              <a:cxnLst>
                <a:cxn ang="0">
                  <a:pos x="connsiteX0" y="connsiteY0"/>
                </a:cxn>
                <a:cxn ang="0">
                  <a:pos x="connsiteX1" y="connsiteY1"/>
                </a:cxn>
                <a:cxn ang="0">
                  <a:pos x="connsiteX2" y="connsiteY2"/>
                </a:cxn>
              </a:cxnLst>
              <a:rect l="l" t="t" r="r" b="b"/>
              <a:pathLst>
                <a:path w="4409440" h="482377">
                  <a:moveTo>
                    <a:pt x="0" y="447040"/>
                  </a:moveTo>
                  <a:cubicBezTo>
                    <a:pt x="1049866" y="479213"/>
                    <a:pt x="2099733" y="511387"/>
                    <a:pt x="2834640" y="436880"/>
                  </a:cubicBezTo>
                  <a:cubicBezTo>
                    <a:pt x="3569547" y="362373"/>
                    <a:pt x="4035213" y="123613"/>
                    <a:pt x="4409440"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80A2378D-5F7E-40BC-8E6C-E859DFE981C8}"/>
                </a:ext>
              </a:extLst>
            </p:cNvPr>
            <p:cNvCxnSpPr>
              <a:cxnSpLocks/>
            </p:cNvCxnSpPr>
            <p:nvPr/>
          </p:nvCxnSpPr>
          <p:spPr>
            <a:xfrm flipV="1">
              <a:off x="6268720" y="4368042"/>
              <a:ext cx="756841" cy="318090"/>
            </a:xfrm>
            <a:prstGeom prst="line">
              <a:avLst/>
            </a:prstGeom>
            <a:noFill/>
            <a:ln w="28575"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6C8BA984-3211-4815-99F5-156489F1115F}"/>
                </a:ext>
              </a:extLst>
            </p:cNvPr>
            <p:cNvCxnSpPr>
              <a:cxnSpLocks/>
            </p:cNvCxnSpPr>
            <p:nvPr/>
          </p:nvCxnSpPr>
          <p:spPr>
            <a:xfrm>
              <a:off x="6268720" y="4686132"/>
              <a:ext cx="669277" cy="419269"/>
            </a:xfrm>
            <a:prstGeom prst="line">
              <a:avLst/>
            </a:prstGeom>
            <a:noFill/>
            <a:ln w="28575"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4B8754C2-8213-4CA6-972C-DAAB6616EBD8}"/>
                </a:ext>
              </a:extLst>
            </p:cNvPr>
            <p:cNvCxnSpPr>
              <a:cxnSpLocks/>
              <a:stCxn id="85" idx="0"/>
            </p:cNvCxnSpPr>
            <p:nvPr/>
          </p:nvCxnSpPr>
          <p:spPr>
            <a:xfrm flipV="1">
              <a:off x="3631432" y="4686132"/>
              <a:ext cx="2637288" cy="109995"/>
            </a:xfrm>
            <a:prstGeom prst="line">
              <a:avLst/>
            </a:prstGeom>
            <a:noFill/>
            <a:ln w="28575" cap="flat" cmpd="sng" algn="ctr">
              <a:solidFill>
                <a:srgbClr val="FF0000"/>
              </a:solidFill>
              <a:prstDash val="solid"/>
              <a:miter lim="800000"/>
            </a:ln>
            <a:effectLst/>
          </p:spPr>
        </p:cxnSp>
      </p:grpSp>
      <p:grpSp>
        <p:nvGrpSpPr>
          <p:cNvPr id="89" name="Группа 2">
            <a:extLst>
              <a:ext uri="{FF2B5EF4-FFF2-40B4-BE49-F238E27FC236}">
                <a16:creationId xmlns:a16="http://schemas.microsoft.com/office/drawing/2014/main" id="{98C0D8DB-A14C-4236-9A33-F9E40ED9412A}"/>
              </a:ext>
            </a:extLst>
          </p:cNvPr>
          <p:cNvGrpSpPr>
            <a:grpSpLocks noChangeAspect="1"/>
          </p:cNvGrpSpPr>
          <p:nvPr/>
        </p:nvGrpSpPr>
        <p:grpSpPr>
          <a:xfrm>
            <a:off x="938476" y="1144519"/>
            <a:ext cx="1471625" cy="1755390"/>
            <a:chOff x="2396989" y="3897086"/>
            <a:chExt cx="1618344" cy="1930400"/>
          </a:xfrm>
        </p:grpSpPr>
        <p:sp>
          <p:nvSpPr>
            <p:cNvPr id="90" name="Прямоугольник 3">
              <a:extLst>
                <a:ext uri="{FF2B5EF4-FFF2-40B4-BE49-F238E27FC236}">
                  <a16:creationId xmlns:a16="http://schemas.microsoft.com/office/drawing/2014/main" id="{341A4C07-A002-4924-AD91-D54D293DC2DB}"/>
                </a:ext>
              </a:extLst>
            </p:cNvPr>
            <p:cNvSpPr/>
            <p:nvPr/>
          </p:nvSpPr>
          <p:spPr>
            <a:xfrm>
              <a:off x="2396990" y="3897086"/>
              <a:ext cx="1618343" cy="1930400"/>
            </a:xfrm>
            <a:prstGeom prst="rect">
              <a:avLst/>
            </a:prstGeom>
            <a:solidFill>
              <a:srgbClr val="4472C4"/>
            </a:solidFill>
            <a:ln w="12700" cap="flat" cmpd="sng" algn="ctr">
              <a:solidFill>
                <a:srgbClr val="4472C4">
                  <a:shade val="50000"/>
                </a:srgbClr>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Theorists</a:t>
              </a:r>
            </a:p>
          </p:txBody>
        </p:sp>
        <p:pic>
          <p:nvPicPr>
            <p:cNvPr id="91" name="Picture 2" descr="A. Radyushkin">
              <a:extLst>
                <a:ext uri="{FF2B5EF4-FFF2-40B4-BE49-F238E27FC236}">
                  <a16:creationId xmlns:a16="http://schemas.microsoft.com/office/drawing/2014/main" id="{0C2AD555-3557-495F-91A9-8057F06AF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 t="5705" r="938" b="33021"/>
            <a:stretch/>
          </p:blipFill>
          <p:spPr bwMode="auto">
            <a:xfrm>
              <a:off x="2396989" y="3897086"/>
              <a:ext cx="1618343" cy="158597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Взрыв: 8 точек 5">
            <a:extLst>
              <a:ext uri="{FF2B5EF4-FFF2-40B4-BE49-F238E27FC236}">
                <a16:creationId xmlns:a16="http://schemas.microsoft.com/office/drawing/2014/main" id="{C63F035E-BA50-431B-9239-DA343BE89BCC}"/>
              </a:ext>
            </a:extLst>
          </p:cNvPr>
          <p:cNvSpPr/>
          <p:nvPr/>
        </p:nvSpPr>
        <p:spPr>
          <a:xfrm>
            <a:off x="3101827" y="4060055"/>
            <a:ext cx="633046" cy="617416"/>
          </a:xfrm>
          <a:prstGeom prst="irregularSeal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2BAF5F47-B29E-4188-8B21-7C0206A52DFD}"/>
              </a:ext>
            </a:extLst>
          </p:cNvPr>
          <p:cNvCxnSpPr>
            <a:cxnSpLocks/>
          </p:cNvCxnSpPr>
          <p:nvPr/>
        </p:nvCxnSpPr>
        <p:spPr>
          <a:xfrm>
            <a:off x="2842869" y="4122593"/>
            <a:ext cx="329335" cy="133460"/>
          </a:xfrm>
          <a:prstGeom prst="straightConnector1">
            <a:avLst/>
          </a:prstGeom>
          <a:noFill/>
          <a:ln w="38100" cap="flat" cmpd="sng" algn="ctr">
            <a:solidFill>
              <a:srgbClr val="FF0000"/>
            </a:solidFill>
            <a:prstDash val="solid"/>
            <a:miter lim="800000"/>
            <a:tailEnd type="triangle"/>
          </a:ln>
          <a:effectLst/>
        </p:spPr>
      </p:cxnSp>
      <p:cxnSp>
        <p:nvCxnSpPr>
          <p:cNvPr id="94" name="Straight Arrow Connector 93">
            <a:extLst>
              <a:ext uri="{FF2B5EF4-FFF2-40B4-BE49-F238E27FC236}">
                <a16:creationId xmlns:a16="http://schemas.microsoft.com/office/drawing/2014/main" id="{6B2ED0E1-20FF-4801-98DB-E0A6A7018F05}"/>
              </a:ext>
            </a:extLst>
          </p:cNvPr>
          <p:cNvCxnSpPr>
            <a:cxnSpLocks/>
          </p:cNvCxnSpPr>
          <p:nvPr/>
        </p:nvCxnSpPr>
        <p:spPr>
          <a:xfrm flipH="1" flipV="1">
            <a:off x="3647319" y="4482531"/>
            <a:ext cx="432944" cy="201189"/>
          </a:xfrm>
          <a:prstGeom prst="straightConnector1">
            <a:avLst/>
          </a:prstGeom>
          <a:noFill/>
          <a:ln w="38100" cap="flat" cmpd="sng" algn="ctr">
            <a:solidFill>
              <a:srgbClr val="FFC000"/>
            </a:solidFill>
            <a:prstDash val="solid"/>
            <a:miter lim="800000"/>
            <a:tailEnd type="triangle"/>
          </a:ln>
          <a:effectLst/>
        </p:spPr>
      </p:cxnSp>
      <p:sp>
        <p:nvSpPr>
          <p:cNvPr id="102" name="Rectangle 101">
            <a:extLst>
              <a:ext uri="{FF2B5EF4-FFF2-40B4-BE49-F238E27FC236}">
                <a16:creationId xmlns:a16="http://schemas.microsoft.com/office/drawing/2014/main" id="{C6A3D0D6-D8AF-434C-9BDB-71BC6F65115A}"/>
              </a:ext>
            </a:extLst>
          </p:cNvPr>
          <p:cNvSpPr/>
          <p:nvPr/>
        </p:nvSpPr>
        <p:spPr>
          <a:xfrm>
            <a:off x="4370585" y="5436232"/>
            <a:ext cx="2565647" cy="678180"/>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Calibrations &amp; alignment</a:t>
            </a:r>
          </a:p>
        </p:txBody>
      </p:sp>
      <p:grpSp>
        <p:nvGrpSpPr>
          <p:cNvPr id="111" name="Group 110">
            <a:extLst>
              <a:ext uri="{FF2B5EF4-FFF2-40B4-BE49-F238E27FC236}">
                <a16:creationId xmlns:a16="http://schemas.microsoft.com/office/drawing/2014/main" id="{869EE743-AE85-4A60-95A4-5CDF198395E7}"/>
              </a:ext>
            </a:extLst>
          </p:cNvPr>
          <p:cNvGrpSpPr/>
          <p:nvPr/>
        </p:nvGrpSpPr>
        <p:grpSpPr>
          <a:xfrm>
            <a:off x="4785738" y="3868636"/>
            <a:ext cx="1864697" cy="958522"/>
            <a:chOff x="4855842" y="4336988"/>
            <a:chExt cx="1864697" cy="958522"/>
          </a:xfrm>
          <a:solidFill>
            <a:srgbClr val="FFC000"/>
          </a:solidFill>
        </p:grpSpPr>
        <p:sp>
          <p:nvSpPr>
            <p:cNvPr id="112" name="Oval 111">
              <a:extLst>
                <a:ext uri="{FF2B5EF4-FFF2-40B4-BE49-F238E27FC236}">
                  <a16:creationId xmlns:a16="http://schemas.microsoft.com/office/drawing/2014/main" id="{4D6F7B18-99D9-491C-82C8-B9D7769BAFBD}"/>
                </a:ext>
              </a:extLst>
            </p:cNvPr>
            <p:cNvSpPr/>
            <p:nvPr/>
          </p:nvSpPr>
          <p:spPr>
            <a:xfrm>
              <a:off x="4855842" y="4596136"/>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886CB66-5AAD-4575-86DC-87CE3F099E73}"/>
                </a:ext>
              </a:extLst>
            </p:cNvPr>
            <p:cNvSpPr/>
            <p:nvPr/>
          </p:nvSpPr>
          <p:spPr>
            <a:xfrm>
              <a:off x="6571949" y="449911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79861E80-DC01-4FEF-BC94-5F3649B670F9}"/>
                </a:ext>
              </a:extLst>
            </p:cNvPr>
            <p:cNvSpPr/>
            <p:nvPr/>
          </p:nvSpPr>
          <p:spPr>
            <a:xfrm>
              <a:off x="6564902" y="4906811"/>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084C360-2C5D-4381-9B5C-6A30D5211785}"/>
                </a:ext>
              </a:extLst>
            </p:cNvPr>
            <p:cNvSpPr/>
            <p:nvPr/>
          </p:nvSpPr>
          <p:spPr>
            <a:xfrm>
              <a:off x="6012836" y="4336988"/>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22ACFBA-3C50-4046-BAE4-E64DB93489DC}"/>
                </a:ext>
              </a:extLst>
            </p:cNvPr>
            <p:cNvSpPr/>
            <p:nvPr/>
          </p:nvSpPr>
          <p:spPr>
            <a:xfrm>
              <a:off x="5441348" y="5148069"/>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CA7DBCE2-8B9B-4DED-B8DD-365186854054}"/>
                </a:ext>
              </a:extLst>
            </p:cNvPr>
            <p:cNvSpPr/>
            <p:nvPr/>
          </p:nvSpPr>
          <p:spPr>
            <a:xfrm>
              <a:off x="5399704" y="4520240"/>
              <a:ext cx="148590" cy="147441"/>
            </a:xfrm>
            <a:prstGeom prst="ellipse">
              <a:avLst/>
            </a:prstGeom>
            <a:gr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24" name="Picture 123">
            <a:extLst>
              <a:ext uri="{FF2B5EF4-FFF2-40B4-BE49-F238E27FC236}">
                <a16:creationId xmlns:a16="http://schemas.microsoft.com/office/drawing/2014/main" id="{996E427E-BAAF-47C4-9E26-5C945D314EB3}"/>
              </a:ext>
            </a:extLst>
          </p:cNvPr>
          <p:cNvPicPr>
            <a:picLocks noChangeAspect="1"/>
          </p:cNvPicPr>
          <p:nvPr/>
        </p:nvPicPr>
        <p:blipFill>
          <a:blip r:embed="rId4"/>
          <a:stretch>
            <a:fillRect/>
          </a:stretch>
        </p:blipFill>
        <p:spPr>
          <a:xfrm>
            <a:off x="814944" y="4016205"/>
            <a:ext cx="1991359" cy="826864"/>
          </a:xfrm>
          <a:prstGeom prst="rect">
            <a:avLst/>
          </a:prstGeom>
        </p:spPr>
      </p:pic>
      <p:grpSp>
        <p:nvGrpSpPr>
          <p:cNvPr id="51" name="Group 50">
            <a:extLst>
              <a:ext uri="{FF2B5EF4-FFF2-40B4-BE49-F238E27FC236}">
                <a16:creationId xmlns:a16="http://schemas.microsoft.com/office/drawing/2014/main" id="{46B814F8-A269-43D8-9E6B-2760F654A61B}"/>
              </a:ext>
            </a:extLst>
          </p:cNvPr>
          <p:cNvGrpSpPr>
            <a:grpSpLocks noChangeAspect="1"/>
          </p:cNvGrpSpPr>
          <p:nvPr/>
        </p:nvGrpSpPr>
        <p:grpSpPr>
          <a:xfrm>
            <a:off x="7044905" y="2237928"/>
            <a:ext cx="4518938" cy="3876484"/>
            <a:chOff x="516590" y="-892053"/>
            <a:chExt cx="9256064" cy="5521205"/>
          </a:xfrm>
        </p:grpSpPr>
        <p:sp>
          <p:nvSpPr>
            <p:cNvPr id="52" name="Rectangle 51">
              <a:extLst>
                <a:ext uri="{FF2B5EF4-FFF2-40B4-BE49-F238E27FC236}">
                  <a16:creationId xmlns:a16="http://schemas.microsoft.com/office/drawing/2014/main" id="{E7A0C303-C83D-453B-994D-74F6A8E2035F}"/>
                </a:ext>
              </a:extLst>
            </p:cNvPr>
            <p:cNvSpPr/>
            <p:nvPr/>
          </p:nvSpPr>
          <p:spPr>
            <a:xfrm>
              <a:off x="1219513" y="-892053"/>
              <a:ext cx="8553141" cy="55212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nSpc>
                  <a:spcPct val="200000"/>
                </a:lnSpc>
                <a:buFont typeface="Arial" panose="020B0604020202020204" pitchFamily="34" charset="0"/>
                <a:buChar char="•"/>
              </a:pPr>
              <a:endParaRPr lang="en-US"/>
            </a:p>
          </p:txBody>
        </p:sp>
        <p:sp>
          <p:nvSpPr>
            <p:cNvPr id="53" name="Isosceles Triangle 52">
              <a:extLst>
                <a:ext uri="{FF2B5EF4-FFF2-40B4-BE49-F238E27FC236}">
                  <a16:creationId xmlns:a16="http://schemas.microsoft.com/office/drawing/2014/main" id="{4F5422EA-10BF-49B3-9A11-1A0EC55B3193}"/>
                </a:ext>
              </a:extLst>
            </p:cNvPr>
            <p:cNvSpPr/>
            <p:nvPr/>
          </p:nvSpPr>
          <p:spPr>
            <a:xfrm rot="16200000">
              <a:off x="501916" y="3794730"/>
              <a:ext cx="732272" cy="702924"/>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pic>
        <p:nvPicPr>
          <p:cNvPr id="54" name="Picture 53" descr="A picture containing indoor, person&#10;&#10;Description automatically generated">
            <a:extLst>
              <a:ext uri="{FF2B5EF4-FFF2-40B4-BE49-F238E27FC236}">
                <a16:creationId xmlns:a16="http://schemas.microsoft.com/office/drawing/2014/main" id="{12FA8AEE-7007-4D93-858A-3B198F3C30BA}"/>
              </a:ext>
            </a:extLst>
          </p:cNvPr>
          <p:cNvPicPr>
            <a:picLocks noChangeAspect="1"/>
          </p:cNvPicPr>
          <p:nvPr/>
        </p:nvPicPr>
        <p:blipFill rotWithShape="1">
          <a:blip r:embed="rId5">
            <a:extLst>
              <a:ext uri="{28A0092B-C50C-407E-A947-70E740481C1C}">
                <a14:useLocalDpi xmlns:a14="http://schemas.microsoft.com/office/drawing/2010/main" val="0"/>
              </a:ext>
            </a:extLst>
          </a:blip>
          <a:srcRect r="27614"/>
          <a:stretch/>
        </p:blipFill>
        <p:spPr>
          <a:xfrm>
            <a:off x="7501304" y="2320938"/>
            <a:ext cx="3959176" cy="3711452"/>
          </a:xfrm>
          <a:prstGeom prst="rect">
            <a:avLst/>
          </a:prstGeom>
        </p:spPr>
      </p:pic>
    </p:spTree>
    <p:extLst>
      <p:ext uri="{BB962C8B-B14F-4D97-AF65-F5344CB8AC3E}">
        <p14:creationId xmlns:p14="http://schemas.microsoft.com/office/powerpoint/2010/main" val="390165705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LabPowerpointMa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833</TotalTime>
  <Words>1038</Words>
  <Application>Microsoft Office PowerPoint</Application>
  <PresentationFormat>Widescreen</PresentationFormat>
  <Paragraphs>292</Paragraphs>
  <Slides>39</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Arial</vt:lpstr>
      <vt:lpstr>Arial-BoldMT</vt:lpstr>
      <vt:lpstr>ArialMT</vt:lpstr>
      <vt:lpstr>Berlin Sans FB</vt:lpstr>
      <vt:lpstr>Calibri</vt:lpstr>
      <vt:lpstr>Calibri Light</vt:lpstr>
      <vt:lpstr>Cambria</vt:lpstr>
      <vt:lpstr>Comic Sans MS</vt:lpstr>
      <vt:lpstr>Minion Pro</vt:lpstr>
      <vt:lpstr>PingFangSC-Regular</vt:lpstr>
      <vt:lpstr>Symbol</vt:lpstr>
      <vt:lpstr>Times New Roman</vt:lpstr>
      <vt:lpstr>Wingdings</vt:lpstr>
      <vt:lpstr>Тема Office</vt:lpstr>
      <vt:lpstr>JLabPowerpointMain</vt:lpstr>
      <vt:lpstr>Dmitry Romanov for EIC Software Consortium</vt:lpstr>
      <vt:lpstr>PowerPoint Presentation</vt:lpstr>
      <vt:lpstr>PowerPoint Presentation</vt:lpstr>
      <vt:lpstr>Two EIC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 learning application for Detector</vt:lpstr>
      <vt:lpstr>Can we Bayesian optimize everything?</vt:lpstr>
      <vt:lpstr>Other ML and data science projects of EIC center</vt:lpstr>
      <vt:lpstr>PowerPoint Presentation</vt:lpstr>
      <vt:lpstr>PowerPoint Presentation</vt:lpstr>
      <vt:lpstr>PowerPoint Presentation</vt:lpstr>
      <vt:lpstr>PowerPoint Presentation</vt:lpstr>
      <vt:lpstr>PowerPoint Presentation</vt:lpstr>
      <vt:lpstr>Experiments workflow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Questions to Machine Learning</dc:title>
  <dc:creator>Romanov Dmitry</dc:creator>
  <cp:lastModifiedBy>Dmitry Romanov</cp:lastModifiedBy>
  <cp:revision>35</cp:revision>
  <dcterms:created xsi:type="dcterms:W3CDTF">2019-01-07T02:06:13Z</dcterms:created>
  <dcterms:modified xsi:type="dcterms:W3CDTF">2019-05-20T16:38:29Z</dcterms:modified>
</cp:coreProperties>
</file>