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  <p:sldId id="263" r:id="rId10"/>
    <p:sldId id="261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68B25C-EA0E-FF4D-BEAF-B7F0B1940F39}" v="4638" dt="2019-06-04T12:40:44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2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77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37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84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25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1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1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48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45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999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04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0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FE4BE-A615-4F86-B335-8FCBF84F28BB}" type="datetimeFigureOut">
              <a:rPr lang="it-IT" smtClean="0"/>
              <a:t>04/06/19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E938-FB9C-44FD-A20B-52872708F0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52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c-mon-01.infn.it/zabbix" TargetMode="External"/><Relationship Id="rId2" Type="http://schemas.openxmlformats.org/officeDocument/2006/relationships/hyperlink" Target="https://baltig.infn.it/giorgioe/powerdnscl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altig.infn.it/INFN-CC/monitor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 err="1"/>
              <a:t>PowerDNS</a:t>
            </a:r>
            <a:r>
              <a:rPr lang="it-IT" dirty="0"/>
              <a:t> + </a:t>
            </a:r>
            <a:r>
              <a:rPr lang="it-IT" dirty="0" err="1"/>
              <a:t>Zabbix</a:t>
            </a:r>
            <a:br>
              <a:rPr lang="it-IT" dirty="0"/>
            </a:br>
            <a:r>
              <a:rPr lang="it-IT" sz="3600" b="1" dirty="0"/>
              <a:t>soluzione HA per servizi core di INFN-CC</a:t>
            </a:r>
            <a:r>
              <a:rPr lang="it-IT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l"/>
            <a:r>
              <a:rPr lang="it-IT" dirty="0"/>
              <a:t>Emidio Giorgio – INFN LNS, on </a:t>
            </a:r>
            <a:r>
              <a:rPr lang="it-IT" dirty="0" err="1"/>
              <a:t>Behalf</a:t>
            </a:r>
            <a:r>
              <a:rPr lang="it-IT" dirty="0"/>
              <a:t> of INFN CC </a:t>
            </a:r>
          </a:p>
          <a:p>
            <a:pPr algn="l"/>
            <a:r>
              <a:rPr lang="it-IT" dirty="0"/>
              <a:t>Workshop CCR INFN 2019</a:t>
            </a:r>
          </a:p>
        </p:txBody>
      </p:sp>
    </p:spTree>
    <p:extLst>
      <p:ext uri="{BB962C8B-B14F-4D97-AF65-F5344CB8AC3E}">
        <p14:creationId xmlns:p14="http://schemas.microsoft.com/office/powerpoint/2010/main" val="367064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44AE-7B94-8442-ADDA-6906E7C1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Riferimenti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1C6CD-17DA-E14F-A3F2-A9BAB991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[1] </a:t>
            </a:r>
            <a:r>
              <a:rPr lang="it-IT" dirty="0" err="1"/>
              <a:t>Powerdnscli</a:t>
            </a:r>
            <a:r>
              <a:rPr lang="it-IT" dirty="0"/>
              <a:t> </a:t>
            </a:r>
            <a:r>
              <a:rPr lang="it-IT" dirty="0" err="1"/>
              <a:t>repo</a:t>
            </a:r>
            <a:r>
              <a:rPr lang="it-IT" dirty="0"/>
              <a:t> : </a:t>
            </a:r>
            <a:r>
              <a:rPr lang="it-IT" dirty="0">
                <a:hlinkClick r:id="rId2"/>
              </a:rPr>
              <a:t>https://baltig.infn.it/giorgioe/powerdnscli</a:t>
            </a:r>
            <a:endParaRPr lang="it-IT" dirty="0"/>
          </a:p>
          <a:p>
            <a:r>
              <a:rPr lang="it-IT" dirty="0"/>
              <a:t>[2] </a:t>
            </a:r>
            <a:r>
              <a:rPr lang="it-IT" dirty="0" err="1"/>
              <a:t>Zabbix</a:t>
            </a:r>
            <a:r>
              <a:rPr lang="it-IT" dirty="0"/>
              <a:t> : </a:t>
            </a:r>
            <a:r>
              <a:rPr lang="it-IT" dirty="0">
                <a:hlinkClick r:id="rId3"/>
              </a:rPr>
              <a:t>http://cc-mon-01.infn.it/zabbix</a:t>
            </a:r>
            <a:endParaRPr lang="it-IT" dirty="0"/>
          </a:p>
          <a:p>
            <a:r>
              <a:rPr lang="it-IT" dirty="0"/>
              <a:t>[3] </a:t>
            </a:r>
            <a:r>
              <a:rPr lang="it-IT" dirty="0" err="1"/>
              <a:t>Zabbix</a:t>
            </a:r>
            <a:r>
              <a:rPr lang="it-IT" dirty="0"/>
              <a:t> </a:t>
            </a:r>
            <a:r>
              <a:rPr lang="it-IT" dirty="0" err="1"/>
              <a:t>repo</a:t>
            </a:r>
            <a:r>
              <a:rPr lang="it-IT" dirty="0"/>
              <a:t> : </a:t>
            </a:r>
            <a:r>
              <a:rPr lang="it-IT" dirty="0">
                <a:hlinkClick r:id="rId4"/>
              </a:rPr>
              <a:t>https://baltig.infn.it/INFN-CC/monitoring</a:t>
            </a:r>
            <a:r>
              <a:rPr lang="it-IT" dirty="0"/>
              <a:t> (</a:t>
            </a:r>
            <a:r>
              <a:rPr lang="it-IT" dirty="0" err="1"/>
              <a:t>zabbix</a:t>
            </a:r>
            <a:r>
              <a:rPr lang="it-IT" dirty="0"/>
              <a:t>-ha folder)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553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Outline</a:t>
            </a:r>
            <a:r>
              <a:rPr lang="it-IT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contesto : INFN CC</a:t>
            </a:r>
          </a:p>
          <a:p>
            <a:r>
              <a:rPr lang="it-IT" dirty="0"/>
              <a:t>Il problema : affidabilità e fault </a:t>
            </a:r>
            <a:r>
              <a:rPr lang="it-IT" dirty="0" err="1"/>
              <a:t>tolerance</a:t>
            </a:r>
            <a:r>
              <a:rPr lang="it-IT" dirty="0"/>
              <a:t> </a:t>
            </a:r>
          </a:p>
          <a:p>
            <a:r>
              <a:rPr lang="it-IT" dirty="0"/>
              <a:t>Le soluzioni : </a:t>
            </a:r>
            <a:r>
              <a:rPr lang="it-IT" dirty="0" err="1"/>
              <a:t>PowerDNS</a:t>
            </a:r>
            <a:r>
              <a:rPr lang="it-IT" dirty="0"/>
              <a:t> + </a:t>
            </a:r>
            <a:r>
              <a:rPr lang="it-IT" dirty="0" err="1"/>
              <a:t>Zabbix</a:t>
            </a:r>
            <a:r>
              <a:rPr lang="it-IT" dirty="0"/>
              <a:t> e la loro integrazione</a:t>
            </a:r>
          </a:p>
        </p:txBody>
      </p:sp>
    </p:spTree>
    <p:extLst>
      <p:ext uri="{BB962C8B-B14F-4D97-AF65-F5344CB8AC3E}">
        <p14:creationId xmlns:p14="http://schemas.microsoft.com/office/powerpoint/2010/main" val="428798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INFN Corporate </a:t>
            </a:r>
            <a:r>
              <a:rPr lang="it-IT" dirty="0" err="1"/>
              <a:t>Cloud</a:t>
            </a:r>
            <a:r>
              <a:rPr lang="it-IT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67832" cy="4351338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INFN CC è una piattaforma </a:t>
            </a:r>
            <a:r>
              <a:rPr lang="it-IT" dirty="0" err="1"/>
              <a:t>cloud</a:t>
            </a:r>
            <a:r>
              <a:rPr lang="it-IT" dirty="0"/>
              <a:t> per la comunità INFN</a:t>
            </a:r>
          </a:p>
          <a:p>
            <a:r>
              <a:rPr lang="it-IT" dirty="0"/>
              <a:t>Basata su </a:t>
            </a:r>
            <a:r>
              <a:rPr lang="it-IT" dirty="0" err="1"/>
              <a:t>OpenStack</a:t>
            </a:r>
            <a:r>
              <a:rPr lang="it-IT" dirty="0"/>
              <a:t> e distribuita su tre sedi (Bari, CNAF, Frascati)</a:t>
            </a:r>
          </a:p>
          <a:p>
            <a:pPr lvl="1"/>
            <a:r>
              <a:rPr lang="it-IT" dirty="0"/>
              <a:t>Ridondanza di dati e servizi</a:t>
            </a:r>
          </a:p>
          <a:p>
            <a:pPr lvl="1"/>
            <a:r>
              <a:rPr lang="it-IT" dirty="0"/>
              <a:t>Tolleranza ai fallimenti locali </a:t>
            </a:r>
          </a:p>
          <a:p>
            <a:pPr lvl="1"/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971" y="2313716"/>
            <a:ext cx="2729431" cy="322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3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DNS HA : </a:t>
            </a:r>
            <a:r>
              <a:rPr lang="it-IT" dirty="0" err="1"/>
              <a:t>powerDNS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25625"/>
            <a:ext cx="5964867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 servizi con scope globale sono implementati su tutti e tre i siti</a:t>
            </a:r>
          </a:p>
          <a:p>
            <a:r>
              <a:rPr lang="it-IT" dirty="0"/>
              <a:t>Gli </a:t>
            </a:r>
            <a:r>
              <a:rPr lang="it-IT" dirty="0" err="1"/>
              <a:t>endpoint</a:t>
            </a:r>
            <a:r>
              <a:rPr lang="it-IT" dirty="0"/>
              <a:t> sono esposti attraverso HA Proxy. </a:t>
            </a:r>
          </a:p>
          <a:p>
            <a:pPr lvl="1"/>
            <a:r>
              <a:rPr lang="it-IT" dirty="0"/>
              <a:t>Ogni sito usa il proprio, scegliendo gli altri come backup</a:t>
            </a:r>
          </a:p>
          <a:p>
            <a:r>
              <a:rPr lang="it-IT" b="1" dirty="0">
                <a:solidFill>
                  <a:srgbClr val="FF0000"/>
                </a:solidFill>
              </a:rPr>
              <a:t>Cosa fare quando un intero sito va giù ?</a:t>
            </a:r>
            <a:endParaRPr lang="it-IT" dirty="0"/>
          </a:p>
          <a:p>
            <a:pPr lvl="1"/>
            <a:r>
              <a:rPr lang="it-IT" dirty="0" err="1"/>
              <a:t>PowerDNS</a:t>
            </a:r>
            <a:r>
              <a:rPr lang="it-IT" dirty="0"/>
              <a:t> ridondato </a:t>
            </a:r>
          </a:p>
          <a:p>
            <a:pPr lvl="2"/>
            <a:r>
              <a:rPr lang="it-IT" dirty="0" err="1"/>
              <a:t>Percona</a:t>
            </a:r>
            <a:r>
              <a:rPr lang="it-IT" dirty="0"/>
              <a:t> </a:t>
            </a:r>
            <a:r>
              <a:rPr lang="it-IT" dirty="0" err="1"/>
              <a:t>XtraDB</a:t>
            </a:r>
            <a:r>
              <a:rPr lang="it-IT" dirty="0"/>
              <a:t> Cluster (sempre sui 3 siti)</a:t>
            </a:r>
          </a:p>
          <a:p>
            <a:pPr lvl="2"/>
            <a:r>
              <a:rPr lang="it-IT" dirty="0" err="1"/>
              <a:t>Rest</a:t>
            </a:r>
            <a:r>
              <a:rPr lang="it-IT" dirty="0"/>
              <a:t> API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567" y="1825625"/>
            <a:ext cx="4759703" cy="337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9547-6A66-D74D-BD21-DCB0ADBD4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client </a:t>
            </a:r>
            <a:r>
              <a:rPr lang="it-IT" dirty="0" err="1"/>
              <a:t>pDNScli</a:t>
            </a:r>
            <a:r>
              <a:rPr lang="it-IT" dirty="0"/>
              <a:t>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2D221-D27E-F34D-8E63-B815C343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2128768"/>
          </a:xfr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$ ./</a:t>
            </a:r>
            <a:r>
              <a:rPr lang="it-IT" dirty="0" err="1"/>
              <a:t>powerDNScli.py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usage</a:t>
            </a:r>
            <a:r>
              <a:rPr lang="it-IT" dirty="0"/>
              <a:t>: </a:t>
            </a:r>
            <a:r>
              <a:rPr lang="it-IT" dirty="0" err="1"/>
              <a:t>powerDNScli.py</a:t>
            </a:r>
            <a:r>
              <a:rPr lang="it-IT" dirty="0"/>
              <a:t> [-h] [--</a:t>
            </a:r>
            <a:r>
              <a:rPr lang="it-IT" dirty="0" err="1"/>
              <a:t>ip</a:t>
            </a:r>
            <a:r>
              <a:rPr lang="it-IT" dirty="0"/>
              <a:t> IP] [--</a:t>
            </a:r>
            <a:r>
              <a:rPr lang="it-IT" dirty="0" err="1"/>
              <a:t>ttl</a:t>
            </a:r>
            <a:r>
              <a:rPr lang="it-IT" dirty="0"/>
              <a:t> TTL] [--</a:t>
            </a:r>
            <a:r>
              <a:rPr lang="it-IT" dirty="0" err="1"/>
              <a:t>author</a:t>
            </a:r>
            <a:r>
              <a:rPr lang="it-IT" dirty="0"/>
              <a:t> AUTHOR]</a:t>
            </a:r>
          </a:p>
          <a:p>
            <a:pPr marL="0" indent="0">
              <a:buNone/>
            </a:pPr>
            <a:r>
              <a:rPr lang="it-IT" dirty="0"/>
              <a:t>                      [--</a:t>
            </a:r>
            <a:r>
              <a:rPr lang="it-IT" dirty="0" err="1"/>
              <a:t>comment</a:t>
            </a:r>
            <a:r>
              <a:rPr lang="it-IT" dirty="0"/>
              <a:t> COMMENT] [--</a:t>
            </a:r>
            <a:r>
              <a:rPr lang="it-IT" dirty="0" err="1"/>
              <a:t>filter</a:t>
            </a:r>
            <a:r>
              <a:rPr lang="it-IT" dirty="0"/>
              <a:t> FILTER] [--zone]</a:t>
            </a:r>
          </a:p>
          <a:p>
            <a:pPr marL="0" indent="0">
              <a:buNone/>
            </a:pPr>
            <a:r>
              <a:rPr lang="it-IT" dirty="0"/>
              <a:t>                      </a:t>
            </a:r>
            <a:r>
              <a:rPr lang="it-IT" dirty="0">
                <a:solidFill>
                  <a:schemeClr val="accent2"/>
                </a:solidFill>
              </a:rPr>
              <a:t>{insert,remove,delete,enable,disable,lookup,isdisabled,listcomment}</a:t>
            </a:r>
            <a:r>
              <a:rPr lang="it-IT" dirty="0"/>
              <a:t> </a:t>
            </a:r>
            <a:r>
              <a:rPr lang="it-IT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fqdn</a:t>
            </a: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303438-BD2E-AC47-A811-E69A7FC90988}"/>
              </a:ext>
            </a:extLst>
          </p:cNvPr>
          <p:cNvSpPr txBox="1"/>
          <p:nvPr/>
        </p:nvSpPr>
        <p:spPr>
          <a:xfrm>
            <a:off x="3667126" y="3987711"/>
            <a:ext cx="2638424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 err="1"/>
              <a:t>insert</a:t>
            </a:r>
            <a:r>
              <a:rPr lang="it-IT" u="sng" dirty="0"/>
              <a:t> :</a:t>
            </a:r>
          </a:p>
          <a:p>
            <a:r>
              <a:rPr lang="it-IT" dirty="0"/>
              <a:t>Aggiorna uno o più record o crea il </a:t>
            </a:r>
            <a:r>
              <a:rPr lang="it-IT" dirty="0" err="1"/>
              <a:t>recordset</a:t>
            </a:r>
            <a:r>
              <a:rPr lang="it-IT" dirty="0"/>
              <a:t>. Usato anche per i </a:t>
            </a:r>
            <a:r>
              <a:rPr lang="it-IT" dirty="0" err="1"/>
              <a:t>subdomain</a:t>
            </a:r>
            <a:r>
              <a:rPr lang="it-IT" dirty="0"/>
              <a:t>.</a:t>
            </a:r>
          </a:p>
          <a:p>
            <a:r>
              <a:rPr lang="it-IT" dirty="0"/>
              <a:t>Supporta i commenti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957BC6-92B0-DB4A-B584-FB8BEBC884CB}"/>
              </a:ext>
            </a:extLst>
          </p:cNvPr>
          <p:cNvSpPr txBox="1"/>
          <p:nvPr/>
        </p:nvSpPr>
        <p:spPr>
          <a:xfrm>
            <a:off x="6372223" y="3987711"/>
            <a:ext cx="23114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 err="1"/>
              <a:t>enable</a:t>
            </a:r>
            <a:r>
              <a:rPr lang="it-IT" u="sng" dirty="0"/>
              <a:t>/</a:t>
            </a:r>
            <a:r>
              <a:rPr lang="it-IT" u="sng" dirty="0" err="1"/>
              <a:t>disable</a:t>
            </a:r>
            <a:br>
              <a:rPr lang="it-IT" dirty="0"/>
            </a:br>
            <a:r>
              <a:rPr lang="it-IT" dirty="0"/>
              <a:t> Record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1857F1-36F8-B040-8AFD-92D70E6C4DB2}"/>
              </a:ext>
            </a:extLst>
          </p:cNvPr>
          <p:cNvSpPr txBox="1"/>
          <p:nvPr/>
        </p:nvSpPr>
        <p:spPr>
          <a:xfrm>
            <a:off x="8753475" y="3999247"/>
            <a:ext cx="260032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 err="1"/>
              <a:t>remove</a:t>
            </a:r>
            <a:endParaRPr lang="it-IT" u="sng" dirty="0"/>
          </a:p>
          <a:p>
            <a:pPr algn="ctr"/>
            <a:r>
              <a:rPr lang="it-IT" dirty="0"/>
              <a:t>Rimuove uno o più record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75D5B-CA34-C940-B153-7CCC60DEE5E8}"/>
              </a:ext>
            </a:extLst>
          </p:cNvPr>
          <p:cNvSpPr txBox="1"/>
          <p:nvPr/>
        </p:nvSpPr>
        <p:spPr>
          <a:xfrm>
            <a:off x="3667126" y="5522983"/>
            <a:ext cx="2638424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/>
              <a:t>delete</a:t>
            </a:r>
            <a:br>
              <a:rPr lang="it-IT" dirty="0"/>
            </a:br>
            <a:r>
              <a:rPr lang="it-IT" dirty="0"/>
              <a:t>il </a:t>
            </a:r>
            <a:r>
              <a:rPr lang="it-IT" dirty="0" err="1"/>
              <a:t>recordset</a:t>
            </a:r>
            <a:r>
              <a:rPr lang="it-IT" dirty="0"/>
              <a:t> o la sottozona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FAFE9A-7B7C-904D-938C-5528CCE33EBD}"/>
              </a:ext>
            </a:extLst>
          </p:cNvPr>
          <p:cNvSpPr txBox="1"/>
          <p:nvPr/>
        </p:nvSpPr>
        <p:spPr>
          <a:xfrm>
            <a:off x="6428582" y="5259568"/>
            <a:ext cx="2255041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 err="1"/>
              <a:t>isdisabled</a:t>
            </a:r>
            <a:br>
              <a:rPr lang="it-IT" dirty="0"/>
            </a:br>
            <a:r>
              <a:rPr lang="it-IT" dirty="0"/>
              <a:t>controlla se un record è abilitato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7A1AF-CD85-1949-A71C-45C161718B40}"/>
              </a:ext>
            </a:extLst>
          </p:cNvPr>
          <p:cNvSpPr txBox="1"/>
          <p:nvPr/>
        </p:nvSpPr>
        <p:spPr>
          <a:xfrm>
            <a:off x="8806655" y="5259568"/>
            <a:ext cx="2547145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 err="1"/>
              <a:t>listcomment</a:t>
            </a:r>
            <a:r>
              <a:rPr lang="it-IT" u="sng" dirty="0"/>
              <a:t>:</a:t>
            </a:r>
          </a:p>
          <a:p>
            <a:pPr algn="ctr"/>
            <a:r>
              <a:rPr lang="it-IT" dirty="0" err="1"/>
              <a:t>lists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comments</a:t>
            </a:r>
            <a:r>
              <a:rPr lang="it-IT" dirty="0"/>
              <a:t> for the entry. </a:t>
            </a:r>
            <a:r>
              <a:rPr lang="it-IT" dirty="0" err="1"/>
              <a:t>Supports</a:t>
            </a:r>
            <a:r>
              <a:rPr lang="it-IT" dirty="0"/>
              <a:t> </a:t>
            </a:r>
            <a:r>
              <a:rPr lang="it-IT" dirty="0" err="1"/>
              <a:t>filter</a:t>
            </a:r>
            <a:r>
              <a:rPr lang="it-IT" u="sng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8C2A91-0287-FF46-B5BE-24D6AECDAF60}"/>
              </a:ext>
            </a:extLst>
          </p:cNvPr>
          <p:cNvSpPr txBox="1"/>
          <p:nvPr/>
        </p:nvSpPr>
        <p:spPr>
          <a:xfrm>
            <a:off x="838200" y="3987711"/>
            <a:ext cx="2638425" cy="14773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err="1">
                <a:solidFill>
                  <a:schemeClr val="accent5">
                    <a:lumMod val="75000"/>
                  </a:schemeClr>
                </a:solidFill>
              </a:rPr>
              <a:t>Recordset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{FQDN:[</a:t>
            </a:r>
          </a:p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{R1},</a:t>
            </a:r>
          </a:p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{R2}</a:t>
            </a:r>
          </a:p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]}</a:t>
            </a:r>
            <a:br>
              <a:rPr lang="it-IT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Record </a:t>
            </a:r>
            <a:r>
              <a:rPr lang="it-IT" b="1" dirty="0" err="1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{IP,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disabled:T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AD842C-C7E2-EF43-A205-A3E590A59941}"/>
              </a:ext>
            </a:extLst>
          </p:cNvPr>
          <p:cNvSpPr txBox="1"/>
          <p:nvPr/>
        </p:nvSpPr>
        <p:spPr>
          <a:xfrm>
            <a:off x="838200" y="5522982"/>
            <a:ext cx="2638424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 err="1"/>
              <a:t>lookup</a:t>
            </a:r>
            <a:br>
              <a:rPr lang="it-IT" dirty="0"/>
            </a:br>
            <a:r>
              <a:rPr lang="it-IT" dirty="0"/>
              <a:t>il </a:t>
            </a:r>
            <a:r>
              <a:rPr lang="it-IT" dirty="0" err="1"/>
              <a:t>recordset</a:t>
            </a:r>
            <a:r>
              <a:rPr lang="it-IT" dirty="0"/>
              <a:t> o la sottozona</a:t>
            </a:r>
          </a:p>
        </p:txBody>
      </p:sp>
    </p:spTree>
    <p:extLst>
      <p:ext uri="{BB962C8B-B14F-4D97-AF65-F5344CB8AC3E}">
        <p14:creationId xmlns:p14="http://schemas.microsoft.com/office/powerpoint/2010/main" val="294310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1DD17E-2B25-D344-8073-7623E9B5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: </a:t>
            </a:r>
            <a:r>
              <a:rPr lang="it-IT" dirty="0" err="1"/>
              <a:t>insert</a:t>
            </a:r>
            <a:r>
              <a:rPr lang="it-IT" dirty="0"/>
              <a:t>/</a:t>
            </a:r>
            <a:r>
              <a:rPr lang="it-IT" dirty="0" err="1"/>
              <a:t>lookup</a:t>
            </a:r>
            <a:endParaRPr lang="it-I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8F5714-1374-604A-AE06-E2E63CC62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690688"/>
            <a:ext cx="12192000" cy="49844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it-IT" sz="1800" dirty="0">
              <a:latin typeface="Monaco" pitchFamily="2" charset="0"/>
            </a:endParaRP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$ ./</a:t>
            </a:r>
            <a:r>
              <a:rPr lang="it-IT" sz="1800" dirty="0" err="1">
                <a:latin typeface="Monaco" pitchFamily="2" charset="0"/>
              </a:rPr>
              <a:t>powerDNScli.py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onaco" pitchFamily="2" charset="0"/>
              </a:rPr>
              <a:t>insert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latin typeface="Monaco" pitchFamily="2" charset="0"/>
              </a:rPr>
              <a:t>apiclitest.cc.infn.it</a:t>
            </a:r>
            <a:r>
              <a:rPr lang="it-IT" sz="1800" dirty="0">
                <a:latin typeface="Monaco" pitchFamily="2" charset="0"/>
              </a:rPr>
              <a:t> --</a:t>
            </a:r>
            <a:r>
              <a:rPr lang="it-IT" sz="1800" dirty="0" err="1">
                <a:latin typeface="Monaco" pitchFamily="2" charset="0"/>
              </a:rPr>
              <a:t>ip</a:t>
            </a:r>
            <a:r>
              <a:rPr lang="it-IT" sz="1800" dirty="0">
                <a:latin typeface="Monaco" pitchFamily="2" charset="0"/>
              </a:rPr>
              <a:t> 192.168.24.11,192.168.19.12 </a:t>
            </a:r>
          </a:p>
          <a:p>
            <a:pPr marL="0" indent="0">
              <a:buNone/>
            </a:pPr>
            <a:r>
              <a:rPr lang="it-IT" sz="1800" dirty="0" err="1">
                <a:latin typeface="Monaco" pitchFamily="2" charset="0"/>
              </a:rPr>
              <a:t>Adding</a:t>
            </a:r>
            <a:r>
              <a:rPr lang="it-IT" sz="1800" dirty="0">
                <a:latin typeface="Monaco" pitchFamily="2" charset="0"/>
              </a:rPr>
              <a:t> 192.168.24.11,192.168.19.12 to entry </a:t>
            </a:r>
            <a:r>
              <a:rPr lang="it-IT" sz="1800" dirty="0" err="1">
                <a:latin typeface="Monaco" pitchFamily="2" charset="0"/>
              </a:rPr>
              <a:t>apiclitest.cc.infn.it</a:t>
            </a:r>
            <a:r>
              <a:rPr lang="it-IT" sz="1800" dirty="0">
                <a:latin typeface="Monaco" pitchFamily="2" charset="0"/>
              </a:rPr>
              <a:t>. Entry </a:t>
            </a:r>
            <a:r>
              <a:rPr lang="it-IT" sz="1800" dirty="0" err="1">
                <a:latin typeface="Monaco" pitchFamily="2" charset="0"/>
              </a:rPr>
              <a:t>will</a:t>
            </a:r>
            <a:r>
              <a:rPr lang="it-IT" sz="1800" dirty="0">
                <a:latin typeface="Monaco" pitchFamily="2" charset="0"/>
              </a:rPr>
              <a:t> be </a:t>
            </a:r>
            <a:r>
              <a:rPr lang="it-IT" sz="1800" dirty="0" err="1">
                <a:latin typeface="Monaco" pitchFamily="2" charset="0"/>
              </a:rPr>
              <a:t>created</a:t>
            </a:r>
            <a:r>
              <a:rPr lang="it-IT" sz="1800" dirty="0">
                <a:latin typeface="Monaco" pitchFamily="2" charset="0"/>
              </a:rPr>
              <a:t>, </a:t>
            </a:r>
            <a:r>
              <a:rPr lang="it-IT" sz="1800" dirty="0" err="1">
                <a:latin typeface="Monaco" pitchFamily="2" charset="0"/>
              </a:rPr>
              <a:t>if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latin typeface="Monaco" pitchFamily="2" charset="0"/>
              </a:rPr>
              <a:t>not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latin typeface="Monaco" pitchFamily="2" charset="0"/>
              </a:rPr>
              <a:t>existing</a:t>
            </a:r>
            <a:r>
              <a:rPr lang="it-IT" sz="1800" dirty="0">
                <a:latin typeface="Monaco" pitchFamily="2" charset="0"/>
              </a:rPr>
              <a:t>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Listing zone </a:t>
            </a:r>
            <a:r>
              <a:rPr lang="it-IT" sz="1800" dirty="0" err="1">
                <a:latin typeface="Monaco" pitchFamily="2" charset="0"/>
              </a:rPr>
              <a:t>cc.infn.it</a:t>
            </a:r>
            <a:r>
              <a:rPr lang="it-IT" sz="1800" dirty="0">
                <a:latin typeface="Monaco" pitchFamily="2" charset="0"/>
              </a:rPr>
              <a:t>.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Entry </a:t>
            </a:r>
            <a:r>
              <a:rPr lang="it-IT" sz="1800" dirty="0" err="1">
                <a:latin typeface="Monaco" pitchFamily="2" charset="0"/>
              </a:rPr>
              <a:t>apiclitest.cc.infn.it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latin typeface="Monaco" pitchFamily="2" charset="0"/>
              </a:rPr>
              <a:t>successfully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latin typeface="Monaco" pitchFamily="2" charset="0"/>
              </a:rPr>
              <a:t>updated</a:t>
            </a:r>
            <a:r>
              <a:rPr lang="it-IT" sz="1800" dirty="0">
                <a:latin typeface="Monaco" pitchFamily="2" charset="0"/>
              </a:rPr>
              <a:t>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$ ./</a:t>
            </a:r>
            <a:r>
              <a:rPr lang="it-IT" sz="1800" dirty="0" err="1">
                <a:latin typeface="Monaco" pitchFamily="2" charset="0"/>
              </a:rPr>
              <a:t>powerDNScli.py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onaco" pitchFamily="2" charset="0"/>
              </a:rPr>
              <a:t>lookup</a:t>
            </a:r>
            <a:r>
              <a:rPr lang="it-IT" sz="1800" dirty="0">
                <a:latin typeface="Monaco" pitchFamily="2" charset="0"/>
              </a:rPr>
              <a:t> </a:t>
            </a:r>
            <a:r>
              <a:rPr lang="it-IT" sz="1800" dirty="0" err="1">
                <a:latin typeface="Monaco" pitchFamily="2" charset="0"/>
              </a:rPr>
              <a:t>apiclitest.cc.infn.it</a:t>
            </a:r>
            <a:r>
              <a:rPr lang="it-IT" sz="1800" dirty="0">
                <a:latin typeface="Monaco" pitchFamily="2" charset="0"/>
              </a:rPr>
              <a:t>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Listing zone </a:t>
            </a:r>
            <a:r>
              <a:rPr lang="it-IT" sz="1800" dirty="0" err="1">
                <a:latin typeface="Monaco" pitchFamily="2" charset="0"/>
              </a:rPr>
              <a:t>cc.infn.it</a:t>
            </a:r>
            <a:r>
              <a:rPr lang="it-IT" sz="1800" dirty="0">
                <a:latin typeface="Monaco" pitchFamily="2" charset="0"/>
              </a:rPr>
              <a:t>. </a:t>
            </a:r>
          </a:p>
          <a:p>
            <a:pPr marL="0" indent="0">
              <a:buNone/>
            </a:pPr>
            <a:r>
              <a:rPr lang="it-IT" sz="1800" dirty="0" err="1">
                <a:latin typeface="Monaco" pitchFamily="2" charset="0"/>
              </a:rPr>
              <a:t>Found</a:t>
            </a:r>
            <a:r>
              <a:rPr lang="it-IT" sz="1800" dirty="0">
                <a:latin typeface="Monaco" pitchFamily="2" charset="0"/>
              </a:rPr>
              <a:t> entry for </a:t>
            </a:r>
            <a:r>
              <a:rPr lang="it-IT" sz="1800" dirty="0" err="1">
                <a:latin typeface="Monaco" pitchFamily="2" charset="0"/>
              </a:rPr>
              <a:t>apiclitest.cc.infn.it</a:t>
            </a:r>
            <a:r>
              <a:rPr lang="it-IT" sz="1800" dirty="0">
                <a:latin typeface="Monaco" pitchFamily="2" charset="0"/>
              </a:rPr>
              <a:t>. {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 "</a:t>
            </a:r>
            <a:r>
              <a:rPr lang="it-IT" sz="1800" dirty="0" err="1">
                <a:latin typeface="Monaco" pitchFamily="2" charset="0"/>
              </a:rPr>
              <a:t>comments</a:t>
            </a:r>
            <a:r>
              <a:rPr lang="it-IT" sz="1800" dirty="0">
                <a:latin typeface="Monaco" pitchFamily="2" charset="0"/>
              </a:rPr>
              <a:t>": [],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 "</a:t>
            </a:r>
            <a:r>
              <a:rPr lang="it-IT" sz="1800" dirty="0" err="1">
                <a:latin typeface="Monaco" pitchFamily="2" charset="0"/>
              </a:rPr>
              <a:t>name</a:t>
            </a:r>
            <a:r>
              <a:rPr lang="it-IT" sz="1800" dirty="0">
                <a:latin typeface="Monaco" pitchFamily="2" charset="0"/>
              </a:rPr>
              <a:t>": "</a:t>
            </a:r>
            <a:r>
              <a:rPr lang="it-IT" sz="1800" dirty="0" err="1">
                <a:latin typeface="Monaco" pitchFamily="2" charset="0"/>
              </a:rPr>
              <a:t>apiclitest.cc.infn.it</a:t>
            </a:r>
            <a:r>
              <a:rPr lang="it-IT" sz="1800" dirty="0">
                <a:latin typeface="Monaco" pitchFamily="2" charset="0"/>
              </a:rPr>
              <a:t>.",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 "</a:t>
            </a:r>
            <a:r>
              <a:rPr lang="it-IT" sz="1800" dirty="0" err="1">
                <a:latin typeface="Monaco" pitchFamily="2" charset="0"/>
              </a:rPr>
              <a:t>records</a:t>
            </a:r>
            <a:r>
              <a:rPr lang="it-IT" sz="1800" dirty="0">
                <a:latin typeface="Monaco" pitchFamily="2" charset="0"/>
              </a:rPr>
              <a:t>": [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 	{ "</a:t>
            </a:r>
            <a:r>
              <a:rPr lang="it-IT" sz="1800" dirty="0" err="1">
                <a:latin typeface="Monaco" pitchFamily="2" charset="0"/>
              </a:rPr>
              <a:t>content</a:t>
            </a:r>
            <a:r>
              <a:rPr lang="it-IT" sz="1800" dirty="0">
                <a:latin typeface="Monaco" pitchFamily="2" charset="0"/>
              </a:rPr>
              <a:t>": "192.168.24.11", "</a:t>
            </a:r>
            <a:r>
              <a:rPr lang="it-IT" sz="1800" dirty="0" err="1">
                <a:latin typeface="Monaco" pitchFamily="2" charset="0"/>
              </a:rPr>
              <a:t>disabled</a:t>
            </a:r>
            <a:r>
              <a:rPr lang="it-IT" sz="1800" dirty="0">
                <a:latin typeface="Monaco" pitchFamily="2" charset="0"/>
              </a:rPr>
              <a:t>": false },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     	{ "</a:t>
            </a:r>
            <a:r>
              <a:rPr lang="it-IT" sz="1800" dirty="0" err="1">
                <a:latin typeface="Monaco" pitchFamily="2" charset="0"/>
              </a:rPr>
              <a:t>content</a:t>
            </a:r>
            <a:r>
              <a:rPr lang="it-IT" sz="1800" dirty="0">
                <a:latin typeface="Monaco" pitchFamily="2" charset="0"/>
              </a:rPr>
              <a:t>": "192.168.19.12", "</a:t>
            </a:r>
            <a:r>
              <a:rPr lang="it-IT" sz="1800" dirty="0" err="1">
                <a:latin typeface="Monaco" pitchFamily="2" charset="0"/>
              </a:rPr>
              <a:t>disabled</a:t>
            </a:r>
            <a:r>
              <a:rPr lang="it-IT" sz="1800" dirty="0">
                <a:latin typeface="Monaco" pitchFamily="2" charset="0"/>
              </a:rPr>
              <a:t>": false },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  ], 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  "</a:t>
            </a:r>
            <a:r>
              <a:rPr lang="it-IT" sz="1800" dirty="0" err="1">
                <a:latin typeface="Monaco" pitchFamily="2" charset="0"/>
              </a:rPr>
              <a:t>ttl</a:t>
            </a:r>
            <a:r>
              <a:rPr lang="it-IT" sz="1800" dirty="0">
                <a:latin typeface="Monaco" pitchFamily="2" charset="0"/>
              </a:rPr>
              <a:t>": 86400, "</a:t>
            </a:r>
            <a:r>
              <a:rPr lang="it-IT" sz="1800" dirty="0" err="1">
                <a:latin typeface="Monaco" pitchFamily="2" charset="0"/>
              </a:rPr>
              <a:t>type</a:t>
            </a:r>
            <a:r>
              <a:rPr lang="it-IT" sz="1800" dirty="0">
                <a:latin typeface="Monaco" pitchFamily="2" charset="0"/>
              </a:rPr>
              <a:t>": "A"</a:t>
            </a:r>
          </a:p>
          <a:p>
            <a:pPr marL="0" indent="0">
              <a:buNone/>
            </a:pPr>
            <a:r>
              <a:rPr lang="it-IT" sz="1800" dirty="0">
                <a:latin typeface="Monaco" pitchFamily="2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7437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AE52-4FD2-7A48-AFDD-68B2607D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</a:t>
            </a:r>
            <a:r>
              <a:rPr lang="it-IT" dirty="0" err="1"/>
              <a:t>check</a:t>
            </a:r>
            <a:r>
              <a:rPr lang="it-IT" dirty="0"/>
              <a:t> </a:t>
            </a:r>
            <a:r>
              <a:rPr lang="it-IT" dirty="0" err="1"/>
              <a:t>Zabbix</a:t>
            </a:r>
            <a:r>
              <a:rPr lang="it-IT" dirty="0"/>
              <a:t> [2,3]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72D83-0858-AC40-BA1E-D758107D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9116"/>
            <a:ext cx="5638800" cy="23172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Un </a:t>
            </a:r>
            <a:r>
              <a:rPr lang="it-IT" dirty="0" err="1"/>
              <a:t>host</a:t>
            </a:r>
            <a:r>
              <a:rPr lang="it-IT" dirty="0"/>
              <a:t> per ogni </a:t>
            </a:r>
            <a:r>
              <a:rPr lang="it-IT" dirty="0" err="1"/>
              <a:t>recordset</a:t>
            </a:r>
            <a:endParaRPr lang="it-IT" dirty="0"/>
          </a:p>
          <a:p>
            <a:r>
              <a:rPr lang="it-IT" dirty="0" err="1"/>
              <a:t>Discovery</a:t>
            </a:r>
            <a:r>
              <a:rPr lang="it-IT" dirty="0"/>
              <a:t> degli IP associati </a:t>
            </a:r>
          </a:p>
          <a:p>
            <a:r>
              <a:rPr lang="it-IT" dirty="0"/>
              <a:t>Per ogni record vengono fatti due </a:t>
            </a:r>
            <a:r>
              <a:rPr lang="it-IT" dirty="0" err="1"/>
              <a:t>check</a:t>
            </a:r>
            <a:endParaRPr lang="it-IT" dirty="0"/>
          </a:p>
          <a:p>
            <a:pPr lvl="1"/>
            <a:r>
              <a:rPr lang="it-IT" dirty="0" err="1"/>
              <a:t>Ping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net.tcp.service</a:t>
            </a:r>
            <a:r>
              <a:rPr lang="it-IT" dirty="0"/>
              <a:t>[</a:t>
            </a:r>
            <a:r>
              <a:rPr lang="it-IT" dirty="0" err="1"/>
              <a:t>https</a:t>
            </a:r>
            <a:r>
              <a:rPr lang="it-IT" dirty="0"/>
              <a:t>,${PUBLIC_API_PORT}]</a:t>
            </a:r>
          </a:p>
          <a:p>
            <a:r>
              <a:rPr lang="it-IT" dirty="0"/>
              <a:t>Trigger -&gt; </a:t>
            </a:r>
            <a:r>
              <a:rPr lang="it-IT" dirty="0" err="1"/>
              <a:t>action</a:t>
            </a:r>
            <a:r>
              <a:rPr lang="it-IT" dirty="0"/>
              <a:t> -&gt; </a:t>
            </a:r>
            <a:r>
              <a:rPr lang="it-IT" dirty="0" err="1"/>
              <a:t>recovery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CAAADD-18D7-8E42-9AA1-B818ABDD1A88}"/>
              </a:ext>
            </a:extLst>
          </p:cNvPr>
          <p:cNvSpPr/>
          <p:nvPr/>
        </p:nvSpPr>
        <p:spPr>
          <a:xfrm>
            <a:off x="838200" y="4502150"/>
            <a:ext cx="35687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b="1" dirty="0" err="1">
                <a:solidFill>
                  <a:schemeClr val="accent5">
                    <a:lumMod val="75000"/>
                  </a:schemeClr>
                </a:solidFill>
              </a:rPr>
              <a:t>Disable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algn="ctr"/>
            <a:r>
              <a:rPr lang="it-IT" sz="2000" dirty="0"/>
              <a:t>se il record è </a:t>
            </a:r>
            <a:r>
              <a:rPr lang="it-IT" sz="2000" dirty="0" err="1"/>
              <a:t>enabled</a:t>
            </a:r>
            <a:r>
              <a:rPr lang="it-IT" sz="2000" dirty="0"/>
              <a:t>, disabilita inserendo un commento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485718-7BD2-E04A-8F7D-867AC7BF3F5E}"/>
              </a:ext>
            </a:extLst>
          </p:cNvPr>
          <p:cNvSpPr/>
          <p:nvPr/>
        </p:nvSpPr>
        <p:spPr>
          <a:xfrm>
            <a:off x="6718300" y="4330700"/>
            <a:ext cx="4635500" cy="1485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000" b="1" dirty="0" err="1">
                <a:solidFill>
                  <a:schemeClr val="accent4"/>
                </a:solidFill>
              </a:rPr>
              <a:t>Enable</a:t>
            </a:r>
            <a:r>
              <a:rPr lang="it-IT" sz="2000" b="1" dirty="0">
                <a:solidFill>
                  <a:schemeClr val="accent4"/>
                </a:solidFill>
              </a:rPr>
              <a:t>: </a:t>
            </a:r>
          </a:p>
          <a:p>
            <a:pPr algn="ctr"/>
            <a:r>
              <a:rPr lang="it-IT" sz="2000" dirty="0"/>
              <a:t>se il record è </a:t>
            </a:r>
            <a:r>
              <a:rPr lang="it-IT" sz="2000" dirty="0" err="1"/>
              <a:t>disabled</a:t>
            </a:r>
            <a:r>
              <a:rPr lang="it-IT" sz="2000" dirty="0"/>
              <a:t>, e la </a:t>
            </a:r>
            <a:r>
              <a:rPr lang="it-IT" sz="2000" u="sng" dirty="0" err="1"/>
              <a:t>disabilitazione</a:t>
            </a:r>
            <a:r>
              <a:rPr lang="it-IT" sz="2000" u="sng" dirty="0"/>
              <a:t> è stata fatta da </a:t>
            </a:r>
            <a:r>
              <a:rPr lang="it-IT" sz="2000" u="sng" dirty="0" err="1"/>
              <a:t>zabbix</a:t>
            </a:r>
            <a:r>
              <a:rPr lang="it-IT" sz="2000" dirty="0"/>
              <a:t>, riabilita il record, inserendo un commento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3AC1969D-3963-1942-90CD-E5C4E196F209}"/>
              </a:ext>
            </a:extLst>
          </p:cNvPr>
          <p:cNvSpPr/>
          <p:nvPr/>
        </p:nvSpPr>
        <p:spPr>
          <a:xfrm>
            <a:off x="4711700" y="4724400"/>
            <a:ext cx="1905000" cy="6985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AF642C-2873-7C45-9762-AC208709366C}"/>
              </a:ext>
            </a:extLst>
          </p:cNvPr>
          <p:cNvSpPr txBox="1"/>
          <p:nvPr/>
        </p:nvSpPr>
        <p:spPr>
          <a:xfrm>
            <a:off x="6718300" y="2204064"/>
            <a:ext cx="46355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{ </a:t>
            </a:r>
            <a:r>
              <a:rPr lang="it-IT" sz="2400" dirty="0" err="1"/>
              <a:t>fqdn</a:t>
            </a:r>
            <a:r>
              <a:rPr lang="it-IT" sz="2400" dirty="0"/>
              <a:t> : </a:t>
            </a:r>
            <a:r>
              <a:rPr lang="it-IT" sz="2400" dirty="0" err="1"/>
              <a:t>keystone.cloud.infn.it</a:t>
            </a:r>
            <a:r>
              <a:rPr lang="it-IT" sz="2400" dirty="0"/>
              <a:t>, public api </a:t>
            </a:r>
            <a:r>
              <a:rPr lang="it-IT" sz="2400" dirty="0" err="1"/>
              <a:t>port</a:t>
            </a:r>
            <a:r>
              <a:rPr lang="it-IT" sz="2400" dirty="0"/>
              <a:t>:  5000}</a:t>
            </a:r>
          </a:p>
          <a:p>
            <a:r>
              <a:rPr lang="it-IT" sz="2400" dirty="0"/>
              <a:t>[ IP 1, IP 2, IP 3...]</a:t>
            </a:r>
          </a:p>
        </p:txBody>
      </p:sp>
    </p:spTree>
    <p:extLst>
      <p:ext uri="{BB962C8B-B14F-4D97-AF65-F5344CB8AC3E}">
        <p14:creationId xmlns:p14="http://schemas.microsoft.com/office/powerpoint/2010/main" val="132599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A39ED0-3A10-4640-876C-425DA18BC4B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"/>
            <a:ext cx="8901113" cy="4851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92C4FA-E764-9842-826C-94D83719F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47" y="1816100"/>
            <a:ext cx="10698845" cy="4653998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E212DB8C-9BFE-694D-8BA8-714C885742B0}"/>
              </a:ext>
            </a:extLst>
          </p:cNvPr>
          <p:cNvSpPr/>
          <p:nvPr/>
        </p:nvSpPr>
        <p:spPr>
          <a:xfrm>
            <a:off x="3556000" y="6006126"/>
            <a:ext cx="4241800" cy="584200"/>
          </a:xfrm>
          <a:prstGeom prst="ellipse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40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E4569-E0F3-154F-A7A9-9C33CBD4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7D89-997A-0945-92E6-35D0E5778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Dopo una fase iniziale di rodaggio, il sistema si sta dimostrando stabile</a:t>
            </a:r>
          </a:p>
          <a:p>
            <a:pPr lvl="1"/>
            <a:r>
              <a:rPr lang="it-IT" dirty="0"/>
              <a:t>Soglia del trigger : due fallimenti consecutivi (</a:t>
            </a:r>
            <a:r>
              <a:rPr lang="it-IT" dirty="0" err="1"/>
              <a:t>check</a:t>
            </a:r>
            <a:r>
              <a:rPr lang="it-IT" dirty="0"/>
              <a:t> ogni 60s)</a:t>
            </a:r>
          </a:p>
          <a:p>
            <a:pPr lvl="1"/>
            <a:r>
              <a:rPr lang="it-IT" dirty="0"/>
              <a:t>Azioni : </a:t>
            </a:r>
            <a:r>
              <a:rPr lang="it-IT" dirty="0" err="1"/>
              <a:t>disabilitazioni</a:t>
            </a:r>
            <a:r>
              <a:rPr lang="it-IT" dirty="0"/>
              <a:t> intelligenti</a:t>
            </a:r>
          </a:p>
          <a:p>
            <a:r>
              <a:rPr lang="it-IT" dirty="0"/>
              <a:t>Sistema generale, applicabili anche contesti diversi dalla </a:t>
            </a:r>
            <a:r>
              <a:rPr lang="it-IT" dirty="0" err="1"/>
              <a:t>cloud</a:t>
            </a:r>
            <a:endParaRPr lang="it-IT" dirty="0"/>
          </a:p>
          <a:p>
            <a:r>
              <a:rPr lang="it-IT" dirty="0"/>
              <a:t>Evoluzioni</a:t>
            </a:r>
          </a:p>
          <a:p>
            <a:pPr lvl="1"/>
            <a:r>
              <a:rPr lang="it-IT" dirty="0"/>
              <a:t>Migliorie nel client </a:t>
            </a:r>
            <a:r>
              <a:rPr lang="it-IT" dirty="0" err="1"/>
              <a:t>powerdns</a:t>
            </a:r>
            <a:r>
              <a:rPr lang="it-IT" dirty="0"/>
              <a:t>, implementazione </a:t>
            </a:r>
            <a:r>
              <a:rPr lang="it-IT"/>
              <a:t>più efficiente</a:t>
            </a:r>
            <a:endParaRPr lang="it-IT" dirty="0"/>
          </a:p>
          <a:p>
            <a:pPr lvl="1"/>
            <a:r>
              <a:rPr lang="it-IT" dirty="0"/>
              <a:t>Introduzione di livelli diversi di autorizzazione</a:t>
            </a:r>
          </a:p>
          <a:p>
            <a:pPr lvl="2"/>
            <a:r>
              <a:rPr lang="it-IT" dirty="0"/>
              <a:t>Autogestione delle sottozone per ciascun </a:t>
            </a:r>
            <a:r>
              <a:rPr lang="it-IT" dirty="0" err="1"/>
              <a:t>tenant</a:t>
            </a: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015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589</Words>
  <Application>Microsoft Macintosh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Monaco</vt:lpstr>
      <vt:lpstr>Office Theme</vt:lpstr>
      <vt:lpstr>PowerDNS + Zabbix soluzione HA per servizi core di INFN-CC </vt:lpstr>
      <vt:lpstr>Outline </vt:lpstr>
      <vt:lpstr>INFN Corporate Cloud </vt:lpstr>
      <vt:lpstr>DNS HA : powerDNS</vt:lpstr>
      <vt:lpstr>Il client pDNScli [1]</vt:lpstr>
      <vt:lpstr>Esempio : insert/lookup</vt:lpstr>
      <vt:lpstr>I check Zabbix [2,3]</vt:lpstr>
      <vt:lpstr>PowerPoint Presentation</vt:lpstr>
      <vt:lpstr>Osservazioni</vt:lpstr>
      <vt:lpstr>Riferimenti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PowerDNS + Zabbix</dc:title>
  <dc:creator>Emidio Maria Giorgio</dc:creator>
  <cp:lastModifiedBy>Emidio Maria Giorgio</cp:lastModifiedBy>
  <cp:revision>6</cp:revision>
  <dcterms:created xsi:type="dcterms:W3CDTF">2019-05-28T15:30:07Z</dcterms:created>
  <dcterms:modified xsi:type="dcterms:W3CDTF">2019-06-04T13:21:08Z</dcterms:modified>
</cp:coreProperties>
</file>