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9" r:id="rId2"/>
    <p:sldId id="406" r:id="rId3"/>
    <p:sldId id="344" r:id="rId4"/>
    <p:sldId id="414" r:id="rId5"/>
    <p:sldId id="411" r:id="rId6"/>
    <p:sldId id="410" r:id="rId7"/>
    <p:sldId id="368" r:id="rId8"/>
    <p:sldId id="401" r:id="rId9"/>
    <p:sldId id="451" r:id="rId10"/>
    <p:sldId id="452" r:id="rId11"/>
    <p:sldId id="453" r:id="rId12"/>
    <p:sldId id="407" r:id="rId13"/>
    <p:sldId id="415" r:id="rId14"/>
    <p:sldId id="412" r:id="rId15"/>
    <p:sldId id="424" r:id="rId16"/>
    <p:sldId id="408" r:id="rId17"/>
    <p:sldId id="418" r:id="rId18"/>
    <p:sldId id="419" r:id="rId19"/>
    <p:sldId id="425" r:id="rId20"/>
    <p:sldId id="420" r:id="rId21"/>
    <p:sldId id="421" r:id="rId22"/>
    <p:sldId id="427" r:id="rId23"/>
    <p:sldId id="422" r:id="rId24"/>
    <p:sldId id="423" r:id="rId25"/>
    <p:sldId id="426" r:id="rId26"/>
    <p:sldId id="455" r:id="rId27"/>
    <p:sldId id="457" r:id="rId28"/>
    <p:sldId id="456" r:id="rId29"/>
    <p:sldId id="458" r:id="rId30"/>
    <p:sldId id="459" r:id="rId31"/>
    <p:sldId id="460" r:id="rId32"/>
    <p:sldId id="461" r:id="rId33"/>
    <p:sldId id="463" r:id="rId34"/>
    <p:sldId id="395" r:id="rId35"/>
    <p:sldId id="462" r:id="rId36"/>
    <p:sldId id="396" r:id="rId37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B51AD69-3E19-4E23-867C-336CA5095B62}">
          <p14:sldIdLst>
            <p14:sldId id="259"/>
            <p14:sldId id="406"/>
            <p14:sldId id="344"/>
            <p14:sldId id="414"/>
            <p14:sldId id="411"/>
            <p14:sldId id="410"/>
            <p14:sldId id="368"/>
            <p14:sldId id="401"/>
            <p14:sldId id="451"/>
            <p14:sldId id="452"/>
            <p14:sldId id="453"/>
            <p14:sldId id="407"/>
            <p14:sldId id="415"/>
            <p14:sldId id="412"/>
            <p14:sldId id="424"/>
            <p14:sldId id="408"/>
            <p14:sldId id="418"/>
            <p14:sldId id="419"/>
            <p14:sldId id="425"/>
            <p14:sldId id="420"/>
            <p14:sldId id="421"/>
            <p14:sldId id="427"/>
            <p14:sldId id="422"/>
            <p14:sldId id="423"/>
            <p14:sldId id="426"/>
            <p14:sldId id="455"/>
            <p14:sldId id="457"/>
            <p14:sldId id="456"/>
            <p14:sldId id="458"/>
            <p14:sldId id="459"/>
            <p14:sldId id="460"/>
            <p14:sldId id="461"/>
            <p14:sldId id="463"/>
            <p14:sldId id="395"/>
            <p14:sldId id="462"/>
            <p14:sldId id="3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32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880" y="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72F88-C948-4242-A997-DC0E1BCB88EA}" type="doc">
      <dgm:prSet loTypeId="urn:microsoft.com/office/officeart/2005/8/layout/cycle8" loCatId="" qsTypeId="urn:microsoft.com/office/officeart/2005/8/quickstyle/3d7" qsCatId="3D" csTypeId="urn:microsoft.com/office/officeart/2005/8/colors/accent1_3" csCatId="accent1" phldr="1"/>
      <dgm:spPr/>
    </dgm:pt>
    <dgm:pt modelId="{9D7D727C-A43B-2745-AA55-65774A6914DB}">
      <dgm:prSet phldrT="[Testo]"/>
      <dgm:spPr/>
      <dgm:t>
        <a:bodyPr/>
        <a:lstStyle/>
        <a:p>
          <a:r>
            <a:rPr lang="it-IT" dirty="0" smtClean="0"/>
            <a:t>TITOLARE</a:t>
          </a:r>
          <a:endParaRPr lang="it-IT" dirty="0"/>
        </a:p>
      </dgm:t>
    </dgm:pt>
    <dgm:pt modelId="{846EF4BB-21CD-9D45-BBCE-4E879A2D56CF}" type="parTrans" cxnId="{F4F40DA8-BA6D-4341-967E-C690E204C069}">
      <dgm:prSet/>
      <dgm:spPr/>
      <dgm:t>
        <a:bodyPr/>
        <a:lstStyle/>
        <a:p>
          <a:endParaRPr lang="it-IT"/>
        </a:p>
      </dgm:t>
    </dgm:pt>
    <dgm:pt modelId="{4C87D45A-F21D-0547-BDBB-ADF4E8A388D1}" type="sibTrans" cxnId="{F4F40DA8-BA6D-4341-967E-C690E204C069}">
      <dgm:prSet/>
      <dgm:spPr/>
      <dgm:t>
        <a:bodyPr/>
        <a:lstStyle/>
        <a:p>
          <a:endParaRPr lang="it-IT"/>
        </a:p>
      </dgm:t>
    </dgm:pt>
    <dgm:pt modelId="{5C156D8B-0695-6946-A14D-7D8B3E1C72F0}">
      <dgm:prSet phldrT="[Testo]"/>
      <dgm:spPr/>
      <dgm:t>
        <a:bodyPr/>
        <a:lstStyle/>
        <a:p>
          <a:r>
            <a:rPr lang="it-IT" dirty="0" smtClean="0"/>
            <a:t>CONTITOLARE</a:t>
          </a:r>
          <a:endParaRPr lang="it-IT" dirty="0"/>
        </a:p>
      </dgm:t>
    </dgm:pt>
    <dgm:pt modelId="{90025C4A-B44F-344F-ACB4-E656F699F3E4}" type="parTrans" cxnId="{8E6347F2-F11D-2B46-B329-A706276C2970}">
      <dgm:prSet/>
      <dgm:spPr/>
      <dgm:t>
        <a:bodyPr/>
        <a:lstStyle/>
        <a:p>
          <a:endParaRPr lang="it-IT"/>
        </a:p>
      </dgm:t>
    </dgm:pt>
    <dgm:pt modelId="{39C8DCDC-8B25-2148-BDEB-942F05D11C53}" type="sibTrans" cxnId="{8E6347F2-F11D-2B46-B329-A706276C2970}">
      <dgm:prSet/>
      <dgm:spPr/>
      <dgm:t>
        <a:bodyPr/>
        <a:lstStyle/>
        <a:p>
          <a:endParaRPr lang="it-IT"/>
        </a:p>
      </dgm:t>
    </dgm:pt>
    <dgm:pt modelId="{FEBE514C-87B1-AE49-8CCE-1AB26B91F38B}">
      <dgm:prSet phldrT="[Testo]"/>
      <dgm:spPr/>
      <dgm:t>
        <a:bodyPr/>
        <a:lstStyle/>
        <a:p>
          <a:r>
            <a:rPr lang="it-IT" dirty="0" smtClean="0"/>
            <a:t>RESPONSABILE</a:t>
          </a:r>
          <a:endParaRPr lang="it-IT" dirty="0"/>
        </a:p>
      </dgm:t>
    </dgm:pt>
    <dgm:pt modelId="{E725D938-1815-7C4B-B2D1-95A466B97100}" type="parTrans" cxnId="{A951FA58-0985-754A-8B36-3B25AC041D27}">
      <dgm:prSet/>
      <dgm:spPr/>
      <dgm:t>
        <a:bodyPr/>
        <a:lstStyle/>
        <a:p>
          <a:endParaRPr lang="it-IT"/>
        </a:p>
      </dgm:t>
    </dgm:pt>
    <dgm:pt modelId="{89CD463C-DAED-A64D-9772-D530DA8E7DF3}" type="sibTrans" cxnId="{A951FA58-0985-754A-8B36-3B25AC041D27}">
      <dgm:prSet/>
      <dgm:spPr/>
      <dgm:t>
        <a:bodyPr/>
        <a:lstStyle/>
        <a:p>
          <a:endParaRPr lang="it-IT"/>
        </a:p>
      </dgm:t>
    </dgm:pt>
    <dgm:pt modelId="{AA41CDF0-A414-4C3A-AC8F-B303AA46D82C}">
      <dgm:prSet phldrT="[Testo]"/>
      <dgm:spPr/>
      <dgm:t>
        <a:bodyPr/>
        <a:lstStyle/>
        <a:p>
          <a:r>
            <a:rPr lang="it-IT" dirty="0" smtClean="0"/>
            <a:t>SUB-RESPONSABILE</a:t>
          </a:r>
          <a:endParaRPr lang="it-IT" dirty="0"/>
        </a:p>
      </dgm:t>
    </dgm:pt>
    <dgm:pt modelId="{16F3836D-4AE2-4FD5-AA82-AB26DDCAA79A}" type="parTrans" cxnId="{0C58CD56-9FC2-4C00-9C40-F63B43E452D3}">
      <dgm:prSet/>
      <dgm:spPr/>
      <dgm:t>
        <a:bodyPr/>
        <a:lstStyle/>
        <a:p>
          <a:endParaRPr lang="it-IT"/>
        </a:p>
      </dgm:t>
    </dgm:pt>
    <dgm:pt modelId="{35FEDB9D-5B2B-4FD2-86B8-BC85D555B225}" type="sibTrans" cxnId="{0C58CD56-9FC2-4C00-9C40-F63B43E452D3}">
      <dgm:prSet/>
      <dgm:spPr/>
      <dgm:t>
        <a:bodyPr/>
        <a:lstStyle/>
        <a:p>
          <a:endParaRPr lang="it-IT"/>
        </a:p>
      </dgm:t>
    </dgm:pt>
    <dgm:pt modelId="{377EFD98-DF53-C84D-9FF7-3401FFBC1D51}" type="pres">
      <dgm:prSet presAssocID="{63B72F88-C948-4242-A997-DC0E1BCB88EA}" presName="compositeShape" presStyleCnt="0">
        <dgm:presLayoutVars>
          <dgm:chMax val="7"/>
          <dgm:dir/>
          <dgm:resizeHandles val="exact"/>
        </dgm:presLayoutVars>
      </dgm:prSet>
      <dgm:spPr/>
    </dgm:pt>
    <dgm:pt modelId="{99447D5A-34D0-AA4C-B864-2510899BFB4E}" type="pres">
      <dgm:prSet presAssocID="{63B72F88-C948-4242-A997-DC0E1BCB88EA}" presName="wedge1" presStyleLbl="node1" presStyleIdx="0" presStyleCnt="4"/>
      <dgm:spPr/>
      <dgm:t>
        <a:bodyPr/>
        <a:lstStyle/>
        <a:p>
          <a:endParaRPr lang="it-IT"/>
        </a:p>
      </dgm:t>
    </dgm:pt>
    <dgm:pt modelId="{CE41C519-0F79-9348-B40E-FFE111026DA0}" type="pres">
      <dgm:prSet presAssocID="{63B72F88-C948-4242-A997-DC0E1BCB88EA}" presName="dummy1a" presStyleCnt="0"/>
      <dgm:spPr/>
    </dgm:pt>
    <dgm:pt modelId="{CBDB5090-D6C3-264D-AC62-6609FB9AFCA3}" type="pres">
      <dgm:prSet presAssocID="{63B72F88-C948-4242-A997-DC0E1BCB88EA}" presName="dummy1b" presStyleCnt="0"/>
      <dgm:spPr/>
    </dgm:pt>
    <dgm:pt modelId="{A1596074-BE3F-3541-882E-CE864E70768B}" type="pres">
      <dgm:prSet presAssocID="{63B72F88-C948-4242-A997-DC0E1BCB88E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5AA380-2177-0B40-8C50-03AAFE06FD7E}" type="pres">
      <dgm:prSet presAssocID="{63B72F88-C948-4242-A997-DC0E1BCB88EA}" presName="wedge2" presStyleLbl="node1" presStyleIdx="1" presStyleCnt="4"/>
      <dgm:spPr/>
      <dgm:t>
        <a:bodyPr/>
        <a:lstStyle/>
        <a:p>
          <a:endParaRPr lang="it-IT"/>
        </a:p>
      </dgm:t>
    </dgm:pt>
    <dgm:pt modelId="{ED47B82C-4397-D84E-9E15-7793CE82C9D0}" type="pres">
      <dgm:prSet presAssocID="{63B72F88-C948-4242-A997-DC0E1BCB88EA}" presName="dummy2a" presStyleCnt="0"/>
      <dgm:spPr/>
    </dgm:pt>
    <dgm:pt modelId="{5E7EA8C7-1D9B-3944-AD6F-1765645B1A95}" type="pres">
      <dgm:prSet presAssocID="{63B72F88-C948-4242-A997-DC0E1BCB88EA}" presName="dummy2b" presStyleCnt="0"/>
      <dgm:spPr/>
    </dgm:pt>
    <dgm:pt modelId="{90B59595-DBFD-9E45-8B33-4623D6C33C8C}" type="pres">
      <dgm:prSet presAssocID="{63B72F88-C948-4242-A997-DC0E1BCB88E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693610-DF79-6440-94BE-7073EC5E9F88}" type="pres">
      <dgm:prSet presAssocID="{63B72F88-C948-4242-A997-DC0E1BCB88EA}" presName="wedge3" presStyleLbl="node1" presStyleIdx="2" presStyleCnt="4"/>
      <dgm:spPr/>
      <dgm:t>
        <a:bodyPr/>
        <a:lstStyle/>
        <a:p>
          <a:endParaRPr lang="it-IT"/>
        </a:p>
      </dgm:t>
    </dgm:pt>
    <dgm:pt modelId="{F3DE656B-E787-DF4F-B3F1-AE678FC6E564}" type="pres">
      <dgm:prSet presAssocID="{63B72F88-C948-4242-A997-DC0E1BCB88EA}" presName="dummy3a" presStyleCnt="0"/>
      <dgm:spPr/>
    </dgm:pt>
    <dgm:pt modelId="{CBF0797E-7EEA-D646-9455-22141FC5B2A5}" type="pres">
      <dgm:prSet presAssocID="{63B72F88-C948-4242-A997-DC0E1BCB88EA}" presName="dummy3b" presStyleCnt="0"/>
      <dgm:spPr/>
    </dgm:pt>
    <dgm:pt modelId="{AF704F4A-8840-114D-AAFB-DA40AB4D4FA0}" type="pres">
      <dgm:prSet presAssocID="{63B72F88-C948-4242-A997-DC0E1BCB88E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69D999-F3D2-4704-AE38-043A72C2AC2D}" type="pres">
      <dgm:prSet presAssocID="{63B72F88-C948-4242-A997-DC0E1BCB88EA}" presName="wedge4" presStyleLbl="node1" presStyleIdx="3" presStyleCnt="4"/>
      <dgm:spPr/>
      <dgm:t>
        <a:bodyPr/>
        <a:lstStyle/>
        <a:p>
          <a:endParaRPr lang="it-IT"/>
        </a:p>
      </dgm:t>
    </dgm:pt>
    <dgm:pt modelId="{F34144D1-0CE0-4584-AC22-17021F9BEC44}" type="pres">
      <dgm:prSet presAssocID="{63B72F88-C948-4242-A997-DC0E1BCB88EA}" presName="dummy4a" presStyleCnt="0"/>
      <dgm:spPr/>
    </dgm:pt>
    <dgm:pt modelId="{39565C41-1BC3-4375-8A43-A5C265765E26}" type="pres">
      <dgm:prSet presAssocID="{63B72F88-C948-4242-A997-DC0E1BCB88EA}" presName="dummy4b" presStyleCnt="0"/>
      <dgm:spPr/>
    </dgm:pt>
    <dgm:pt modelId="{CF12836E-0EA7-4D13-B74B-F3C6AF5D351D}" type="pres">
      <dgm:prSet presAssocID="{63B72F88-C948-4242-A997-DC0E1BCB88E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7F2F0A-DC8F-FC47-9951-02CDC3E42C67}" type="pres">
      <dgm:prSet presAssocID="{4C87D45A-F21D-0547-BDBB-ADF4E8A388D1}" presName="arrowWedge1" presStyleLbl="fgSibTrans2D1" presStyleIdx="0" presStyleCnt="4"/>
      <dgm:spPr/>
    </dgm:pt>
    <dgm:pt modelId="{6A6657A6-DA44-D747-BE9A-717365654BD5}" type="pres">
      <dgm:prSet presAssocID="{39C8DCDC-8B25-2148-BDEB-942F05D11C53}" presName="arrowWedge2" presStyleLbl="fgSibTrans2D1" presStyleIdx="1" presStyleCnt="4"/>
      <dgm:spPr/>
    </dgm:pt>
    <dgm:pt modelId="{DE26E8DC-6C52-3345-A044-21788ADCDACD}" type="pres">
      <dgm:prSet presAssocID="{89CD463C-DAED-A64D-9772-D530DA8E7DF3}" presName="arrowWedge3" presStyleLbl="fgSibTrans2D1" presStyleIdx="2" presStyleCnt="4"/>
      <dgm:spPr/>
    </dgm:pt>
    <dgm:pt modelId="{199FA478-B11B-493D-9D53-2CDD31B438BB}" type="pres">
      <dgm:prSet presAssocID="{35FEDB9D-5B2B-4FD2-86B8-BC85D555B225}" presName="arrowWedge4" presStyleLbl="fgSibTrans2D1" presStyleIdx="3" presStyleCnt="4"/>
      <dgm:spPr/>
    </dgm:pt>
  </dgm:ptLst>
  <dgm:cxnLst>
    <dgm:cxn modelId="{5F9EEE04-B9C8-614B-A4B2-C4C334900541}" type="presOf" srcId="{9D7D727C-A43B-2745-AA55-65774A6914DB}" destId="{99447D5A-34D0-AA4C-B864-2510899BFB4E}" srcOrd="0" destOrd="0" presId="urn:microsoft.com/office/officeart/2005/8/layout/cycle8"/>
    <dgm:cxn modelId="{10942E93-291B-2D42-8684-CA15D0EF7579}" type="presOf" srcId="{5C156D8B-0695-6946-A14D-7D8B3E1C72F0}" destId="{90B59595-DBFD-9E45-8B33-4623D6C33C8C}" srcOrd="1" destOrd="0" presId="urn:microsoft.com/office/officeart/2005/8/layout/cycle8"/>
    <dgm:cxn modelId="{0030205A-A4B0-C844-B69E-665DEA3D414F}" type="presOf" srcId="{FEBE514C-87B1-AE49-8CCE-1AB26B91F38B}" destId="{3F693610-DF79-6440-94BE-7073EC5E9F88}" srcOrd="0" destOrd="0" presId="urn:microsoft.com/office/officeart/2005/8/layout/cycle8"/>
    <dgm:cxn modelId="{38083B6C-CEC7-1144-AC06-22DCC7A1C272}" type="presOf" srcId="{5C156D8B-0695-6946-A14D-7D8B3E1C72F0}" destId="{FD5AA380-2177-0B40-8C50-03AAFE06FD7E}" srcOrd="0" destOrd="0" presId="urn:microsoft.com/office/officeart/2005/8/layout/cycle8"/>
    <dgm:cxn modelId="{8E6347F2-F11D-2B46-B329-A706276C2970}" srcId="{63B72F88-C948-4242-A997-DC0E1BCB88EA}" destId="{5C156D8B-0695-6946-A14D-7D8B3E1C72F0}" srcOrd="1" destOrd="0" parTransId="{90025C4A-B44F-344F-ACB4-E656F699F3E4}" sibTransId="{39C8DCDC-8B25-2148-BDEB-942F05D11C53}"/>
    <dgm:cxn modelId="{4B654B8A-5F68-EE4F-9300-9FAC720F3A9D}" type="presOf" srcId="{63B72F88-C948-4242-A997-DC0E1BCB88EA}" destId="{377EFD98-DF53-C84D-9FF7-3401FFBC1D51}" srcOrd="0" destOrd="0" presId="urn:microsoft.com/office/officeart/2005/8/layout/cycle8"/>
    <dgm:cxn modelId="{EDA4E5FB-4349-B946-8304-326042E9FC6F}" type="presOf" srcId="{FEBE514C-87B1-AE49-8CCE-1AB26B91F38B}" destId="{AF704F4A-8840-114D-AAFB-DA40AB4D4FA0}" srcOrd="1" destOrd="0" presId="urn:microsoft.com/office/officeart/2005/8/layout/cycle8"/>
    <dgm:cxn modelId="{0C58CD56-9FC2-4C00-9C40-F63B43E452D3}" srcId="{63B72F88-C948-4242-A997-DC0E1BCB88EA}" destId="{AA41CDF0-A414-4C3A-AC8F-B303AA46D82C}" srcOrd="3" destOrd="0" parTransId="{16F3836D-4AE2-4FD5-AA82-AB26DDCAA79A}" sibTransId="{35FEDB9D-5B2B-4FD2-86B8-BC85D555B225}"/>
    <dgm:cxn modelId="{A951FA58-0985-754A-8B36-3B25AC041D27}" srcId="{63B72F88-C948-4242-A997-DC0E1BCB88EA}" destId="{FEBE514C-87B1-AE49-8CCE-1AB26B91F38B}" srcOrd="2" destOrd="0" parTransId="{E725D938-1815-7C4B-B2D1-95A466B97100}" sibTransId="{89CD463C-DAED-A64D-9772-D530DA8E7DF3}"/>
    <dgm:cxn modelId="{F4F40DA8-BA6D-4341-967E-C690E204C069}" srcId="{63B72F88-C948-4242-A997-DC0E1BCB88EA}" destId="{9D7D727C-A43B-2745-AA55-65774A6914DB}" srcOrd="0" destOrd="0" parTransId="{846EF4BB-21CD-9D45-BBCE-4E879A2D56CF}" sibTransId="{4C87D45A-F21D-0547-BDBB-ADF4E8A388D1}"/>
    <dgm:cxn modelId="{6943134E-A7A1-4B0F-B26C-4C9B95F13372}" type="presOf" srcId="{AA41CDF0-A414-4C3A-AC8F-B303AA46D82C}" destId="{9B69D999-F3D2-4704-AE38-043A72C2AC2D}" srcOrd="0" destOrd="0" presId="urn:microsoft.com/office/officeart/2005/8/layout/cycle8"/>
    <dgm:cxn modelId="{B3F53CD6-2FC1-4F4F-9591-D239D21F68C2}" type="presOf" srcId="{9D7D727C-A43B-2745-AA55-65774A6914DB}" destId="{A1596074-BE3F-3541-882E-CE864E70768B}" srcOrd="1" destOrd="0" presId="urn:microsoft.com/office/officeart/2005/8/layout/cycle8"/>
    <dgm:cxn modelId="{CFD2C5D2-3D7A-4FDF-B9F3-2EF6D4ECE19A}" type="presOf" srcId="{AA41CDF0-A414-4C3A-AC8F-B303AA46D82C}" destId="{CF12836E-0EA7-4D13-B74B-F3C6AF5D351D}" srcOrd="1" destOrd="0" presId="urn:microsoft.com/office/officeart/2005/8/layout/cycle8"/>
    <dgm:cxn modelId="{E7FFE423-456B-B74E-8ACB-3FD6DCD41BD7}" type="presParOf" srcId="{377EFD98-DF53-C84D-9FF7-3401FFBC1D51}" destId="{99447D5A-34D0-AA4C-B864-2510899BFB4E}" srcOrd="0" destOrd="0" presId="urn:microsoft.com/office/officeart/2005/8/layout/cycle8"/>
    <dgm:cxn modelId="{25408919-5A3F-7A42-855C-D088E0AB248D}" type="presParOf" srcId="{377EFD98-DF53-C84D-9FF7-3401FFBC1D51}" destId="{CE41C519-0F79-9348-B40E-FFE111026DA0}" srcOrd="1" destOrd="0" presId="urn:microsoft.com/office/officeart/2005/8/layout/cycle8"/>
    <dgm:cxn modelId="{86ABEB9E-27C0-B04B-BC72-07A83E63AE60}" type="presParOf" srcId="{377EFD98-DF53-C84D-9FF7-3401FFBC1D51}" destId="{CBDB5090-D6C3-264D-AC62-6609FB9AFCA3}" srcOrd="2" destOrd="0" presId="urn:microsoft.com/office/officeart/2005/8/layout/cycle8"/>
    <dgm:cxn modelId="{B676DC92-D084-C147-88B2-FC3FC536A440}" type="presParOf" srcId="{377EFD98-DF53-C84D-9FF7-3401FFBC1D51}" destId="{A1596074-BE3F-3541-882E-CE864E70768B}" srcOrd="3" destOrd="0" presId="urn:microsoft.com/office/officeart/2005/8/layout/cycle8"/>
    <dgm:cxn modelId="{81DFDCDC-3DF2-EB44-A53C-BA18F0A0810C}" type="presParOf" srcId="{377EFD98-DF53-C84D-9FF7-3401FFBC1D51}" destId="{FD5AA380-2177-0B40-8C50-03AAFE06FD7E}" srcOrd="4" destOrd="0" presId="urn:microsoft.com/office/officeart/2005/8/layout/cycle8"/>
    <dgm:cxn modelId="{A52318B0-9318-4746-B502-752C1295A435}" type="presParOf" srcId="{377EFD98-DF53-C84D-9FF7-3401FFBC1D51}" destId="{ED47B82C-4397-D84E-9E15-7793CE82C9D0}" srcOrd="5" destOrd="0" presId="urn:microsoft.com/office/officeart/2005/8/layout/cycle8"/>
    <dgm:cxn modelId="{636ACA37-BF24-8741-8165-9752EDB282D6}" type="presParOf" srcId="{377EFD98-DF53-C84D-9FF7-3401FFBC1D51}" destId="{5E7EA8C7-1D9B-3944-AD6F-1765645B1A95}" srcOrd="6" destOrd="0" presId="urn:microsoft.com/office/officeart/2005/8/layout/cycle8"/>
    <dgm:cxn modelId="{682AFF83-0E31-4340-BEF5-DE4555E67D63}" type="presParOf" srcId="{377EFD98-DF53-C84D-9FF7-3401FFBC1D51}" destId="{90B59595-DBFD-9E45-8B33-4623D6C33C8C}" srcOrd="7" destOrd="0" presId="urn:microsoft.com/office/officeart/2005/8/layout/cycle8"/>
    <dgm:cxn modelId="{828F4523-A459-054A-BFD1-98D1EB7D6CF4}" type="presParOf" srcId="{377EFD98-DF53-C84D-9FF7-3401FFBC1D51}" destId="{3F693610-DF79-6440-94BE-7073EC5E9F88}" srcOrd="8" destOrd="0" presId="urn:microsoft.com/office/officeart/2005/8/layout/cycle8"/>
    <dgm:cxn modelId="{7C7B9DB6-20C0-664A-8C07-8DD6972329B9}" type="presParOf" srcId="{377EFD98-DF53-C84D-9FF7-3401FFBC1D51}" destId="{F3DE656B-E787-DF4F-B3F1-AE678FC6E564}" srcOrd="9" destOrd="0" presId="urn:microsoft.com/office/officeart/2005/8/layout/cycle8"/>
    <dgm:cxn modelId="{3179E8A2-990A-B74D-81FD-937B017C4F5C}" type="presParOf" srcId="{377EFD98-DF53-C84D-9FF7-3401FFBC1D51}" destId="{CBF0797E-7EEA-D646-9455-22141FC5B2A5}" srcOrd="10" destOrd="0" presId="urn:microsoft.com/office/officeart/2005/8/layout/cycle8"/>
    <dgm:cxn modelId="{8D3D0D93-2D44-0B4E-9D88-00C8EF8F6D59}" type="presParOf" srcId="{377EFD98-DF53-C84D-9FF7-3401FFBC1D51}" destId="{AF704F4A-8840-114D-AAFB-DA40AB4D4FA0}" srcOrd="11" destOrd="0" presId="urn:microsoft.com/office/officeart/2005/8/layout/cycle8"/>
    <dgm:cxn modelId="{F17F4559-FE15-47E3-A245-EA3E73B3C2A1}" type="presParOf" srcId="{377EFD98-DF53-C84D-9FF7-3401FFBC1D51}" destId="{9B69D999-F3D2-4704-AE38-043A72C2AC2D}" srcOrd="12" destOrd="0" presId="urn:microsoft.com/office/officeart/2005/8/layout/cycle8"/>
    <dgm:cxn modelId="{F52096EC-4165-487E-B96D-7AC987EBB51B}" type="presParOf" srcId="{377EFD98-DF53-C84D-9FF7-3401FFBC1D51}" destId="{F34144D1-0CE0-4584-AC22-17021F9BEC44}" srcOrd="13" destOrd="0" presId="urn:microsoft.com/office/officeart/2005/8/layout/cycle8"/>
    <dgm:cxn modelId="{1AD19ACA-1EDB-49B9-95D8-A339D4CECBB7}" type="presParOf" srcId="{377EFD98-DF53-C84D-9FF7-3401FFBC1D51}" destId="{39565C41-1BC3-4375-8A43-A5C265765E26}" srcOrd="14" destOrd="0" presId="urn:microsoft.com/office/officeart/2005/8/layout/cycle8"/>
    <dgm:cxn modelId="{C2A40A5F-6BFD-42DF-8C49-93D6312D37D1}" type="presParOf" srcId="{377EFD98-DF53-C84D-9FF7-3401FFBC1D51}" destId="{CF12836E-0EA7-4D13-B74B-F3C6AF5D351D}" srcOrd="15" destOrd="0" presId="urn:microsoft.com/office/officeart/2005/8/layout/cycle8"/>
    <dgm:cxn modelId="{0611F59F-9D3A-7A4E-A65D-3A87B2145327}" type="presParOf" srcId="{377EFD98-DF53-C84D-9FF7-3401FFBC1D51}" destId="{0E7F2F0A-DC8F-FC47-9951-02CDC3E42C67}" srcOrd="16" destOrd="0" presId="urn:microsoft.com/office/officeart/2005/8/layout/cycle8"/>
    <dgm:cxn modelId="{76335396-5E96-0C48-AC8F-0FB382A4CB64}" type="presParOf" srcId="{377EFD98-DF53-C84D-9FF7-3401FFBC1D51}" destId="{6A6657A6-DA44-D747-BE9A-717365654BD5}" srcOrd="17" destOrd="0" presId="urn:microsoft.com/office/officeart/2005/8/layout/cycle8"/>
    <dgm:cxn modelId="{46F20231-C378-B649-A803-E9C8091062A8}" type="presParOf" srcId="{377EFD98-DF53-C84D-9FF7-3401FFBC1D51}" destId="{DE26E8DC-6C52-3345-A044-21788ADCDACD}" srcOrd="18" destOrd="0" presId="urn:microsoft.com/office/officeart/2005/8/layout/cycle8"/>
    <dgm:cxn modelId="{D793139E-DE58-4CCE-ACD4-99770B47C044}" type="presParOf" srcId="{377EFD98-DF53-C84D-9FF7-3401FFBC1D51}" destId="{199FA478-B11B-493D-9D53-2CDD31B438B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243C3D-4F1E-4103-A524-A3AD99A253C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EB319C6-ED75-43BE-A42D-8453903C73E1}">
      <dgm:prSet phldrT="[Testo]"/>
      <dgm:spPr/>
      <dgm:t>
        <a:bodyPr/>
        <a:lstStyle/>
        <a:p>
          <a:r>
            <a:rPr lang="it-IT" dirty="0" smtClean="0"/>
            <a:t>OPERATORE DI TELECOMUNICAZIONE</a:t>
          </a:r>
          <a:endParaRPr lang="it-IT" dirty="0"/>
        </a:p>
      </dgm:t>
    </dgm:pt>
    <dgm:pt modelId="{13AC2B4C-09E2-44DC-A8E7-4158D95354C6}" type="parTrans" cxnId="{93728115-1BF1-482F-85D8-40837759FA93}">
      <dgm:prSet/>
      <dgm:spPr/>
      <dgm:t>
        <a:bodyPr/>
        <a:lstStyle/>
        <a:p>
          <a:endParaRPr lang="it-IT"/>
        </a:p>
      </dgm:t>
    </dgm:pt>
    <dgm:pt modelId="{A0AF7B56-D23B-4E5E-A1CF-A6934A4B2DCA}" type="sibTrans" cxnId="{93728115-1BF1-482F-85D8-40837759FA93}">
      <dgm:prSet/>
      <dgm:spPr/>
      <dgm:t>
        <a:bodyPr/>
        <a:lstStyle/>
        <a:p>
          <a:endParaRPr lang="it-IT"/>
        </a:p>
      </dgm:t>
    </dgm:pt>
    <dgm:pt modelId="{CFCAC16D-A331-4BC7-A453-88AACD4D1FE6}">
      <dgm:prSet phldrT="[Testo]" custT="1"/>
      <dgm:spPr/>
      <dgm:t>
        <a:bodyPr/>
        <a:lstStyle/>
        <a:p>
          <a:pPr algn="l"/>
          <a:r>
            <a:rPr lang="it-IT" sz="2400" dirty="0" smtClean="0"/>
            <a:t>E’ TITOLARE SOLO PER I DATI RELATIVI AL TRAFFICO E ALLA FATTURAZIONE E NON PER I DATI TRASMESSI</a:t>
          </a:r>
          <a:endParaRPr lang="it-IT" sz="2400" dirty="0"/>
        </a:p>
      </dgm:t>
    </dgm:pt>
    <dgm:pt modelId="{8BD634AD-6F2D-4179-ADE0-7BDFF29C3B56}" type="parTrans" cxnId="{5598CDEF-EE39-4219-BA5C-15F29D3DAB80}">
      <dgm:prSet/>
      <dgm:spPr/>
      <dgm:t>
        <a:bodyPr/>
        <a:lstStyle/>
        <a:p>
          <a:endParaRPr lang="it-IT"/>
        </a:p>
      </dgm:t>
    </dgm:pt>
    <dgm:pt modelId="{F6E070D2-94F3-44F1-933E-27A9BE523001}" type="sibTrans" cxnId="{5598CDEF-EE39-4219-BA5C-15F29D3DAB80}">
      <dgm:prSet/>
      <dgm:spPr/>
      <dgm:t>
        <a:bodyPr/>
        <a:lstStyle/>
        <a:p>
          <a:endParaRPr lang="it-IT"/>
        </a:p>
      </dgm:t>
    </dgm:pt>
    <dgm:pt modelId="{592308C2-D6E5-4553-9299-AEFAFED8C9B9}" type="pres">
      <dgm:prSet presAssocID="{55243C3D-4F1E-4103-A524-A3AD99A253C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B438C32-9B50-4F72-85C4-427C81EA91E1}" type="pres">
      <dgm:prSet presAssocID="{9EB319C6-ED75-43BE-A42D-8453903C73E1}" presName="composite" presStyleCnt="0"/>
      <dgm:spPr/>
    </dgm:pt>
    <dgm:pt modelId="{24505D08-FAA5-448E-8CDC-DA9233AFFF92}" type="pres">
      <dgm:prSet presAssocID="{9EB319C6-ED75-43BE-A42D-8453903C73E1}" presName="ParentAccentShape" presStyleLbl="trBgShp" presStyleIdx="0" presStyleCnt="2"/>
      <dgm:spPr/>
    </dgm:pt>
    <dgm:pt modelId="{D0176B87-173C-4C4D-A2CC-57755DBECB98}" type="pres">
      <dgm:prSet presAssocID="{9EB319C6-ED75-43BE-A42D-8453903C73E1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FA54E4-9D7C-45D4-A2FA-B4893B2C0FE3}" type="pres">
      <dgm:prSet presAssocID="{9EB319C6-ED75-43BE-A42D-8453903C73E1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A51B43AA-A2B0-425B-B5D3-59BCC106C683}" type="pres">
      <dgm:prSet presAssocID="{9EB319C6-ED75-43BE-A42D-8453903C73E1}" presName="ChildAccentShape" presStyleLbl="trBgShp" presStyleIdx="1" presStyleCnt="2"/>
      <dgm:spPr/>
    </dgm:pt>
    <dgm:pt modelId="{43E34DB2-D902-402E-8C51-B2B1DF489B13}" type="pres">
      <dgm:prSet presAssocID="{9EB319C6-ED75-43BE-A42D-8453903C73E1}" presName="Image" presStyleLbl="alignImgPlace1" presStyleIdx="0" presStyleCnt="1" custLinFactNeighborX="-10635" custLinFactNeighborY="-1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F03F3D5B-A8D8-4801-9F83-C47B853D3B54}" type="presOf" srcId="{55243C3D-4F1E-4103-A524-A3AD99A253C6}" destId="{592308C2-D6E5-4553-9299-AEFAFED8C9B9}" srcOrd="0" destOrd="0" presId="urn:microsoft.com/office/officeart/2009/3/layout/SnapshotPictureList"/>
    <dgm:cxn modelId="{93728115-1BF1-482F-85D8-40837759FA93}" srcId="{55243C3D-4F1E-4103-A524-A3AD99A253C6}" destId="{9EB319C6-ED75-43BE-A42D-8453903C73E1}" srcOrd="0" destOrd="0" parTransId="{13AC2B4C-09E2-44DC-A8E7-4158D95354C6}" sibTransId="{A0AF7B56-D23B-4E5E-A1CF-A6934A4B2DCA}"/>
    <dgm:cxn modelId="{C50F5962-7E98-4625-B7BD-AC5759ABDB3B}" type="presOf" srcId="{CFCAC16D-A331-4BC7-A453-88AACD4D1FE6}" destId="{68FA54E4-9D7C-45D4-A2FA-B4893B2C0FE3}" srcOrd="0" destOrd="0" presId="urn:microsoft.com/office/officeart/2009/3/layout/SnapshotPictureList"/>
    <dgm:cxn modelId="{F6C49388-2239-4AE3-AA8B-5CD70AB3A5DD}" type="presOf" srcId="{9EB319C6-ED75-43BE-A42D-8453903C73E1}" destId="{D0176B87-173C-4C4D-A2CC-57755DBECB98}" srcOrd="0" destOrd="0" presId="urn:microsoft.com/office/officeart/2009/3/layout/SnapshotPictureList"/>
    <dgm:cxn modelId="{5598CDEF-EE39-4219-BA5C-15F29D3DAB80}" srcId="{9EB319C6-ED75-43BE-A42D-8453903C73E1}" destId="{CFCAC16D-A331-4BC7-A453-88AACD4D1FE6}" srcOrd="0" destOrd="0" parTransId="{8BD634AD-6F2D-4179-ADE0-7BDFF29C3B56}" sibTransId="{F6E070D2-94F3-44F1-933E-27A9BE523001}"/>
    <dgm:cxn modelId="{1ACC8211-05E4-4787-B221-C48D8DFA616F}" type="presParOf" srcId="{592308C2-D6E5-4553-9299-AEFAFED8C9B9}" destId="{6B438C32-9B50-4F72-85C4-427C81EA91E1}" srcOrd="0" destOrd="0" presId="urn:microsoft.com/office/officeart/2009/3/layout/SnapshotPictureList"/>
    <dgm:cxn modelId="{77CA4B67-468A-4E7B-81BE-B9B97B950DB9}" type="presParOf" srcId="{6B438C32-9B50-4F72-85C4-427C81EA91E1}" destId="{24505D08-FAA5-448E-8CDC-DA9233AFFF92}" srcOrd="0" destOrd="0" presId="urn:microsoft.com/office/officeart/2009/3/layout/SnapshotPictureList"/>
    <dgm:cxn modelId="{8246D5A7-42E1-4DD6-8A5A-B3556209A7A4}" type="presParOf" srcId="{6B438C32-9B50-4F72-85C4-427C81EA91E1}" destId="{D0176B87-173C-4C4D-A2CC-57755DBECB98}" srcOrd="1" destOrd="0" presId="urn:microsoft.com/office/officeart/2009/3/layout/SnapshotPictureList"/>
    <dgm:cxn modelId="{EAEE27FF-53EA-4A98-8007-8F2191FCBC21}" type="presParOf" srcId="{6B438C32-9B50-4F72-85C4-427C81EA91E1}" destId="{68FA54E4-9D7C-45D4-A2FA-B4893B2C0FE3}" srcOrd="2" destOrd="0" presId="urn:microsoft.com/office/officeart/2009/3/layout/SnapshotPictureList"/>
    <dgm:cxn modelId="{06CEC401-00AF-4E99-B897-4B0677C388CB}" type="presParOf" srcId="{6B438C32-9B50-4F72-85C4-427C81EA91E1}" destId="{A51B43AA-A2B0-425B-B5D3-59BCC106C683}" srcOrd="3" destOrd="0" presId="urn:microsoft.com/office/officeart/2009/3/layout/SnapshotPictureList"/>
    <dgm:cxn modelId="{1704A1CB-8881-4754-B52E-6EFEC87D6594}" type="presParOf" srcId="{6B438C32-9B50-4F72-85C4-427C81EA91E1}" destId="{43E34DB2-D902-402E-8C51-B2B1DF489B1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243C3D-4F1E-4103-A524-A3AD99A253C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EB319C6-ED75-43BE-A42D-8453903C73E1}">
      <dgm:prSet phldrT="[Testo]"/>
      <dgm:spPr/>
      <dgm:t>
        <a:bodyPr/>
        <a:lstStyle/>
        <a:p>
          <a:r>
            <a:rPr lang="it-IT" dirty="0" smtClean="0"/>
            <a:t>PROVIDER SERVIZI HOSTING</a:t>
          </a:r>
          <a:endParaRPr lang="it-IT" dirty="0"/>
        </a:p>
      </dgm:t>
    </dgm:pt>
    <dgm:pt modelId="{13AC2B4C-09E2-44DC-A8E7-4158D95354C6}" type="parTrans" cxnId="{93728115-1BF1-482F-85D8-40837759FA93}">
      <dgm:prSet/>
      <dgm:spPr/>
      <dgm:t>
        <a:bodyPr/>
        <a:lstStyle/>
        <a:p>
          <a:endParaRPr lang="it-IT"/>
        </a:p>
      </dgm:t>
    </dgm:pt>
    <dgm:pt modelId="{A0AF7B56-D23B-4E5E-A1CF-A6934A4B2DCA}" type="sibTrans" cxnId="{93728115-1BF1-482F-85D8-40837759FA93}">
      <dgm:prSet/>
      <dgm:spPr/>
      <dgm:t>
        <a:bodyPr/>
        <a:lstStyle/>
        <a:p>
          <a:endParaRPr lang="it-IT"/>
        </a:p>
      </dgm:t>
    </dgm:pt>
    <dgm:pt modelId="{CFCAC16D-A331-4BC7-A453-88AACD4D1FE6}">
      <dgm:prSet phldrT="[Testo]" custT="1"/>
      <dgm:spPr/>
      <dgm:t>
        <a:bodyPr/>
        <a:lstStyle/>
        <a:p>
          <a:pPr algn="l"/>
          <a:endParaRPr lang="it-IT" sz="2400" dirty="0" smtClean="0"/>
        </a:p>
        <a:p>
          <a:pPr algn="l"/>
          <a:endParaRPr lang="it-IT" sz="2400" dirty="0" smtClean="0"/>
        </a:p>
        <a:p>
          <a:pPr algn="l"/>
          <a:r>
            <a:rPr lang="it-IT" sz="2400" dirty="0" smtClean="0"/>
            <a:t>E’  RESPONSABILE per i dati personali pubblicati on-line dai suoi clienti   </a:t>
          </a:r>
          <a:endParaRPr lang="it-IT" sz="2400" dirty="0"/>
        </a:p>
      </dgm:t>
    </dgm:pt>
    <dgm:pt modelId="{8BD634AD-6F2D-4179-ADE0-7BDFF29C3B56}" type="parTrans" cxnId="{5598CDEF-EE39-4219-BA5C-15F29D3DAB80}">
      <dgm:prSet/>
      <dgm:spPr/>
      <dgm:t>
        <a:bodyPr/>
        <a:lstStyle/>
        <a:p>
          <a:endParaRPr lang="it-IT"/>
        </a:p>
      </dgm:t>
    </dgm:pt>
    <dgm:pt modelId="{F6E070D2-94F3-44F1-933E-27A9BE523001}" type="sibTrans" cxnId="{5598CDEF-EE39-4219-BA5C-15F29D3DAB80}">
      <dgm:prSet/>
      <dgm:spPr/>
      <dgm:t>
        <a:bodyPr/>
        <a:lstStyle/>
        <a:p>
          <a:endParaRPr lang="it-IT"/>
        </a:p>
      </dgm:t>
    </dgm:pt>
    <dgm:pt modelId="{592308C2-D6E5-4553-9299-AEFAFED8C9B9}" type="pres">
      <dgm:prSet presAssocID="{55243C3D-4F1E-4103-A524-A3AD99A253C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B438C32-9B50-4F72-85C4-427C81EA91E1}" type="pres">
      <dgm:prSet presAssocID="{9EB319C6-ED75-43BE-A42D-8453903C73E1}" presName="composite" presStyleCnt="0"/>
      <dgm:spPr/>
    </dgm:pt>
    <dgm:pt modelId="{24505D08-FAA5-448E-8CDC-DA9233AFFF92}" type="pres">
      <dgm:prSet presAssocID="{9EB319C6-ED75-43BE-A42D-8453903C73E1}" presName="ParentAccentShape" presStyleLbl="trBgShp" presStyleIdx="0" presStyleCnt="2"/>
      <dgm:spPr/>
    </dgm:pt>
    <dgm:pt modelId="{D0176B87-173C-4C4D-A2CC-57755DBECB98}" type="pres">
      <dgm:prSet presAssocID="{9EB319C6-ED75-43BE-A42D-8453903C73E1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FA54E4-9D7C-45D4-A2FA-B4893B2C0FE3}" type="pres">
      <dgm:prSet presAssocID="{9EB319C6-ED75-43BE-A42D-8453903C73E1}" presName="ChildText" presStyleLbl="revTx" presStyleIdx="1" presStyleCnt="2" custScaleX="144305" custLinFactNeighborX="15667" custLinFactNeighborY="-688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A51B43AA-A2B0-425B-B5D3-59BCC106C683}" type="pres">
      <dgm:prSet presAssocID="{9EB319C6-ED75-43BE-A42D-8453903C73E1}" presName="ChildAccentShape" presStyleLbl="trBgShp" presStyleIdx="1" presStyleCnt="2"/>
      <dgm:spPr/>
    </dgm:pt>
    <dgm:pt modelId="{43E34DB2-D902-402E-8C51-B2B1DF489B13}" type="pres">
      <dgm:prSet presAssocID="{9EB319C6-ED75-43BE-A42D-8453903C73E1}" presName="Image" presStyleLbl="alignImgPlace1" presStyleIdx="0" presStyleCnt="1" custLinFactNeighborX="-10635" custLinFactNeighborY="-1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it-IT"/>
        </a:p>
      </dgm:t>
    </dgm:pt>
  </dgm:ptLst>
  <dgm:cxnLst>
    <dgm:cxn modelId="{F03F3D5B-A8D8-4801-9F83-C47B853D3B54}" type="presOf" srcId="{55243C3D-4F1E-4103-A524-A3AD99A253C6}" destId="{592308C2-D6E5-4553-9299-AEFAFED8C9B9}" srcOrd="0" destOrd="0" presId="urn:microsoft.com/office/officeart/2009/3/layout/SnapshotPictureList"/>
    <dgm:cxn modelId="{93728115-1BF1-482F-85D8-40837759FA93}" srcId="{55243C3D-4F1E-4103-A524-A3AD99A253C6}" destId="{9EB319C6-ED75-43BE-A42D-8453903C73E1}" srcOrd="0" destOrd="0" parTransId="{13AC2B4C-09E2-44DC-A8E7-4158D95354C6}" sibTransId="{A0AF7B56-D23B-4E5E-A1CF-A6934A4B2DCA}"/>
    <dgm:cxn modelId="{C50F5962-7E98-4625-B7BD-AC5759ABDB3B}" type="presOf" srcId="{CFCAC16D-A331-4BC7-A453-88AACD4D1FE6}" destId="{68FA54E4-9D7C-45D4-A2FA-B4893B2C0FE3}" srcOrd="0" destOrd="0" presId="urn:microsoft.com/office/officeart/2009/3/layout/SnapshotPictureList"/>
    <dgm:cxn modelId="{F6C49388-2239-4AE3-AA8B-5CD70AB3A5DD}" type="presOf" srcId="{9EB319C6-ED75-43BE-A42D-8453903C73E1}" destId="{D0176B87-173C-4C4D-A2CC-57755DBECB98}" srcOrd="0" destOrd="0" presId="urn:microsoft.com/office/officeart/2009/3/layout/SnapshotPictureList"/>
    <dgm:cxn modelId="{5598CDEF-EE39-4219-BA5C-15F29D3DAB80}" srcId="{9EB319C6-ED75-43BE-A42D-8453903C73E1}" destId="{CFCAC16D-A331-4BC7-A453-88AACD4D1FE6}" srcOrd="0" destOrd="0" parTransId="{8BD634AD-6F2D-4179-ADE0-7BDFF29C3B56}" sibTransId="{F6E070D2-94F3-44F1-933E-27A9BE523001}"/>
    <dgm:cxn modelId="{1ACC8211-05E4-4787-B221-C48D8DFA616F}" type="presParOf" srcId="{592308C2-D6E5-4553-9299-AEFAFED8C9B9}" destId="{6B438C32-9B50-4F72-85C4-427C81EA91E1}" srcOrd="0" destOrd="0" presId="urn:microsoft.com/office/officeart/2009/3/layout/SnapshotPictureList"/>
    <dgm:cxn modelId="{77CA4B67-468A-4E7B-81BE-B9B97B950DB9}" type="presParOf" srcId="{6B438C32-9B50-4F72-85C4-427C81EA91E1}" destId="{24505D08-FAA5-448E-8CDC-DA9233AFFF92}" srcOrd="0" destOrd="0" presId="urn:microsoft.com/office/officeart/2009/3/layout/SnapshotPictureList"/>
    <dgm:cxn modelId="{8246D5A7-42E1-4DD6-8A5A-B3556209A7A4}" type="presParOf" srcId="{6B438C32-9B50-4F72-85C4-427C81EA91E1}" destId="{D0176B87-173C-4C4D-A2CC-57755DBECB98}" srcOrd="1" destOrd="0" presId="urn:microsoft.com/office/officeart/2009/3/layout/SnapshotPictureList"/>
    <dgm:cxn modelId="{EAEE27FF-53EA-4A98-8007-8F2191FCBC21}" type="presParOf" srcId="{6B438C32-9B50-4F72-85C4-427C81EA91E1}" destId="{68FA54E4-9D7C-45D4-A2FA-B4893B2C0FE3}" srcOrd="2" destOrd="0" presId="urn:microsoft.com/office/officeart/2009/3/layout/SnapshotPictureList"/>
    <dgm:cxn modelId="{06CEC401-00AF-4E99-B897-4B0677C388CB}" type="presParOf" srcId="{6B438C32-9B50-4F72-85C4-427C81EA91E1}" destId="{A51B43AA-A2B0-425B-B5D3-59BCC106C683}" srcOrd="3" destOrd="0" presId="urn:microsoft.com/office/officeart/2009/3/layout/SnapshotPictureList"/>
    <dgm:cxn modelId="{1704A1CB-8881-4754-B52E-6EFEC87D6594}" type="presParOf" srcId="{6B438C32-9B50-4F72-85C4-427C81EA91E1}" destId="{43E34DB2-D902-402E-8C51-B2B1DF489B1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243C3D-4F1E-4103-A524-A3AD99A253C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EB319C6-ED75-43BE-A42D-8453903C73E1}">
      <dgm:prSet phldrT="[Testo]"/>
      <dgm:spPr/>
      <dgm:t>
        <a:bodyPr/>
        <a:lstStyle/>
        <a:p>
          <a:r>
            <a:rPr lang="it-IT" dirty="0" smtClean="0"/>
            <a:t>IMPIANTI DI VIDEOSORVEGLIANZA</a:t>
          </a:r>
          <a:endParaRPr lang="it-IT" dirty="0"/>
        </a:p>
      </dgm:t>
    </dgm:pt>
    <dgm:pt modelId="{13AC2B4C-09E2-44DC-A8E7-4158D95354C6}" type="parTrans" cxnId="{93728115-1BF1-482F-85D8-40837759FA93}">
      <dgm:prSet/>
      <dgm:spPr/>
      <dgm:t>
        <a:bodyPr/>
        <a:lstStyle/>
        <a:p>
          <a:endParaRPr lang="it-IT"/>
        </a:p>
      </dgm:t>
    </dgm:pt>
    <dgm:pt modelId="{A0AF7B56-D23B-4E5E-A1CF-A6934A4B2DCA}" type="sibTrans" cxnId="{93728115-1BF1-482F-85D8-40837759FA93}">
      <dgm:prSet/>
      <dgm:spPr/>
      <dgm:t>
        <a:bodyPr/>
        <a:lstStyle/>
        <a:p>
          <a:endParaRPr lang="it-IT"/>
        </a:p>
      </dgm:t>
    </dgm:pt>
    <dgm:pt modelId="{CFCAC16D-A331-4BC7-A453-88AACD4D1FE6}">
      <dgm:prSet phldrT="[Testo]" custT="1"/>
      <dgm:spPr/>
      <dgm:t>
        <a:bodyPr/>
        <a:lstStyle/>
        <a:p>
          <a:pPr algn="l"/>
          <a:endParaRPr lang="it-IT" sz="2400" dirty="0" smtClean="0"/>
        </a:p>
        <a:p>
          <a:pPr algn="l"/>
          <a:r>
            <a:rPr lang="it-IT" sz="2400" dirty="0" smtClean="0"/>
            <a:t>IL PROPRIETARIO DELL’IMMOBILE E’ IL TITOLARE MENTRE LA SOCIETA’ DI VIGILANZA E’ RESPONSABILE</a:t>
          </a:r>
          <a:endParaRPr lang="it-IT" sz="2400" dirty="0"/>
        </a:p>
      </dgm:t>
    </dgm:pt>
    <dgm:pt modelId="{8BD634AD-6F2D-4179-ADE0-7BDFF29C3B56}" type="parTrans" cxnId="{5598CDEF-EE39-4219-BA5C-15F29D3DAB80}">
      <dgm:prSet/>
      <dgm:spPr/>
      <dgm:t>
        <a:bodyPr/>
        <a:lstStyle/>
        <a:p>
          <a:endParaRPr lang="it-IT"/>
        </a:p>
      </dgm:t>
    </dgm:pt>
    <dgm:pt modelId="{F6E070D2-94F3-44F1-933E-27A9BE523001}" type="sibTrans" cxnId="{5598CDEF-EE39-4219-BA5C-15F29D3DAB80}">
      <dgm:prSet/>
      <dgm:spPr/>
      <dgm:t>
        <a:bodyPr/>
        <a:lstStyle/>
        <a:p>
          <a:endParaRPr lang="it-IT"/>
        </a:p>
      </dgm:t>
    </dgm:pt>
    <dgm:pt modelId="{592308C2-D6E5-4553-9299-AEFAFED8C9B9}" type="pres">
      <dgm:prSet presAssocID="{55243C3D-4F1E-4103-A524-A3AD99A253C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B438C32-9B50-4F72-85C4-427C81EA91E1}" type="pres">
      <dgm:prSet presAssocID="{9EB319C6-ED75-43BE-A42D-8453903C73E1}" presName="composite" presStyleCnt="0"/>
      <dgm:spPr/>
    </dgm:pt>
    <dgm:pt modelId="{24505D08-FAA5-448E-8CDC-DA9233AFFF92}" type="pres">
      <dgm:prSet presAssocID="{9EB319C6-ED75-43BE-A42D-8453903C73E1}" presName="ParentAccentShape" presStyleLbl="trBgShp" presStyleIdx="0" presStyleCnt="2"/>
      <dgm:spPr/>
    </dgm:pt>
    <dgm:pt modelId="{D0176B87-173C-4C4D-A2CC-57755DBECB98}" type="pres">
      <dgm:prSet presAssocID="{9EB319C6-ED75-43BE-A42D-8453903C73E1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FA54E4-9D7C-45D4-A2FA-B4893B2C0FE3}" type="pres">
      <dgm:prSet presAssocID="{9EB319C6-ED75-43BE-A42D-8453903C73E1}" presName="ChildText" presStyleLbl="revTx" presStyleIdx="1" presStyleCnt="2" custScaleX="132669" custLinFactNeighborX="19910" custLinFactNeighborY="-352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A51B43AA-A2B0-425B-B5D3-59BCC106C683}" type="pres">
      <dgm:prSet presAssocID="{9EB319C6-ED75-43BE-A42D-8453903C73E1}" presName="ChildAccentShape" presStyleLbl="trBgShp" presStyleIdx="1" presStyleCnt="2"/>
      <dgm:spPr/>
    </dgm:pt>
    <dgm:pt modelId="{43E34DB2-D902-402E-8C51-B2B1DF489B13}" type="pres">
      <dgm:prSet presAssocID="{9EB319C6-ED75-43BE-A42D-8453903C73E1}" presName="Image" presStyleLbl="alignImgPlace1" presStyleIdx="0" presStyleCnt="1" custLinFactNeighborX="-10635" custLinFactNeighborY="-1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it-IT"/>
        </a:p>
      </dgm:t>
    </dgm:pt>
  </dgm:ptLst>
  <dgm:cxnLst>
    <dgm:cxn modelId="{F03F3D5B-A8D8-4801-9F83-C47B853D3B54}" type="presOf" srcId="{55243C3D-4F1E-4103-A524-A3AD99A253C6}" destId="{592308C2-D6E5-4553-9299-AEFAFED8C9B9}" srcOrd="0" destOrd="0" presId="urn:microsoft.com/office/officeart/2009/3/layout/SnapshotPictureList"/>
    <dgm:cxn modelId="{93728115-1BF1-482F-85D8-40837759FA93}" srcId="{55243C3D-4F1E-4103-A524-A3AD99A253C6}" destId="{9EB319C6-ED75-43BE-A42D-8453903C73E1}" srcOrd="0" destOrd="0" parTransId="{13AC2B4C-09E2-44DC-A8E7-4158D95354C6}" sibTransId="{A0AF7B56-D23B-4E5E-A1CF-A6934A4B2DCA}"/>
    <dgm:cxn modelId="{C50F5962-7E98-4625-B7BD-AC5759ABDB3B}" type="presOf" srcId="{CFCAC16D-A331-4BC7-A453-88AACD4D1FE6}" destId="{68FA54E4-9D7C-45D4-A2FA-B4893B2C0FE3}" srcOrd="0" destOrd="0" presId="urn:microsoft.com/office/officeart/2009/3/layout/SnapshotPictureList"/>
    <dgm:cxn modelId="{F6C49388-2239-4AE3-AA8B-5CD70AB3A5DD}" type="presOf" srcId="{9EB319C6-ED75-43BE-A42D-8453903C73E1}" destId="{D0176B87-173C-4C4D-A2CC-57755DBECB98}" srcOrd="0" destOrd="0" presId="urn:microsoft.com/office/officeart/2009/3/layout/SnapshotPictureList"/>
    <dgm:cxn modelId="{5598CDEF-EE39-4219-BA5C-15F29D3DAB80}" srcId="{9EB319C6-ED75-43BE-A42D-8453903C73E1}" destId="{CFCAC16D-A331-4BC7-A453-88AACD4D1FE6}" srcOrd="0" destOrd="0" parTransId="{8BD634AD-6F2D-4179-ADE0-7BDFF29C3B56}" sibTransId="{F6E070D2-94F3-44F1-933E-27A9BE523001}"/>
    <dgm:cxn modelId="{1ACC8211-05E4-4787-B221-C48D8DFA616F}" type="presParOf" srcId="{592308C2-D6E5-4553-9299-AEFAFED8C9B9}" destId="{6B438C32-9B50-4F72-85C4-427C81EA91E1}" srcOrd="0" destOrd="0" presId="urn:microsoft.com/office/officeart/2009/3/layout/SnapshotPictureList"/>
    <dgm:cxn modelId="{77CA4B67-468A-4E7B-81BE-B9B97B950DB9}" type="presParOf" srcId="{6B438C32-9B50-4F72-85C4-427C81EA91E1}" destId="{24505D08-FAA5-448E-8CDC-DA9233AFFF92}" srcOrd="0" destOrd="0" presId="urn:microsoft.com/office/officeart/2009/3/layout/SnapshotPictureList"/>
    <dgm:cxn modelId="{8246D5A7-42E1-4DD6-8A5A-B3556209A7A4}" type="presParOf" srcId="{6B438C32-9B50-4F72-85C4-427C81EA91E1}" destId="{D0176B87-173C-4C4D-A2CC-57755DBECB98}" srcOrd="1" destOrd="0" presId="urn:microsoft.com/office/officeart/2009/3/layout/SnapshotPictureList"/>
    <dgm:cxn modelId="{EAEE27FF-53EA-4A98-8007-8F2191FCBC21}" type="presParOf" srcId="{6B438C32-9B50-4F72-85C4-427C81EA91E1}" destId="{68FA54E4-9D7C-45D4-A2FA-B4893B2C0FE3}" srcOrd="2" destOrd="0" presId="urn:microsoft.com/office/officeart/2009/3/layout/SnapshotPictureList"/>
    <dgm:cxn modelId="{06CEC401-00AF-4E99-B897-4B0677C388CB}" type="presParOf" srcId="{6B438C32-9B50-4F72-85C4-427C81EA91E1}" destId="{A51B43AA-A2B0-425B-B5D3-59BCC106C683}" srcOrd="3" destOrd="0" presId="urn:microsoft.com/office/officeart/2009/3/layout/SnapshotPictureList"/>
    <dgm:cxn modelId="{1704A1CB-8881-4754-B52E-6EFEC87D6594}" type="presParOf" srcId="{6B438C32-9B50-4F72-85C4-427C81EA91E1}" destId="{43E34DB2-D902-402E-8C51-B2B1DF489B1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243C3D-4F1E-4103-A524-A3AD99A253C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EB319C6-ED75-43BE-A42D-8453903C73E1}">
      <dgm:prSet phldrT="[Testo]"/>
      <dgm:spPr/>
      <dgm:t>
        <a:bodyPr/>
        <a:lstStyle/>
        <a:p>
          <a:r>
            <a:rPr lang="it-IT" dirty="0" smtClean="0"/>
            <a:t>ESPERTO QUALIFICATO </a:t>
          </a:r>
          <a:endParaRPr lang="it-IT" dirty="0"/>
        </a:p>
      </dgm:t>
    </dgm:pt>
    <dgm:pt modelId="{13AC2B4C-09E2-44DC-A8E7-4158D95354C6}" type="parTrans" cxnId="{93728115-1BF1-482F-85D8-40837759FA93}">
      <dgm:prSet/>
      <dgm:spPr/>
      <dgm:t>
        <a:bodyPr/>
        <a:lstStyle/>
        <a:p>
          <a:endParaRPr lang="it-IT"/>
        </a:p>
      </dgm:t>
    </dgm:pt>
    <dgm:pt modelId="{A0AF7B56-D23B-4E5E-A1CF-A6934A4B2DCA}" type="sibTrans" cxnId="{93728115-1BF1-482F-85D8-40837759FA93}">
      <dgm:prSet/>
      <dgm:spPr/>
      <dgm:t>
        <a:bodyPr/>
        <a:lstStyle/>
        <a:p>
          <a:endParaRPr lang="it-IT"/>
        </a:p>
      </dgm:t>
    </dgm:pt>
    <dgm:pt modelId="{CFCAC16D-A331-4BC7-A453-88AACD4D1FE6}">
      <dgm:prSet phldrT="[Testo]" custT="1"/>
      <dgm:spPr/>
      <dgm:t>
        <a:bodyPr/>
        <a:lstStyle/>
        <a:p>
          <a:pPr algn="l"/>
          <a:endParaRPr lang="it-IT" sz="2400" dirty="0" smtClean="0"/>
        </a:p>
        <a:p>
          <a:pPr algn="l"/>
          <a:r>
            <a:rPr lang="it-IT" sz="2400" dirty="0" smtClean="0"/>
            <a:t>E’ RESPONSABILE DEI DATI DOSIMETRICI</a:t>
          </a:r>
          <a:endParaRPr lang="it-IT" sz="2400" dirty="0"/>
        </a:p>
      </dgm:t>
    </dgm:pt>
    <dgm:pt modelId="{8BD634AD-6F2D-4179-ADE0-7BDFF29C3B56}" type="parTrans" cxnId="{5598CDEF-EE39-4219-BA5C-15F29D3DAB80}">
      <dgm:prSet/>
      <dgm:spPr/>
      <dgm:t>
        <a:bodyPr/>
        <a:lstStyle/>
        <a:p>
          <a:endParaRPr lang="it-IT"/>
        </a:p>
      </dgm:t>
    </dgm:pt>
    <dgm:pt modelId="{F6E070D2-94F3-44F1-933E-27A9BE523001}" type="sibTrans" cxnId="{5598CDEF-EE39-4219-BA5C-15F29D3DAB80}">
      <dgm:prSet/>
      <dgm:spPr/>
      <dgm:t>
        <a:bodyPr/>
        <a:lstStyle/>
        <a:p>
          <a:endParaRPr lang="it-IT"/>
        </a:p>
      </dgm:t>
    </dgm:pt>
    <dgm:pt modelId="{592308C2-D6E5-4553-9299-AEFAFED8C9B9}" type="pres">
      <dgm:prSet presAssocID="{55243C3D-4F1E-4103-A524-A3AD99A253C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B438C32-9B50-4F72-85C4-427C81EA91E1}" type="pres">
      <dgm:prSet presAssocID="{9EB319C6-ED75-43BE-A42D-8453903C73E1}" presName="composite" presStyleCnt="0"/>
      <dgm:spPr/>
    </dgm:pt>
    <dgm:pt modelId="{24505D08-FAA5-448E-8CDC-DA9233AFFF92}" type="pres">
      <dgm:prSet presAssocID="{9EB319C6-ED75-43BE-A42D-8453903C73E1}" presName="ParentAccentShape" presStyleLbl="trBgShp" presStyleIdx="0" presStyleCnt="2"/>
      <dgm:spPr/>
    </dgm:pt>
    <dgm:pt modelId="{D0176B87-173C-4C4D-A2CC-57755DBECB98}" type="pres">
      <dgm:prSet presAssocID="{9EB319C6-ED75-43BE-A42D-8453903C73E1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FA54E4-9D7C-45D4-A2FA-B4893B2C0FE3}" type="pres">
      <dgm:prSet presAssocID="{9EB319C6-ED75-43BE-A42D-8453903C73E1}" presName="ChildText" presStyleLbl="revTx" presStyleIdx="1" presStyleCnt="2" custScaleX="132669" custLinFactNeighborX="19910" custLinFactNeighborY="-352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A51B43AA-A2B0-425B-B5D3-59BCC106C683}" type="pres">
      <dgm:prSet presAssocID="{9EB319C6-ED75-43BE-A42D-8453903C73E1}" presName="ChildAccentShape" presStyleLbl="trBgShp" presStyleIdx="1" presStyleCnt="2"/>
      <dgm:spPr/>
    </dgm:pt>
    <dgm:pt modelId="{43E34DB2-D902-402E-8C51-B2B1DF489B13}" type="pres">
      <dgm:prSet presAssocID="{9EB319C6-ED75-43BE-A42D-8453903C73E1}" presName="Image" presStyleLbl="alignImgPlace1" presStyleIdx="0" presStyleCnt="1" custLinFactNeighborX="-10635" custLinFactNeighborY="-1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it-IT"/>
        </a:p>
      </dgm:t>
    </dgm:pt>
  </dgm:ptLst>
  <dgm:cxnLst>
    <dgm:cxn modelId="{F03F3D5B-A8D8-4801-9F83-C47B853D3B54}" type="presOf" srcId="{55243C3D-4F1E-4103-A524-A3AD99A253C6}" destId="{592308C2-D6E5-4553-9299-AEFAFED8C9B9}" srcOrd="0" destOrd="0" presId="urn:microsoft.com/office/officeart/2009/3/layout/SnapshotPictureList"/>
    <dgm:cxn modelId="{93728115-1BF1-482F-85D8-40837759FA93}" srcId="{55243C3D-4F1E-4103-A524-A3AD99A253C6}" destId="{9EB319C6-ED75-43BE-A42D-8453903C73E1}" srcOrd="0" destOrd="0" parTransId="{13AC2B4C-09E2-44DC-A8E7-4158D95354C6}" sibTransId="{A0AF7B56-D23B-4E5E-A1CF-A6934A4B2DCA}"/>
    <dgm:cxn modelId="{C50F5962-7E98-4625-B7BD-AC5759ABDB3B}" type="presOf" srcId="{CFCAC16D-A331-4BC7-A453-88AACD4D1FE6}" destId="{68FA54E4-9D7C-45D4-A2FA-B4893B2C0FE3}" srcOrd="0" destOrd="0" presId="urn:microsoft.com/office/officeart/2009/3/layout/SnapshotPictureList"/>
    <dgm:cxn modelId="{F6C49388-2239-4AE3-AA8B-5CD70AB3A5DD}" type="presOf" srcId="{9EB319C6-ED75-43BE-A42D-8453903C73E1}" destId="{D0176B87-173C-4C4D-A2CC-57755DBECB98}" srcOrd="0" destOrd="0" presId="urn:microsoft.com/office/officeart/2009/3/layout/SnapshotPictureList"/>
    <dgm:cxn modelId="{5598CDEF-EE39-4219-BA5C-15F29D3DAB80}" srcId="{9EB319C6-ED75-43BE-A42D-8453903C73E1}" destId="{CFCAC16D-A331-4BC7-A453-88AACD4D1FE6}" srcOrd="0" destOrd="0" parTransId="{8BD634AD-6F2D-4179-ADE0-7BDFF29C3B56}" sibTransId="{F6E070D2-94F3-44F1-933E-27A9BE523001}"/>
    <dgm:cxn modelId="{1ACC8211-05E4-4787-B221-C48D8DFA616F}" type="presParOf" srcId="{592308C2-D6E5-4553-9299-AEFAFED8C9B9}" destId="{6B438C32-9B50-4F72-85C4-427C81EA91E1}" srcOrd="0" destOrd="0" presId="urn:microsoft.com/office/officeart/2009/3/layout/SnapshotPictureList"/>
    <dgm:cxn modelId="{77CA4B67-468A-4E7B-81BE-B9B97B950DB9}" type="presParOf" srcId="{6B438C32-9B50-4F72-85C4-427C81EA91E1}" destId="{24505D08-FAA5-448E-8CDC-DA9233AFFF92}" srcOrd="0" destOrd="0" presId="urn:microsoft.com/office/officeart/2009/3/layout/SnapshotPictureList"/>
    <dgm:cxn modelId="{8246D5A7-42E1-4DD6-8A5A-B3556209A7A4}" type="presParOf" srcId="{6B438C32-9B50-4F72-85C4-427C81EA91E1}" destId="{D0176B87-173C-4C4D-A2CC-57755DBECB98}" srcOrd="1" destOrd="0" presId="urn:microsoft.com/office/officeart/2009/3/layout/SnapshotPictureList"/>
    <dgm:cxn modelId="{EAEE27FF-53EA-4A98-8007-8F2191FCBC21}" type="presParOf" srcId="{6B438C32-9B50-4F72-85C4-427C81EA91E1}" destId="{68FA54E4-9D7C-45D4-A2FA-B4893B2C0FE3}" srcOrd="2" destOrd="0" presId="urn:microsoft.com/office/officeart/2009/3/layout/SnapshotPictureList"/>
    <dgm:cxn modelId="{06CEC401-00AF-4E99-B897-4B0677C388CB}" type="presParOf" srcId="{6B438C32-9B50-4F72-85C4-427C81EA91E1}" destId="{A51B43AA-A2B0-425B-B5D3-59BCC106C683}" srcOrd="3" destOrd="0" presId="urn:microsoft.com/office/officeart/2009/3/layout/SnapshotPictureList"/>
    <dgm:cxn modelId="{1704A1CB-8881-4754-B52E-6EFEC87D6594}" type="presParOf" srcId="{6B438C32-9B50-4F72-85C4-427C81EA91E1}" destId="{43E34DB2-D902-402E-8C51-B2B1DF489B1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243C3D-4F1E-4103-A524-A3AD99A253C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EB319C6-ED75-43BE-A42D-8453903C73E1}">
      <dgm:prSet phldrT="[Testo]"/>
      <dgm:spPr/>
      <dgm:t>
        <a:bodyPr/>
        <a:lstStyle/>
        <a:p>
          <a:r>
            <a:rPr lang="it-IT" dirty="0" smtClean="0"/>
            <a:t>MEDICO COMPETENTE</a:t>
          </a:r>
          <a:endParaRPr lang="it-IT" dirty="0"/>
        </a:p>
      </dgm:t>
    </dgm:pt>
    <dgm:pt modelId="{13AC2B4C-09E2-44DC-A8E7-4158D95354C6}" type="parTrans" cxnId="{93728115-1BF1-482F-85D8-40837759FA93}">
      <dgm:prSet/>
      <dgm:spPr/>
      <dgm:t>
        <a:bodyPr/>
        <a:lstStyle/>
        <a:p>
          <a:endParaRPr lang="it-IT"/>
        </a:p>
      </dgm:t>
    </dgm:pt>
    <dgm:pt modelId="{A0AF7B56-D23B-4E5E-A1CF-A6934A4B2DCA}" type="sibTrans" cxnId="{93728115-1BF1-482F-85D8-40837759FA93}">
      <dgm:prSet/>
      <dgm:spPr/>
      <dgm:t>
        <a:bodyPr/>
        <a:lstStyle/>
        <a:p>
          <a:endParaRPr lang="it-IT"/>
        </a:p>
      </dgm:t>
    </dgm:pt>
    <dgm:pt modelId="{CFCAC16D-A331-4BC7-A453-88AACD4D1FE6}">
      <dgm:prSet phldrT="[Testo]" custT="1"/>
      <dgm:spPr/>
      <dgm:t>
        <a:bodyPr/>
        <a:lstStyle/>
        <a:p>
          <a:pPr algn="l"/>
          <a:endParaRPr lang="it-IT" sz="2400" dirty="0" smtClean="0"/>
        </a:p>
        <a:p>
          <a:pPr algn="l"/>
          <a:r>
            <a:rPr lang="it-IT" sz="2400" dirty="0" smtClean="0"/>
            <a:t>E’ RESPONSABILE DEI DATI SANITARI ACQUISITI EX D.LGS 81/2008</a:t>
          </a:r>
          <a:endParaRPr lang="it-IT" sz="2400" dirty="0"/>
        </a:p>
      </dgm:t>
    </dgm:pt>
    <dgm:pt modelId="{8BD634AD-6F2D-4179-ADE0-7BDFF29C3B56}" type="parTrans" cxnId="{5598CDEF-EE39-4219-BA5C-15F29D3DAB80}">
      <dgm:prSet/>
      <dgm:spPr/>
      <dgm:t>
        <a:bodyPr/>
        <a:lstStyle/>
        <a:p>
          <a:endParaRPr lang="it-IT"/>
        </a:p>
      </dgm:t>
    </dgm:pt>
    <dgm:pt modelId="{F6E070D2-94F3-44F1-933E-27A9BE523001}" type="sibTrans" cxnId="{5598CDEF-EE39-4219-BA5C-15F29D3DAB80}">
      <dgm:prSet/>
      <dgm:spPr/>
      <dgm:t>
        <a:bodyPr/>
        <a:lstStyle/>
        <a:p>
          <a:endParaRPr lang="it-IT"/>
        </a:p>
      </dgm:t>
    </dgm:pt>
    <dgm:pt modelId="{592308C2-D6E5-4553-9299-AEFAFED8C9B9}" type="pres">
      <dgm:prSet presAssocID="{55243C3D-4F1E-4103-A524-A3AD99A253C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B438C32-9B50-4F72-85C4-427C81EA91E1}" type="pres">
      <dgm:prSet presAssocID="{9EB319C6-ED75-43BE-A42D-8453903C73E1}" presName="composite" presStyleCnt="0"/>
      <dgm:spPr/>
    </dgm:pt>
    <dgm:pt modelId="{24505D08-FAA5-448E-8CDC-DA9233AFFF92}" type="pres">
      <dgm:prSet presAssocID="{9EB319C6-ED75-43BE-A42D-8453903C73E1}" presName="ParentAccentShape" presStyleLbl="trBgShp" presStyleIdx="0" presStyleCnt="2"/>
      <dgm:spPr/>
    </dgm:pt>
    <dgm:pt modelId="{D0176B87-173C-4C4D-A2CC-57755DBECB98}" type="pres">
      <dgm:prSet presAssocID="{9EB319C6-ED75-43BE-A42D-8453903C73E1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FA54E4-9D7C-45D4-A2FA-B4893B2C0FE3}" type="pres">
      <dgm:prSet presAssocID="{9EB319C6-ED75-43BE-A42D-8453903C73E1}" presName="ChildText" presStyleLbl="revTx" presStyleIdx="1" presStyleCnt="2" custScaleX="132669" custLinFactNeighborX="19910" custLinFactNeighborY="-352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A51B43AA-A2B0-425B-B5D3-59BCC106C683}" type="pres">
      <dgm:prSet presAssocID="{9EB319C6-ED75-43BE-A42D-8453903C73E1}" presName="ChildAccentShape" presStyleLbl="trBgShp" presStyleIdx="1" presStyleCnt="2"/>
      <dgm:spPr/>
    </dgm:pt>
    <dgm:pt modelId="{43E34DB2-D902-402E-8C51-B2B1DF489B13}" type="pres">
      <dgm:prSet presAssocID="{9EB319C6-ED75-43BE-A42D-8453903C73E1}" presName="Image" presStyleLbl="alignImgPlace1" presStyleIdx="0" presStyleCnt="1" custScaleX="93350" custScaleY="86708" custLinFactNeighborX="-10635" custLinFactNeighborY="-1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it-IT"/>
        </a:p>
      </dgm:t>
    </dgm:pt>
  </dgm:ptLst>
  <dgm:cxnLst>
    <dgm:cxn modelId="{F03F3D5B-A8D8-4801-9F83-C47B853D3B54}" type="presOf" srcId="{55243C3D-4F1E-4103-A524-A3AD99A253C6}" destId="{592308C2-D6E5-4553-9299-AEFAFED8C9B9}" srcOrd="0" destOrd="0" presId="urn:microsoft.com/office/officeart/2009/3/layout/SnapshotPictureList"/>
    <dgm:cxn modelId="{93728115-1BF1-482F-85D8-40837759FA93}" srcId="{55243C3D-4F1E-4103-A524-A3AD99A253C6}" destId="{9EB319C6-ED75-43BE-A42D-8453903C73E1}" srcOrd="0" destOrd="0" parTransId="{13AC2B4C-09E2-44DC-A8E7-4158D95354C6}" sibTransId="{A0AF7B56-D23B-4E5E-A1CF-A6934A4B2DCA}"/>
    <dgm:cxn modelId="{C50F5962-7E98-4625-B7BD-AC5759ABDB3B}" type="presOf" srcId="{CFCAC16D-A331-4BC7-A453-88AACD4D1FE6}" destId="{68FA54E4-9D7C-45D4-A2FA-B4893B2C0FE3}" srcOrd="0" destOrd="0" presId="urn:microsoft.com/office/officeart/2009/3/layout/SnapshotPictureList"/>
    <dgm:cxn modelId="{F6C49388-2239-4AE3-AA8B-5CD70AB3A5DD}" type="presOf" srcId="{9EB319C6-ED75-43BE-A42D-8453903C73E1}" destId="{D0176B87-173C-4C4D-A2CC-57755DBECB98}" srcOrd="0" destOrd="0" presId="urn:microsoft.com/office/officeart/2009/3/layout/SnapshotPictureList"/>
    <dgm:cxn modelId="{5598CDEF-EE39-4219-BA5C-15F29D3DAB80}" srcId="{9EB319C6-ED75-43BE-A42D-8453903C73E1}" destId="{CFCAC16D-A331-4BC7-A453-88AACD4D1FE6}" srcOrd="0" destOrd="0" parTransId="{8BD634AD-6F2D-4179-ADE0-7BDFF29C3B56}" sibTransId="{F6E070D2-94F3-44F1-933E-27A9BE523001}"/>
    <dgm:cxn modelId="{1ACC8211-05E4-4787-B221-C48D8DFA616F}" type="presParOf" srcId="{592308C2-D6E5-4553-9299-AEFAFED8C9B9}" destId="{6B438C32-9B50-4F72-85C4-427C81EA91E1}" srcOrd="0" destOrd="0" presId="urn:microsoft.com/office/officeart/2009/3/layout/SnapshotPictureList"/>
    <dgm:cxn modelId="{77CA4B67-468A-4E7B-81BE-B9B97B950DB9}" type="presParOf" srcId="{6B438C32-9B50-4F72-85C4-427C81EA91E1}" destId="{24505D08-FAA5-448E-8CDC-DA9233AFFF92}" srcOrd="0" destOrd="0" presId="urn:microsoft.com/office/officeart/2009/3/layout/SnapshotPictureList"/>
    <dgm:cxn modelId="{8246D5A7-42E1-4DD6-8A5A-B3556209A7A4}" type="presParOf" srcId="{6B438C32-9B50-4F72-85C4-427C81EA91E1}" destId="{D0176B87-173C-4C4D-A2CC-57755DBECB98}" srcOrd="1" destOrd="0" presId="urn:microsoft.com/office/officeart/2009/3/layout/SnapshotPictureList"/>
    <dgm:cxn modelId="{EAEE27FF-53EA-4A98-8007-8F2191FCBC21}" type="presParOf" srcId="{6B438C32-9B50-4F72-85C4-427C81EA91E1}" destId="{68FA54E4-9D7C-45D4-A2FA-B4893B2C0FE3}" srcOrd="2" destOrd="0" presId="urn:microsoft.com/office/officeart/2009/3/layout/SnapshotPictureList"/>
    <dgm:cxn modelId="{06CEC401-00AF-4E99-B897-4B0677C388CB}" type="presParOf" srcId="{6B438C32-9B50-4F72-85C4-427C81EA91E1}" destId="{A51B43AA-A2B0-425B-B5D3-59BCC106C683}" srcOrd="3" destOrd="0" presId="urn:microsoft.com/office/officeart/2009/3/layout/SnapshotPictureList"/>
    <dgm:cxn modelId="{1704A1CB-8881-4754-B52E-6EFEC87D6594}" type="presParOf" srcId="{6B438C32-9B50-4F72-85C4-427C81EA91E1}" destId="{43E34DB2-D902-402E-8C51-B2B1DF489B1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243C3D-4F1E-4103-A524-A3AD99A253C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EB319C6-ED75-43BE-A42D-8453903C73E1}">
      <dgm:prSet phldrT="[Testo]"/>
      <dgm:spPr/>
      <dgm:t>
        <a:bodyPr/>
        <a:lstStyle/>
        <a:p>
          <a:r>
            <a:rPr lang="it-IT" dirty="0" smtClean="0"/>
            <a:t>AGENZIA VIAGGI - CISALPINA</a:t>
          </a:r>
          <a:endParaRPr lang="it-IT" dirty="0"/>
        </a:p>
      </dgm:t>
    </dgm:pt>
    <dgm:pt modelId="{13AC2B4C-09E2-44DC-A8E7-4158D95354C6}" type="parTrans" cxnId="{93728115-1BF1-482F-85D8-40837759FA93}">
      <dgm:prSet/>
      <dgm:spPr/>
      <dgm:t>
        <a:bodyPr/>
        <a:lstStyle/>
        <a:p>
          <a:endParaRPr lang="it-IT"/>
        </a:p>
      </dgm:t>
    </dgm:pt>
    <dgm:pt modelId="{A0AF7B56-D23B-4E5E-A1CF-A6934A4B2DCA}" type="sibTrans" cxnId="{93728115-1BF1-482F-85D8-40837759FA93}">
      <dgm:prSet/>
      <dgm:spPr/>
      <dgm:t>
        <a:bodyPr/>
        <a:lstStyle/>
        <a:p>
          <a:endParaRPr lang="it-IT"/>
        </a:p>
      </dgm:t>
    </dgm:pt>
    <dgm:pt modelId="{CFCAC16D-A331-4BC7-A453-88AACD4D1FE6}">
      <dgm:prSet phldrT="[Testo]" custT="1"/>
      <dgm:spPr/>
      <dgm:t>
        <a:bodyPr/>
        <a:lstStyle/>
        <a:p>
          <a:pPr algn="l"/>
          <a:endParaRPr lang="it-IT" sz="2400" dirty="0" smtClean="0"/>
        </a:p>
        <a:p>
          <a:pPr algn="l"/>
          <a:r>
            <a:rPr lang="it-IT" sz="2400" dirty="0" smtClean="0"/>
            <a:t>RESPONSABILE PER I DATI ACQUISITI PRESSO L’INFN MA TITOLARE NEI RAPPORTI CON TERZI </a:t>
          </a:r>
          <a:r>
            <a:rPr lang="it-IT" sz="2400" dirty="0" smtClean="0"/>
            <a:t> </a:t>
          </a:r>
          <a:endParaRPr lang="it-IT" sz="2400" dirty="0"/>
        </a:p>
      </dgm:t>
    </dgm:pt>
    <dgm:pt modelId="{8BD634AD-6F2D-4179-ADE0-7BDFF29C3B56}" type="parTrans" cxnId="{5598CDEF-EE39-4219-BA5C-15F29D3DAB80}">
      <dgm:prSet/>
      <dgm:spPr/>
      <dgm:t>
        <a:bodyPr/>
        <a:lstStyle/>
        <a:p>
          <a:endParaRPr lang="it-IT"/>
        </a:p>
      </dgm:t>
    </dgm:pt>
    <dgm:pt modelId="{F6E070D2-94F3-44F1-933E-27A9BE523001}" type="sibTrans" cxnId="{5598CDEF-EE39-4219-BA5C-15F29D3DAB80}">
      <dgm:prSet/>
      <dgm:spPr/>
      <dgm:t>
        <a:bodyPr/>
        <a:lstStyle/>
        <a:p>
          <a:endParaRPr lang="it-IT"/>
        </a:p>
      </dgm:t>
    </dgm:pt>
    <dgm:pt modelId="{592308C2-D6E5-4553-9299-AEFAFED8C9B9}" type="pres">
      <dgm:prSet presAssocID="{55243C3D-4F1E-4103-A524-A3AD99A253C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B438C32-9B50-4F72-85C4-427C81EA91E1}" type="pres">
      <dgm:prSet presAssocID="{9EB319C6-ED75-43BE-A42D-8453903C73E1}" presName="composite" presStyleCnt="0"/>
      <dgm:spPr/>
    </dgm:pt>
    <dgm:pt modelId="{24505D08-FAA5-448E-8CDC-DA9233AFFF92}" type="pres">
      <dgm:prSet presAssocID="{9EB319C6-ED75-43BE-A42D-8453903C73E1}" presName="ParentAccentShape" presStyleLbl="trBgShp" presStyleIdx="0" presStyleCnt="2"/>
      <dgm:spPr/>
    </dgm:pt>
    <dgm:pt modelId="{D0176B87-173C-4C4D-A2CC-57755DBECB98}" type="pres">
      <dgm:prSet presAssocID="{9EB319C6-ED75-43BE-A42D-8453903C73E1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FA54E4-9D7C-45D4-A2FA-B4893B2C0FE3}" type="pres">
      <dgm:prSet presAssocID="{9EB319C6-ED75-43BE-A42D-8453903C73E1}" presName="ChildText" presStyleLbl="revTx" presStyleIdx="1" presStyleCnt="2" custScaleX="132669" custLinFactNeighborX="19910" custLinFactNeighborY="-352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A51B43AA-A2B0-425B-B5D3-59BCC106C683}" type="pres">
      <dgm:prSet presAssocID="{9EB319C6-ED75-43BE-A42D-8453903C73E1}" presName="ChildAccentShape" presStyleLbl="trBgShp" presStyleIdx="1" presStyleCnt="2"/>
      <dgm:spPr/>
    </dgm:pt>
    <dgm:pt modelId="{43E34DB2-D902-402E-8C51-B2B1DF489B13}" type="pres">
      <dgm:prSet presAssocID="{9EB319C6-ED75-43BE-A42D-8453903C73E1}" presName="Image" presStyleLbl="alignImgPlace1" presStyleIdx="0" presStyleCnt="1" custScaleX="93350" custScaleY="86708" custLinFactNeighborX="-10635" custLinFactNeighborY="-1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it-IT"/>
        </a:p>
      </dgm:t>
    </dgm:pt>
  </dgm:ptLst>
  <dgm:cxnLst>
    <dgm:cxn modelId="{F03F3D5B-A8D8-4801-9F83-C47B853D3B54}" type="presOf" srcId="{55243C3D-4F1E-4103-A524-A3AD99A253C6}" destId="{592308C2-D6E5-4553-9299-AEFAFED8C9B9}" srcOrd="0" destOrd="0" presId="urn:microsoft.com/office/officeart/2009/3/layout/SnapshotPictureList"/>
    <dgm:cxn modelId="{93728115-1BF1-482F-85D8-40837759FA93}" srcId="{55243C3D-4F1E-4103-A524-A3AD99A253C6}" destId="{9EB319C6-ED75-43BE-A42D-8453903C73E1}" srcOrd="0" destOrd="0" parTransId="{13AC2B4C-09E2-44DC-A8E7-4158D95354C6}" sibTransId="{A0AF7B56-D23B-4E5E-A1CF-A6934A4B2DCA}"/>
    <dgm:cxn modelId="{C50F5962-7E98-4625-B7BD-AC5759ABDB3B}" type="presOf" srcId="{CFCAC16D-A331-4BC7-A453-88AACD4D1FE6}" destId="{68FA54E4-9D7C-45D4-A2FA-B4893B2C0FE3}" srcOrd="0" destOrd="0" presId="urn:microsoft.com/office/officeart/2009/3/layout/SnapshotPictureList"/>
    <dgm:cxn modelId="{F6C49388-2239-4AE3-AA8B-5CD70AB3A5DD}" type="presOf" srcId="{9EB319C6-ED75-43BE-A42D-8453903C73E1}" destId="{D0176B87-173C-4C4D-A2CC-57755DBECB98}" srcOrd="0" destOrd="0" presId="urn:microsoft.com/office/officeart/2009/3/layout/SnapshotPictureList"/>
    <dgm:cxn modelId="{5598CDEF-EE39-4219-BA5C-15F29D3DAB80}" srcId="{9EB319C6-ED75-43BE-A42D-8453903C73E1}" destId="{CFCAC16D-A331-4BC7-A453-88AACD4D1FE6}" srcOrd="0" destOrd="0" parTransId="{8BD634AD-6F2D-4179-ADE0-7BDFF29C3B56}" sibTransId="{F6E070D2-94F3-44F1-933E-27A9BE523001}"/>
    <dgm:cxn modelId="{1ACC8211-05E4-4787-B221-C48D8DFA616F}" type="presParOf" srcId="{592308C2-D6E5-4553-9299-AEFAFED8C9B9}" destId="{6B438C32-9B50-4F72-85C4-427C81EA91E1}" srcOrd="0" destOrd="0" presId="urn:microsoft.com/office/officeart/2009/3/layout/SnapshotPictureList"/>
    <dgm:cxn modelId="{77CA4B67-468A-4E7B-81BE-B9B97B950DB9}" type="presParOf" srcId="{6B438C32-9B50-4F72-85C4-427C81EA91E1}" destId="{24505D08-FAA5-448E-8CDC-DA9233AFFF92}" srcOrd="0" destOrd="0" presId="urn:microsoft.com/office/officeart/2009/3/layout/SnapshotPictureList"/>
    <dgm:cxn modelId="{8246D5A7-42E1-4DD6-8A5A-B3556209A7A4}" type="presParOf" srcId="{6B438C32-9B50-4F72-85C4-427C81EA91E1}" destId="{D0176B87-173C-4C4D-A2CC-57755DBECB98}" srcOrd="1" destOrd="0" presId="urn:microsoft.com/office/officeart/2009/3/layout/SnapshotPictureList"/>
    <dgm:cxn modelId="{EAEE27FF-53EA-4A98-8007-8F2191FCBC21}" type="presParOf" srcId="{6B438C32-9B50-4F72-85C4-427C81EA91E1}" destId="{68FA54E4-9D7C-45D4-A2FA-B4893B2C0FE3}" srcOrd="2" destOrd="0" presId="urn:microsoft.com/office/officeart/2009/3/layout/SnapshotPictureList"/>
    <dgm:cxn modelId="{06CEC401-00AF-4E99-B897-4B0677C388CB}" type="presParOf" srcId="{6B438C32-9B50-4F72-85C4-427C81EA91E1}" destId="{A51B43AA-A2B0-425B-B5D3-59BCC106C683}" srcOrd="3" destOrd="0" presId="urn:microsoft.com/office/officeart/2009/3/layout/SnapshotPictureList"/>
    <dgm:cxn modelId="{1704A1CB-8881-4754-B52E-6EFEC87D6594}" type="presParOf" srcId="{6B438C32-9B50-4F72-85C4-427C81EA91E1}" destId="{43E34DB2-D902-402E-8C51-B2B1DF489B1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243C3D-4F1E-4103-A524-A3AD99A253C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EB319C6-ED75-43BE-A42D-8453903C73E1}">
      <dgm:prSet phldrT="[Testo]"/>
      <dgm:spPr/>
      <dgm:t>
        <a:bodyPr/>
        <a:lstStyle/>
        <a:p>
          <a:r>
            <a:rPr lang="it-IT" dirty="0" smtClean="0"/>
            <a:t>GESTIONE STIPENDI </a:t>
          </a:r>
          <a:endParaRPr lang="it-IT" dirty="0"/>
        </a:p>
      </dgm:t>
    </dgm:pt>
    <dgm:pt modelId="{13AC2B4C-09E2-44DC-A8E7-4158D95354C6}" type="parTrans" cxnId="{93728115-1BF1-482F-85D8-40837759FA93}">
      <dgm:prSet/>
      <dgm:spPr/>
      <dgm:t>
        <a:bodyPr/>
        <a:lstStyle/>
        <a:p>
          <a:endParaRPr lang="it-IT"/>
        </a:p>
      </dgm:t>
    </dgm:pt>
    <dgm:pt modelId="{A0AF7B56-D23B-4E5E-A1CF-A6934A4B2DCA}" type="sibTrans" cxnId="{93728115-1BF1-482F-85D8-40837759FA93}">
      <dgm:prSet/>
      <dgm:spPr/>
      <dgm:t>
        <a:bodyPr/>
        <a:lstStyle/>
        <a:p>
          <a:endParaRPr lang="it-IT"/>
        </a:p>
      </dgm:t>
    </dgm:pt>
    <dgm:pt modelId="{CFCAC16D-A331-4BC7-A453-88AACD4D1FE6}">
      <dgm:prSet phldrT="[Testo]" custT="1"/>
      <dgm:spPr/>
      <dgm:t>
        <a:bodyPr/>
        <a:lstStyle/>
        <a:p>
          <a:pPr algn="l"/>
          <a:endParaRPr lang="it-IT" sz="2400" dirty="0" smtClean="0"/>
        </a:p>
        <a:p>
          <a:pPr algn="l"/>
          <a:r>
            <a:rPr lang="it-IT" sz="2400" dirty="0" smtClean="0"/>
            <a:t>RESPONSABILE PER I DATI ACQUISITI PRESSO L’INFN  </a:t>
          </a:r>
          <a:endParaRPr lang="it-IT" sz="2400" dirty="0"/>
        </a:p>
      </dgm:t>
    </dgm:pt>
    <dgm:pt modelId="{8BD634AD-6F2D-4179-ADE0-7BDFF29C3B56}" type="parTrans" cxnId="{5598CDEF-EE39-4219-BA5C-15F29D3DAB80}">
      <dgm:prSet/>
      <dgm:spPr/>
      <dgm:t>
        <a:bodyPr/>
        <a:lstStyle/>
        <a:p>
          <a:endParaRPr lang="it-IT"/>
        </a:p>
      </dgm:t>
    </dgm:pt>
    <dgm:pt modelId="{F6E070D2-94F3-44F1-933E-27A9BE523001}" type="sibTrans" cxnId="{5598CDEF-EE39-4219-BA5C-15F29D3DAB80}">
      <dgm:prSet/>
      <dgm:spPr/>
      <dgm:t>
        <a:bodyPr/>
        <a:lstStyle/>
        <a:p>
          <a:endParaRPr lang="it-IT"/>
        </a:p>
      </dgm:t>
    </dgm:pt>
    <dgm:pt modelId="{592308C2-D6E5-4553-9299-AEFAFED8C9B9}" type="pres">
      <dgm:prSet presAssocID="{55243C3D-4F1E-4103-A524-A3AD99A253C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B438C32-9B50-4F72-85C4-427C81EA91E1}" type="pres">
      <dgm:prSet presAssocID="{9EB319C6-ED75-43BE-A42D-8453903C73E1}" presName="composite" presStyleCnt="0"/>
      <dgm:spPr/>
    </dgm:pt>
    <dgm:pt modelId="{24505D08-FAA5-448E-8CDC-DA9233AFFF92}" type="pres">
      <dgm:prSet presAssocID="{9EB319C6-ED75-43BE-A42D-8453903C73E1}" presName="ParentAccentShape" presStyleLbl="trBgShp" presStyleIdx="0" presStyleCnt="2"/>
      <dgm:spPr/>
    </dgm:pt>
    <dgm:pt modelId="{D0176B87-173C-4C4D-A2CC-57755DBECB98}" type="pres">
      <dgm:prSet presAssocID="{9EB319C6-ED75-43BE-A42D-8453903C73E1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FA54E4-9D7C-45D4-A2FA-B4893B2C0FE3}" type="pres">
      <dgm:prSet presAssocID="{9EB319C6-ED75-43BE-A42D-8453903C73E1}" presName="ChildText" presStyleLbl="revTx" presStyleIdx="1" presStyleCnt="2" custScaleX="132669" custLinFactNeighborX="19910" custLinFactNeighborY="-352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A51B43AA-A2B0-425B-B5D3-59BCC106C683}" type="pres">
      <dgm:prSet presAssocID="{9EB319C6-ED75-43BE-A42D-8453903C73E1}" presName="ChildAccentShape" presStyleLbl="trBgShp" presStyleIdx="1" presStyleCnt="2"/>
      <dgm:spPr/>
    </dgm:pt>
    <dgm:pt modelId="{43E34DB2-D902-402E-8C51-B2B1DF489B13}" type="pres">
      <dgm:prSet presAssocID="{9EB319C6-ED75-43BE-A42D-8453903C73E1}" presName="Image" presStyleLbl="alignImgPlace1" presStyleIdx="0" presStyleCnt="1" custScaleX="93350" custScaleY="86708" custLinFactNeighborX="-10635" custLinFactNeighborY="-1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it-IT"/>
        </a:p>
      </dgm:t>
    </dgm:pt>
  </dgm:ptLst>
  <dgm:cxnLst>
    <dgm:cxn modelId="{F03F3D5B-A8D8-4801-9F83-C47B853D3B54}" type="presOf" srcId="{55243C3D-4F1E-4103-A524-A3AD99A253C6}" destId="{592308C2-D6E5-4553-9299-AEFAFED8C9B9}" srcOrd="0" destOrd="0" presId="urn:microsoft.com/office/officeart/2009/3/layout/SnapshotPictureList"/>
    <dgm:cxn modelId="{93728115-1BF1-482F-85D8-40837759FA93}" srcId="{55243C3D-4F1E-4103-A524-A3AD99A253C6}" destId="{9EB319C6-ED75-43BE-A42D-8453903C73E1}" srcOrd="0" destOrd="0" parTransId="{13AC2B4C-09E2-44DC-A8E7-4158D95354C6}" sibTransId="{A0AF7B56-D23B-4E5E-A1CF-A6934A4B2DCA}"/>
    <dgm:cxn modelId="{C50F5962-7E98-4625-B7BD-AC5759ABDB3B}" type="presOf" srcId="{CFCAC16D-A331-4BC7-A453-88AACD4D1FE6}" destId="{68FA54E4-9D7C-45D4-A2FA-B4893B2C0FE3}" srcOrd="0" destOrd="0" presId="urn:microsoft.com/office/officeart/2009/3/layout/SnapshotPictureList"/>
    <dgm:cxn modelId="{F6C49388-2239-4AE3-AA8B-5CD70AB3A5DD}" type="presOf" srcId="{9EB319C6-ED75-43BE-A42D-8453903C73E1}" destId="{D0176B87-173C-4C4D-A2CC-57755DBECB98}" srcOrd="0" destOrd="0" presId="urn:microsoft.com/office/officeart/2009/3/layout/SnapshotPictureList"/>
    <dgm:cxn modelId="{5598CDEF-EE39-4219-BA5C-15F29D3DAB80}" srcId="{9EB319C6-ED75-43BE-A42D-8453903C73E1}" destId="{CFCAC16D-A331-4BC7-A453-88AACD4D1FE6}" srcOrd="0" destOrd="0" parTransId="{8BD634AD-6F2D-4179-ADE0-7BDFF29C3B56}" sibTransId="{F6E070D2-94F3-44F1-933E-27A9BE523001}"/>
    <dgm:cxn modelId="{1ACC8211-05E4-4787-B221-C48D8DFA616F}" type="presParOf" srcId="{592308C2-D6E5-4553-9299-AEFAFED8C9B9}" destId="{6B438C32-9B50-4F72-85C4-427C81EA91E1}" srcOrd="0" destOrd="0" presId="urn:microsoft.com/office/officeart/2009/3/layout/SnapshotPictureList"/>
    <dgm:cxn modelId="{77CA4B67-468A-4E7B-81BE-B9B97B950DB9}" type="presParOf" srcId="{6B438C32-9B50-4F72-85C4-427C81EA91E1}" destId="{24505D08-FAA5-448E-8CDC-DA9233AFFF92}" srcOrd="0" destOrd="0" presId="urn:microsoft.com/office/officeart/2009/3/layout/SnapshotPictureList"/>
    <dgm:cxn modelId="{8246D5A7-42E1-4DD6-8A5A-B3556209A7A4}" type="presParOf" srcId="{6B438C32-9B50-4F72-85C4-427C81EA91E1}" destId="{D0176B87-173C-4C4D-A2CC-57755DBECB98}" srcOrd="1" destOrd="0" presId="urn:microsoft.com/office/officeart/2009/3/layout/SnapshotPictureList"/>
    <dgm:cxn modelId="{EAEE27FF-53EA-4A98-8007-8F2191FCBC21}" type="presParOf" srcId="{6B438C32-9B50-4F72-85C4-427C81EA91E1}" destId="{68FA54E4-9D7C-45D4-A2FA-B4893B2C0FE3}" srcOrd="2" destOrd="0" presId="urn:microsoft.com/office/officeart/2009/3/layout/SnapshotPictureList"/>
    <dgm:cxn modelId="{06CEC401-00AF-4E99-B897-4B0677C388CB}" type="presParOf" srcId="{6B438C32-9B50-4F72-85C4-427C81EA91E1}" destId="{A51B43AA-A2B0-425B-B5D3-59BCC106C683}" srcOrd="3" destOrd="0" presId="urn:microsoft.com/office/officeart/2009/3/layout/SnapshotPictureList"/>
    <dgm:cxn modelId="{1704A1CB-8881-4754-B52E-6EFEC87D6594}" type="presParOf" srcId="{6B438C32-9B50-4F72-85C4-427C81EA91E1}" destId="{43E34DB2-D902-402E-8C51-B2B1DF489B1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243C3D-4F1E-4103-A524-A3AD99A253C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EB319C6-ED75-43BE-A42D-8453903C73E1}">
      <dgm:prSet phldrT="[Testo]"/>
      <dgm:spPr/>
      <dgm:t>
        <a:bodyPr/>
        <a:lstStyle/>
        <a:p>
          <a:r>
            <a:rPr lang="it-IT" dirty="0" smtClean="0"/>
            <a:t>CENTRI DI CALCOLO INFN-UNI</a:t>
          </a:r>
          <a:endParaRPr lang="it-IT" dirty="0"/>
        </a:p>
      </dgm:t>
    </dgm:pt>
    <dgm:pt modelId="{13AC2B4C-09E2-44DC-A8E7-4158D95354C6}" type="parTrans" cxnId="{93728115-1BF1-482F-85D8-40837759FA93}">
      <dgm:prSet/>
      <dgm:spPr/>
      <dgm:t>
        <a:bodyPr/>
        <a:lstStyle/>
        <a:p>
          <a:endParaRPr lang="it-IT"/>
        </a:p>
      </dgm:t>
    </dgm:pt>
    <dgm:pt modelId="{A0AF7B56-D23B-4E5E-A1CF-A6934A4B2DCA}" type="sibTrans" cxnId="{93728115-1BF1-482F-85D8-40837759FA93}">
      <dgm:prSet/>
      <dgm:spPr/>
      <dgm:t>
        <a:bodyPr/>
        <a:lstStyle/>
        <a:p>
          <a:endParaRPr lang="it-IT"/>
        </a:p>
      </dgm:t>
    </dgm:pt>
    <dgm:pt modelId="{CFCAC16D-A331-4BC7-A453-88AACD4D1FE6}">
      <dgm:prSet phldrT="[Testo]" custT="1"/>
      <dgm:spPr/>
      <dgm:t>
        <a:bodyPr/>
        <a:lstStyle/>
        <a:p>
          <a:pPr algn="l"/>
          <a:endParaRPr lang="it-IT" sz="2400" dirty="0" smtClean="0"/>
        </a:p>
        <a:p>
          <a:pPr algn="l"/>
          <a:r>
            <a:rPr lang="it-IT" sz="2400" dirty="0" smtClean="0"/>
            <a:t>COTITOLARE PER I GESTIONE COMUNE CENTRI CALCOLO</a:t>
          </a:r>
          <a:endParaRPr lang="it-IT" sz="2400" dirty="0"/>
        </a:p>
      </dgm:t>
    </dgm:pt>
    <dgm:pt modelId="{8BD634AD-6F2D-4179-ADE0-7BDFF29C3B56}" type="parTrans" cxnId="{5598CDEF-EE39-4219-BA5C-15F29D3DAB80}">
      <dgm:prSet/>
      <dgm:spPr/>
      <dgm:t>
        <a:bodyPr/>
        <a:lstStyle/>
        <a:p>
          <a:endParaRPr lang="it-IT"/>
        </a:p>
      </dgm:t>
    </dgm:pt>
    <dgm:pt modelId="{F6E070D2-94F3-44F1-933E-27A9BE523001}" type="sibTrans" cxnId="{5598CDEF-EE39-4219-BA5C-15F29D3DAB80}">
      <dgm:prSet/>
      <dgm:spPr/>
      <dgm:t>
        <a:bodyPr/>
        <a:lstStyle/>
        <a:p>
          <a:endParaRPr lang="it-IT"/>
        </a:p>
      </dgm:t>
    </dgm:pt>
    <dgm:pt modelId="{592308C2-D6E5-4553-9299-AEFAFED8C9B9}" type="pres">
      <dgm:prSet presAssocID="{55243C3D-4F1E-4103-A524-A3AD99A253C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B438C32-9B50-4F72-85C4-427C81EA91E1}" type="pres">
      <dgm:prSet presAssocID="{9EB319C6-ED75-43BE-A42D-8453903C73E1}" presName="composite" presStyleCnt="0"/>
      <dgm:spPr/>
    </dgm:pt>
    <dgm:pt modelId="{24505D08-FAA5-448E-8CDC-DA9233AFFF92}" type="pres">
      <dgm:prSet presAssocID="{9EB319C6-ED75-43BE-A42D-8453903C73E1}" presName="ParentAccentShape" presStyleLbl="trBgShp" presStyleIdx="0" presStyleCnt="2"/>
      <dgm:spPr/>
    </dgm:pt>
    <dgm:pt modelId="{D0176B87-173C-4C4D-A2CC-57755DBECB98}" type="pres">
      <dgm:prSet presAssocID="{9EB319C6-ED75-43BE-A42D-8453903C73E1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FA54E4-9D7C-45D4-A2FA-B4893B2C0FE3}" type="pres">
      <dgm:prSet presAssocID="{9EB319C6-ED75-43BE-A42D-8453903C73E1}" presName="ChildText" presStyleLbl="revTx" presStyleIdx="1" presStyleCnt="2" custScaleX="132669" custLinFactNeighborX="19910" custLinFactNeighborY="-352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A51B43AA-A2B0-425B-B5D3-59BCC106C683}" type="pres">
      <dgm:prSet presAssocID="{9EB319C6-ED75-43BE-A42D-8453903C73E1}" presName="ChildAccentShape" presStyleLbl="trBgShp" presStyleIdx="1" presStyleCnt="2"/>
      <dgm:spPr/>
    </dgm:pt>
    <dgm:pt modelId="{43E34DB2-D902-402E-8C51-B2B1DF489B13}" type="pres">
      <dgm:prSet presAssocID="{9EB319C6-ED75-43BE-A42D-8453903C73E1}" presName="Image" presStyleLbl="alignImgPlace1" presStyleIdx="0" presStyleCnt="1" custScaleX="93350" custScaleY="86708" custLinFactNeighborX="-10635" custLinFactNeighborY="-1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it-IT"/>
        </a:p>
      </dgm:t>
    </dgm:pt>
  </dgm:ptLst>
  <dgm:cxnLst>
    <dgm:cxn modelId="{F03F3D5B-A8D8-4801-9F83-C47B853D3B54}" type="presOf" srcId="{55243C3D-4F1E-4103-A524-A3AD99A253C6}" destId="{592308C2-D6E5-4553-9299-AEFAFED8C9B9}" srcOrd="0" destOrd="0" presId="urn:microsoft.com/office/officeart/2009/3/layout/SnapshotPictureList"/>
    <dgm:cxn modelId="{93728115-1BF1-482F-85D8-40837759FA93}" srcId="{55243C3D-4F1E-4103-A524-A3AD99A253C6}" destId="{9EB319C6-ED75-43BE-A42D-8453903C73E1}" srcOrd="0" destOrd="0" parTransId="{13AC2B4C-09E2-44DC-A8E7-4158D95354C6}" sibTransId="{A0AF7B56-D23B-4E5E-A1CF-A6934A4B2DCA}"/>
    <dgm:cxn modelId="{C50F5962-7E98-4625-B7BD-AC5759ABDB3B}" type="presOf" srcId="{CFCAC16D-A331-4BC7-A453-88AACD4D1FE6}" destId="{68FA54E4-9D7C-45D4-A2FA-B4893B2C0FE3}" srcOrd="0" destOrd="0" presId="urn:microsoft.com/office/officeart/2009/3/layout/SnapshotPictureList"/>
    <dgm:cxn modelId="{F6C49388-2239-4AE3-AA8B-5CD70AB3A5DD}" type="presOf" srcId="{9EB319C6-ED75-43BE-A42D-8453903C73E1}" destId="{D0176B87-173C-4C4D-A2CC-57755DBECB98}" srcOrd="0" destOrd="0" presId="urn:microsoft.com/office/officeart/2009/3/layout/SnapshotPictureList"/>
    <dgm:cxn modelId="{5598CDEF-EE39-4219-BA5C-15F29D3DAB80}" srcId="{9EB319C6-ED75-43BE-A42D-8453903C73E1}" destId="{CFCAC16D-A331-4BC7-A453-88AACD4D1FE6}" srcOrd="0" destOrd="0" parTransId="{8BD634AD-6F2D-4179-ADE0-7BDFF29C3B56}" sibTransId="{F6E070D2-94F3-44F1-933E-27A9BE523001}"/>
    <dgm:cxn modelId="{1ACC8211-05E4-4787-B221-C48D8DFA616F}" type="presParOf" srcId="{592308C2-D6E5-4553-9299-AEFAFED8C9B9}" destId="{6B438C32-9B50-4F72-85C4-427C81EA91E1}" srcOrd="0" destOrd="0" presId="urn:microsoft.com/office/officeart/2009/3/layout/SnapshotPictureList"/>
    <dgm:cxn modelId="{77CA4B67-468A-4E7B-81BE-B9B97B950DB9}" type="presParOf" srcId="{6B438C32-9B50-4F72-85C4-427C81EA91E1}" destId="{24505D08-FAA5-448E-8CDC-DA9233AFFF92}" srcOrd="0" destOrd="0" presId="urn:microsoft.com/office/officeart/2009/3/layout/SnapshotPictureList"/>
    <dgm:cxn modelId="{8246D5A7-42E1-4DD6-8A5A-B3556209A7A4}" type="presParOf" srcId="{6B438C32-9B50-4F72-85C4-427C81EA91E1}" destId="{D0176B87-173C-4C4D-A2CC-57755DBECB98}" srcOrd="1" destOrd="0" presId="urn:microsoft.com/office/officeart/2009/3/layout/SnapshotPictureList"/>
    <dgm:cxn modelId="{EAEE27FF-53EA-4A98-8007-8F2191FCBC21}" type="presParOf" srcId="{6B438C32-9B50-4F72-85C4-427C81EA91E1}" destId="{68FA54E4-9D7C-45D4-A2FA-B4893B2C0FE3}" srcOrd="2" destOrd="0" presId="urn:microsoft.com/office/officeart/2009/3/layout/SnapshotPictureList"/>
    <dgm:cxn modelId="{06CEC401-00AF-4E99-B897-4B0677C388CB}" type="presParOf" srcId="{6B438C32-9B50-4F72-85C4-427C81EA91E1}" destId="{A51B43AA-A2B0-425B-B5D3-59BCC106C683}" srcOrd="3" destOrd="0" presId="urn:microsoft.com/office/officeart/2009/3/layout/SnapshotPictureList"/>
    <dgm:cxn modelId="{1704A1CB-8881-4754-B52E-6EFEC87D6594}" type="presParOf" srcId="{6B438C32-9B50-4F72-85C4-427C81EA91E1}" destId="{43E34DB2-D902-402E-8C51-B2B1DF489B1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53C00-4098-430F-B5C1-8F0522DF4502}" type="doc">
      <dgm:prSet loTypeId="urn:microsoft.com/office/officeart/2008/layout/Lin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029654E3-83CA-4FD6-9180-93278944621C}">
      <dgm:prSet phldrT="[Testo]"/>
      <dgm:spPr/>
      <dgm:t>
        <a:bodyPr/>
        <a:lstStyle/>
        <a:p>
          <a:r>
            <a:rPr lang="it-IT" dirty="0" smtClean="0"/>
            <a:t>ruolo del Direttore Generale</a:t>
          </a:r>
          <a:endParaRPr lang="it-IT" dirty="0"/>
        </a:p>
      </dgm:t>
    </dgm:pt>
    <dgm:pt modelId="{9432911F-56AF-46E6-9BBB-3C96377975C4}" type="parTrans" cxnId="{FF71B577-9825-4FF1-B81C-6491D54FCE69}">
      <dgm:prSet/>
      <dgm:spPr/>
      <dgm:t>
        <a:bodyPr/>
        <a:lstStyle/>
        <a:p>
          <a:endParaRPr lang="it-IT"/>
        </a:p>
      </dgm:t>
    </dgm:pt>
    <dgm:pt modelId="{05113651-C959-4723-A6DB-70DEC46F973E}" type="sibTrans" cxnId="{FF71B577-9825-4FF1-B81C-6491D54FCE69}">
      <dgm:prSet/>
      <dgm:spPr/>
      <dgm:t>
        <a:bodyPr/>
        <a:lstStyle/>
        <a:p>
          <a:endParaRPr lang="it-IT"/>
        </a:p>
      </dgm:t>
    </dgm:pt>
    <dgm:pt modelId="{4B8A8B2F-02C5-4574-BD8E-A7B5179526CB}">
      <dgm:prSet/>
      <dgm:spPr/>
      <dgm:t>
        <a:bodyPr/>
        <a:lstStyle/>
        <a:p>
          <a:r>
            <a:rPr lang="it-IT" dirty="0" smtClean="0"/>
            <a:t>ruolo dei Direttori delle Strutture</a:t>
          </a:r>
          <a:endParaRPr lang="it-IT" dirty="0"/>
        </a:p>
      </dgm:t>
    </dgm:pt>
    <dgm:pt modelId="{AA63DD9E-2E65-4AD2-8E84-6302ECCB108A}" type="parTrans" cxnId="{31B060D4-2DDE-46A2-9437-19B6508A2E30}">
      <dgm:prSet/>
      <dgm:spPr/>
      <dgm:t>
        <a:bodyPr/>
        <a:lstStyle/>
        <a:p>
          <a:endParaRPr lang="it-IT"/>
        </a:p>
      </dgm:t>
    </dgm:pt>
    <dgm:pt modelId="{E48AC68E-F8CB-4BC3-A327-8F0A5392FDED}" type="sibTrans" cxnId="{31B060D4-2DDE-46A2-9437-19B6508A2E30}">
      <dgm:prSet/>
      <dgm:spPr/>
      <dgm:t>
        <a:bodyPr/>
        <a:lstStyle/>
        <a:p>
          <a:endParaRPr lang="it-IT"/>
        </a:p>
      </dgm:t>
    </dgm:pt>
    <dgm:pt modelId="{FB65CD8E-C404-4CF9-B5EE-FCD24D0A3312}">
      <dgm:prSet/>
      <dgm:spPr/>
      <dgm:t>
        <a:bodyPr/>
        <a:lstStyle/>
        <a:p>
          <a:r>
            <a:rPr lang="it-IT" dirty="0" smtClean="0"/>
            <a:t>ruolo dei Direttori delle Strutture e delle articolazioni dell’AC</a:t>
          </a:r>
          <a:endParaRPr lang="it-IT" dirty="0"/>
        </a:p>
      </dgm:t>
    </dgm:pt>
    <dgm:pt modelId="{BBFF7CB5-84A8-4736-9342-651688C4DAE0}" type="parTrans" cxnId="{AE38BD9C-D1E5-4846-8DC3-084FF9E83C57}">
      <dgm:prSet/>
      <dgm:spPr/>
      <dgm:t>
        <a:bodyPr/>
        <a:lstStyle/>
        <a:p>
          <a:endParaRPr lang="it-IT"/>
        </a:p>
      </dgm:t>
    </dgm:pt>
    <dgm:pt modelId="{67275449-A308-464B-90BC-980FAA7B2AD5}" type="sibTrans" cxnId="{AE38BD9C-D1E5-4846-8DC3-084FF9E83C57}">
      <dgm:prSet/>
      <dgm:spPr/>
      <dgm:t>
        <a:bodyPr/>
        <a:lstStyle/>
        <a:p>
          <a:endParaRPr lang="it-IT"/>
        </a:p>
      </dgm:t>
    </dgm:pt>
    <dgm:pt modelId="{4D798C8C-E347-44B8-828C-4278A6E1D89C}" type="pres">
      <dgm:prSet presAssocID="{C5B53C00-4098-430F-B5C1-8F0522DF45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AD1B3DD-A69A-4470-B2C6-4F4617C1B8C3}" type="pres">
      <dgm:prSet presAssocID="{029654E3-83CA-4FD6-9180-93278944621C}" presName="thickLine" presStyleLbl="alignNode1" presStyleIdx="0" presStyleCnt="3"/>
      <dgm:spPr/>
    </dgm:pt>
    <dgm:pt modelId="{8B6F1CBF-B658-449B-9DE1-7F3796876148}" type="pres">
      <dgm:prSet presAssocID="{029654E3-83CA-4FD6-9180-93278944621C}" presName="horz1" presStyleCnt="0"/>
      <dgm:spPr/>
    </dgm:pt>
    <dgm:pt modelId="{EA129410-F2D0-4117-B0A1-CC7B7D1593AD}" type="pres">
      <dgm:prSet presAssocID="{029654E3-83CA-4FD6-9180-93278944621C}" presName="tx1" presStyleLbl="revTx" presStyleIdx="0" presStyleCnt="3"/>
      <dgm:spPr/>
      <dgm:t>
        <a:bodyPr/>
        <a:lstStyle/>
        <a:p>
          <a:endParaRPr lang="it-IT"/>
        </a:p>
      </dgm:t>
    </dgm:pt>
    <dgm:pt modelId="{FA01F7AC-631E-4A87-99A1-6A344F1939B5}" type="pres">
      <dgm:prSet presAssocID="{029654E3-83CA-4FD6-9180-93278944621C}" presName="vert1" presStyleCnt="0"/>
      <dgm:spPr/>
    </dgm:pt>
    <dgm:pt modelId="{12610D74-9E34-4E2B-9179-D7A904F66803}" type="pres">
      <dgm:prSet presAssocID="{4B8A8B2F-02C5-4574-BD8E-A7B5179526CB}" presName="thickLine" presStyleLbl="alignNode1" presStyleIdx="1" presStyleCnt="3"/>
      <dgm:spPr/>
    </dgm:pt>
    <dgm:pt modelId="{152F6C6F-C17A-4E4A-B4F9-E2FAF48EF70F}" type="pres">
      <dgm:prSet presAssocID="{4B8A8B2F-02C5-4574-BD8E-A7B5179526CB}" presName="horz1" presStyleCnt="0"/>
      <dgm:spPr/>
    </dgm:pt>
    <dgm:pt modelId="{F49A9144-3322-416D-8526-A84EB88E8C66}" type="pres">
      <dgm:prSet presAssocID="{4B8A8B2F-02C5-4574-BD8E-A7B5179526CB}" presName="tx1" presStyleLbl="revTx" presStyleIdx="1" presStyleCnt="3"/>
      <dgm:spPr/>
      <dgm:t>
        <a:bodyPr/>
        <a:lstStyle/>
        <a:p>
          <a:endParaRPr lang="it-IT"/>
        </a:p>
      </dgm:t>
    </dgm:pt>
    <dgm:pt modelId="{323D0429-8CE7-41D3-BDEA-D49F93F73646}" type="pres">
      <dgm:prSet presAssocID="{4B8A8B2F-02C5-4574-BD8E-A7B5179526CB}" presName="vert1" presStyleCnt="0"/>
      <dgm:spPr/>
    </dgm:pt>
    <dgm:pt modelId="{6036143E-AE42-42DA-854C-6BDA2433BE2A}" type="pres">
      <dgm:prSet presAssocID="{FB65CD8E-C404-4CF9-B5EE-FCD24D0A3312}" presName="thickLine" presStyleLbl="alignNode1" presStyleIdx="2" presStyleCnt="3"/>
      <dgm:spPr/>
    </dgm:pt>
    <dgm:pt modelId="{04E66DE1-BAD8-4A57-A010-28B27D4BC8AD}" type="pres">
      <dgm:prSet presAssocID="{FB65CD8E-C404-4CF9-B5EE-FCD24D0A3312}" presName="horz1" presStyleCnt="0"/>
      <dgm:spPr/>
    </dgm:pt>
    <dgm:pt modelId="{68445A7A-ACC6-4D43-93CD-113FA1BBE297}" type="pres">
      <dgm:prSet presAssocID="{FB65CD8E-C404-4CF9-B5EE-FCD24D0A3312}" presName="tx1" presStyleLbl="revTx" presStyleIdx="2" presStyleCnt="3"/>
      <dgm:spPr/>
      <dgm:t>
        <a:bodyPr/>
        <a:lstStyle/>
        <a:p>
          <a:endParaRPr lang="it-IT"/>
        </a:p>
      </dgm:t>
    </dgm:pt>
    <dgm:pt modelId="{3D4438B7-B125-4394-ADB8-5F4811CE87FC}" type="pres">
      <dgm:prSet presAssocID="{FB65CD8E-C404-4CF9-B5EE-FCD24D0A3312}" presName="vert1" presStyleCnt="0"/>
      <dgm:spPr/>
    </dgm:pt>
  </dgm:ptLst>
  <dgm:cxnLst>
    <dgm:cxn modelId="{CC62D153-CBA5-4EFB-884B-1A5A81B100E7}" type="presOf" srcId="{FB65CD8E-C404-4CF9-B5EE-FCD24D0A3312}" destId="{68445A7A-ACC6-4D43-93CD-113FA1BBE297}" srcOrd="0" destOrd="0" presId="urn:microsoft.com/office/officeart/2008/layout/LinedList"/>
    <dgm:cxn modelId="{AE38BD9C-D1E5-4846-8DC3-084FF9E83C57}" srcId="{C5B53C00-4098-430F-B5C1-8F0522DF4502}" destId="{FB65CD8E-C404-4CF9-B5EE-FCD24D0A3312}" srcOrd="2" destOrd="0" parTransId="{BBFF7CB5-84A8-4736-9342-651688C4DAE0}" sibTransId="{67275449-A308-464B-90BC-980FAA7B2AD5}"/>
    <dgm:cxn modelId="{FF71B577-9825-4FF1-B81C-6491D54FCE69}" srcId="{C5B53C00-4098-430F-B5C1-8F0522DF4502}" destId="{029654E3-83CA-4FD6-9180-93278944621C}" srcOrd="0" destOrd="0" parTransId="{9432911F-56AF-46E6-9BBB-3C96377975C4}" sibTransId="{05113651-C959-4723-A6DB-70DEC46F973E}"/>
    <dgm:cxn modelId="{31B060D4-2DDE-46A2-9437-19B6508A2E30}" srcId="{C5B53C00-4098-430F-B5C1-8F0522DF4502}" destId="{4B8A8B2F-02C5-4574-BD8E-A7B5179526CB}" srcOrd="1" destOrd="0" parTransId="{AA63DD9E-2E65-4AD2-8E84-6302ECCB108A}" sibTransId="{E48AC68E-F8CB-4BC3-A327-8F0A5392FDED}"/>
    <dgm:cxn modelId="{CB6BF106-F84B-40A5-AAA8-E5BD685351ED}" type="presOf" srcId="{4B8A8B2F-02C5-4574-BD8E-A7B5179526CB}" destId="{F49A9144-3322-416D-8526-A84EB88E8C66}" srcOrd="0" destOrd="0" presId="urn:microsoft.com/office/officeart/2008/layout/LinedList"/>
    <dgm:cxn modelId="{5D81574A-F075-4D24-ADDB-501CC7DEE5A4}" type="presOf" srcId="{029654E3-83CA-4FD6-9180-93278944621C}" destId="{EA129410-F2D0-4117-B0A1-CC7B7D1593AD}" srcOrd="0" destOrd="0" presId="urn:microsoft.com/office/officeart/2008/layout/LinedList"/>
    <dgm:cxn modelId="{FE2B2AC8-A8CD-408D-B456-9F41C7E7D3F5}" type="presOf" srcId="{C5B53C00-4098-430F-B5C1-8F0522DF4502}" destId="{4D798C8C-E347-44B8-828C-4278A6E1D89C}" srcOrd="0" destOrd="0" presId="urn:microsoft.com/office/officeart/2008/layout/LinedList"/>
    <dgm:cxn modelId="{FB23691D-1198-44A4-A167-E841D24385FE}" type="presParOf" srcId="{4D798C8C-E347-44B8-828C-4278A6E1D89C}" destId="{CAD1B3DD-A69A-4470-B2C6-4F4617C1B8C3}" srcOrd="0" destOrd="0" presId="urn:microsoft.com/office/officeart/2008/layout/LinedList"/>
    <dgm:cxn modelId="{145C8AC9-6DFE-4276-A07F-F4B97CBFEB85}" type="presParOf" srcId="{4D798C8C-E347-44B8-828C-4278A6E1D89C}" destId="{8B6F1CBF-B658-449B-9DE1-7F3796876148}" srcOrd="1" destOrd="0" presId="urn:microsoft.com/office/officeart/2008/layout/LinedList"/>
    <dgm:cxn modelId="{C3CCEC38-FA66-41DD-B2ED-ACE809379F6C}" type="presParOf" srcId="{8B6F1CBF-B658-449B-9DE1-7F3796876148}" destId="{EA129410-F2D0-4117-B0A1-CC7B7D1593AD}" srcOrd="0" destOrd="0" presId="urn:microsoft.com/office/officeart/2008/layout/LinedList"/>
    <dgm:cxn modelId="{CEC12D4B-08C6-4F99-97E4-54C813E8340C}" type="presParOf" srcId="{8B6F1CBF-B658-449B-9DE1-7F3796876148}" destId="{FA01F7AC-631E-4A87-99A1-6A344F1939B5}" srcOrd="1" destOrd="0" presId="urn:microsoft.com/office/officeart/2008/layout/LinedList"/>
    <dgm:cxn modelId="{13E47E8E-323B-42DA-9EB7-AF4BB8120977}" type="presParOf" srcId="{4D798C8C-E347-44B8-828C-4278A6E1D89C}" destId="{12610D74-9E34-4E2B-9179-D7A904F66803}" srcOrd="2" destOrd="0" presId="urn:microsoft.com/office/officeart/2008/layout/LinedList"/>
    <dgm:cxn modelId="{9C8D5957-A307-4F31-B1ED-B84C764AFD08}" type="presParOf" srcId="{4D798C8C-E347-44B8-828C-4278A6E1D89C}" destId="{152F6C6F-C17A-4E4A-B4F9-E2FAF48EF70F}" srcOrd="3" destOrd="0" presId="urn:microsoft.com/office/officeart/2008/layout/LinedList"/>
    <dgm:cxn modelId="{FFABB377-9D4D-4A4D-B251-9DEABA05B8A8}" type="presParOf" srcId="{152F6C6F-C17A-4E4A-B4F9-E2FAF48EF70F}" destId="{F49A9144-3322-416D-8526-A84EB88E8C66}" srcOrd="0" destOrd="0" presId="urn:microsoft.com/office/officeart/2008/layout/LinedList"/>
    <dgm:cxn modelId="{1463A129-08A3-4DC1-A7FA-C5E5F1FADD83}" type="presParOf" srcId="{152F6C6F-C17A-4E4A-B4F9-E2FAF48EF70F}" destId="{323D0429-8CE7-41D3-BDEA-D49F93F73646}" srcOrd="1" destOrd="0" presId="urn:microsoft.com/office/officeart/2008/layout/LinedList"/>
    <dgm:cxn modelId="{F11DF334-AEA9-48DA-AC41-AAB4F2713166}" type="presParOf" srcId="{4D798C8C-E347-44B8-828C-4278A6E1D89C}" destId="{6036143E-AE42-42DA-854C-6BDA2433BE2A}" srcOrd="4" destOrd="0" presId="urn:microsoft.com/office/officeart/2008/layout/LinedList"/>
    <dgm:cxn modelId="{391AD49A-126E-4C89-A767-DCD49F6DDC4C}" type="presParOf" srcId="{4D798C8C-E347-44B8-828C-4278A6E1D89C}" destId="{04E66DE1-BAD8-4A57-A010-28B27D4BC8AD}" srcOrd="5" destOrd="0" presId="urn:microsoft.com/office/officeart/2008/layout/LinedList"/>
    <dgm:cxn modelId="{A75CFCD6-8F19-40F8-BE5E-04E6F2D9A6B5}" type="presParOf" srcId="{04E66DE1-BAD8-4A57-A010-28B27D4BC8AD}" destId="{68445A7A-ACC6-4D43-93CD-113FA1BBE297}" srcOrd="0" destOrd="0" presId="urn:microsoft.com/office/officeart/2008/layout/LinedList"/>
    <dgm:cxn modelId="{502778CA-C683-43CA-9F51-C64EAC697B8D}" type="presParOf" srcId="{04E66DE1-BAD8-4A57-A010-28B27D4BC8AD}" destId="{3D4438B7-B125-4394-ADB8-5F4811CE87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7A4E3A-D747-4CF6-8588-27422C7AB2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FD4DD2D-C91F-4649-B97C-9BBA4C684743}">
      <dgm:prSet/>
      <dgm:spPr/>
      <dgm:t>
        <a:bodyPr/>
        <a:lstStyle/>
        <a:p>
          <a:pPr rtl="0"/>
          <a:r>
            <a:rPr lang="it-IT" dirty="0" smtClean="0"/>
            <a:t>designano, istruiscono e controllano le persone autorizzate al trattamento</a:t>
          </a:r>
          <a:endParaRPr lang="it-IT" dirty="0"/>
        </a:p>
      </dgm:t>
    </dgm:pt>
    <dgm:pt modelId="{659D94E2-4F20-45DD-9078-DD64DC3F2EC0}" type="parTrans" cxnId="{4EEB2C72-5C78-47AE-B9C1-0F1DF0782604}">
      <dgm:prSet/>
      <dgm:spPr/>
      <dgm:t>
        <a:bodyPr/>
        <a:lstStyle/>
        <a:p>
          <a:endParaRPr lang="it-IT"/>
        </a:p>
      </dgm:t>
    </dgm:pt>
    <dgm:pt modelId="{C25DBF23-7EFE-4E27-9500-8E5978D8FCA0}" type="sibTrans" cxnId="{4EEB2C72-5C78-47AE-B9C1-0F1DF0782604}">
      <dgm:prSet/>
      <dgm:spPr/>
      <dgm:t>
        <a:bodyPr/>
        <a:lstStyle/>
        <a:p>
          <a:endParaRPr lang="it-IT"/>
        </a:p>
      </dgm:t>
    </dgm:pt>
    <dgm:pt modelId="{D9E48F2B-1C77-4B74-ABC9-F23F68ADD6EC}">
      <dgm:prSet/>
      <dgm:spPr/>
      <dgm:t>
        <a:bodyPr/>
        <a:lstStyle/>
        <a:p>
          <a:r>
            <a:rPr lang="it-IT" smtClean="0"/>
            <a:t>informano l’interessato e, nei casi previsti, ne acquisiscono il consenso</a:t>
          </a:r>
          <a:endParaRPr lang="it-IT"/>
        </a:p>
      </dgm:t>
    </dgm:pt>
    <dgm:pt modelId="{8ABC95F2-F2D5-4719-805A-CD83B1EE3782}" type="parTrans" cxnId="{CC78A8F4-DDA5-4B56-B439-B280854C57A7}">
      <dgm:prSet/>
      <dgm:spPr/>
      <dgm:t>
        <a:bodyPr/>
        <a:lstStyle/>
        <a:p>
          <a:endParaRPr lang="it-IT"/>
        </a:p>
      </dgm:t>
    </dgm:pt>
    <dgm:pt modelId="{DAD43913-ABC0-430A-818E-29017B2BD8D0}" type="sibTrans" cxnId="{CC78A8F4-DDA5-4B56-B439-B280854C57A7}">
      <dgm:prSet/>
      <dgm:spPr/>
      <dgm:t>
        <a:bodyPr/>
        <a:lstStyle/>
        <a:p>
          <a:endParaRPr lang="it-IT"/>
        </a:p>
      </dgm:t>
    </dgm:pt>
    <dgm:pt modelId="{0272266A-384E-4342-9524-952B5BFBB210}">
      <dgm:prSet/>
      <dgm:spPr/>
      <dgm:t>
        <a:bodyPr/>
        <a:lstStyle/>
        <a:p>
          <a:r>
            <a:rPr lang="it-IT" smtClean="0"/>
            <a:t>assicurano l’esercizio dei diritti previsti per gli interessati</a:t>
          </a:r>
          <a:endParaRPr lang="it-IT"/>
        </a:p>
      </dgm:t>
    </dgm:pt>
    <dgm:pt modelId="{60E25064-D43C-4657-8AB1-67A140382E73}" type="parTrans" cxnId="{BABB7CB5-C7B8-419E-B0A5-E6993FA43F8C}">
      <dgm:prSet/>
      <dgm:spPr/>
      <dgm:t>
        <a:bodyPr/>
        <a:lstStyle/>
        <a:p>
          <a:endParaRPr lang="it-IT"/>
        </a:p>
      </dgm:t>
    </dgm:pt>
    <dgm:pt modelId="{888BA8FC-E387-4DB6-B9C2-D5A898275ABD}" type="sibTrans" cxnId="{BABB7CB5-C7B8-419E-B0A5-E6993FA43F8C}">
      <dgm:prSet/>
      <dgm:spPr/>
      <dgm:t>
        <a:bodyPr/>
        <a:lstStyle/>
        <a:p>
          <a:endParaRPr lang="it-IT"/>
        </a:p>
      </dgm:t>
    </dgm:pt>
    <dgm:pt modelId="{69CB9E48-5FB6-4E2A-8B62-79C507CDD0F0}">
      <dgm:prSet/>
      <dgm:spPr/>
      <dgm:t>
        <a:bodyPr/>
        <a:lstStyle/>
        <a:p>
          <a:r>
            <a:rPr lang="it-IT" smtClean="0"/>
            <a:t>implementano il Registro del trattamento dei dati personali</a:t>
          </a:r>
          <a:endParaRPr lang="it-IT"/>
        </a:p>
      </dgm:t>
    </dgm:pt>
    <dgm:pt modelId="{7D9CE2AB-7B60-42B6-9376-BBDD840D970A}" type="parTrans" cxnId="{E69499A3-F01C-42C2-B825-07261BD9C549}">
      <dgm:prSet/>
      <dgm:spPr/>
      <dgm:t>
        <a:bodyPr/>
        <a:lstStyle/>
        <a:p>
          <a:endParaRPr lang="it-IT"/>
        </a:p>
      </dgm:t>
    </dgm:pt>
    <dgm:pt modelId="{D33E3642-D45C-48AE-8949-6262C865311D}" type="sibTrans" cxnId="{E69499A3-F01C-42C2-B825-07261BD9C549}">
      <dgm:prSet/>
      <dgm:spPr/>
      <dgm:t>
        <a:bodyPr/>
        <a:lstStyle/>
        <a:p>
          <a:endParaRPr lang="it-IT"/>
        </a:p>
      </dgm:t>
    </dgm:pt>
    <dgm:pt modelId="{36D65485-2CF6-4D2C-A8C1-3A93E6FB4747}" type="pres">
      <dgm:prSet presAssocID="{E87A4E3A-D747-4CF6-8588-27422C7AB23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BE2FBDBA-8E80-45A2-94C4-67309A6FAB0D}" type="pres">
      <dgm:prSet presAssocID="{9FD4DD2D-C91F-4649-B97C-9BBA4C684743}" presName="thickLine" presStyleLbl="alignNode1" presStyleIdx="0" presStyleCnt="4"/>
      <dgm:spPr/>
    </dgm:pt>
    <dgm:pt modelId="{AD201460-9D86-42FC-8528-B8086D85A219}" type="pres">
      <dgm:prSet presAssocID="{9FD4DD2D-C91F-4649-B97C-9BBA4C684743}" presName="horz1" presStyleCnt="0"/>
      <dgm:spPr/>
    </dgm:pt>
    <dgm:pt modelId="{A13725E3-6E16-4B15-A2E4-BA292C42FD98}" type="pres">
      <dgm:prSet presAssocID="{9FD4DD2D-C91F-4649-B97C-9BBA4C684743}" presName="tx1" presStyleLbl="revTx" presStyleIdx="0" presStyleCnt="4"/>
      <dgm:spPr/>
      <dgm:t>
        <a:bodyPr/>
        <a:lstStyle/>
        <a:p>
          <a:endParaRPr lang="it-IT"/>
        </a:p>
      </dgm:t>
    </dgm:pt>
    <dgm:pt modelId="{AD55C041-541E-41AE-AC4E-1B355D20206A}" type="pres">
      <dgm:prSet presAssocID="{9FD4DD2D-C91F-4649-B97C-9BBA4C684743}" presName="vert1" presStyleCnt="0"/>
      <dgm:spPr/>
    </dgm:pt>
    <dgm:pt modelId="{AB77818B-B102-4512-A2C7-C2484A963C18}" type="pres">
      <dgm:prSet presAssocID="{D9E48F2B-1C77-4B74-ABC9-F23F68ADD6EC}" presName="thickLine" presStyleLbl="alignNode1" presStyleIdx="1" presStyleCnt="4"/>
      <dgm:spPr/>
    </dgm:pt>
    <dgm:pt modelId="{D435352D-D2FA-4520-9C24-C59597F8D78E}" type="pres">
      <dgm:prSet presAssocID="{D9E48F2B-1C77-4B74-ABC9-F23F68ADD6EC}" presName="horz1" presStyleCnt="0"/>
      <dgm:spPr/>
    </dgm:pt>
    <dgm:pt modelId="{9D51128E-4113-4061-B0D5-B5DCC893DE43}" type="pres">
      <dgm:prSet presAssocID="{D9E48F2B-1C77-4B74-ABC9-F23F68ADD6EC}" presName="tx1" presStyleLbl="revTx" presStyleIdx="1" presStyleCnt="4"/>
      <dgm:spPr/>
      <dgm:t>
        <a:bodyPr/>
        <a:lstStyle/>
        <a:p>
          <a:endParaRPr lang="it-IT"/>
        </a:p>
      </dgm:t>
    </dgm:pt>
    <dgm:pt modelId="{56972DF7-8085-43BB-A220-DA19EC0FE791}" type="pres">
      <dgm:prSet presAssocID="{D9E48F2B-1C77-4B74-ABC9-F23F68ADD6EC}" presName="vert1" presStyleCnt="0"/>
      <dgm:spPr/>
    </dgm:pt>
    <dgm:pt modelId="{C1C6D974-A69B-472C-9FC0-3A71C9024E75}" type="pres">
      <dgm:prSet presAssocID="{0272266A-384E-4342-9524-952B5BFBB210}" presName="thickLine" presStyleLbl="alignNode1" presStyleIdx="2" presStyleCnt="4"/>
      <dgm:spPr/>
    </dgm:pt>
    <dgm:pt modelId="{21C7EAFC-0180-4CFA-81EC-26B274E94759}" type="pres">
      <dgm:prSet presAssocID="{0272266A-384E-4342-9524-952B5BFBB210}" presName="horz1" presStyleCnt="0"/>
      <dgm:spPr/>
    </dgm:pt>
    <dgm:pt modelId="{3D2EF574-E4B2-4636-90E2-77C1895E75E0}" type="pres">
      <dgm:prSet presAssocID="{0272266A-384E-4342-9524-952B5BFBB210}" presName="tx1" presStyleLbl="revTx" presStyleIdx="2" presStyleCnt="4"/>
      <dgm:spPr/>
      <dgm:t>
        <a:bodyPr/>
        <a:lstStyle/>
        <a:p>
          <a:endParaRPr lang="it-IT"/>
        </a:p>
      </dgm:t>
    </dgm:pt>
    <dgm:pt modelId="{52881C11-4FE6-40FD-8971-ABD36837AEBD}" type="pres">
      <dgm:prSet presAssocID="{0272266A-384E-4342-9524-952B5BFBB210}" presName="vert1" presStyleCnt="0"/>
      <dgm:spPr/>
    </dgm:pt>
    <dgm:pt modelId="{EA730C9B-B17D-49E7-8163-D4ED9C1641ED}" type="pres">
      <dgm:prSet presAssocID="{69CB9E48-5FB6-4E2A-8B62-79C507CDD0F0}" presName="thickLine" presStyleLbl="alignNode1" presStyleIdx="3" presStyleCnt="4"/>
      <dgm:spPr/>
    </dgm:pt>
    <dgm:pt modelId="{DF38E378-AED6-4EB6-9DA6-24871CA4B789}" type="pres">
      <dgm:prSet presAssocID="{69CB9E48-5FB6-4E2A-8B62-79C507CDD0F0}" presName="horz1" presStyleCnt="0"/>
      <dgm:spPr/>
    </dgm:pt>
    <dgm:pt modelId="{EF8424FA-CBA8-4B73-9F5E-1C5F78299A1E}" type="pres">
      <dgm:prSet presAssocID="{69CB9E48-5FB6-4E2A-8B62-79C507CDD0F0}" presName="tx1" presStyleLbl="revTx" presStyleIdx="3" presStyleCnt="4"/>
      <dgm:spPr/>
      <dgm:t>
        <a:bodyPr/>
        <a:lstStyle/>
        <a:p>
          <a:endParaRPr lang="it-IT"/>
        </a:p>
      </dgm:t>
    </dgm:pt>
    <dgm:pt modelId="{53D3DE99-1040-403F-AAE8-AED0D0FDD2BC}" type="pres">
      <dgm:prSet presAssocID="{69CB9E48-5FB6-4E2A-8B62-79C507CDD0F0}" presName="vert1" presStyleCnt="0"/>
      <dgm:spPr/>
    </dgm:pt>
  </dgm:ptLst>
  <dgm:cxnLst>
    <dgm:cxn modelId="{F434BDCF-D951-4657-8D52-B85E1CC2CBC5}" type="presOf" srcId="{0272266A-384E-4342-9524-952B5BFBB210}" destId="{3D2EF574-E4B2-4636-90E2-77C1895E75E0}" srcOrd="0" destOrd="0" presId="urn:microsoft.com/office/officeart/2008/layout/LinedList"/>
    <dgm:cxn modelId="{55E56066-D930-463D-8CFB-908B5A10C5CC}" type="presOf" srcId="{E87A4E3A-D747-4CF6-8588-27422C7AB230}" destId="{36D65485-2CF6-4D2C-A8C1-3A93E6FB4747}" srcOrd="0" destOrd="0" presId="urn:microsoft.com/office/officeart/2008/layout/LinedList"/>
    <dgm:cxn modelId="{73BA0109-6EC5-4170-A22D-3A6C75BCDCEF}" type="presOf" srcId="{9FD4DD2D-C91F-4649-B97C-9BBA4C684743}" destId="{A13725E3-6E16-4B15-A2E4-BA292C42FD98}" srcOrd="0" destOrd="0" presId="urn:microsoft.com/office/officeart/2008/layout/LinedList"/>
    <dgm:cxn modelId="{CC78A8F4-DDA5-4B56-B439-B280854C57A7}" srcId="{E87A4E3A-D747-4CF6-8588-27422C7AB230}" destId="{D9E48F2B-1C77-4B74-ABC9-F23F68ADD6EC}" srcOrd="1" destOrd="0" parTransId="{8ABC95F2-F2D5-4719-805A-CD83B1EE3782}" sibTransId="{DAD43913-ABC0-430A-818E-29017B2BD8D0}"/>
    <dgm:cxn modelId="{303B2037-3959-4015-B180-62D8928C813C}" type="presOf" srcId="{69CB9E48-5FB6-4E2A-8B62-79C507CDD0F0}" destId="{EF8424FA-CBA8-4B73-9F5E-1C5F78299A1E}" srcOrd="0" destOrd="0" presId="urn:microsoft.com/office/officeart/2008/layout/LinedList"/>
    <dgm:cxn modelId="{E69499A3-F01C-42C2-B825-07261BD9C549}" srcId="{E87A4E3A-D747-4CF6-8588-27422C7AB230}" destId="{69CB9E48-5FB6-4E2A-8B62-79C507CDD0F0}" srcOrd="3" destOrd="0" parTransId="{7D9CE2AB-7B60-42B6-9376-BBDD840D970A}" sibTransId="{D33E3642-D45C-48AE-8949-6262C865311D}"/>
    <dgm:cxn modelId="{BABB7CB5-C7B8-419E-B0A5-E6993FA43F8C}" srcId="{E87A4E3A-D747-4CF6-8588-27422C7AB230}" destId="{0272266A-384E-4342-9524-952B5BFBB210}" srcOrd="2" destOrd="0" parTransId="{60E25064-D43C-4657-8AB1-67A140382E73}" sibTransId="{888BA8FC-E387-4DB6-B9C2-D5A898275ABD}"/>
    <dgm:cxn modelId="{996C0F2D-144B-4FBE-B184-9E3B703FA647}" type="presOf" srcId="{D9E48F2B-1C77-4B74-ABC9-F23F68ADD6EC}" destId="{9D51128E-4113-4061-B0D5-B5DCC893DE43}" srcOrd="0" destOrd="0" presId="urn:microsoft.com/office/officeart/2008/layout/LinedList"/>
    <dgm:cxn modelId="{4EEB2C72-5C78-47AE-B9C1-0F1DF0782604}" srcId="{E87A4E3A-D747-4CF6-8588-27422C7AB230}" destId="{9FD4DD2D-C91F-4649-B97C-9BBA4C684743}" srcOrd="0" destOrd="0" parTransId="{659D94E2-4F20-45DD-9078-DD64DC3F2EC0}" sibTransId="{C25DBF23-7EFE-4E27-9500-8E5978D8FCA0}"/>
    <dgm:cxn modelId="{71343EFB-E3E0-474D-B2B3-25DA47D28D39}" type="presParOf" srcId="{36D65485-2CF6-4D2C-A8C1-3A93E6FB4747}" destId="{BE2FBDBA-8E80-45A2-94C4-67309A6FAB0D}" srcOrd="0" destOrd="0" presId="urn:microsoft.com/office/officeart/2008/layout/LinedList"/>
    <dgm:cxn modelId="{EBF74A99-0717-4141-B2EC-11D57B6A35A2}" type="presParOf" srcId="{36D65485-2CF6-4D2C-A8C1-3A93E6FB4747}" destId="{AD201460-9D86-42FC-8528-B8086D85A219}" srcOrd="1" destOrd="0" presId="urn:microsoft.com/office/officeart/2008/layout/LinedList"/>
    <dgm:cxn modelId="{9646BC85-B915-4BDF-829A-FCC0ED01125E}" type="presParOf" srcId="{AD201460-9D86-42FC-8528-B8086D85A219}" destId="{A13725E3-6E16-4B15-A2E4-BA292C42FD98}" srcOrd="0" destOrd="0" presId="urn:microsoft.com/office/officeart/2008/layout/LinedList"/>
    <dgm:cxn modelId="{B5B15B46-4AC4-4F1D-92C6-2BEB8DDB155A}" type="presParOf" srcId="{AD201460-9D86-42FC-8528-B8086D85A219}" destId="{AD55C041-541E-41AE-AC4E-1B355D20206A}" srcOrd="1" destOrd="0" presId="urn:microsoft.com/office/officeart/2008/layout/LinedList"/>
    <dgm:cxn modelId="{E83380B6-0F63-47FF-9D6F-79F4558CC572}" type="presParOf" srcId="{36D65485-2CF6-4D2C-A8C1-3A93E6FB4747}" destId="{AB77818B-B102-4512-A2C7-C2484A963C18}" srcOrd="2" destOrd="0" presId="urn:microsoft.com/office/officeart/2008/layout/LinedList"/>
    <dgm:cxn modelId="{924AC560-6BAA-49F8-8985-45DC6371832B}" type="presParOf" srcId="{36D65485-2CF6-4D2C-A8C1-3A93E6FB4747}" destId="{D435352D-D2FA-4520-9C24-C59597F8D78E}" srcOrd="3" destOrd="0" presId="urn:microsoft.com/office/officeart/2008/layout/LinedList"/>
    <dgm:cxn modelId="{D4C808D7-0CB8-4E3C-9D02-74E1A6B209C9}" type="presParOf" srcId="{D435352D-D2FA-4520-9C24-C59597F8D78E}" destId="{9D51128E-4113-4061-B0D5-B5DCC893DE43}" srcOrd="0" destOrd="0" presId="urn:microsoft.com/office/officeart/2008/layout/LinedList"/>
    <dgm:cxn modelId="{90E6B870-3EB0-4F00-A772-78F3C16B5E79}" type="presParOf" srcId="{D435352D-D2FA-4520-9C24-C59597F8D78E}" destId="{56972DF7-8085-43BB-A220-DA19EC0FE791}" srcOrd="1" destOrd="0" presId="urn:microsoft.com/office/officeart/2008/layout/LinedList"/>
    <dgm:cxn modelId="{25A00011-1BDC-476F-9F71-3A95DD90723B}" type="presParOf" srcId="{36D65485-2CF6-4D2C-A8C1-3A93E6FB4747}" destId="{C1C6D974-A69B-472C-9FC0-3A71C9024E75}" srcOrd="4" destOrd="0" presId="urn:microsoft.com/office/officeart/2008/layout/LinedList"/>
    <dgm:cxn modelId="{0E0C78F9-1746-476A-BEB1-9504A328B4CD}" type="presParOf" srcId="{36D65485-2CF6-4D2C-A8C1-3A93E6FB4747}" destId="{21C7EAFC-0180-4CFA-81EC-26B274E94759}" srcOrd="5" destOrd="0" presId="urn:microsoft.com/office/officeart/2008/layout/LinedList"/>
    <dgm:cxn modelId="{95383F05-8F4E-4957-8B63-E349312CA5D9}" type="presParOf" srcId="{21C7EAFC-0180-4CFA-81EC-26B274E94759}" destId="{3D2EF574-E4B2-4636-90E2-77C1895E75E0}" srcOrd="0" destOrd="0" presId="urn:microsoft.com/office/officeart/2008/layout/LinedList"/>
    <dgm:cxn modelId="{4E32FABB-DD74-49CA-A419-AA559888EE22}" type="presParOf" srcId="{21C7EAFC-0180-4CFA-81EC-26B274E94759}" destId="{52881C11-4FE6-40FD-8971-ABD36837AEBD}" srcOrd="1" destOrd="0" presId="urn:microsoft.com/office/officeart/2008/layout/LinedList"/>
    <dgm:cxn modelId="{48508F76-7013-4FE8-AE02-73B7D1F04204}" type="presParOf" srcId="{36D65485-2CF6-4D2C-A8C1-3A93E6FB4747}" destId="{EA730C9B-B17D-49E7-8163-D4ED9C1641ED}" srcOrd="6" destOrd="0" presId="urn:microsoft.com/office/officeart/2008/layout/LinedList"/>
    <dgm:cxn modelId="{D0947BE7-24DC-405C-85C7-E1B2E1573C49}" type="presParOf" srcId="{36D65485-2CF6-4D2C-A8C1-3A93E6FB4747}" destId="{DF38E378-AED6-4EB6-9DA6-24871CA4B789}" srcOrd="7" destOrd="0" presId="urn:microsoft.com/office/officeart/2008/layout/LinedList"/>
    <dgm:cxn modelId="{1C7C48C1-F54E-4D80-98DB-27B1901E3003}" type="presParOf" srcId="{DF38E378-AED6-4EB6-9DA6-24871CA4B789}" destId="{EF8424FA-CBA8-4B73-9F5E-1C5F78299A1E}" srcOrd="0" destOrd="0" presId="urn:microsoft.com/office/officeart/2008/layout/LinedList"/>
    <dgm:cxn modelId="{6BCC8696-D96A-4FF0-866A-2AB8BA4F8CF4}" type="presParOf" srcId="{DF38E378-AED6-4EB6-9DA6-24871CA4B789}" destId="{53D3DE99-1040-403F-AAE8-AED0D0FDD2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63DDB9-81B4-4C0C-9A56-E3F646AF98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B61965D-DA72-43EB-AF19-200AECAC2A3C}">
      <dgm:prSet phldrT="[Testo]"/>
      <dgm:spPr/>
      <dgm:t>
        <a:bodyPr/>
        <a:lstStyle/>
        <a:p>
          <a:r>
            <a:rPr lang="it-IT" dirty="0" smtClean="0"/>
            <a:t>notificano le violazioni – data </a:t>
          </a:r>
          <a:r>
            <a:rPr lang="it-IT" dirty="0" err="1" smtClean="0"/>
            <a:t>breach</a:t>
          </a:r>
          <a:endParaRPr lang="it-IT" dirty="0"/>
        </a:p>
      </dgm:t>
    </dgm:pt>
    <dgm:pt modelId="{9CFB16E1-800D-417F-B99B-B639C572871E}" type="parTrans" cxnId="{16876650-A577-4FCF-9A7F-926909085E68}">
      <dgm:prSet/>
      <dgm:spPr/>
      <dgm:t>
        <a:bodyPr/>
        <a:lstStyle/>
        <a:p>
          <a:endParaRPr lang="it-IT"/>
        </a:p>
      </dgm:t>
    </dgm:pt>
    <dgm:pt modelId="{E94E111B-18A8-4341-8880-12D9CDC68FDB}" type="sibTrans" cxnId="{16876650-A577-4FCF-9A7F-926909085E68}">
      <dgm:prSet/>
      <dgm:spPr/>
      <dgm:t>
        <a:bodyPr/>
        <a:lstStyle/>
        <a:p>
          <a:endParaRPr lang="it-IT"/>
        </a:p>
      </dgm:t>
    </dgm:pt>
    <dgm:pt modelId="{BBDCD0B2-E6D6-4030-9E68-38F7F7B8BEB0}">
      <dgm:prSet/>
      <dgm:spPr/>
      <dgm:t>
        <a:bodyPr/>
        <a:lstStyle/>
        <a:p>
          <a:r>
            <a:rPr lang="it-IT" dirty="0" smtClean="0"/>
            <a:t>effettuano la valutazione di impatto</a:t>
          </a:r>
          <a:endParaRPr lang="it-IT" dirty="0"/>
        </a:p>
      </dgm:t>
    </dgm:pt>
    <dgm:pt modelId="{B72FA355-5A83-4C7E-A832-60E1CC4FB4E2}" type="parTrans" cxnId="{AA8D856D-3D06-42D7-A4E3-5D74E903367E}">
      <dgm:prSet/>
      <dgm:spPr/>
      <dgm:t>
        <a:bodyPr/>
        <a:lstStyle/>
        <a:p>
          <a:endParaRPr lang="it-IT"/>
        </a:p>
      </dgm:t>
    </dgm:pt>
    <dgm:pt modelId="{40F727FD-E743-44C3-847E-53E8A65E1402}" type="sibTrans" cxnId="{AA8D856D-3D06-42D7-A4E3-5D74E903367E}">
      <dgm:prSet/>
      <dgm:spPr/>
      <dgm:t>
        <a:bodyPr/>
        <a:lstStyle/>
        <a:p>
          <a:endParaRPr lang="it-IT"/>
        </a:p>
      </dgm:t>
    </dgm:pt>
    <dgm:pt modelId="{BB7F2EA4-EC42-42D1-A3EF-F690CE5FA9A1}">
      <dgm:prSet/>
      <dgm:spPr/>
      <dgm:t>
        <a:bodyPr/>
        <a:lstStyle/>
        <a:p>
          <a:r>
            <a:rPr lang="it-IT" dirty="0" smtClean="0"/>
            <a:t>designano i Responsabili esterni</a:t>
          </a:r>
          <a:endParaRPr lang="it-IT" dirty="0"/>
        </a:p>
      </dgm:t>
    </dgm:pt>
    <dgm:pt modelId="{DEAD1843-7E45-4610-BE38-8ECE1001C75C}" type="parTrans" cxnId="{0DB3157A-122F-4D7D-AF73-81BF70986939}">
      <dgm:prSet/>
      <dgm:spPr/>
      <dgm:t>
        <a:bodyPr/>
        <a:lstStyle/>
        <a:p>
          <a:endParaRPr lang="it-IT"/>
        </a:p>
      </dgm:t>
    </dgm:pt>
    <dgm:pt modelId="{3E2B7594-AFF8-46D2-B1B9-0BF5FB71DD37}" type="sibTrans" cxnId="{0DB3157A-122F-4D7D-AF73-81BF70986939}">
      <dgm:prSet/>
      <dgm:spPr/>
      <dgm:t>
        <a:bodyPr/>
        <a:lstStyle/>
        <a:p>
          <a:endParaRPr lang="it-IT"/>
        </a:p>
      </dgm:t>
    </dgm:pt>
    <dgm:pt modelId="{3F258E80-9872-4C8D-A11D-FD7ED6F0A467}">
      <dgm:prSet/>
      <dgm:spPr/>
      <dgm:t>
        <a:bodyPr/>
        <a:lstStyle/>
        <a:p>
          <a:r>
            <a:rPr lang="it-IT" dirty="0" smtClean="0"/>
            <a:t>individuano un referente locale</a:t>
          </a:r>
          <a:endParaRPr lang="it-IT" dirty="0"/>
        </a:p>
      </dgm:t>
    </dgm:pt>
    <dgm:pt modelId="{D21E317F-5CA4-4FF3-9531-A43D80E1142F}" type="parTrans" cxnId="{C8EC1458-B0E1-4346-AED8-75369DCB8A6F}">
      <dgm:prSet/>
      <dgm:spPr/>
      <dgm:t>
        <a:bodyPr/>
        <a:lstStyle/>
        <a:p>
          <a:endParaRPr lang="it-IT"/>
        </a:p>
      </dgm:t>
    </dgm:pt>
    <dgm:pt modelId="{667249F5-CEB4-430B-885B-D460BBCA6C71}" type="sibTrans" cxnId="{C8EC1458-B0E1-4346-AED8-75369DCB8A6F}">
      <dgm:prSet/>
      <dgm:spPr/>
      <dgm:t>
        <a:bodyPr/>
        <a:lstStyle/>
        <a:p>
          <a:endParaRPr lang="it-IT"/>
        </a:p>
      </dgm:t>
    </dgm:pt>
    <dgm:pt modelId="{013BE9D7-DA8D-487C-9C1B-DD3E8D2D5938}">
      <dgm:prSet/>
      <dgm:spPr/>
      <dgm:t>
        <a:bodyPr/>
        <a:lstStyle/>
        <a:p>
          <a:r>
            <a:rPr lang="it-IT" dirty="0" smtClean="0"/>
            <a:t>collaborano col DG e  DPO</a:t>
          </a:r>
          <a:endParaRPr lang="it-IT" dirty="0"/>
        </a:p>
      </dgm:t>
    </dgm:pt>
    <dgm:pt modelId="{D0BCB6B6-4E84-4E5D-856C-03BA00BF449D}" type="parTrans" cxnId="{DADC1DAE-1E78-424D-8C2F-8713F3F692E9}">
      <dgm:prSet/>
      <dgm:spPr/>
      <dgm:t>
        <a:bodyPr/>
        <a:lstStyle/>
        <a:p>
          <a:endParaRPr lang="it-IT"/>
        </a:p>
      </dgm:t>
    </dgm:pt>
    <dgm:pt modelId="{4F2962D5-9FAE-4204-8D00-20F3BF584BF1}" type="sibTrans" cxnId="{DADC1DAE-1E78-424D-8C2F-8713F3F692E9}">
      <dgm:prSet/>
      <dgm:spPr/>
      <dgm:t>
        <a:bodyPr/>
        <a:lstStyle/>
        <a:p>
          <a:endParaRPr lang="it-IT"/>
        </a:p>
      </dgm:t>
    </dgm:pt>
    <dgm:pt modelId="{209223BD-8F25-41DD-9202-69416153F7C2}" type="pres">
      <dgm:prSet presAssocID="{ED63DDB9-81B4-4C0C-9A56-E3F646AF98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2CB4885A-839E-4736-B7D0-53500932EF99}" type="pres">
      <dgm:prSet presAssocID="{EB61965D-DA72-43EB-AF19-200AECAC2A3C}" presName="thickLine" presStyleLbl="alignNode1" presStyleIdx="0" presStyleCnt="5"/>
      <dgm:spPr/>
    </dgm:pt>
    <dgm:pt modelId="{057016D4-EB41-44B4-A7C3-1CABF998E497}" type="pres">
      <dgm:prSet presAssocID="{EB61965D-DA72-43EB-AF19-200AECAC2A3C}" presName="horz1" presStyleCnt="0"/>
      <dgm:spPr/>
    </dgm:pt>
    <dgm:pt modelId="{2EE25EFF-46B5-49DE-8405-5BC51579A73B}" type="pres">
      <dgm:prSet presAssocID="{EB61965D-DA72-43EB-AF19-200AECAC2A3C}" presName="tx1" presStyleLbl="revTx" presStyleIdx="0" presStyleCnt="5"/>
      <dgm:spPr/>
      <dgm:t>
        <a:bodyPr/>
        <a:lstStyle/>
        <a:p>
          <a:endParaRPr lang="it-IT"/>
        </a:p>
      </dgm:t>
    </dgm:pt>
    <dgm:pt modelId="{4F181EB8-8517-4670-A83B-736888242E2E}" type="pres">
      <dgm:prSet presAssocID="{EB61965D-DA72-43EB-AF19-200AECAC2A3C}" presName="vert1" presStyleCnt="0"/>
      <dgm:spPr/>
    </dgm:pt>
    <dgm:pt modelId="{B0AECFA0-652F-47A8-ABB1-9B1D95AEE02B}" type="pres">
      <dgm:prSet presAssocID="{BBDCD0B2-E6D6-4030-9E68-38F7F7B8BEB0}" presName="thickLine" presStyleLbl="alignNode1" presStyleIdx="1" presStyleCnt="5"/>
      <dgm:spPr/>
    </dgm:pt>
    <dgm:pt modelId="{5024D6A2-B874-407F-99A9-A03B9225A4E6}" type="pres">
      <dgm:prSet presAssocID="{BBDCD0B2-E6D6-4030-9E68-38F7F7B8BEB0}" presName="horz1" presStyleCnt="0"/>
      <dgm:spPr/>
    </dgm:pt>
    <dgm:pt modelId="{43B36A31-5C98-492E-985E-C2B5637359F7}" type="pres">
      <dgm:prSet presAssocID="{BBDCD0B2-E6D6-4030-9E68-38F7F7B8BEB0}" presName="tx1" presStyleLbl="revTx" presStyleIdx="1" presStyleCnt="5"/>
      <dgm:spPr/>
      <dgm:t>
        <a:bodyPr/>
        <a:lstStyle/>
        <a:p>
          <a:endParaRPr lang="it-IT"/>
        </a:p>
      </dgm:t>
    </dgm:pt>
    <dgm:pt modelId="{5EA85984-2650-4F4B-A050-846C53B411B7}" type="pres">
      <dgm:prSet presAssocID="{BBDCD0B2-E6D6-4030-9E68-38F7F7B8BEB0}" presName="vert1" presStyleCnt="0"/>
      <dgm:spPr/>
    </dgm:pt>
    <dgm:pt modelId="{E2A7977C-75E7-4110-87D0-B894483FA18B}" type="pres">
      <dgm:prSet presAssocID="{BB7F2EA4-EC42-42D1-A3EF-F690CE5FA9A1}" presName="thickLine" presStyleLbl="alignNode1" presStyleIdx="2" presStyleCnt="5"/>
      <dgm:spPr/>
    </dgm:pt>
    <dgm:pt modelId="{292B16A1-43B9-4458-91F7-CDD8D9A978F2}" type="pres">
      <dgm:prSet presAssocID="{BB7F2EA4-EC42-42D1-A3EF-F690CE5FA9A1}" presName="horz1" presStyleCnt="0"/>
      <dgm:spPr/>
    </dgm:pt>
    <dgm:pt modelId="{695F83AA-E500-40BF-8F47-F547144C4011}" type="pres">
      <dgm:prSet presAssocID="{BB7F2EA4-EC42-42D1-A3EF-F690CE5FA9A1}" presName="tx1" presStyleLbl="revTx" presStyleIdx="2" presStyleCnt="5"/>
      <dgm:spPr/>
      <dgm:t>
        <a:bodyPr/>
        <a:lstStyle/>
        <a:p>
          <a:endParaRPr lang="it-IT"/>
        </a:p>
      </dgm:t>
    </dgm:pt>
    <dgm:pt modelId="{6086BBEE-B38C-487B-9DF4-267B60FAFF81}" type="pres">
      <dgm:prSet presAssocID="{BB7F2EA4-EC42-42D1-A3EF-F690CE5FA9A1}" presName="vert1" presStyleCnt="0"/>
      <dgm:spPr/>
    </dgm:pt>
    <dgm:pt modelId="{8B1E49D8-620C-4EAC-A967-17AD5862A6F0}" type="pres">
      <dgm:prSet presAssocID="{3F258E80-9872-4C8D-A11D-FD7ED6F0A467}" presName="thickLine" presStyleLbl="alignNode1" presStyleIdx="3" presStyleCnt="5"/>
      <dgm:spPr/>
    </dgm:pt>
    <dgm:pt modelId="{DACEFF4C-CF77-4899-B324-70B8BD2160E8}" type="pres">
      <dgm:prSet presAssocID="{3F258E80-9872-4C8D-A11D-FD7ED6F0A467}" presName="horz1" presStyleCnt="0"/>
      <dgm:spPr/>
    </dgm:pt>
    <dgm:pt modelId="{FF31A8B4-AC02-433D-A6A4-F98AC36648D4}" type="pres">
      <dgm:prSet presAssocID="{3F258E80-9872-4C8D-A11D-FD7ED6F0A467}" presName="tx1" presStyleLbl="revTx" presStyleIdx="3" presStyleCnt="5"/>
      <dgm:spPr/>
      <dgm:t>
        <a:bodyPr/>
        <a:lstStyle/>
        <a:p>
          <a:endParaRPr lang="it-IT"/>
        </a:p>
      </dgm:t>
    </dgm:pt>
    <dgm:pt modelId="{15A8C42B-7129-4D24-8EED-59830AE39CC2}" type="pres">
      <dgm:prSet presAssocID="{3F258E80-9872-4C8D-A11D-FD7ED6F0A467}" presName="vert1" presStyleCnt="0"/>
      <dgm:spPr/>
    </dgm:pt>
    <dgm:pt modelId="{607E2CBB-471B-4299-B9B9-5AB111951E3B}" type="pres">
      <dgm:prSet presAssocID="{013BE9D7-DA8D-487C-9C1B-DD3E8D2D5938}" presName="thickLine" presStyleLbl="alignNode1" presStyleIdx="4" presStyleCnt="5"/>
      <dgm:spPr/>
    </dgm:pt>
    <dgm:pt modelId="{F1B273BA-D0D7-4AF8-86C8-E838F6BF80A7}" type="pres">
      <dgm:prSet presAssocID="{013BE9D7-DA8D-487C-9C1B-DD3E8D2D5938}" presName="horz1" presStyleCnt="0"/>
      <dgm:spPr/>
    </dgm:pt>
    <dgm:pt modelId="{452432E9-3837-4574-8B38-99ACB96DDA61}" type="pres">
      <dgm:prSet presAssocID="{013BE9D7-DA8D-487C-9C1B-DD3E8D2D5938}" presName="tx1" presStyleLbl="revTx" presStyleIdx="4" presStyleCnt="5"/>
      <dgm:spPr/>
      <dgm:t>
        <a:bodyPr/>
        <a:lstStyle/>
        <a:p>
          <a:endParaRPr lang="it-IT"/>
        </a:p>
      </dgm:t>
    </dgm:pt>
    <dgm:pt modelId="{1186D7D7-E2C9-4E27-A495-3CD0CBB2E9BE}" type="pres">
      <dgm:prSet presAssocID="{013BE9D7-DA8D-487C-9C1B-DD3E8D2D5938}" presName="vert1" presStyleCnt="0"/>
      <dgm:spPr/>
    </dgm:pt>
  </dgm:ptLst>
  <dgm:cxnLst>
    <dgm:cxn modelId="{CA7E695B-A6C1-49CB-B48F-4F20DADFC9ED}" type="presOf" srcId="{3F258E80-9872-4C8D-A11D-FD7ED6F0A467}" destId="{FF31A8B4-AC02-433D-A6A4-F98AC36648D4}" srcOrd="0" destOrd="0" presId="urn:microsoft.com/office/officeart/2008/layout/LinedList"/>
    <dgm:cxn modelId="{C8EC1458-B0E1-4346-AED8-75369DCB8A6F}" srcId="{ED63DDB9-81B4-4C0C-9A56-E3F646AF98FE}" destId="{3F258E80-9872-4C8D-A11D-FD7ED6F0A467}" srcOrd="3" destOrd="0" parTransId="{D21E317F-5CA4-4FF3-9531-A43D80E1142F}" sibTransId="{667249F5-CEB4-430B-885B-D460BBCA6C71}"/>
    <dgm:cxn modelId="{DADC1DAE-1E78-424D-8C2F-8713F3F692E9}" srcId="{ED63DDB9-81B4-4C0C-9A56-E3F646AF98FE}" destId="{013BE9D7-DA8D-487C-9C1B-DD3E8D2D5938}" srcOrd="4" destOrd="0" parTransId="{D0BCB6B6-4E84-4E5D-856C-03BA00BF449D}" sibTransId="{4F2962D5-9FAE-4204-8D00-20F3BF584BF1}"/>
    <dgm:cxn modelId="{EC1FCFA1-619C-4F88-89F5-49D16D36D33A}" type="presOf" srcId="{ED63DDB9-81B4-4C0C-9A56-E3F646AF98FE}" destId="{209223BD-8F25-41DD-9202-69416153F7C2}" srcOrd="0" destOrd="0" presId="urn:microsoft.com/office/officeart/2008/layout/LinedList"/>
    <dgm:cxn modelId="{10248069-37D8-41CC-A822-42B5AF1D470A}" type="presOf" srcId="{EB61965D-DA72-43EB-AF19-200AECAC2A3C}" destId="{2EE25EFF-46B5-49DE-8405-5BC51579A73B}" srcOrd="0" destOrd="0" presId="urn:microsoft.com/office/officeart/2008/layout/LinedList"/>
    <dgm:cxn modelId="{0DB3157A-122F-4D7D-AF73-81BF70986939}" srcId="{ED63DDB9-81B4-4C0C-9A56-E3F646AF98FE}" destId="{BB7F2EA4-EC42-42D1-A3EF-F690CE5FA9A1}" srcOrd="2" destOrd="0" parTransId="{DEAD1843-7E45-4610-BE38-8ECE1001C75C}" sibTransId="{3E2B7594-AFF8-46D2-B1B9-0BF5FB71DD37}"/>
    <dgm:cxn modelId="{AA8D856D-3D06-42D7-A4E3-5D74E903367E}" srcId="{ED63DDB9-81B4-4C0C-9A56-E3F646AF98FE}" destId="{BBDCD0B2-E6D6-4030-9E68-38F7F7B8BEB0}" srcOrd="1" destOrd="0" parTransId="{B72FA355-5A83-4C7E-A832-60E1CC4FB4E2}" sibTransId="{40F727FD-E743-44C3-847E-53E8A65E1402}"/>
    <dgm:cxn modelId="{53655D65-0C73-4E25-A667-C8DEE2C0BEF9}" type="presOf" srcId="{BB7F2EA4-EC42-42D1-A3EF-F690CE5FA9A1}" destId="{695F83AA-E500-40BF-8F47-F547144C4011}" srcOrd="0" destOrd="0" presId="urn:microsoft.com/office/officeart/2008/layout/LinedList"/>
    <dgm:cxn modelId="{16876650-A577-4FCF-9A7F-926909085E68}" srcId="{ED63DDB9-81B4-4C0C-9A56-E3F646AF98FE}" destId="{EB61965D-DA72-43EB-AF19-200AECAC2A3C}" srcOrd="0" destOrd="0" parTransId="{9CFB16E1-800D-417F-B99B-B639C572871E}" sibTransId="{E94E111B-18A8-4341-8880-12D9CDC68FDB}"/>
    <dgm:cxn modelId="{2125EC13-457B-405B-B8E2-133EC25A077A}" type="presOf" srcId="{BBDCD0B2-E6D6-4030-9E68-38F7F7B8BEB0}" destId="{43B36A31-5C98-492E-985E-C2B5637359F7}" srcOrd="0" destOrd="0" presId="urn:microsoft.com/office/officeart/2008/layout/LinedList"/>
    <dgm:cxn modelId="{4174843C-557D-4CEA-9965-3EC2D5D5AFBE}" type="presOf" srcId="{013BE9D7-DA8D-487C-9C1B-DD3E8D2D5938}" destId="{452432E9-3837-4574-8B38-99ACB96DDA61}" srcOrd="0" destOrd="0" presId="urn:microsoft.com/office/officeart/2008/layout/LinedList"/>
    <dgm:cxn modelId="{9F7F2314-EBA3-41E6-9B97-4BE446B02078}" type="presParOf" srcId="{209223BD-8F25-41DD-9202-69416153F7C2}" destId="{2CB4885A-839E-4736-B7D0-53500932EF99}" srcOrd="0" destOrd="0" presId="urn:microsoft.com/office/officeart/2008/layout/LinedList"/>
    <dgm:cxn modelId="{CB012FF0-33EE-40BC-BC8C-88AF7800D80B}" type="presParOf" srcId="{209223BD-8F25-41DD-9202-69416153F7C2}" destId="{057016D4-EB41-44B4-A7C3-1CABF998E497}" srcOrd="1" destOrd="0" presId="urn:microsoft.com/office/officeart/2008/layout/LinedList"/>
    <dgm:cxn modelId="{E70AE768-3898-4D22-B192-5A03240720A6}" type="presParOf" srcId="{057016D4-EB41-44B4-A7C3-1CABF998E497}" destId="{2EE25EFF-46B5-49DE-8405-5BC51579A73B}" srcOrd="0" destOrd="0" presId="urn:microsoft.com/office/officeart/2008/layout/LinedList"/>
    <dgm:cxn modelId="{A65FF81D-4999-4654-B0B7-2D8CC55392F3}" type="presParOf" srcId="{057016D4-EB41-44B4-A7C3-1CABF998E497}" destId="{4F181EB8-8517-4670-A83B-736888242E2E}" srcOrd="1" destOrd="0" presId="urn:microsoft.com/office/officeart/2008/layout/LinedList"/>
    <dgm:cxn modelId="{45F6771A-7C3D-43BC-9513-428A6E3E5E94}" type="presParOf" srcId="{209223BD-8F25-41DD-9202-69416153F7C2}" destId="{B0AECFA0-652F-47A8-ABB1-9B1D95AEE02B}" srcOrd="2" destOrd="0" presId="urn:microsoft.com/office/officeart/2008/layout/LinedList"/>
    <dgm:cxn modelId="{152BB11E-1577-4834-BC51-362E3C0D2EF2}" type="presParOf" srcId="{209223BD-8F25-41DD-9202-69416153F7C2}" destId="{5024D6A2-B874-407F-99A9-A03B9225A4E6}" srcOrd="3" destOrd="0" presId="urn:microsoft.com/office/officeart/2008/layout/LinedList"/>
    <dgm:cxn modelId="{51093091-0250-42A6-B4F5-F364B821A207}" type="presParOf" srcId="{5024D6A2-B874-407F-99A9-A03B9225A4E6}" destId="{43B36A31-5C98-492E-985E-C2B5637359F7}" srcOrd="0" destOrd="0" presId="urn:microsoft.com/office/officeart/2008/layout/LinedList"/>
    <dgm:cxn modelId="{DBD48F88-7143-4C58-9310-02B4E8636ACF}" type="presParOf" srcId="{5024D6A2-B874-407F-99A9-A03B9225A4E6}" destId="{5EA85984-2650-4F4B-A050-846C53B411B7}" srcOrd="1" destOrd="0" presId="urn:microsoft.com/office/officeart/2008/layout/LinedList"/>
    <dgm:cxn modelId="{6CB462E3-75B5-4CCC-88D1-6D70D8223D20}" type="presParOf" srcId="{209223BD-8F25-41DD-9202-69416153F7C2}" destId="{E2A7977C-75E7-4110-87D0-B894483FA18B}" srcOrd="4" destOrd="0" presId="urn:microsoft.com/office/officeart/2008/layout/LinedList"/>
    <dgm:cxn modelId="{FEDEC92A-BFD8-4B8C-86A6-B39258AE54AA}" type="presParOf" srcId="{209223BD-8F25-41DD-9202-69416153F7C2}" destId="{292B16A1-43B9-4458-91F7-CDD8D9A978F2}" srcOrd="5" destOrd="0" presId="urn:microsoft.com/office/officeart/2008/layout/LinedList"/>
    <dgm:cxn modelId="{A5296EF5-87F9-4934-A090-682DF0CF6848}" type="presParOf" srcId="{292B16A1-43B9-4458-91F7-CDD8D9A978F2}" destId="{695F83AA-E500-40BF-8F47-F547144C4011}" srcOrd="0" destOrd="0" presId="urn:microsoft.com/office/officeart/2008/layout/LinedList"/>
    <dgm:cxn modelId="{B82AC864-6CD1-4B74-BAF5-25CAA3D81BDC}" type="presParOf" srcId="{292B16A1-43B9-4458-91F7-CDD8D9A978F2}" destId="{6086BBEE-B38C-487B-9DF4-267B60FAFF81}" srcOrd="1" destOrd="0" presId="urn:microsoft.com/office/officeart/2008/layout/LinedList"/>
    <dgm:cxn modelId="{23A3A8ED-B8DF-4CED-8980-30A6952B2DF1}" type="presParOf" srcId="{209223BD-8F25-41DD-9202-69416153F7C2}" destId="{8B1E49D8-620C-4EAC-A967-17AD5862A6F0}" srcOrd="6" destOrd="0" presId="urn:microsoft.com/office/officeart/2008/layout/LinedList"/>
    <dgm:cxn modelId="{5106D8B0-3410-40A3-84DA-AD07C66C316A}" type="presParOf" srcId="{209223BD-8F25-41DD-9202-69416153F7C2}" destId="{DACEFF4C-CF77-4899-B324-70B8BD2160E8}" srcOrd="7" destOrd="0" presId="urn:microsoft.com/office/officeart/2008/layout/LinedList"/>
    <dgm:cxn modelId="{17019C39-B7B0-4CD3-9F23-37EF7E115D93}" type="presParOf" srcId="{DACEFF4C-CF77-4899-B324-70B8BD2160E8}" destId="{FF31A8B4-AC02-433D-A6A4-F98AC36648D4}" srcOrd="0" destOrd="0" presId="urn:microsoft.com/office/officeart/2008/layout/LinedList"/>
    <dgm:cxn modelId="{42E6D3C1-CEBB-45D1-B1E4-1F36E01A6E19}" type="presParOf" srcId="{DACEFF4C-CF77-4899-B324-70B8BD2160E8}" destId="{15A8C42B-7129-4D24-8EED-59830AE39CC2}" srcOrd="1" destOrd="0" presId="urn:microsoft.com/office/officeart/2008/layout/LinedList"/>
    <dgm:cxn modelId="{161CB97A-3CE5-4371-B9B4-C9D0EE051FD7}" type="presParOf" srcId="{209223BD-8F25-41DD-9202-69416153F7C2}" destId="{607E2CBB-471B-4299-B9B9-5AB111951E3B}" srcOrd="8" destOrd="0" presId="urn:microsoft.com/office/officeart/2008/layout/LinedList"/>
    <dgm:cxn modelId="{60C5553F-0C76-479C-9145-9DFAB6000A84}" type="presParOf" srcId="{209223BD-8F25-41DD-9202-69416153F7C2}" destId="{F1B273BA-D0D7-4AF8-86C8-E838F6BF80A7}" srcOrd="9" destOrd="0" presId="urn:microsoft.com/office/officeart/2008/layout/LinedList"/>
    <dgm:cxn modelId="{8C39A69E-0D41-4247-B1AB-6C2558606CF0}" type="presParOf" srcId="{F1B273BA-D0D7-4AF8-86C8-E838F6BF80A7}" destId="{452432E9-3837-4574-8B38-99ACB96DDA61}" srcOrd="0" destOrd="0" presId="urn:microsoft.com/office/officeart/2008/layout/LinedList"/>
    <dgm:cxn modelId="{4BB282E3-E7A1-46ED-83FD-B6966EFFE6D2}" type="presParOf" srcId="{F1B273BA-D0D7-4AF8-86C8-E838F6BF80A7}" destId="{1186D7D7-E2C9-4E27-A495-3CD0CBB2E9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C51459-96DE-4B3F-8B11-2190F57C57F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FBAE84-9BF3-4C99-939A-0D0ED0C8BB5C}">
      <dgm:prSet/>
      <dgm:spPr/>
      <dgm:t>
        <a:bodyPr/>
        <a:lstStyle/>
        <a:p>
          <a:pPr rtl="0"/>
          <a:r>
            <a:rPr lang="it-IT" dirty="0" smtClean="0"/>
            <a:t>CONTENUTO</a:t>
          </a:r>
          <a:endParaRPr lang="it-IT" dirty="0"/>
        </a:p>
      </dgm:t>
    </dgm:pt>
    <dgm:pt modelId="{018B233B-600E-43C4-B865-1EE1A1AE8804}" type="parTrans" cxnId="{7C47D761-646E-4D57-A18B-2CD524B2AB35}">
      <dgm:prSet/>
      <dgm:spPr/>
      <dgm:t>
        <a:bodyPr/>
        <a:lstStyle/>
        <a:p>
          <a:endParaRPr lang="it-IT"/>
        </a:p>
      </dgm:t>
    </dgm:pt>
    <dgm:pt modelId="{B2E997C3-ACC5-404D-9CDF-338B5DEBED5B}" type="sibTrans" cxnId="{7C47D761-646E-4D57-A18B-2CD524B2AB35}">
      <dgm:prSet/>
      <dgm:spPr/>
      <dgm:t>
        <a:bodyPr/>
        <a:lstStyle/>
        <a:p>
          <a:endParaRPr lang="it-IT"/>
        </a:p>
      </dgm:t>
    </dgm:pt>
    <dgm:pt modelId="{DD2A13F4-6EFC-4893-8DED-90783609E55C}">
      <dgm:prSet/>
      <dgm:spPr/>
      <dgm:t>
        <a:bodyPr/>
        <a:lstStyle/>
        <a:p>
          <a:pPr rtl="0"/>
          <a:r>
            <a:rPr lang="it-IT" smtClean="0"/>
            <a:t>rispettivi ruoli e responsabilità</a:t>
          </a:r>
          <a:endParaRPr lang="it-IT" dirty="0"/>
        </a:p>
      </dgm:t>
    </dgm:pt>
    <dgm:pt modelId="{B699DE63-CD68-444F-BE04-BDB67CC8C827}" type="parTrans" cxnId="{0E5D6D95-6090-43CB-B05E-DD7268E4C1A1}">
      <dgm:prSet/>
      <dgm:spPr/>
      <dgm:t>
        <a:bodyPr/>
        <a:lstStyle/>
        <a:p>
          <a:endParaRPr lang="it-IT"/>
        </a:p>
      </dgm:t>
    </dgm:pt>
    <dgm:pt modelId="{D171F365-47FA-4A46-A9AC-BD513B8CF4B2}" type="sibTrans" cxnId="{0E5D6D95-6090-43CB-B05E-DD7268E4C1A1}">
      <dgm:prSet/>
      <dgm:spPr/>
      <dgm:t>
        <a:bodyPr/>
        <a:lstStyle/>
        <a:p>
          <a:endParaRPr lang="it-IT"/>
        </a:p>
      </dgm:t>
    </dgm:pt>
    <dgm:pt modelId="{00745797-5527-4BC1-9D5F-A47430EF5F89}">
      <dgm:prSet/>
      <dgm:spPr/>
      <dgm:t>
        <a:bodyPr/>
        <a:lstStyle/>
        <a:p>
          <a:r>
            <a:rPr lang="it-IT" dirty="0" smtClean="0"/>
            <a:t> rapporti dei contitolari con gli interessati </a:t>
          </a:r>
          <a:endParaRPr lang="it-IT" dirty="0"/>
        </a:p>
      </dgm:t>
    </dgm:pt>
    <dgm:pt modelId="{E840835D-E379-4117-AF1F-C72E7CEA309E}" type="parTrans" cxnId="{229620BF-23C5-4BB4-A93F-209742AB11A5}">
      <dgm:prSet/>
      <dgm:spPr/>
      <dgm:t>
        <a:bodyPr/>
        <a:lstStyle/>
        <a:p>
          <a:endParaRPr lang="it-IT"/>
        </a:p>
      </dgm:t>
    </dgm:pt>
    <dgm:pt modelId="{70A678DA-43E4-430B-9D03-EDEED8D2F827}" type="sibTrans" cxnId="{229620BF-23C5-4BB4-A93F-209742AB11A5}">
      <dgm:prSet/>
      <dgm:spPr/>
      <dgm:t>
        <a:bodyPr/>
        <a:lstStyle/>
        <a:p>
          <a:endParaRPr lang="it-IT"/>
        </a:p>
      </dgm:t>
    </dgm:pt>
    <dgm:pt modelId="{2F98FBCC-A6F4-40A2-9F04-A3BFC560D258}">
      <dgm:prSet/>
      <dgm:spPr/>
      <dgm:t>
        <a:bodyPr/>
        <a:lstStyle/>
        <a:p>
          <a:r>
            <a:rPr lang="it-IT" dirty="0" smtClean="0"/>
            <a:t>solidarietà passiva per il risarcimento danni</a:t>
          </a:r>
          <a:endParaRPr lang="it-IT" dirty="0"/>
        </a:p>
      </dgm:t>
    </dgm:pt>
    <dgm:pt modelId="{499B3849-2EA2-4055-84BA-36DB1B0D215D}" type="parTrans" cxnId="{ED3FEE7A-7FBE-41A3-8C73-C55FE1E14FE5}">
      <dgm:prSet/>
      <dgm:spPr/>
      <dgm:t>
        <a:bodyPr/>
        <a:lstStyle/>
        <a:p>
          <a:endParaRPr lang="it-IT"/>
        </a:p>
      </dgm:t>
    </dgm:pt>
    <dgm:pt modelId="{15ABFB58-EEDE-448F-ACE9-F1D623DD5248}" type="sibTrans" cxnId="{ED3FEE7A-7FBE-41A3-8C73-C55FE1E14FE5}">
      <dgm:prSet/>
      <dgm:spPr/>
      <dgm:t>
        <a:bodyPr/>
        <a:lstStyle/>
        <a:p>
          <a:endParaRPr lang="it-IT"/>
        </a:p>
      </dgm:t>
    </dgm:pt>
    <dgm:pt modelId="{867E5AC0-3000-49B4-9340-B17BDE9FCB19}" type="pres">
      <dgm:prSet presAssocID="{5EC51459-96DE-4B3F-8B11-2190F57C57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5953CF7-5FE8-4513-90D8-9FB7AB990E92}" type="pres">
      <dgm:prSet presAssocID="{83FBAE84-9BF3-4C99-939A-0D0ED0C8BB5C}" presName="hierRoot1" presStyleCnt="0">
        <dgm:presLayoutVars>
          <dgm:hierBranch val="init"/>
        </dgm:presLayoutVars>
      </dgm:prSet>
      <dgm:spPr/>
    </dgm:pt>
    <dgm:pt modelId="{8A3250E4-BCE3-4D45-A0D5-3790196F0549}" type="pres">
      <dgm:prSet presAssocID="{83FBAE84-9BF3-4C99-939A-0D0ED0C8BB5C}" presName="rootComposite1" presStyleCnt="0"/>
      <dgm:spPr/>
    </dgm:pt>
    <dgm:pt modelId="{6834F2B6-3305-40B4-BD67-38A918D3EF03}" type="pres">
      <dgm:prSet presAssocID="{83FBAE84-9BF3-4C99-939A-0D0ED0C8BB5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47A0C83-5AA6-42AC-A3D6-14C06BAE1D15}" type="pres">
      <dgm:prSet presAssocID="{83FBAE84-9BF3-4C99-939A-0D0ED0C8BB5C}" presName="rootConnector1" presStyleLbl="node1" presStyleIdx="0" presStyleCnt="0"/>
      <dgm:spPr/>
      <dgm:t>
        <a:bodyPr/>
        <a:lstStyle/>
        <a:p>
          <a:endParaRPr lang="it-IT"/>
        </a:p>
      </dgm:t>
    </dgm:pt>
    <dgm:pt modelId="{108FEE59-7F19-46CB-8D01-D81CBD0F1F1A}" type="pres">
      <dgm:prSet presAssocID="{83FBAE84-9BF3-4C99-939A-0D0ED0C8BB5C}" presName="hierChild2" presStyleCnt="0"/>
      <dgm:spPr/>
    </dgm:pt>
    <dgm:pt modelId="{51FC0062-678B-4972-B66A-5B67AC953761}" type="pres">
      <dgm:prSet presAssocID="{B699DE63-CD68-444F-BE04-BDB67CC8C827}" presName="Name64" presStyleLbl="parChTrans1D2" presStyleIdx="0" presStyleCnt="3"/>
      <dgm:spPr/>
      <dgm:t>
        <a:bodyPr/>
        <a:lstStyle/>
        <a:p>
          <a:endParaRPr lang="it-IT"/>
        </a:p>
      </dgm:t>
    </dgm:pt>
    <dgm:pt modelId="{EE8421E2-85A4-46E5-B301-E009586AC4B8}" type="pres">
      <dgm:prSet presAssocID="{DD2A13F4-6EFC-4893-8DED-90783609E55C}" presName="hierRoot2" presStyleCnt="0">
        <dgm:presLayoutVars>
          <dgm:hierBranch val="init"/>
        </dgm:presLayoutVars>
      </dgm:prSet>
      <dgm:spPr/>
    </dgm:pt>
    <dgm:pt modelId="{797C03DF-B181-4E39-AD5B-0F53D42AB66D}" type="pres">
      <dgm:prSet presAssocID="{DD2A13F4-6EFC-4893-8DED-90783609E55C}" presName="rootComposite" presStyleCnt="0"/>
      <dgm:spPr/>
    </dgm:pt>
    <dgm:pt modelId="{B8DFAE87-D7BE-48C6-B46A-79C9E2204EF9}" type="pres">
      <dgm:prSet presAssocID="{DD2A13F4-6EFC-4893-8DED-90783609E55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017F750-44F8-4962-81D0-58038AD3EA10}" type="pres">
      <dgm:prSet presAssocID="{DD2A13F4-6EFC-4893-8DED-90783609E55C}" presName="rootConnector" presStyleLbl="node2" presStyleIdx="0" presStyleCnt="3"/>
      <dgm:spPr/>
      <dgm:t>
        <a:bodyPr/>
        <a:lstStyle/>
        <a:p>
          <a:endParaRPr lang="it-IT"/>
        </a:p>
      </dgm:t>
    </dgm:pt>
    <dgm:pt modelId="{28EE5966-C1CC-4D4C-BE84-1B96E2C70267}" type="pres">
      <dgm:prSet presAssocID="{DD2A13F4-6EFC-4893-8DED-90783609E55C}" presName="hierChild4" presStyleCnt="0"/>
      <dgm:spPr/>
    </dgm:pt>
    <dgm:pt modelId="{5F535786-378B-48BA-86A5-258C4E5FF751}" type="pres">
      <dgm:prSet presAssocID="{DD2A13F4-6EFC-4893-8DED-90783609E55C}" presName="hierChild5" presStyleCnt="0"/>
      <dgm:spPr/>
    </dgm:pt>
    <dgm:pt modelId="{D6F094A2-4921-4FE3-A783-8F5BDDDC0912}" type="pres">
      <dgm:prSet presAssocID="{E840835D-E379-4117-AF1F-C72E7CEA309E}" presName="Name64" presStyleLbl="parChTrans1D2" presStyleIdx="1" presStyleCnt="3"/>
      <dgm:spPr/>
      <dgm:t>
        <a:bodyPr/>
        <a:lstStyle/>
        <a:p>
          <a:endParaRPr lang="it-IT"/>
        </a:p>
      </dgm:t>
    </dgm:pt>
    <dgm:pt modelId="{4A5EFF93-2CB4-4276-87E4-92D69D9685A6}" type="pres">
      <dgm:prSet presAssocID="{00745797-5527-4BC1-9D5F-A47430EF5F89}" presName="hierRoot2" presStyleCnt="0">
        <dgm:presLayoutVars>
          <dgm:hierBranch val="init"/>
        </dgm:presLayoutVars>
      </dgm:prSet>
      <dgm:spPr/>
    </dgm:pt>
    <dgm:pt modelId="{083F0F3B-19B1-4212-ACBA-F664C1C7007E}" type="pres">
      <dgm:prSet presAssocID="{00745797-5527-4BC1-9D5F-A47430EF5F89}" presName="rootComposite" presStyleCnt="0"/>
      <dgm:spPr/>
    </dgm:pt>
    <dgm:pt modelId="{ABCA2905-72D8-471F-9D52-0356D1BA9CB7}" type="pres">
      <dgm:prSet presAssocID="{00745797-5527-4BC1-9D5F-A47430EF5F8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73607D2-DAC9-457D-8CA2-8D051A13BD9E}" type="pres">
      <dgm:prSet presAssocID="{00745797-5527-4BC1-9D5F-A47430EF5F89}" presName="rootConnector" presStyleLbl="node2" presStyleIdx="1" presStyleCnt="3"/>
      <dgm:spPr/>
      <dgm:t>
        <a:bodyPr/>
        <a:lstStyle/>
        <a:p>
          <a:endParaRPr lang="it-IT"/>
        </a:p>
      </dgm:t>
    </dgm:pt>
    <dgm:pt modelId="{32BFE728-5F11-4BB5-9FE7-2CA6B7FACD5D}" type="pres">
      <dgm:prSet presAssocID="{00745797-5527-4BC1-9D5F-A47430EF5F89}" presName="hierChild4" presStyleCnt="0"/>
      <dgm:spPr/>
    </dgm:pt>
    <dgm:pt modelId="{8E3DBB1F-5E66-42AE-9888-017C3C1A9002}" type="pres">
      <dgm:prSet presAssocID="{00745797-5527-4BC1-9D5F-A47430EF5F89}" presName="hierChild5" presStyleCnt="0"/>
      <dgm:spPr/>
    </dgm:pt>
    <dgm:pt modelId="{41AFC5B6-D67D-4DB8-BB22-0A9ED1BE15F9}" type="pres">
      <dgm:prSet presAssocID="{499B3849-2EA2-4055-84BA-36DB1B0D215D}" presName="Name64" presStyleLbl="parChTrans1D2" presStyleIdx="2" presStyleCnt="3"/>
      <dgm:spPr/>
      <dgm:t>
        <a:bodyPr/>
        <a:lstStyle/>
        <a:p>
          <a:endParaRPr lang="it-IT"/>
        </a:p>
      </dgm:t>
    </dgm:pt>
    <dgm:pt modelId="{30EB59CC-DDAF-46F8-ACC3-754BBF677F09}" type="pres">
      <dgm:prSet presAssocID="{2F98FBCC-A6F4-40A2-9F04-A3BFC560D258}" presName="hierRoot2" presStyleCnt="0">
        <dgm:presLayoutVars>
          <dgm:hierBranch val="init"/>
        </dgm:presLayoutVars>
      </dgm:prSet>
      <dgm:spPr/>
    </dgm:pt>
    <dgm:pt modelId="{31F387BB-1982-42E3-8CAA-C1C0FAAA21A5}" type="pres">
      <dgm:prSet presAssocID="{2F98FBCC-A6F4-40A2-9F04-A3BFC560D258}" presName="rootComposite" presStyleCnt="0"/>
      <dgm:spPr/>
    </dgm:pt>
    <dgm:pt modelId="{9B1FE51A-F07D-4733-903B-84154E451FD5}" type="pres">
      <dgm:prSet presAssocID="{2F98FBCC-A6F4-40A2-9F04-A3BFC560D25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8340534-AFB1-447A-9292-7E209E93A838}" type="pres">
      <dgm:prSet presAssocID="{2F98FBCC-A6F4-40A2-9F04-A3BFC560D258}" presName="rootConnector" presStyleLbl="node2" presStyleIdx="2" presStyleCnt="3"/>
      <dgm:spPr/>
      <dgm:t>
        <a:bodyPr/>
        <a:lstStyle/>
        <a:p>
          <a:endParaRPr lang="it-IT"/>
        </a:p>
      </dgm:t>
    </dgm:pt>
    <dgm:pt modelId="{3D7F242D-DFB5-421C-B992-C5DE4EA4751F}" type="pres">
      <dgm:prSet presAssocID="{2F98FBCC-A6F4-40A2-9F04-A3BFC560D258}" presName="hierChild4" presStyleCnt="0"/>
      <dgm:spPr/>
    </dgm:pt>
    <dgm:pt modelId="{1AA2386A-9CB1-4247-85E2-E9B80140FAF7}" type="pres">
      <dgm:prSet presAssocID="{2F98FBCC-A6F4-40A2-9F04-A3BFC560D258}" presName="hierChild5" presStyleCnt="0"/>
      <dgm:spPr/>
    </dgm:pt>
    <dgm:pt modelId="{1AE32873-5456-4964-BC9E-6D9F8D408E6D}" type="pres">
      <dgm:prSet presAssocID="{83FBAE84-9BF3-4C99-939A-0D0ED0C8BB5C}" presName="hierChild3" presStyleCnt="0"/>
      <dgm:spPr/>
    </dgm:pt>
  </dgm:ptLst>
  <dgm:cxnLst>
    <dgm:cxn modelId="{6622CD96-023A-4C46-9313-BB099C2871DF}" type="presOf" srcId="{00745797-5527-4BC1-9D5F-A47430EF5F89}" destId="{ABCA2905-72D8-471F-9D52-0356D1BA9CB7}" srcOrd="0" destOrd="0" presId="urn:microsoft.com/office/officeart/2009/3/layout/HorizontalOrganizationChart"/>
    <dgm:cxn modelId="{27BEAF26-9B42-4EDD-A075-E38C5EB03D40}" type="presOf" srcId="{DD2A13F4-6EFC-4893-8DED-90783609E55C}" destId="{A017F750-44F8-4962-81D0-58038AD3EA10}" srcOrd="1" destOrd="0" presId="urn:microsoft.com/office/officeart/2009/3/layout/HorizontalOrganizationChart"/>
    <dgm:cxn modelId="{D0FA96C7-968C-44EA-B9DB-79859D747264}" type="presOf" srcId="{00745797-5527-4BC1-9D5F-A47430EF5F89}" destId="{B73607D2-DAC9-457D-8CA2-8D051A13BD9E}" srcOrd="1" destOrd="0" presId="urn:microsoft.com/office/officeart/2009/3/layout/HorizontalOrganizationChart"/>
    <dgm:cxn modelId="{0E5D6D95-6090-43CB-B05E-DD7268E4C1A1}" srcId="{83FBAE84-9BF3-4C99-939A-0D0ED0C8BB5C}" destId="{DD2A13F4-6EFC-4893-8DED-90783609E55C}" srcOrd="0" destOrd="0" parTransId="{B699DE63-CD68-444F-BE04-BDB67CC8C827}" sibTransId="{D171F365-47FA-4A46-A9AC-BD513B8CF4B2}"/>
    <dgm:cxn modelId="{A2C77D2A-CFA1-48AA-9669-4F2BDD202194}" type="presOf" srcId="{5EC51459-96DE-4B3F-8B11-2190F57C57FF}" destId="{867E5AC0-3000-49B4-9340-B17BDE9FCB19}" srcOrd="0" destOrd="0" presId="urn:microsoft.com/office/officeart/2009/3/layout/HorizontalOrganizationChart"/>
    <dgm:cxn modelId="{ED3FEE7A-7FBE-41A3-8C73-C55FE1E14FE5}" srcId="{83FBAE84-9BF3-4C99-939A-0D0ED0C8BB5C}" destId="{2F98FBCC-A6F4-40A2-9F04-A3BFC560D258}" srcOrd="2" destOrd="0" parTransId="{499B3849-2EA2-4055-84BA-36DB1B0D215D}" sibTransId="{15ABFB58-EEDE-448F-ACE9-F1D623DD5248}"/>
    <dgm:cxn modelId="{16BC43E4-7765-4236-9F02-29E8707A3390}" type="presOf" srcId="{83FBAE84-9BF3-4C99-939A-0D0ED0C8BB5C}" destId="{6834F2B6-3305-40B4-BD67-38A918D3EF03}" srcOrd="0" destOrd="0" presId="urn:microsoft.com/office/officeart/2009/3/layout/HorizontalOrganizationChart"/>
    <dgm:cxn modelId="{229620BF-23C5-4BB4-A93F-209742AB11A5}" srcId="{83FBAE84-9BF3-4C99-939A-0D0ED0C8BB5C}" destId="{00745797-5527-4BC1-9D5F-A47430EF5F89}" srcOrd="1" destOrd="0" parTransId="{E840835D-E379-4117-AF1F-C72E7CEA309E}" sibTransId="{70A678DA-43E4-430B-9D03-EDEED8D2F827}"/>
    <dgm:cxn modelId="{7D68209D-9D60-41FB-A975-0BD2D0A6FA60}" type="presOf" srcId="{2F98FBCC-A6F4-40A2-9F04-A3BFC560D258}" destId="{98340534-AFB1-447A-9292-7E209E93A838}" srcOrd="1" destOrd="0" presId="urn:microsoft.com/office/officeart/2009/3/layout/HorizontalOrganizationChart"/>
    <dgm:cxn modelId="{166C47D6-7C00-4291-BA4E-5F5B260E2159}" type="presOf" srcId="{DD2A13F4-6EFC-4893-8DED-90783609E55C}" destId="{B8DFAE87-D7BE-48C6-B46A-79C9E2204EF9}" srcOrd="0" destOrd="0" presId="urn:microsoft.com/office/officeart/2009/3/layout/HorizontalOrganizationChart"/>
    <dgm:cxn modelId="{06952AFE-D446-49D4-9157-D56781A2B5F0}" type="presOf" srcId="{83FBAE84-9BF3-4C99-939A-0D0ED0C8BB5C}" destId="{A47A0C83-5AA6-42AC-A3D6-14C06BAE1D15}" srcOrd="1" destOrd="0" presId="urn:microsoft.com/office/officeart/2009/3/layout/HorizontalOrganizationChart"/>
    <dgm:cxn modelId="{0C2A6B57-C016-4C23-A0B0-9124BA9896AB}" type="presOf" srcId="{E840835D-E379-4117-AF1F-C72E7CEA309E}" destId="{D6F094A2-4921-4FE3-A783-8F5BDDDC0912}" srcOrd="0" destOrd="0" presId="urn:microsoft.com/office/officeart/2009/3/layout/HorizontalOrganizationChart"/>
    <dgm:cxn modelId="{7C47D761-646E-4D57-A18B-2CD524B2AB35}" srcId="{5EC51459-96DE-4B3F-8B11-2190F57C57FF}" destId="{83FBAE84-9BF3-4C99-939A-0D0ED0C8BB5C}" srcOrd="0" destOrd="0" parTransId="{018B233B-600E-43C4-B865-1EE1A1AE8804}" sibTransId="{B2E997C3-ACC5-404D-9CDF-338B5DEBED5B}"/>
    <dgm:cxn modelId="{C46147F2-5F1E-4F83-B69C-5FA73D58DC69}" type="presOf" srcId="{2F98FBCC-A6F4-40A2-9F04-A3BFC560D258}" destId="{9B1FE51A-F07D-4733-903B-84154E451FD5}" srcOrd="0" destOrd="0" presId="urn:microsoft.com/office/officeart/2009/3/layout/HorizontalOrganizationChart"/>
    <dgm:cxn modelId="{35E73016-4D9D-450B-A79C-D2F373F4C92B}" type="presOf" srcId="{499B3849-2EA2-4055-84BA-36DB1B0D215D}" destId="{41AFC5B6-D67D-4DB8-BB22-0A9ED1BE15F9}" srcOrd="0" destOrd="0" presId="urn:microsoft.com/office/officeart/2009/3/layout/HorizontalOrganizationChart"/>
    <dgm:cxn modelId="{D36C430C-4B9B-4373-8180-9EE86D05B956}" type="presOf" srcId="{B699DE63-CD68-444F-BE04-BDB67CC8C827}" destId="{51FC0062-678B-4972-B66A-5B67AC953761}" srcOrd="0" destOrd="0" presId="urn:microsoft.com/office/officeart/2009/3/layout/HorizontalOrganizationChart"/>
    <dgm:cxn modelId="{B0E90921-DCF9-4A95-A7B8-0DBBBC557028}" type="presParOf" srcId="{867E5AC0-3000-49B4-9340-B17BDE9FCB19}" destId="{E5953CF7-5FE8-4513-90D8-9FB7AB990E92}" srcOrd="0" destOrd="0" presId="urn:microsoft.com/office/officeart/2009/3/layout/HorizontalOrganizationChart"/>
    <dgm:cxn modelId="{278348D5-8BC9-4C19-B6C8-D07C8560E03F}" type="presParOf" srcId="{E5953CF7-5FE8-4513-90D8-9FB7AB990E92}" destId="{8A3250E4-BCE3-4D45-A0D5-3790196F0549}" srcOrd="0" destOrd="0" presId="urn:microsoft.com/office/officeart/2009/3/layout/HorizontalOrganizationChart"/>
    <dgm:cxn modelId="{BAF2DF8D-5CBF-4A4C-A2F1-358FB730E11D}" type="presParOf" srcId="{8A3250E4-BCE3-4D45-A0D5-3790196F0549}" destId="{6834F2B6-3305-40B4-BD67-38A918D3EF03}" srcOrd="0" destOrd="0" presId="urn:microsoft.com/office/officeart/2009/3/layout/HorizontalOrganizationChart"/>
    <dgm:cxn modelId="{28A601DB-E72F-4B11-851A-D6009BD7DAF1}" type="presParOf" srcId="{8A3250E4-BCE3-4D45-A0D5-3790196F0549}" destId="{A47A0C83-5AA6-42AC-A3D6-14C06BAE1D15}" srcOrd="1" destOrd="0" presId="urn:microsoft.com/office/officeart/2009/3/layout/HorizontalOrganizationChart"/>
    <dgm:cxn modelId="{EFE58AE9-3061-452F-95DD-BF1959D1CE4B}" type="presParOf" srcId="{E5953CF7-5FE8-4513-90D8-9FB7AB990E92}" destId="{108FEE59-7F19-46CB-8D01-D81CBD0F1F1A}" srcOrd="1" destOrd="0" presId="urn:microsoft.com/office/officeart/2009/3/layout/HorizontalOrganizationChart"/>
    <dgm:cxn modelId="{4458FDC4-5046-4C41-9423-34438C58A9F7}" type="presParOf" srcId="{108FEE59-7F19-46CB-8D01-D81CBD0F1F1A}" destId="{51FC0062-678B-4972-B66A-5B67AC953761}" srcOrd="0" destOrd="0" presId="urn:microsoft.com/office/officeart/2009/3/layout/HorizontalOrganizationChart"/>
    <dgm:cxn modelId="{D7DDBF35-5885-4A5B-85A8-7AA335ED8C86}" type="presParOf" srcId="{108FEE59-7F19-46CB-8D01-D81CBD0F1F1A}" destId="{EE8421E2-85A4-46E5-B301-E009586AC4B8}" srcOrd="1" destOrd="0" presId="urn:microsoft.com/office/officeart/2009/3/layout/HorizontalOrganizationChart"/>
    <dgm:cxn modelId="{1F0C4158-61E0-4755-AF1B-A0C0B50DD041}" type="presParOf" srcId="{EE8421E2-85A4-46E5-B301-E009586AC4B8}" destId="{797C03DF-B181-4E39-AD5B-0F53D42AB66D}" srcOrd="0" destOrd="0" presId="urn:microsoft.com/office/officeart/2009/3/layout/HorizontalOrganizationChart"/>
    <dgm:cxn modelId="{71AE788E-B26E-4774-A445-7A8C0D23F471}" type="presParOf" srcId="{797C03DF-B181-4E39-AD5B-0F53D42AB66D}" destId="{B8DFAE87-D7BE-48C6-B46A-79C9E2204EF9}" srcOrd="0" destOrd="0" presId="urn:microsoft.com/office/officeart/2009/3/layout/HorizontalOrganizationChart"/>
    <dgm:cxn modelId="{32559C5C-7149-4B6D-B4D1-2BB15EA35688}" type="presParOf" srcId="{797C03DF-B181-4E39-AD5B-0F53D42AB66D}" destId="{A017F750-44F8-4962-81D0-58038AD3EA10}" srcOrd="1" destOrd="0" presId="urn:microsoft.com/office/officeart/2009/3/layout/HorizontalOrganizationChart"/>
    <dgm:cxn modelId="{A8F0CB1F-6C6B-4431-BE0B-A90BD1B1D1B5}" type="presParOf" srcId="{EE8421E2-85A4-46E5-B301-E009586AC4B8}" destId="{28EE5966-C1CC-4D4C-BE84-1B96E2C70267}" srcOrd="1" destOrd="0" presId="urn:microsoft.com/office/officeart/2009/3/layout/HorizontalOrganizationChart"/>
    <dgm:cxn modelId="{F28AEA08-048A-4891-BE90-CABBB0A258DC}" type="presParOf" srcId="{EE8421E2-85A4-46E5-B301-E009586AC4B8}" destId="{5F535786-378B-48BA-86A5-258C4E5FF751}" srcOrd="2" destOrd="0" presId="urn:microsoft.com/office/officeart/2009/3/layout/HorizontalOrganizationChart"/>
    <dgm:cxn modelId="{95332D9B-8064-4A5B-B3E3-15F700865E9B}" type="presParOf" srcId="{108FEE59-7F19-46CB-8D01-D81CBD0F1F1A}" destId="{D6F094A2-4921-4FE3-A783-8F5BDDDC0912}" srcOrd="2" destOrd="0" presId="urn:microsoft.com/office/officeart/2009/3/layout/HorizontalOrganizationChart"/>
    <dgm:cxn modelId="{AE4CD2D4-B124-416B-9B0D-830662AF1D02}" type="presParOf" srcId="{108FEE59-7F19-46CB-8D01-D81CBD0F1F1A}" destId="{4A5EFF93-2CB4-4276-87E4-92D69D9685A6}" srcOrd="3" destOrd="0" presId="urn:microsoft.com/office/officeart/2009/3/layout/HorizontalOrganizationChart"/>
    <dgm:cxn modelId="{4F189B46-7536-4A0D-8428-750E58DB3209}" type="presParOf" srcId="{4A5EFF93-2CB4-4276-87E4-92D69D9685A6}" destId="{083F0F3B-19B1-4212-ACBA-F664C1C7007E}" srcOrd="0" destOrd="0" presId="urn:microsoft.com/office/officeart/2009/3/layout/HorizontalOrganizationChart"/>
    <dgm:cxn modelId="{74F4C3ED-DDAC-49D3-B8D4-D0C3134E46CE}" type="presParOf" srcId="{083F0F3B-19B1-4212-ACBA-F664C1C7007E}" destId="{ABCA2905-72D8-471F-9D52-0356D1BA9CB7}" srcOrd="0" destOrd="0" presId="urn:microsoft.com/office/officeart/2009/3/layout/HorizontalOrganizationChart"/>
    <dgm:cxn modelId="{05E51EB8-6375-4E5D-A1C4-B4B5FE49DD2A}" type="presParOf" srcId="{083F0F3B-19B1-4212-ACBA-F664C1C7007E}" destId="{B73607D2-DAC9-457D-8CA2-8D051A13BD9E}" srcOrd="1" destOrd="0" presId="urn:microsoft.com/office/officeart/2009/3/layout/HorizontalOrganizationChart"/>
    <dgm:cxn modelId="{07BAD8D2-BB2E-4050-9E88-346EFF5B5CE6}" type="presParOf" srcId="{4A5EFF93-2CB4-4276-87E4-92D69D9685A6}" destId="{32BFE728-5F11-4BB5-9FE7-2CA6B7FACD5D}" srcOrd="1" destOrd="0" presId="urn:microsoft.com/office/officeart/2009/3/layout/HorizontalOrganizationChart"/>
    <dgm:cxn modelId="{95C2A910-CD78-4FAE-946A-73983F636C97}" type="presParOf" srcId="{4A5EFF93-2CB4-4276-87E4-92D69D9685A6}" destId="{8E3DBB1F-5E66-42AE-9888-017C3C1A9002}" srcOrd="2" destOrd="0" presId="urn:microsoft.com/office/officeart/2009/3/layout/HorizontalOrganizationChart"/>
    <dgm:cxn modelId="{1044DBBD-DC22-46E8-8834-4848ED8A0DBF}" type="presParOf" srcId="{108FEE59-7F19-46CB-8D01-D81CBD0F1F1A}" destId="{41AFC5B6-D67D-4DB8-BB22-0A9ED1BE15F9}" srcOrd="4" destOrd="0" presId="urn:microsoft.com/office/officeart/2009/3/layout/HorizontalOrganizationChart"/>
    <dgm:cxn modelId="{E7B79EBD-D4DF-4BD7-A13D-F4A82387E2BB}" type="presParOf" srcId="{108FEE59-7F19-46CB-8D01-D81CBD0F1F1A}" destId="{30EB59CC-DDAF-46F8-ACC3-754BBF677F09}" srcOrd="5" destOrd="0" presId="urn:microsoft.com/office/officeart/2009/3/layout/HorizontalOrganizationChart"/>
    <dgm:cxn modelId="{B1A535E6-D652-415A-873C-5949E5B5F7D7}" type="presParOf" srcId="{30EB59CC-DDAF-46F8-ACC3-754BBF677F09}" destId="{31F387BB-1982-42E3-8CAA-C1C0FAAA21A5}" srcOrd="0" destOrd="0" presId="urn:microsoft.com/office/officeart/2009/3/layout/HorizontalOrganizationChart"/>
    <dgm:cxn modelId="{B033F733-A95B-4012-87AE-551614D5C8AE}" type="presParOf" srcId="{31F387BB-1982-42E3-8CAA-C1C0FAAA21A5}" destId="{9B1FE51A-F07D-4733-903B-84154E451FD5}" srcOrd="0" destOrd="0" presId="urn:microsoft.com/office/officeart/2009/3/layout/HorizontalOrganizationChart"/>
    <dgm:cxn modelId="{06C029F6-C309-4C9F-AA28-47B1BE6C62EB}" type="presParOf" srcId="{31F387BB-1982-42E3-8CAA-C1C0FAAA21A5}" destId="{98340534-AFB1-447A-9292-7E209E93A838}" srcOrd="1" destOrd="0" presId="urn:microsoft.com/office/officeart/2009/3/layout/HorizontalOrganizationChart"/>
    <dgm:cxn modelId="{98730048-EBB5-4AE6-954C-74A859EE0BA1}" type="presParOf" srcId="{30EB59CC-DDAF-46F8-ACC3-754BBF677F09}" destId="{3D7F242D-DFB5-421C-B992-C5DE4EA4751F}" srcOrd="1" destOrd="0" presId="urn:microsoft.com/office/officeart/2009/3/layout/HorizontalOrganizationChart"/>
    <dgm:cxn modelId="{A20584CF-986F-49B4-AFAE-7959BFBDAD79}" type="presParOf" srcId="{30EB59CC-DDAF-46F8-ACC3-754BBF677F09}" destId="{1AA2386A-9CB1-4247-85E2-E9B80140FAF7}" srcOrd="2" destOrd="0" presId="urn:microsoft.com/office/officeart/2009/3/layout/HorizontalOrganizationChart"/>
    <dgm:cxn modelId="{60385B78-973D-42B7-ADE8-E3976840DED2}" type="presParOf" srcId="{E5953CF7-5FE8-4513-90D8-9FB7AB990E92}" destId="{1AE32873-5456-4964-BC9E-6D9F8D408E6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C51459-96DE-4B3F-8B11-2190F57C57F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FBAE84-9BF3-4C99-939A-0D0ED0C8BB5C}">
      <dgm:prSet/>
      <dgm:spPr/>
      <dgm:t>
        <a:bodyPr/>
        <a:lstStyle/>
        <a:p>
          <a:pPr rtl="0"/>
          <a:r>
            <a:rPr lang="it-IT" dirty="0" smtClean="0"/>
            <a:t>CONTENUTO</a:t>
          </a:r>
          <a:endParaRPr lang="it-IT" dirty="0"/>
        </a:p>
      </dgm:t>
    </dgm:pt>
    <dgm:pt modelId="{018B233B-600E-43C4-B865-1EE1A1AE8804}" type="parTrans" cxnId="{7C47D761-646E-4D57-A18B-2CD524B2AB35}">
      <dgm:prSet/>
      <dgm:spPr/>
      <dgm:t>
        <a:bodyPr/>
        <a:lstStyle/>
        <a:p>
          <a:endParaRPr lang="it-IT"/>
        </a:p>
      </dgm:t>
    </dgm:pt>
    <dgm:pt modelId="{B2E997C3-ACC5-404D-9CDF-338B5DEBED5B}" type="sibTrans" cxnId="{7C47D761-646E-4D57-A18B-2CD524B2AB35}">
      <dgm:prSet/>
      <dgm:spPr/>
      <dgm:t>
        <a:bodyPr/>
        <a:lstStyle/>
        <a:p>
          <a:endParaRPr lang="it-IT"/>
        </a:p>
      </dgm:t>
    </dgm:pt>
    <dgm:pt modelId="{DD2A13F4-6EFC-4893-8DED-90783609E55C}">
      <dgm:prSet/>
      <dgm:spPr/>
      <dgm:t>
        <a:bodyPr/>
        <a:lstStyle/>
        <a:p>
          <a:pPr rtl="0"/>
          <a:r>
            <a:rPr lang="it-IT" dirty="0" smtClean="0"/>
            <a:t>Materia e durata del trattamento</a:t>
          </a:r>
          <a:endParaRPr lang="it-IT" dirty="0"/>
        </a:p>
      </dgm:t>
    </dgm:pt>
    <dgm:pt modelId="{B699DE63-CD68-444F-BE04-BDB67CC8C827}" type="parTrans" cxnId="{0E5D6D95-6090-43CB-B05E-DD7268E4C1A1}">
      <dgm:prSet/>
      <dgm:spPr/>
      <dgm:t>
        <a:bodyPr/>
        <a:lstStyle/>
        <a:p>
          <a:endParaRPr lang="it-IT"/>
        </a:p>
      </dgm:t>
    </dgm:pt>
    <dgm:pt modelId="{D171F365-47FA-4A46-A9AC-BD513B8CF4B2}" type="sibTrans" cxnId="{0E5D6D95-6090-43CB-B05E-DD7268E4C1A1}">
      <dgm:prSet/>
      <dgm:spPr/>
      <dgm:t>
        <a:bodyPr/>
        <a:lstStyle/>
        <a:p>
          <a:endParaRPr lang="it-IT"/>
        </a:p>
      </dgm:t>
    </dgm:pt>
    <dgm:pt modelId="{00745797-5527-4BC1-9D5F-A47430EF5F89}">
      <dgm:prSet/>
      <dgm:spPr/>
      <dgm:t>
        <a:bodyPr/>
        <a:lstStyle/>
        <a:p>
          <a:r>
            <a:rPr lang="it-IT" dirty="0" smtClean="0"/>
            <a:t>Natura e </a:t>
          </a:r>
          <a:r>
            <a:rPr lang="it-IT" dirty="0" err="1" smtClean="0"/>
            <a:t>finalita’</a:t>
          </a:r>
          <a:r>
            <a:rPr lang="it-IT" dirty="0" smtClean="0"/>
            <a:t> del trattamento  </a:t>
          </a:r>
          <a:endParaRPr lang="it-IT" dirty="0"/>
        </a:p>
      </dgm:t>
    </dgm:pt>
    <dgm:pt modelId="{E840835D-E379-4117-AF1F-C72E7CEA309E}" type="parTrans" cxnId="{229620BF-23C5-4BB4-A93F-209742AB11A5}">
      <dgm:prSet/>
      <dgm:spPr/>
      <dgm:t>
        <a:bodyPr/>
        <a:lstStyle/>
        <a:p>
          <a:endParaRPr lang="it-IT"/>
        </a:p>
      </dgm:t>
    </dgm:pt>
    <dgm:pt modelId="{70A678DA-43E4-430B-9D03-EDEED8D2F827}" type="sibTrans" cxnId="{229620BF-23C5-4BB4-A93F-209742AB11A5}">
      <dgm:prSet/>
      <dgm:spPr/>
      <dgm:t>
        <a:bodyPr/>
        <a:lstStyle/>
        <a:p>
          <a:endParaRPr lang="it-IT"/>
        </a:p>
      </dgm:t>
    </dgm:pt>
    <dgm:pt modelId="{827620DD-D7FA-4BEE-A75D-121BBE00D370}">
      <dgm:prSet/>
      <dgm:spPr/>
      <dgm:t>
        <a:bodyPr/>
        <a:lstStyle/>
        <a:p>
          <a:r>
            <a:rPr lang="it-IT" dirty="0" smtClean="0"/>
            <a:t>il tipo di dati personali</a:t>
          </a:r>
          <a:endParaRPr lang="it-IT" dirty="0"/>
        </a:p>
      </dgm:t>
    </dgm:pt>
    <dgm:pt modelId="{05A8A363-FF35-4D93-AC2C-968E806BB9C7}" type="parTrans" cxnId="{B8E12667-52E1-492A-9681-853A41008E88}">
      <dgm:prSet/>
      <dgm:spPr/>
    </dgm:pt>
    <dgm:pt modelId="{DF6CF594-EEEB-48B4-A200-69381FB7CC46}" type="sibTrans" cxnId="{B8E12667-52E1-492A-9681-853A41008E88}">
      <dgm:prSet/>
      <dgm:spPr/>
    </dgm:pt>
    <dgm:pt modelId="{2ACAC4E7-43A9-4676-AEBD-BA4D5F206107}">
      <dgm:prSet/>
      <dgm:spPr/>
      <dgm:t>
        <a:bodyPr/>
        <a:lstStyle/>
        <a:p>
          <a:r>
            <a:rPr lang="it-IT" dirty="0" smtClean="0"/>
            <a:t>gli obblighi e i diritti del titolare del trattamento</a:t>
          </a:r>
          <a:endParaRPr lang="it-IT" dirty="0"/>
        </a:p>
      </dgm:t>
    </dgm:pt>
    <dgm:pt modelId="{54DCAEEB-843D-474B-9123-AD169E9B8768}" type="parTrans" cxnId="{30C752F1-30F5-46A2-8AF4-1BA2222DD88D}">
      <dgm:prSet/>
      <dgm:spPr/>
    </dgm:pt>
    <dgm:pt modelId="{D8921D3C-7169-4225-BE89-F157F1ECA612}" type="sibTrans" cxnId="{30C752F1-30F5-46A2-8AF4-1BA2222DD88D}">
      <dgm:prSet/>
      <dgm:spPr/>
    </dgm:pt>
    <dgm:pt modelId="{74122D49-19C1-44BF-B585-9655E7EEC684}">
      <dgm:prSet/>
      <dgm:spPr/>
      <dgm:t>
        <a:bodyPr/>
        <a:lstStyle/>
        <a:p>
          <a:r>
            <a:rPr lang="it-IT" dirty="0" smtClean="0"/>
            <a:t>le categorie di interessati</a:t>
          </a:r>
          <a:endParaRPr lang="it-IT" dirty="0"/>
        </a:p>
      </dgm:t>
    </dgm:pt>
    <dgm:pt modelId="{4FCC37DA-287E-43DE-9A16-6217FF515BE8}" type="parTrans" cxnId="{BCB4DA09-6ED4-4BA0-A5BD-CA0D6939DC88}">
      <dgm:prSet/>
      <dgm:spPr/>
    </dgm:pt>
    <dgm:pt modelId="{87BB62EE-ADBC-4B3A-ABFA-1A5DE477EA97}" type="sibTrans" cxnId="{BCB4DA09-6ED4-4BA0-A5BD-CA0D6939DC88}">
      <dgm:prSet/>
      <dgm:spPr/>
    </dgm:pt>
    <dgm:pt modelId="{867E5AC0-3000-49B4-9340-B17BDE9FCB19}" type="pres">
      <dgm:prSet presAssocID="{5EC51459-96DE-4B3F-8B11-2190F57C57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5953CF7-5FE8-4513-90D8-9FB7AB990E92}" type="pres">
      <dgm:prSet presAssocID="{83FBAE84-9BF3-4C99-939A-0D0ED0C8BB5C}" presName="hierRoot1" presStyleCnt="0">
        <dgm:presLayoutVars>
          <dgm:hierBranch val="init"/>
        </dgm:presLayoutVars>
      </dgm:prSet>
      <dgm:spPr/>
    </dgm:pt>
    <dgm:pt modelId="{8A3250E4-BCE3-4D45-A0D5-3790196F0549}" type="pres">
      <dgm:prSet presAssocID="{83FBAE84-9BF3-4C99-939A-0D0ED0C8BB5C}" presName="rootComposite1" presStyleCnt="0"/>
      <dgm:spPr/>
    </dgm:pt>
    <dgm:pt modelId="{6834F2B6-3305-40B4-BD67-38A918D3EF03}" type="pres">
      <dgm:prSet presAssocID="{83FBAE84-9BF3-4C99-939A-0D0ED0C8BB5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47A0C83-5AA6-42AC-A3D6-14C06BAE1D15}" type="pres">
      <dgm:prSet presAssocID="{83FBAE84-9BF3-4C99-939A-0D0ED0C8BB5C}" presName="rootConnector1" presStyleLbl="node1" presStyleIdx="0" presStyleCnt="0"/>
      <dgm:spPr/>
      <dgm:t>
        <a:bodyPr/>
        <a:lstStyle/>
        <a:p>
          <a:endParaRPr lang="it-IT"/>
        </a:p>
      </dgm:t>
    </dgm:pt>
    <dgm:pt modelId="{108FEE59-7F19-46CB-8D01-D81CBD0F1F1A}" type="pres">
      <dgm:prSet presAssocID="{83FBAE84-9BF3-4C99-939A-0D0ED0C8BB5C}" presName="hierChild2" presStyleCnt="0"/>
      <dgm:spPr/>
    </dgm:pt>
    <dgm:pt modelId="{51FC0062-678B-4972-B66A-5B67AC953761}" type="pres">
      <dgm:prSet presAssocID="{B699DE63-CD68-444F-BE04-BDB67CC8C827}" presName="Name64" presStyleLbl="parChTrans1D2" presStyleIdx="0" presStyleCnt="5"/>
      <dgm:spPr/>
      <dgm:t>
        <a:bodyPr/>
        <a:lstStyle/>
        <a:p>
          <a:endParaRPr lang="it-IT"/>
        </a:p>
      </dgm:t>
    </dgm:pt>
    <dgm:pt modelId="{EE8421E2-85A4-46E5-B301-E009586AC4B8}" type="pres">
      <dgm:prSet presAssocID="{DD2A13F4-6EFC-4893-8DED-90783609E55C}" presName="hierRoot2" presStyleCnt="0">
        <dgm:presLayoutVars>
          <dgm:hierBranch val="init"/>
        </dgm:presLayoutVars>
      </dgm:prSet>
      <dgm:spPr/>
    </dgm:pt>
    <dgm:pt modelId="{797C03DF-B181-4E39-AD5B-0F53D42AB66D}" type="pres">
      <dgm:prSet presAssocID="{DD2A13F4-6EFC-4893-8DED-90783609E55C}" presName="rootComposite" presStyleCnt="0"/>
      <dgm:spPr/>
    </dgm:pt>
    <dgm:pt modelId="{B8DFAE87-D7BE-48C6-B46A-79C9E2204EF9}" type="pres">
      <dgm:prSet presAssocID="{DD2A13F4-6EFC-4893-8DED-90783609E55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017F750-44F8-4962-81D0-58038AD3EA10}" type="pres">
      <dgm:prSet presAssocID="{DD2A13F4-6EFC-4893-8DED-90783609E55C}" presName="rootConnector" presStyleLbl="node2" presStyleIdx="0" presStyleCnt="5"/>
      <dgm:spPr/>
      <dgm:t>
        <a:bodyPr/>
        <a:lstStyle/>
        <a:p>
          <a:endParaRPr lang="it-IT"/>
        </a:p>
      </dgm:t>
    </dgm:pt>
    <dgm:pt modelId="{28EE5966-C1CC-4D4C-BE84-1B96E2C70267}" type="pres">
      <dgm:prSet presAssocID="{DD2A13F4-6EFC-4893-8DED-90783609E55C}" presName="hierChild4" presStyleCnt="0"/>
      <dgm:spPr/>
    </dgm:pt>
    <dgm:pt modelId="{5F535786-378B-48BA-86A5-258C4E5FF751}" type="pres">
      <dgm:prSet presAssocID="{DD2A13F4-6EFC-4893-8DED-90783609E55C}" presName="hierChild5" presStyleCnt="0"/>
      <dgm:spPr/>
    </dgm:pt>
    <dgm:pt modelId="{D6F094A2-4921-4FE3-A783-8F5BDDDC0912}" type="pres">
      <dgm:prSet presAssocID="{E840835D-E379-4117-AF1F-C72E7CEA309E}" presName="Name64" presStyleLbl="parChTrans1D2" presStyleIdx="1" presStyleCnt="5"/>
      <dgm:spPr/>
      <dgm:t>
        <a:bodyPr/>
        <a:lstStyle/>
        <a:p>
          <a:endParaRPr lang="it-IT"/>
        </a:p>
      </dgm:t>
    </dgm:pt>
    <dgm:pt modelId="{4A5EFF93-2CB4-4276-87E4-92D69D9685A6}" type="pres">
      <dgm:prSet presAssocID="{00745797-5527-4BC1-9D5F-A47430EF5F89}" presName="hierRoot2" presStyleCnt="0">
        <dgm:presLayoutVars>
          <dgm:hierBranch val="init"/>
        </dgm:presLayoutVars>
      </dgm:prSet>
      <dgm:spPr/>
    </dgm:pt>
    <dgm:pt modelId="{083F0F3B-19B1-4212-ACBA-F664C1C7007E}" type="pres">
      <dgm:prSet presAssocID="{00745797-5527-4BC1-9D5F-A47430EF5F89}" presName="rootComposite" presStyleCnt="0"/>
      <dgm:spPr/>
    </dgm:pt>
    <dgm:pt modelId="{ABCA2905-72D8-471F-9D52-0356D1BA9CB7}" type="pres">
      <dgm:prSet presAssocID="{00745797-5527-4BC1-9D5F-A47430EF5F8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73607D2-DAC9-457D-8CA2-8D051A13BD9E}" type="pres">
      <dgm:prSet presAssocID="{00745797-5527-4BC1-9D5F-A47430EF5F89}" presName="rootConnector" presStyleLbl="node2" presStyleIdx="1" presStyleCnt="5"/>
      <dgm:spPr/>
      <dgm:t>
        <a:bodyPr/>
        <a:lstStyle/>
        <a:p>
          <a:endParaRPr lang="it-IT"/>
        </a:p>
      </dgm:t>
    </dgm:pt>
    <dgm:pt modelId="{32BFE728-5F11-4BB5-9FE7-2CA6B7FACD5D}" type="pres">
      <dgm:prSet presAssocID="{00745797-5527-4BC1-9D5F-A47430EF5F89}" presName="hierChild4" presStyleCnt="0"/>
      <dgm:spPr/>
    </dgm:pt>
    <dgm:pt modelId="{8E3DBB1F-5E66-42AE-9888-017C3C1A9002}" type="pres">
      <dgm:prSet presAssocID="{00745797-5527-4BC1-9D5F-A47430EF5F89}" presName="hierChild5" presStyleCnt="0"/>
      <dgm:spPr/>
    </dgm:pt>
    <dgm:pt modelId="{BCAF0C50-44F5-4102-A345-8B533D8545E7}" type="pres">
      <dgm:prSet presAssocID="{05A8A363-FF35-4D93-AC2C-968E806BB9C7}" presName="Name64" presStyleLbl="parChTrans1D2" presStyleIdx="2" presStyleCnt="5"/>
      <dgm:spPr/>
    </dgm:pt>
    <dgm:pt modelId="{D204B722-DCEE-4FD9-B6A5-860039CC335E}" type="pres">
      <dgm:prSet presAssocID="{827620DD-D7FA-4BEE-A75D-121BBE00D370}" presName="hierRoot2" presStyleCnt="0">
        <dgm:presLayoutVars>
          <dgm:hierBranch val="init"/>
        </dgm:presLayoutVars>
      </dgm:prSet>
      <dgm:spPr/>
    </dgm:pt>
    <dgm:pt modelId="{2F5F1F7F-1876-41B3-8228-BBD2FAC48E61}" type="pres">
      <dgm:prSet presAssocID="{827620DD-D7FA-4BEE-A75D-121BBE00D370}" presName="rootComposite" presStyleCnt="0"/>
      <dgm:spPr/>
    </dgm:pt>
    <dgm:pt modelId="{86DB34E0-6191-41DA-92DE-1CE5D51F6430}" type="pres">
      <dgm:prSet presAssocID="{827620DD-D7FA-4BEE-A75D-121BBE00D37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01DB22D-BC55-4C63-952B-7D6C4FA016B7}" type="pres">
      <dgm:prSet presAssocID="{827620DD-D7FA-4BEE-A75D-121BBE00D370}" presName="rootConnector" presStyleLbl="node2" presStyleIdx="2" presStyleCnt="5"/>
      <dgm:spPr/>
      <dgm:t>
        <a:bodyPr/>
        <a:lstStyle/>
        <a:p>
          <a:endParaRPr lang="it-IT"/>
        </a:p>
      </dgm:t>
    </dgm:pt>
    <dgm:pt modelId="{C668B0D5-FA92-4732-9B8E-9B34E500F526}" type="pres">
      <dgm:prSet presAssocID="{827620DD-D7FA-4BEE-A75D-121BBE00D370}" presName="hierChild4" presStyleCnt="0"/>
      <dgm:spPr/>
    </dgm:pt>
    <dgm:pt modelId="{7125B10B-6ADD-4C19-852C-FFED2B722E01}" type="pres">
      <dgm:prSet presAssocID="{827620DD-D7FA-4BEE-A75D-121BBE00D370}" presName="hierChild5" presStyleCnt="0"/>
      <dgm:spPr/>
    </dgm:pt>
    <dgm:pt modelId="{1FD854F6-6E57-4BFC-9994-D2894C011296}" type="pres">
      <dgm:prSet presAssocID="{4FCC37DA-287E-43DE-9A16-6217FF515BE8}" presName="Name64" presStyleLbl="parChTrans1D2" presStyleIdx="3" presStyleCnt="5"/>
      <dgm:spPr/>
    </dgm:pt>
    <dgm:pt modelId="{FAC01364-BC5C-4903-B077-68B5C47DEF5F}" type="pres">
      <dgm:prSet presAssocID="{74122D49-19C1-44BF-B585-9655E7EEC684}" presName="hierRoot2" presStyleCnt="0">
        <dgm:presLayoutVars>
          <dgm:hierBranch val="init"/>
        </dgm:presLayoutVars>
      </dgm:prSet>
      <dgm:spPr/>
    </dgm:pt>
    <dgm:pt modelId="{3F40B32C-285A-4094-A006-0E89E71ACA49}" type="pres">
      <dgm:prSet presAssocID="{74122D49-19C1-44BF-B585-9655E7EEC684}" presName="rootComposite" presStyleCnt="0"/>
      <dgm:spPr/>
    </dgm:pt>
    <dgm:pt modelId="{F89CBF48-70D9-4E76-9BB2-FF09FC987B8F}" type="pres">
      <dgm:prSet presAssocID="{74122D49-19C1-44BF-B585-9655E7EEC68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9BB141D-F25C-4831-BB66-ED524170B377}" type="pres">
      <dgm:prSet presAssocID="{74122D49-19C1-44BF-B585-9655E7EEC684}" presName="rootConnector" presStyleLbl="node2" presStyleIdx="3" presStyleCnt="5"/>
      <dgm:spPr/>
      <dgm:t>
        <a:bodyPr/>
        <a:lstStyle/>
        <a:p>
          <a:endParaRPr lang="it-IT"/>
        </a:p>
      </dgm:t>
    </dgm:pt>
    <dgm:pt modelId="{E985A7EC-8AD6-4349-9633-2AF42EDA1558}" type="pres">
      <dgm:prSet presAssocID="{74122D49-19C1-44BF-B585-9655E7EEC684}" presName="hierChild4" presStyleCnt="0"/>
      <dgm:spPr/>
    </dgm:pt>
    <dgm:pt modelId="{1FFDEB22-B1B8-47C4-9C59-171892748C10}" type="pres">
      <dgm:prSet presAssocID="{74122D49-19C1-44BF-B585-9655E7EEC684}" presName="hierChild5" presStyleCnt="0"/>
      <dgm:spPr/>
    </dgm:pt>
    <dgm:pt modelId="{1D2131FD-5547-4DE7-B05C-BDDE1F6F0C79}" type="pres">
      <dgm:prSet presAssocID="{54DCAEEB-843D-474B-9123-AD169E9B8768}" presName="Name64" presStyleLbl="parChTrans1D2" presStyleIdx="4" presStyleCnt="5"/>
      <dgm:spPr/>
    </dgm:pt>
    <dgm:pt modelId="{AA0D5B15-045B-440D-8D30-C2AC51033295}" type="pres">
      <dgm:prSet presAssocID="{2ACAC4E7-43A9-4676-AEBD-BA4D5F206107}" presName="hierRoot2" presStyleCnt="0">
        <dgm:presLayoutVars>
          <dgm:hierBranch val="init"/>
        </dgm:presLayoutVars>
      </dgm:prSet>
      <dgm:spPr/>
    </dgm:pt>
    <dgm:pt modelId="{BAA94DCB-C275-405C-B764-E874E065C0CA}" type="pres">
      <dgm:prSet presAssocID="{2ACAC4E7-43A9-4676-AEBD-BA4D5F206107}" presName="rootComposite" presStyleCnt="0"/>
      <dgm:spPr/>
    </dgm:pt>
    <dgm:pt modelId="{A047AD7D-B126-4047-8DAF-8B731DEF5090}" type="pres">
      <dgm:prSet presAssocID="{2ACAC4E7-43A9-4676-AEBD-BA4D5F206107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D17937D-892F-42AA-B032-60ABEF7B9871}" type="pres">
      <dgm:prSet presAssocID="{2ACAC4E7-43A9-4676-AEBD-BA4D5F206107}" presName="rootConnector" presStyleLbl="node2" presStyleIdx="4" presStyleCnt="5"/>
      <dgm:spPr/>
      <dgm:t>
        <a:bodyPr/>
        <a:lstStyle/>
        <a:p>
          <a:endParaRPr lang="it-IT"/>
        </a:p>
      </dgm:t>
    </dgm:pt>
    <dgm:pt modelId="{E5274302-3A67-4613-91A2-A25A2684A10B}" type="pres">
      <dgm:prSet presAssocID="{2ACAC4E7-43A9-4676-AEBD-BA4D5F206107}" presName="hierChild4" presStyleCnt="0"/>
      <dgm:spPr/>
    </dgm:pt>
    <dgm:pt modelId="{D62B8031-6429-4D26-9283-2FBDCFB9E6DE}" type="pres">
      <dgm:prSet presAssocID="{2ACAC4E7-43A9-4676-AEBD-BA4D5F206107}" presName="hierChild5" presStyleCnt="0"/>
      <dgm:spPr/>
    </dgm:pt>
    <dgm:pt modelId="{1AE32873-5456-4964-BC9E-6D9F8D408E6D}" type="pres">
      <dgm:prSet presAssocID="{83FBAE84-9BF3-4C99-939A-0D0ED0C8BB5C}" presName="hierChild3" presStyleCnt="0"/>
      <dgm:spPr/>
    </dgm:pt>
  </dgm:ptLst>
  <dgm:cxnLst>
    <dgm:cxn modelId="{6622CD96-023A-4C46-9313-BB099C2871DF}" type="presOf" srcId="{00745797-5527-4BC1-9D5F-A47430EF5F89}" destId="{ABCA2905-72D8-471F-9D52-0356D1BA9CB7}" srcOrd="0" destOrd="0" presId="urn:microsoft.com/office/officeart/2009/3/layout/HorizontalOrganizationChart"/>
    <dgm:cxn modelId="{875647DD-EE61-4FE1-A634-EA23D50025E5}" type="presOf" srcId="{74122D49-19C1-44BF-B585-9655E7EEC684}" destId="{C9BB141D-F25C-4831-BB66-ED524170B377}" srcOrd="1" destOrd="0" presId="urn:microsoft.com/office/officeart/2009/3/layout/HorizontalOrganizationChart"/>
    <dgm:cxn modelId="{A2C77D2A-CFA1-48AA-9669-4F2BDD202194}" type="presOf" srcId="{5EC51459-96DE-4B3F-8B11-2190F57C57FF}" destId="{867E5AC0-3000-49B4-9340-B17BDE9FCB19}" srcOrd="0" destOrd="0" presId="urn:microsoft.com/office/officeart/2009/3/layout/HorizontalOrganizationChart"/>
    <dgm:cxn modelId="{0A2114F3-2A87-43B5-A67C-E13FD3F3A92A}" type="presOf" srcId="{05A8A363-FF35-4D93-AC2C-968E806BB9C7}" destId="{BCAF0C50-44F5-4102-A345-8B533D8545E7}" srcOrd="0" destOrd="0" presId="urn:microsoft.com/office/officeart/2009/3/layout/HorizontalOrganizationChart"/>
    <dgm:cxn modelId="{D0FA96C7-968C-44EA-B9DB-79859D747264}" type="presOf" srcId="{00745797-5527-4BC1-9D5F-A47430EF5F89}" destId="{B73607D2-DAC9-457D-8CA2-8D051A13BD9E}" srcOrd="1" destOrd="0" presId="urn:microsoft.com/office/officeart/2009/3/layout/HorizontalOrganizationChart"/>
    <dgm:cxn modelId="{229620BF-23C5-4BB4-A93F-209742AB11A5}" srcId="{83FBAE84-9BF3-4C99-939A-0D0ED0C8BB5C}" destId="{00745797-5527-4BC1-9D5F-A47430EF5F89}" srcOrd="1" destOrd="0" parTransId="{E840835D-E379-4117-AF1F-C72E7CEA309E}" sibTransId="{70A678DA-43E4-430B-9D03-EDEED8D2F827}"/>
    <dgm:cxn modelId="{B7C5E769-6FCA-4EC2-B564-5484F97CE03D}" type="presOf" srcId="{4FCC37DA-287E-43DE-9A16-6217FF515BE8}" destId="{1FD854F6-6E57-4BFC-9994-D2894C011296}" srcOrd="0" destOrd="0" presId="urn:microsoft.com/office/officeart/2009/3/layout/HorizontalOrganizationChart"/>
    <dgm:cxn modelId="{0D77DBD0-D90A-461E-9108-622F22FB3248}" type="presOf" srcId="{827620DD-D7FA-4BEE-A75D-121BBE00D370}" destId="{86DB34E0-6191-41DA-92DE-1CE5D51F6430}" srcOrd="0" destOrd="0" presId="urn:microsoft.com/office/officeart/2009/3/layout/HorizontalOrganizationChart"/>
    <dgm:cxn modelId="{06952AFE-D446-49D4-9157-D56781A2B5F0}" type="presOf" srcId="{83FBAE84-9BF3-4C99-939A-0D0ED0C8BB5C}" destId="{A47A0C83-5AA6-42AC-A3D6-14C06BAE1D15}" srcOrd="1" destOrd="0" presId="urn:microsoft.com/office/officeart/2009/3/layout/HorizontalOrganizationChart"/>
    <dgm:cxn modelId="{B8E12667-52E1-492A-9681-853A41008E88}" srcId="{83FBAE84-9BF3-4C99-939A-0D0ED0C8BB5C}" destId="{827620DD-D7FA-4BEE-A75D-121BBE00D370}" srcOrd="2" destOrd="0" parTransId="{05A8A363-FF35-4D93-AC2C-968E806BB9C7}" sibTransId="{DF6CF594-EEEB-48B4-A200-69381FB7CC46}"/>
    <dgm:cxn modelId="{0186F06B-3625-4850-8108-1CFD50CB7897}" type="presOf" srcId="{2ACAC4E7-43A9-4676-AEBD-BA4D5F206107}" destId="{7D17937D-892F-42AA-B032-60ABEF7B9871}" srcOrd="1" destOrd="0" presId="urn:microsoft.com/office/officeart/2009/3/layout/HorizontalOrganizationChart"/>
    <dgm:cxn modelId="{BCB4DA09-6ED4-4BA0-A5BD-CA0D6939DC88}" srcId="{83FBAE84-9BF3-4C99-939A-0D0ED0C8BB5C}" destId="{74122D49-19C1-44BF-B585-9655E7EEC684}" srcOrd="3" destOrd="0" parTransId="{4FCC37DA-287E-43DE-9A16-6217FF515BE8}" sibTransId="{87BB62EE-ADBC-4B3A-ABFA-1A5DE477EA97}"/>
    <dgm:cxn modelId="{27BEAF26-9B42-4EDD-A075-E38C5EB03D40}" type="presOf" srcId="{DD2A13F4-6EFC-4893-8DED-90783609E55C}" destId="{A017F750-44F8-4962-81D0-58038AD3EA10}" srcOrd="1" destOrd="0" presId="urn:microsoft.com/office/officeart/2009/3/layout/HorizontalOrganizationChart"/>
    <dgm:cxn modelId="{6C3A1F00-A002-4E08-ADC6-EAE9DAA6F7D6}" type="presOf" srcId="{74122D49-19C1-44BF-B585-9655E7EEC684}" destId="{F89CBF48-70D9-4E76-9BB2-FF09FC987B8F}" srcOrd="0" destOrd="0" presId="urn:microsoft.com/office/officeart/2009/3/layout/HorizontalOrganizationChart"/>
    <dgm:cxn modelId="{0E5D6D95-6090-43CB-B05E-DD7268E4C1A1}" srcId="{83FBAE84-9BF3-4C99-939A-0D0ED0C8BB5C}" destId="{DD2A13F4-6EFC-4893-8DED-90783609E55C}" srcOrd="0" destOrd="0" parTransId="{B699DE63-CD68-444F-BE04-BDB67CC8C827}" sibTransId="{D171F365-47FA-4A46-A9AC-BD513B8CF4B2}"/>
    <dgm:cxn modelId="{D3D3767D-7667-465C-943C-562EB6216106}" type="presOf" srcId="{2ACAC4E7-43A9-4676-AEBD-BA4D5F206107}" destId="{A047AD7D-B126-4047-8DAF-8B731DEF5090}" srcOrd="0" destOrd="0" presId="urn:microsoft.com/office/officeart/2009/3/layout/HorizontalOrganizationChart"/>
    <dgm:cxn modelId="{166C47D6-7C00-4291-BA4E-5F5B260E2159}" type="presOf" srcId="{DD2A13F4-6EFC-4893-8DED-90783609E55C}" destId="{B8DFAE87-D7BE-48C6-B46A-79C9E2204EF9}" srcOrd="0" destOrd="0" presId="urn:microsoft.com/office/officeart/2009/3/layout/HorizontalOrganizationChart"/>
    <dgm:cxn modelId="{0C2A6B57-C016-4C23-A0B0-9124BA9896AB}" type="presOf" srcId="{E840835D-E379-4117-AF1F-C72E7CEA309E}" destId="{D6F094A2-4921-4FE3-A783-8F5BDDDC0912}" srcOrd="0" destOrd="0" presId="urn:microsoft.com/office/officeart/2009/3/layout/HorizontalOrganizationChart"/>
    <dgm:cxn modelId="{6B06AF48-BFA5-4BDE-8B68-9E1FB65455E9}" type="presOf" srcId="{54DCAEEB-843D-474B-9123-AD169E9B8768}" destId="{1D2131FD-5547-4DE7-B05C-BDDE1F6F0C79}" srcOrd="0" destOrd="0" presId="urn:microsoft.com/office/officeart/2009/3/layout/HorizontalOrganizationChart"/>
    <dgm:cxn modelId="{30C752F1-30F5-46A2-8AF4-1BA2222DD88D}" srcId="{83FBAE84-9BF3-4C99-939A-0D0ED0C8BB5C}" destId="{2ACAC4E7-43A9-4676-AEBD-BA4D5F206107}" srcOrd="4" destOrd="0" parTransId="{54DCAEEB-843D-474B-9123-AD169E9B8768}" sibTransId="{D8921D3C-7169-4225-BE89-F157F1ECA612}"/>
    <dgm:cxn modelId="{D36C430C-4B9B-4373-8180-9EE86D05B956}" type="presOf" srcId="{B699DE63-CD68-444F-BE04-BDB67CC8C827}" destId="{51FC0062-678B-4972-B66A-5B67AC953761}" srcOrd="0" destOrd="0" presId="urn:microsoft.com/office/officeart/2009/3/layout/HorizontalOrganizationChart"/>
    <dgm:cxn modelId="{16BC43E4-7765-4236-9F02-29E8707A3390}" type="presOf" srcId="{83FBAE84-9BF3-4C99-939A-0D0ED0C8BB5C}" destId="{6834F2B6-3305-40B4-BD67-38A918D3EF03}" srcOrd="0" destOrd="0" presId="urn:microsoft.com/office/officeart/2009/3/layout/HorizontalOrganizationChart"/>
    <dgm:cxn modelId="{A6C0F3D1-0B41-4778-81FE-1ED4C9AD8DCE}" type="presOf" srcId="{827620DD-D7FA-4BEE-A75D-121BBE00D370}" destId="{A01DB22D-BC55-4C63-952B-7D6C4FA016B7}" srcOrd="1" destOrd="0" presId="urn:microsoft.com/office/officeart/2009/3/layout/HorizontalOrganizationChart"/>
    <dgm:cxn modelId="{7C47D761-646E-4D57-A18B-2CD524B2AB35}" srcId="{5EC51459-96DE-4B3F-8B11-2190F57C57FF}" destId="{83FBAE84-9BF3-4C99-939A-0D0ED0C8BB5C}" srcOrd="0" destOrd="0" parTransId="{018B233B-600E-43C4-B865-1EE1A1AE8804}" sibTransId="{B2E997C3-ACC5-404D-9CDF-338B5DEBED5B}"/>
    <dgm:cxn modelId="{B0E90921-DCF9-4A95-A7B8-0DBBBC557028}" type="presParOf" srcId="{867E5AC0-3000-49B4-9340-B17BDE9FCB19}" destId="{E5953CF7-5FE8-4513-90D8-9FB7AB990E92}" srcOrd="0" destOrd="0" presId="urn:microsoft.com/office/officeart/2009/3/layout/HorizontalOrganizationChart"/>
    <dgm:cxn modelId="{278348D5-8BC9-4C19-B6C8-D07C8560E03F}" type="presParOf" srcId="{E5953CF7-5FE8-4513-90D8-9FB7AB990E92}" destId="{8A3250E4-BCE3-4D45-A0D5-3790196F0549}" srcOrd="0" destOrd="0" presId="urn:microsoft.com/office/officeart/2009/3/layout/HorizontalOrganizationChart"/>
    <dgm:cxn modelId="{BAF2DF8D-5CBF-4A4C-A2F1-358FB730E11D}" type="presParOf" srcId="{8A3250E4-BCE3-4D45-A0D5-3790196F0549}" destId="{6834F2B6-3305-40B4-BD67-38A918D3EF03}" srcOrd="0" destOrd="0" presId="urn:microsoft.com/office/officeart/2009/3/layout/HorizontalOrganizationChart"/>
    <dgm:cxn modelId="{28A601DB-E72F-4B11-851A-D6009BD7DAF1}" type="presParOf" srcId="{8A3250E4-BCE3-4D45-A0D5-3790196F0549}" destId="{A47A0C83-5AA6-42AC-A3D6-14C06BAE1D15}" srcOrd="1" destOrd="0" presId="urn:microsoft.com/office/officeart/2009/3/layout/HorizontalOrganizationChart"/>
    <dgm:cxn modelId="{EFE58AE9-3061-452F-95DD-BF1959D1CE4B}" type="presParOf" srcId="{E5953CF7-5FE8-4513-90D8-9FB7AB990E92}" destId="{108FEE59-7F19-46CB-8D01-D81CBD0F1F1A}" srcOrd="1" destOrd="0" presId="urn:microsoft.com/office/officeart/2009/3/layout/HorizontalOrganizationChart"/>
    <dgm:cxn modelId="{4458FDC4-5046-4C41-9423-34438C58A9F7}" type="presParOf" srcId="{108FEE59-7F19-46CB-8D01-D81CBD0F1F1A}" destId="{51FC0062-678B-4972-B66A-5B67AC953761}" srcOrd="0" destOrd="0" presId="urn:microsoft.com/office/officeart/2009/3/layout/HorizontalOrganizationChart"/>
    <dgm:cxn modelId="{D7DDBF35-5885-4A5B-85A8-7AA335ED8C86}" type="presParOf" srcId="{108FEE59-7F19-46CB-8D01-D81CBD0F1F1A}" destId="{EE8421E2-85A4-46E5-B301-E009586AC4B8}" srcOrd="1" destOrd="0" presId="urn:microsoft.com/office/officeart/2009/3/layout/HorizontalOrganizationChart"/>
    <dgm:cxn modelId="{1F0C4158-61E0-4755-AF1B-A0C0B50DD041}" type="presParOf" srcId="{EE8421E2-85A4-46E5-B301-E009586AC4B8}" destId="{797C03DF-B181-4E39-AD5B-0F53D42AB66D}" srcOrd="0" destOrd="0" presId="urn:microsoft.com/office/officeart/2009/3/layout/HorizontalOrganizationChart"/>
    <dgm:cxn modelId="{71AE788E-B26E-4774-A445-7A8C0D23F471}" type="presParOf" srcId="{797C03DF-B181-4E39-AD5B-0F53D42AB66D}" destId="{B8DFAE87-D7BE-48C6-B46A-79C9E2204EF9}" srcOrd="0" destOrd="0" presId="urn:microsoft.com/office/officeart/2009/3/layout/HorizontalOrganizationChart"/>
    <dgm:cxn modelId="{32559C5C-7149-4B6D-B4D1-2BB15EA35688}" type="presParOf" srcId="{797C03DF-B181-4E39-AD5B-0F53D42AB66D}" destId="{A017F750-44F8-4962-81D0-58038AD3EA10}" srcOrd="1" destOrd="0" presId="urn:microsoft.com/office/officeart/2009/3/layout/HorizontalOrganizationChart"/>
    <dgm:cxn modelId="{A8F0CB1F-6C6B-4431-BE0B-A90BD1B1D1B5}" type="presParOf" srcId="{EE8421E2-85A4-46E5-B301-E009586AC4B8}" destId="{28EE5966-C1CC-4D4C-BE84-1B96E2C70267}" srcOrd="1" destOrd="0" presId="urn:microsoft.com/office/officeart/2009/3/layout/HorizontalOrganizationChart"/>
    <dgm:cxn modelId="{F28AEA08-048A-4891-BE90-CABBB0A258DC}" type="presParOf" srcId="{EE8421E2-85A4-46E5-B301-E009586AC4B8}" destId="{5F535786-378B-48BA-86A5-258C4E5FF751}" srcOrd="2" destOrd="0" presId="urn:microsoft.com/office/officeart/2009/3/layout/HorizontalOrganizationChart"/>
    <dgm:cxn modelId="{95332D9B-8064-4A5B-B3E3-15F700865E9B}" type="presParOf" srcId="{108FEE59-7F19-46CB-8D01-D81CBD0F1F1A}" destId="{D6F094A2-4921-4FE3-A783-8F5BDDDC0912}" srcOrd="2" destOrd="0" presId="urn:microsoft.com/office/officeart/2009/3/layout/HorizontalOrganizationChart"/>
    <dgm:cxn modelId="{AE4CD2D4-B124-416B-9B0D-830662AF1D02}" type="presParOf" srcId="{108FEE59-7F19-46CB-8D01-D81CBD0F1F1A}" destId="{4A5EFF93-2CB4-4276-87E4-92D69D9685A6}" srcOrd="3" destOrd="0" presId="urn:microsoft.com/office/officeart/2009/3/layout/HorizontalOrganizationChart"/>
    <dgm:cxn modelId="{4F189B46-7536-4A0D-8428-750E58DB3209}" type="presParOf" srcId="{4A5EFF93-2CB4-4276-87E4-92D69D9685A6}" destId="{083F0F3B-19B1-4212-ACBA-F664C1C7007E}" srcOrd="0" destOrd="0" presId="urn:microsoft.com/office/officeart/2009/3/layout/HorizontalOrganizationChart"/>
    <dgm:cxn modelId="{74F4C3ED-DDAC-49D3-B8D4-D0C3134E46CE}" type="presParOf" srcId="{083F0F3B-19B1-4212-ACBA-F664C1C7007E}" destId="{ABCA2905-72D8-471F-9D52-0356D1BA9CB7}" srcOrd="0" destOrd="0" presId="urn:microsoft.com/office/officeart/2009/3/layout/HorizontalOrganizationChart"/>
    <dgm:cxn modelId="{05E51EB8-6375-4E5D-A1C4-B4B5FE49DD2A}" type="presParOf" srcId="{083F0F3B-19B1-4212-ACBA-F664C1C7007E}" destId="{B73607D2-DAC9-457D-8CA2-8D051A13BD9E}" srcOrd="1" destOrd="0" presId="urn:microsoft.com/office/officeart/2009/3/layout/HorizontalOrganizationChart"/>
    <dgm:cxn modelId="{07BAD8D2-BB2E-4050-9E88-346EFF5B5CE6}" type="presParOf" srcId="{4A5EFF93-2CB4-4276-87E4-92D69D9685A6}" destId="{32BFE728-5F11-4BB5-9FE7-2CA6B7FACD5D}" srcOrd="1" destOrd="0" presId="urn:microsoft.com/office/officeart/2009/3/layout/HorizontalOrganizationChart"/>
    <dgm:cxn modelId="{95C2A910-CD78-4FAE-946A-73983F636C97}" type="presParOf" srcId="{4A5EFF93-2CB4-4276-87E4-92D69D9685A6}" destId="{8E3DBB1F-5E66-42AE-9888-017C3C1A9002}" srcOrd="2" destOrd="0" presId="urn:microsoft.com/office/officeart/2009/3/layout/HorizontalOrganizationChart"/>
    <dgm:cxn modelId="{2E64ED3C-E32F-4D12-88D5-DDD21804C237}" type="presParOf" srcId="{108FEE59-7F19-46CB-8D01-D81CBD0F1F1A}" destId="{BCAF0C50-44F5-4102-A345-8B533D8545E7}" srcOrd="4" destOrd="0" presId="urn:microsoft.com/office/officeart/2009/3/layout/HorizontalOrganizationChart"/>
    <dgm:cxn modelId="{C419197E-CAC1-4C68-81B1-269000382BE5}" type="presParOf" srcId="{108FEE59-7F19-46CB-8D01-D81CBD0F1F1A}" destId="{D204B722-DCEE-4FD9-B6A5-860039CC335E}" srcOrd="5" destOrd="0" presId="urn:microsoft.com/office/officeart/2009/3/layout/HorizontalOrganizationChart"/>
    <dgm:cxn modelId="{B8037BE4-7DDD-40EC-8B28-158A83F19C9D}" type="presParOf" srcId="{D204B722-DCEE-4FD9-B6A5-860039CC335E}" destId="{2F5F1F7F-1876-41B3-8228-BBD2FAC48E61}" srcOrd="0" destOrd="0" presId="urn:microsoft.com/office/officeart/2009/3/layout/HorizontalOrganizationChart"/>
    <dgm:cxn modelId="{A0712E0E-42F1-46F0-AD76-815DEAF42D28}" type="presParOf" srcId="{2F5F1F7F-1876-41B3-8228-BBD2FAC48E61}" destId="{86DB34E0-6191-41DA-92DE-1CE5D51F6430}" srcOrd="0" destOrd="0" presId="urn:microsoft.com/office/officeart/2009/3/layout/HorizontalOrganizationChart"/>
    <dgm:cxn modelId="{640DFA76-BB9C-48E4-A575-91289A54EEE5}" type="presParOf" srcId="{2F5F1F7F-1876-41B3-8228-BBD2FAC48E61}" destId="{A01DB22D-BC55-4C63-952B-7D6C4FA016B7}" srcOrd="1" destOrd="0" presId="urn:microsoft.com/office/officeart/2009/3/layout/HorizontalOrganizationChart"/>
    <dgm:cxn modelId="{4B62DC2B-D3DD-4842-9251-DCA21F98D934}" type="presParOf" srcId="{D204B722-DCEE-4FD9-B6A5-860039CC335E}" destId="{C668B0D5-FA92-4732-9B8E-9B34E500F526}" srcOrd="1" destOrd="0" presId="urn:microsoft.com/office/officeart/2009/3/layout/HorizontalOrganizationChart"/>
    <dgm:cxn modelId="{2214ACFB-7C26-4270-AA83-FC3AAE473DA0}" type="presParOf" srcId="{D204B722-DCEE-4FD9-B6A5-860039CC335E}" destId="{7125B10B-6ADD-4C19-852C-FFED2B722E01}" srcOrd="2" destOrd="0" presId="urn:microsoft.com/office/officeart/2009/3/layout/HorizontalOrganizationChart"/>
    <dgm:cxn modelId="{F6BECA9B-4C47-49C0-BB8C-7CC5C231787D}" type="presParOf" srcId="{108FEE59-7F19-46CB-8D01-D81CBD0F1F1A}" destId="{1FD854F6-6E57-4BFC-9994-D2894C011296}" srcOrd="6" destOrd="0" presId="urn:microsoft.com/office/officeart/2009/3/layout/HorizontalOrganizationChart"/>
    <dgm:cxn modelId="{461787DA-85C2-4461-BE1D-884CECAB3715}" type="presParOf" srcId="{108FEE59-7F19-46CB-8D01-D81CBD0F1F1A}" destId="{FAC01364-BC5C-4903-B077-68B5C47DEF5F}" srcOrd="7" destOrd="0" presId="urn:microsoft.com/office/officeart/2009/3/layout/HorizontalOrganizationChart"/>
    <dgm:cxn modelId="{A295BE4D-00EA-47C3-9C03-0E2E271A3B67}" type="presParOf" srcId="{FAC01364-BC5C-4903-B077-68B5C47DEF5F}" destId="{3F40B32C-285A-4094-A006-0E89E71ACA49}" srcOrd="0" destOrd="0" presId="urn:microsoft.com/office/officeart/2009/3/layout/HorizontalOrganizationChart"/>
    <dgm:cxn modelId="{954B4047-4233-40A2-A6D2-64E15C6D5A04}" type="presParOf" srcId="{3F40B32C-285A-4094-A006-0E89E71ACA49}" destId="{F89CBF48-70D9-4E76-9BB2-FF09FC987B8F}" srcOrd="0" destOrd="0" presId="urn:microsoft.com/office/officeart/2009/3/layout/HorizontalOrganizationChart"/>
    <dgm:cxn modelId="{A62D415B-672C-4E58-B855-B8BE85CCD6B8}" type="presParOf" srcId="{3F40B32C-285A-4094-A006-0E89E71ACA49}" destId="{C9BB141D-F25C-4831-BB66-ED524170B377}" srcOrd="1" destOrd="0" presId="urn:microsoft.com/office/officeart/2009/3/layout/HorizontalOrganizationChart"/>
    <dgm:cxn modelId="{25647CF2-C1DF-414D-83AC-E2172549630F}" type="presParOf" srcId="{FAC01364-BC5C-4903-B077-68B5C47DEF5F}" destId="{E985A7EC-8AD6-4349-9633-2AF42EDA1558}" srcOrd="1" destOrd="0" presId="urn:microsoft.com/office/officeart/2009/3/layout/HorizontalOrganizationChart"/>
    <dgm:cxn modelId="{DCAB5A39-FAB3-40F7-A0C0-9FEDACFBB8DA}" type="presParOf" srcId="{FAC01364-BC5C-4903-B077-68B5C47DEF5F}" destId="{1FFDEB22-B1B8-47C4-9C59-171892748C10}" srcOrd="2" destOrd="0" presId="urn:microsoft.com/office/officeart/2009/3/layout/HorizontalOrganizationChart"/>
    <dgm:cxn modelId="{8CE84AC3-80C6-4C1D-9DCE-041A1FE618B0}" type="presParOf" srcId="{108FEE59-7F19-46CB-8D01-D81CBD0F1F1A}" destId="{1D2131FD-5547-4DE7-B05C-BDDE1F6F0C79}" srcOrd="8" destOrd="0" presId="urn:microsoft.com/office/officeart/2009/3/layout/HorizontalOrganizationChart"/>
    <dgm:cxn modelId="{366D4BC6-6B93-4C68-BD42-5EADAEB6E3DF}" type="presParOf" srcId="{108FEE59-7F19-46CB-8D01-D81CBD0F1F1A}" destId="{AA0D5B15-045B-440D-8D30-C2AC51033295}" srcOrd="9" destOrd="0" presId="urn:microsoft.com/office/officeart/2009/3/layout/HorizontalOrganizationChart"/>
    <dgm:cxn modelId="{0E1294FC-32CA-4545-9140-434D6D8D644A}" type="presParOf" srcId="{AA0D5B15-045B-440D-8D30-C2AC51033295}" destId="{BAA94DCB-C275-405C-B764-E874E065C0CA}" srcOrd="0" destOrd="0" presId="urn:microsoft.com/office/officeart/2009/3/layout/HorizontalOrganizationChart"/>
    <dgm:cxn modelId="{49951D32-1A65-4880-BD3E-C319DCA5EFEA}" type="presParOf" srcId="{BAA94DCB-C275-405C-B764-E874E065C0CA}" destId="{A047AD7D-B126-4047-8DAF-8B731DEF5090}" srcOrd="0" destOrd="0" presId="urn:microsoft.com/office/officeart/2009/3/layout/HorizontalOrganizationChart"/>
    <dgm:cxn modelId="{C70B60DA-0A5A-4876-9594-09BCD0265166}" type="presParOf" srcId="{BAA94DCB-C275-405C-B764-E874E065C0CA}" destId="{7D17937D-892F-42AA-B032-60ABEF7B9871}" srcOrd="1" destOrd="0" presId="urn:microsoft.com/office/officeart/2009/3/layout/HorizontalOrganizationChart"/>
    <dgm:cxn modelId="{DD2CF860-053C-4D05-A613-17465CCC2EAE}" type="presParOf" srcId="{AA0D5B15-045B-440D-8D30-C2AC51033295}" destId="{E5274302-3A67-4613-91A2-A25A2684A10B}" srcOrd="1" destOrd="0" presId="urn:microsoft.com/office/officeart/2009/3/layout/HorizontalOrganizationChart"/>
    <dgm:cxn modelId="{B319EEE5-2E4F-4D2D-B010-DFF5EDCCBD57}" type="presParOf" srcId="{AA0D5B15-045B-440D-8D30-C2AC51033295}" destId="{D62B8031-6429-4D26-9283-2FBDCFB9E6DE}" srcOrd="2" destOrd="0" presId="urn:microsoft.com/office/officeart/2009/3/layout/HorizontalOrganizationChart"/>
    <dgm:cxn modelId="{60385B78-973D-42B7-ADE8-E3976840DED2}" type="presParOf" srcId="{E5953CF7-5FE8-4513-90D8-9FB7AB990E92}" destId="{1AE32873-5456-4964-BC9E-6D9F8D408E6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B63C95-2C4B-4053-ADFB-C10EA073EA9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DCCE9E7-14C1-4B6F-9ADD-FCD98235E5E8}">
      <dgm:prSet/>
      <dgm:spPr/>
      <dgm:t>
        <a:bodyPr/>
        <a:lstStyle/>
        <a:p>
          <a:pPr rtl="0"/>
          <a:endParaRPr lang="it-IT" dirty="0"/>
        </a:p>
      </dgm:t>
    </dgm:pt>
    <dgm:pt modelId="{BD1E5AD5-CED5-4A0F-AA38-968EF7F730FD}" type="parTrans" cxnId="{9C432652-8AA2-4883-B13F-10D1B1F4FDFC}">
      <dgm:prSet/>
      <dgm:spPr/>
      <dgm:t>
        <a:bodyPr/>
        <a:lstStyle/>
        <a:p>
          <a:endParaRPr lang="it-IT"/>
        </a:p>
      </dgm:t>
    </dgm:pt>
    <dgm:pt modelId="{1F3457C3-7405-47D3-9084-BBC5FC9641F0}" type="sibTrans" cxnId="{9C432652-8AA2-4883-B13F-10D1B1F4FDFC}">
      <dgm:prSet/>
      <dgm:spPr/>
      <dgm:t>
        <a:bodyPr/>
        <a:lstStyle/>
        <a:p>
          <a:endParaRPr lang="it-IT"/>
        </a:p>
      </dgm:t>
    </dgm:pt>
    <dgm:pt modelId="{9EAA052D-C1D3-4AA2-80D2-50A8521F0FD8}">
      <dgm:prSet/>
      <dgm:spPr/>
      <dgm:t>
        <a:bodyPr/>
        <a:lstStyle/>
        <a:p>
          <a:pPr rtl="0"/>
          <a:endParaRPr lang="it-IT"/>
        </a:p>
      </dgm:t>
    </dgm:pt>
    <dgm:pt modelId="{52A54537-263F-4297-8566-A2F8421D34EB}" type="parTrans" cxnId="{D47C73D5-1311-4872-949B-E7F6FA1F5A48}">
      <dgm:prSet/>
      <dgm:spPr/>
      <dgm:t>
        <a:bodyPr/>
        <a:lstStyle/>
        <a:p>
          <a:endParaRPr lang="it-IT"/>
        </a:p>
      </dgm:t>
    </dgm:pt>
    <dgm:pt modelId="{25313AFD-938E-4F92-89D0-96CB1A407576}" type="sibTrans" cxnId="{D47C73D5-1311-4872-949B-E7F6FA1F5A48}">
      <dgm:prSet/>
      <dgm:spPr/>
      <dgm:t>
        <a:bodyPr/>
        <a:lstStyle/>
        <a:p>
          <a:endParaRPr lang="it-IT"/>
        </a:p>
      </dgm:t>
    </dgm:pt>
    <dgm:pt modelId="{7FC1297B-179E-404A-B216-AE1FDBF9AC6A}">
      <dgm:prSet/>
      <dgm:spPr/>
      <dgm:t>
        <a:bodyPr/>
        <a:lstStyle/>
        <a:p>
          <a:r>
            <a:rPr lang="it-IT" dirty="0" smtClean="0"/>
            <a:t>trattare i dati solo su istruzione documentata del titolare </a:t>
          </a:r>
          <a:endParaRPr lang="it-IT" dirty="0"/>
        </a:p>
      </dgm:t>
    </dgm:pt>
    <dgm:pt modelId="{205C9591-244E-421F-8576-8BD9FE347A9F}" type="parTrans" cxnId="{0795B5FE-ED35-45EE-844D-E9F636EE0BED}">
      <dgm:prSet/>
      <dgm:spPr/>
      <dgm:t>
        <a:bodyPr/>
        <a:lstStyle/>
        <a:p>
          <a:endParaRPr lang="it-IT"/>
        </a:p>
      </dgm:t>
    </dgm:pt>
    <dgm:pt modelId="{56C31708-941F-4F6F-8070-07526FCB352B}" type="sibTrans" cxnId="{0795B5FE-ED35-45EE-844D-E9F636EE0BED}">
      <dgm:prSet/>
      <dgm:spPr/>
      <dgm:t>
        <a:bodyPr/>
        <a:lstStyle/>
        <a:p>
          <a:endParaRPr lang="it-IT"/>
        </a:p>
      </dgm:t>
    </dgm:pt>
    <dgm:pt modelId="{167ADE39-559A-4D24-BF3F-18DBEECAF032}">
      <dgm:prSet/>
      <dgm:spPr/>
      <dgm:t>
        <a:bodyPr/>
        <a:lstStyle/>
        <a:p>
          <a:endParaRPr lang="it-IT" dirty="0"/>
        </a:p>
      </dgm:t>
    </dgm:pt>
    <dgm:pt modelId="{7D2949EE-605D-423B-8EE8-8F11E75E0A56}" type="parTrans" cxnId="{F96735E9-8DD0-4A9C-A381-6C42C0D8C783}">
      <dgm:prSet/>
      <dgm:spPr/>
      <dgm:t>
        <a:bodyPr/>
        <a:lstStyle/>
        <a:p>
          <a:endParaRPr lang="it-IT"/>
        </a:p>
      </dgm:t>
    </dgm:pt>
    <dgm:pt modelId="{8040DD6D-5928-4A19-86F1-AAA40C85B9A0}" type="sibTrans" cxnId="{F96735E9-8DD0-4A9C-A381-6C42C0D8C783}">
      <dgm:prSet/>
      <dgm:spPr/>
      <dgm:t>
        <a:bodyPr/>
        <a:lstStyle/>
        <a:p>
          <a:endParaRPr lang="it-IT"/>
        </a:p>
      </dgm:t>
    </dgm:pt>
    <dgm:pt modelId="{ACFC8AEC-5AD5-42DD-A67C-582E4B347880}">
      <dgm:prSet/>
      <dgm:spPr/>
      <dgm:t>
        <a:bodyPr/>
        <a:lstStyle/>
        <a:p>
          <a:endParaRPr lang="it-IT" dirty="0"/>
        </a:p>
      </dgm:t>
    </dgm:pt>
    <dgm:pt modelId="{450BB70B-67F4-4242-BBD5-CCD7F99497A5}" type="parTrans" cxnId="{011611C6-90A4-4A97-954F-A82CE2019B3E}">
      <dgm:prSet/>
      <dgm:spPr/>
      <dgm:t>
        <a:bodyPr/>
        <a:lstStyle/>
        <a:p>
          <a:endParaRPr lang="it-IT"/>
        </a:p>
      </dgm:t>
    </dgm:pt>
    <dgm:pt modelId="{19364F7A-FB1E-4A32-812D-3D01B30A78D5}" type="sibTrans" cxnId="{011611C6-90A4-4A97-954F-A82CE2019B3E}">
      <dgm:prSet/>
      <dgm:spPr/>
      <dgm:t>
        <a:bodyPr/>
        <a:lstStyle/>
        <a:p>
          <a:endParaRPr lang="it-IT"/>
        </a:p>
      </dgm:t>
    </dgm:pt>
    <dgm:pt modelId="{B6B76341-3BCD-4839-B0B5-147F12E00F46}">
      <dgm:prSet/>
      <dgm:spPr/>
      <dgm:t>
        <a:bodyPr/>
        <a:lstStyle/>
        <a:p>
          <a:r>
            <a:rPr lang="it-IT" dirty="0" smtClean="0"/>
            <a:t>garantire l’impegno alla riservatezza delle persone autorizzate  </a:t>
          </a:r>
          <a:endParaRPr lang="it-IT" dirty="0"/>
        </a:p>
      </dgm:t>
    </dgm:pt>
    <dgm:pt modelId="{12843070-ACCB-499F-9930-D707BB4C5E91}" type="parTrans" cxnId="{61834B66-CFF2-4036-AAE1-BCA5417CCF99}">
      <dgm:prSet/>
      <dgm:spPr/>
      <dgm:t>
        <a:bodyPr/>
        <a:lstStyle/>
        <a:p>
          <a:endParaRPr lang="it-IT"/>
        </a:p>
      </dgm:t>
    </dgm:pt>
    <dgm:pt modelId="{25D52724-D35F-49FD-923A-5130DF548CEC}" type="sibTrans" cxnId="{61834B66-CFF2-4036-AAE1-BCA5417CCF99}">
      <dgm:prSet/>
      <dgm:spPr/>
      <dgm:t>
        <a:bodyPr/>
        <a:lstStyle/>
        <a:p>
          <a:endParaRPr lang="it-IT"/>
        </a:p>
      </dgm:t>
    </dgm:pt>
    <dgm:pt modelId="{1608C75E-443A-4D93-828B-8213A01FA975}">
      <dgm:prSet/>
      <dgm:spPr/>
      <dgm:t>
        <a:bodyPr/>
        <a:lstStyle/>
        <a:p>
          <a:r>
            <a:rPr lang="it-IT" dirty="0" smtClean="0"/>
            <a:t>adottare tutte le misure tecnico-organizzative per garantire un livello di sicurezza adeguato al rischio (art. 32 GDPR)</a:t>
          </a:r>
          <a:endParaRPr lang="it-IT" dirty="0">
            <a:solidFill>
              <a:srgbClr val="FF0000"/>
            </a:solidFill>
          </a:endParaRPr>
        </a:p>
      </dgm:t>
    </dgm:pt>
    <dgm:pt modelId="{41400FBF-F335-41FF-BDC7-1A9177E09DB8}" type="parTrans" cxnId="{DF7789FD-56B4-4BF2-9477-26EB0E78D775}">
      <dgm:prSet/>
      <dgm:spPr/>
      <dgm:t>
        <a:bodyPr/>
        <a:lstStyle/>
        <a:p>
          <a:endParaRPr lang="it-IT"/>
        </a:p>
      </dgm:t>
    </dgm:pt>
    <dgm:pt modelId="{0FA3133E-6561-4E19-B267-F4EC81F3AA51}" type="sibTrans" cxnId="{DF7789FD-56B4-4BF2-9477-26EB0E78D775}">
      <dgm:prSet/>
      <dgm:spPr/>
      <dgm:t>
        <a:bodyPr/>
        <a:lstStyle/>
        <a:p>
          <a:endParaRPr lang="it-IT"/>
        </a:p>
      </dgm:t>
    </dgm:pt>
    <dgm:pt modelId="{6E6D643A-6722-493C-BBA5-F2CC31A33E8B}">
      <dgm:prSet/>
      <dgm:spPr/>
      <dgm:t>
        <a:bodyPr/>
        <a:lstStyle/>
        <a:p>
          <a:r>
            <a:rPr lang="it-IT" dirty="0" smtClean="0"/>
            <a:t>rispettare le condizioni per la nomina di un sub - responsabile</a:t>
          </a:r>
          <a:endParaRPr lang="it-IT" dirty="0"/>
        </a:p>
      </dgm:t>
    </dgm:pt>
    <dgm:pt modelId="{13BCF524-81EB-4AA1-9027-2C058EF2BF35}" type="parTrans" cxnId="{BF98100D-420E-4CA8-B379-10FD5130774D}">
      <dgm:prSet/>
      <dgm:spPr/>
      <dgm:t>
        <a:bodyPr/>
        <a:lstStyle/>
        <a:p>
          <a:endParaRPr lang="it-IT"/>
        </a:p>
      </dgm:t>
    </dgm:pt>
    <dgm:pt modelId="{753181F8-1789-40D9-9548-DB85AA81AB21}" type="sibTrans" cxnId="{BF98100D-420E-4CA8-B379-10FD5130774D}">
      <dgm:prSet/>
      <dgm:spPr/>
      <dgm:t>
        <a:bodyPr/>
        <a:lstStyle/>
        <a:p>
          <a:endParaRPr lang="it-IT"/>
        </a:p>
      </dgm:t>
    </dgm:pt>
    <dgm:pt modelId="{52F4758E-5F0A-4139-92AB-61B3668BA891}" type="pres">
      <dgm:prSet presAssocID="{B2B63C95-2C4B-4053-ADFB-C10EA073EA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1A1090-B8C1-4643-8979-01E7765A7E96}" type="pres">
      <dgm:prSet presAssocID="{CDCCE9E7-14C1-4B6F-9ADD-FCD98235E5E8}" presName="composite" presStyleCnt="0"/>
      <dgm:spPr/>
    </dgm:pt>
    <dgm:pt modelId="{AF7AE716-1672-4774-987D-1DE2C1EFAF68}" type="pres">
      <dgm:prSet presAssocID="{CDCCE9E7-14C1-4B6F-9ADD-FCD98235E5E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F6088F-76F6-4AD2-BB2F-092085115ED1}" type="pres">
      <dgm:prSet presAssocID="{CDCCE9E7-14C1-4B6F-9ADD-FCD98235E5E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0D2A70-B47B-4B65-AA26-061F1DBC4334}" type="pres">
      <dgm:prSet presAssocID="{1F3457C3-7405-47D3-9084-BBC5FC9641F0}" presName="sp" presStyleCnt="0"/>
      <dgm:spPr/>
    </dgm:pt>
    <dgm:pt modelId="{18BCAE05-B7A5-4F4D-98D1-5EC883B4D451}" type="pres">
      <dgm:prSet presAssocID="{ACFC8AEC-5AD5-42DD-A67C-582E4B347880}" presName="composite" presStyleCnt="0"/>
      <dgm:spPr/>
    </dgm:pt>
    <dgm:pt modelId="{E5D22D0E-88A6-4378-8F88-F0EE448CD0D0}" type="pres">
      <dgm:prSet presAssocID="{ACFC8AEC-5AD5-42DD-A67C-582E4B34788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087630-8DA8-4E5A-90E3-E89CAD4C8A11}" type="pres">
      <dgm:prSet presAssocID="{ACFC8AEC-5AD5-42DD-A67C-582E4B34788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36B658-6EA6-449F-87C5-C6909F3DBA4B}" type="pres">
      <dgm:prSet presAssocID="{19364F7A-FB1E-4A32-812D-3D01B30A78D5}" presName="sp" presStyleCnt="0"/>
      <dgm:spPr/>
    </dgm:pt>
    <dgm:pt modelId="{4F11C2F2-7DA3-465B-B7E9-9ECC7F7B9360}" type="pres">
      <dgm:prSet presAssocID="{167ADE39-559A-4D24-BF3F-18DBEECAF032}" presName="composite" presStyleCnt="0"/>
      <dgm:spPr/>
    </dgm:pt>
    <dgm:pt modelId="{DFC97BCC-981B-4C93-943C-9F3061F147A7}" type="pres">
      <dgm:prSet presAssocID="{167ADE39-559A-4D24-BF3F-18DBEECAF03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C830F5-F375-46AC-9A8C-1FB29F353EDA}" type="pres">
      <dgm:prSet presAssocID="{167ADE39-559A-4D24-BF3F-18DBEECAF032}" presName="descendantText" presStyleLbl="alignAcc1" presStyleIdx="2" presStyleCnt="4" custLinFactNeighborX="-139" custLinFactNeighborY="1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880D17-1FAA-4A82-BEE5-959BE7007639}" type="pres">
      <dgm:prSet presAssocID="{8040DD6D-5928-4A19-86F1-AAA40C85B9A0}" presName="sp" presStyleCnt="0"/>
      <dgm:spPr/>
    </dgm:pt>
    <dgm:pt modelId="{D274F454-2A78-4DA5-81B6-E33A6268794B}" type="pres">
      <dgm:prSet presAssocID="{9EAA052D-C1D3-4AA2-80D2-50A8521F0FD8}" presName="composite" presStyleCnt="0"/>
      <dgm:spPr/>
    </dgm:pt>
    <dgm:pt modelId="{8C2427F1-F9C3-4CFA-8414-9A249A4AA824}" type="pres">
      <dgm:prSet presAssocID="{9EAA052D-C1D3-4AA2-80D2-50A8521F0FD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C29660-C154-46F9-944C-67C36B0F86E8}" type="pres">
      <dgm:prSet presAssocID="{9EAA052D-C1D3-4AA2-80D2-50A8521F0FD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1834B66-CFF2-4036-AAE1-BCA5417CCF99}" srcId="{ACFC8AEC-5AD5-42DD-A67C-582E4B347880}" destId="{B6B76341-3BCD-4839-B0B5-147F12E00F46}" srcOrd="0" destOrd="0" parTransId="{12843070-ACCB-499F-9930-D707BB4C5E91}" sibTransId="{25D52724-D35F-49FD-923A-5130DF548CEC}"/>
    <dgm:cxn modelId="{0795B5FE-ED35-45EE-844D-E9F636EE0BED}" srcId="{CDCCE9E7-14C1-4B6F-9ADD-FCD98235E5E8}" destId="{7FC1297B-179E-404A-B216-AE1FDBF9AC6A}" srcOrd="0" destOrd="0" parTransId="{205C9591-244E-421F-8576-8BD9FE347A9F}" sibTransId="{56C31708-941F-4F6F-8070-07526FCB352B}"/>
    <dgm:cxn modelId="{3A04D032-E9D1-41E0-A8C9-E06976691E89}" type="presOf" srcId="{167ADE39-559A-4D24-BF3F-18DBEECAF032}" destId="{DFC97BCC-981B-4C93-943C-9F3061F147A7}" srcOrd="0" destOrd="0" presId="urn:microsoft.com/office/officeart/2005/8/layout/chevron2"/>
    <dgm:cxn modelId="{DF7789FD-56B4-4BF2-9477-26EB0E78D775}" srcId="{167ADE39-559A-4D24-BF3F-18DBEECAF032}" destId="{1608C75E-443A-4D93-828B-8213A01FA975}" srcOrd="0" destOrd="0" parTransId="{41400FBF-F335-41FF-BDC7-1A9177E09DB8}" sibTransId="{0FA3133E-6561-4E19-B267-F4EC81F3AA51}"/>
    <dgm:cxn modelId="{BF98100D-420E-4CA8-B379-10FD5130774D}" srcId="{9EAA052D-C1D3-4AA2-80D2-50A8521F0FD8}" destId="{6E6D643A-6722-493C-BBA5-F2CC31A33E8B}" srcOrd="0" destOrd="0" parTransId="{13BCF524-81EB-4AA1-9027-2C058EF2BF35}" sibTransId="{753181F8-1789-40D9-9548-DB85AA81AB21}"/>
    <dgm:cxn modelId="{F96735E9-8DD0-4A9C-A381-6C42C0D8C783}" srcId="{B2B63C95-2C4B-4053-ADFB-C10EA073EA91}" destId="{167ADE39-559A-4D24-BF3F-18DBEECAF032}" srcOrd="2" destOrd="0" parTransId="{7D2949EE-605D-423B-8EE8-8F11E75E0A56}" sibTransId="{8040DD6D-5928-4A19-86F1-AAA40C85B9A0}"/>
    <dgm:cxn modelId="{A4472F90-32A3-4970-A1E8-AE060C5CC680}" type="presOf" srcId="{ACFC8AEC-5AD5-42DD-A67C-582E4B347880}" destId="{E5D22D0E-88A6-4378-8F88-F0EE448CD0D0}" srcOrd="0" destOrd="0" presId="urn:microsoft.com/office/officeart/2005/8/layout/chevron2"/>
    <dgm:cxn modelId="{398868B1-48DD-4C9F-BDB4-2425751A587B}" type="presOf" srcId="{6E6D643A-6722-493C-BBA5-F2CC31A33E8B}" destId="{D7C29660-C154-46F9-944C-67C36B0F86E8}" srcOrd="0" destOrd="0" presId="urn:microsoft.com/office/officeart/2005/8/layout/chevron2"/>
    <dgm:cxn modelId="{B7F7607B-407F-4A64-80EE-EC633957113A}" type="presOf" srcId="{CDCCE9E7-14C1-4B6F-9ADD-FCD98235E5E8}" destId="{AF7AE716-1672-4774-987D-1DE2C1EFAF68}" srcOrd="0" destOrd="0" presId="urn:microsoft.com/office/officeart/2005/8/layout/chevron2"/>
    <dgm:cxn modelId="{9C432652-8AA2-4883-B13F-10D1B1F4FDFC}" srcId="{B2B63C95-2C4B-4053-ADFB-C10EA073EA91}" destId="{CDCCE9E7-14C1-4B6F-9ADD-FCD98235E5E8}" srcOrd="0" destOrd="0" parTransId="{BD1E5AD5-CED5-4A0F-AA38-968EF7F730FD}" sibTransId="{1F3457C3-7405-47D3-9084-BBC5FC9641F0}"/>
    <dgm:cxn modelId="{DE39ED6D-59B6-4F52-9FB4-BEF30E4E9120}" type="presOf" srcId="{B2B63C95-2C4B-4053-ADFB-C10EA073EA91}" destId="{52F4758E-5F0A-4139-92AB-61B3668BA891}" srcOrd="0" destOrd="0" presId="urn:microsoft.com/office/officeart/2005/8/layout/chevron2"/>
    <dgm:cxn modelId="{011611C6-90A4-4A97-954F-A82CE2019B3E}" srcId="{B2B63C95-2C4B-4053-ADFB-C10EA073EA91}" destId="{ACFC8AEC-5AD5-42DD-A67C-582E4B347880}" srcOrd="1" destOrd="0" parTransId="{450BB70B-67F4-4242-BBD5-CCD7F99497A5}" sibTransId="{19364F7A-FB1E-4A32-812D-3D01B30A78D5}"/>
    <dgm:cxn modelId="{D47C73D5-1311-4872-949B-E7F6FA1F5A48}" srcId="{B2B63C95-2C4B-4053-ADFB-C10EA073EA91}" destId="{9EAA052D-C1D3-4AA2-80D2-50A8521F0FD8}" srcOrd="3" destOrd="0" parTransId="{52A54537-263F-4297-8566-A2F8421D34EB}" sibTransId="{25313AFD-938E-4F92-89D0-96CB1A407576}"/>
    <dgm:cxn modelId="{D6B17618-D99F-4317-BE6F-C9F5430F0413}" type="presOf" srcId="{7FC1297B-179E-404A-B216-AE1FDBF9AC6A}" destId="{79F6088F-76F6-4AD2-BB2F-092085115ED1}" srcOrd="0" destOrd="0" presId="urn:microsoft.com/office/officeart/2005/8/layout/chevron2"/>
    <dgm:cxn modelId="{DFE219BD-7ACE-4253-A91A-FCC49273CB1E}" type="presOf" srcId="{B6B76341-3BCD-4839-B0B5-147F12E00F46}" destId="{0E087630-8DA8-4E5A-90E3-E89CAD4C8A11}" srcOrd="0" destOrd="0" presId="urn:microsoft.com/office/officeart/2005/8/layout/chevron2"/>
    <dgm:cxn modelId="{A4F39571-D774-4C48-9997-FDE653808CD7}" type="presOf" srcId="{9EAA052D-C1D3-4AA2-80D2-50A8521F0FD8}" destId="{8C2427F1-F9C3-4CFA-8414-9A249A4AA824}" srcOrd="0" destOrd="0" presId="urn:microsoft.com/office/officeart/2005/8/layout/chevron2"/>
    <dgm:cxn modelId="{CCE7D865-60A2-4215-B0A4-005F5A9E24D4}" type="presOf" srcId="{1608C75E-443A-4D93-828B-8213A01FA975}" destId="{95C830F5-F375-46AC-9A8C-1FB29F353EDA}" srcOrd="0" destOrd="0" presId="urn:microsoft.com/office/officeart/2005/8/layout/chevron2"/>
    <dgm:cxn modelId="{02071FB4-A50D-4B8C-B24E-4B0F44D909D0}" type="presParOf" srcId="{52F4758E-5F0A-4139-92AB-61B3668BA891}" destId="{A01A1090-B8C1-4643-8979-01E7765A7E96}" srcOrd="0" destOrd="0" presId="urn:microsoft.com/office/officeart/2005/8/layout/chevron2"/>
    <dgm:cxn modelId="{95DB2413-EBBE-4063-A7AB-F50F62ECCEA2}" type="presParOf" srcId="{A01A1090-B8C1-4643-8979-01E7765A7E96}" destId="{AF7AE716-1672-4774-987D-1DE2C1EFAF68}" srcOrd="0" destOrd="0" presId="urn:microsoft.com/office/officeart/2005/8/layout/chevron2"/>
    <dgm:cxn modelId="{69F41404-F775-435A-B86F-025955FBA7B2}" type="presParOf" srcId="{A01A1090-B8C1-4643-8979-01E7765A7E96}" destId="{79F6088F-76F6-4AD2-BB2F-092085115ED1}" srcOrd="1" destOrd="0" presId="urn:microsoft.com/office/officeart/2005/8/layout/chevron2"/>
    <dgm:cxn modelId="{CD8AA751-0024-433E-891D-BD454D8BA7E3}" type="presParOf" srcId="{52F4758E-5F0A-4139-92AB-61B3668BA891}" destId="{440D2A70-B47B-4B65-AA26-061F1DBC4334}" srcOrd="1" destOrd="0" presId="urn:microsoft.com/office/officeart/2005/8/layout/chevron2"/>
    <dgm:cxn modelId="{FCD4EA78-04C3-4D25-B34B-114723E6E750}" type="presParOf" srcId="{52F4758E-5F0A-4139-92AB-61B3668BA891}" destId="{18BCAE05-B7A5-4F4D-98D1-5EC883B4D451}" srcOrd="2" destOrd="0" presId="urn:microsoft.com/office/officeart/2005/8/layout/chevron2"/>
    <dgm:cxn modelId="{9BEE8A15-98A0-44B0-A293-1C043D679E39}" type="presParOf" srcId="{18BCAE05-B7A5-4F4D-98D1-5EC883B4D451}" destId="{E5D22D0E-88A6-4378-8F88-F0EE448CD0D0}" srcOrd="0" destOrd="0" presId="urn:microsoft.com/office/officeart/2005/8/layout/chevron2"/>
    <dgm:cxn modelId="{57247543-48A7-449C-A4D5-E169C469818F}" type="presParOf" srcId="{18BCAE05-B7A5-4F4D-98D1-5EC883B4D451}" destId="{0E087630-8DA8-4E5A-90E3-E89CAD4C8A11}" srcOrd="1" destOrd="0" presId="urn:microsoft.com/office/officeart/2005/8/layout/chevron2"/>
    <dgm:cxn modelId="{F3262988-9B8E-47DD-BFFF-AFAB6F6FE0AA}" type="presParOf" srcId="{52F4758E-5F0A-4139-92AB-61B3668BA891}" destId="{4E36B658-6EA6-449F-87C5-C6909F3DBA4B}" srcOrd="3" destOrd="0" presId="urn:microsoft.com/office/officeart/2005/8/layout/chevron2"/>
    <dgm:cxn modelId="{6635DD9F-7B4E-4157-8582-35DFDC744B46}" type="presParOf" srcId="{52F4758E-5F0A-4139-92AB-61B3668BA891}" destId="{4F11C2F2-7DA3-465B-B7E9-9ECC7F7B9360}" srcOrd="4" destOrd="0" presId="urn:microsoft.com/office/officeart/2005/8/layout/chevron2"/>
    <dgm:cxn modelId="{1932F175-103E-4847-BCEA-DA701BEDF874}" type="presParOf" srcId="{4F11C2F2-7DA3-465B-B7E9-9ECC7F7B9360}" destId="{DFC97BCC-981B-4C93-943C-9F3061F147A7}" srcOrd="0" destOrd="0" presId="urn:microsoft.com/office/officeart/2005/8/layout/chevron2"/>
    <dgm:cxn modelId="{39C6C518-8A81-49E6-91E9-B08303705303}" type="presParOf" srcId="{4F11C2F2-7DA3-465B-B7E9-9ECC7F7B9360}" destId="{95C830F5-F375-46AC-9A8C-1FB29F353EDA}" srcOrd="1" destOrd="0" presId="urn:microsoft.com/office/officeart/2005/8/layout/chevron2"/>
    <dgm:cxn modelId="{00BA0657-9072-4B06-AD18-D368F6518F9F}" type="presParOf" srcId="{52F4758E-5F0A-4139-92AB-61B3668BA891}" destId="{E6880D17-1FAA-4A82-BEE5-959BE7007639}" srcOrd="5" destOrd="0" presId="urn:microsoft.com/office/officeart/2005/8/layout/chevron2"/>
    <dgm:cxn modelId="{516809AE-0A3C-4A80-8A48-9FAD9133CDF4}" type="presParOf" srcId="{52F4758E-5F0A-4139-92AB-61B3668BA891}" destId="{D274F454-2A78-4DA5-81B6-E33A6268794B}" srcOrd="6" destOrd="0" presId="urn:microsoft.com/office/officeart/2005/8/layout/chevron2"/>
    <dgm:cxn modelId="{5D6F3AFE-335F-4BCD-B2E1-5E063B58C145}" type="presParOf" srcId="{D274F454-2A78-4DA5-81B6-E33A6268794B}" destId="{8C2427F1-F9C3-4CFA-8414-9A249A4AA824}" srcOrd="0" destOrd="0" presId="urn:microsoft.com/office/officeart/2005/8/layout/chevron2"/>
    <dgm:cxn modelId="{3E1D5E5C-A01E-46F3-9494-B5A47A0831C5}" type="presParOf" srcId="{D274F454-2A78-4DA5-81B6-E33A6268794B}" destId="{D7C29660-C154-46F9-944C-67C36B0F86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B63C95-2C4B-4053-ADFB-C10EA073EA9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DCCE9E7-14C1-4B6F-9ADD-FCD98235E5E8}">
      <dgm:prSet/>
      <dgm:spPr/>
      <dgm:t>
        <a:bodyPr/>
        <a:lstStyle/>
        <a:p>
          <a:pPr rtl="0"/>
          <a:endParaRPr lang="it-IT" dirty="0"/>
        </a:p>
      </dgm:t>
    </dgm:pt>
    <dgm:pt modelId="{BD1E5AD5-CED5-4A0F-AA38-968EF7F730FD}" type="parTrans" cxnId="{9C432652-8AA2-4883-B13F-10D1B1F4FDFC}">
      <dgm:prSet/>
      <dgm:spPr/>
      <dgm:t>
        <a:bodyPr/>
        <a:lstStyle/>
        <a:p>
          <a:endParaRPr lang="it-IT"/>
        </a:p>
      </dgm:t>
    </dgm:pt>
    <dgm:pt modelId="{1F3457C3-7405-47D3-9084-BBC5FC9641F0}" type="sibTrans" cxnId="{9C432652-8AA2-4883-B13F-10D1B1F4FDFC}">
      <dgm:prSet/>
      <dgm:spPr/>
      <dgm:t>
        <a:bodyPr/>
        <a:lstStyle/>
        <a:p>
          <a:endParaRPr lang="it-IT"/>
        </a:p>
      </dgm:t>
    </dgm:pt>
    <dgm:pt modelId="{CECEA2FB-115A-41FE-89A4-B654F49A8D3D}">
      <dgm:prSet custT="1"/>
      <dgm:spPr/>
      <dgm:t>
        <a:bodyPr/>
        <a:lstStyle/>
        <a:p>
          <a:pPr rtl="0"/>
          <a:endParaRPr lang="it-IT" sz="2200" dirty="0"/>
        </a:p>
      </dgm:t>
    </dgm:pt>
    <dgm:pt modelId="{C44F6270-6B85-40DF-A116-436B1C1B13BB}" type="parTrans" cxnId="{C2942321-FD97-4AC0-BD36-D81FF450D75F}">
      <dgm:prSet/>
      <dgm:spPr/>
      <dgm:t>
        <a:bodyPr/>
        <a:lstStyle/>
        <a:p>
          <a:endParaRPr lang="it-IT"/>
        </a:p>
      </dgm:t>
    </dgm:pt>
    <dgm:pt modelId="{588FEBF4-6D0E-4BA7-AC41-81E0D902C059}" type="sibTrans" cxnId="{C2942321-FD97-4AC0-BD36-D81FF450D75F}">
      <dgm:prSet/>
      <dgm:spPr/>
      <dgm:t>
        <a:bodyPr/>
        <a:lstStyle/>
        <a:p>
          <a:endParaRPr lang="it-IT"/>
        </a:p>
      </dgm:t>
    </dgm:pt>
    <dgm:pt modelId="{C3D0C450-CA1E-42BF-9E0B-5BBBCA678D58}">
      <dgm:prSet custT="1"/>
      <dgm:spPr/>
      <dgm:t>
        <a:bodyPr/>
        <a:lstStyle/>
        <a:p>
          <a:pPr rtl="0"/>
          <a:endParaRPr lang="it-IT" sz="2200" dirty="0"/>
        </a:p>
      </dgm:t>
    </dgm:pt>
    <dgm:pt modelId="{73EBD0EC-0760-4BD0-A4C4-2480539676C0}" type="parTrans" cxnId="{FD8CDEDF-F679-41F2-966A-0D4B6361849F}">
      <dgm:prSet/>
      <dgm:spPr/>
      <dgm:t>
        <a:bodyPr/>
        <a:lstStyle/>
        <a:p>
          <a:endParaRPr lang="it-IT"/>
        </a:p>
      </dgm:t>
    </dgm:pt>
    <dgm:pt modelId="{1DE30F3D-C49C-4C12-9FF0-AFF34EEFB06E}" type="sibTrans" cxnId="{FD8CDEDF-F679-41F2-966A-0D4B6361849F}">
      <dgm:prSet/>
      <dgm:spPr/>
      <dgm:t>
        <a:bodyPr/>
        <a:lstStyle/>
        <a:p>
          <a:endParaRPr lang="it-IT"/>
        </a:p>
      </dgm:t>
    </dgm:pt>
    <dgm:pt modelId="{7FC1297B-179E-404A-B216-AE1FDBF9AC6A}">
      <dgm:prSet custT="1"/>
      <dgm:spPr/>
      <dgm:t>
        <a:bodyPr/>
        <a:lstStyle/>
        <a:p>
          <a:r>
            <a:rPr lang="it-IT" sz="2200" dirty="0" smtClean="0"/>
            <a:t>cancellare o restituire i dati al termine del trattamento  </a:t>
          </a:r>
          <a:endParaRPr lang="it-IT" sz="2200" dirty="0"/>
        </a:p>
      </dgm:t>
    </dgm:pt>
    <dgm:pt modelId="{205C9591-244E-421F-8576-8BD9FE347A9F}" type="parTrans" cxnId="{0795B5FE-ED35-45EE-844D-E9F636EE0BED}">
      <dgm:prSet/>
      <dgm:spPr/>
      <dgm:t>
        <a:bodyPr/>
        <a:lstStyle/>
        <a:p>
          <a:endParaRPr lang="it-IT"/>
        </a:p>
      </dgm:t>
    </dgm:pt>
    <dgm:pt modelId="{56C31708-941F-4F6F-8070-07526FCB352B}" type="sibTrans" cxnId="{0795B5FE-ED35-45EE-844D-E9F636EE0BED}">
      <dgm:prSet/>
      <dgm:spPr/>
      <dgm:t>
        <a:bodyPr/>
        <a:lstStyle/>
        <a:p>
          <a:endParaRPr lang="it-IT"/>
        </a:p>
      </dgm:t>
    </dgm:pt>
    <dgm:pt modelId="{ACFC8AEC-5AD5-42DD-A67C-582E4B347880}">
      <dgm:prSet custT="1"/>
      <dgm:spPr/>
      <dgm:t>
        <a:bodyPr/>
        <a:lstStyle/>
        <a:p>
          <a:endParaRPr lang="it-IT" sz="2200" dirty="0"/>
        </a:p>
      </dgm:t>
    </dgm:pt>
    <dgm:pt modelId="{450BB70B-67F4-4242-BBD5-CCD7F99497A5}" type="parTrans" cxnId="{011611C6-90A4-4A97-954F-A82CE2019B3E}">
      <dgm:prSet/>
      <dgm:spPr/>
      <dgm:t>
        <a:bodyPr/>
        <a:lstStyle/>
        <a:p>
          <a:endParaRPr lang="it-IT"/>
        </a:p>
      </dgm:t>
    </dgm:pt>
    <dgm:pt modelId="{19364F7A-FB1E-4A32-812D-3D01B30A78D5}" type="sibTrans" cxnId="{011611C6-90A4-4A97-954F-A82CE2019B3E}">
      <dgm:prSet/>
      <dgm:spPr/>
      <dgm:t>
        <a:bodyPr/>
        <a:lstStyle/>
        <a:p>
          <a:endParaRPr lang="it-IT"/>
        </a:p>
      </dgm:t>
    </dgm:pt>
    <dgm:pt modelId="{B6B76341-3BCD-4839-B0B5-147F12E00F46}">
      <dgm:prSet custT="1"/>
      <dgm:spPr/>
      <dgm:t>
        <a:bodyPr/>
        <a:lstStyle/>
        <a:p>
          <a:r>
            <a:rPr lang="it-IT" sz="2200" dirty="0" smtClean="0"/>
            <a:t>collaborare con il titolare nella </a:t>
          </a:r>
          <a:r>
            <a:rPr lang="it-IT" sz="2200" dirty="0" err="1" smtClean="0"/>
            <a:t>attivita’</a:t>
          </a:r>
          <a:r>
            <a:rPr lang="it-IT" sz="2200" dirty="0" smtClean="0"/>
            <a:t> di revisione, comprese le ispezioni</a:t>
          </a:r>
          <a:endParaRPr lang="it-IT" sz="2200" dirty="0"/>
        </a:p>
      </dgm:t>
    </dgm:pt>
    <dgm:pt modelId="{12843070-ACCB-499F-9930-D707BB4C5E91}" type="parTrans" cxnId="{61834B66-CFF2-4036-AAE1-BCA5417CCF99}">
      <dgm:prSet/>
      <dgm:spPr/>
      <dgm:t>
        <a:bodyPr/>
        <a:lstStyle/>
        <a:p>
          <a:endParaRPr lang="it-IT"/>
        </a:p>
      </dgm:t>
    </dgm:pt>
    <dgm:pt modelId="{25D52724-D35F-49FD-923A-5130DF548CEC}" type="sibTrans" cxnId="{61834B66-CFF2-4036-AAE1-BCA5417CCF99}">
      <dgm:prSet/>
      <dgm:spPr/>
      <dgm:t>
        <a:bodyPr/>
        <a:lstStyle/>
        <a:p>
          <a:endParaRPr lang="it-IT"/>
        </a:p>
      </dgm:t>
    </dgm:pt>
    <dgm:pt modelId="{3E8C9CED-1343-40C1-AB07-567667011746}">
      <dgm:prSet custT="1"/>
      <dgm:spPr/>
      <dgm:t>
        <a:bodyPr/>
        <a:lstStyle/>
        <a:p>
          <a:r>
            <a:rPr lang="it-IT" sz="2200" dirty="0" smtClean="0"/>
            <a:t>assistere il titolare con misure tecniche adeguate per dar seguito ai diritti degli interessati</a:t>
          </a:r>
          <a:endParaRPr lang="it-IT" sz="2200" dirty="0"/>
        </a:p>
      </dgm:t>
    </dgm:pt>
    <dgm:pt modelId="{4620AECC-F86B-45A9-B60C-333FFF6C1BC4}" type="parTrans" cxnId="{70174D61-CE1C-4B7B-ACE8-8F5FF1713C6A}">
      <dgm:prSet/>
      <dgm:spPr/>
      <dgm:t>
        <a:bodyPr/>
        <a:lstStyle/>
        <a:p>
          <a:endParaRPr lang="it-IT"/>
        </a:p>
      </dgm:t>
    </dgm:pt>
    <dgm:pt modelId="{8C4197B8-E77B-4542-97E3-45B138FCD00E}" type="sibTrans" cxnId="{70174D61-CE1C-4B7B-ACE8-8F5FF1713C6A}">
      <dgm:prSet/>
      <dgm:spPr/>
      <dgm:t>
        <a:bodyPr/>
        <a:lstStyle/>
        <a:p>
          <a:endParaRPr lang="it-IT"/>
        </a:p>
      </dgm:t>
    </dgm:pt>
    <dgm:pt modelId="{CF2720AC-4377-4DD8-A2E5-57AC85B98DC6}">
      <dgm:prSet custT="1"/>
      <dgm:spPr/>
      <dgm:t>
        <a:bodyPr/>
        <a:lstStyle/>
        <a:p>
          <a:r>
            <a:rPr lang="it-IT" sz="2200" dirty="0" smtClean="0"/>
            <a:t>assistere il titolare  nell’adozione delle misure di sicurezza: nelle procedure di data </a:t>
          </a:r>
          <a:r>
            <a:rPr lang="it-IT" sz="2200" dirty="0" err="1" smtClean="0"/>
            <a:t>breach</a:t>
          </a:r>
          <a:r>
            <a:rPr lang="it-IT" sz="2200" dirty="0" smtClean="0"/>
            <a:t>; nelle valutazioni di impatto o nella consultazione preventiva (artt. 32-36 GDPR)  </a:t>
          </a:r>
          <a:endParaRPr lang="it-IT" sz="2200" dirty="0"/>
        </a:p>
      </dgm:t>
    </dgm:pt>
    <dgm:pt modelId="{E0BA2BF4-835E-46A7-994B-179C12D103C9}" type="parTrans" cxnId="{B28216EC-A4D1-48A2-AD98-D79482505AF9}">
      <dgm:prSet/>
      <dgm:spPr/>
      <dgm:t>
        <a:bodyPr/>
        <a:lstStyle/>
        <a:p>
          <a:endParaRPr lang="it-IT"/>
        </a:p>
      </dgm:t>
    </dgm:pt>
    <dgm:pt modelId="{76556193-06B9-4678-91C9-AC58B565B904}" type="sibTrans" cxnId="{B28216EC-A4D1-48A2-AD98-D79482505AF9}">
      <dgm:prSet/>
      <dgm:spPr/>
      <dgm:t>
        <a:bodyPr/>
        <a:lstStyle/>
        <a:p>
          <a:endParaRPr lang="it-IT"/>
        </a:p>
      </dgm:t>
    </dgm:pt>
    <dgm:pt modelId="{52F4758E-5F0A-4139-92AB-61B3668BA891}" type="pres">
      <dgm:prSet presAssocID="{B2B63C95-2C4B-4053-ADFB-C10EA073EA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1A1090-B8C1-4643-8979-01E7765A7E96}" type="pres">
      <dgm:prSet presAssocID="{CDCCE9E7-14C1-4B6F-9ADD-FCD98235E5E8}" presName="composite" presStyleCnt="0"/>
      <dgm:spPr/>
    </dgm:pt>
    <dgm:pt modelId="{AF7AE716-1672-4774-987D-1DE2C1EFAF68}" type="pres">
      <dgm:prSet presAssocID="{CDCCE9E7-14C1-4B6F-9ADD-FCD98235E5E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F6088F-76F6-4AD2-BB2F-092085115ED1}" type="pres">
      <dgm:prSet presAssocID="{CDCCE9E7-14C1-4B6F-9ADD-FCD98235E5E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0D2A70-B47B-4B65-AA26-061F1DBC4334}" type="pres">
      <dgm:prSet presAssocID="{1F3457C3-7405-47D3-9084-BBC5FC9641F0}" presName="sp" presStyleCnt="0"/>
      <dgm:spPr/>
    </dgm:pt>
    <dgm:pt modelId="{18BCAE05-B7A5-4F4D-98D1-5EC883B4D451}" type="pres">
      <dgm:prSet presAssocID="{ACFC8AEC-5AD5-42DD-A67C-582E4B347880}" presName="composite" presStyleCnt="0"/>
      <dgm:spPr/>
    </dgm:pt>
    <dgm:pt modelId="{E5D22D0E-88A6-4378-8F88-F0EE448CD0D0}" type="pres">
      <dgm:prSet presAssocID="{ACFC8AEC-5AD5-42DD-A67C-582E4B34788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087630-8DA8-4E5A-90E3-E89CAD4C8A11}" type="pres">
      <dgm:prSet presAssocID="{ACFC8AEC-5AD5-42DD-A67C-582E4B34788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36B658-6EA6-449F-87C5-C6909F3DBA4B}" type="pres">
      <dgm:prSet presAssocID="{19364F7A-FB1E-4A32-812D-3D01B30A78D5}" presName="sp" presStyleCnt="0"/>
      <dgm:spPr/>
    </dgm:pt>
    <dgm:pt modelId="{007B5B68-9F69-4E85-92B8-7535A69B3E33}" type="pres">
      <dgm:prSet presAssocID="{CECEA2FB-115A-41FE-89A4-B654F49A8D3D}" presName="composite" presStyleCnt="0"/>
      <dgm:spPr/>
    </dgm:pt>
    <dgm:pt modelId="{AB7A40E4-F6CB-40EB-81EB-5B83E7B1A507}" type="pres">
      <dgm:prSet presAssocID="{CECEA2FB-115A-41FE-89A4-B654F49A8D3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35A5C6-89EF-45C1-A8B8-2DF605B06CDD}" type="pres">
      <dgm:prSet presAssocID="{CECEA2FB-115A-41FE-89A4-B654F49A8D3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0999FC-AF3E-4BE0-90D1-4962B69A9DAF}" type="pres">
      <dgm:prSet presAssocID="{588FEBF4-6D0E-4BA7-AC41-81E0D902C059}" presName="sp" presStyleCnt="0"/>
      <dgm:spPr/>
    </dgm:pt>
    <dgm:pt modelId="{B16C6745-5BFA-4219-A75E-0CB96768A23E}" type="pres">
      <dgm:prSet presAssocID="{C3D0C450-CA1E-42BF-9E0B-5BBBCA678D58}" presName="composite" presStyleCnt="0"/>
      <dgm:spPr/>
    </dgm:pt>
    <dgm:pt modelId="{5F0BE3E1-1399-4B10-AACA-72D8861FAB8D}" type="pres">
      <dgm:prSet presAssocID="{C3D0C450-CA1E-42BF-9E0B-5BBBCA678D5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88C94D-2A8E-438F-8CF4-12E8DA2EA2F4}" type="pres">
      <dgm:prSet presAssocID="{C3D0C450-CA1E-42BF-9E0B-5BBBCA678D58}" presName="descendantText" presStyleLbl="alignAcc1" presStyleIdx="3" presStyleCnt="4" custScaleY="1522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28216EC-A4D1-48A2-AD98-D79482505AF9}" srcId="{C3D0C450-CA1E-42BF-9E0B-5BBBCA678D58}" destId="{CF2720AC-4377-4DD8-A2E5-57AC85B98DC6}" srcOrd="0" destOrd="0" parTransId="{E0BA2BF4-835E-46A7-994B-179C12D103C9}" sibTransId="{76556193-06B9-4678-91C9-AC58B565B904}"/>
    <dgm:cxn modelId="{D96C1898-337C-4391-BB5F-6AFC5867EB99}" type="presOf" srcId="{CECEA2FB-115A-41FE-89A4-B654F49A8D3D}" destId="{AB7A40E4-F6CB-40EB-81EB-5B83E7B1A507}" srcOrd="0" destOrd="0" presId="urn:microsoft.com/office/officeart/2005/8/layout/chevron2"/>
    <dgm:cxn modelId="{61834B66-CFF2-4036-AAE1-BCA5417CCF99}" srcId="{ACFC8AEC-5AD5-42DD-A67C-582E4B347880}" destId="{B6B76341-3BCD-4839-B0B5-147F12E00F46}" srcOrd="0" destOrd="0" parTransId="{12843070-ACCB-499F-9930-D707BB4C5E91}" sibTransId="{25D52724-D35F-49FD-923A-5130DF548CEC}"/>
    <dgm:cxn modelId="{DE39ED6D-59B6-4F52-9FB4-BEF30E4E9120}" type="presOf" srcId="{B2B63C95-2C4B-4053-ADFB-C10EA073EA91}" destId="{52F4758E-5F0A-4139-92AB-61B3668BA891}" srcOrd="0" destOrd="0" presId="urn:microsoft.com/office/officeart/2005/8/layout/chevron2"/>
    <dgm:cxn modelId="{70174D61-CE1C-4B7B-ACE8-8F5FF1713C6A}" srcId="{CECEA2FB-115A-41FE-89A4-B654F49A8D3D}" destId="{3E8C9CED-1343-40C1-AB07-567667011746}" srcOrd="0" destOrd="0" parTransId="{4620AECC-F86B-45A9-B60C-333FFF6C1BC4}" sibTransId="{8C4197B8-E77B-4542-97E3-45B138FCD00E}"/>
    <dgm:cxn modelId="{B7F7607B-407F-4A64-80EE-EC633957113A}" type="presOf" srcId="{CDCCE9E7-14C1-4B6F-9ADD-FCD98235E5E8}" destId="{AF7AE716-1672-4774-987D-1DE2C1EFAF68}" srcOrd="0" destOrd="0" presId="urn:microsoft.com/office/officeart/2005/8/layout/chevron2"/>
    <dgm:cxn modelId="{D6B17618-D99F-4317-BE6F-C9F5430F0413}" type="presOf" srcId="{7FC1297B-179E-404A-B216-AE1FDBF9AC6A}" destId="{79F6088F-76F6-4AD2-BB2F-092085115ED1}" srcOrd="0" destOrd="0" presId="urn:microsoft.com/office/officeart/2005/8/layout/chevron2"/>
    <dgm:cxn modelId="{DFE219BD-7ACE-4253-A91A-FCC49273CB1E}" type="presOf" srcId="{B6B76341-3BCD-4839-B0B5-147F12E00F46}" destId="{0E087630-8DA8-4E5A-90E3-E89CAD4C8A11}" srcOrd="0" destOrd="0" presId="urn:microsoft.com/office/officeart/2005/8/layout/chevron2"/>
    <dgm:cxn modelId="{C2942321-FD97-4AC0-BD36-D81FF450D75F}" srcId="{B2B63C95-2C4B-4053-ADFB-C10EA073EA91}" destId="{CECEA2FB-115A-41FE-89A4-B654F49A8D3D}" srcOrd="2" destOrd="0" parTransId="{C44F6270-6B85-40DF-A116-436B1C1B13BB}" sibTransId="{588FEBF4-6D0E-4BA7-AC41-81E0D902C059}"/>
    <dgm:cxn modelId="{A4472F90-32A3-4970-A1E8-AE060C5CC680}" type="presOf" srcId="{ACFC8AEC-5AD5-42DD-A67C-582E4B347880}" destId="{E5D22D0E-88A6-4378-8F88-F0EE448CD0D0}" srcOrd="0" destOrd="0" presId="urn:microsoft.com/office/officeart/2005/8/layout/chevron2"/>
    <dgm:cxn modelId="{0795B5FE-ED35-45EE-844D-E9F636EE0BED}" srcId="{CDCCE9E7-14C1-4B6F-9ADD-FCD98235E5E8}" destId="{7FC1297B-179E-404A-B216-AE1FDBF9AC6A}" srcOrd="0" destOrd="0" parTransId="{205C9591-244E-421F-8576-8BD9FE347A9F}" sibTransId="{56C31708-941F-4F6F-8070-07526FCB352B}"/>
    <dgm:cxn modelId="{15EC4DC7-BE51-4682-B262-D5D4816D37DB}" type="presOf" srcId="{C3D0C450-CA1E-42BF-9E0B-5BBBCA678D58}" destId="{5F0BE3E1-1399-4B10-AACA-72D8861FAB8D}" srcOrd="0" destOrd="0" presId="urn:microsoft.com/office/officeart/2005/8/layout/chevron2"/>
    <dgm:cxn modelId="{FD8CDEDF-F679-41F2-966A-0D4B6361849F}" srcId="{B2B63C95-2C4B-4053-ADFB-C10EA073EA91}" destId="{C3D0C450-CA1E-42BF-9E0B-5BBBCA678D58}" srcOrd="3" destOrd="0" parTransId="{73EBD0EC-0760-4BD0-A4C4-2480539676C0}" sibTransId="{1DE30F3D-C49C-4C12-9FF0-AFF34EEFB06E}"/>
    <dgm:cxn modelId="{9641E15C-0C4F-44DB-8013-40953FEFF568}" type="presOf" srcId="{CF2720AC-4377-4DD8-A2E5-57AC85B98DC6}" destId="{EC88C94D-2A8E-438F-8CF4-12E8DA2EA2F4}" srcOrd="0" destOrd="0" presId="urn:microsoft.com/office/officeart/2005/8/layout/chevron2"/>
    <dgm:cxn modelId="{011611C6-90A4-4A97-954F-A82CE2019B3E}" srcId="{B2B63C95-2C4B-4053-ADFB-C10EA073EA91}" destId="{ACFC8AEC-5AD5-42DD-A67C-582E4B347880}" srcOrd="1" destOrd="0" parTransId="{450BB70B-67F4-4242-BBD5-CCD7F99497A5}" sibTransId="{19364F7A-FB1E-4A32-812D-3D01B30A78D5}"/>
    <dgm:cxn modelId="{9C432652-8AA2-4883-B13F-10D1B1F4FDFC}" srcId="{B2B63C95-2C4B-4053-ADFB-C10EA073EA91}" destId="{CDCCE9E7-14C1-4B6F-9ADD-FCD98235E5E8}" srcOrd="0" destOrd="0" parTransId="{BD1E5AD5-CED5-4A0F-AA38-968EF7F730FD}" sibTransId="{1F3457C3-7405-47D3-9084-BBC5FC9641F0}"/>
    <dgm:cxn modelId="{EBDF0F6D-7CDA-4225-8E2F-F4FC07034F3A}" type="presOf" srcId="{3E8C9CED-1343-40C1-AB07-567667011746}" destId="{1E35A5C6-89EF-45C1-A8B8-2DF605B06CDD}" srcOrd="0" destOrd="0" presId="urn:microsoft.com/office/officeart/2005/8/layout/chevron2"/>
    <dgm:cxn modelId="{02071FB4-A50D-4B8C-B24E-4B0F44D909D0}" type="presParOf" srcId="{52F4758E-5F0A-4139-92AB-61B3668BA891}" destId="{A01A1090-B8C1-4643-8979-01E7765A7E96}" srcOrd="0" destOrd="0" presId="urn:microsoft.com/office/officeart/2005/8/layout/chevron2"/>
    <dgm:cxn modelId="{95DB2413-EBBE-4063-A7AB-F50F62ECCEA2}" type="presParOf" srcId="{A01A1090-B8C1-4643-8979-01E7765A7E96}" destId="{AF7AE716-1672-4774-987D-1DE2C1EFAF68}" srcOrd="0" destOrd="0" presId="urn:microsoft.com/office/officeart/2005/8/layout/chevron2"/>
    <dgm:cxn modelId="{69F41404-F775-435A-B86F-025955FBA7B2}" type="presParOf" srcId="{A01A1090-B8C1-4643-8979-01E7765A7E96}" destId="{79F6088F-76F6-4AD2-BB2F-092085115ED1}" srcOrd="1" destOrd="0" presId="urn:microsoft.com/office/officeart/2005/8/layout/chevron2"/>
    <dgm:cxn modelId="{CD8AA751-0024-433E-891D-BD454D8BA7E3}" type="presParOf" srcId="{52F4758E-5F0A-4139-92AB-61B3668BA891}" destId="{440D2A70-B47B-4B65-AA26-061F1DBC4334}" srcOrd="1" destOrd="0" presId="urn:microsoft.com/office/officeart/2005/8/layout/chevron2"/>
    <dgm:cxn modelId="{FCD4EA78-04C3-4D25-B34B-114723E6E750}" type="presParOf" srcId="{52F4758E-5F0A-4139-92AB-61B3668BA891}" destId="{18BCAE05-B7A5-4F4D-98D1-5EC883B4D451}" srcOrd="2" destOrd="0" presId="urn:microsoft.com/office/officeart/2005/8/layout/chevron2"/>
    <dgm:cxn modelId="{9BEE8A15-98A0-44B0-A293-1C043D679E39}" type="presParOf" srcId="{18BCAE05-B7A5-4F4D-98D1-5EC883B4D451}" destId="{E5D22D0E-88A6-4378-8F88-F0EE448CD0D0}" srcOrd="0" destOrd="0" presId="urn:microsoft.com/office/officeart/2005/8/layout/chevron2"/>
    <dgm:cxn modelId="{57247543-48A7-449C-A4D5-E169C469818F}" type="presParOf" srcId="{18BCAE05-B7A5-4F4D-98D1-5EC883B4D451}" destId="{0E087630-8DA8-4E5A-90E3-E89CAD4C8A11}" srcOrd="1" destOrd="0" presId="urn:microsoft.com/office/officeart/2005/8/layout/chevron2"/>
    <dgm:cxn modelId="{F3262988-9B8E-47DD-BFFF-AFAB6F6FE0AA}" type="presParOf" srcId="{52F4758E-5F0A-4139-92AB-61B3668BA891}" destId="{4E36B658-6EA6-449F-87C5-C6909F3DBA4B}" srcOrd="3" destOrd="0" presId="urn:microsoft.com/office/officeart/2005/8/layout/chevron2"/>
    <dgm:cxn modelId="{C9532C57-D8AE-4D5C-8CBD-C24C267AB570}" type="presParOf" srcId="{52F4758E-5F0A-4139-92AB-61B3668BA891}" destId="{007B5B68-9F69-4E85-92B8-7535A69B3E33}" srcOrd="4" destOrd="0" presId="urn:microsoft.com/office/officeart/2005/8/layout/chevron2"/>
    <dgm:cxn modelId="{E5F929EB-58C7-4A70-8485-9E31789D8DBF}" type="presParOf" srcId="{007B5B68-9F69-4E85-92B8-7535A69B3E33}" destId="{AB7A40E4-F6CB-40EB-81EB-5B83E7B1A507}" srcOrd="0" destOrd="0" presId="urn:microsoft.com/office/officeart/2005/8/layout/chevron2"/>
    <dgm:cxn modelId="{B098BCED-B4AE-4CF6-A84C-39446566A6F9}" type="presParOf" srcId="{007B5B68-9F69-4E85-92B8-7535A69B3E33}" destId="{1E35A5C6-89EF-45C1-A8B8-2DF605B06CDD}" srcOrd="1" destOrd="0" presId="urn:microsoft.com/office/officeart/2005/8/layout/chevron2"/>
    <dgm:cxn modelId="{FD9CD84B-2B43-40CE-A939-D0E9D5121E7D}" type="presParOf" srcId="{52F4758E-5F0A-4139-92AB-61B3668BA891}" destId="{270999FC-AF3E-4BE0-90D1-4962B69A9DAF}" srcOrd="5" destOrd="0" presId="urn:microsoft.com/office/officeart/2005/8/layout/chevron2"/>
    <dgm:cxn modelId="{DBB030CE-7D9A-4DD8-9D6C-4BF6E203CB7D}" type="presParOf" srcId="{52F4758E-5F0A-4139-92AB-61B3668BA891}" destId="{B16C6745-5BFA-4219-A75E-0CB96768A23E}" srcOrd="6" destOrd="0" presId="urn:microsoft.com/office/officeart/2005/8/layout/chevron2"/>
    <dgm:cxn modelId="{7F610103-8186-4588-93C2-6B93AFD7047A}" type="presParOf" srcId="{B16C6745-5BFA-4219-A75E-0CB96768A23E}" destId="{5F0BE3E1-1399-4B10-AACA-72D8861FAB8D}" srcOrd="0" destOrd="0" presId="urn:microsoft.com/office/officeart/2005/8/layout/chevron2"/>
    <dgm:cxn modelId="{D3A5356B-58F2-433A-BA08-EEE6CE5823A6}" type="presParOf" srcId="{B16C6745-5BFA-4219-A75E-0CB96768A23E}" destId="{EC88C94D-2A8E-438F-8CF4-12E8DA2EA2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E4CBDF-D9CF-4056-9E36-6B5782BB60D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18A78E1-F936-45C8-BBA6-9D3E42BFC204}">
      <dgm:prSet phldrT="[Testo]"/>
      <dgm:spPr/>
      <dgm:t>
        <a:bodyPr/>
        <a:lstStyle/>
        <a:p>
          <a:r>
            <a:rPr lang="it-IT" dirty="0" smtClean="0"/>
            <a:t>TITOLARE</a:t>
          </a:r>
          <a:endParaRPr lang="it-IT" dirty="0"/>
        </a:p>
      </dgm:t>
    </dgm:pt>
    <dgm:pt modelId="{602E133C-5B3E-4932-9FB5-342239C14730}" type="parTrans" cxnId="{0439C2CB-78FE-461D-A21A-4811576BBC08}">
      <dgm:prSet/>
      <dgm:spPr/>
      <dgm:t>
        <a:bodyPr/>
        <a:lstStyle/>
        <a:p>
          <a:endParaRPr lang="it-IT"/>
        </a:p>
      </dgm:t>
    </dgm:pt>
    <dgm:pt modelId="{FFB6E60A-90EE-4B22-9D87-D61CB6D94B6F}" type="sibTrans" cxnId="{0439C2CB-78FE-461D-A21A-4811576BBC08}">
      <dgm:prSet/>
      <dgm:spPr/>
      <dgm:t>
        <a:bodyPr/>
        <a:lstStyle/>
        <a:p>
          <a:endParaRPr lang="it-IT"/>
        </a:p>
      </dgm:t>
    </dgm:pt>
    <dgm:pt modelId="{8AA23F75-6F25-42AC-AF2D-73819A8FE374}">
      <dgm:prSet phldrT="[Testo]"/>
      <dgm:spPr/>
      <dgm:t>
        <a:bodyPr/>
        <a:lstStyle/>
        <a:p>
          <a:r>
            <a:rPr lang="it-IT" dirty="0" smtClean="0"/>
            <a:t>chi decide come e </a:t>
          </a:r>
          <a:r>
            <a:rPr lang="it-IT" dirty="0" err="1" smtClean="0"/>
            <a:t>perche</a:t>
          </a:r>
          <a:r>
            <a:rPr lang="it-IT" dirty="0" smtClean="0"/>
            <a:t>’</a:t>
          </a:r>
          <a:endParaRPr lang="it-IT" dirty="0"/>
        </a:p>
      </dgm:t>
    </dgm:pt>
    <dgm:pt modelId="{91590153-2095-4313-8FA3-B6D0B3E10656}" type="parTrans" cxnId="{5C0EAA35-2DF7-4AFD-93F4-421B6E5EEA20}">
      <dgm:prSet/>
      <dgm:spPr/>
      <dgm:t>
        <a:bodyPr/>
        <a:lstStyle/>
        <a:p>
          <a:endParaRPr lang="it-IT"/>
        </a:p>
      </dgm:t>
    </dgm:pt>
    <dgm:pt modelId="{D0DFC08B-B1A7-437D-95BF-1D20FE5F67A1}" type="sibTrans" cxnId="{5C0EAA35-2DF7-4AFD-93F4-421B6E5EEA20}">
      <dgm:prSet/>
      <dgm:spPr/>
      <dgm:t>
        <a:bodyPr/>
        <a:lstStyle/>
        <a:p>
          <a:endParaRPr lang="it-IT"/>
        </a:p>
      </dgm:t>
    </dgm:pt>
    <dgm:pt modelId="{A886E0AB-2F65-4C3E-9C4E-012D1333DDE9}">
      <dgm:prSet phldrT="[Testo]"/>
      <dgm:spPr/>
      <dgm:t>
        <a:bodyPr/>
        <a:lstStyle/>
        <a:p>
          <a:r>
            <a:rPr lang="it-IT" dirty="0" smtClean="0"/>
            <a:t>CONTITOLARE</a:t>
          </a:r>
          <a:endParaRPr lang="it-IT" dirty="0"/>
        </a:p>
      </dgm:t>
    </dgm:pt>
    <dgm:pt modelId="{C9A39519-12BC-4C59-87F0-503DCD800BDB}" type="parTrans" cxnId="{53EFD2DE-DFDE-4AB7-B66D-5B0ECE910DDF}">
      <dgm:prSet/>
      <dgm:spPr/>
      <dgm:t>
        <a:bodyPr/>
        <a:lstStyle/>
        <a:p>
          <a:endParaRPr lang="it-IT"/>
        </a:p>
      </dgm:t>
    </dgm:pt>
    <dgm:pt modelId="{59D41AD5-F827-4F81-ABC3-52D990D5D129}" type="sibTrans" cxnId="{53EFD2DE-DFDE-4AB7-B66D-5B0ECE910DDF}">
      <dgm:prSet/>
      <dgm:spPr/>
      <dgm:t>
        <a:bodyPr/>
        <a:lstStyle/>
        <a:p>
          <a:endParaRPr lang="it-IT"/>
        </a:p>
      </dgm:t>
    </dgm:pt>
    <dgm:pt modelId="{6B465661-7E87-47FC-B0D7-0653437C9E40}">
      <dgm:prSet phldrT="[Testo]"/>
      <dgm:spPr/>
      <dgm:t>
        <a:bodyPr/>
        <a:lstStyle/>
        <a:p>
          <a:r>
            <a:rPr lang="it-IT" dirty="0" smtClean="0"/>
            <a:t>coloro che decidono insieme come e </a:t>
          </a:r>
          <a:r>
            <a:rPr lang="it-IT" dirty="0" err="1" smtClean="0"/>
            <a:t>perche</a:t>
          </a:r>
          <a:r>
            <a:rPr lang="it-IT" dirty="0" smtClean="0"/>
            <a:t>’</a:t>
          </a:r>
          <a:endParaRPr lang="it-IT" dirty="0"/>
        </a:p>
      </dgm:t>
    </dgm:pt>
    <dgm:pt modelId="{8529D5F7-4ADC-443B-B42B-0968EDD92F5F}" type="parTrans" cxnId="{6400A1CD-8BD0-4B80-97FA-7C7BD30D7062}">
      <dgm:prSet/>
      <dgm:spPr/>
      <dgm:t>
        <a:bodyPr/>
        <a:lstStyle/>
        <a:p>
          <a:endParaRPr lang="it-IT"/>
        </a:p>
      </dgm:t>
    </dgm:pt>
    <dgm:pt modelId="{ED1B158B-C64D-42E8-90FB-6FA1ADB9967C}" type="sibTrans" cxnId="{6400A1CD-8BD0-4B80-97FA-7C7BD30D7062}">
      <dgm:prSet/>
      <dgm:spPr/>
      <dgm:t>
        <a:bodyPr/>
        <a:lstStyle/>
        <a:p>
          <a:endParaRPr lang="it-IT"/>
        </a:p>
      </dgm:t>
    </dgm:pt>
    <dgm:pt modelId="{1645416F-BC4D-445E-8B65-CB24155F6341}">
      <dgm:prSet phldrT="[Testo]"/>
      <dgm:spPr/>
      <dgm:t>
        <a:bodyPr/>
        <a:lstStyle/>
        <a:p>
          <a:r>
            <a:rPr lang="it-IT" dirty="0" smtClean="0"/>
            <a:t>RESPONSABILE</a:t>
          </a:r>
          <a:endParaRPr lang="it-IT" dirty="0"/>
        </a:p>
      </dgm:t>
    </dgm:pt>
    <dgm:pt modelId="{75DF06B7-7100-4625-9D31-BE14B70557B3}" type="parTrans" cxnId="{85F1ED12-1DEF-499C-A01B-4A74F1DCB29A}">
      <dgm:prSet/>
      <dgm:spPr/>
      <dgm:t>
        <a:bodyPr/>
        <a:lstStyle/>
        <a:p>
          <a:endParaRPr lang="it-IT"/>
        </a:p>
      </dgm:t>
    </dgm:pt>
    <dgm:pt modelId="{16D8AC0F-4266-4C22-AB16-405585035F95}" type="sibTrans" cxnId="{85F1ED12-1DEF-499C-A01B-4A74F1DCB29A}">
      <dgm:prSet/>
      <dgm:spPr/>
      <dgm:t>
        <a:bodyPr/>
        <a:lstStyle/>
        <a:p>
          <a:endParaRPr lang="it-IT"/>
        </a:p>
      </dgm:t>
    </dgm:pt>
    <dgm:pt modelId="{D4213500-73E4-4999-B2B1-FE10A587D1BD}">
      <dgm:prSet phldrT="[Testo]"/>
      <dgm:spPr/>
      <dgm:t>
        <a:bodyPr/>
        <a:lstStyle/>
        <a:p>
          <a:r>
            <a:rPr lang="it-IT" dirty="0" smtClean="0"/>
            <a:t>SUB-RESPONSABILE</a:t>
          </a:r>
          <a:endParaRPr lang="it-IT" dirty="0"/>
        </a:p>
      </dgm:t>
    </dgm:pt>
    <dgm:pt modelId="{16D5F060-278B-4121-91EB-D820AFCD19B4}" type="parTrans" cxnId="{933F684E-26E0-4FDB-B78C-FC2112D3611C}">
      <dgm:prSet/>
      <dgm:spPr/>
      <dgm:t>
        <a:bodyPr/>
        <a:lstStyle/>
        <a:p>
          <a:endParaRPr lang="it-IT"/>
        </a:p>
      </dgm:t>
    </dgm:pt>
    <dgm:pt modelId="{0BB7BBED-553F-4F36-869A-D22E3CA78DE1}" type="sibTrans" cxnId="{933F684E-26E0-4FDB-B78C-FC2112D3611C}">
      <dgm:prSet/>
      <dgm:spPr/>
      <dgm:t>
        <a:bodyPr/>
        <a:lstStyle/>
        <a:p>
          <a:endParaRPr lang="it-IT"/>
        </a:p>
      </dgm:t>
    </dgm:pt>
    <dgm:pt modelId="{31550FDA-510D-4EFD-A2F7-08FAD85B8E1E}">
      <dgm:prSet phldrT="[Testo]"/>
      <dgm:spPr/>
      <dgm:t>
        <a:bodyPr/>
        <a:lstStyle/>
        <a:p>
          <a:r>
            <a:rPr lang="it-IT" dirty="0" smtClean="0"/>
            <a:t>chi tratta per conto di…</a:t>
          </a:r>
          <a:endParaRPr lang="it-IT" dirty="0"/>
        </a:p>
      </dgm:t>
    </dgm:pt>
    <dgm:pt modelId="{12CC0E90-30BE-4C11-89FD-C68A33F9B9E0}" type="parTrans" cxnId="{1CE080AE-71CF-4282-BA22-11B761093489}">
      <dgm:prSet/>
      <dgm:spPr/>
      <dgm:t>
        <a:bodyPr/>
        <a:lstStyle/>
        <a:p>
          <a:endParaRPr lang="it-IT"/>
        </a:p>
      </dgm:t>
    </dgm:pt>
    <dgm:pt modelId="{69F0A7E4-72E1-4C2E-8739-97818F63EECE}" type="sibTrans" cxnId="{1CE080AE-71CF-4282-BA22-11B761093489}">
      <dgm:prSet/>
      <dgm:spPr/>
      <dgm:t>
        <a:bodyPr/>
        <a:lstStyle/>
        <a:p>
          <a:endParaRPr lang="it-IT"/>
        </a:p>
      </dgm:t>
    </dgm:pt>
    <dgm:pt modelId="{893B7467-203D-4D6A-9D11-5B165DB5810E}">
      <dgm:prSet phldrT="[Testo]"/>
      <dgm:spPr/>
      <dgm:t>
        <a:bodyPr/>
        <a:lstStyle/>
        <a:p>
          <a:r>
            <a:rPr lang="it-IT" dirty="0" smtClean="0"/>
            <a:t>chi tratta una parte delle </a:t>
          </a:r>
          <a:r>
            <a:rPr lang="it-IT" dirty="0" err="1" smtClean="0"/>
            <a:t>attivita’</a:t>
          </a:r>
          <a:r>
            <a:rPr lang="it-IT" dirty="0" smtClean="0"/>
            <a:t> trattate per conto di </a:t>
          </a:r>
          <a:endParaRPr lang="it-IT" dirty="0"/>
        </a:p>
      </dgm:t>
    </dgm:pt>
    <dgm:pt modelId="{9BCC8DE9-725A-4252-9578-9456130752A0}" type="parTrans" cxnId="{8C966363-760A-4AD7-85EC-F0157A829E85}">
      <dgm:prSet/>
      <dgm:spPr/>
      <dgm:t>
        <a:bodyPr/>
        <a:lstStyle/>
        <a:p>
          <a:endParaRPr lang="it-IT"/>
        </a:p>
      </dgm:t>
    </dgm:pt>
    <dgm:pt modelId="{ED9A569C-CA85-46E1-84FB-B4F1FB627511}" type="sibTrans" cxnId="{8C966363-760A-4AD7-85EC-F0157A829E85}">
      <dgm:prSet/>
      <dgm:spPr/>
      <dgm:t>
        <a:bodyPr/>
        <a:lstStyle/>
        <a:p>
          <a:endParaRPr lang="it-IT"/>
        </a:p>
      </dgm:t>
    </dgm:pt>
    <dgm:pt modelId="{EC431F2B-1141-4122-A307-C07FD7B57398}" type="pres">
      <dgm:prSet presAssocID="{1BE4CBDF-D9CF-4056-9E36-6B5782BB60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2C758CC-90B5-4907-AE93-FF7CF1069878}" type="pres">
      <dgm:prSet presAssocID="{E18A78E1-F936-45C8-BBA6-9D3E42BFC204}" presName="root" presStyleCnt="0"/>
      <dgm:spPr/>
    </dgm:pt>
    <dgm:pt modelId="{69D4D357-BEF0-4312-8A9A-E304F76422DF}" type="pres">
      <dgm:prSet presAssocID="{E18A78E1-F936-45C8-BBA6-9D3E42BFC204}" presName="rootComposite" presStyleCnt="0"/>
      <dgm:spPr/>
    </dgm:pt>
    <dgm:pt modelId="{A4B0DDEE-8566-41D7-ABE5-711B9D8FE40D}" type="pres">
      <dgm:prSet presAssocID="{E18A78E1-F936-45C8-BBA6-9D3E42BFC204}" presName="rootText" presStyleLbl="node1" presStyleIdx="0" presStyleCnt="4"/>
      <dgm:spPr/>
      <dgm:t>
        <a:bodyPr/>
        <a:lstStyle/>
        <a:p>
          <a:endParaRPr lang="it-IT"/>
        </a:p>
      </dgm:t>
    </dgm:pt>
    <dgm:pt modelId="{39B5D819-2F83-47CF-A411-B685B051039E}" type="pres">
      <dgm:prSet presAssocID="{E18A78E1-F936-45C8-BBA6-9D3E42BFC204}" presName="rootConnector" presStyleLbl="node1" presStyleIdx="0" presStyleCnt="4"/>
      <dgm:spPr/>
      <dgm:t>
        <a:bodyPr/>
        <a:lstStyle/>
        <a:p>
          <a:endParaRPr lang="it-IT"/>
        </a:p>
      </dgm:t>
    </dgm:pt>
    <dgm:pt modelId="{58DC7424-8041-4677-81A3-DD95E36C655A}" type="pres">
      <dgm:prSet presAssocID="{E18A78E1-F936-45C8-BBA6-9D3E42BFC204}" presName="childShape" presStyleCnt="0"/>
      <dgm:spPr/>
    </dgm:pt>
    <dgm:pt modelId="{FDE0A633-E73C-4323-94DB-FFC9488AFDDD}" type="pres">
      <dgm:prSet presAssocID="{91590153-2095-4313-8FA3-B6D0B3E10656}" presName="Name13" presStyleLbl="parChTrans1D2" presStyleIdx="0" presStyleCnt="4"/>
      <dgm:spPr/>
      <dgm:t>
        <a:bodyPr/>
        <a:lstStyle/>
        <a:p>
          <a:endParaRPr lang="it-IT"/>
        </a:p>
      </dgm:t>
    </dgm:pt>
    <dgm:pt modelId="{0F439EB7-603E-4B48-8AD2-260ABEF70A60}" type="pres">
      <dgm:prSet presAssocID="{8AA23F75-6F25-42AC-AF2D-73819A8FE37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854F0C-8A3E-45B9-B04D-8B7180F34CC4}" type="pres">
      <dgm:prSet presAssocID="{A886E0AB-2F65-4C3E-9C4E-012D1333DDE9}" presName="root" presStyleCnt="0"/>
      <dgm:spPr/>
    </dgm:pt>
    <dgm:pt modelId="{94CBE183-5AEE-40B8-97BA-9127DE94DD9A}" type="pres">
      <dgm:prSet presAssocID="{A886E0AB-2F65-4C3E-9C4E-012D1333DDE9}" presName="rootComposite" presStyleCnt="0"/>
      <dgm:spPr/>
    </dgm:pt>
    <dgm:pt modelId="{4279DF17-4D13-423C-9F03-67645010A3C9}" type="pres">
      <dgm:prSet presAssocID="{A886E0AB-2F65-4C3E-9C4E-012D1333DDE9}" presName="rootText" presStyleLbl="node1" presStyleIdx="1" presStyleCnt="4"/>
      <dgm:spPr/>
      <dgm:t>
        <a:bodyPr/>
        <a:lstStyle/>
        <a:p>
          <a:endParaRPr lang="it-IT"/>
        </a:p>
      </dgm:t>
    </dgm:pt>
    <dgm:pt modelId="{CEA52CE9-DD88-4238-9571-2AB130290F46}" type="pres">
      <dgm:prSet presAssocID="{A886E0AB-2F65-4C3E-9C4E-012D1333DDE9}" presName="rootConnector" presStyleLbl="node1" presStyleIdx="1" presStyleCnt="4"/>
      <dgm:spPr/>
      <dgm:t>
        <a:bodyPr/>
        <a:lstStyle/>
        <a:p>
          <a:endParaRPr lang="it-IT"/>
        </a:p>
      </dgm:t>
    </dgm:pt>
    <dgm:pt modelId="{5353FAC6-34DE-4C20-96A0-7DEC54D9CD01}" type="pres">
      <dgm:prSet presAssocID="{A886E0AB-2F65-4C3E-9C4E-012D1333DDE9}" presName="childShape" presStyleCnt="0"/>
      <dgm:spPr/>
    </dgm:pt>
    <dgm:pt modelId="{D9EC04FE-1C33-40CF-AF5B-FAB19FF085BC}" type="pres">
      <dgm:prSet presAssocID="{8529D5F7-4ADC-443B-B42B-0968EDD92F5F}" presName="Name13" presStyleLbl="parChTrans1D2" presStyleIdx="1" presStyleCnt="4"/>
      <dgm:spPr/>
      <dgm:t>
        <a:bodyPr/>
        <a:lstStyle/>
        <a:p>
          <a:endParaRPr lang="it-IT"/>
        </a:p>
      </dgm:t>
    </dgm:pt>
    <dgm:pt modelId="{D42864E3-4E11-4618-984F-4F591F1F0798}" type="pres">
      <dgm:prSet presAssocID="{6B465661-7E87-47FC-B0D7-0653437C9E40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531CFB-DE26-43B7-8628-18AB7256A96F}" type="pres">
      <dgm:prSet presAssocID="{1645416F-BC4D-445E-8B65-CB24155F6341}" presName="root" presStyleCnt="0"/>
      <dgm:spPr/>
    </dgm:pt>
    <dgm:pt modelId="{C8CFDBA2-3845-41AE-92DB-420A19D9A1AA}" type="pres">
      <dgm:prSet presAssocID="{1645416F-BC4D-445E-8B65-CB24155F6341}" presName="rootComposite" presStyleCnt="0"/>
      <dgm:spPr/>
    </dgm:pt>
    <dgm:pt modelId="{DD0F06D5-1CB3-46BF-AC62-48DA1CE6D687}" type="pres">
      <dgm:prSet presAssocID="{1645416F-BC4D-445E-8B65-CB24155F6341}" presName="rootText" presStyleLbl="node1" presStyleIdx="2" presStyleCnt="4"/>
      <dgm:spPr/>
      <dgm:t>
        <a:bodyPr/>
        <a:lstStyle/>
        <a:p>
          <a:endParaRPr lang="it-IT"/>
        </a:p>
      </dgm:t>
    </dgm:pt>
    <dgm:pt modelId="{CA57D484-51B2-4C58-86D5-6CFB6BFB013F}" type="pres">
      <dgm:prSet presAssocID="{1645416F-BC4D-445E-8B65-CB24155F6341}" presName="rootConnector" presStyleLbl="node1" presStyleIdx="2" presStyleCnt="4"/>
      <dgm:spPr/>
      <dgm:t>
        <a:bodyPr/>
        <a:lstStyle/>
        <a:p>
          <a:endParaRPr lang="it-IT"/>
        </a:p>
      </dgm:t>
    </dgm:pt>
    <dgm:pt modelId="{7880FC5A-2909-4FC3-B357-DDC3E7CE33D5}" type="pres">
      <dgm:prSet presAssocID="{1645416F-BC4D-445E-8B65-CB24155F6341}" presName="childShape" presStyleCnt="0"/>
      <dgm:spPr/>
    </dgm:pt>
    <dgm:pt modelId="{EA3BE9E3-F0D4-467B-A4E7-3AC6DF81B901}" type="pres">
      <dgm:prSet presAssocID="{12CC0E90-30BE-4C11-89FD-C68A33F9B9E0}" presName="Name13" presStyleLbl="parChTrans1D2" presStyleIdx="2" presStyleCnt="4"/>
      <dgm:spPr/>
      <dgm:t>
        <a:bodyPr/>
        <a:lstStyle/>
        <a:p>
          <a:endParaRPr lang="it-IT"/>
        </a:p>
      </dgm:t>
    </dgm:pt>
    <dgm:pt modelId="{DCF36D49-5AE0-4D10-8E98-473DF810F10A}" type="pres">
      <dgm:prSet presAssocID="{31550FDA-510D-4EFD-A2F7-08FAD85B8E1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5F27C4-C0A8-4BBE-BFDF-3E9A20252AA8}" type="pres">
      <dgm:prSet presAssocID="{D4213500-73E4-4999-B2B1-FE10A587D1BD}" presName="root" presStyleCnt="0"/>
      <dgm:spPr/>
    </dgm:pt>
    <dgm:pt modelId="{DE3ACAFC-B90B-418C-A00A-44A77F66ED5D}" type="pres">
      <dgm:prSet presAssocID="{D4213500-73E4-4999-B2B1-FE10A587D1BD}" presName="rootComposite" presStyleCnt="0"/>
      <dgm:spPr/>
    </dgm:pt>
    <dgm:pt modelId="{4800ABA3-2AC6-4495-A509-61430A9CFA5A}" type="pres">
      <dgm:prSet presAssocID="{D4213500-73E4-4999-B2B1-FE10A587D1BD}" presName="rootText" presStyleLbl="node1" presStyleIdx="3" presStyleCnt="4"/>
      <dgm:spPr/>
      <dgm:t>
        <a:bodyPr/>
        <a:lstStyle/>
        <a:p>
          <a:endParaRPr lang="it-IT"/>
        </a:p>
      </dgm:t>
    </dgm:pt>
    <dgm:pt modelId="{A8561468-0871-4C94-83C5-CCEE064FE8BE}" type="pres">
      <dgm:prSet presAssocID="{D4213500-73E4-4999-B2B1-FE10A587D1BD}" presName="rootConnector" presStyleLbl="node1" presStyleIdx="3" presStyleCnt="4"/>
      <dgm:spPr/>
      <dgm:t>
        <a:bodyPr/>
        <a:lstStyle/>
        <a:p>
          <a:endParaRPr lang="it-IT"/>
        </a:p>
      </dgm:t>
    </dgm:pt>
    <dgm:pt modelId="{DE290593-5339-4769-996A-2A4ECA55B37F}" type="pres">
      <dgm:prSet presAssocID="{D4213500-73E4-4999-B2B1-FE10A587D1BD}" presName="childShape" presStyleCnt="0"/>
      <dgm:spPr/>
    </dgm:pt>
    <dgm:pt modelId="{92FAD793-F4E1-481F-B30F-EC8E3FCC6ED7}" type="pres">
      <dgm:prSet presAssocID="{9BCC8DE9-725A-4252-9578-9456130752A0}" presName="Name13" presStyleLbl="parChTrans1D2" presStyleIdx="3" presStyleCnt="4"/>
      <dgm:spPr/>
      <dgm:t>
        <a:bodyPr/>
        <a:lstStyle/>
        <a:p>
          <a:endParaRPr lang="it-IT"/>
        </a:p>
      </dgm:t>
    </dgm:pt>
    <dgm:pt modelId="{6E470E5B-0795-4698-AE58-5E44E3A80AF2}" type="pres">
      <dgm:prSet presAssocID="{893B7467-203D-4D6A-9D11-5B165DB5810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439C2CB-78FE-461D-A21A-4811576BBC08}" srcId="{1BE4CBDF-D9CF-4056-9E36-6B5782BB60DE}" destId="{E18A78E1-F936-45C8-BBA6-9D3E42BFC204}" srcOrd="0" destOrd="0" parTransId="{602E133C-5B3E-4932-9FB5-342239C14730}" sibTransId="{FFB6E60A-90EE-4B22-9D87-D61CB6D94B6F}"/>
    <dgm:cxn modelId="{8C966363-760A-4AD7-85EC-F0157A829E85}" srcId="{D4213500-73E4-4999-B2B1-FE10A587D1BD}" destId="{893B7467-203D-4D6A-9D11-5B165DB5810E}" srcOrd="0" destOrd="0" parTransId="{9BCC8DE9-725A-4252-9578-9456130752A0}" sibTransId="{ED9A569C-CA85-46E1-84FB-B4F1FB627511}"/>
    <dgm:cxn modelId="{6400A1CD-8BD0-4B80-97FA-7C7BD30D7062}" srcId="{A886E0AB-2F65-4C3E-9C4E-012D1333DDE9}" destId="{6B465661-7E87-47FC-B0D7-0653437C9E40}" srcOrd="0" destOrd="0" parTransId="{8529D5F7-4ADC-443B-B42B-0968EDD92F5F}" sibTransId="{ED1B158B-C64D-42E8-90FB-6FA1ADB9967C}"/>
    <dgm:cxn modelId="{4B6534DB-AA53-4280-BD92-0A8AF1DE4902}" type="presOf" srcId="{1BE4CBDF-D9CF-4056-9E36-6B5782BB60DE}" destId="{EC431F2B-1141-4122-A307-C07FD7B57398}" srcOrd="0" destOrd="0" presId="urn:microsoft.com/office/officeart/2005/8/layout/hierarchy3"/>
    <dgm:cxn modelId="{53EFD2DE-DFDE-4AB7-B66D-5B0ECE910DDF}" srcId="{1BE4CBDF-D9CF-4056-9E36-6B5782BB60DE}" destId="{A886E0AB-2F65-4C3E-9C4E-012D1333DDE9}" srcOrd="1" destOrd="0" parTransId="{C9A39519-12BC-4C59-87F0-503DCD800BDB}" sibTransId="{59D41AD5-F827-4F81-ABC3-52D990D5D129}"/>
    <dgm:cxn modelId="{0EE91672-2ACB-44CB-A96D-0D50FDDFAD42}" type="presOf" srcId="{D4213500-73E4-4999-B2B1-FE10A587D1BD}" destId="{4800ABA3-2AC6-4495-A509-61430A9CFA5A}" srcOrd="0" destOrd="0" presId="urn:microsoft.com/office/officeart/2005/8/layout/hierarchy3"/>
    <dgm:cxn modelId="{8DA84FDE-ED02-4C42-90B6-F2E1BA0B0E5B}" type="presOf" srcId="{893B7467-203D-4D6A-9D11-5B165DB5810E}" destId="{6E470E5B-0795-4698-AE58-5E44E3A80AF2}" srcOrd="0" destOrd="0" presId="urn:microsoft.com/office/officeart/2005/8/layout/hierarchy3"/>
    <dgm:cxn modelId="{1CE080AE-71CF-4282-BA22-11B761093489}" srcId="{1645416F-BC4D-445E-8B65-CB24155F6341}" destId="{31550FDA-510D-4EFD-A2F7-08FAD85B8E1E}" srcOrd="0" destOrd="0" parTransId="{12CC0E90-30BE-4C11-89FD-C68A33F9B9E0}" sibTransId="{69F0A7E4-72E1-4C2E-8739-97818F63EECE}"/>
    <dgm:cxn modelId="{FD4ACDF6-AEF7-43F6-93EF-DA0A015B327F}" type="presOf" srcId="{9BCC8DE9-725A-4252-9578-9456130752A0}" destId="{92FAD793-F4E1-481F-B30F-EC8E3FCC6ED7}" srcOrd="0" destOrd="0" presId="urn:microsoft.com/office/officeart/2005/8/layout/hierarchy3"/>
    <dgm:cxn modelId="{5C0EAA35-2DF7-4AFD-93F4-421B6E5EEA20}" srcId="{E18A78E1-F936-45C8-BBA6-9D3E42BFC204}" destId="{8AA23F75-6F25-42AC-AF2D-73819A8FE374}" srcOrd="0" destOrd="0" parTransId="{91590153-2095-4313-8FA3-B6D0B3E10656}" sibTransId="{D0DFC08B-B1A7-437D-95BF-1D20FE5F67A1}"/>
    <dgm:cxn modelId="{70EA3AD4-019F-42A4-9E7B-C4554D71A7DA}" type="presOf" srcId="{1645416F-BC4D-445E-8B65-CB24155F6341}" destId="{CA57D484-51B2-4C58-86D5-6CFB6BFB013F}" srcOrd="1" destOrd="0" presId="urn:microsoft.com/office/officeart/2005/8/layout/hierarchy3"/>
    <dgm:cxn modelId="{E7F596BB-5224-4F12-AEC3-04536CDCCBBD}" type="presOf" srcId="{8529D5F7-4ADC-443B-B42B-0968EDD92F5F}" destId="{D9EC04FE-1C33-40CF-AF5B-FAB19FF085BC}" srcOrd="0" destOrd="0" presId="urn:microsoft.com/office/officeart/2005/8/layout/hierarchy3"/>
    <dgm:cxn modelId="{85F1ED12-1DEF-499C-A01B-4A74F1DCB29A}" srcId="{1BE4CBDF-D9CF-4056-9E36-6B5782BB60DE}" destId="{1645416F-BC4D-445E-8B65-CB24155F6341}" srcOrd="2" destOrd="0" parTransId="{75DF06B7-7100-4625-9D31-BE14B70557B3}" sibTransId="{16D8AC0F-4266-4C22-AB16-405585035F95}"/>
    <dgm:cxn modelId="{F49EB30F-AEDC-47D2-8F7B-31DC9AFFCE35}" type="presOf" srcId="{31550FDA-510D-4EFD-A2F7-08FAD85B8E1E}" destId="{DCF36D49-5AE0-4D10-8E98-473DF810F10A}" srcOrd="0" destOrd="0" presId="urn:microsoft.com/office/officeart/2005/8/layout/hierarchy3"/>
    <dgm:cxn modelId="{6950F2D0-033B-4783-A1DA-A0F97E11CB79}" type="presOf" srcId="{A886E0AB-2F65-4C3E-9C4E-012D1333DDE9}" destId="{CEA52CE9-DD88-4238-9571-2AB130290F46}" srcOrd="1" destOrd="0" presId="urn:microsoft.com/office/officeart/2005/8/layout/hierarchy3"/>
    <dgm:cxn modelId="{2A7B87F1-19C1-4D36-A634-3D437EB18D3C}" type="presOf" srcId="{12CC0E90-30BE-4C11-89FD-C68A33F9B9E0}" destId="{EA3BE9E3-F0D4-467B-A4E7-3AC6DF81B901}" srcOrd="0" destOrd="0" presId="urn:microsoft.com/office/officeart/2005/8/layout/hierarchy3"/>
    <dgm:cxn modelId="{31BFED9A-03F9-4666-8217-270ED2C8FB66}" type="presOf" srcId="{E18A78E1-F936-45C8-BBA6-9D3E42BFC204}" destId="{A4B0DDEE-8566-41D7-ABE5-711B9D8FE40D}" srcOrd="0" destOrd="0" presId="urn:microsoft.com/office/officeart/2005/8/layout/hierarchy3"/>
    <dgm:cxn modelId="{99DEB582-77C4-423C-8409-324F2CDA0789}" type="presOf" srcId="{91590153-2095-4313-8FA3-B6D0B3E10656}" destId="{FDE0A633-E73C-4323-94DB-FFC9488AFDDD}" srcOrd="0" destOrd="0" presId="urn:microsoft.com/office/officeart/2005/8/layout/hierarchy3"/>
    <dgm:cxn modelId="{933F684E-26E0-4FDB-B78C-FC2112D3611C}" srcId="{1BE4CBDF-D9CF-4056-9E36-6B5782BB60DE}" destId="{D4213500-73E4-4999-B2B1-FE10A587D1BD}" srcOrd="3" destOrd="0" parTransId="{16D5F060-278B-4121-91EB-D820AFCD19B4}" sibTransId="{0BB7BBED-553F-4F36-869A-D22E3CA78DE1}"/>
    <dgm:cxn modelId="{258E77B4-60AC-408C-ADF8-AF70BF36F670}" type="presOf" srcId="{D4213500-73E4-4999-B2B1-FE10A587D1BD}" destId="{A8561468-0871-4C94-83C5-CCEE064FE8BE}" srcOrd="1" destOrd="0" presId="urn:microsoft.com/office/officeart/2005/8/layout/hierarchy3"/>
    <dgm:cxn modelId="{30897854-F876-44C6-877D-151614727AB7}" type="presOf" srcId="{A886E0AB-2F65-4C3E-9C4E-012D1333DDE9}" destId="{4279DF17-4D13-423C-9F03-67645010A3C9}" srcOrd="0" destOrd="0" presId="urn:microsoft.com/office/officeart/2005/8/layout/hierarchy3"/>
    <dgm:cxn modelId="{9E7063DD-BC7E-4202-B49D-9ED739D5D512}" type="presOf" srcId="{E18A78E1-F936-45C8-BBA6-9D3E42BFC204}" destId="{39B5D819-2F83-47CF-A411-B685B051039E}" srcOrd="1" destOrd="0" presId="urn:microsoft.com/office/officeart/2005/8/layout/hierarchy3"/>
    <dgm:cxn modelId="{DCB6CEC1-AAEE-4E91-8E46-C83AF26FF879}" type="presOf" srcId="{6B465661-7E87-47FC-B0D7-0653437C9E40}" destId="{D42864E3-4E11-4618-984F-4F591F1F0798}" srcOrd="0" destOrd="0" presId="urn:microsoft.com/office/officeart/2005/8/layout/hierarchy3"/>
    <dgm:cxn modelId="{B0CB5F49-52A2-4642-BAD5-6F430073C2E3}" type="presOf" srcId="{8AA23F75-6F25-42AC-AF2D-73819A8FE374}" destId="{0F439EB7-603E-4B48-8AD2-260ABEF70A60}" srcOrd="0" destOrd="0" presId="urn:microsoft.com/office/officeart/2005/8/layout/hierarchy3"/>
    <dgm:cxn modelId="{CCF4518C-748B-41F9-BCBD-8C194869E5E3}" type="presOf" srcId="{1645416F-BC4D-445E-8B65-CB24155F6341}" destId="{DD0F06D5-1CB3-46BF-AC62-48DA1CE6D687}" srcOrd="0" destOrd="0" presId="urn:microsoft.com/office/officeart/2005/8/layout/hierarchy3"/>
    <dgm:cxn modelId="{A5A54408-6E1F-4668-A6E5-B564F1FDCB15}" type="presParOf" srcId="{EC431F2B-1141-4122-A307-C07FD7B57398}" destId="{E2C758CC-90B5-4907-AE93-FF7CF1069878}" srcOrd="0" destOrd="0" presId="urn:microsoft.com/office/officeart/2005/8/layout/hierarchy3"/>
    <dgm:cxn modelId="{D1E1E6A0-7C63-47D8-BB17-88D257236854}" type="presParOf" srcId="{E2C758CC-90B5-4907-AE93-FF7CF1069878}" destId="{69D4D357-BEF0-4312-8A9A-E304F76422DF}" srcOrd="0" destOrd="0" presId="urn:microsoft.com/office/officeart/2005/8/layout/hierarchy3"/>
    <dgm:cxn modelId="{2F18B8D8-089C-4ACA-B00F-C1E1E06D89AD}" type="presParOf" srcId="{69D4D357-BEF0-4312-8A9A-E304F76422DF}" destId="{A4B0DDEE-8566-41D7-ABE5-711B9D8FE40D}" srcOrd="0" destOrd="0" presId="urn:microsoft.com/office/officeart/2005/8/layout/hierarchy3"/>
    <dgm:cxn modelId="{5B485B61-F404-4B05-BC74-95822D8C6945}" type="presParOf" srcId="{69D4D357-BEF0-4312-8A9A-E304F76422DF}" destId="{39B5D819-2F83-47CF-A411-B685B051039E}" srcOrd="1" destOrd="0" presId="urn:microsoft.com/office/officeart/2005/8/layout/hierarchy3"/>
    <dgm:cxn modelId="{10D18A88-0540-4DAA-9D38-D5A8D553AEC7}" type="presParOf" srcId="{E2C758CC-90B5-4907-AE93-FF7CF1069878}" destId="{58DC7424-8041-4677-81A3-DD95E36C655A}" srcOrd="1" destOrd="0" presId="urn:microsoft.com/office/officeart/2005/8/layout/hierarchy3"/>
    <dgm:cxn modelId="{1F68C58D-24D8-410F-9D74-3960F305D845}" type="presParOf" srcId="{58DC7424-8041-4677-81A3-DD95E36C655A}" destId="{FDE0A633-E73C-4323-94DB-FFC9488AFDDD}" srcOrd="0" destOrd="0" presId="urn:microsoft.com/office/officeart/2005/8/layout/hierarchy3"/>
    <dgm:cxn modelId="{8BE0E4CA-DC92-48D0-AA74-DA4335798FAC}" type="presParOf" srcId="{58DC7424-8041-4677-81A3-DD95E36C655A}" destId="{0F439EB7-603E-4B48-8AD2-260ABEF70A60}" srcOrd="1" destOrd="0" presId="urn:microsoft.com/office/officeart/2005/8/layout/hierarchy3"/>
    <dgm:cxn modelId="{FF1CF024-2EFB-4068-953B-3BEFDDD1AA78}" type="presParOf" srcId="{EC431F2B-1141-4122-A307-C07FD7B57398}" destId="{F5854F0C-8A3E-45B9-B04D-8B7180F34CC4}" srcOrd="1" destOrd="0" presId="urn:microsoft.com/office/officeart/2005/8/layout/hierarchy3"/>
    <dgm:cxn modelId="{8AE6A495-BACA-456C-9CD0-E01B4C4CD457}" type="presParOf" srcId="{F5854F0C-8A3E-45B9-B04D-8B7180F34CC4}" destId="{94CBE183-5AEE-40B8-97BA-9127DE94DD9A}" srcOrd="0" destOrd="0" presId="urn:microsoft.com/office/officeart/2005/8/layout/hierarchy3"/>
    <dgm:cxn modelId="{9B6277F0-FF9A-427F-B1E1-21FACE0FCEAA}" type="presParOf" srcId="{94CBE183-5AEE-40B8-97BA-9127DE94DD9A}" destId="{4279DF17-4D13-423C-9F03-67645010A3C9}" srcOrd="0" destOrd="0" presId="urn:microsoft.com/office/officeart/2005/8/layout/hierarchy3"/>
    <dgm:cxn modelId="{C9D38770-A0CC-47C5-A0F2-5964DB976135}" type="presParOf" srcId="{94CBE183-5AEE-40B8-97BA-9127DE94DD9A}" destId="{CEA52CE9-DD88-4238-9571-2AB130290F46}" srcOrd="1" destOrd="0" presId="urn:microsoft.com/office/officeart/2005/8/layout/hierarchy3"/>
    <dgm:cxn modelId="{F338AAC1-C610-4506-BD8E-AD8671D2A368}" type="presParOf" srcId="{F5854F0C-8A3E-45B9-B04D-8B7180F34CC4}" destId="{5353FAC6-34DE-4C20-96A0-7DEC54D9CD01}" srcOrd="1" destOrd="0" presId="urn:microsoft.com/office/officeart/2005/8/layout/hierarchy3"/>
    <dgm:cxn modelId="{35C622FF-BDD8-4A2D-A38B-A30CF57FC22C}" type="presParOf" srcId="{5353FAC6-34DE-4C20-96A0-7DEC54D9CD01}" destId="{D9EC04FE-1C33-40CF-AF5B-FAB19FF085BC}" srcOrd="0" destOrd="0" presId="urn:microsoft.com/office/officeart/2005/8/layout/hierarchy3"/>
    <dgm:cxn modelId="{FF1CAEAE-3C43-4C90-96FD-1BB36EF36ED8}" type="presParOf" srcId="{5353FAC6-34DE-4C20-96A0-7DEC54D9CD01}" destId="{D42864E3-4E11-4618-984F-4F591F1F0798}" srcOrd="1" destOrd="0" presId="urn:microsoft.com/office/officeart/2005/8/layout/hierarchy3"/>
    <dgm:cxn modelId="{D617A839-794C-413B-B18F-C39B660F6CE2}" type="presParOf" srcId="{EC431F2B-1141-4122-A307-C07FD7B57398}" destId="{C6531CFB-DE26-43B7-8628-18AB7256A96F}" srcOrd="2" destOrd="0" presId="urn:microsoft.com/office/officeart/2005/8/layout/hierarchy3"/>
    <dgm:cxn modelId="{BBCC9960-A86B-4E58-9F4F-DB3EBF242FD9}" type="presParOf" srcId="{C6531CFB-DE26-43B7-8628-18AB7256A96F}" destId="{C8CFDBA2-3845-41AE-92DB-420A19D9A1AA}" srcOrd="0" destOrd="0" presId="urn:microsoft.com/office/officeart/2005/8/layout/hierarchy3"/>
    <dgm:cxn modelId="{6D4F7F69-B769-4D36-B629-0364D7FE622E}" type="presParOf" srcId="{C8CFDBA2-3845-41AE-92DB-420A19D9A1AA}" destId="{DD0F06D5-1CB3-46BF-AC62-48DA1CE6D687}" srcOrd="0" destOrd="0" presId="urn:microsoft.com/office/officeart/2005/8/layout/hierarchy3"/>
    <dgm:cxn modelId="{1FA04711-75E7-4D04-9F64-DC8381E0FEF7}" type="presParOf" srcId="{C8CFDBA2-3845-41AE-92DB-420A19D9A1AA}" destId="{CA57D484-51B2-4C58-86D5-6CFB6BFB013F}" srcOrd="1" destOrd="0" presId="urn:microsoft.com/office/officeart/2005/8/layout/hierarchy3"/>
    <dgm:cxn modelId="{280D3E48-633B-43CA-AC37-FFD0A2AEF976}" type="presParOf" srcId="{C6531CFB-DE26-43B7-8628-18AB7256A96F}" destId="{7880FC5A-2909-4FC3-B357-DDC3E7CE33D5}" srcOrd="1" destOrd="0" presId="urn:microsoft.com/office/officeart/2005/8/layout/hierarchy3"/>
    <dgm:cxn modelId="{CE618DED-C451-4089-8117-2618AEABD7EB}" type="presParOf" srcId="{7880FC5A-2909-4FC3-B357-DDC3E7CE33D5}" destId="{EA3BE9E3-F0D4-467B-A4E7-3AC6DF81B901}" srcOrd="0" destOrd="0" presId="urn:microsoft.com/office/officeart/2005/8/layout/hierarchy3"/>
    <dgm:cxn modelId="{F0B67116-2AE5-4588-AA5E-CE9B9DC38A08}" type="presParOf" srcId="{7880FC5A-2909-4FC3-B357-DDC3E7CE33D5}" destId="{DCF36D49-5AE0-4D10-8E98-473DF810F10A}" srcOrd="1" destOrd="0" presId="urn:microsoft.com/office/officeart/2005/8/layout/hierarchy3"/>
    <dgm:cxn modelId="{03BC545A-D142-4640-B105-211D76E0C986}" type="presParOf" srcId="{EC431F2B-1141-4122-A307-C07FD7B57398}" destId="{195F27C4-C0A8-4BBE-BFDF-3E9A20252AA8}" srcOrd="3" destOrd="0" presId="urn:microsoft.com/office/officeart/2005/8/layout/hierarchy3"/>
    <dgm:cxn modelId="{EA5F6869-9490-4FB8-AE18-A4FBC44D6C22}" type="presParOf" srcId="{195F27C4-C0A8-4BBE-BFDF-3E9A20252AA8}" destId="{DE3ACAFC-B90B-418C-A00A-44A77F66ED5D}" srcOrd="0" destOrd="0" presId="urn:microsoft.com/office/officeart/2005/8/layout/hierarchy3"/>
    <dgm:cxn modelId="{549D7958-C824-40DE-A461-19ECE1B95A16}" type="presParOf" srcId="{DE3ACAFC-B90B-418C-A00A-44A77F66ED5D}" destId="{4800ABA3-2AC6-4495-A509-61430A9CFA5A}" srcOrd="0" destOrd="0" presId="urn:microsoft.com/office/officeart/2005/8/layout/hierarchy3"/>
    <dgm:cxn modelId="{DA93E6A3-D46C-42E9-9769-72972334B347}" type="presParOf" srcId="{DE3ACAFC-B90B-418C-A00A-44A77F66ED5D}" destId="{A8561468-0871-4C94-83C5-CCEE064FE8BE}" srcOrd="1" destOrd="0" presId="urn:microsoft.com/office/officeart/2005/8/layout/hierarchy3"/>
    <dgm:cxn modelId="{01159023-3380-46BF-8962-BCD2568486AA}" type="presParOf" srcId="{195F27C4-C0A8-4BBE-BFDF-3E9A20252AA8}" destId="{DE290593-5339-4769-996A-2A4ECA55B37F}" srcOrd="1" destOrd="0" presId="urn:microsoft.com/office/officeart/2005/8/layout/hierarchy3"/>
    <dgm:cxn modelId="{5C8E1C55-9CA2-46AC-842F-9611E9487048}" type="presParOf" srcId="{DE290593-5339-4769-996A-2A4ECA55B37F}" destId="{92FAD793-F4E1-481F-B30F-EC8E3FCC6ED7}" srcOrd="0" destOrd="0" presId="urn:microsoft.com/office/officeart/2005/8/layout/hierarchy3"/>
    <dgm:cxn modelId="{EE3BD863-9FCE-4ABD-AD98-51E25C16ACE1}" type="presParOf" srcId="{DE290593-5339-4769-996A-2A4ECA55B37F}" destId="{6E470E5B-0795-4698-AE58-5E44E3A80AF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47D5A-34D0-AA4C-B864-2510899BFB4E}">
      <dsp:nvSpPr>
        <dsp:cNvPr id="0" name=""/>
        <dsp:cNvSpPr/>
      </dsp:nvSpPr>
      <dsp:spPr>
        <a:xfrm>
          <a:off x="2822260" y="257228"/>
          <a:ext cx="3508229" cy="3508229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TITOLARE</a:t>
          </a:r>
          <a:endParaRPr lang="it-IT" sz="1200" kern="1200" dirty="0"/>
        </a:p>
      </dsp:txBody>
      <dsp:txXfrm>
        <a:off x="4684546" y="984351"/>
        <a:ext cx="1294703" cy="960586"/>
      </dsp:txXfrm>
    </dsp:sp>
    <dsp:sp modelId="{FD5AA380-2177-0B40-8C50-03AAFE06FD7E}">
      <dsp:nvSpPr>
        <dsp:cNvPr id="0" name=""/>
        <dsp:cNvSpPr/>
      </dsp:nvSpPr>
      <dsp:spPr>
        <a:xfrm>
          <a:off x="2822260" y="375005"/>
          <a:ext cx="3508229" cy="350822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shade val="80000"/>
            <a:hueOff val="-191224"/>
            <a:satOff val="-16195"/>
            <a:lumOff val="1210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CONTITOLARE</a:t>
          </a:r>
          <a:endParaRPr lang="it-IT" sz="1200" kern="1200" dirty="0"/>
        </a:p>
      </dsp:txBody>
      <dsp:txXfrm>
        <a:off x="4684546" y="2195525"/>
        <a:ext cx="1294703" cy="960586"/>
      </dsp:txXfrm>
    </dsp:sp>
    <dsp:sp modelId="{3F693610-DF79-6440-94BE-7073EC5E9F88}">
      <dsp:nvSpPr>
        <dsp:cNvPr id="0" name=""/>
        <dsp:cNvSpPr/>
      </dsp:nvSpPr>
      <dsp:spPr>
        <a:xfrm>
          <a:off x="2704484" y="375005"/>
          <a:ext cx="3508229" cy="350822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shade val="80000"/>
            <a:hueOff val="-382449"/>
            <a:satOff val="-32389"/>
            <a:lumOff val="2420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RESPONSABILE</a:t>
          </a:r>
          <a:endParaRPr lang="it-IT" sz="1200" kern="1200" dirty="0"/>
        </a:p>
      </dsp:txBody>
      <dsp:txXfrm>
        <a:off x="3055725" y="2195525"/>
        <a:ext cx="1294703" cy="960586"/>
      </dsp:txXfrm>
    </dsp:sp>
    <dsp:sp modelId="{9B69D999-F3D2-4704-AE38-043A72C2AC2D}">
      <dsp:nvSpPr>
        <dsp:cNvPr id="0" name=""/>
        <dsp:cNvSpPr/>
      </dsp:nvSpPr>
      <dsp:spPr>
        <a:xfrm>
          <a:off x="2704484" y="257228"/>
          <a:ext cx="3508229" cy="350822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shade val="80000"/>
            <a:hueOff val="-573673"/>
            <a:satOff val="-48584"/>
            <a:lumOff val="3631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SUB-RESPONSABILE</a:t>
          </a:r>
          <a:endParaRPr lang="it-IT" sz="1200" kern="1200" dirty="0"/>
        </a:p>
      </dsp:txBody>
      <dsp:txXfrm>
        <a:off x="3055725" y="984351"/>
        <a:ext cx="1294703" cy="960586"/>
      </dsp:txXfrm>
    </dsp:sp>
    <dsp:sp modelId="{0E7F2F0A-DC8F-FC47-9951-02CDC3E42C67}">
      <dsp:nvSpPr>
        <dsp:cNvPr id="0" name=""/>
        <dsp:cNvSpPr/>
      </dsp:nvSpPr>
      <dsp:spPr>
        <a:xfrm>
          <a:off x="2605084" y="40052"/>
          <a:ext cx="3942582" cy="394258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6657A6-DA44-D747-BE9A-717365654BD5}">
      <dsp:nvSpPr>
        <dsp:cNvPr id="0" name=""/>
        <dsp:cNvSpPr/>
      </dsp:nvSpPr>
      <dsp:spPr>
        <a:xfrm>
          <a:off x="2605084" y="157829"/>
          <a:ext cx="3942582" cy="394258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-192307"/>
            <a:satOff val="-16195"/>
            <a:lumOff val="11450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26E8DC-6C52-3345-A044-21788ADCDACD}">
      <dsp:nvSpPr>
        <dsp:cNvPr id="0" name=""/>
        <dsp:cNvSpPr/>
      </dsp:nvSpPr>
      <dsp:spPr>
        <a:xfrm>
          <a:off x="2487308" y="157829"/>
          <a:ext cx="3942582" cy="394258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-384613"/>
            <a:satOff val="-32389"/>
            <a:lumOff val="22901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9FA478-B11B-493D-9D53-2CDD31B438BB}">
      <dsp:nvSpPr>
        <dsp:cNvPr id="0" name=""/>
        <dsp:cNvSpPr/>
      </dsp:nvSpPr>
      <dsp:spPr>
        <a:xfrm>
          <a:off x="2487308" y="40052"/>
          <a:ext cx="3942582" cy="394258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-576920"/>
            <a:satOff val="-48584"/>
            <a:lumOff val="34351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43AA-A2B0-425B-B5D3-59BCC106C683}">
      <dsp:nvSpPr>
        <dsp:cNvPr id="0" name=""/>
        <dsp:cNvSpPr/>
      </dsp:nvSpPr>
      <dsp:spPr>
        <a:xfrm>
          <a:off x="8142703" y="401631"/>
          <a:ext cx="180285" cy="333669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05D08-FAA5-448E-8CDC-DA9233AFFF92}">
      <dsp:nvSpPr>
        <dsp:cNvPr id="0" name=""/>
        <dsp:cNvSpPr/>
      </dsp:nvSpPr>
      <dsp:spPr>
        <a:xfrm>
          <a:off x="928271" y="401631"/>
          <a:ext cx="4688925" cy="333669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34DB2-D902-402E-8C51-B2B1DF489B13}">
      <dsp:nvSpPr>
        <dsp:cNvPr id="0" name=""/>
        <dsp:cNvSpPr/>
      </dsp:nvSpPr>
      <dsp:spPr>
        <a:xfrm>
          <a:off x="268492" y="0"/>
          <a:ext cx="4508640" cy="31562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6B87-173C-4C4D-A2CC-57755DBECB98}">
      <dsp:nvSpPr>
        <dsp:cNvPr id="0" name=""/>
        <dsp:cNvSpPr/>
      </dsp:nvSpPr>
      <dsp:spPr>
        <a:xfrm>
          <a:off x="1111586" y="3159166"/>
          <a:ext cx="4325325" cy="39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OPERATORE DI TELECOMUNICAZIONE</a:t>
          </a:r>
          <a:endParaRPr lang="it-IT" sz="1600" kern="1200" dirty="0"/>
        </a:p>
      </dsp:txBody>
      <dsp:txXfrm>
        <a:off x="1111586" y="3159166"/>
        <a:ext cx="4325325" cy="396068"/>
      </dsp:txXfrm>
    </dsp:sp>
    <dsp:sp modelId="{68FA54E4-9D7C-45D4-A2FA-B4893B2C0FE3}">
      <dsp:nvSpPr>
        <dsp:cNvPr id="0" name=""/>
        <dsp:cNvSpPr/>
      </dsp:nvSpPr>
      <dsp:spPr>
        <a:xfrm>
          <a:off x="5808087" y="401631"/>
          <a:ext cx="2143725" cy="333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E’ TITOLARE SOLO PER I DATI RELATIVI AL TRAFFICO E ALLA FATTURAZIONE E NON PER I DATI TRASMESSI</a:t>
          </a:r>
          <a:endParaRPr lang="it-IT" sz="2400" kern="1200" dirty="0"/>
        </a:p>
      </dsp:txBody>
      <dsp:txXfrm>
        <a:off x="5808087" y="401631"/>
        <a:ext cx="2143725" cy="33366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43AA-A2B0-425B-B5D3-59BCC106C683}">
      <dsp:nvSpPr>
        <dsp:cNvPr id="0" name=""/>
        <dsp:cNvSpPr/>
      </dsp:nvSpPr>
      <dsp:spPr>
        <a:xfrm>
          <a:off x="8090846" y="401631"/>
          <a:ext cx="180285" cy="333669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05D08-FAA5-448E-8CDC-DA9233AFFF92}">
      <dsp:nvSpPr>
        <dsp:cNvPr id="0" name=""/>
        <dsp:cNvSpPr/>
      </dsp:nvSpPr>
      <dsp:spPr>
        <a:xfrm>
          <a:off x="876414" y="401631"/>
          <a:ext cx="4688925" cy="333669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34DB2-D902-402E-8C51-B2B1DF489B13}">
      <dsp:nvSpPr>
        <dsp:cNvPr id="0" name=""/>
        <dsp:cNvSpPr/>
      </dsp:nvSpPr>
      <dsp:spPr>
        <a:xfrm>
          <a:off x="216635" y="0"/>
          <a:ext cx="4508640" cy="31562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6B87-173C-4C4D-A2CC-57755DBECB98}">
      <dsp:nvSpPr>
        <dsp:cNvPr id="0" name=""/>
        <dsp:cNvSpPr/>
      </dsp:nvSpPr>
      <dsp:spPr>
        <a:xfrm>
          <a:off x="1059730" y="3159166"/>
          <a:ext cx="4325325" cy="39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PROVIDER SERVIZI HOSTING</a:t>
          </a:r>
          <a:endParaRPr lang="it-IT" sz="1900" kern="1200" dirty="0"/>
        </a:p>
      </dsp:txBody>
      <dsp:txXfrm>
        <a:off x="1059730" y="3159166"/>
        <a:ext cx="4325325" cy="396068"/>
      </dsp:txXfrm>
    </dsp:sp>
    <dsp:sp modelId="{68FA54E4-9D7C-45D4-A2FA-B4893B2C0FE3}">
      <dsp:nvSpPr>
        <dsp:cNvPr id="0" name=""/>
        <dsp:cNvSpPr/>
      </dsp:nvSpPr>
      <dsp:spPr>
        <a:xfrm>
          <a:off x="5617199" y="171966"/>
          <a:ext cx="3093502" cy="333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E’  RESPONSABILE per i dati personali pubblicati on-line dai suoi clienti   </a:t>
          </a:r>
          <a:endParaRPr lang="it-IT" sz="2400" kern="1200" dirty="0"/>
        </a:p>
      </dsp:txBody>
      <dsp:txXfrm>
        <a:off x="5617199" y="171966"/>
        <a:ext cx="3093502" cy="33366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43AA-A2B0-425B-B5D3-59BCC106C683}">
      <dsp:nvSpPr>
        <dsp:cNvPr id="0" name=""/>
        <dsp:cNvSpPr/>
      </dsp:nvSpPr>
      <dsp:spPr>
        <a:xfrm>
          <a:off x="8142703" y="401631"/>
          <a:ext cx="180285" cy="333669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05D08-FAA5-448E-8CDC-DA9233AFFF92}">
      <dsp:nvSpPr>
        <dsp:cNvPr id="0" name=""/>
        <dsp:cNvSpPr/>
      </dsp:nvSpPr>
      <dsp:spPr>
        <a:xfrm>
          <a:off x="928271" y="401631"/>
          <a:ext cx="4688925" cy="333669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34DB2-D902-402E-8C51-B2B1DF489B13}">
      <dsp:nvSpPr>
        <dsp:cNvPr id="0" name=""/>
        <dsp:cNvSpPr/>
      </dsp:nvSpPr>
      <dsp:spPr>
        <a:xfrm>
          <a:off x="268492" y="0"/>
          <a:ext cx="4508640" cy="31562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6B87-173C-4C4D-A2CC-57755DBECB98}">
      <dsp:nvSpPr>
        <dsp:cNvPr id="0" name=""/>
        <dsp:cNvSpPr/>
      </dsp:nvSpPr>
      <dsp:spPr>
        <a:xfrm>
          <a:off x="1111586" y="3159166"/>
          <a:ext cx="4325325" cy="39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IMPIANTI DI VIDEOSORVEGLIANZA</a:t>
          </a:r>
          <a:endParaRPr lang="it-IT" sz="1800" kern="1200" dirty="0"/>
        </a:p>
      </dsp:txBody>
      <dsp:txXfrm>
        <a:off x="1111586" y="3159166"/>
        <a:ext cx="4325325" cy="396068"/>
      </dsp:txXfrm>
    </dsp:sp>
    <dsp:sp modelId="{68FA54E4-9D7C-45D4-A2FA-B4893B2C0FE3}">
      <dsp:nvSpPr>
        <dsp:cNvPr id="0" name=""/>
        <dsp:cNvSpPr/>
      </dsp:nvSpPr>
      <dsp:spPr>
        <a:xfrm>
          <a:off x="5884736" y="283979"/>
          <a:ext cx="2844059" cy="333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IL PROPRIETARIO DELL’IMMOBILE E’ IL TITOLARE MENTRE LA SOCIETA’ DI VIGILANZA E’ RESPONSABILE</a:t>
          </a:r>
          <a:endParaRPr lang="it-IT" sz="2400" kern="1200" dirty="0"/>
        </a:p>
      </dsp:txBody>
      <dsp:txXfrm>
        <a:off x="5884736" y="283979"/>
        <a:ext cx="2844059" cy="33366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43AA-A2B0-425B-B5D3-59BCC106C683}">
      <dsp:nvSpPr>
        <dsp:cNvPr id="0" name=""/>
        <dsp:cNvSpPr/>
      </dsp:nvSpPr>
      <dsp:spPr>
        <a:xfrm>
          <a:off x="8142703" y="401631"/>
          <a:ext cx="180285" cy="333669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05D08-FAA5-448E-8CDC-DA9233AFFF92}">
      <dsp:nvSpPr>
        <dsp:cNvPr id="0" name=""/>
        <dsp:cNvSpPr/>
      </dsp:nvSpPr>
      <dsp:spPr>
        <a:xfrm>
          <a:off x="928271" y="401631"/>
          <a:ext cx="4688925" cy="333669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34DB2-D902-402E-8C51-B2B1DF489B13}">
      <dsp:nvSpPr>
        <dsp:cNvPr id="0" name=""/>
        <dsp:cNvSpPr/>
      </dsp:nvSpPr>
      <dsp:spPr>
        <a:xfrm>
          <a:off x="268492" y="0"/>
          <a:ext cx="4508640" cy="31562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6B87-173C-4C4D-A2CC-57755DBECB98}">
      <dsp:nvSpPr>
        <dsp:cNvPr id="0" name=""/>
        <dsp:cNvSpPr/>
      </dsp:nvSpPr>
      <dsp:spPr>
        <a:xfrm>
          <a:off x="1111586" y="3159166"/>
          <a:ext cx="4325325" cy="39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ESPERTO QUALIFICATO </a:t>
          </a:r>
          <a:endParaRPr lang="it-IT" sz="1900" kern="1200" dirty="0"/>
        </a:p>
      </dsp:txBody>
      <dsp:txXfrm>
        <a:off x="1111586" y="3159166"/>
        <a:ext cx="4325325" cy="396068"/>
      </dsp:txXfrm>
    </dsp:sp>
    <dsp:sp modelId="{68FA54E4-9D7C-45D4-A2FA-B4893B2C0FE3}">
      <dsp:nvSpPr>
        <dsp:cNvPr id="0" name=""/>
        <dsp:cNvSpPr/>
      </dsp:nvSpPr>
      <dsp:spPr>
        <a:xfrm>
          <a:off x="5884736" y="283979"/>
          <a:ext cx="2844059" cy="333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E’ RESPONSABILE DEI DATI DOSIMETRICI</a:t>
          </a:r>
          <a:endParaRPr lang="it-IT" sz="2400" kern="1200" dirty="0"/>
        </a:p>
      </dsp:txBody>
      <dsp:txXfrm>
        <a:off x="5884736" y="283979"/>
        <a:ext cx="2844059" cy="33366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43AA-A2B0-425B-B5D3-59BCC106C683}">
      <dsp:nvSpPr>
        <dsp:cNvPr id="0" name=""/>
        <dsp:cNvSpPr/>
      </dsp:nvSpPr>
      <dsp:spPr>
        <a:xfrm>
          <a:off x="8067747" y="296750"/>
          <a:ext cx="180285" cy="333669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05D08-FAA5-448E-8CDC-DA9233AFFF92}">
      <dsp:nvSpPr>
        <dsp:cNvPr id="0" name=""/>
        <dsp:cNvSpPr/>
      </dsp:nvSpPr>
      <dsp:spPr>
        <a:xfrm>
          <a:off x="853315" y="296750"/>
          <a:ext cx="4688925" cy="333669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34DB2-D902-402E-8C51-B2B1DF489B13}">
      <dsp:nvSpPr>
        <dsp:cNvPr id="0" name=""/>
        <dsp:cNvSpPr/>
      </dsp:nvSpPr>
      <dsp:spPr>
        <a:xfrm>
          <a:off x="343449" y="102667"/>
          <a:ext cx="4208816" cy="27366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6B87-173C-4C4D-A2CC-57755DBECB98}">
      <dsp:nvSpPr>
        <dsp:cNvPr id="0" name=""/>
        <dsp:cNvSpPr/>
      </dsp:nvSpPr>
      <dsp:spPr>
        <a:xfrm>
          <a:off x="1036630" y="3054285"/>
          <a:ext cx="4325325" cy="39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MEDICO COMPETENTE</a:t>
          </a:r>
          <a:endParaRPr lang="it-IT" sz="1900" kern="1200" dirty="0"/>
        </a:p>
      </dsp:txBody>
      <dsp:txXfrm>
        <a:off x="1036630" y="3054285"/>
        <a:ext cx="4325325" cy="396068"/>
      </dsp:txXfrm>
    </dsp:sp>
    <dsp:sp modelId="{68FA54E4-9D7C-45D4-A2FA-B4893B2C0FE3}">
      <dsp:nvSpPr>
        <dsp:cNvPr id="0" name=""/>
        <dsp:cNvSpPr/>
      </dsp:nvSpPr>
      <dsp:spPr>
        <a:xfrm>
          <a:off x="5809780" y="179098"/>
          <a:ext cx="2844059" cy="333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E’ RESPONSABILE DEI DATI SANITARI ACQUISITI EX D.LGS 81/2008</a:t>
          </a:r>
          <a:endParaRPr lang="it-IT" sz="2400" kern="1200" dirty="0"/>
        </a:p>
      </dsp:txBody>
      <dsp:txXfrm>
        <a:off x="5809780" y="179098"/>
        <a:ext cx="2844059" cy="33366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43AA-A2B0-425B-B5D3-59BCC106C683}">
      <dsp:nvSpPr>
        <dsp:cNvPr id="0" name=""/>
        <dsp:cNvSpPr/>
      </dsp:nvSpPr>
      <dsp:spPr>
        <a:xfrm>
          <a:off x="8067747" y="296750"/>
          <a:ext cx="180285" cy="333669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05D08-FAA5-448E-8CDC-DA9233AFFF92}">
      <dsp:nvSpPr>
        <dsp:cNvPr id="0" name=""/>
        <dsp:cNvSpPr/>
      </dsp:nvSpPr>
      <dsp:spPr>
        <a:xfrm>
          <a:off x="853315" y="296750"/>
          <a:ext cx="4688925" cy="333669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34DB2-D902-402E-8C51-B2B1DF489B13}">
      <dsp:nvSpPr>
        <dsp:cNvPr id="0" name=""/>
        <dsp:cNvSpPr/>
      </dsp:nvSpPr>
      <dsp:spPr>
        <a:xfrm>
          <a:off x="343449" y="102667"/>
          <a:ext cx="4208816" cy="27366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6B87-173C-4C4D-A2CC-57755DBECB98}">
      <dsp:nvSpPr>
        <dsp:cNvPr id="0" name=""/>
        <dsp:cNvSpPr/>
      </dsp:nvSpPr>
      <dsp:spPr>
        <a:xfrm>
          <a:off x="1036630" y="3054285"/>
          <a:ext cx="4325325" cy="39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AGENZIA VIAGGI - CISALPINA</a:t>
          </a:r>
          <a:endParaRPr lang="it-IT" sz="1900" kern="1200" dirty="0"/>
        </a:p>
      </dsp:txBody>
      <dsp:txXfrm>
        <a:off x="1036630" y="3054285"/>
        <a:ext cx="4325325" cy="396068"/>
      </dsp:txXfrm>
    </dsp:sp>
    <dsp:sp modelId="{68FA54E4-9D7C-45D4-A2FA-B4893B2C0FE3}">
      <dsp:nvSpPr>
        <dsp:cNvPr id="0" name=""/>
        <dsp:cNvSpPr/>
      </dsp:nvSpPr>
      <dsp:spPr>
        <a:xfrm>
          <a:off x="5809780" y="179098"/>
          <a:ext cx="2844059" cy="333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RESPONSABILE PER I DATI ACQUISITI PRESSO L’INFN MA TITOLARE NEI RAPPORTI CON TERZI </a:t>
          </a:r>
          <a:r>
            <a:rPr lang="it-IT" sz="2400" kern="1200" dirty="0" smtClean="0"/>
            <a:t> </a:t>
          </a:r>
          <a:endParaRPr lang="it-IT" sz="2400" kern="1200" dirty="0"/>
        </a:p>
      </dsp:txBody>
      <dsp:txXfrm>
        <a:off x="5809780" y="179098"/>
        <a:ext cx="2844059" cy="33366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43AA-A2B0-425B-B5D3-59BCC106C683}">
      <dsp:nvSpPr>
        <dsp:cNvPr id="0" name=""/>
        <dsp:cNvSpPr/>
      </dsp:nvSpPr>
      <dsp:spPr>
        <a:xfrm>
          <a:off x="8067747" y="296750"/>
          <a:ext cx="180285" cy="333669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05D08-FAA5-448E-8CDC-DA9233AFFF92}">
      <dsp:nvSpPr>
        <dsp:cNvPr id="0" name=""/>
        <dsp:cNvSpPr/>
      </dsp:nvSpPr>
      <dsp:spPr>
        <a:xfrm>
          <a:off x="853315" y="296750"/>
          <a:ext cx="4688925" cy="333669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34DB2-D902-402E-8C51-B2B1DF489B13}">
      <dsp:nvSpPr>
        <dsp:cNvPr id="0" name=""/>
        <dsp:cNvSpPr/>
      </dsp:nvSpPr>
      <dsp:spPr>
        <a:xfrm>
          <a:off x="343449" y="102667"/>
          <a:ext cx="4208816" cy="27366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6B87-173C-4C4D-A2CC-57755DBECB98}">
      <dsp:nvSpPr>
        <dsp:cNvPr id="0" name=""/>
        <dsp:cNvSpPr/>
      </dsp:nvSpPr>
      <dsp:spPr>
        <a:xfrm>
          <a:off x="1036630" y="3054285"/>
          <a:ext cx="4325325" cy="39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GESTIONE STIPENDI </a:t>
          </a:r>
          <a:endParaRPr lang="it-IT" sz="1900" kern="1200" dirty="0"/>
        </a:p>
      </dsp:txBody>
      <dsp:txXfrm>
        <a:off x="1036630" y="3054285"/>
        <a:ext cx="4325325" cy="396068"/>
      </dsp:txXfrm>
    </dsp:sp>
    <dsp:sp modelId="{68FA54E4-9D7C-45D4-A2FA-B4893B2C0FE3}">
      <dsp:nvSpPr>
        <dsp:cNvPr id="0" name=""/>
        <dsp:cNvSpPr/>
      </dsp:nvSpPr>
      <dsp:spPr>
        <a:xfrm>
          <a:off x="5809780" y="179098"/>
          <a:ext cx="2844059" cy="333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RESPONSABILE PER I DATI ACQUISITI PRESSO L’INFN  </a:t>
          </a:r>
          <a:endParaRPr lang="it-IT" sz="2400" kern="1200" dirty="0"/>
        </a:p>
      </dsp:txBody>
      <dsp:txXfrm>
        <a:off x="5809780" y="179098"/>
        <a:ext cx="2844059" cy="33366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43AA-A2B0-425B-B5D3-59BCC106C683}">
      <dsp:nvSpPr>
        <dsp:cNvPr id="0" name=""/>
        <dsp:cNvSpPr/>
      </dsp:nvSpPr>
      <dsp:spPr>
        <a:xfrm>
          <a:off x="8071199" y="295212"/>
          <a:ext cx="180461" cy="333995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05D08-FAA5-448E-8CDC-DA9233AFFF92}">
      <dsp:nvSpPr>
        <dsp:cNvPr id="0" name=""/>
        <dsp:cNvSpPr/>
      </dsp:nvSpPr>
      <dsp:spPr>
        <a:xfrm>
          <a:off x="849716" y="295212"/>
          <a:ext cx="4693509" cy="333995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34DB2-D902-402E-8C51-B2B1DF489B13}">
      <dsp:nvSpPr>
        <dsp:cNvPr id="0" name=""/>
        <dsp:cNvSpPr/>
      </dsp:nvSpPr>
      <dsp:spPr>
        <a:xfrm>
          <a:off x="339351" y="100939"/>
          <a:ext cx="4212930" cy="27393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6B87-173C-4C4D-A2CC-57755DBECB98}">
      <dsp:nvSpPr>
        <dsp:cNvPr id="0" name=""/>
        <dsp:cNvSpPr/>
      </dsp:nvSpPr>
      <dsp:spPr>
        <a:xfrm>
          <a:off x="1033210" y="3055443"/>
          <a:ext cx="4329553" cy="39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CENTRI DI CALCOLO INFN-UNI</a:t>
          </a:r>
          <a:endParaRPr lang="it-IT" sz="1900" kern="1200" dirty="0"/>
        </a:p>
      </dsp:txBody>
      <dsp:txXfrm>
        <a:off x="1033210" y="3055443"/>
        <a:ext cx="4329553" cy="396455"/>
      </dsp:txXfrm>
    </dsp:sp>
    <dsp:sp modelId="{68FA54E4-9D7C-45D4-A2FA-B4893B2C0FE3}">
      <dsp:nvSpPr>
        <dsp:cNvPr id="0" name=""/>
        <dsp:cNvSpPr/>
      </dsp:nvSpPr>
      <dsp:spPr>
        <a:xfrm>
          <a:off x="5811026" y="177445"/>
          <a:ext cx="2846839" cy="333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COTITOLARE PER I GESTIONE COMUNE CENTRI CALCOLO</a:t>
          </a:r>
          <a:endParaRPr lang="it-IT" sz="2400" kern="1200" dirty="0"/>
        </a:p>
      </dsp:txBody>
      <dsp:txXfrm>
        <a:off x="5811026" y="177445"/>
        <a:ext cx="2846839" cy="3339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1B3DD-A69A-4470-B2C6-4F4617C1B8C3}">
      <dsp:nvSpPr>
        <dsp:cNvPr id="0" name=""/>
        <dsp:cNvSpPr/>
      </dsp:nvSpPr>
      <dsp:spPr>
        <a:xfrm>
          <a:off x="0" y="1826"/>
          <a:ext cx="9070975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29410-F2D0-4117-B0A1-CC7B7D1593AD}">
      <dsp:nvSpPr>
        <dsp:cNvPr id="0" name=""/>
        <dsp:cNvSpPr/>
      </dsp:nvSpPr>
      <dsp:spPr>
        <a:xfrm>
          <a:off x="0" y="1826"/>
          <a:ext cx="9070975" cy="124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ruolo del Direttore Generale</a:t>
          </a:r>
          <a:endParaRPr lang="it-IT" sz="3600" kern="1200" dirty="0"/>
        </a:p>
      </dsp:txBody>
      <dsp:txXfrm>
        <a:off x="0" y="1826"/>
        <a:ext cx="9070975" cy="1245499"/>
      </dsp:txXfrm>
    </dsp:sp>
    <dsp:sp modelId="{12610D74-9E34-4E2B-9179-D7A904F66803}">
      <dsp:nvSpPr>
        <dsp:cNvPr id="0" name=""/>
        <dsp:cNvSpPr/>
      </dsp:nvSpPr>
      <dsp:spPr>
        <a:xfrm>
          <a:off x="0" y="1247325"/>
          <a:ext cx="9070975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A9144-3322-416D-8526-A84EB88E8C66}">
      <dsp:nvSpPr>
        <dsp:cNvPr id="0" name=""/>
        <dsp:cNvSpPr/>
      </dsp:nvSpPr>
      <dsp:spPr>
        <a:xfrm>
          <a:off x="0" y="1247325"/>
          <a:ext cx="9070975" cy="124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ruolo dei Direttori delle Strutture</a:t>
          </a:r>
          <a:endParaRPr lang="it-IT" sz="3600" kern="1200" dirty="0"/>
        </a:p>
      </dsp:txBody>
      <dsp:txXfrm>
        <a:off x="0" y="1247325"/>
        <a:ext cx="9070975" cy="1245499"/>
      </dsp:txXfrm>
    </dsp:sp>
    <dsp:sp modelId="{6036143E-AE42-42DA-854C-6BDA2433BE2A}">
      <dsp:nvSpPr>
        <dsp:cNvPr id="0" name=""/>
        <dsp:cNvSpPr/>
      </dsp:nvSpPr>
      <dsp:spPr>
        <a:xfrm>
          <a:off x="0" y="2492824"/>
          <a:ext cx="9070975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45A7A-ACC6-4D43-93CD-113FA1BBE297}">
      <dsp:nvSpPr>
        <dsp:cNvPr id="0" name=""/>
        <dsp:cNvSpPr/>
      </dsp:nvSpPr>
      <dsp:spPr>
        <a:xfrm>
          <a:off x="0" y="2492824"/>
          <a:ext cx="9070975" cy="124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ruolo dei Direttori delle Strutture e delle articolazioni dell’AC</a:t>
          </a:r>
          <a:endParaRPr lang="it-IT" sz="3600" kern="1200" dirty="0"/>
        </a:p>
      </dsp:txBody>
      <dsp:txXfrm>
        <a:off x="0" y="2492824"/>
        <a:ext cx="9070975" cy="1245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FBDBA-8E80-45A2-94C4-67309A6FAB0D}">
      <dsp:nvSpPr>
        <dsp:cNvPr id="0" name=""/>
        <dsp:cNvSpPr/>
      </dsp:nvSpPr>
      <dsp:spPr>
        <a:xfrm>
          <a:off x="0" y="0"/>
          <a:ext cx="907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725E3-6E16-4B15-A2E4-BA292C42FD98}">
      <dsp:nvSpPr>
        <dsp:cNvPr id="0" name=""/>
        <dsp:cNvSpPr/>
      </dsp:nvSpPr>
      <dsp:spPr>
        <a:xfrm>
          <a:off x="0" y="0"/>
          <a:ext cx="9070975" cy="93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designano, istruiscono e controllano le persone autorizzate al trattamento</a:t>
          </a:r>
          <a:endParaRPr lang="it-IT" sz="2700" kern="1200" dirty="0"/>
        </a:p>
      </dsp:txBody>
      <dsp:txXfrm>
        <a:off x="0" y="0"/>
        <a:ext cx="9070975" cy="935037"/>
      </dsp:txXfrm>
    </dsp:sp>
    <dsp:sp modelId="{AB77818B-B102-4512-A2C7-C2484A963C18}">
      <dsp:nvSpPr>
        <dsp:cNvPr id="0" name=""/>
        <dsp:cNvSpPr/>
      </dsp:nvSpPr>
      <dsp:spPr>
        <a:xfrm>
          <a:off x="0" y="935037"/>
          <a:ext cx="907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1128E-4113-4061-B0D5-B5DCC893DE43}">
      <dsp:nvSpPr>
        <dsp:cNvPr id="0" name=""/>
        <dsp:cNvSpPr/>
      </dsp:nvSpPr>
      <dsp:spPr>
        <a:xfrm>
          <a:off x="0" y="935037"/>
          <a:ext cx="9070975" cy="93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smtClean="0"/>
            <a:t>informano l’interessato e, nei casi previsti, ne acquisiscono il consenso</a:t>
          </a:r>
          <a:endParaRPr lang="it-IT" sz="2700" kern="1200"/>
        </a:p>
      </dsp:txBody>
      <dsp:txXfrm>
        <a:off x="0" y="935037"/>
        <a:ext cx="9070975" cy="935037"/>
      </dsp:txXfrm>
    </dsp:sp>
    <dsp:sp modelId="{C1C6D974-A69B-472C-9FC0-3A71C9024E75}">
      <dsp:nvSpPr>
        <dsp:cNvPr id="0" name=""/>
        <dsp:cNvSpPr/>
      </dsp:nvSpPr>
      <dsp:spPr>
        <a:xfrm>
          <a:off x="0" y="1870074"/>
          <a:ext cx="907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EF574-E4B2-4636-90E2-77C1895E75E0}">
      <dsp:nvSpPr>
        <dsp:cNvPr id="0" name=""/>
        <dsp:cNvSpPr/>
      </dsp:nvSpPr>
      <dsp:spPr>
        <a:xfrm>
          <a:off x="0" y="1870075"/>
          <a:ext cx="9070975" cy="93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smtClean="0"/>
            <a:t>assicurano l’esercizio dei diritti previsti per gli interessati</a:t>
          </a:r>
          <a:endParaRPr lang="it-IT" sz="2700" kern="1200"/>
        </a:p>
      </dsp:txBody>
      <dsp:txXfrm>
        <a:off x="0" y="1870075"/>
        <a:ext cx="9070975" cy="935037"/>
      </dsp:txXfrm>
    </dsp:sp>
    <dsp:sp modelId="{EA730C9B-B17D-49E7-8163-D4ED9C1641ED}">
      <dsp:nvSpPr>
        <dsp:cNvPr id="0" name=""/>
        <dsp:cNvSpPr/>
      </dsp:nvSpPr>
      <dsp:spPr>
        <a:xfrm>
          <a:off x="0" y="2805112"/>
          <a:ext cx="907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424FA-CBA8-4B73-9F5E-1C5F78299A1E}">
      <dsp:nvSpPr>
        <dsp:cNvPr id="0" name=""/>
        <dsp:cNvSpPr/>
      </dsp:nvSpPr>
      <dsp:spPr>
        <a:xfrm>
          <a:off x="0" y="2805112"/>
          <a:ext cx="9070975" cy="93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smtClean="0"/>
            <a:t>implementano il Registro del trattamento dei dati personali</a:t>
          </a:r>
          <a:endParaRPr lang="it-IT" sz="2700" kern="1200"/>
        </a:p>
      </dsp:txBody>
      <dsp:txXfrm>
        <a:off x="0" y="2805112"/>
        <a:ext cx="9070975" cy="935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4885A-839E-4736-B7D0-53500932EF99}">
      <dsp:nvSpPr>
        <dsp:cNvPr id="0" name=""/>
        <dsp:cNvSpPr/>
      </dsp:nvSpPr>
      <dsp:spPr>
        <a:xfrm>
          <a:off x="0" y="456"/>
          <a:ext cx="907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25EFF-46B5-49DE-8405-5BC51579A73B}">
      <dsp:nvSpPr>
        <dsp:cNvPr id="0" name=""/>
        <dsp:cNvSpPr/>
      </dsp:nvSpPr>
      <dsp:spPr>
        <a:xfrm>
          <a:off x="0" y="456"/>
          <a:ext cx="9070975" cy="74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notificano le violazioni – data </a:t>
          </a:r>
          <a:r>
            <a:rPr lang="it-IT" sz="3600" kern="1200" dirty="0" err="1" smtClean="0"/>
            <a:t>breach</a:t>
          </a:r>
          <a:endParaRPr lang="it-IT" sz="3600" kern="1200" dirty="0"/>
        </a:p>
      </dsp:txBody>
      <dsp:txXfrm>
        <a:off x="0" y="456"/>
        <a:ext cx="9070975" cy="747847"/>
      </dsp:txXfrm>
    </dsp:sp>
    <dsp:sp modelId="{B0AECFA0-652F-47A8-ABB1-9B1D95AEE02B}">
      <dsp:nvSpPr>
        <dsp:cNvPr id="0" name=""/>
        <dsp:cNvSpPr/>
      </dsp:nvSpPr>
      <dsp:spPr>
        <a:xfrm>
          <a:off x="0" y="748303"/>
          <a:ext cx="907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36A31-5C98-492E-985E-C2B5637359F7}">
      <dsp:nvSpPr>
        <dsp:cNvPr id="0" name=""/>
        <dsp:cNvSpPr/>
      </dsp:nvSpPr>
      <dsp:spPr>
        <a:xfrm>
          <a:off x="0" y="748303"/>
          <a:ext cx="9070975" cy="74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effettuano la valutazione di impatto</a:t>
          </a:r>
          <a:endParaRPr lang="it-IT" sz="3600" kern="1200" dirty="0"/>
        </a:p>
      </dsp:txBody>
      <dsp:txXfrm>
        <a:off x="0" y="748303"/>
        <a:ext cx="9070975" cy="747847"/>
      </dsp:txXfrm>
    </dsp:sp>
    <dsp:sp modelId="{E2A7977C-75E7-4110-87D0-B894483FA18B}">
      <dsp:nvSpPr>
        <dsp:cNvPr id="0" name=""/>
        <dsp:cNvSpPr/>
      </dsp:nvSpPr>
      <dsp:spPr>
        <a:xfrm>
          <a:off x="0" y="1496151"/>
          <a:ext cx="907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F83AA-E500-40BF-8F47-F547144C4011}">
      <dsp:nvSpPr>
        <dsp:cNvPr id="0" name=""/>
        <dsp:cNvSpPr/>
      </dsp:nvSpPr>
      <dsp:spPr>
        <a:xfrm>
          <a:off x="0" y="1496151"/>
          <a:ext cx="9070975" cy="74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designano i Responsabili esterni</a:t>
          </a:r>
          <a:endParaRPr lang="it-IT" sz="3600" kern="1200" dirty="0"/>
        </a:p>
      </dsp:txBody>
      <dsp:txXfrm>
        <a:off x="0" y="1496151"/>
        <a:ext cx="9070975" cy="747847"/>
      </dsp:txXfrm>
    </dsp:sp>
    <dsp:sp modelId="{8B1E49D8-620C-4EAC-A967-17AD5862A6F0}">
      <dsp:nvSpPr>
        <dsp:cNvPr id="0" name=""/>
        <dsp:cNvSpPr/>
      </dsp:nvSpPr>
      <dsp:spPr>
        <a:xfrm>
          <a:off x="0" y="2243998"/>
          <a:ext cx="907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1A8B4-AC02-433D-A6A4-F98AC36648D4}">
      <dsp:nvSpPr>
        <dsp:cNvPr id="0" name=""/>
        <dsp:cNvSpPr/>
      </dsp:nvSpPr>
      <dsp:spPr>
        <a:xfrm>
          <a:off x="0" y="2243998"/>
          <a:ext cx="9070975" cy="74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individuano un referente locale</a:t>
          </a:r>
          <a:endParaRPr lang="it-IT" sz="3600" kern="1200" dirty="0"/>
        </a:p>
      </dsp:txBody>
      <dsp:txXfrm>
        <a:off x="0" y="2243998"/>
        <a:ext cx="9070975" cy="747847"/>
      </dsp:txXfrm>
    </dsp:sp>
    <dsp:sp modelId="{607E2CBB-471B-4299-B9B9-5AB111951E3B}">
      <dsp:nvSpPr>
        <dsp:cNvPr id="0" name=""/>
        <dsp:cNvSpPr/>
      </dsp:nvSpPr>
      <dsp:spPr>
        <a:xfrm>
          <a:off x="0" y="2991846"/>
          <a:ext cx="907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432E9-3837-4574-8B38-99ACB96DDA61}">
      <dsp:nvSpPr>
        <dsp:cNvPr id="0" name=""/>
        <dsp:cNvSpPr/>
      </dsp:nvSpPr>
      <dsp:spPr>
        <a:xfrm>
          <a:off x="0" y="2991846"/>
          <a:ext cx="9070975" cy="74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collaborano col DG e  DPO</a:t>
          </a:r>
          <a:endParaRPr lang="it-IT" sz="3600" kern="1200" dirty="0"/>
        </a:p>
      </dsp:txBody>
      <dsp:txXfrm>
        <a:off x="0" y="2991846"/>
        <a:ext cx="9070975" cy="7478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FC5B6-D67D-4DB8-BB22-0A9ED1BE15F9}">
      <dsp:nvSpPr>
        <dsp:cNvPr id="0" name=""/>
        <dsp:cNvSpPr/>
      </dsp:nvSpPr>
      <dsp:spPr>
        <a:xfrm>
          <a:off x="4503567" y="1870075"/>
          <a:ext cx="641936" cy="1380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968" y="0"/>
              </a:lnTo>
              <a:lnTo>
                <a:pt x="320968" y="1380163"/>
              </a:lnTo>
              <a:lnTo>
                <a:pt x="641936" y="1380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094A2-4921-4FE3-A783-8F5BDDDC0912}">
      <dsp:nvSpPr>
        <dsp:cNvPr id="0" name=""/>
        <dsp:cNvSpPr/>
      </dsp:nvSpPr>
      <dsp:spPr>
        <a:xfrm>
          <a:off x="4503567" y="1824354"/>
          <a:ext cx="6419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193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C0062-678B-4972-B66A-5B67AC953761}">
      <dsp:nvSpPr>
        <dsp:cNvPr id="0" name=""/>
        <dsp:cNvSpPr/>
      </dsp:nvSpPr>
      <dsp:spPr>
        <a:xfrm>
          <a:off x="4503567" y="489911"/>
          <a:ext cx="641936" cy="1380163"/>
        </a:xfrm>
        <a:custGeom>
          <a:avLst/>
          <a:gdLst/>
          <a:ahLst/>
          <a:cxnLst/>
          <a:rect l="0" t="0" r="0" b="0"/>
          <a:pathLst>
            <a:path>
              <a:moveTo>
                <a:pt x="0" y="1380163"/>
              </a:moveTo>
              <a:lnTo>
                <a:pt x="320968" y="1380163"/>
              </a:lnTo>
              <a:lnTo>
                <a:pt x="320968" y="0"/>
              </a:lnTo>
              <a:lnTo>
                <a:pt x="64193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4F2B6-3305-40B4-BD67-38A918D3EF03}">
      <dsp:nvSpPr>
        <dsp:cNvPr id="0" name=""/>
        <dsp:cNvSpPr/>
      </dsp:nvSpPr>
      <dsp:spPr>
        <a:xfrm>
          <a:off x="1293884" y="1380598"/>
          <a:ext cx="3209682" cy="9789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CONTENUTO</a:t>
          </a:r>
          <a:endParaRPr lang="it-IT" sz="2500" kern="1200" dirty="0"/>
        </a:p>
      </dsp:txBody>
      <dsp:txXfrm>
        <a:off x="1293884" y="1380598"/>
        <a:ext cx="3209682" cy="978953"/>
      </dsp:txXfrm>
    </dsp:sp>
    <dsp:sp modelId="{B8DFAE87-D7BE-48C6-B46A-79C9E2204EF9}">
      <dsp:nvSpPr>
        <dsp:cNvPr id="0" name=""/>
        <dsp:cNvSpPr/>
      </dsp:nvSpPr>
      <dsp:spPr>
        <a:xfrm>
          <a:off x="5145504" y="434"/>
          <a:ext cx="3209682" cy="9789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smtClean="0"/>
            <a:t>rispettivi ruoli e responsabilità</a:t>
          </a:r>
          <a:endParaRPr lang="it-IT" sz="2500" kern="1200" dirty="0"/>
        </a:p>
      </dsp:txBody>
      <dsp:txXfrm>
        <a:off x="5145504" y="434"/>
        <a:ext cx="3209682" cy="978953"/>
      </dsp:txXfrm>
    </dsp:sp>
    <dsp:sp modelId="{ABCA2905-72D8-471F-9D52-0356D1BA9CB7}">
      <dsp:nvSpPr>
        <dsp:cNvPr id="0" name=""/>
        <dsp:cNvSpPr/>
      </dsp:nvSpPr>
      <dsp:spPr>
        <a:xfrm>
          <a:off x="5145504" y="1380598"/>
          <a:ext cx="3209682" cy="9789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 rapporti dei contitolari con gli interessati </a:t>
          </a:r>
          <a:endParaRPr lang="it-IT" sz="2500" kern="1200" dirty="0"/>
        </a:p>
      </dsp:txBody>
      <dsp:txXfrm>
        <a:off x="5145504" y="1380598"/>
        <a:ext cx="3209682" cy="978953"/>
      </dsp:txXfrm>
    </dsp:sp>
    <dsp:sp modelId="{9B1FE51A-F07D-4733-903B-84154E451FD5}">
      <dsp:nvSpPr>
        <dsp:cNvPr id="0" name=""/>
        <dsp:cNvSpPr/>
      </dsp:nvSpPr>
      <dsp:spPr>
        <a:xfrm>
          <a:off x="5145504" y="2760761"/>
          <a:ext cx="3209682" cy="9789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solidarietà passiva per il risarcimento danni</a:t>
          </a:r>
          <a:endParaRPr lang="it-IT" sz="2500" kern="1200" dirty="0"/>
        </a:p>
      </dsp:txBody>
      <dsp:txXfrm>
        <a:off x="5145504" y="2760761"/>
        <a:ext cx="3209682" cy="978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131FD-5547-4DE7-B05C-BDDE1F6F0C79}">
      <dsp:nvSpPr>
        <dsp:cNvPr id="0" name=""/>
        <dsp:cNvSpPr/>
      </dsp:nvSpPr>
      <dsp:spPr>
        <a:xfrm>
          <a:off x="4639905" y="1870075"/>
          <a:ext cx="369260" cy="1587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630" y="0"/>
              </a:lnTo>
              <a:lnTo>
                <a:pt x="184630" y="1587821"/>
              </a:lnTo>
              <a:lnTo>
                <a:pt x="369260" y="1587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854F6-6E57-4BFC-9994-D2894C011296}">
      <dsp:nvSpPr>
        <dsp:cNvPr id="0" name=""/>
        <dsp:cNvSpPr/>
      </dsp:nvSpPr>
      <dsp:spPr>
        <a:xfrm>
          <a:off x="4639905" y="1870075"/>
          <a:ext cx="369260" cy="793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630" y="0"/>
              </a:lnTo>
              <a:lnTo>
                <a:pt x="184630" y="793910"/>
              </a:lnTo>
              <a:lnTo>
                <a:pt x="369260" y="7939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F0C50-44F5-4102-A345-8B533D8545E7}">
      <dsp:nvSpPr>
        <dsp:cNvPr id="0" name=""/>
        <dsp:cNvSpPr/>
      </dsp:nvSpPr>
      <dsp:spPr>
        <a:xfrm>
          <a:off x="4639905" y="1824354"/>
          <a:ext cx="369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26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094A2-4921-4FE3-A783-8F5BDDDC0912}">
      <dsp:nvSpPr>
        <dsp:cNvPr id="0" name=""/>
        <dsp:cNvSpPr/>
      </dsp:nvSpPr>
      <dsp:spPr>
        <a:xfrm>
          <a:off x="4639905" y="1076164"/>
          <a:ext cx="369260" cy="793910"/>
        </a:xfrm>
        <a:custGeom>
          <a:avLst/>
          <a:gdLst/>
          <a:ahLst/>
          <a:cxnLst/>
          <a:rect l="0" t="0" r="0" b="0"/>
          <a:pathLst>
            <a:path>
              <a:moveTo>
                <a:pt x="0" y="793910"/>
              </a:moveTo>
              <a:lnTo>
                <a:pt x="184630" y="793910"/>
              </a:lnTo>
              <a:lnTo>
                <a:pt x="184630" y="0"/>
              </a:lnTo>
              <a:lnTo>
                <a:pt x="36926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C0062-678B-4972-B66A-5B67AC953761}">
      <dsp:nvSpPr>
        <dsp:cNvPr id="0" name=""/>
        <dsp:cNvSpPr/>
      </dsp:nvSpPr>
      <dsp:spPr>
        <a:xfrm>
          <a:off x="4639905" y="282253"/>
          <a:ext cx="369260" cy="1587821"/>
        </a:xfrm>
        <a:custGeom>
          <a:avLst/>
          <a:gdLst/>
          <a:ahLst/>
          <a:cxnLst/>
          <a:rect l="0" t="0" r="0" b="0"/>
          <a:pathLst>
            <a:path>
              <a:moveTo>
                <a:pt x="0" y="1587821"/>
              </a:moveTo>
              <a:lnTo>
                <a:pt x="184630" y="1587821"/>
              </a:lnTo>
              <a:lnTo>
                <a:pt x="184630" y="0"/>
              </a:lnTo>
              <a:lnTo>
                <a:pt x="36926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4F2B6-3305-40B4-BD67-38A918D3EF03}">
      <dsp:nvSpPr>
        <dsp:cNvPr id="0" name=""/>
        <dsp:cNvSpPr/>
      </dsp:nvSpPr>
      <dsp:spPr>
        <a:xfrm>
          <a:off x="2793601" y="1588513"/>
          <a:ext cx="1846303" cy="563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CONTENUTO</a:t>
          </a:r>
          <a:endParaRPr lang="it-IT" sz="1400" kern="1200" dirty="0"/>
        </a:p>
      </dsp:txBody>
      <dsp:txXfrm>
        <a:off x="2793601" y="1588513"/>
        <a:ext cx="1846303" cy="563122"/>
      </dsp:txXfrm>
    </dsp:sp>
    <dsp:sp modelId="{B8DFAE87-D7BE-48C6-B46A-79C9E2204EF9}">
      <dsp:nvSpPr>
        <dsp:cNvPr id="0" name=""/>
        <dsp:cNvSpPr/>
      </dsp:nvSpPr>
      <dsp:spPr>
        <a:xfrm>
          <a:off x="5009166" y="692"/>
          <a:ext cx="1846303" cy="563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Materia e durata del trattamento</a:t>
          </a:r>
          <a:endParaRPr lang="it-IT" sz="1400" kern="1200" dirty="0"/>
        </a:p>
      </dsp:txBody>
      <dsp:txXfrm>
        <a:off x="5009166" y="692"/>
        <a:ext cx="1846303" cy="563122"/>
      </dsp:txXfrm>
    </dsp:sp>
    <dsp:sp modelId="{ABCA2905-72D8-471F-9D52-0356D1BA9CB7}">
      <dsp:nvSpPr>
        <dsp:cNvPr id="0" name=""/>
        <dsp:cNvSpPr/>
      </dsp:nvSpPr>
      <dsp:spPr>
        <a:xfrm>
          <a:off x="5009166" y="794603"/>
          <a:ext cx="1846303" cy="563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Natura e </a:t>
          </a:r>
          <a:r>
            <a:rPr lang="it-IT" sz="1400" kern="1200" dirty="0" err="1" smtClean="0"/>
            <a:t>finalita’</a:t>
          </a:r>
          <a:r>
            <a:rPr lang="it-IT" sz="1400" kern="1200" dirty="0" smtClean="0"/>
            <a:t> del trattamento  </a:t>
          </a:r>
          <a:endParaRPr lang="it-IT" sz="1400" kern="1200" dirty="0"/>
        </a:p>
      </dsp:txBody>
      <dsp:txXfrm>
        <a:off x="5009166" y="794603"/>
        <a:ext cx="1846303" cy="563122"/>
      </dsp:txXfrm>
    </dsp:sp>
    <dsp:sp modelId="{86DB34E0-6191-41DA-92DE-1CE5D51F6430}">
      <dsp:nvSpPr>
        <dsp:cNvPr id="0" name=""/>
        <dsp:cNvSpPr/>
      </dsp:nvSpPr>
      <dsp:spPr>
        <a:xfrm>
          <a:off x="5009166" y="1588513"/>
          <a:ext cx="1846303" cy="563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il tipo di dati personali</a:t>
          </a:r>
          <a:endParaRPr lang="it-IT" sz="1400" kern="1200" dirty="0"/>
        </a:p>
      </dsp:txBody>
      <dsp:txXfrm>
        <a:off x="5009166" y="1588513"/>
        <a:ext cx="1846303" cy="563122"/>
      </dsp:txXfrm>
    </dsp:sp>
    <dsp:sp modelId="{F89CBF48-70D9-4E76-9BB2-FF09FC987B8F}">
      <dsp:nvSpPr>
        <dsp:cNvPr id="0" name=""/>
        <dsp:cNvSpPr/>
      </dsp:nvSpPr>
      <dsp:spPr>
        <a:xfrm>
          <a:off x="5009166" y="2382424"/>
          <a:ext cx="1846303" cy="563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le categorie di interessati</a:t>
          </a:r>
          <a:endParaRPr lang="it-IT" sz="1400" kern="1200" dirty="0"/>
        </a:p>
      </dsp:txBody>
      <dsp:txXfrm>
        <a:off x="5009166" y="2382424"/>
        <a:ext cx="1846303" cy="563122"/>
      </dsp:txXfrm>
    </dsp:sp>
    <dsp:sp modelId="{A047AD7D-B126-4047-8DAF-8B731DEF5090}">
      <dsp:nvSpPr>
        <dsp:cNvPr id="0" name=""/>
        <dsp:cNvSpPr/>
      </dsp:nvSpPr>
      <dsp:spPr>
        <a:xfrm>
          <a:off x="5009166" y="3176334"/>
          <a:ext cx="1846303" cy="563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gli obblighi e i diritti del titolare del trattamento</a:t>
          </a:r>
          <a:endParaRPr lang="it-IT" sz="1400" kern="1200" dirty="0"/>
        </a:p>
      </dsp:txBody>
      <dsp:txXfrm>
        <a:off x="5009166" y="3176334"/>
        <a:ext cx="1846303" cy="5631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AE716-1672-4774-987D-1DE2C1EFAF68}">
      <dsp:nvSpPr>
        <dsp:cNvPr id="0" name=""/>
        <dsp:cNvSpPr/>
      </dsp:nvSpPr>
      <dsp:spPr>
        <a:xfrm rot="5400000">
          <a:off x="-156965" y="158976"/>
          <a:ext cx="1046438" cy="732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/>
        </a:p>
      </dsp:txBody>
      <dsp:txXfrm rot="-5400000">
        <a:off x="1" y="368263"/>
        <a:ext cx="732506" cy="313932"/>
      </dsp:txXfrm>
    </dsp:sp>
    <dsp:sp modelId="{79F6088F-76F6-4AD2-BB2F-092085115ED1}">
      <dsp:nvSpPr>
        <dsp:cNvPr id="0" name=""/>
        <dsp:cNvSpPr/>
      </dsp:nvSpPr>
      <dsp:spPr>
        <a:xfrm rot="5400000">
          <a:off x="4850696" y="-4116178"/>
          <a:ext cx="680184" cy="8916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trattare i dati solo su istruzione documentata del titolare </a:t>
          </a:r>
          <a:endParaRPr lang="it-IT" sz="2200" kern="1200" dirty="0"/>
        </a:p>
      </dsp:txBody>
      <dsp:txXfrm rot="-5400000">
        <a:off x="732506" y="35216"/>
        <a:ext cx="8883361" cy="613776"/>
      </dsp:txXfrm>
    </dsp:sp>
    <dsp:sp modelId="{E5D22D0E-88A6-4378-8F88-F0EE448CD0D0}">
      <dsp:nvSpPr>
        <dsp:cNvPr id="0" name=""/>
        <dsp:cNvSpPr/>
      </dsp:nvSpPr>
      <dsp:spPr>
        <a:xfrm rot="5400000">
          <a:off x="-156965" y="1055539"/>
          <a:ext cx="1046438" cy="732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/>
        </a:p>
      </dsp:txBody>
      <dsp:txXfrm rot="-5400000">
        <a:off x="1" y="1264826"/>
        <a:ext cx="732506" cy="313932"/>
      </dsp:txXfrm>
    </dsp:sp>
    <dsp:sp modelId="{0E087630-8DA8-4E5A-90E3-E89CAD4C8A11}">
      <dsp:nvSpPr>
        <dsp:cNvPr id="0" name=""/>
        <dsp:cNvSpPr/>
      </dsp:nvSpPr>
      <dsp:spPr>
        <a:xfrm rot="5400000">
          <a:off x="4850696" y="-3219615"/>
          <a:ext cx="680184" cy="8916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garantire l’impegno alla riservatezza delle persone autorizzate  </a:t>
          </a:r>
          <a:endParaRPr lang="it-IT" sz="2200" kern="1200" dirty="0"/>
        </a:p>
      </dsp:txBody>
      <dsp:txXfrm rot="-5400000">
        <a:off x="732506" y="931779"/>
        <a:ext cx="8883361" cy="613776"/>
      </dsp:txXfrm>
    </dsp:sp>
    <dsp:sp modelId="{DFC97BCC-981B-4C93-943C-9F3061F147A7}">
      <dsp:nvSpPr>
        <dsp:cNvPr id="0" name=""/>
        <dsp:cNvSpPr/>
      </dsp:nvSpPr>
      <dsp:spPr>
        <a:xfrm rot="5400000">
          <a:off x="-156965" y="1952103"/>
          <a:ext cx="1046438" cy="732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/>
        </a:p>
      </dsp:txBody>
      <dsp:txXfrm rot="-5400000">
        <a:off x="1" y="2161390"/>
        <a:ext cx="732506" cy="313932"/>
      </dsp:txXfrm>
    </dsp:sp>
    <dsp:sp modelId="{95C830F5-F375-46AC-9A8C-1FB29F353EDA}">
      <dsp:nvSpPr>
        <dsp:cNvPr id="0" name=""/>
        <dsp:cNvSpPr/>
      </dsp:nvSpPr>
      <dsp:spPr>
        <a:xfrm rot="5400000">
          <a:off x="4838302" y="-2322032"/>
          <a:ext cx="680184" cy="8916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adottare tutte le misure tecnico-organizzative per garantire un livello di sicurezza adeguato al rischio (art. 32 GDPR)</a:t>
          </a:r>
          <a:endParaRPr lang="it-IT" sz="2200" kern="1200" dirty="0">
            <a:solidFill>
              <a:srgbClr val="FF0000"/>
            </a:solidFill>
          </a:endParaRPr>
        </a:p>
      </dsp:txBody>
      <dsp:txXfrm rot="-5400000">
        <a:off x="720112" y="1829362"/>
        <a:ext cx="8883361" cy="613776"/>
      </dsp:txXfrm>
    </dsp:sp>
    <dsp:sp modelId="{8C2427F1-F9C3-4CFA-8414-9A249A4AA824}">
      <dsp:nvSpPr>
        <dsp:cNvPr id="0" name=""/>
        <dsp:cNvSpPr/>
      </dsp:nvSpPr>
      <dsp:spPr>
        <a:xfrm rot="5400000">
          <a:off x="-156965" y="2848666"/>
          <a:ext cx="1046438" cy="732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/>
        </a:p>
      </dsp:txBody>
      <dsp:txXfrm rot="-5400000">
        <a:off x="1" y="3057953"/>
        <a:ext cx="732506" cy="313932"/>
      </dsp:txXfrm>
    </dsp:sp>
    <dsp:sp modelId="{D7C29660-C154-46F9-944C-67C36B0F86E8}">
      <dsp:nvSpPr>
        <dsp:cNvPr id="0" name=""/>
        <dsp:cNvSpPr/>
      </dsp:nvSpPr>
      <dsp:spPr>
        <a:xfrm rot="5400000">
          <a:off x="4850696" y="-1426489"/>
          <a:ext cx="680184" cy="8916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rispettare le condizioni per la nomina di un sub - responsabile</a:t>
          </a:r>
          <a:endParaRPr lang="it-IT" sz="2200" kern="1200" dirty="0"/>
        </a:p>
      </dsp:txBody>
      <dsp:txXfrm rot="-5400000">
        <a:off x="732506" y="2724905"/>
        <a:ext cx="8883361" cy="613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AE716-1672-4774-987D-1DE2C1EFAF68}">
      <dsp:nvSpPr>
        <dsp:cNvPr id="0" name=""/>
        <dsp:cNvSpPr/>
      </dsp:nvSpPr>
      <dsp:spPr>
        <a:xfrm rot="5400000">
          <a:off x="-149697" y="153540"/>
          <a:ext cx="997980" cy="6985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 rot="-5400000">
        <a:off x="0" y="353136"/>
        <a:ext cx="698586" cy="299394"/>
      </dsp:txXfrm>
    </dsp:sp>
    <dsp:sp modelId="{79F6088F-76F6-4AD2-BB2F-092085115ED1}">
      <dsp:nvSpPr>
        <dsp:cNvPr id="0" name=""/>
        <dsp:cNvSpPr/>
      </dsp:nvSpPr>
      <dsp:spPr>
        <a:xfrm rot="5400000">
          <a:off x="4849485" y="-4147055"/>
          <a:ext cx="648687" cy="8950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cancellare o restituire i dati al termine del trattamento  </a:t>
          </a:r>
          <a:endParaRPr lang="it-IT" sz="2200" kern="1200" dirty="0"/>
        </a:p>
      </dsp:txBody>
      <dsp:txXfrm rot="-5400000">
        <a:off x="698586" y="35510"/>
        <a:ext cx="8918819" cy="585355"/>
      </dsp:txXfrm>
    </dsp:sp>
    <dsp:sp modelId="{E5D22D0E-88A6-4378-8F88-F0EE448CD0D0}">
      <dsp:nvSpPr>
        <dsp:cNvPr id="0" name=""/>
        <dsp:cNvSpPr/>
      </dsp:nvSpPr>
      <dsp:spPr>
        <a:xfrm rot="5400000">
          <a:off x="-149697" y="1008585"/>
          <a:ext cx="997980" cy="6985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 dirty="0"/>
        </a:p>
      </dsp:txBody>
      <dsp:txXfrm rot="-5400000">
        <a:off x="0" y="1208181"/>
        <a:ext cx="698586" cy="299394"/>
      </dsp:txXfrm>
    </dsp:sp>
    <dsp:sp modelId="{0E087630-8DA8-4E5A-90E3-E89CAD4C8A11}">
      <dsp:nvSpPr>
        <dsp:cNvPr id="0" name=""/>
        <dsp:cNvSpPr/>
      </dsp:nvSpPr>
      <dsp:spPr>
        <a:xfrm rot="5400000">
          <a:off x="4849485" y="-3292010"/>
          <a:ext cx="648687" cy="8950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collaborare con il titolare nella </a:t>
          </a:r>
          <a:r>
            <a:rPr lang="it-IT" sz="2200" kern="1200" dirty="0" err="1" smtClean="0"/>
            <a:t>attivita’</a:t>
          </a:r>
          <a:r>
            <a:rPr lang="it-IT" sz="2200" kern="1200" dirty="0" smtClean="0"/>
            <a:t> di revisione, comprese le ispezioni</a:t>
          </a:r>
          <a:endParaRPr lang="it-IT" sz="2200" kern="1200" dirty="0"/>
        </a:p>
      </dsp:txBody>
      <dsp:txXfrm rot="-5400000">
        <a:off x="698586" y="890555"/>
        <a:ext cx="8918819" cy="585355"/>
      </dsp:txXfrm>
    </dsp:sp>
    <dsp:sp modelId="{AB7A40E4-F6CB-40EB-81EB-5B83E7B1A507}">
      <dsp:nvSpPr>
        <dsp:cNvPr id="0" name=""/>
        <dsp:cNvSpPr/>
      </dsp:nvSpPr>
      <dsp:spPr>
        <a:xfrm rot="5400000">
          <a:off x="-149697" y="1863631"/>
          <a:ext cx="997980" cy="6985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 dirty="0"/>
        </a:p>
      </dsp:txBody>
      <dsp:txXfrm rot="-5400000">
        <a:off x="0" y="2063227"/>
        <a:ext cx="698586" cy="299394"/>
      </dsp:txXfrm>
    </dsp:sp>
    <dsp:sp modelId="{1E35A5C6-89EF-45C1-A8B8-2DF605B06CDD}">
      <dsp:nvSpPr>
        <dsp:cNvPr id="0" name=""/>
        <dsp:cNvSpPr/>
      </dsp:nvSpPr>
      <dsp:spPr>
        <a:xfrm rot="5400000">
          <a:off x="4849485" y="-2436964"/>
          <a:ext cx="648687" cy="8950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assistere il titolare con misure tecniche adeguate per dar seguito ai diritti degli interessati</a:t>
          </a:r>
          <a:endParaRPr lang="it-IT" sz="2200" kern="1200" dirty="0"/>
        </a:p>
      </dsp:txBody>
      <dsp:txXfrm rot="-5400000">
        <a:off x="698586" y="1745601"/>
        <a:ext cx="8918819" cy="585355"/>
      </dsp:txXfrm>
    </dsp:sp>
    <dsp:sp modelId="{5F0BE3E1-1399-4B10-AACA-72D8861FAB8D}">
      <dsp:nvSpPr>
        <dsp:cNvPr id="0" name=""/>
        <dsp:cNvSpPr/>
      </dsp:nvSpPr>
      <dsp:spPr>
        <a:xfrm rot="5400000">
          <a:off x="-149697" y="2888023"/>
          <a:ext cx="997980" cy="6985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 dirty="0"/>
        </a:p>
      </dsp:txBody>
      <dsp:txXfrm rot="-5400000">
        <a:off x="0" y="3087619"/>
        <a:ext cx="698586" cy="299394"/>
      </dsp:txXfrm>
    </dsp:sp>
    <dsp:sp modelId="{EC88C94D-2A8E-438F-8CF4-12E8DA2EA2F4}">
      <dsp:nvSpPr>
        <dsp:cNvPr id="0" name=""/>
        <dsp:cNvSpPr/>
      </dsp:nvSpPr>
      <dsp:spPr>
        <a:xfrm rot="5400000">
          <a:off x="4680139" y="-1412572"/>
          <a:ext cx="987379" cy="8950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assistere il titolare  nell’adozione delle misure di sicurezza: nelle procedure di data </a:t>
          </a:r>
          <a:r>
            <a:rPr lang="it-IT" sz="2200" kern="1200" dirty="0" err="1" smtClean="0"/>
            <a:t>breach</a:t>
          </a:r>
          <a:r>
            <a:rPr lang="it-IT" sz="2200" kern="1200" dirty="0" smtClean="0"/>
            <a:t>; nelle valutazioni di impatto o nella consultazione preventiva (artt. 32-36 GDPR)  </a:t>
          </a:r>
          <a:endParaRPr lang="it-IT" sz="2200" kern="1200" dirty="0"/>
        </a:p>
      </dsp:txBody>
      <dsp:txXfrm rot="-5400000">
        <a:off x="698586" y="2617181"/>
        <a:ext cx="8902285" cy="8909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0DDEE-8566-41D7-ABE5-711B9D8FE40D}">
      <dsp:nvSpPr>
        <dsp:cNvPr id="0" name=""/>
        <dsp:cNvSpPr/>
      </dsp:nvSpPr>
      <dsp:spPr>
        <a:xfrm>
          <a:off x="1660" y="796273"/>
          <a:ext cx="1908979" cy="954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TITOLARE</a:t>
          </a:r>
          <a:endParaRPr lang="it-IT" sz="1800" kern="1200" dirty="0"/>
        </a:p>
      </dsp:txBody>
      <dsp:txXfrm>
        <a:off x="29616" y="824229"/>
        <a:ext cx="1853067" cy="898577"/>
      </dsp:txXfrm>
    </dsp:sp>
    <dsp:sp modelId="{FDE0A633-E73C-4323-94DB-FFC9488AFDDD}">
      <dsp:nvSpPr>
        <dsp:cNvPr id="0" name=""/>
        <dsp:cNvSpPr/>
      </dsp:nvSpPr>
      <dsp:spPr>
        <a:xfrm>
          <a:off x="192558" y="1750763"/>
          <a:ext cx="190897" cy="71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867"/>
              </a:lnTo>
              <a:lnTo>
                <a:pt x="190897" y="715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39EB7-603E-4B48-8AD2-260ABEF70A60}">
      <dsp:nvSpPr>
        <dsp:cNvPr id="0" name=""/>
        <dsp:cNvSpPr/>
      </dsp:nvSpPr>
      <dsp:spPr>
        <a:xfrm>
          <a:off x="383456" y="1989386"/>
          <a:ext cx="1527183" cy="954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chi decide come e </a:t>
          </a:r>
          <a:r>
            <a:rPr lang="it-IT" sz="1600" kern="1200" dirty="0" err="1" smtClean="0"/>
            <a:t>perche</a:t>
          </a:r>
          <a:r>
            <a:rPr lang="it-IT" sz="1600" kern="1200" dirty="0" smtClean="0"/>
            <a:t>’</a:t>
          </a:r>
          <a:endParaRPr lang="it-IT" sz="1600" kern="1200" dirty="0"/>
        </a:p>
      </dsp:txBody>
      <dsp:txXfrm>
        <a:off x="411412" y="2017342"/>
        <a:ext cx="1471271" cy="898577"/>
      </dsp:txXfrm>
    </dsp:sp>
    <dsp:sp modelId="{4279DF17-4D13-423C-9F03-67645010A3C9}">
      <dsp:nvSpPr>
        <dsp:cNvPr id="0" name=""/>
        <dsp:cNvSpPr/>
      </dsp:nvSpPr>
      <dsp:spPr>
        <a:xfrm>
          <a:off x="2387885" y="796273"/>
          <a:ext cx="1908979" cy="954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CONTITOLARE</a:t>
          </a:r>
          <a:endParaRPr lang="it-IT" sz="1800" kern="1200" dirty="0"/>
        </a:p>
      </dsp:txBody>
      <dsp:txXfrm>
        <a:off x="2415841" y="824229"/>
        <a:ext cx="1853067" cy="898577"/>
      </dsp:txXfrm>
    </dsp:sp>
    <dsp:sp modelId="{D9EC04FE-1C33-40CF-AF5B-FAB19FF085BC}">
      <dsp:nvSpPr>
        <dsp:cNvPr id="0" name=""/>
        <dsp:cNvSpPr/>
      </dsp:nvSpPr>
      <dsp:spPr>
        <a:xfrm>
          <a:off x="2578783" y="1750763"/>
          <a:ext cx="190897" cy="71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867"/>
              </a:lnTo>
              <a:lnTo>
                <a:pt x="190897" y="715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864E3-4E11-4618-984F-4F591F1F0798}">
      <dsp:nvSpPr>
        <dsp:cNvPr id="0" name=""/>
        <dsp:cNvSpPr/>
      </dsp:nvSpPr>
      <dsp:spPr>
        <a:xfrm>
          <a:off x="2769681" y="1989386"/>
          <a:ext cx="1527183" cy="954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coloro che decidono insieme come e </a:t>
          </a:r>
          <a:r>
            <a:rPr lang="it-IT" sz="1600" kern="1200" dirty="0" err="1" smtClean="0"/>
            <a:t>perche</a:t>
          </a:r>
          <a:r>
            <a:rPr lang="it-IT" sz="1600" kern="1200" dirty="0" smtClean="0"/>
            <a:t>’</a:t>
          </a:r>
          <a:endParaRPr lang="it-IT" sz="1600" kern="1200" dirty="0"/>
        </a:p>
      </dsp:txBody>
      <dsp:txXfrm>
        <a:off x="2797637" y="2017342"/>
        <a:ext cx="1471271" cy="898577"/>
      </dsp:txXfrm>
    </dsp:sp>
    <dsp:sp modelId="{DD0F06D5-1CB3-46BF-AC62-48DA1CE6D687}">
      <dsp:nvSpPr>
        <dsp:cNvPr id="0" name=""/>
        <dsp:cNvSpPr/>
      </dsp:nvSpPr>
      <dsp:spPr>
        <a:xfrm>
          <a:off x="4774109" y="796273"/>
          <a:ext cx="1908979" cy="954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RESPONSABILE</a:t>
          </a:r>
          <a:endParaRPr lang="it-IT" sz="1800" kern="1200" dirty="0"/>
        </a:p>
      </dsp:txBody>
      <dsp:txXfrm>
        <a:off x="4802065" y="824229"/>
        <a:ext cx="1853067" cy="898577"/>
      </dsp:txXfrm>
    </dsp:sp>
    <dsp:sp modelId="{EA3BE9E3-F0D4-467B-A4E7-3AC6DF81B901}">
      <dsp:nvSpPr>
        <dsp:cNvPr id="0" name=""/>
        <dsp:cNvSpPr/>
      </dsp:nvSpPr>
      <dsp:spPr>
        <a:xfrm>
          <a:off x="4965007" y="1750763"/>
          <a:ext cx="190897" cy="71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867"/>
              </a:lnTo>
              <a:lnTo>
                <a:pt x="190897" y="715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36D49-5AE0-4D10-8E98-473DF810F10A}">
      <dsp:nvSpPr>
        <dsp:cNvPr id="0" name=""/>
        <dsp:cNvSpPr/>
      </dsp:nvSpPr>
      <dsp:spPr>
        <a:xfrm>
          <a:off x="5155905" y="1989386"/>
          <a:ext cx="1527183" cy="954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chi tratta per conto di…</a:t>
          </a:r>
          <a:endParaRPr lang="it-IT" sz="1600" kern="1200" dirty="0"/>
        </a:p>
      </dsp:txBody>
      <dsp:txXfrm>
        <a:off x="5183861" y="2017342"/>
        <a:ext cx="1471271" cy="898577"/>
      </dsp:txXfrm>
    </dsp:sp>
    <dsp:sp modelId="{4800ABA3-2AC6-4495-A509-61430A9CFA5A}">
      <dsp:nvSpPr>
        <dsp:cNvPr id="0" name=""/>
        <dsp:cNvSpPr/>
      </dsp:nvSpPr>
      <dsp:spPr>
        <a:xfrm>
          <a:off x="7160334" y="796273"/>
          <a:ext cx="1908979" cy="954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SUB-RESPONSABILE</a:t>
          </a:r>
          <a:endParaRPr lang="it-IT" sz="1800" kern="1200" dirty="0"/>
        </a:p>
      </dsp:txBody>
      <dsp:txXfrm>
        <a:off x="7188290" y="824229"/>
        <a:ext cx="1853067" cy="898577"/>
      </dsp:txXfrm>
    </dsp:sp>
    <dsp:sp modelId="{92FAD793-F4E1-481F-B30F-EC8E3FCC6ED7}">
      <dsp:nvSpPr>
        <dsp:cNvPr id="0" name=""/>
        <dsp:cNvSpPr/>
      </dsp:nvSpPr>
      <dsp:spPr>
        <a:xfrm>
          <a:off x="7351232" y="1750763"/>
          <a:ext cx="190897" cy="71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867"/>
              </a:lnTo>
              <a:lnTo>
                <a:pt x="190897" y="715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70E5B-0795-4698-AE58-5E44E3A80AF2}">
      <dsp:nvSpPr>
        <dsp:cNvPr id="0" name=""/>
        <dsp:cNvSpPr/>
      </dsp:nvSpPr>
      <dsp:spPr>
        <a:xfrm>
          <a:off x="7542130" y="1989386"/>
          <a:ext cx="1527183" cy="954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chi tratta una parte delle </a:t>
          </a:r>
          <a:r>
            <a:rPr lang="it-IT" sz="1600" kern="1200" dirty="0" err="1" smtClean="0"/>
            <a:t>attivita’</a:t>
          </a:r>
          <a:r>
            <a:rPr lang="it-IT" sz="1600" kern="1200" dirty="0" smtClean="0"/>
            <a:t> trattate per conto di </a:t>
          </a:r>
          <a:endParaRPr lang="it-IT" sz="1600" kern="1200" dirty="0"/>
        </a:p>
      </dsp:txBody>
      <dsp:txXfrm>
        <a:off x="7570086" y="2017342"/>
        <a:ext cx="1471271" cy="898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5480C-1377-4FD2-AA23-273D54B92B08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E0452-8993-42C0-803E-A1D5B7F77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46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03BDC5EA-E2B5-4722-810C-6A81D613BAB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271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3BDC5EA-E2B5-4722-810C-6A81D613BAB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0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1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15213" y="225425"/>
            <a:ext cx="2303462" cy="4841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759575" cy="4841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9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98075" y="5350835"/>
            <a:ext cx="2266950" cy="301625"/>
          </a:xfrm>
        </p:spPr>
        <p:txBody>
          <a:bodyPr/>
          <a:lstStyle/>
          <a:p>
            <a:r>
              <a:rPr lang="it-IT" smtClean="0"/>
              <a:t>LNF, 28 Novembre 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4088" y="5368925"/>
            <a:ext cx="4320480" cy="301625"/>
          </a:xfrm>
        </p:spPr>
        <p:txBody>
          <a:bodyPr/>
          <a:lstStyle/>
          <a:p>
            <a:r>
              <a:rPr lang="it-IT" smtClean="0"/>
              <a:t>Corso di formazione sul trattamento dei dati personali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451725" y="5200023"/>
            <a:ext cx="2266950" cy="301625"/>
          </a:xfrm>
        </p:spPr>
        <p:txBody>
          <a:bodyPr/>
          <a:lstStyle/>
          <a:p>
            <a:fld id="{03B6912A-B584-4AC7-9983-D43B1428DA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2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7401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59288" cy="37401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5816" y="5368925"/>
            <a:ext cx="2266950" cy="301625"/>
          </a:xfrm>
        </p:spPr>
        <p:txBody>
          <a:bodyPr/>
          <a:lstStyle/>
          <a:p>
            <a:r>
              <a:rPr lang="it-IT" smtClean="0"/>
              <a:t>LNF, 28 Novembre 2018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formazione sul trattamento dei dati personali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93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LNF, 28 Novembre 2018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formazione sul trattamento dei dati personali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1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LNF, 28 Novembre 2018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formazione sul trattamento dei dati personali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6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LNF, 28 Novembre 2018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formazione sul trattamento dei dati personali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36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7900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20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16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700" y="5400675"/>
            <a:ext cx="10079038" cy="269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20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079038" cy="12144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20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725" y="5432055"/>
            <a:ext cx="27320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20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45912" y="5432055"/>
            <a:ext cx="564991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20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9269413" y="5170488"/>
            <a:ext cx="539750" cy="404812"/>
          </a:xfrm>
          <a:prstGeom prst="ellipse">
            <a:avLst/>
          </a:prstGeom>
          <a:gradFill rotWithShape="0">
            <a:gsLst>
              <a:gs pos="0">
                <a:srgbClr val="99FFFF"/>
              </a:gs>
              <a:gs pos="100000">
                <a:srgbClr val="00CCCC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200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0"/>
            <a:ext cx="1585912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999984" y="248444"/>
            <a:ext cx="769937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Fate </a:t>
            </a:r>
            <a:r>
              <a:rPr lang="en-GB" dirty="0" err="1" smtClean="0"/>
              <a:t>clic</a:t>
            </a:r>
            <a:r>
              <a:rPr lang="en-GB" dirty="0" smtClean="0"/>
              <a:t> per </a:t>
            </a:r>
            <a:r>
              <a:rPr lang="en-GB" dirty="0" err="1" smtClean="0"/>
              <a:t>modificare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formato</a:t>
            </a:r>
            <a:r>
              <a:rPr lang="en-GB" dirty="0" smtClean="0"/>
              <a:t> del </a:t>
            </a:r>
            <a:r>
              <a:rPr lang="en-GB" dirty="0" err="1" smtClean="0"/>
              <a:t>testo</a:t>
            </a:r>
            <a:r>
              <a:rPr lang="en-GB" dirty="0" smtClean="0"/>
              <a:t> del </a:t>
            </a:r>
            <a:r>
              <a:rPr lang="en-GB" dirty="0" err="1" smtClean="0"/>
              <a:t>titolo</a:t>
            </a:r>
            <a:endParaRPr lang="en-GB" dirty="0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70975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Fate </a:t>
            </a:r>
            <a:r>
              <a:rPr lang="en-GB" dirty="0" err="1" smtClean="0"/>
              <a:t>clic</a:t>
            </a:r>
            <a:r>
              <a:rPr lang="en-GB" dirty="0" smtClean="0"/>
              <a:t> per </a:t>
            </a:r>
            <a:r>
              <a:rPr lang="en-GB" dirty="0" err="1" smtClean="0"/>
              <a:t>modificare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formato</a:t>
            </a:r>
            <a:r>
              <a:rPr lang="en-GB" dirty="0" smtClean="0"/>
              <a:t> del </a:t>
            </a:r>
            <a:r>
              <a:rPr lang="en-GB" dirty="0" err="1" smtClean="0"/>
              <a:t>testo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  <a:p>
            <a:pPr lvl="1"/>
            <a:r>
              <a:rPr lang="en-GB" dirty="0" smtClean="0"/>
              <a:t>Secondo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  <a:p>
            <a:pPr lvl="2"/>
            <a:r>
              <a:rPr lang="en-GB" dirty="0" err="1" smtClean="0"/>
              <a:t>Terzo</a:t>
            </a:r>
            <a:r>
              <a:rPr lang="en-GB" dirty="0" smtClean="0"/>
              <a:t>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  <a:p>
            <a:pPr lvl="3"/>
            <a:r>
              <a:rPr lang="en-GB" dirty="0" smtClean="0"/>
              <a:t>Quarto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  <a:p>
            <a:pPr lvl="4"/>
            <a:r>
              <a:rPr lang="en-GB" dirty="0" err="1" smtClean="0"/>
              <a:t>Quinto</a:t>
            </a:r>
            <a:r>
              <a:rPr lang="en-GB" dirty="0" smtClean="0"/>
              <a:t>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2"/>
          </p:nvPr>
        </p:nvSpPr>
        <p:spPr>
          <a:xfrm>
            <a:off x="484863" y="5416179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D4C"/>
                </a:solidFill>
              </a:defRPr>
            </a:lvl1pPr>
          </a:lstStyle>
          <a:p>
            <a:r>
              <a:rPr lang="it-IT" dirty="0" smtClean="0"/>
              <a:t>LNF, 28 Novembre 2018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350418" y="5368924"/>
            <a:ext cx="5002261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D4C"/>
                </a:solidFill>
              </a:defRPr>
            </a:lvl1pPr>
          </a:lstStyle>
          <a:p>
            <a:r>
              <a:rPr lang="it-IT" dirty="0" smtClean="0"/>
              <a:t>Corso di formazione sul trattamento dei dati personali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474711" y="5202608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D4C"/>
                </a:solidFill>
              </a:defRPr>
            </a:lvl1pPr>
          </a:lstStyle>
          <a:p>
            <a:fld id="{03B6912A-B584-4AC7-9983-D43B1428DAB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002D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583929" y="242988"/>
            <a:ext cx="6840760" cy="720080"/>
          </a:xfrm>
        </p:spPr>
        <p:txBody>
          <a:bodyPr/>
          <a:lstStyle/>
          <a:p>
            <a:r>
              <a:rPr lang="it-IT" sz="2400" dirty="0"/>
              <a:t>Workshop </a:t>
            </a:r>
            <a:r>
              <a:rPr lang="it-IT" sz="2400" dirty="0" smtClean="0"/>
              <a:t>della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Commissione Calcolo e Reti dell'I.N.F.N</a:t>
            </a:r>
            <a:r>
              <a:rPr lang="it-IT" sz="2800" dirty="0"/>
              <a:t>.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1111975" y="4621202"/>
            <a:ext cx="7559675" cy="720800"/>
          </a:xfrm>
        </p:spPr>
        <p:txBody>
          <a:bodyPr/>
          <a:lstStyle/>
          <a:p>
            <a:r>
              <a:rPr lang="it-IT" sz="1800" dirty="0" smtClean="0"/>
              <a:t>ETTORE </a:t>
            </a:r>
            <a:r>
              <a:rPr lang="it-IT" sz="1800" dirty="0"/>
              <a:t>RONCONI – La Biodola Isola d'Elba,  </a:t>
            </a:r>
            <a:r>
              <a:rPr lang="it-IT" sz="1800" dirty="0" smtClean="0"/>
              <a:t>4 giugno 2019</a:t>
            </a:r>
            <a:endParaRPr lang="it-IT" sz="1800" dirty="0"/>
          </a:p>
          <a:p>
            <a:endParaRPr lang="it-IT" dirty="0"/>
          </a:p>
        </p:txBody>
      </p:sp>
      <p:pic>
        <p:nvPicPr>
          <p:cNvPr id="2" name="Immagine 1" descr="logo_3x2perIndi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88" y="98971"/>
            <a:ext cx="1524000" cy="9906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83829" y="2043201"/>
            <a:ext cx="8640960" cy="146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IL TRATTAMENTO DEI DATI PERSONALI QUANDO SONO COINVOLTI SOGGETTI ESTERNI ALL’INFN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2265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53655" y="206665"/>
            <a:ext cx="7699375" cy="717550"/>
          </a:xfrm>
        </p:spPr>
        <p:txBody>
          <a:bodyPr/>
          <a:lstStyle/>
          <a:p>
            <a:r>
              <a:rPr lang="it-IT" sz="3600" dirty="0"/>
              <a:t>RUOLO dei Direttori </a:t>
            </a:r>
            <a:r>
              <a:rPr lang="it-IT" sz="3600" dirty="0" smtClean="0"/>
              <a:t>e Responsabili</a:t>
            </a:r>
            <a:endParaRPr lang="it-IT" sz="36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/>
          </p:nvPr>
        </p:nvGraphicFramePr>
        <p:xfrm>
          <a:off x="503238" y="1327150"/>
          <a:ext cx="907097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9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RUOLO DEI DIRETTORI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/>
          </p:nvPr>
        </p:nvGraphicFramePr>
        <p:xfrm>
          <a:off x="503238" y="1327150"/>
          <a:ext cx="907097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6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IL CONTITOLARE E’...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76" y="1327150"/>
            <a:ext cx="9649072" cy="3740150"/>
          </a:xfrm>
        </p:spPr>
        <p:txBody>
          <a:bodyPr/>
          <a:lstStyle/>
          <a:p>
            <a:pPr algn="ctr"/>
            <a:r>
              <a:rPr lang="it-IT" sz="2400" dirty="0" smtClean="0"/>
              <a:t> </a:t>
            </a:r>
            <a:endParaRPr lang="it-IT" dirty="0" smtClean="0"/>
          </a:p>
          <a:p>
            <a:pPr algn="just"/>
            <a:r>
              <a:rPr lang="it-IT" sz="2000" dirty="0" smtClean="0"/>
              <a:t>	</a:t>
            </a:r>
          </a:p>
          <a:p>
            <a:pPr algn="just"/>
            <a:r>
              <a:rPr lang="it-IT" sz="2000" i="1" dirty="0"/>
              <a:t>	</a:t>
            </a:r>
            <a:r>
              <a:rPr lang="it-IT" sz="2800" i="1" dirty="0" smtClean="0"/>
              <a:t>Allorché </a:t>
            </a:r>
            <a:r>
              <a:rPr lang="it-IT" sz="2800" i="1" dirty="0"/>
              <a:t>due o più titolari del trattamento </a:t>
            </a:r>
            <a:r>
              <a:rPr lang="it-IT" sz="2800" b="1" i="1" dirty="0"/>
              <a:t>determinano congiuntamente le finalità e i mezzi del trattamento</a:t>
            </a:r>
            <a:r>
              <a:rPr lang="it-IT" sz="2800" i="1" dirty="0"/>
              <a:t>, essi sono contitolari del trattamento</a:t>
            </a:r>
            <a:r>
              <a:rPr lang="it-IT" sz="2800" i="1" dirty="0" smtClean="0"/>
              <a:t>.</a:t>
            </a:r>
          </a:p>
          <a:p>
            <a:pPr algn="just"/>
            <a:endParaRPr lang="it-IT" sz="2800" i="1" dirty="0"/>
          </a:p>
          <a:p>
            <a:pPr algn="r"/>
            <a:r>
              <a:rPr lang="it-IT" sz="2400" dirty="0" smtClean="0"/>
              <a:t> </a:t>
            </a:r>
            <a:r>
              <a:rPr lang="it-IT" sz="2000" dirty="0"/>
              <a:t>(ART. 26 GDPR)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2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IL CONTITOLARE E’...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76" y="1327150"/>
            <a:ext cx="9649072" cy="3740150"/>
          </a:xfrm>
        </p:spPr>
        <p:txBody>
          <a:bodyPr/>
          <a:lstStyle/>
          <a:p>
            <a:pPr algn="ctr"/>
            <a:r>
              <a:rPr lang="it-IT" sz="2400" dirty="0" smtClean="0"/>
              <a:t>  </a:t>
            </a:r>
          </a:p>
          <a:p>
            <a:pPr algn="just"/>
            <a:r>
              <a:rPr lang="it-IT" dirty="0" smtClean="0"/>
              <a:t> </a:t>
            </a:r>
            <a:endParaRPr lang="it-IT" sz="2800" i="1" dirty="0"/>
          </a:p>
          <a:p>
            <a:pPr algn="ctr"/>
            <a:r>
              <a:rPr lang="it-IT" sz="2400" dirty="0" smtClean="0"/>
              <a:t>La determinazione congiunta non deve essere</a:t>
            </a:r>
          </a:p>
          <a:p>
            <a:pPr algn="ctr"/>
            <a:r>
              <a:rPr lang="it-IT" sz="2400" dirty="0" smtClean="0"/>
              <a:t> necessariamente ripartita in modo uguale 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RAPPORTI FRA CONTITOLARI 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76" y="1327150"/>
            <a:ext cx="9649072" cy="3740150"/>
          </a:xfrm>
        </p:spPr>
        <p:txBody>
          <a:bodyPr/>
          <a:lstStyle/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E’ OBBLIGATORIO  </a:t>
            </a:r>
          </a:p>
          <a:p>
            <a:pPr algn="ctr"/>
            <a:endParaRPr lang="it-IT" sz="2400" i="1" dirty="0"/>
          </a:p>
          <a:p>
            <a:pPr algn="ctr"/>
            <a:r>
              <a:rPr lang="it-IT" sz="2800" i="1" dirty="0" smtClean="0"/>
              <a:t>ACCORDO INTERNO </a:t>
            </a:r>
          </a:p>
          <a:p>
            <a:pPr algn="ctr"/>
            <a:endParaRPr lang="it-IT" sz="2800" i="1" dirty="0"/>
          </a:p>
          <a:p>
            <a:pPr algn="ctr"/>
            <a:r>
              <a:rPr lang="it-IT" sz="2800" i="1" dirty="0"/>
              <a:t>d</a:t>
            </a:r>
            <a:r>
              <a:rPr lang="it-IT" sz="2800" i="1" dirty="0" smtClean="0"/>
              <a:t>a rendere conoscibile  </a:t>
            </a:r>
            <a:r>
              <a:rPr lang="it-IT" sz="2800" i="1" dirty="0"/>
              <a:t>il contenuto essenziale </a:t>
            </a:r>
            <a:endParaRPr lang="it-IT" sz="2800" dirty="0" smtClean="0"/>
          </a:p>
          <a:p>
            <a:pPr algn="ctr"/>
            <a:r>
              <a:rPr lang="it-IT" sz="2800" dirty="0" smtClean="0"/>
              <a:t> </a:t>
            </a:r>
          </a:p>
          <a:p>
            <a:pPr algn="just"/>
            <a:endParaRPr lang="it-IT" sz="2800" i="1" dirty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0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RAPPORTI FRA CONTITOLARI  </a:t>
            </a:r>
            <a:endParaRPr lang="it-IT" sz="28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357909"/>
              </p:ext>
            </p:extLst>
          </p:nvPr>
        </p:nvGraphicFramePr>
        <p:xfrm>
          <a:off x="215776" y="1327150"/>
          <a:ext cx="964907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4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IL RESPONSABILE E’...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76" y="1327150"/>
            <a:ext cx="9649072" cy="3740150"/>
          </a:xfrm>
        </p:spPr>
        <p:txBody>
          <a:bodyPr/>
          <a:lstStyle/>
          <a:p>
            <a:pPr algn="just"/>
            <a:endParaRPr lang="it-IT" dirty="0" smtClean="0"/>
          </a:p>
          <a:p>
            <a:pPr algn="just"/>
            <a:r>
              <a:rPr lang="it-IT" sz="2000" dirty="0" smtClean="0"/>
              <a:t>	</a:t>
            </a:r>
            <a:r>
              <a:rPr lang="it-IT" sz="2800" i="1" dirty="0"/>
              <a:t>la persona fisica o giuridica, l'autorità pubblica, il servizio o altro organismo che tratta dati personali </a:t>
            </a:r>
            <a:r>
              <a:rPr lang="it-IT" sz="2800" b="1" i="1" dirty="0"/>
              <a:t>per conto </a:t>
            </a:r>
            <a:r>
              <a:rPr lang="it-IT" sz="2800" i="1" dirty="0"/>
              <a:t>del titolare del trattamento</a:t>
            </a:r>
            <a:r>
              <a:rPr lang="it-IT" sz="2800" i="1" dirty="0" smtClean="0"/>
              <a:t>; </a:t>
            </a:r>
            <a:endParaRPr lang="it-IT" dirty="0" smtClean="0"/>
          </a:p>
          <a:p>
            <a:pPr algn="r"/>
            <a:r>
              <a:rPr lang="it-IT" dirty="0" smtClean="0"/>
              <a:t> </a:t>
            </a:r>
            <a:r>
              <a:rPr lang="it-IT" dirty="0"/>
              <a:t> </a:t>
            </a:r>
            <a:r>
              <a:rPr lang="it-IT" sz="2400" dirty="0"/>
              <a:t>(ART. 4 § 8 GDPR)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1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IL RESPONSABILE E’...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76" y="1327150"/>
            <a:ext cx="9649072" cy="3740150"/>
          </a:xfrm>
        </p:spPr>
        <p:txBody>
          <a:bodyPr/>
          <a:lstStyle/>
          <a:p>
            <a:pPr algn="ctr"/>
            <a:r>
              <a:rPr lang="it-IT" sz="2400" dirty="0" smtClean="0"/>
              <a:t> </a:t>
            </a:r>
          </a:p>
          <a:p>
            <a:pPr algn="just"/>
            <a:r>
              <a:rPr lang="it-IT" dirty="0" smtClean="0"/>
              <a:t>Scelto fra chi presenta </a:t>
            </a:r>
            <a:r>
              <a:rPr lang="it-IT" dirty="0"/>
              <a:t>garanzie sufficienti per mettere in atto misure tecniche e organizzative adeguate </a:t>
            </a:r>
            <a:r>
              <a:rPr lang="it-IT" dirty="0" smtClean="0"/>
              <a:t>da soddisfare </a:t>
            </a:r>
            <a:r>
              <a:rPr lang="it-IT" dirty="0"/>
              <a:t>i requisiti del </a:t>
            </a:r>
            <a:r>
              <a:rPr lang="it-IT" dirty="0" smtClean="0"/>
              <a:t>GDPR </a:t>
            </a:r>
            <a:r>
              <a:rPr lang="it-IT" dirty="0"/>
              <a:t>e </a:t>
            </a:r>
            <a:r>
              <a:rPr lang="it-IT" dirty="0" smtClean="0"/>
              <a:t>garantire </a:t>
            </a:r>
            <a:r>
              <a:rPr lang="it-IT" dirty="0"/>
              <a:t>la tutela dei diritti dell'interessato.</a:t>
            </a:r>
            <a:endParaRPr lang="it-IT" dirty="0" smtClean="0"/>
          </a:p>
          <a:p>
            <a:pPr algn="just"/>
            <a:r>
              <a:rPr lang="it-IT" sz="2000" dirty="0" smtClean="0"/>
              <a:t>	</a:t>
            </a:r>
            <a:r>
              <a:rPr lang="it-IT" sz="2800" i="1" dirty="0" smtClean="0"/>
              <a:t> </a:t>
            </a:r>
            <a:endParaRPr lang="it-IT" dirty="0" smtClean="0"/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2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RAPPORTI FRA TITOLARE E RESPONSABILE</a:t>
            </a:r>
            <a:r>
              <a:rPr lang="pt-BR" sz="2800" dirty="0" smtClean="0"/>
              <a:t>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76" y="1327150"/>
            <a:ext cx="9649072" cy="3740150"/>
          </a:xfrm>
        </p:spPr>
        <p:txBody>
          <a:bodyPr/>
          <a:lstStyle/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E’ OBBIGATORIO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dirty="0" smtClean="0"/>
              <a:t>UN CONTRATTO O ATTO GIURIDICO IN FORMA SCRITTA ANCHE DIGITALE </a:t>
            </a:r>
          </a:p>
          <a:p>
            <a:pPr algn="ctr"/>
            <a:r>
              <a:rPr lang="it-IT" dirty="0" smtClean="0"/>
              <a:t>CHE CONTENGA…</a:t>
            </a:r>
          </a:p>
          <a:p>
            <a:pPr algn="just"/>
            <a:r>
              <a:rPr lang="it-IT" sz="2000" dirty="0" smtClean="0"/>
              <a:t>	</a:t>
            </a:r>
            <a:r>
              <a:rPr lang="it-IT" sz="2800" i="1" dirty="0" smtClean="0"/>
              <a:t> </a:t>
            </a:r>
            <a:endParaRPr lang="it-IT" dirty="0" smtClean="0"/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4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RAPPORTI FRA TITOLARE E RESPONSABILE 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013638"/>
              </p:ext>
            </p:extLst>
          </p:nvPr>
        </p:nvGraphicFramePr>
        <p:xfrm>
          <a:off x="215776" y="1327150"/>
          <a:ext cx="964907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         GLI ATTORI  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436008"/>
              </p:ext>
            </p:extLst>
          </p:nvPr>
        </p:nvGraphicFramePr>
        <p:xfrm>
          <a:off x="503808" y="1107083"/>
          <a:ext cx="9070975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52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OBBLIGHI del RESPONSABILE  </a:t>
            </a:r>
            <a:endParaRPr lang="it-IT" sz="28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538871"/>
              </p:ext>
            </p:extLst>
          </p:nvPr>
        </p:nvGraphicFramePr>
        <p:xfrm>
          <a:off x="215776" y="1327150"/>
          <a:ext cx="964907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8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OBBLIGI DEL RESPONSABILE  </a:t>
            </a:r>
            <a:endParaRPr lang="it-IT" sz="28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692519"/>
              </p:ext>
            </p:extLst>
          </p:nvPr>
        </p:nvGraphicFramePr>
        <p:xfrm>
          <a:off x="215776" y="1327150"/>
          <a:ext cx="964907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1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DALLA TEORIA ALLA PRATICA</a:t>
            </a:r>
            <a:endParaRPr lang="it-IT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59792" y="5350835"/>
            <a:ext cx="2266950" cy="3016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22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1327150"/>
            <a:ext cx="8208912" cy="3740150"/>
          </a:xfrm>
        </p:spPr>
      </p:pic>
    </p:spTree>
    <p:extLst>
      <p:ext uri="{BB962C8B-B14F-4D97-AF65-F5344CB8AC3E}">
        <p14:creationId xmlns:p14="http://schemas.microsoft.com/office/powerpoint/2010/main" val="18105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RAPPORTI FRA RESPONSABILE E SUB-RESPONSABILE 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76" y="1327150"/>
            <a:ext cx="9649072" cy="3740150"/>
          </a:xfrm>
        </p:spPr>
        <p:txBody>
          <a:bodyPr/>
          <a:lstStyle/>
          <a:p>
            <a:pPr algn="ctr"/>
            <a:r>
              <a:rPr lang="it-IT" sz="2400" dirty="0" smtClean="0"/>
              <a:t> in un altro contratto </a:t>
            </a:r>
          </a:p>
          <a:p>
            <a:pPr algn="ctr"/>
            <a:r>
              <a:rPr lang="it-IT" sz="2400" dirty="0" smtClean="0"/>
              <a:t>sono estesi </a:t>
            </a:r>
          </a:p>
          <a:p>
            <a:pPr algn="ctr"/>
            <a:r>
              <a:rPr lang="it-IT" dirty="0"/>
              <a:t>gli stessi obblighi in materia di protezione dei dati contenuti nel contratto o in altro atto giuridico tra il titolare del trattamento e il responsabile del trattamento </a:t>
            </a:r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3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IL SUB-RESPONSABILE  ...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76" y="1327150"/>
            <a:ext cx="9649072" cy="3740150"/>
          </a:xfrm>
        </p:spPr>
        <p:txBody>
          <a:bodyPr/>
          <a:lstStyle/>
          <a:p>
            <a:pPr algn="ctr"/>
            <a:r>
              <a:rPr lang="it-IT" sz="2400" dirty="0"/>
              <a:t> </a:t>
            </a:r>
            <a:endParaRPr lang="it-IT" sz="2400" dirty="0" smtClean="0"/>
          </a:p>
          <a:p>
            <a:pPr algn="ctr"/>
            <a:r>
              <a:rPr lang="it-IT" sz="2400" dirty="0" smtClean="0"/>
              <a:t>Qualora il sub </a:t>
            </a:r>
            <a:r>
              <a:rPr lang="it-IT" sz="2400" dirty="0"/>
              <a:t>responsabile del trattamento ometta di adempiere ai propri obblighi in materia di protezione dei dati</a:t>
            </a:r>
            <a:r>
              <a:rPr lang="it-IT" sz="2400" dirty="0" smtClean="0"/>
              <a:t>,</a:t>
            </a:r>
          </a:p>
          <a:p>
            <a:pPr algn="ctr"/>
            <a:r>
              <a:rPr lang="it-IT" sz="2400" dirty="0" smtClean="0"/>
              <a:t> </a:t>
            </a:r>
            <a:r>
              <a:rPr lang="it-IT" sz="2400" dirty="0"/>
              <a:t>il responsabile iniziale conserva nei confronti del titolare del trattamento l'intera responsabilità dell'adempimento degli obblighi </a:t>
            </a:r>
            <a:r>
              <a:rPr lang="it-IT" sz="2400" dirty="0" smtClean="0"/>
              <a:t>dell'altro responsabile</a:t>
            </a:r>
            <a:r>
              <a:rPr lang="it-IT" sz="2400" dirty="0"/>
              <a:t>.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6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sintesi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382873"/>
              </p:ext>
            </p:extLst>
          </p:nvPr>
        </p:nvGraphicFramePr>
        <p:xfrm>
          <a:off x="503238" y="1327150"/>
          <a:ext cx="907097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559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teoria alla pratica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816376"/>
              </p:ext>
            </p:extLst>
          </p:nvPr>
        </p:nvGraphicFramePr>
        <p:xfrm>
          <a:off x="503238" y="1327150"/>
          <a:ext cx="907097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152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teoria alla pratica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004097"/>
              </p:ext>
            </p:extLst>
          </p:nvPr>
        </p:nvGraphicFramePr>
        <p:xfrm>
          <a:off x="503238" y="1327150"/>
          <a:ext cx="907097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621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teoria alla pratica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030332"/>
              </p:ext>
            </p:extLst>
          </p:nvPr>
        </p:nvGraphicFramePr>
        <p:xfrm>
          <a:off x="503238" y="1327150"/>
          <a:ext cx="907097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750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teoria alla pratica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054937"/>
              </p:ext>
            </p:extLst>
          </p:nvPr>
        </p:nvGraphicFramePr>
        <p:xfrm>
          <a:off x="503238" y="1327150"/>
          <a:ext cx="907097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49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IL TITOLARE E’...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76" y="1327150"/>
            <a:ext cx="9649072" cy="3740150"/>
          </a:xfrm>
        </p:spPr>
        <p:txBody>
          <a:bodyPr/>
          <a:lstStyle/>
          <a:p>
            <a:pPr algn="just"/>
            <a:endParaRPr lang="it-IT" dirty="0" smtClean="0"/>
          </a:p>
          <a:p>
            <a:pPr algn="just"/>
            <a:r>
              <a:rPr lang="it-IT" sz="2000" dirty="0" smtClean="0"/>
              <a:t>	</a:t>
            </a:r>
          </a:p>
          <a:p>
            <a:pPr algn="just"/>
            <a:r>
              <a:rPr lang="it-IT" sz="2800" i="1" dirty="0" smtClean="0"/>
              <a:t>… l'autorità pubblica … che, singolarmente </a:t>
            </a:r>
            <a:r>
              <a:rPr lang="it-IT" sz="2800" i="1" dirty="0"/>
              <a:t>o insieme ad altri, </a:t>
            </a:r>
            <a:r>
              <a:rPr lang="it-IT" sz="2800" b="1" i="1" dirty="0"/>
              <a:t>determina le finalità </a:t>
            </a:r>
            <a:r>
              <a:rPr lang="it-IT" sz="2800" b="1" i="1" dirty="0" smtClean="0"/>
              <a:t>e </a:t>
            </a:r>
            <a:r>
              <a:rPr lang="it-IT" sz="2800" b="1" i="1" dirty="0"/>
              <a:t>i </a:t>
            </a:r>
            <a:r>
              <a:rPr lang="it-IT" sz="2800" b="1" i="1" dirty="0" smtClean="0"/>
              <a:t>mezzi </a:t>
            </a:r>
            <a:r>
              <a:rPr lang="it-IT" sz="2800" i="1" dirty="0" smtClean="0"/>
              <a:t>del </a:t>
            </a:r>
            <a:r>
              <a:rPr lang="it-IT" sz="2800" i="1" dirty="0"/>
              <a:t>trattamento di dati personali; </a:t>
            </a:r>
            <a:r>
              <a:rPr lang="it-IT" sz="2800" i="1" dirty="0" smtClean="0"/>
              <a:t> </a:t>
            </a:r>
          </a:p>
          <a:p>
            <a:pPr algn="just"/>
            <a:endParaRPr lang="it-IT" sz="2800" i="1" dirty="0"/>
          </a:p>
          <a:p>
            <a:pPr algn="r"/>
            <a:r>
              <a:rPr lang="it-IT" sz="2800" i="1" dirty="0"/>
              <a:t>	</a:t>
            </a:r>
            <a:r>
              <a:rPr lang="it-IT" sz="2800" i="1" dirty="0" smtClean="0"/>
              <a:t>						</a:t>
            </a:r>
            <a:r>
              <a:rPr lang="it-IT" dirty="0" smtClean="0"/>
              <a:t> </a:t>
            </a:r>
            <a:r>
              <a:rPr lang="it-IT" sz="2000" dirty="0"/>
              <a:t> (ART. 4, § 7 GDPR)</a:t>
            </a:r>
          </a:p>
          <a:p>
            <a:pPr algn="just"/>
            <a:endParaRPr lang="it-IT" dirty="0" smtClean="0"/>
          </a:p>
          <a:p>
            <a:pPr algn="ctr"/>
            <a:r>
              <a:rPr lang="it-IT" dirty="0" smtClean="0"/>
              <a:t>  </a:t>
            </a:r>
            <a:endParaRPr lang="it-IT" dirty="0"/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5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teoria alla pratica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76682"/>
              </p:ext>
            </p:extLst>
          </p:nvPr>
        </p:nvGraphicFramePr>
        <p:xfrm>
          <a:off x="503238" y="1327150"/>
          <a:ext cx="907097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364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teoria alla pratica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265990"/>
              </p:ext>
            </p:extLst>
          </p:nvPr>
        </p:nvGraphicFramePr>
        <p:xfrm>
          <a:off x="503238" y="1327150"/>
          <a:ext cx="907097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16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teoria alla pratica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531192"/>
              </p:ext>
            </p:extLst>
          </p:nvPr>
        </p:nvGraphicFramePr>
        <p:xfrm>
          <a:off x="503238" y="1327150"/>
          <a:ext cx="907097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729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teoria alla pratica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817958"/>
              </p:ext>
            </p:extLst>
          </p:nvPr>
        </p:nvGraphicFramePr>
        <p:xfrm>
          <a:off x="503238" y="1327150"/>
          <a:ext cx="907097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77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9300" y="184464"/>
            <a:ext cx="7699375" cy="717550"/>
          </a:xfrm>
        </p:spPr>
        <p:txBody>
          <a:bodyPr/>
          <a:lstStyle/>
          <a:p>
            <a:r>
              <a:rPr lang="it-IT" dirty="0" smtClean="0"/>
              <a:t> in conclusione …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34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algn="ctr"/>
            <a:r>
              <a:rPr lang="it-IT" dirty="0" smtClean="0"/>
              <a:t>Ogni trattamento necessita di una verifica</a:t>
            </a:r>
          </a:p>
          <a:p>
            <a:pPr algn="ctr"/>
            <a:r>
              <a:rPr lang="it-IT" dirty="0" smtClean="0"/>
              <a:t> delle concrete  circostanze giuridiche e fattuali</a:t>
            </a:r>
          </a:p>
          <a:p>
            <a:pPr algn="ctr"/>
            <a:r>
              <a:rPr lang="it-IT" dirty="0" smtClean="0"/>
              <a:t> per individuare la corretta figura </a:t>
            </a:r>
          </a:p>
          <a:p>
            <a:pPr algn="ctr"/>
            <a:r>
              <a:rPr lang="it-IT" dirty="0" smtClean="0"/>
              <a:t>del soggetto attivo.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90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domande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61" y="1327150"/>
            <a:ext cx="4676329" cy="3740150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6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36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48" y="1327150"/>
            <a:ext cx="6649155" cy="3740150"/>
          </a:xfrm>
        </p:spPr>
      </p:pic>
    </p:spTree>
    <p:extLst>
      <p:ext uri="{BB962C8B-B14F-4D97-AF65-F5344CB8AC3E}">
        <p14:creationId xmlns:p14="http://schemas.microsoft.com/office/powerpoint/2010/main" val="27987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IL TITOLARE E’...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76" y="1327150"/>
            <a:ext cx="9649072" cy="3740150"/>
          </a:xfrm>
        </p:spPr>
        <p:txBody>
          <a:bodyPr/>
          <a:lstStyle/>
          <a:p>
            <a:pPr algn="ctr"/>
            <a:r>
              <a:rPr lang="it-IT" sz="2400" dirty="0" smtClean="0"/>
              <a:t>  </a:t>
            </a:r>
            <a:endParaRPr lang="it-IT" sz="2800" i="1" dirty="0"/>
          </a:p>
          <a:p>
            <a:pPr algn="just"/>
            <a:r>
              <a:rPr lang="it-IT" sz="2800" i="1" dirty="0"/>
              <a:t>	</a:t>
            </a:r>
            <a:r>
              <a:rPr lang="it-IT" sz="2800" i="1" dirty="0" smtClean="0"/>
              <a:t>						</a:t>
            </a:r>
          </a:p>
          <a:p>
            <a:pPr algn="ctr"/>
            <a:r>
              <a:rPr lang="it-IT" dirty="0" smtClean="0"/>
              <a:t>chi decide il perché e il come del trattamento</a:t>
            </a:r>
          </a:p>
          <a:p>
            <a:pPr algn="ctr"/>
            <a:r>
              <a:rPr lang="it-IT" dirty="0" smtClean="0"/>
              <a:t>  </a:t>
            </a:r>
            <a:endParaRPr lang="it-IT" dirty="0"/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9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LE FINALITA’ DEL TRATTAMENTO  ...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76" y="1327150"/>
            <a:ext cx="9649072" cy="3740150"/>
          </a:xfrm>
        </p:spPr>
        <p:txBody>
          <a:bodyPr/>
          <a:lstStyle/>
          <a:p>
            <a:pPr algn="ctr"/>
            <a:r>
              <a:rPr lang="it-IT" sz="2400" dirty="0" smtClean="0"/>
              <a:t>  </a:t>
            </a:r>
            <a:endParaRPr lang="it-IT" sz="2800" i="1" dirty="0"/>
          </a:p>
          <a:p>
            <a:pPr algn="ctr"/>
            <a:r>
              <a:rPr lang="it-IT" dirty="0" smtClean="0"/>
              <a:t>Il </a:t>
            </a:r>
            <a:r>
              <a:rPr lang="it-IT" i="1" dirty="0" smtClean="0"/>
              <a:t>perché</a:t>
            </a:r>
            <a:r>
              <a:rPr lang="it-IT" dirty="0" smtClean="0"/>
              <a:t> è l’obiettivo al servizio del quale viene effettuato il trattamento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  </a:t>
            </a:r>
          </a:p>
          <a:p>
            <a:pPr algn="ctr"/>
            <a:r>
              <a:rPr lang="it-IT" sz="1800" i="1" dirty="0" smtClean="0"/>
              <a:t>(ad es. Il trattamento di dati in ambito lavorativo è funzionale alle esigenze di stipula di un contratto di lavoro)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8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err="1" smtClean="0"/>
              <a:t>I</a:t>
            </a:r>
            <a:r>
              <a:rPr lang="pt-BR" sz="2800" dirty="0" smtClean="0"/>
              <a:t> MEZZI DEL TRATTAMENTO  ...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76" y="1327150"/>
            <a:ext cx="9649072" cy="3740150"/>
          </a:xfrm>
        </p:spPr>
        <p:txBody>
          <a:bodyPr/>
          <a:lstStyle/>
          <a:p>
            <a:pPr algn="ctr"/>
            <a:r>
              <a:rPr lang="it-IT" sz="2400" dirty="0" smtClean="0"/>
              <a:t>  </a:t>
            </a:r>
            <a:r>
              <a:rPr lang="it-IT" dirty="0" smtClean="0"/>
              <a:t>Il </a:t>
            </a:r>
            <a:r>
              <a:rPr lang="it-IT" dirty="0" smtClean="0"/>
              <a:t>“</a:t>
            </a:r>
            <a:r>
              <a:rPr lang="it-IT" i="1" dirty="0" smtClean="0"/>
              <a:t>come si tratta</a:t>
            </a:r>
            <a:r>
              <a:rPr lang="it-IT" dirty="0" smtClean="0"/>
              <a:t>” si riferisce non solo ai mezzi tecnici (</a:t>
            </a:r>
            <a:r>
              <a:rPr lang="it-IT" dirty="0" err="1" smtClean="0"/>
              <a:t>hw</a:t>
            </a:r>
            <a:r>
              <a:rPr lang="it-IT" dirty="0" smtClean="0"/>
              <a:t> e </a:t>
            </a:r>
            <a:r>
              <a:rPr lang="it-IT" dirty="0" err="1" smtClean="0"/>
              <a:t>sw</a:t>
            </a:r>
            <a:r>
              <a:rPr lang="it-IT" dirty="0" smtClean="0"/>
              <a:t>) </a:t>
            </a:r>
            <a:endParaRPr lang="it-IT" dirty="0" smtClean="0"/>
          </a:p>
          <a:p>
            <a:pPr algn="ctr"/>
            <a:r>
              <a:rPr lang="it-IT" dirty="0" smtClean="0"/>
              <a:t>ma </a:t>
            </a:r>
            <a:r>
              <a:rPr lang="it-IT" dirty="0" smtClean="0"/>
              <a:t>anche a …</a:t>
            </a:r>
          </a:p>
          <a:p>
            <a:pPr algn="ctr"/>
            <a:r>
              <a:rPr lang="it-IT" dirty="0" smtClean="0"/>
              <a:t>quali dati trattare, quali terzi avranno accesso ai dati; per quanto tempo trattare i dati;  quando tali dati saranno eliminati; </a:t>
            </a:r>
            <a:r>
              <a:rPr lang="it-IT" dirty="0" err="1" smtClean="0"/>
              <a:t>etc</a:t>
            </a:r>
            <a:r>
              <a:rPr lang="it-IT" dirty="0" smtClean="0"/>
              <a:t> …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8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Chi tratta i dati nell’INFN?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1916" y="1310076"/>
            <a:ext cx="9070975" cy="3740150"/>
          </a:xfrm>
        </p:spPr>
        <p:txBody>
          <a:bodyPr/>
          <a:lstStyle/>
          <a:p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/>
              <a:t>L’INFN è il TITOLARE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MILANO – 19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formazione sul trattamento dei dati personali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6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La  delibera CD 14844/2018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ctr"/>
            <a:r>
              <a:rPr lang="it-IT" dirty="0" smtClean="0"/>
              <a:t>L’ORGANIZZAZIONE DEL TRATTAMENTO </a:t>
            </a:r>
          </a:p>
          <a:p>
            <a:pPr algn="ctr"/>
            <a:r>
              <a:rPr lang="it-IT" dirty="0" smtClean="0"/>
              <a:t>DEI DATI PERSONALI </a:t>
            </a:r>
          </a:p>
          <a:p>
            <a:pPr algn="ctr"/>
            <a:r>
              <a:rPr lang="it-IT" dirty="0" smtClean="0"/>
              <a:t>NELL’INFN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La  delibera CD 14844/2018 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/>
          </p:nvPr>
        </p:nvGraphicFramePr>
        <p:xfrm>
          <a:off x="503238" y="1327150"/>
          <a:ext cx="9070975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912A-B584-4AC7-9983-D43B1428DAB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2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948</Words>
  <Application>Microsoft Office PowerPoint</Application>
  <PresentationFormat>Personalizzato</PresentationFormat>
  <Paragraphs>321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1" baseType="lpstr">
      <vt:lpstr>Microsoft YaHei</vt:lpstr>
      <vt:lpstr>Arial</vt:lpstr>
      <vt:lpstr>Arial Unicode MS</vt:lpstr>
      <vt:lpstr>Times New Roman</vt:lpstr>
      <vt:lpstr>Tema di Office</vt:lpstr>
      <vt:lpstr>Workshop della Commissione Calcolo e Reti dell'I.N.F.N.</vt:lpstr>
      <vt:lpstr>         GLI ATTORI  </vt:lpstr>
      <vt:lpstr>IL TITOLARE E’...</vt:lpstr>
      <vt:lpstr>IL TITOLARE E’...</vt:lpstr>
      <vt:lpstr>LE FINALITA’ DEL TRATTAMENTO  ...</vt:lpstr>
      <vt:lpstr>I MEZZI DEL TRATTAMENTO  ...</vt:lpstr>
      <vt:lpstr>Chi tratta i dati nell’INFN?</vt:lpstr>
      <vt:lpstr>La  delibera CD 14844/2018 </vt:lpstr>
      <vt:lpstr>La  delibera CD 14844/2018 </vt:lpstr>
      <vt:lpstr>RUOLO dei Direttori e Responsabili</vt:lpstr>
      <vt:lpstr>RUOLO DEI DIRETTORI</vt:lpstr>
      <vt:lpstr>IL CONTITOLARE E’...</vt:lpstr>
      <vt:lpstr>IL CONTITOLARE E’...</vt:lpstr>
      <vt:lpstr>RAPPORTI FRA CONTITOLARI  </vt:lpstr>
      <vt:lpstr>RAPPORTI FRA CONTITOLARI  </vt:lpstr>
      <vt:lpstr>IL RESPONSABILE E’...</vt:lpstr>
      <vt:lpstr>IL RESPONSABILE E’...</vt:lpstr>
      <vt:lpstr>RAPPORTI FRA TITOLARE E RESPONSABILE </vt:lpstr>
      <vt:lpstr>RAPPORTI FRA TITOLARE E RESPONSABILE </vt:lpstr>
      <vt:lpstr>OBBLIGHI del RESPONSABILE  </vt:lpstr>
      <vt:lpstr>OBBLIGI DEL RESPONSABILE  </vt:lpstr>
      <vt:lpstr>DALLA TEORIA ALLA PRATICA</vt:lpstr>
      <vt:lpstr>RAPPORTI FRA RESPONSABILE E SUB-RESPONSABILE  </vt:lpstr>
      <vt:lpstr>IL SUB-RESPONSABILE  ...</vt:lpstr>
      <vt:lpstr>In sintesi</vt:lpstr>
      <vt:lpstr>Dalla teoria alla pratica</vt:lpstr>
      <vt:lpstr>Dalla teoria alla pratica</vt:lpstr>
      <vt:lpstr>Dalla teoria alla pratica</vt:lpstr>
      <vt:lpstr>Dalla teoria alla pratica</vt:lpstr>
      <vt:lpstr>Dalla teoria alla pratica</vt:lpstr>
      <vt:lpstr>Dalla teoria alla pratica</vt:lpstr>
      <vt:lpstr>Dalla teoria alla pratica</vt:lpstr>
      <vt:lpstr>Dalla teoria alla pratica</vt:lpstr>
      <vt:lpstr> in conclusione …</vt:lpstr>
      <vt:lpstr>domande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ettore ronconi</cp:lastModifiedBy>
  <cp:revision>145</cp:revision>
  <cp:lastPrinted>1601-01-01T00:00:00Z</cp:lastPrinted>
  <dcterms:created xsi:type="dcterms:W3CDTF">1601-01-01T00:00:00Z</dcterms:created>
  <dcterms:modified xsi:type="dcterms:W3CDTF">2019-06-03T15:53:06Z</dcterms:modified>
</cp:coreProperties>
</file>