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2" r:id="rId1"/>
  </p:sldMasterIdLst>
  <p:sldIdLst>
    <p:sldId id="256" r:id="rId2"/>
    <p:sldId id="257" r:id="rId3"/>
    <p:sldId id="258" r:id="rId4"/>
    <p:sldId id="259" r:id="rId5"/>
    <p:sldId id="260" r:id="rId6"/>
    <p:sldId id="276" r:id="rId7"/>
    <p:sldId id="285" r:id="rId8"/>
    <p:sldId id="261" r:id="rId9"/>
    <p:sldId id="286" r:id="rId10"/>
    <p:sldId id="265" r:id="rId11"/>
    <p:sldId id="274" r:id="rId12"/>
    <p:sldId id="275" r:id="rId13"/>
    <p:sldId id="277" r:id="rId14"/>
    <p:sldId id="280" r:id="rId15"/>
    <p:sldId id="281" r:id="rId16"/>
    <p:sldId id="283" r:id="rId17"/>
    <p:sldId id="284" r:id="rId18"/>
    <p:sldId id="282" r:id="rId19"/>
    <p:sldId id="27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4"/>
    <p:restoredTop sz="86420"/>
  </p:normalViewPr>
  <p:slideViewPr>
    <p:cSldViewPr snapToGrid="0" snapToObjects="1">
      <p:cViewPr varScale="1">
        <p:scale>
          <a:sx n="93" d="100"/>
          <a:sy n="93" d="100"/>
        </p:scale>
        <p:origin x="232" y="26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11T23:58:20.284"/>
    </inkml:context>
    <inkml:brush xml:id="br0">
      <inkml:brushProperty name="width" value="0.1" units="cm"/>
      <inkml:brushProperty name="height" value="0.1" units="cm"/>
      <inkml:brushProperty name="color" value="#AE198D"/>
      <inkml:brushProperty name="inkEffects" value="galaxy"/>
      <inkml:brushProperty name="anchorX" value="0"/>
      <inkml:brushProperty name="anchorY" value="0"/>
      <inkml:brushProperty name="scaleFactor" value="0.5"/>
    </inkml:brush>
  </inkml:definitions>
  <inkml:trace contextRef="#ctx0" brushRef="#br0">1 0 24575,'0'0'0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11T23:58:22.566"/>
    </inkml:context>
    <inkml:brush xml:id="br0">
      <inkml:brushProperty name="width" value="0.1" units="cm"/>
      <inkml:brushProperty name="height" value="0.1" units="cm"/>
      <inkml:brushProperty name="color" value="#AE198D"/>
      <inkml:brushProperty name="inkEffects" value="galaxy"/>
      <inkml:brushProperty name="anchorX" value="-18693.98828"/>
      <inkml:brushProperty name="anchorY" value="-9996.41992"/>
      <inkml:brushProperty name="scaleFactor" value="0.5"/>
    </inkml:brush>
  </inkml:definitions>
  <inkml:trace contextRef="#ctx0" brushRef="#br0">1 0 24575,'0'0'0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11T23:58:25.126"/>
    </inkml:context>
    <inkml:brush xml:id="br0">
      <inkml:brushProperty name="width" value="0.1" units="cm"/>
      <inkml:brushProperty name="height" value="0.1" units="cm"/>
      <inkml:brushProperty name="color" value="#AE198D"/>
      <inkml:brushProperty name="inkEffects" value="galaxy"/>
      <inkml:brushProperty name="anchorX" value="-35086.88281"/>
      <inkml:brushProperty name="anchorY" value="-20027.82813"/>
      <inkml:brushProperty name="scaleFactor" value="0.5"/>
    </inkml:brush>
  </inkml:definitions>
  <inkml:trace contextRef="#ctx0" brushRef="#br0">1 0 24575,'0'0'0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11T23:58:26.084"/>
    </inkml:context>
    <inkml:brush xml:id="br0">
      <inkml:brushProperty name="width" value="0.1" units="cm"/>
      <inkml:brushProperty name="height" value="0.1" units="cm"/>
      <inkml:brushProperty name="color" value="#AE198D"/>
      <inkml:brushProperty name="inkEffects" value="galaxy"/>
      <inkml:brushProperty name="anchorX" value="-53875.64844"/>
      <inkml:brushProperty name="anchorY" value="-29955.05469"/>
      <inkml:brushProperty name="scaleFactor" value="0.5"/>
    </inkml:brush>
  </inkml:definitions>
  <inkml:trace contextRef="#ctx0" brushRef="#br0">1 1 24575,'0'0'0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11T23:58:28.128"/>
    </inkml:context>
    <inkml:brush xml:id="br0">
      <inkml:brushProperty name="width" value="0.1" units="cm"/>
      <inkml:brushProperty name="height" value="0.1" units="cm"/>
      <inkml:brushProperty name="color" value="#AE198D"/>
      <inkml:brushProperty name="inkEffects" value="galaxy"/>
      <inkml:brushProperty name="anchorX" value="-72664.41406"/>
      <inkml:brushProperty name="anchorY" value="-39928.75781"/>
      <inkml:brushProperty name="scaleFactor" value="0.5"/>
    </inkml:brush>
    <inkml:brush xml:id="br1">
      <inkml:brushProperty name="width" value="0.1" units="cm"/>
      <inkml:brushProperty name="height" value="0.1" units="cm"/>
      <inkml:brushProperty name="color" value="#AE198D"/>
      <inkml:brushProperty name="inkEffects" value="galaxy"/>
      <inkml:brushProperty name="anchorX" value="-88908.48438"/>
      <inkml:brushProperty name="anchorY" value="-49997.10938"/>
      <inkml:brushProperty name="scaleFactor" value="0.5"/>
    </inkml:brush>
  </inkml:definitions>
  <inkml:trace contextRef="#ctx0" brushRef="#br0">0 0 24575,'0'0'0</inkml:trace>
  <inkml:trace contextRef="#ctx0" brushRef="#br1" timeOffset="458">0 0 24575,'0'0'0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11T23:58:31.965"/>
    </inkml:context>
    <inkml:brush xml:id="br0">
      <inkml:brushProperty name="width" value="0.1" units="cm"/>
      <inkml:brushProperty name="height" value="0.1" units="cm"/>
      <inkml:brushProperty name="color" value="#AE198D"/>
      <inkml:brushProperty name="inkEffects" value="galaxy"/>
      <inkml:brushProperty name="anchorX" value="-105152.55469"/>
      <inkml:brushProperty name="anchorY" value="-60065.46094"/>
      <inkml:brushProperty name="scaleFactor" value="0.5"/>
    </inkml:brush>
  </inkml:definitions>
  <inkml:trace contextRef="#ctx0" brushRef="#br0">1 0 24575,'0'0'0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11T23:58:34.681"/>
    </inkml:context>
    <inkml:brush xml:id="br0">
      <inkml:brushProperty name="width" value="0.1" units="cm"/>
      <inkml:brushProperty name="height" value="0.1" units="cm"/>
      <inkml:brushProperty name="color" value="#AE198D"/>
      <inkml:brushProperty name="inkEffects" value="galaxy"/>
      <inkml:brushProperty name="anchorX" value="-119417.07813"/>
      <inkml:brushProperty name="anchorY" value="-66966.51563"/>
      <inkml:brushProperty name="scaleFactor" value="0.5"/>
    </inkml:brush>
  </inkml:definitions>
  <inkml:trace contextRef="#ctx0" brushRef="#br0">1 0 24575,'0'0'0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6E915D5C-2A9C-BB4B-949B-429D8350D6B4}" type="datetimeFigureOut">
              <a:rPr lang="it-IT" smtClean="0"/>
              <a:t>16/02/19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547D236-459A-4443-B273-01B268F97097}" type="slidenum">
              <a:rPr lang="it-IT" smtClean="0"/>
              <a:t>‹N›</a:t>
            </a:fld>
            <a:endParaRPr lang="it-IT"/>
          </a:p>
        </p:txBody>
      </p:sp>
    </p:spTree>
    <p:extLst>
      <p:ext uri="{BB962C8B-B14F-4D97-AF65-F5344CB8AC3E}">
        <p14:creationId xmlns:p14="http://schemas.microsoft.com/office/powerpoint/2010/main" val="275710127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6E915D5C-2A9C-BB4B-949B-429D8350D6B4}" type="datetimeFigureOut">
              <a:rPr lang="it-IT" smtClean="0"/>
              <a:t>16/02/19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547D236-459A-4443-B273-01B268F97097}" type="slidenum">
              <a:rPr lang="it-IT" smtClean="0"/>
              <a:t>‹N›</a:t>
            </a:fld>
            <a:endParaRPr lang="it-IT"/>
          </a:p>
        </p:txBody>
      </p:sp>
    </p:spTree>
    <p:extLst>
      <p:ext uri="{BB962C8B-B14F-4D97-AF65-F5344CB8AC3E}">
        <p14:creationId xmlns:p14="http://schemas.microsoft.com/office/powerpoint/2010/main" val="3938779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6E915D5C-2A9C-BB4B-949B-429D8350D6B4}" type="datetimeFigureOut">
              <a:rPr lang="it-IT" smtClean="0"/>
              <a:t>16/02/19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547D236-459A-4443-B273-01B268F97097}" type="slidenum">
              <a:rPr lang="it-IT" smtClean="0"/>
              <a:t>‹N›</a:t>
            </a:fld>
            <a:endParaRPr lang="it-IT"/>
          </a:p>
        </p:txBody>
      </p:sp>
    </p:spTree>
    <p:extLst>
      <p:ext uri="{BB962C8B-B14F-4D97-AF65-F5344CB8AC3E}">
        <p14:creationId xmlns:p14="http://schemas.microsoft.com/office/powerpoint/2010/main" val="230874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6E915D5C-2A9C-BB4B-949B-429D8350D6B4}" type="datetimeFigureOut">
              <a:rPr lang="it-IT" smtClean="0"/>
              <a:t>16/02/19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547D236-459A-4443-B273-01B268F97097}" type="slidenum">
              <a:rPr lang="it-IT" smtClean="0"/>
              <a:t>‹N›</a:t>
            </a:fld>
            <a:endParaRPr lang="it-IT"/>
          </a:p>
        </p:txBody>
      </p:sp>
    </p:spTree>
    <p:extLst>
      <p:ext uri="{BB962C8B-B14F-4D97-AF65-F5344CB8AC3E}">
        <p14:creationId xmlns:p14="http://schemas.microsoft.com/office/powerpoint/2010/main" val="233270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6E915D5C-2A9C-BB4B-949B-429D8350D6B4}" type="datetimeFigureOut">
              <a:rPr lang="it-IT" smtClean="0"/>
              <a:t>16/02/19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547D236-459A-4443-B273-01B268F97097}" type="slidenum">
              <a:rPr lang="it-IT" smtClean="0"/>
              <a:t>‹N›</a:t>
            </a:fld>
            <a:endParaRPr lang="it-IT"/>
          </a:p>
        </p:txBody>
      </p:sp>
    </p:spTree>
    <p:extLst>
      <p:ext uri="{BB962C8B-B14F-4D97-AF65-F5344CB8AC3E}">
        <p14:creationId xmlns:p14="http://schemas.microsoft.com/office/powerpoint/2010/main" val="286288814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it-IT"/>
              <a:t>Modifica gli stili del testo dello schema
Secondo livello
Terzo livello
Quarto livello
Quinto livello</a:t>
            </a:r>
            <a:endParaRPr lang="en-US" dirty="0"/>
          </a:p>
        </p:txBody>
      </p:sp>
      <p:sp>
        <p:nvSpPr>
          <p:cNvPr id="8" name="Date Placeholder 7"/>
          <p:cNvSpPr>
            <a:spLocks noGrp="1"/>
          </p:cNvSpPr>
          <p:nvPr>
            <p:ph type="dt" sz="half" idx="10"/>
          </p:nvPr>
        </p:nvSpPr>
        <p:spPr/>
        <p:txBody>
          <a:bodyPr/>
          <a:lstStyle/>
          <a:p>
            <a:fld id="{6E915D5C-2A9C-BB4B-949B-429D8350D6B4}" type="datetimeFigureOut">
              <a:rPr lang="it-IT" smtClean="0"/>
              <a:t>16/02/19</a:t>
            </a:fld>
            <a:endParaRPr lang="it-IT"/>
          </a:p>
        </p:txBody>
      </p:sp>
      <p:sp>
        <p:nvSpPr>
          <p:cNvPr id="9" name="Footer Placeholder 8"/>
          <p:cNvSpPr>
            <a:spLocks noGrp="1"/>
          </p:cNvSpPr>
          <p:nvPr>
            <p:ph type="ftr" sz="quarter" idx="11"/>
          </p:nvPr>
        </p:nvSpPr>
        <p:spPr/>
        <p:txBody>
          <a:bodyPr/>
          <a:lstStyle/>
          <a:p>
            <a:endParaRPr lang="it-IT"/>
          </a:p>
        </p:txBody>
      </p:sp>
      <p:sp>
        <p:nvSpPr>
          <p:cNvPr id="10" name="Slide Number Placeholder 9"/>
          <p:cNvSpPr>
            <a:spLocks noGrp="1"/>
          </p:cNvSpPr>
          <p:nvPr>
            <p:ph type="sldNum" sz="quarter" idx="12"/>
          </p:nvPr>
        </p:nvSpPr>
        <p:spPr/>
        <p:txBody>
          <a:bodyPr/>
          <a:lstStyle/>
          <a:p>
            <a:fld id="{2547D236-459A-4443-B273-01B268F97097}" type="slidenum">
              <a:rPr lang="it-IT" smtClean="0"/>
              <a:t>‹N›</a:t>
            </a:fld>
            <a:endParaRPr lang="it-IT"/>
          </a:p>
        </p:txBody>
      </p:sp>
    </p:spTree>
    <p:extLst>
      <p:ext uri="{BB962C8B-B14F-4D97-AF65-F5344CB8AC3E}">
        <p14:creationId xmlns:p14="http://schemas.microsoft.com/office/powerpoint/2010/main" val="1906768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it-IT"/>
              <a:t>Modifica gli stili del testo dello schema
Secondo livello
Terzo livello
Quarto livello
Quinto livello</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6E915D5C-2A9C-BB4B-949B-429D8350D6B4}" type="datetimeFigureOut">
              <a:rPr lang="it-IT" smtClean="0"/>
              <a:t>16/02/19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547D236-459A-4443-B273-01B268F97097}" type="slidenum">
              <a:rPr lang="it-IT" smtClean="0"/>
              <a:t>‹N›</a:t>
            </a:fld>
            <a:endParaRPr lang="it-IT"/>
          </a:p>
        </p:txBody>
      </p:sp>
      <p:sp>
        <p:nvSpPr>
          <p:cNvPr id="10" name="Title 9"/>
          <p:cNvSpPr>
            <a:spLocks noGrp="1"/>
          </p:cNvSpPr>
          <p:nvPr>
            <p:ph type="title"/>
          </p:nvPr>
        </p:nvSpPr>
        <p:spPr/>
        <p:txBody>
          <a:bodyPr/>
          <a:lstStyle/>
          <a:p>
            <a:r>
              <a:rPr lang="it-IT"/>
              <a:t>Fare clic per modificare lo stile del titolo dello schema</a:t>
            </a:r>
            <a:endParaRPr lang="en-US" dirty="0"/>
          </a:p>
        </p:txBody>
      </p:sp>
    </p:spTree>
    <p:extLst>
      <p:ext uri="{BB962C8B-B14F-4D97-AF65-F5344CB8AC3E}">
        <p14:creationId xmlns:p14="http://schemas.microsoft.com/office/powerpoint/2010/main" val="2645914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E915D5C-2A9C-BB4B-949B-429D8350D6B4}" type="datetimeFigureOut">
              <a:rPr lang="it-IT" smtClean="0"/>
              <a:t>16/02/19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547D236-459A-4443-B273-01B268F97097}" type="slidenum">
              <a:rPr lang="it-IT" smtClean="0"/>
              <a:t>‹N›</a:t>
            </a:fld>
            <a:endParaRPr lang="it-IT"/>
          </a:p>
        </p:txBody>
      </p:sp>
    </p:spTree>
    <p:extLst>
      <p:ext uri="{BB962C8B-B14F-4D97-AF65-F5344CB8AC3E}">
        <p14:creationId xmlns:p14="http://schemas.microsoft.com/office/powerpoint/2010/main" val="2303264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915D5C-2A9C-BB4B-949B-429D8350D6B4}" type="datetimeFigureOut">
              <a:rPr lang="it-IT" smtClean="0"/>
              <a:t>16/02/19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2547D236-459A-4443-B273-01B268F97097}" type="slidenum">
              <a:rPr lang="it-IT" smtClean="0"/>
              <a:t>‹N›</a:t>
            </a:fld>
            <a:endParaRPr lang="it-IT"/>
          </a:p>
        </p:txBody>
      </p:sp>
    </p:spTree>
    <p:extLst>
      <p:ext uri="{BB962C8B-B14F-4D97-AF65-F5344CB8AC3E}">
        <p14:creationId xmlns:p14="http://schemas.microsoft.com/office/powerpoint/2010/main" val="4109236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6E915D5C-2A9C-BB4B-949B-429D8350D6B4}" type="datetimeFigureOut">
              <a:rPr lang="it-IT" smtClean="0"/>
              <a:t>16/02/19</a:t>
            </a:fld>
            <a:endParaRPr lang="it-IT"/>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it-IT"/>
          </a:p>
        </p:txBody>
      </p:sp>
      <p:sp>
        <p:nvSpPr>
          <p:cNvPr id="7" name="Slide Number Placeholder 6"/>
          <p:cNvSpPr>
            <a:spLocks noGrp="1"/>
          </p:cNvSpPr>
          <p:nvPr>
            <p:ph type="sldNum" sz="quarter" idx="12"/>
          </p:nvPr>
        </p:nvSpPr>
        <p:spPr/>
        <p:txBody>
          <a:bodyPr/>
          <a:lstStyle/>
          <a:p>
            <a:fld id="{2547D236-459A-4443-B273-01B268F97097}" type="slidenum">
              <a:rPr lang="it-IT" smtClean="0"/>
              <a:t>‹N›</a:t>
            </a:fld>
            <a:endParaRPr lang="it-IT"/>
          </a:p>
        </p:txBody>
      </p:sp>
    </p:spTree>
    <p:extLst>
      <p:ext uri="{BB962C8B-B14F-4D97-AF65-F5344CB8AC3E}">
        <p14:creationId xmlns:p14="http://schemas.microsoft.com/office/powerpoint/2010/main" val="4225739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6E915D5C-2A9C-BB4B-949B-429D8350D6B4}" type="datetimeFigureOut">
              <a:rPr lang="it-IT" smtClean="0"/>
              <a:t>16/02/19</a:t>
            </a:fld>
            <a:endParaRPr lang="it-IT"/>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it-IT"/>
          </a:p>
        </p:txBody>
      </p:sp>
      <p:sp>
        <p:nvSpPr>
          <p:cNvPr id="7" name="Slide Number Placeholder 6"/>
          <p:cNvSpPr>
            <a:spLocks noGrp="1"/>
          </p:cNvSpPr>
          <p:nvPr>
            <p:ph type="sldNum" sz="quarter" idx="12"/>
          </p:nvPr>
        </p:nvSpPr>
        <p:spPr/>
        <p:txBody>
          <a:bodyPr/>
          <a:lstStyle/>
          <a:p>
            <a:fld id="{2547D236-459A-4443-B273-01B268F97097}" type="slidenum">
              <a:rPr lang="it-IT" smtClean="0"/>
              <a:t>‹N›</a:t>
            </a:fld>
            <a:endParaRPr lang="it-IT"/>
          </a:p>
        </p:txBody>
      </p:sp>
    </p:spTree>
    <p:extLst>
      <p:ext uri="{BB962C8B-B14F-4D97-AF65-F5344CB8AC3E}">
        <p14:creationId xmlns:p14="http://schemas.microsoft.com/office/powerpoint/2010/main" val="1843922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6E915D5C-2A9C-BB4B-949B-429D8350D6B4}" type="datetimeFigureOut">
              <a:rPr lang="it-IT" smtClean="0"/>
              <a:t>16/02/19</a:t>
            </a:fld>
            <a:endParaRPr lang="it-IT"/>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it-IT"/>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2547D236-459A-4443-B273-01B268F97097}" type="slidenum">
              <a:rPr lang="it-IT" smtClean="0"/>
              <a:t>‹N›</a:t>
            </a:fld>
            <a:endParaRPr lang="it-IT"/>
          </a:p>
        </p:txBody>
      </p:sp>
    </p:spTree>
    <p:extLst>
      <p:ext uri="{BB962C8B-B14F-4D97-AF65-F5344CB8AC3E}">
        <p14:creationId xmlns:p14="http://schemas.microsoft.com/office/powerpoint/2010/main" val="4065840031"/>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customXml" Target="../ink/ink7.xml"/><Relationship Id="rId3" Type="http://schemas.openxmlformats.org/officeDocument/2006/relationships/image" Target="../media/image8.png"/><Relationship Id="rId7" Type="http://schemas.openxmlformats.org/officeDocument/2006/relationships/customXml" Target="../ink/ink4.xml"/><Relationship Id="rId12" Type="http://schemas.openxmlformats.org/officeDocument/2006/relationships/image" Target="../media/image12.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customXml" Target="../ink/ink6.xml"/><Relationship Id="rId5" Type="http://schemas.openxmlformats.org/officeDocument/2006/relationships/image" Target="../media/image9.png"/><Relationship Id="rId10" Type="http://schemas.openxmlformats.org/officeDocument/2006/relationships/image" Target="../media/image11.png"/><Relationship Id="rId4" Type="http://schemas.openxmlformats.org/officeDocument/2006/relationships/customXml" Target="../ink/ink2.xml"/><Relationship Id="rId9" Type="http://schemas.openxmlformats.org/officeDocument/2006/relationships/customXml" Target="../ink/ink5.xml"/><Relationship Id="rId14" Type="http://schemas.openxmlformats.org/officeDocument/2006/relationships/image" Target="../media/image1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BBFAA6-84CC-BA49-97FB-449BBF963E97}"/>
              </a:ext>
            </a:extLst>
          </p:cNvPr>
          <p:cNvSpPr>
            <a:spLocks noGrp="1"/>
          </p:cNvSpPr>
          <p:nvPr>
            <p:ph type="ctrTitle"/>
          </p:nvPr>
        </p:nvSpPr>
        <p:spPr>
          <a:xfrm>
            <a:off x="1524000" y="421105"/>
            <a:ext cx="9144000" cy="1179095"/>
          </a:xfrm>
        </p:spPr>
        <p:txBody>
          <a:bodyPr/>
          <a:lstStyle/>
          <a:p>
            <a:r>
              <a:rPr lang="it-IT" dirty="0"/>
              <a:t>LEONARDO SCIASCIA</a:t>
            </a:r>
          </a:p>
        </p:txBody>
      </p:sp>
      <p:sp>
        <p:nvSpPr>
          <p:cNvPr id="3" name="Sottotitolo 2">
            <a:extLst>
              <a:ext uri="{FF2B5EF4-FFF2-40B4-BE49-F238E27FC236}">
                <a16:creationId xmlns:a16="http://schemas.microsoft.com/office/drawing/2014/main" id="{153E7266-ECEB-7D48-921F-0DFCB40947BF}"/>
              </a:ext>
            </a:extLst>
          </p:cNvPr>
          <p:cNvSpPr>
            <a:spLocks noGrp="1"/>
          </p:cNvSpPr>
          <p:nvPr>
            <p:ph type="subTitle" idx="1"/>
          </p:nvPr>
        </p:nvSpPr>
        <p:spPr>
          <a:xfrm>
            <a:off x="1524000" y="2021305"/>
            <a:ext cx="9144000" cy="3236495"/>
          </a:xfrm>
        </p:spPr>
        <p:txBody>
          <a:bodyPr>
            <a:normAutofit/>
          </a:bodyPr>
          <a:lstStyle/>
          <a:p>
            <a:r>
              <a:rPr lang="it-IT" sz="4800" i="1" dirty="0">
                <a:latin typeface="Times New Roman" panose="02020603050405020304" pitchFamily="18" charset="0"/>
                <a:cs typeface="Times New Roman" panose="02020603050405020304" pitchFamily="18" charset="0"/>
              </a:rPr>
              <a:t>La scomparsa di Ettore Majorana</a:t>
            </a:r>
          </a:p>
        </p:txBody>
      </p:sp>
    </p:spTree>
    <p:extLst>
      <p:ext uri="{BB962C8B-B14F-4D97-AF65-F5344CB8AC3E}">
        <p14:creationId xmlns:p14="http://schemas.microsoft.com/office/powerpoint/2010/main" val="1244870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a:extLst>
              <a:ext uri="{FF2B5EF4-FFF2-40B4-BE49-F238E27FC236}">
                <a16:creationId xmlns:a16="http://schemas.microsoft.com/office/drawing/2014/main" id="{72C62CBF-71B9-AD46-98A7-24AC969596FE}"/>
              </a:ext>
            </a:extLst>
          </p:cNvPr>
          <p:cNvPicPr>
            <a:picLocks noGrp="1" noChangeAspect="1"/>
          </p:cNvPicPr>
          <p:nvPr>
            <p:ph idx="1"/>
          </p:nvPr>
        </p:nvPicPr>
        <p:blipFill>
          <a:blip r:embed="rId2"/>
          <a:stretch>
            <a:fillRect/>
          </a:stretch>
        </p:blipFill>
        <p:spPr>
          <a:xfrm>
            <a:off x="2357438" y="1471613"/>
            <a:ext cx="6400800" cy="4572000"/>
          </a:xfrm>
        </p:spPr>
      </p:pic>
    </p:spTree>
    <p:extLst>
      <p:ext uri="{BB962C8B-B14F-4D97-AF65-F5344CB8AC3E}">
        <p14:creationId xmlns:p14="http://schemas.microsoft.com/office/powerpoint/2010/main" val="2235935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a:extLst>
              <a:ext uri="{FF2B5EF4-FFF2-40B4-BE49-F238E27FC236}">
                <a16:creationId xmlns:a16="http://schemas.microsoft.com/office/drawing/2014/main" id="{69FB9AD3-08D2-424E-AEC2-06A3F0487F5C}"/>
              </a:ext>
            </a:extLst>
          </p:cNvPr>
          <p:cNvPicPr>
            <a:picLocks noGrp="1" noChangeAspect="1"/>
          </p:cNvPicPr>
          <p:nvPr>
            <p:ph idx="1"/>
          </p:nvPr>
        </p:nvPicPr>
        <p:blipFill>
          <a:blip r:embed="rId2"/>
          <a:stretch>
            <a:fillRect/>
          </a:stretch>
        </p:blipFill>
        <p:spPr>
          <a:xfrm>
            <a:off x="1928813" y="2043113"/>
            <a:ext cx="6743700" cy="3814762"/>
          </a:xfrm>
        </p:spPr>
      </p:pic>
    </p:spTree>
    <p:extLst>
      <p:ext uri="{BB962C8B-B14F-4D97-AF65-F5344CB8AC3E}">
        <p14:creationId xmlns:p14="http://schemas.microsoft.com/office/powerpoint/2010/main" val="2930165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6541000-47A7-7542-BE64-3FA0FE31BFBE}"/>
              </a:ext>
            </a:extLst>
          </p:cNvPr>
          <p:cNvSpPr>
            <a:spLocks noGrp="1"/>
          </p:cNvSpPr>
          <p:nvPr>
            <p:ph idx="1"/>
          </p:nvPr>
        </p:nvSpPr>
        <p:spPr>
          <a:xfrm>
            <a:off x="565483" y="541422"/>
            <a:ext cx="10022305" cy="6316578"/>
          </a:xfrm>
        </p:spPr>
        <p:txBody>
          <a:bodyPr>
            <a:noAutofit/>
          </a:bodyPr>
          <a:lstStyle/>
          <a:p>
            <a:pPr algn="just"/>
            <a:r>
              <a:rPr lang="it-IT" sz="4400" dirty="0"/>
              <a:t>La conoscenza di </a:t>
            </a:r>
            <a:r>
              <a:rPr lang="it-IT" sz="4400" dirty="0" err="1"/>
              <a:t>Werner</a:t>
            </a:r>
            <a:r>
              <a:rPr lang="it-IT" sz="4400" dirty="0"/>
              <a:t> </a:t>
            </a:r>
            <a:r>
              <a:rPr lang="it-IT" sz="4400" dirty="0" err="1"/>
              <a:t>Heisenberg</a:t>
            </a:r>
            <a:r>
              <a:rPr lang="it-IT" sz="4400" dirty="0"/>
              <a:t> potrebbe aver significato qualcosa come un </a:t>
            </a:r>
            <a:r>
              <a:rPr lang="it-IT" sz="4400" dirty="0" err="1"/>
              <a:t>trasfert</a:t>
            </a:r>
            <a:r>
              <a:rPr lang="it-IT" sz="4400" dirty="0"/>
              <a:t> scientifico, una trasposizione della responsabilità. Quando </a:t>
            </a:r>
            <a:r>
              <a:rPr lang="it-IT" sz="4400" dirty="0" err="1"/>
              <a:t>Heisenberg</a:t>
            </a:r>
            <a:r>
              <a:rPr lang="it-IT" sz="4400" dirty="0"/>
              <a:t>, nel 1932, pubblicò la sua teoria sui processi della scissione, Majorana espresse l’opinione che lo scienziato tedesco avesse «detto tutto»</a:t>
            </a:r>
          </a:p>
        </p:txBody>
      </p:sp>
    </p:spTree>
    <p:extLst>
      <p:ext uri="{BB962C8B-B14F-4D97-AF65-F5344CB8AC3E}">
        <p14:creationId xmlns:p14="http://schemas.microsoft.com/office/powerpoint/2010/main" val="446725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F53ECDE-1E1B-204D-A3FE-B8D49FA8819A}"/>
              </a:ext>
            </a:extLst>
          </p:cNvPr>
          <p:cNvSpPr>
            <a:spLocks noGrp="1"/>
          </p:cNvSpPr>
          <p:nvPr>
            <p:ph idx="1"/>
          </p:nvPr>
        </p:nvSpPr>
        <p:spPr>
          <a:xfrm>
            <a:off x="252663" y="613611"/>
            <a:ext cx="10383253" cy="5931567"/>
          </a:xfrm>
        </p:spPr>
        <p:txBody>
          <a:bodyPr>
            <a:normAutofit/>
          </a:bodyPr>
          <a:lstStyle/>
          <a:p>
            <a:pPr algn="just"/>
            <a:r>
              <a:rPr lang="it-IT" sz="6000" dirty="0"/>
              <a:t>Non uno di coloro che lo conobbero e gli furono vicini, e poi ne scrissero o ne parlarono, lo ricorda altrimenti che ‘strano’. Ed era veramente stranio, estraneo.</a:t>
            </a:r>
          </a:p>
        </p:txBody>
      </p:sp>
    </p:spTree>
    <p:extLst>
      <p:ext uri="{BB962C8B-B14F-4D97-AF65-F5344CB8AC3E}">
        <p14:creationId xmlns:p14="http://schemas.microsoft.com/office/powerpoint/2010/main" val="1613323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9578A28-1030-1846-A51D-0C24E3A64913}"/>
              </a:ext>
            </a:extLst>
          </p:cNvPr>
          <p:cNvSpPr>
            <a:spLocks noGrp="1"/>
          </p:cNvSpPr>
          <p:nvPr>
            <p:ph idx="1"/>
          </p:nvPr>
        </p:nvSpPr>
        <p:spPr>
          <a:xfrm>
            <a:off x="830179" y="685800"/>
            <a:ext cx="9130685" cy="5054227"/>
          </a:xfrm>
        </p:spPr>
        <p:txBody>
          <a:bodyPr>
            <a:noAutofit/>
          </a:bodyPr>
          <a:lstStyle/>
          <a:p>
            <a:pPr algn="just"/>
            <a:r>
              <a:rPr lang="it-IT" sz="4000" dirty="0"/>
              <a:t>Il fare è per lui intriso di questa premonizione, di questa paura. Gioca col tempo, col suo tempo, coi suoi anni, in inganni e ritardi. Tenta di dilatare la misura, di spostare il confine. Tenta di sottrarsi all’opera, all’opera che conclusa conclude. Che conclude la sua vita.</a:t>
            </a:r>
          </a:p>
        </p:txBody>
      </p:sp>
    </p:spTree>
    <p:extLst>
      <p:ext uri="{BB962C8B-B14F-4D97-AF65-F5344CB8AC3E}">
        <p14:creationId xmlns:p14="http://schemas.microsoft.com/office/powerpoint/2010/main" val="1783338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3CB3C3-0255-5843-9947-E17120D9A515}"/>
              </a:ext>
            </a:extLst>
          </p:cNvPr>
          <p:cNvSpPr>
            <a:spLocks noGrp="1"/>
          </p:cNvSpPr>
          <p:nvPr>
            <p:ph type="title"/>
          </p:nvPr>
        </p:nvSpPr>
        <p:spPr>
          <a:xfrm>
            <a:off x="2231136" y="100014"/>
            <a:ext cx="7729728" cy="1371600"/>
          </a:xfrm>
        </p:spPr>
        <p:txBody>
          <a:bodyPr/>
          <a:lstStyle/>
          <a:p>
            <a:r>
              <a:rPr lang="it-IT" dirty="0"/>
              <a:t>B29</a:t>
            </a:r>
          </a:p>
        </p:txBody>
      </p:sp>
      <p:pic>
        <p:nvPicPr>
          <p:cNvPr id="5" name="Segnaposto contenuto 4">
            <a:extLst>
              <a:ext uri="{FF2B5EF4-FFF2-40B4-BE49-F238E27FC236}">
                <a16:creationId xmlns:a16="http://schemas.microsoft.com/office/drawing/2014/main" id="{1094F5DD-9E9C-9742-B71B-178BE822B55B}"/>
              </a:ext>
            </a:extLst>
          </p:cNvPr>
          <p:cNvPicPr>
            <a:picLocks noGrp="1" noChangeAspect="1"/>
          </p:cNvPicPr>
          <p:nvPr>
            <p:ph idx="1"/>
          </p:nvPr>
        </p:nvPicPr>
        <p:blipFill>
          <a:blip r:embed="rId2"/>
          <a:stretch>
            <a:fillRect/>
          </a:stretch>
        </p:blipFill>
        <p:spPr>
          <a:xfrm>
            <a:off x="3071813" y="2043113"/>
            <a:ext cx="6043612" cy="4129087"/>
          </a:xfrm>
        </p:spPr>
      </p:pic>
    </p:spTree>
    <p:extLst>
      <p:ext uri="{BB962C8B-B14F-4D97-AF65-F5344CB8AC3E}">
        <p14:creationId xmlns:p14="http://schemas.microsoft.com/office/powerpoint/2010/main" val="4093996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75B9E2-ED86-4740-8544-7D4FA13574C6}"/>
              </a:ext>
            </a:extLst>
          </p:cNvPr>
          <p:cNvSpPr>
            <a:spLocks noGrp="1"/>
          </p:cNvSpPr>
          <p:nvPr>
            <p:ph type="title"/>
          </p:nvPr>
        </p:nvSpPr>
        <p:spPr>
          <a:xfrm>
            <a:off x="2231136" y="288758"/>
            <a:ext cx="7729728" cy="1167063"/>
          </a:xfrm>
        </p:spPr>
        <p:txBody>
          <a:bodyPr/>
          <a:lstStyle/>
          <a:p>
            <a:r>
              <a:rPr lang="it-IT" dirty="0" err="1"/>
              <a:t>W</a:t>
            </a:r>
            <a:r>
              <a:rPr lang="it-IT" dirty="0"/>
              <a:t>. Shakespeare </a:t>
            </a:r>
            <a:r>
              <a:rPr lang="it-IT" i="1" dirty="0"/>
              <a:t>La tempesta</a:t>
            </a:r>
            <a:r>
              <a:rPr lang="it-IT" dirty="0"/>
              <a:t>, Atto IV</a:t>
            </a:r>
          </a:p>
        </p:txBody>
      </p:sp>
      <p:sp>
        <p:nvSpPr>
          <p:cNvPr id="3" name="Segnaposto contenuto 2">
            <a:extLst>
              <a:ext uri="{FF2B5EF4-FFF2-40B4-BE49-F238E27FC236}">
                <a16:creationId xmlns:a16="http://schemas.microsoft.com/office/drawing/2014/main" id="{3F9346B8-C320-464E-856F-F719B9AAAC5D}"/>
              </a:ext>
            </a:extLst>
          </p:cNvPr>
          <p:cNvSpPr>
            <a:spLocks noGrp="1"/>
          </p:cNvSpPr>
          <p:nvPr>
            <p:ph idx="1"/>
          </p:nvPr>
        </p:nvSpPr>
        <p:spPr>
          <a:xfrm>
            <a:off x="914400" y="2638044"/>
            <a:ext cx="9553074" cy="3762756"/>
          </a:xfrm>
        </p:spPr>
        <p:txBody>
          <a:bodyPr>
            <a:noAutofit/>
          </a:bodyPr>
          <a:lstStyle/>
          <a:p>
            <a:pPr algn="just"/>
            <a:r>
              <a:rPr lang="it-IT" sz="6000" dirty="0"/>
              <a:t>Noi siamo fatti della stessa sostanza di cui sono fatti i sogni, circondata dal sonno è la nostra breve vita</a:t>
            </a:r>
          </a:p>
        </p:txBody>
      </p:sp>
    </p:spTree>
    <p:extLst>
      <p:ext uri="{BB962C8B-B14F-4D97-AF65-F5344CB8AC3E}">
        <p14:creationId xmlns:p14="http://schemas.microsoft.com/office/powerpoint/2010/main" val="4152404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815C8E6-5D6C-EA4C-AEBE-6ADD54C7DA3D}"/>
              </a:ext>
            </a:extLst>
          </p:cNvPr>
          <p:cNvSpPr>
            <a:spLocks noGrp="1"/>
          </p:cNvSpPr>
          <p:nvPr>
            <p:ph idx="1"/>
          </p:nvPr>
        </p:nvSpPr>
        <p:spPr>
          <a:xfrm>
            <a:off x="589547" y="709864"/>
            <a:ext cx="10118558" cy="5030164"/>
          </a:xfrm>
        </p:spPr>
        <p:txBody>
          <a:bodyPr>
            <a:noAutofit/>
          </a:bodyPr>
          <a:lstStyle/>
          <a:p>
            <a:pPr algn="just"/>
            <a:r>
              <a:rPr lang="it-IT" sz="3600" dirty="0"/>
              <a:t>Qualcuno qui, in questo convento, si è forse salvato dal tradire la via tradendo la cospirazione contro la vita; ma la cospirazione non si è spenta per quella defezione, il dissolvimento continua, l’uomo sempre più si disgrega e svanisce in quella stessa sostanza di cui sono fatti i sogni. E non è già un sogno di quel che l’uomo «era» </a:t>
            </a:r>
            <a:r>
              <a:rPr lang="it-IT" sz="3600"/>
              <a:t>l’ombra rimasta </a:t>
            </a:r>
            <a:r>
              <a:rPr lang="it-IT" sz="3600" dirty="0"/>
              <a:t>come stampata su qualche brandello di muro, a Hiroshima?</a:t>
            </a:r>
          </a:p>
        </p:txBody>
      </p:sp>
    </p:spTree>
    <p:extLst>
      <p:ext uri="{BB962C8B-B14F-4D97-AF65-F5344CB8AC3E}">
        <p14:creationId xmlns:p14="http://schemas.microsoft.com/office/powerpoint/2010/main" val="13531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8474A0-B6A6-7042-A035-D9C38F5FCCCC}"/>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4E1276F9-6964-FE4B-BD37-EB6B8D7AD669}"/>
              </a:ext>
            </a:extLst>
          </p:cNvPr>
          <p:cNvSpPr>
            <a:spLocks noGrp="1"/>
          </p:cNvSpPr>
          <p:nvPr>
            <p:ph idx="1"/>
          </p:nvPr>
        </p:nvSpPr>
        <p:spPr/>
        <p:txBody>
          <a:bodyPr/>
          <a:lstStyle/>
          <a:p>
            <a:endParaRPr lang="it-IT"/>
          </a:p>
        </p:txBody>
      </p:sp>
      <mc:AlternateContent xmlns:mc="http://schemas.openxmlformats.org/markup-compatibility/2006" xmlns:p14="http://schemas.microsoft.com/office/powerpoint/2010/main" xmlns:aink="http://schemas.microsoft.com/office/drawing/2016/ink">
        <mc:Choice Requires="p14 aink">
          <p:contentPart p14:bwMode="auto" r:id="rId2">
            <p14:nvContentPartPr>
              <p14:cNvPr id="4" name="Input penna 3">
                <a:extLst>
                  <a:ext uri="{FF2B5EF4-FFF2-40B4-BE49-F238E27FC236}">
                    <a16:creationId xmlns:a16="http://schemas.microsoft.com/office/drawing/2014/main" id="{19D91B2A-5C28-ED45-8CBB-412DECC8DBC5}"/>
                  </a:ext>
                </a:extLst>
              </p14:cNvPr>
              <p14:cNvContentPartPr/>
              <p14:nvPr/>
            </p14:nvContentPartPr>
            <p14:xfrm>
              <a:off x="5081154" y="2888697"/>
              <a:ext cx="360" cy="360"/>
            </p14:xfrm>
          </p:contentPart>
        </mc:Choice>
        <mc:Fallback xmlns="">
          <p:pic>
            <p:nvPicPr>
              <p:cNvPr id="4" name="Input penna 3">
                <a:extLst>
                  <a:ext uri="{FF2B5EF4-FFF2-40B4-BE49-F238E27FC236}">
                    <a16:creationId xmlns:a16="http://schemas.microsoft.com/office/drawing/2014/main" id="{19D91B2A-5C28-ED45-8CBB-412DECC8DBC5}"/>
                  </a:ext>
                </a:extLst>
              </p:cNvPr>
              <p:cNvPicPr/>
              <p:nvPr/>
            </p:nvPicPr>
            <p:blipFill>
              <a:blip r:embed="rId3"/>
              <a:stretch>
                <a:fillRect/>
              </a:stretch>
            </p:blipFill>
            <p:spPr>
              <a:xfrm>
                <a:off x="5063514" y="2870697"/>
                <a:ext cx="36000" cy="3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
            <p14:nvContentPartPr>
              <p14:cNvPr id="5" name="Input penna 4">
                <a:extLst>
                  <a:ext uri="{FF2B5EF4-FFF2-40B4-BE49-F238E27FC236}">
                    <a16:creationId xmlns:a16="http://schemas.microsoft.com/office/drawing/2014/main" id="{E0DFE93F-1259-CD43-9DB3-68F9AC9E7218}"/>
                  </a:ext>
                </a:extLst>
              </p14:cNvPr>
              <p14:cNvContentPartPr/>
              <p14:nvPr/>
            </p14:nvContentPartPr>
            <p14:xfrm>
              <a:off x="4252794" y="2901297"/>
              <a:ext cx="360" cy="360"/>
            </p14:xfrm>
          </p:contentPart>
        </mc:Choice>
        <mc:Fallback xmlns="">
          <p:pic>
            <p:nvPicPr>
              <p:cNvPr id="5" name="Input penna 4">
                <a:extLst>
                  <a:ext uri="{FF2B5EF4-FFF2-40B4-BE49-F238E27FC236}">
                    <a16:creationId xmlns:a16="http://schemas.microsoft.com/office/drawing/2014/main" id="{E0DFE93F-1259-CD43-9DB3-68F9AC9E7218}"/>
                  </a:ext>
                </a:extLst>
              </p:cNvPr>
              <p:cNvPicPr/>
              <p:nvPr/>
            </p:nvPicPr>
            <p:blipFill>
              <a:blip r:embed="rId5"/>
              <a:stretch>
                <a:fillRect/>
              </a:stretch>
            </p:blipFill>
            <p:spPr>
              <a:xfrm>
                <a:off x="4235154" y="2883297"/>
                <a:ext cx="36000" cy="3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6">
            <p14:nvContentPartPr>
              <p14:cNvPr id="6" name="Input penna 5">
                <a:extLst>
                  <a:ext uri="{FF2B5EF4-FFF2-40B4-BE49-F238E27FC236}">
                    <a16:creationId xmlns:a16="http://schemas.microsoft.com/office/drawing/2014/main" id="{FA02863B-1500-394C-A4FE-14930032FF9A}"/>
                  </a:ext>
                </a:extLst>
              </p14:cNvPr>
              <p14:cNvContentPartPr/>
              <p14:nvPr/>
            </p14:nvContentPartPr>
            <p14:xfrm>
              <a:off x="5115354" y="2863857"/>
              <a:ext cx="360" cy="360"/>
            </p14:xfrm>
          </p:contentPart>
        </mc:Choice>
        <mc:Fallback xmlns="">
          <p:pic>
            <p:nvPicPr>
              <p:cNvPr id="6" name="Input penna 5">
                <a:extLst>
                  <a:ext uri="{FF2B5EF4-FFF2-40B4-BE49-F238E27FC236}">
                    <a16:creationId xmlns:a16="http://schemas.microsoft.com/office/drawing/2014/main" id="{FA02863B-1500-394C-A4FE-14930032FF9A}"/>
                  </a:ext>
                </a:extLst>
              </p:cNvPr>
              <p:cNvPicPr/>
              <p:nvPr/>
            </p:nvPicPr>
            <p:blipFill>
              <a:blip r:embed="rId5"/>
              <a:stretch>
                <a:fillRect/>
              </a:stretch>
            </p:blipFill>
            <p:spPr>
              <a:xfrm>
                <a:off x="5097714" y="2845857"/>
                <a:ext cx="36000" cy="3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7">
            <p14:nvContentPartPr>
              <p14:cNvPr id="7" name="Input penna 6">
                <a:extLst>
                  <a:ext uri="{FF2B5EF4-FFF2-40B4-BE49-F238E27FC236}">
                    <a16:creationId xmlns:a16="http://schemas.microsoft.com/office/drawing/2014/main" id="{87FD76F5-F52D-8C4D-A23A-6E7A1F562A49}"/>
                  </a:ext>
                </a:extLst>
              </p14:cNvPr>
              <p14:cNvContentPartPr/>
              <p14:nvPr/>
            </p14:nvContentPartPr>
            <p14:xfrm>
              <a:off x="5115354" y="2880417"/>
              <a:ext cx="360" cy="360"/>
            </p14:xfrm>
          </p:contentPart>
        </mc:Choice>
        <mc:Fallback xmlns="">
          <p:pic>
            <p:nvPicPr>
              <p:cNvPr id="7" name="Input penna 6">
                <a:extLst>
                  <a:ext uri="{FF2B5EF4-FFF2-40B4-BE49-F238E27FC236}">
                    <a16:creationId xmlns:a16="http://schemas.microsoft.com/office/drawing/2014/main" id="{87FD76F5-F52D-8C4D-A23A-6E7A1F562A49}"/>
                  </a:ext>
                </a:extLst>
              </p:cNvPr>
              <p:cNvPicPr/>
              <p:nvPr/>
            </p:nvPicPr>
            <p:blipFill>
              <a:blip r:embed="rId8"/>
              <a:stretch>
                <a:fillRect/>
              </a:stretch>
            </p:blipFill>
            <p:spPr>
              <a:xfrm>
                <a:off x="5097714" y="2862777"/>
                <a:ext cx="36000" cy="3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9">
            <p14:nvContentPartPr>
              <p14:cNvPr id="10" name="Input penna 9">
                <a:extLst>
                  <a:ext uri="{FF2B5EF4-FFF2-40B4-BE49-F238E27FC236}">
                    <a16:creationId xmlns:a16="http://schemas.microsoft.com/office/drawing/2014/main" id="{BA5B5FB8-87A5-2D47-B7C4-8D4EEB5F66AC}"/>
                  </a:ext>
                </a:extLst>
              </p14:cNvPr>
              <p14:cNvContentPartPr/>
              <p14:nvPr/>
            </p14:nvContentPartPr>
            <p14:xfrm>
              <a:off x="4199514" y="2914617"/>
              <a:ext cx="360" cy="360"/>
            </p14:xfrm>
          </p:contentPart>
        </mc:Choice>
        <mc:Fallback xmlns="">
          <p:pic>
            <p:nvPicPr>
              <p:cNvPr id="10" name="Input penna 9">
                <a:extLst>
                  <a:ext uri="{FF2B5EF4-FFF2-40B4-BE49-F238E27FC236}">
                    <a16:creationId xmlns:a16="http://schemas.microsoft.com/office/drawing/2014/main" id="{BA5B5FB8-87A5-2D47-B7C4-8D4EEB5F66AC}"/>
                  </a:ext>
                </a:extLst>
              </p:cNvPr>
              <p:cNvPicPr/>
              <p:nvPr/>
            </p:nvPicPr>
            <p:blipFill>
              <a:blip r:embed="rId10"/>
              <a:stretch>
                <a:fillRect/>
              </a:stretch>
            </p:blipFill>
            <p:spPr>
              <a:xfrm>
                <a:off x="4181514" y="2896617"/>
                <a:ext cx="36000" cy="3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1">
            <p14:nvContentPartPr>
              <p14:cNvPr id="11" name="Input penna 10">
                <a:extLst>
                  <a:ext uri="{FF2B5EF4-FFF2-40B4-BE49-F238E27FC236}">
                    <a16:creationId xmlns:a16="http://schemas.microsoft.com/office/drawing/2014/main" id="{5C686392-A506-8C4C-9476-A7F5A82AE880}"/>
                  </a:ext>
                </a:extLst>
              </p14:cNvPr>
              <p14:cNvContentPartPr/>
              <p14:nvPr/>
            </p14:nvContentPartPr>
            <p14:xfrm>
              <a:off x="3486714" y="1774497"/>
              <a:ext cx="360" cy="360"/>
            </p14:xfrm>
          </p:contentPart>
        </mc:Choice>
        <mc:Fallback xmlns="">
          <p:pic>
            <p:nvPicPr>
              <p:cNvPr id="11" name="Input penna 10">
                <a:extLst>
                  <a:ext uri="{FF2B5EF4-FFF2-40B4-BE49-F238E27FC236}">
                    <a16:creationId xmlns:a16="http://schemas.microsoft.com/office/drawing/2014/main" id="{5C686392-A506-8C4C-9476-A7F5A82AE880}"/>
                  </a:ext>
                </a:extLst>
              </p:cNvPr>
              <p:cNvPicPr/>
              <p:nvPr/>
            </p:nvPicPr>
            <p:blipFill>
              <a:blip r:embed="rId12"/>
              <a:stretch>
                <a:fillRect/>
              </a:stretch>
            </p:blipFill>
            <p:spPr>
              <a:xfrm>
                <a:off x="3469074" y="1756497"/>
                <a:ext cx="36000" cy="3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3">
            <p14:nvContentPartPr>
              <p14:cNvPr id="12" name="Input penna 11">
                <a:extLst>
                  <a:ext uri="{FF2B5EF4-FFF2-40B4-BE49-F238E27FC236}">
                    <a16:creationId xmlns:a16="http://schemas.microsoft.com/office/drawing/2014/main" id="{7C632B51-0540-FD49-84DB-E75C69C689DA}"/>
                  </a:ext>
                </a:extLst>
              </p14:cNvPr>
              <p14:cNvContentPartPr/>
              <p14:nvPr/>
            </p14:nvContentPartPr>
            <p14:xfrm>
              <a:off x="10017114" y="2210817"/>
              <a:ext cx="360" cy="360"/>
            </p14:xfrm>
          </p:contentPart>
        </mc:Choice>
        <mc:Fallback xmlns="">
          <p:pic>
            <p:nvPicPr>
              <p:cNvPr id="12" name="Input penna 11">
                <a:extLst>
                  <a:ext uri="{FF2B5EF4-FFF2-40B4-BE49-F238E27FC236}">
                    <a16:creationId xmlns:a16="http://schemas.microsoft.com/office/drawing/2014/main" id="{7C632B51-0540-FD49-84DB-E75C69C689DA}"/>
                  </a:ext>
                </a:extLst>
              </p:cNvPr>
              <p:cNvPicPr/>
              <p:nvPr/>
            </p:nvPicPr>
            <p:blipFill>
              <a:blip r:embed="rId14"/>
              <a:stretch>
                <a:fillRect/>
              </a:stretch>
            </p:blipFill>
            <p:spPr>
              <a:xfrm>
                <a:off x="9999474" y="2192817"/>
                <a:ext cx="36000" cy="36000"/>
              </a:xfrm>
              <a:prstGeom prst="rect">
                <a:avLst/>
              </a:prstGeom>
            </p:spPr>
          </p:pic>
        </mc:Fallback>
      </mc:AlternateContent>
    </p:spTree>
    <p:extLst>
      <p:ext uri="{BB962C8B-B14F-4D97-AF65-F5344CB8AC3E}">
        <p14:creationId xmlns:p14="http://schemas.microsoft.com/office/powerpoint/2010/main" val="2343527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A03AF6-5B66-BE40-8CBF-8845BD9A7F00}"/>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87D340F9-7A20-C646-8DD1-2390E7C090B2}"/>
              </a:ext>
            </a:extLst>
          </p:cNvPr>
          <p:cNvSpPr>
            <a:spLocks noGrp="1"/>
          </p:cNvSpPr>
          <p:nvPr>
            <p:ph idx="1"/>
          </p:nvPr>
        </p:nvSpPr>
        <p:spPr/>
        <p:txBody>
          <a:bodyPr/>
          <a:lstStyle/>
          <a:p>
            <a:endParaRPr lang="it-IT"/>
          </a:p>
        </p:txBody>
      </p:sp>
    </p:spTree>
    <p:extLst>
      <p:ext uri="{BB962C8B-B14F-4D97-AF65-F5344CB8AC3E}">
        <p14:creationId xmlns:p14="http://schemas.microsoft.com/office/powerpoint/2010/main" val="3013245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a:extLst>
              <a:ext uri="{FF2B5EF4-FFF2-40B4-BE49-F238E27FC236}">
                <a16:creationId xmlns:a16="http://schemas.microsoft.com/office/drawing/2014/main" id="{40DFFD79-AEA1-6546-803D-E4C7FCA15B50}"/>
              </a:ext>
            </a:extLst>
          </p:cNvPr>
          <p:cNvPicPr>
            <a:picLocks noGrp="1" noChangeAspect="1"/>
          </p:cNvPicPr>
          <p:nvPr>
            <p:ph idx="1"/>
          </p:nvPr>
        </p:nvPicPr>
        <p:blipFill>
          <a:blip r:embed="rId2"/>
          <a:stretch>
            <a:fillRect/>
          </a:stretch>
        </p:blipFill>
        <p:spPr>
          <a:xfrm>
            <a:off x="1943100" y="685800"/>
            <a:ext cx="8015288" cy="6172200"/>
          </a:xfrm>
        </p:spPr>
      </p:pic>
    </p:spTree>
    <p:extLst>
      <p:ext uri="{BB962C8B-B14F-4D97-AF65-F5344CB8AC3E}">
        <p14:creationId xmlns:p14="http://schemas.microsoft.com/office/powerpoint/2010/main" val="402719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a:extLst>
              <a:ext uri="{FF2B5EF4-FFF2-40B4-BE49-F238E27FC236}">
                <a16:creationId xmlns:a16="http://schemas.microsoft.com/office/drawing/2014/main" id="{5E2FFC4B-E0CB-F648-B501-30F220116E51}"/>
              </a:ext>
            </a:extLst>
          </p:cNvPr>
          <p:cNvPicPr>
            <a:picLocks noGrp="1" noChangeAspect="1"/>
          </p:cNvPicPr>
          <p:nvPr>
            <p:ph idx="1"/>
          </p:nvPr>
        </p:nvPicPr>
        <p:blipFill>
          <a:blip r:embed="rId2"/>
          <a:stretch>
            <a:fillRect/>
          </a:stretch>
        </p:blipFill>
        <p:spPr>
          <a:xfrm>
            <a:off x="971551" y="0"/>
            <a:ext cx="10387012" cy="7029450"/>
          </a:xfrm>
        </p:spPr>
      </p:pic>
    </p:spTree>
    <p:extLst>
      <p:ext uri="{BB962C8B-B14F-4D97-AF65-F5344CB8AC3E}">
        <p14:creationId xmlns:p14="http://schemas.microsoft.com/office/powerpoint/2010/main" val="3807958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766254-1C08-B142-A86A-37FB9C8F1F18}"/>
              </a:ext>
            </a:extLst>
          </p:cNvPr>
          <p:cNvSpPr>
            <a:spLocks noGrp="1"/>
          </p:cNvSpPr>
          <p:nvPr>
            <p:ph type="title"/>
          </p:nvPr>
        </p:nvSpPr>
        <p:spPr>
          <a:xfrm>
            <a:off x="1402556" y="0"/>
            <a:ext cx="9386887" cy="1014413"/>
          </a:xfrm>
        </p:spPr>
        <p:txBody>
          <a:bodyPr/>
          <a:lstStyle/>
          <a:p>
            <a:r>
              <a:rPr lang="it-IT" dirty="0"/>
              <a:t>I ragazzi di Via </a:t>
            </a:r>
            <a:r>
              <a:rPr lang="it-IT" dirty="0" err="1"/>
              <a:t>Panisperna</a:t>
            </a:r>
            <a:endParaRPr lang="it-IT" dirty="0"/>
          </a:p>
        </p:txBody>
      </p:sp>
      <p:pic>
        <p:nvPicPr>
          <p:cNvPr id="5" name="Segnaposto contenuto 4">
            <a:extLst>
              <a:ext uri="{FF2B5EF4-FFF2-40B4-BE49-F238E27FC236}">
                <a16:creationId xmlns:a16="http://schemas.microsoft.com/office/drawing/2014/main" id="{1709BEA3-DB47-164A-B2A5-A7183F3B5398}"/>
              </a:ext>
            </a:extLst>
          </p:cNvPr>
          <p:cNvPicPr>
            <a:picLocks noGrp="1" noChangeAspect="1"/>
          </p:cNvPicPr>
          <p:nvPr>
            <p:ph idx="1"/>
          </p:nvPr>
        </p:nvPicPr>
        <p:blipFill>
          <a:blip r:embed="rId2"/>
          <a:stretch>
            <a:fillRect/>
          </a:stretch>
        </p:blipFill>
        <p:spPr>
          <a:xfrm>
            <a:off x="1757363" y="1657350"/>
            <a:ext cx="8458200" cy="5314950"/>
          </a:xfrm>
        </p:spPr>
      </p:pic>
    </p:spTree>
    <p:extLst>
      <p:ext uri="{BB962C8B-B14F-4D97-AF65-F5344CB8AC3E}">
        <p14:creationId xmlns:p14="http://schemas.microsoft.com/office/powerpoint/2010/main" val="4022271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6B2FFD1-2BDF-324A-B195-F1D78AF3A322}"/>
              </a:ext>
            </a:extLst>
          </p:cNvPr>
          <p:cNvSpPr>
            <a:spLocks noGrp="1"/>
          </p:cNvSpPr>
          <p:nvPr>
            <p:ph idx="1"/>
          </p:nvPr>
        </p:nvSpPr>
        <p:spPr>
          <a:xfrm>
            <a:off x="2231136" y="782053"/>
            <a:ext cx="7729728" cy="5702967"/>
          </a:xfrm>
        </p:spPr>
        <p:txBody>
          <a:bodyPr>
            <a:normAutofit/>
          </a:bodyPr>
          <a:lstStyle/>
          <a:p>
            <a:pPr algn="just"/>
            <a:r>
              <a:rPr lang="it-IT" sz="4000" dirty="0"/>
              <a:t>Da lontano appariva smilzo, con un’andatura timida, quasi incerta: da vicino si notavano i capelli nerissimi, la carnagione scura, le gote lievemente scavate, gli occhi vivacissimi e scintillanti: nell’insieme, l’aspetto di un saraceno</a:t>
            </a:r>
          </a:p>
        </p:txBody>
      </p:sp>
    </p:spTree>
    <p:extLst>
      <p:ext uri="{BB962C8B-B14F-4D97-AF65-F5344CB8AC3E}">
        <p14:creationId xmlns:p14="http://schemas.microsoft.com/office/powerpoint/2010/main" val="1601988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E5A8CD5-1E50-EF4A-8EA7-3CE942D0C3D4}"/>
              </a:ext>
            </a:extLst>
          </p:cNvPr>
          <p:cNvSpPr>
            <a:spLocks noGrp="1"/>
          </p:cNvSpPr>
          <p:nvPr>
            <p:ph idx="1"/>
          </p:nvPr>
        </p:nvSpPr>
        <p:spPr>
          <a:xfrm>
            <a:off x="557213" y="585788"/>
            <a:ext cx="10901362" cy="6272212"/>
          </a:xfrm>
        </p:spPr>
        <p:txBody>
          <a:bodyPr>
            <a:noAutofit/>
          </a:bodyPr>
          <a:lstStyle/>
          <a:p>
            <a:pPr algn="just"/>
            <a:r>
              <a:rPr lang="it-IT" sz="3200" dirty="0"/>
              <a:t>«Cara Eccellenza, «Vi prego di ricevere e ascoltare il dott. Salvatore Majorana, che ha bisogno di conferire con Voi pel caso disgraziato del fratello, il professore Scomparso. «Da una nuova traccia parrebbe che una nuova indagine sia necessaria, nei conventi di Napoli e dintorni, forse per tutta Italia meridionale e centrale. Vi raccomando caldamente la cosa. Il prof. Majorana è stato in questi ultimi anni una delle maggiori energie della scienza italiana. E se, come si spera, si è ancora in tempo per salvarlo e ricondurlo alla vita e alla scienza, non bisogna tralasciar nessun mezzo intentato. «Con saluti cordiali e auguri di buona pasqua Vostro </a:t>
            </a:r>
            <a:r>
              <a:rPr lang="it-IT" sz="3200" dirty="0" err="1"/>
              <a:t>Giov</a:t>
            </a:r>
            <a:r>
              <a:rPr lang="it-IT" sz="3200" dirty="0"/>
              <a:t>. Gentile».</a:t>
            </a:r>
          </a:p>
        </p:txBody>
      </p:sp>
    </p:spTree>
    <p:extLst>
      <p:ext uri="{BB962C8B-B14F-4D97-AF65-F5344CB8AC3E}">
        <p14:creationId xmlns:p14="http://schemas.microsoft.com/office/powerpoint/2010/main" val="134292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34FADD1-D976-1849-A8B4-7EE2F6321BD9}"/>
              </a:ext>
            </a:extLst>
          </p:cNvPr>
          <p:cNvSpPr>
            <a:spLocks noGrp="1"/>
          </p:cNvSpPr>
          <p:nvPr>
            <p:ph idx="1"/>
          </p:nvPr>
        </p:nvSpPr>
        <p:spPr>
          <a:xfrm>
            <a:off x="2255200" y="481264"/>
            <a:ext cx="7729728" cy="5282827"/>
          </a:xfrm>
        </p:spPr>
        <p:txBody>
          <a:bodyPr>
            <a:noAutofit/>
          </a:bodyPr>
          <a:lstStyle/>
          <a:p>
            <a:pPr algn="just"/>
            <a:r>
              <a:rPr lang="it-IT" sz="4800" dirty="0"/>
              <a:t>La scienza, come la poesia, si sa che sta ad un passo dalla follia: e il giovane professore quel passo lo aveva fatto, buttandosi in mare o nel Vesuvio o scegliendo un più elucubrato genere di morte.”</a:t>
            </a:r>
          </a:p>
        </p:txBody>
      </p:sp>
    </p:spTree>
    <p:extLst>
      <p:ext uri="{BB962C8B-B14F-4D97-AF65-F5344CB8AC3E}">
        <p14:creationId xmlns:p14="http://schemas.microsoft.com/office/powerpoint/2010/main" val="2865137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C4C9802-5871-A84E-8C12-1F82F60D0858}"/>
              </a:ext>
            </a:extLst>
          </p:cNvPr>
          <p:cNvSpPr>
            <a:spLocks noGrp="1"/>
          </p:cNvSpPr>
          <p:nvPr>
            <p:ph idx="1"/>
          </p:nvPr>
        </p:nvSpPr>
        <p:spPr>
          <a:xfrm>
            <a:off x="601579" y="1227221"/>
            <a:ext cx="10274968" cy="5077325"/>
          </a:xfrm>
        </p:spPr>
        <p:txBody>
          <a:bodyPr>
            <a:normAutofit/>
          </a:bodyPr>
          <a:lstStyle/>
          <a:p>
            <a:pPr algn="just"/>
            <a:r>
              <a:rPr lang="it-IT" sz="5400" dirty="0"/>
              <a:t>Con la sua intelligenza, una volta che avesse deciso di scomparire o di far scomparire il suo cadavere, Majorana ci sarebbe riuscito</a:t>
            </a:r>
          </a:p>
        </p:txBody>
      </p:sp>
    </p:spTree>
    <p:extLst>
      <p:ext uri="{BB962C8B-B14F-4D97-AF65-F5344CB8AC3E}">
        <p14:creationId xmlns:p14="http://schemas.microsoft.com/office/powerpoint/2010/main" val="3846679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9DA394F-4054-C64B-8D40-D7FE40F63334}"/>
              </a:ext>
            </a:extLst>
          </p:cNvPr>
          <p:cNvSpPr>
            <a:spLocks noGrp="1"/>
          </p:cNvSpPr>
          <p:nvPr>
            <p:ph idx="1"/>
          </p:nvPr>
        </p:nvSpPr>
        <p:spPr/>
        <p:txBody>
          <a:bodyPr/>
          <a:lstStyle/>
          <a:p>
            <a:endParaRPr lang="it-IT" dirty="0"/>
          </a:p>
          <a:p>
            <a:endParaRPr lang="it-IT" dirty="0"/>
          </a:p>
        </p:txBody>
      </p:sp>
      <p:pic>
        <p:nvPicPr>
          <p:cNvPr id="4" name="Segnaposto contenuto 4">
            <a:extLst>
              <a:ext uri="{FF2B5EF4-FFF2-40B4-BE49-F238E27FC236}">
                <a16:creationId xmlns:a16="http://schemas.microsoft.com/office/drawing/2014/main" id="{DC71A3AB-C7B6-8146-8EDC-55C3DDB4129C}"/>
              </a:ext>
            </a:extLst>
          </p:cNvPr>
          <p:cNvPicPr>
            <a:picLocks noChangeAspect="1"/>
          </p:cNvPicPr>
          <p:nvPr/>
        </p:nvPicPr>
        <p:blipFill>
          <a:blip r:embed="rId2"/>
          <a:stretch>
            <a:fillRect/>
          </a:stretch>
        </p:blipFill>
        <p:spPr>
          <a:xfrm>
            <a:off x="1785938" y="728663"/>
            <a:ext cx="8858250" cy="5329237"/>
          </a:xfrm>
          <a:prstGeom prst="rect">
            <a:avLst/>
          </a:prstGeom>
        </p:spPr>
      </p:pic>
    </p:spTree>
    <p:extLst>
      <p:ext uri="{BB962C8B-B14F-4D97-AF65-F5344CB8AC3E}">
        <p14:creationId xmlns:p14="http://schemas.microsoft.com/office/powerpoint/2010/main" val="3839087566"/>
      </p:ext>
    </p:extLst>
  </p:cSld>
  <p:clrMapOvr>
    <a:masterClrMapping/>
  </p:clrMapOvr>
</p:sld>
</file>

<file path=ppt/theme/theme1.xml><?xml version="1.0" encoding="utf-8"?>
<a:theme xmlns:a="http://schemas.openxmlformats.org/drawingml/2006/main" name="Pacco">
  <a:themeElements>
    <a:clrScheme name="Pacco">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cc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cco">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{F2DEC632-03ED-2E45-B7A8-37CD91BD1B82}tf10001120</Template>
  <TotalTime>764</TotalTime>
  <Words>497</Words>
  <Application>Microsoft Macintosh PowerPoint</Application>
  <PresentationFormat>Widescreen</PresentationFormat>
  <Paragraphs>14</Paragraphs>
  <Slides>19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19</vt:i4>
      </vt:variant>
    </vt:vector>
  </HeadingPairs>
  <TitlesOfParts>
    <vt:vector size="23" baseType="lpstr">
      <vt:lpstr>Arial</vt:lpstr>
      <vt:lpstr>Gill Sans MT</vt:lpstr>
      <vt:lpstr>Times New Roman</vt:lpstr>
      <vt:lpstr>Pacco</vt:lpstr>
      <vt:lpstr>LEONARDO SCIASCIA</vt:lpstr>
      <vt:lpstr>Presentazione standard di PowerPoint</vt:lpstr>
      <vt:lpstr>Presentazione standard di PowerPoint</vt:lpstr>
      <vt:lpstr>I ragazzi di Via Panisperna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B29</vt:lpstr>
      <vt:lpstr>W. Shakespeare La tempesta, Atto IV</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LEONARDO SCIASCIA</dc:title>
  <dc:creator>ANTONIO SACCONE</dc:creator>
  <cp:lastModifiedBy>ANTONIO SACCONE</cp:lastModifiedBy>
  <cp:revision>31</cp:revision>
  <dcterms:created xsi:type="dcterms:W3CDTF">2019-02-05T16:22:05Z</dcterms:created>
  <dcterms:modified xsi:type="dcterms:W3CDTF">2019-02-16T16:25:33Z</dcterms:modified>
</cp:coreProperties>
</file>