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ict" ContentType="image/pict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vml" ContentType="application/vnd.openxmlformats-officedocument.vmlDrawin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031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96" y="-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700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749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4340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623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133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189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776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181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319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464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857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F7465-B716-429B-AFE3-8DDB66018CF3}" type="datetimeFigureOut">
              <a:rPr lang="it-IT" smtClean="0"/>
              <a:pPr/>
              <a:t>1/18/19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E35A9-810D-40E5-ACB2-8DFF1BC44C5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iMac%20HD:Users:mbh:Documents:Other%20files:INFN%20gr%20V:RadioLab%202018:180919%20RadLab%20Trieste.docx!OLE_LINK1" TargetMode="External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276600" y="3703162"/>
          <a:ext cx="5638800" cy="2006600"/>
        </p:xfrm>
        <a:graphic>
          <a:graphicData uri="http://schemas.openxmlformats.org/presentationml/2006/ole">
            <p:oleObj spid="_x0000_s13314" name="Document" r:id="rId3" imgW="5638800" imgH="2006600" progId="Word.Document.12">
              <p:link updateAutomatic="1"/>
            </p:oleObj>
          </a:graphicData>
        </a:graphic>
      </p:graphicFrame>
      <p:pic>
        <p:nvPicPr>
          <p:cNvPr id="5" name="Picture 4" descr="Screen Shot 2019-01-18 at 10.39.2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3" y="958049"/>
            <a:ext cx="12192000" cy="1524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995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171450"/>
            <a:ext cx="11468100" cy="65151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204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52" y="323522"/>
            <a:ext cx="11344275" cy="173355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52" y="2057072"/>
            <a:ext cx="11296650" cy="7715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555" y="2965227"/>
            <a:ext cx="9533867" cy="367172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6389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Tema di Office</vt:lpstr>
      <vt:lpstr>iMac HD:Users:mbh:Documents:Other files:INFN gr V:RadioLab 2018:180919 RadLab Trieste.docx!OLE_LINK1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Ma. Vas</dc:creator>
  <cp:lastModifiedBy>I.N.F.N. Sezione di Trieste</cp:lastModifiedBy>
  <cp:revision>4</cp:revision>
  <dcterms:created xsi:type="dcterms:W3CDTF">2019-01-18T09:39:38Z</dcterms:created>
  <dcterms:modified xsi:type="dcterms:W3CDTF">2019-01-18T09:39:59Z</dcterms:modified>
</cp:coreProperties>
</file>