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notesMasterIdLst>
    <p:notesMasterId r:id="rId9"/>
  </p:notesMasterIdLst>
  <p:sldIdLst>
    <p:sldId id="256" r:id="rId2"/>
    <p:sldId id="281" r:id="rId3"/>
    <p:sldId id="282" r:id="rId4"/>
    <p:sldId id="273" r:id="rId5"/>
    <p:sldId id="261" r:id="rId6"/>
    <p:sldId id="283" r:id="rId7"/>
    <p:sldId id="284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641"/>
    <p:restoredTop sz="93076"/>
  </p:normalViewPr>
  <p:slideViewPr>
    <p:cSldViewPr>
      <p:cViewPr varScale="1">
        <p:scale>
          <a:sx n="92" d="100"/>
          <a:sy n="92" d="100"/>
        </p:scale>
        <p:origin x="1176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27822C-C79C-BB46-8F35-61F0FD812996}" type="datetimeFigureOut">
              <a:rPr lang="it-IT" smtClean="0"/>
              <a:pPr/>
              <a:t>18/01/2019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06DA9B-D457-7045-BE26-94C68F2C65E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01302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6DA9B-D457-7045-BE26-94C68F2C65E0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96935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6DA9B-D457-7045-BE26-94C68F2C65E0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09427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arrotondato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arrotondato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olo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20" name="Sottotitolo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sp>
        <p:nvSpPr>
          <p:cNvPr id="19" name="Segnaposto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C5484-1BA4-4DF4-9326-B6F979F157A1}" type="datetimeFigureOut">
              <a:rPr lang="it-IT" smtClean="0"/>
              <a:pPr/>
              <a:t>18/01/2019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1" name="Segnaposto numero diapositiva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D2C94-EBA5-4997-B982-451E0A2E0BD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C5484-1BA4-4DF4-9326-B6F979F157A1}" type="datetimeFigureOut">
              <a:rPr lang="it-IT" smtClean="0"/>
              <a:pPr/>
              <a:t>18/01/2019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D2C94-EBA5-4997-B982-451E0A2E0BD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C5484-1BA4-4DF4-9326-B6F979F157A1}" type="datetimeFigureOut">
              <a:rPr lang="it-IT" smtClean="0"/>
              <a:pPr/>
              <a:t>18/01/2019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D2C94-EBA5-4997-B982-451E0A2E0BD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C5484-1BA4-4DF4-9326-B6F979F157A1}" type="datetimeFigureOut">
              <a:rPr lang="it-IT" smtClean="0"/>
              <a:pPr/>
              <a:t>18/01/2019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D2C94-EBA5-4997-B982-451E0A2E0BD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tangolo arrotondato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arrotondato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C5484-1BA4-4DF4-9326-B6F979F157A1}" type="datetimeFigureOut">
              <a:rPr lang="it-IT" smtClean="0"/>
              <a:pPr/>
              <a:t>18/01/2019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D2C94-EBA5-4997-B982-451E0A2E0BD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C5484-1BA4-4DF4-9326-B6F979F157A1}" type="datetimeFigureOut">
              <a:rPr lang="it-IT" smtClean="0"/>
              <a:pPr/>
              <a:t>18/01/2019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D2C94-EBA5-4997-B982-451E0A2E0BD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C5484-1BA4-4DF4-9326-B6F979F157A1}" type="datetimeFigureOut">
              <a:rPr lang="it-IT" smtClean="0"/>
              <a:pPr/>
              <a:t>18/01/2019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D2C94-EBA5-4997-B982-451E0A2E0BD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C5484-1BA4-4DF4-9326-B6F979F157A1}" type="datetimeFigureOut">
              <a:rPr lang="it-IT" smtClean="0"/>
              <a:pPr/>
              <a:t>18/01/2019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D2C94-EBA5-4997-B982-451E0A2E0BD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arrotondato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C5484-1BA4-4DF4-9326-B6F979F157A1}" type="datetimeFigureOut">
              <a:rPr lang="it-IT" smtClean="0"/>
              <a:pPr/>
              <a:t>18/01/2019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D2C94-EBA5-4997-B982-451E0A2E0BD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C5484-1BA4-4DF4-9326-B6F979F157A1}" type="datetimeFigureOut">
              <a:rPr lang="it-IT" smtClean="0"/>
              <a:pPr/>
              <a:t>18/01/2019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D2C94-EBA5-4997-B982-451E0A2E0BD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arrotondato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Arrotonda singolo angolo rettangolo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C5484-1BA4-4DF4-9326-B6F979F157A1}" type="datetimeFigureOut">
              <a:rPr lang="it-IT" smtClean="0"/>
              <a:pPr/>
              <a:t>18/01/2019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D2C94-EBA5-4997-B982-451E0A2E0BD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/>
              <a:t>Fare clic sull'icona per inserire un'immagine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arrotondato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arrotondato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egnaposto titolo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 lang="en-US"/>
          </a:p>
        </p:txBody>
      </p:sp>
      <p:sp>
        <p:nvSpPr>
          <p:cNvPr id="25" name="Segnaposto data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1CC5484-1BA4-4DF4-9326-B6F979F157A1}" type="datetimeFigureOut">
              <a:rPr lang="it-IT" smtClean="0"/>
              <a:pPr/>
              <a:t>18/01/2019</a:t>
            </a:fld>
            <a:endParaRPr lang="it-IT"/>
          </a:p>
        </p:txBody>
      </p:sp>
      <p:sp>
        <p:nvSpPr>
          <p:cNvPr id="18" name="Segnaposto piè di pagina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7DD2C94-EBA5-4997-B982-451E0A2E0BDC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6786" name="Picture 2" descr="Risultati immagini per Infn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642918"/>
            <a:ext cx="2608442" cy="1447686"/>
          </a:xfrm>
          <a:prstGeom prst="rect">
            <a:avLst/>
          </a:prstGeom>
          <a:noFill/>
        </p:spPr>
      </p:pic>
      <p:sp>
        <p:nvSpPr>
          <p:cNvPr id="6" name="CasellaDiTesto 5"/>
          <p:cNvSpPr txBox="1"/>
          <p:nvPr/>
        </p:nvSpPr>
        <p:spPr>
          <a:xfrm>
            <a:off x="541406" y="2564396"/>
            <a:ext cx="80250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>
                <a:solidFill>
                  <a:srgbClr val="FF0000"/>
                </a:solidFill>
              </a:rPr>
              <a:t>Resp</a:t>
            </a:r>
            <a:r>
              <a:rPr lang="it-IT" dirty="0">
                <a:solidFill>
                  <a:srgbClr val="FF0000"/>
                </a:solidFill>
              </a:rPr>
              <a:t>. Nazionali:  Josette </a:t>
            </a:r>
            <a:r>
              <a:rPr lang="it-IT" dirty="0" err="1">
                <a:solidFill>
                  <a:srgbClr val="FF0000"/>
                </a:solidFill>
              </a:rPr>
              <a:t>Immè</a:t>
            </a:r>
            <a:r>
              <a:rPr lang="it-IT" dirty="0">
                <a:solidFill>
                  <a:srgbClr val="FF0000"/>
                </a:solidFill>
              </a:rPr>
              <a:t>, </a:t>
            </a:r>
            <a:r>
              <a:rPr lang="it-IT" dirty="0" err="1"/>
              <a:t>Mariagabriella</a:t>
            </a:r>
            <a:r>
              <a:rPr lang="it-IT" dirty="0"/>
              <a:t> Pugliese (fine 2018)</a:t>
            </a:r>
          </a:p>
          <a:p>
            <a:r>
              <a:rPr lang="it-IT" dirty="0">
                <a:solidFill>
                  <a:srgbClr val="00B050"/>
                </a:solidFill>
              </a:rPr>
              <a:t>		   </a:t>
            </a:r>
            <a:r>
              <a:rPr lang="it-IT" dirty="0" err="1"/>
              <a:t>Mariagabriella</a:t>
            </a:r>
            <a:r>
              <a:rPr lang="it-IT" dirty="0"/>
              <a:t> Pugliese,  </a:t>
            </a:r>
            <a:r>
              <a:rPr lang="it-IT" dirty="0">
                <a:solidFill>
                  <a:srgbClr val="00B050"/>
                </a:solidFill>
              </a:rPr>
              <a:t>Flavia Groppi </a:t>
            </a:r>
            <a:r>
              <a:rPr lang="it-IT" dirty="0"/>
              <a:t>(dal 2019)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541406" y="3836342"/>
            <a:ext cx="5947462" cy="25237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 </a:t>
            </a:r>
            <a:r>
              <a:rPr lang="it-IT" sz="1400" dirty="0">
                <a:solidFill>
                  <a:srgbClr val="002060"/>
                </a:solidFill>
              </a:rPr>
              <a:t>Cagliari				Viviana Fanti</a:t>
            </a:r>
          </a:p>
          <a:p>
            <a:r>
              <a:rPr lang="it-IT" sz="1400" dirty="0">
                <a:solidFill>
                  <a:srgbClr val="002060"/>
                </a:solidFill>
              </a:rPr>
              <a:t> Catania				Josette </a:t>
            </a:r>
            <a:r>
              <a:rPr lang="it-IT" sz="1400" dirty="0" err="1">
                <a:solidFill>
                  <a:srgbClr val="002060"/>
                </a:solidFill>
              </a:rPr>
              <a:t>Immè</a:t>
            </a:r>
            <a:endParaRPr lang="it-IT" sz="1400" dirty="0">
              <a:solidFill>
                <a:srgbClr val="002060"/>
              </a:solidFill>
            </a:endParaRPr>
          </a:p>
          <a:p>
            <a:r>
              <a:rPr lang="it-IT" sz="1400" dirty="0">
                <a:solidFill>
                  <a:srgbClr val="002060"/>
                </a:solidFill>
              </a:rPr>
              <a:t> Cosenza – LNF			Marcella Capua</a:t>
            </a:r>
          </a:p>
          <a:p>
            <a:r>
              <a:rPr lang="it-IT" sz="1400" dirty="0">
                <a:solidFill>
                  <a:srgbClr val="002060"/>
                </a:solidFill>
              </a:rPr>
              <a:t> Lecce				Andrea Ventura</a:t>
            </a:r>
          </a:p>
          <a:p>
            <a:r>
              <a:rPr lang="it-IT" sz="1400" dirty="0">
                <a:solidFill>
                  <a:srgbClr val="002060"/>
                </a:solidFill>
              </a:rPr>
              <a:t> LNS				Stefano Romano</a:t>
            </a:r>
          </a:p>
          <a:p>
            <a:r>
              <a:rPr lang="it-IT" sz="1400" dirty="0">
                <a:solidFill>
                  <a:srgbClr val="002060"/>
                </a:solidFill>
              </a:rPr>
              <a:t> Milano				Flavia Groppi</a:t>
            </a:r>
          </a:p>
          <a:p>
            <a:r>
              <a:rPr lang="it-IT" sz="1400" dirty="0">
                <a:solidFill>
                  <a:srgbClr val="002060"/>
                </a:solidFill>
              </a:rPr>
              <a:t> Napoli 				</a:t>
            </a:r>
            <a:r>
              <a:rPr lang="it-IT" sz="1400" dirty="0" err="1">
                <a:solidFill>
                  <a:srgbClr val="002060"/>
                </a:solidFill>
              </a:rPr>
              <a:t>Mariagabriella</a:t>
            </a:r>
            <a:r>
              <a:rPr lang="it-IT" sz="1400" dirty="0">
                <a:solidFill>
                  <a:srgbClr val="002060"/>
                </a:solidFill>
              </a:rPr>
              <a:t> Pugliese</a:t>
            </a:r>
          </a:p>
          <a:p>
            <a:r>
              <a:rPr lang="it-IT" sz="1400" dirty="0">
                <a:solidFill>
                  <a:srgbClr val="002060"/>
                </a:solidFill>
              </a:rPr>
              <a:t> Siena-PI 				Emilio Mariotti</a:t>
            </a:r>
          </a:p>
          <a:p>
            <a:r>
              <a:rPr lang="it-IT" sz="1400" dirty="0">
                <a:solidFill>
                  <a:srgbClr val="002060"/>
                </a:solidFill>
              </a:rPr>
              <a:t> Torino				Michela </a:t>
            </a:r>
            <a:r>
              <a:rPr lang="it-IT" sz="1400" dirty="0" err="1">
                <a:solidFill>
                  <a:srgbClr val="002060"/>
                </a:solidFill>
              </a:rPr>
              <a:t>Chiosso</a:t>
            </a:r>
            <a:endParaRPr lang="it-IT" sz="1400" dirty="0">
              <a:solidFill>
                <a:srgbClr val="002060"/>
              </a:solidFill>
            </a:endParaRPr>
          </a:p>
          <a:p>
            <a:r>
              <a:rPr lang="it-IT" sz="1400" dirty="0">
                <a:solidFill>
                  <a:srgbClr val="002060"/>
                </a:solidFill>
              </a:rPr>
              <a:t> Trieste 				Marco </a:t>
            </a:r>
            <a:r>
              <a:rPr lang="it-IT" sz="1400" dirty="0" err="1">
                <a:solidFill>
                  <a:srgbClr val="002060"/>
                </a:solidFill>
              </a:rPr>
              <a:t>Budinich</a:t>
            </a:r>
            <a:endParaRPr lang="it-IT" sz="1400" dirty="0">
              <a:solidFill>
                <a:srgbClr val="002060"/>
              </a:solidFill>
            </a:endParaRPr>
          </a:p>
          <a:p>
            <a:r>
              <a:rPr lang="it-IT" sz="1400" dirty="0">
                <a:solidFill>
                  <a:srgbClr val="92D050"/>
                </a:solidFill>
              </a:rPr>
              <a:t> </a:t>
            </a:r>
            <a:r>
              <a:rPr lang="it-IT" sz="1400" dirty="0">
                <a:solidFill>
                  <a:srgbClr val="00B050"/>
                </a:solidFill>
              </a:rPr>
              <a:t>Padova				Antonio </a:t>
            </a:r>
            <a:r>
              <a:rPr lang="it-IT" sz="1400" dirty="0" err="1">
                <a:solidFill>
                  <a:srgbClr val="00B050"/>
                </a:solidFill>
              </a:rPr>
              <a:t>Caciolli</a:t>
            </a:r>
            <a:endParaRPr lang="it-IT" sz="1400" dirty="0">
              <a:solidFill>
                <a:srgbClr val="00B050"/>
              </a:solidFill>
            </a:endParaRPr>
          </a:p>
        </p:txBody>
      </p:sp>
      <p:pic>
        <p:nvPicPr>
          <p:cNvPr id="9" name="Picture 2" descr="https://encrypted-tbn0.gstatic.com/images?q=tbn:ANd9GcTiwJc3E4Qe2rOv17VgV5CIrGa3x3T_QxWwwAjwgF-OZoEOVaA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0006" y="3673624"/>
            <a:ext cx="1872208" cy="2287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tella a 5 punte 10"/>
          <p:cNvSpPr/>
          <p:nvPr/>
        </p:nvSpPr>
        <p:spPr>
          <a:xfrm>
            <a:off x="7339230" y="4437112"/>
            <a:ext cx="45719" cy="4571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>
              <a:solidFill>
                <a:srgbClr val="FFFF00"/>
              </a:solidFill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81578" y="4009656"/>
            <a:ext cx="165100" cy="177800"/>
          </a:xfrm>
          <a:prstGeom prst="rect">
            <a:avLst/>
          </a:prstGeom>
        </p:spPr>
      </p:pic>
      <p:sp>
        <p:nvSpPr>
          <p:cNvPr id="16" name="Stella a 5 punte 15"/>
          <p:cNvSpPr/>
          <p:nvPr/>
        </p:nvSpPr>
        <p:spPr>
          <a:xfrm>
            <a:off x="7092280" y="3959345"/>
            <a:ext cx="57594" cy="4571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>
              <a:solidFill>
                <a:srgbClr val="FFFF00"/>
              </a:solidFill>
            </a:endParaRPr>
          </a:p>
        </p:txBody>
      </p:sp>
      <p:sp>
        <p:nvSpPr>
          <p:cNvPr id="17" name="Stella a 5 punte 16"/>
          <p:cNvSpPr/>
          <p:nvPr/>
        </p:nvSpPr>
        <p:spPr>
          <a:xfrm>
            <a:off x="7638676" y="3789040"/>
            <a:ext cx="94868" cy="81020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>
              <a:solidFill>
                <a:srgbClr val="FFFF00"/>
              </a:solidFill>
            </a:endParaRPr>
          </a:p>
        </p:txBody>
      </p:sp>
      <p:sp>
        <p:nvSpPr>
          <p:cNvPr id="20" name="Stella a 5 punte 19"/>
          <p:cNvSpPr/>
          <p:nvPr/>
        </p:nvSpPr>
        <p:spPr>
          <a:xfrm>
            <a:off x="6974332" y="5129003"/>
            <a:ext cx="57594" cy="4571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>
              <a:solidFill>
                <a:srgbClr val="FFFF00"/>
              </a:solidFill>
            </a:endParaRPr>
          </a:p>
        </p:txBody>
      </p:sp>
      <p:sp>
        <p:nvSpPr>
          <p:cNvPr id="22" name="Stella a 5 punte 21"/>
          <p:cNvSpPr/>
          <p:nvPr/>
        </p:nvSpPr>
        <p:spPr>
          <a:xfrm>
            <a:off x="8388424" y="5014916"/>
            <a:ext cx="57594" cy="4571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>
              <a:solidFill>
                <a:srgbClr val="FFFF00"/>
              </a:solidFill>
            </a:endParaRPr>
          </a:p>
        </p:txBody>
      </p:sp>
      <p:sp>
        <p:nvSpPr>
          <p:cNvPr id="26" name="Stella a 5 punte 25"/>
          <p:cNvSpPr/>
          <p:nvPr/>
        </p:nvSpPr>
        <p:spPr>
          <a:xfrm>
            <a:off x="7884368" y="4969197"/>
            <a:ext cx="57594" cy="4571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>
              <a:solidFill>
                <a:srgbClr val="FFFF00"/>
              </a:solidFill>
            </a:endParaRPr>
          </a:p>
        </p:txBody>
      </p:sp>
      <p:sp>
        <p:nvSpPr>
          <p:cNvPr id="27" name="Stella a 5 punte 26"/>
          <p:cNvSpPr/>
          <p:nvPr/>
        </p:nvSpPr>
        <p:spPr>
          <a:xfrm>
            <a:off x="8172400" y="5301208"/>
            <a:ext cx="57594" cy="4571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>
              <a:solidFill>
                <a:srgbClr val="FFFF00"/>
              </a:solidFill>
            </a:endParaRPr>
          </a:p>
        </p:txBody>
      </p:sp>
      <p:sp>
        <p:nvSpPr>
          <p:cNvPr id="28" name="Stella a 5 punte 27"/>
          <p:cNvSpPr/>
          <p:nvPr/>
        </p:nvSpPr>
        <p:spPr>
          <a:xfrm>
            <a:off x="7884368" y="5636779"/>
            <a:ext cx="57594" cy="4571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>
              <a:solidFill>
                <a:srgbClr val="FFFF00"/>
              </a:solidFill>
            </a:endParaRPr>
          </a:p>
        </p:txBody>
      </p:sp>
      <p:sp>
        <p:nvSpPr>
          <p:cNvPr id="29" name="Stella a 5 punte 28"/>
          <p:cNvSpPr/>
          <p:nvPr/>
        </p:nvSpPr>
        <p:spPr>
          <a:xfrm>
            <a:off x="7941962" y="5549641"/>
            <a:ext cx="57594" cy="4571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>
              <a:solidFill>
                <a:srgbClr val="FFFF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115047" y="642918"/>
            <a:ext cx="2035983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683568" y="436602"/>
            <a:ext cx="23230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 smtClean="0">
                <a:solidFill>
                  <a:srgbClr val="FF0000"/>
                </a:solidFill>
              </a:rPr>
              <a:t>Richieste 2019</a:t>
            </a:r>
            <a:endParaRPr lang="it-IT" sz="2000" b="1" dirty="0">
              <a:solidFill>
                <a:srgbClr val="FF0000"/>
              </a:solidFill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1124744"/>
            <a:ext cx="8496944" cy="4320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764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683568" y="436602"/>
            <a:ext cx="28985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 smtClean="0">
                <a:solidFill>
                  <a:srgbClr val="FF0000"/>
                </a:solidFill>
              </a:rPr>
              <a:t>Assegnazioni 2019</a:t>
            </a:r>
            <a:endParaRPr lang="it-IT" sz="2000" b="1" dirty="0">
              <a:solidFill>
                <a:srgbClr val="FF0000"/>
              </a:solidFill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9198" y="836712"/>
            <a:ext cx="8441273" cy="5544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9203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1615065"/>
              </p:ext>
            </p:extLst>
          </p:nvPr>
        </p:nvGraphicFramePr>
        <p:xfrm>
          <a:off x="539551" y="1556792"/>
          <a:ext cx="8136904" cy="33123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760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20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5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35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65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28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4281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7355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015977"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1000" u="none" strike="noStrike">
                          <a:effectLst/>
                        </a:rPr>
                        <a:t>Altri materiali tecnico-specialistici non sanitari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1000" u="none" strike="noStrike">
                          <a:effectLst/>
                        </a:rPr>
                        <a:t>Strumenti tecnico-specialistici non sanitari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1000" u="none" strike="noStrike">
                          <a:effectLst/>
                        </a:rPr>
                        <a:t>Rimborso per viaggio e trasloco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1000" u="none" strike="noStrike">
                          <a:effectLst/>
                        </a:rPr>
                        <a:t>Organizzazione e partecipazione a manifestazioni e convegni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1000" u="none" strike="noStrike">
                          <a:effectLst/>
                        </a:rPr>
                        <a:t>Attrezzature scientifiche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000" u="none" strike="noStrike">
                          <a:effectLst/>
                        </a:rPr>
                        <a:t> </a:t>
                      </a:r>
                      <a:endParaRPr lang="sk-SK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totale assegnazioni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8763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Cagliari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2.000,00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2.000,00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4.000,00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8763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Catania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5.000,00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4.000,00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4.000,00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4.000,00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500,00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17.500,00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8763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Cosenza-LNF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2.000,00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2.000,00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4.000,00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8763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Lecce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1.000,00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2.000,00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3.000,00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8763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LNS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2.000,00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2.000,00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4.000,00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8763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Milano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2.000,00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5.000,00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500,00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7.500,00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8763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 dirty="0">
                          <a:effectLst/>
                        </a:rPr>
                        <a:t>Napoli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2.000,00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4.000,00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6.000,00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8763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Siena-PI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2.000,00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2.000,00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4.000,00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8763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Torino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2.000,00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2.000,00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4.000,00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8763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Trieste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2.000,00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2.000,00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4.000,00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8763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Totali</a:t>
                      </a:r>
                      <a:endParaRPr lang="it-IT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5.000,00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 21.000,00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27.000,00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4.000,00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1.000,00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58.000,00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5" name="Rettangolo 4"/>
          <p:cNvSpPr/>
          <p:nvPr/>
        </p:nvSpPr>
        <p:spPr>
          <a:xfrm>
            <a:off x="795338" y="714356"/>
            <a:ext cx="298030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z="2000" b="1" dirty="0">
                <a:solidFill>
                  <a:srgbClr val="FF0000"/>
                </a:solidFill>
              </a:rPr>
              <a:t>Assegnazione 2018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899592" y="1506557"/>
            <a:ext cx="7416824" cy="29447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dirty="0" err="1" smtClean="0">
                <a:solidFill>
                  <a:srgbClr val="002060"/>
                </a:solidFill>
              </a:rPr>
              <a:t>Summer</a:t>
            </a:r>
            <a:r>
              <a:rPr lang="it-IT" dirty="0" smtClean="0">
                <a:solidFill>
                  <a:srgbClr val="002060"/>
                </a:solidFill>
              </a:rPr>
              <a:t> School – 2019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dirty="0">
                <a:solidFill>
                  <a:srgbClr val="002060"/>
                </a:solidFill>
              </a:rPr>
              <a:t>Elenco delle iniziative 2019 </a:t>
            </a:r>
            <a:r>
              <a:rPr lang="it-IT" dirty="0" smtClean="0">
                <a:solidFill>
                  <a:srgbClr val="002060"/>
                </a:solidFill>
              </a:rPr>
              <a:t>da inserire anche nel DB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dirty="0" smtClean="0">
                <a:solidFill>
                  <a:srgbClr val="002060"/>
                </a:solidFill>
              </a:rPr>
              <a:t>Sito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dirty="0" smtClean="0">
                <a:solidFill>
                  <a:srgbClr val="002060"/>
                </a:solidFill>
              </a:rPr>
              <a:t>Questionari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dirty="0" smtClean="0">
                <a:solidFill>
                  <a:srgbClr val="002060"/>
                </a:solidFill>
              </a:rPr>
              <a:t>Buoni d’ordine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dirty="0" smtClean="0">
                <a:solidFill>
                  <a:srgbClr val="002060"/>
                </a:solidFill>
              </a:rPr>
              <a:t>Pubblicazioni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dirty="0" smtClean="0">
                <a:solidFill>
                  <a:srgbClr val="002060"/>
                </a:solidFill>
              </a:rPr>
              <a:t>Distribuzione compiti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899592" y="796642"/>
            <a:ext cx="12490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 smtClean="0">
                <a:solidFill>
                  <a:srgbClr val="FF0000"/>
                </a:solidFill>
              </a:rPr>
              <a:t>Attività</a:t>
            </a:r>
            <a:endParaRPr lang="it-IT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5" y="1268760"/>
            <a:ext cx="8424937" cy="3643041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683568" y="436602"/>
            <a:ext cx="10518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 smtClean="0">
                <a:solidFill>
                  <a:srgbClr val="FF0000"/>
                </a:solidFill>
              </a:rPr>
              <a:t>Mi.AM</a:t>
            </a:r>
            <a:endParaRPr lang="it-IT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2322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9632" y="476672"/>
            <a:ext cx="5472608" cy="5976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727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tro">
  <a:themeElements>
    <a:clrScheme name="Astr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tr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tr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1869</TotalTime>
  <Words>122</Words>
  <Application>Microsoft Office PowerPoint</Application>
  <PresentationFormat>Presentazione su schermo (4:3)</PresentationFormat>
  <Paragraphs>122</Paragraphs>
  <Slides>7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3" baseType="lpstr">
      <vt:lpstr>Calibri</vt:lpstr>
      <vt:lpstr>Times New Roman</vt:lpstr>
      <vt:lpstr>Verdana</vt:lpstr>
      <vt:lpstr>Wingdings</vt:lpstr>
      <vt:lpstr>Wingdings 2</vt:lpstr>
      <vt:lpstr>Astro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Antonio</dc:creator>
  <cp:lastModifiedBy>Flavia Groppi</cp:lastModifiedBy>
  <cp:revision>59</cp:revision>
  <dcterms:created xsi:type="dcterms:W3CDTF">2018-02-04T20:03:51Z</dcterms:created>
  <dcterms:modified xsi:type="dcterms:W3CDTF">2019-01-18T00:34:18Z</dcterms:modified>
</cp:coreProperties>
</file>