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91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0CC00"/>
    <a:srgbClr val="33CC33"/>
    <a:srgbClr val="00FF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53" autoAdjust="0"/>
    <p:restoredTop sz="94689" autoAdjust="0"/>
  </p:normalViewPr>
  <p:slideViewPr>
    <p:cSldViewPr showGuides="1">
      <p:cViewPr>
        <p:scale>
          <a:sx n="70" d="100"/>
          <a:sy n="70" d="100"/>
        </p:scale>
        <p:origin x="328" y="236"/>
      </p:cViewPr>
      <p:guideLst>
        <p:guide orient="horz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59010-A826-4264-950B-EC2B296AC8F7}" type="datetimeFigureOut">
              <a:rPr lang="pl-PL" smtClean="0"/>
              <a:t>27.05.2018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C7B23-AAA4-43FF-B303-F833A1B76D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9988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MS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071813"/>
            <a:ext cx="122396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UWOrz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93" y="3071813"/>
            <a:ext cx="10826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124075" y="3141680"/>
            <a:ext cx="4895850" cy="1127125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tint val="15686"/>
                  <a:invGamma/>
                </a:srgbClr>
              </a:gs>
              <a:gs pos="100000">
                <a:srgbClr val="FFFF99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91271" tIns="45638" rIns="91271" bIns="45638" anchor="ctr" anchorCtr="1"/>
          <a:lstStyle/>
          <a:p>
            <a:pPr algn="ctr" defTabSz="8280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dirty="0">
                <a:solidFill>
                  <a:srgbClr val="000000"/>
                </a:solidFill>
                <a:cs typeface="Arial" pitchFamily="34" charset="0"/>
              </a:rPr>
              <a:t>Karol </a:t>
            </a:r>
            <a:r>
              <a:rPr lang="pl-PL" dirty="0" err="1">
                <a:solidFill>
                  <a:srgbClr val="000000"/>
                </a:solidFill>
                <a:cs typeface="Arial" pitchFamily="34" charset="0"/>
              </a:rPr>
              <a:t>Buńkowski</a:t>
            </a:r>
            <a:endParaRPr lang="pl-PL" dirty="0">
              <a:solidFill>
                <a:srgbClr val="000000"/>
              </a:solidFill>
              <a:cs typeface="Arial" pitchFamily="34" charset="0"/>
            </a:endParaRPr>
          </a:p>
          <a:p>
            <a:pPr algn="ctr" defTabSz="8280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  <a:cs typeface="Arial" pitchFamily="34" charset="0"/>
              </a:rPr>
              <a:t>University </a:t>
            </a:r>
            <a:r>
              <a:rPr lang="pl-PL" dirty="0">
                <a:solidFill>
                  <a:srgbClr val="000000"/>
                </a:solidFill>
                <a:cs typeface="Arial" pitchFamily="34" charset="0"/>
              </a:rPr>
              <a:t>of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Warsaw</a:t>
            </a:r>
            <a:endParaRPr lang="pl-PL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41441"/>
            <a:ext cx="7772400" cy="1470025"/>
          </a:xfrm>
          <a:gradFill>
            <a:gsLst>
              <a:gs pos="0">
                <a:srgbClr val="3366FF">
                  <a:gamma/>
                  <a:tint val="19216"/>
                  <a:invGamma/>
                </a:srgbClr>
              </a:gs>
              <a:gs pos="100000">
                <a:srgbClr val="3366FF"/>
              </a:gs>
            </a:gsLst>
          </a:gradFill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84230" y="4652963"/>
            <a:ext cx="7775575" cy="647700"/>
          </a:xfrm>
          <a:gradFill rotWithShape="1">
            <a:gsLst>
              <a:gs pos="0">
                <a:srgbClr val="CCFFCC"/>
              </a:gs>
              <a:gs pos="100000">
                <a:srgbClr val="66FF66"/>
              </a:gs>
            </a:gsLst>
            <a:lin ang="0" scaled="1"/>
          </a:gradFill>
        </p:spPr>
        <p:txBody>
          <a:bodyPr anchor="ctr" anchorCtr="1"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lnSpc>
                <a:spcPct val="95000"/>
              </a:lnSpc>
              <a:spcBef>
                <a:spcPts val="700"/>
              </a:spcBef>
              <a:buClr>
                <a:srgbClr val="0000CC"/>
              </a:buClr>
              <a:tabLst>
                <a:tab pos="0" algn="l"/>
                <a:tab pos="456347" algn="l"/>
                <a:tab pos="912695" algn="l"/>
                <a:tab pos="1369044" algn="l"/>
                <a:tab pos="1825391" algn="l"/>
                <a:tab pos="2281739" algn="l"/>
                <a:tab pos="2738086" algn="l"/>
                <a:tab pos="3194426" algn="l"/>
                <a:tab pos="3650779" algn="l"/>
                <a:tab pos="4107127" algn="l"/>
                <a:tab pos="4563476" algn="l"/>
                <a:tab pos="5019822" algn="l"/>
                <a:tab pos="5476173" algn="l"/>
                <a:tab pos="5932517" algn="l"/>
                <a:tab pos="6388862" algn="l"/>
                <a:tab pos="6845212" algn="l"/>
                <a:tab pos="7301563" algn="l"/>
                <a:tab pos="7757911" algn="l"/>
                <a:tab pos="8214258" algn="l"/>
                <a:tab pos="8670607" algn="l"/>
                <a:tab pos="9126945" algn="l"/>
              </a:tabLst>
              <a:defRPr i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>
                <a:solidFill>
                  <a:srgbClr val="0000CC"/>
                </a:solidFill>
              </a:rPr>
              <a:t>Trigger Meeting, 29 March 201</a:t>
            </a:r>
            <a:r>
              <a:rPr lang="pl-PL" dirty="0">
                <a:solidFill>
                  <a:srgbClr val="0000CC"/>
                </a:solidFill>
              </a:rPr>
              <a:t>1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 i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pl-PL" dirty="0">
                <a:solidFill>
                  <a:srgbClr val="000000"/>
                </a:solidFill>
              </a:rPr>
              <a:t>Karol </a:t>
            </a:r>
            <a:r>
              <a:rPr lang="pl-PL" dirty="0" err="1">
                <a:solidFill>
                  <a:srgbClr val="000000"/>
                </a:solidFill>
              </a:rPr>
              <a:t>Buńkowski</a:t>
            </a:r>
            <a:r>
              <a:rPr lang="pl-PL" dirty="0">
                <a:solidFill>
                  <a:srgbClr val="000000"/>
                </a:solidFill>
              </a:rPr>
              <a:t>, UW,  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271" tIns="45638" rIns="91271" bIns="45638" numCol="1" anchor="t" anchorCtr="0" compatLnSpc="1">
            <a:prstTxWarp prst="textNoShape">
              <a:avLst/>
            </a:prstTxWarp>
          </a:bodyPr>
          <a:lstStyle>
            <a:lvl1pPr algn="r" defTabSz="828077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C6868E2-D399-4D47-8D5B-3A9E3FFE8753}" type="slidenum">
              <a:rPr lang="pl-PL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pl-P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50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935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58900" y="116649"/>
            <a:ext cx="6427788" cy="792163"/>
          </a:xfrm>
          <a:prstGeom prst="rect">
            <a:avLst/>
          </a:prstGeom>
          <a:gradFill rotWithShape="1">
            <a:gsLst>
              <a:gs pos="0">
                <a:srgbClr val="B8CAFF"/>
              </a:gs>
              <a:gs pos="100000">
                <a:srgbClr val="3366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271" tIns="45638" rIns="91271" bIns="456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0728"/>
            <a:ext cx="822960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1" tIns="45638" rIns="91271" bIns="45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6038"/>
            <a:ext cx="4330824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1" tIns="45638" rIns="91271" bIns="45638" numCol="1" anchor="t" anchorCtr="0" compatLnSpc="1">
            <a:prstTxWarp prst="textNoShape">
              <a:avLst/>
            </a:prstTxWarp>
          </a:bodyPr>
          <a:lstStyle>
            <a:lvl1pPr algn="l" defTabSz="828077" hangingPunct="1">
              <a:lnSpc>
                <a:spcPct val="95000"/>
              </a:lnSpc>
              <a:spcBef>
                <a:spcPts val="700"/>
              </a:spcBef>
              <a:buClr>
                <a:srgbClr val="0000CC"/>
              </a:buClr>
              <a:buSzTx/>
              <a:tabLst>
                <a:tab pos="0" algn="l"/>
                <a:tab pos="456347" algn="l"/>
                <a:tab pos="912695" algn="l"/>
                <a:tab pos="1369044" algn="l"/>
                <a:tab pos="1825391" algn="l"/>
                <a:tab pos="2281739" algn="l"/>
                <a:tab pos="2738086" algn="l"/>
                <a:tab pos="3194426" algn="l"/>
                <a:tab pos="3650779" algn="l"/>
                <a:tab pos="4107127" algn="l"/>
                <a:tab pos="4563476" algn="l"/>
                <a:tab pos="5019822" algn="l"/>
                <a:tab pos="5476173" algn="l"/>
                <a:tab pos="5932517" algn="l"/>
                <a:tab pos="6388862" algn="l"/>
                <a:tab pos="6845212" algn="l"/>
                <a:tab pos="7301563" algn="l"/>
                <a:tab pos="7757911" algn="l"/>
                <a:tab pos="8214258" algn="l"/>
                <a:tab pos="8670607" algn="l"/>
                <a:tab pos="9126945" algn="l"/>
              </a:tabLst>
              <a:defRPr sz="1400" b="0" i="1" smtClean="0">
                <a:solidFill>
                  <a:srgbClr val="0000CC"/>
                </a:solidFill>
                <a:latin typeface="Times New Roman" pitchFamily="16" charset="0"/>
              </a:defRPr>
            </a:lvl1pPr>
          </a:lstStyle>
          <a:p>
            <a:r>
              <a:rPr lang="en-US" dirty="0" smtClean="0"/>
              <a:t>L1 Trigger Review, 18 March 2015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92725" y="6526033"/>
            <a:ext cx="33924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1" tIns="45638" rIns="91271" bIns="45638" numCol="1" anchor="t" anchorCtr="0" compatLnSpc="1">
            <a:prstTxWarp prst="textNoShape">
              <a:avLst/>
            </a:prstTxWarp>
          </a:bodyPr>
          <a:lstStyle>
            <a:lvl1pPr algn="r" defTabSz="828077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i="1">
                <a:solidFill>
                  <a:srgbClr val="0000FF"/>
                </a:solidFill>
                <a:latin typeface="Times New Roman" pitchFamily="16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pl-PL" dirty="0" smtClean="0"/>
              <a:t>Karol </a:t>
            </a:r>
            <a:r>
              <a:rPr lang="pl-PL" dirty="0" err="1" smtClean="0"/>
              <a:t>Buńkowski</a:t>
            </a:r>
            <a:r>
              <a:rPr lang="pl-PL" dirty="0" smtClean="0"/>
              <a:t>, UW,  </a:t>
            </a:r>
            <a:endParaRPr lang="pl-PL" dirty="0"/>
          </a:p>
        </p:txBody>
      </p:sp>
      <p:pic>
        <p:nvPicPr>
          <p:cNvPr id="1030" name="Picture 6" descr="CMS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30" y="116632"/>
            <a:ext cx="8096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UWOrze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5113" y="116649"/>
            <a:ext cx="8001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383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6" charset="0"/>
        </a:defRPr>
      </a:lvl5pPr>
      <a:lvl6pPr marL="456394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6" charset="0"/>
        </a:defRPr>
      </a:lvl6pPr>
      <a:lvl7pPr marL="91279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6" charset="0"/>
        </a:defRPr>
      </a:lvl7pPr>
      <a:lvl8pPr marL="1369186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6" charset="0"/>
        </a:defRPr>
      </a:lvl8pPr>
      <a:lvl9pPr marL="182558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6" charset="0"/>
        </a:defRPr>
      </a:lvl9pPr>
    </p:titleStyle>
    <p:bodyStyle>
      <a:lvl1pPr marL="342295" indent="-342295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642" indent="-285248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0990" indent="-228197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7380" indent="-228197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3778" indent="-228197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0172" indent="-228197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6568" indent="-228197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2963" indent="-228197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79357" indent="-228197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27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94" algn="l" defTabSz="9127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90" algn="l" defTabSz="9127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86" algn="l" defTabSz="9127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80" algn="l" defTabSz="9127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76" algn="l" defTabSz="9127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70" algn="l" defTabSz="9127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757" algn="l" defTabSz="9127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158" algn="l" defTabSz="9127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8900" y="116649"/>
            <a:ext cx="6427788" cy="892971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The algorithm of the CMS Level-1 Overlap Muon Track Finder trigger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en-US" sz="1800" dirty="0"/>
              <a:t>Karol </a:t>
            </a:r>
            <a:r>
              <a:rPr lang="en-US" sz="1800" dirty="0" smtClean="0"/>
              <a:t>Bunkowski, University </a:t>
            </a:r>
            <a:r>
              <a:rPr lang="en-US" sz="1800" dirty="0"/>
              <a:t>of </a:t>
            </a:r>
            <a:r>
              <a:rPr lang="en-US" sz="1800" dirty="0" smtClean="0"/>
              <a:t>Warsaw</a:t>
            </a:r>
            <a:endParaRPr lang="pl-PL" sz="1800" dirty="0"/>
          </a:p>
        </p:txBody>
      </p:sp>
      <p:grpSp>
        <p:nvGrpSpPr>
          <p:cNvPr id="110" name="Grupa 109"/>
          <p:cNvGrpSpPr/>
          <p:nvPr/>
        </p:nvGrpSpPr>
        <p:grpSpPr>
          <a:xfrm>
            <a:off x="6781957" y="1018846"/>
            <a:ext cx="2254539" cy="3418266"/>
            <a:chOff x="14738322" y="5720978"/>
            <a:chExt cx="3179873" cy="5233266"/>
          </a:xfrm>
        </p:grpSpPr>
        <p:pic>
          <p:nvPicPr>
            <p:cNvPr id="111" name="Obraz 110" descr="Wycinek ekranu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8" t="511" r="2885" b="3433"/>
            <a:stretch/>
          </p:blipFill>
          <p:spPr>
            <a:xfrm>
              <a:off x="16587413" y="5720978"/>
              <a:ext cx="972108" cy="1476165"/>
            </a:xfrm>
            <a:prstGeom prst="rect">
              <a:avLst/>
            </a:prstGeom>
          </p:spPr>
        </p:pic>
        <p:pic>
          <p:nvPicPr>
            <p:cNvPr id="112" name="Obraz 111" descr="Wycinek ekranu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8" r="678" b="3729"/>
            <a:stretch/>
          </p:blipFill>
          <p:spPr>
            <a:xfrm>
              <a:off x="15966652" y="7673486"/>
              <a:ext cx="864097" cy="1476823"/>
            </a:xfrm>
            <a:prstGeom prst="rect">
              <a:avLst/>
            </a:prstGeom>
          </p:spPr>
        </p:pic>
        <p:sp>
          <p:nvSpPr>
            <p:cNvPr id="113" name="pole tekstowe 112"/>
            <p:cNvSpPr txBox="1"/>
            <p:nvPr/>
          </p:nvSpPr>
          <p:spPr>
            <a:xfrm>
              <a:off x="15996246" y="9928193"/>
              <a:ext cx="1860710" cy="37620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algn="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Luxi Sans" pitchFamily="2"/>
                  <a:cs typeface="Arial" panose="020B0604020202020204" pitchFamily="34" charset="0"/>
                </a:rPr>
                <a:t>Layer 1 - reference</a:t>
              </a:r>
            </a:p>
          </p:txBody>
        </p:sp>
        <p:sp>
          <p:nvSpPr>
            <p:cNvPr id="114" name="pole tekstowe 113"/>
            <p:cNvSpPr txBox="1"/>
            <p:nvPr/>
          </p:nvSpPr>
          <p:spPr>
            <a:xfrm>
              <a:off x="14912847" y="8750992"/>
              <a:ext cx="920164" cy="38749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Luxi Sans" pitchFamily="2"/>
                  <a:cs typeface="Arial" panose="020B0604020202020204" pitchFamily="34" charset="0"/>
                </a:rPr>
                <a:t>Layer 2</a:t>
              </a:r>
            </a:p>
          </p:txBody>
        </p:sp>
        <p:sp>
          <p:nvSpPr>
            <p:cNvPr id="115" name="pole tekstowe 114"/>
            <p:cNvSpPr txBox="1"/>
            <p:nvPr/>
          </p:nvSpPr>
          <p:spPr>
            <a:xfrm>
              <a:off x="14912847" y="6856686"/>
              <a:ext cx="920164" cy="387493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Luxi Sans" pitchFamily="2"/>
                  <a:cs typeface="Arial" panose="020B0604020202020204" pitchFamily="34" charset="0"/>
                </a:rPr>
                <a:t>Layer 3</a:t>
              </a:r>
            </a:p>
          </p:txBody>
        </p:sp>
        <p:sp>
          <p:nvSpPr>
            <p:cNvPr id="116" name="Prostokąt 115"/>
            <p:cNvSpPr/>
            <p:nvPr/>
          </p:nvSpPr>
          <p:spPr>
            <a:xfrm>
              <a:off x="14966195" y="10241062"/>
              <a:ext cx="2952000" cy="144016"/>
            </a:xfrm>
            <a:prstGeom prst="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7" name="Prostokąt 116"/>
            <p:cNvSpPr/>
            <p:nvPr/>
          </p:nvSpPr>
          <p:spPr>
            <a:xfrm>
              <a:off x="14966195" y="9124938"/>
              <a:ext cx="2952000" cy="144016"/>
            </a:xfrm>
            <a:prstGeom prst="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8" name="Prostokąt 117"/>
            <p:cNvSpPr/>
            <p:nvPr/>
          </p:nvSpPr>
          <p:spPr>
            <a:xfrm>
              <a:off x="14966195" y="7180722"/>
              <a:ext cx="2952000" cy="144016"/>
            </a:xfrm>
            <a:prstGeom prst="rect">
              <a:avLst/>
            </a:prstGeom>
            <a:solidFill>
              <a:srgbClr val="5B9BD5">
                <a:lumMod val="60000"/>
                <a:lumOff val="4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9" name="Łącznik prostoliniowy 28"/>
            <p:cNvSpPr/>
            <p:nvPr/>
          </p:nvSpPr>
          <p:spPr>
            <a:xfrm flipV="1">
              <a:off x="15262264" y="6175953"/>
              <a:ext cx="2279514" cy="4778291"/>
            </a:xfrm>
            <a:custGeom>
              <a:avLst/>
              <a:gdLst>
                <a:gd name="connsiteX0" fmla="*/ 0 w 1502066"/>
                <a:gd name="connsiteY0" fmla="*/ 0 h 3911625"/>
                <a:gd name="connsiteX1" fmla="*/ 1502066 w 1502066"/>
                <a:gd name="connsiteY1" fmla="*/ 3911625 h 3911625"/>
                <a:gd name="connsiteX0" fmla="*/ 0 w 1502066"/>
                <a:gd name="connsiteY0" fmla="*/ 0 h 3911625"/>
                <a:gd name="connsiteX1" fmla="*/ 762613 w 1502066"/>
                <a:gd name="connsiteY1" fmla="*/ 2295729 h 3911625"/>
                <a:gd name="connsiteX2" fmla="*/ 1502066 w 1502066"/>
                <a:gd name="connsiteY2" fmla="*/ 3911625 h 3911625"/>
                <a:gd name="connsiteX0" fmla="*/ 0 w 1502066"/>
                <a:gd name="connsiteY0" fmla="*/ 0 h 3911625"/>
                <a:gd name="connsiteX1" fmla="*/ 762613 w 1502066"/>
                <a:gd name="connsiteY1" fmla="*/ 2295729 h 3911625"/>
                <a:gd name="connsiteX2" fmla="*/ 1502066 w 1502066"/>
                <a:gd name="connsiteY2" fmla="*/ 3911625 h 3911625"/>
                <a:gd name="connsiteX0" fmla="*/ 0 w 1502066"/>
                <a:gd name="connsiteY0" fmla="*/ 0 h 3911625"/>
                <a:gd name="connsiteX1" fmla="*/ 762613 w 1502066"/>
                <a:gd name="connsiteY1" fmla="*/ 2295729 h 3911625"/>
                <a:gd name="connsiteX2" fmla="*/ 1502066 w 1502066"/>
                <a:gd name="connsiteY2" fmla="*/ 3911625 h 3911625"/>
                <a:gd name="connsiteX0" fmla="*/ 0 w 1502066"/>
                <a:gd name="connsiteY0" fmla="*/ 0 h 3911625"/>
                <a:gd name="connsiteX1" fmla="*/ 762613 w 1502066"/>
                <a:gd name="connsiteY1" fmla="*/ 2295729 h 3911625"/>
                <a:gd name="connsiteX2" fmla="*/ 1502066 w 1502066"/>
                <a:gd name="connsiteY2" fmla="*/ 3911625 h 3911625"/>
                <a:gd name="connsiteX0" fmla="*/ 0 w 1502066"/>
                <a:gd name="connsiteY0" fmla="*/ 0 h 3911625"/>
                <a:gd name="connsiteX1" fmla="*/ 560056 w 1502066"/>
                <a:gd name="connsiteY1" fmla="*/ 2006362 h 3911625"/>
                <a:gd name="connsiteX2" fmla="*/ 1502066 w 1502066"/>
                <a:gd name="connsiteY2" fmla="*/ 3911625 h 3911625"/>
                <a:gd name="connsiteX0" fmla="*/ 0 w 1502066"/>
                <a:gd name="connsiteY0" fmla="*/ 0 h 3911625"/>
                <a:gd name="connsiteX1" fmla="*/ 560056 w 1502066"/>
                <a:gd name="connsiteY1" fmla="*/ 2006362 h 3911625"/>
                <a:gd name="connsiteX2" fmla="*/ 1502066 w 1502066"/>
                <a:gd name="connsiteY2" fmla="*/ 3911625 h 3911625"/>
                <a:gd name="connsiteX0" fmla="*/ 0 w 1502066"/>
                <a:gd name="connsiteY0" fmla="*/ 0 h 3911625"/>
                <a:gd name="connsiteX1" fmla="*/ 560056 w 1502066"/>
                <a:gd name="connsiteY1" fmla="*/ 2006362 h 3911625"/>
                <a:gd name="connsiteX2" fmla="*/ 1502066 w 1502066"/>
                <a:gd name="connsiteY2" fmla="*/ 3911625 h 3911625"/>
                <a:gd name="connsiteX0" fmla="*/ 0 w 1502066"/>
                <a:gd name="connsiteY0" fmla="*/ 0 h 3911625"/>
                <a:gd name="connsiteX1" fmla="*/ 560056 w 1502066"/>
                <a:gd name="connsiteY1" fmla="*/ 2006362 h 3911625"/>
                <a:gd name="connsiteX2" fmla="*/ 1502066 w 1502066"/>
                <a:gd name="connsiteY2" fmla="*/ 3911625 h 3911625"/>
                <a:gd name="connsiteX0" fmla="*/ 0 w 1502066"/>
                <a:gd name="connsiteY0" fmla="*/ 0 h 3911625"/>
                <a:gd name="connsiteX1" fmla="*/ 536907 w 1502066"/>
                <a:gd name="connsiteY1" fmla="*/ 2029511 h 3911625"/>
                <a:gd name="connsiteX2" fmla="*/ 1502066 w 1502066"/>
                <a:gd name="connsiteY2" fmla="*/ 3911625 h 3911625"/>
                <a:gd name="connsiteX0" fmla="*/ 0 w 1502066"/>
                <a:gd name="connsiteY0" fmla="*/ 0 h 3911625"/>
                <a:gd name="connsiteX1" fmla="*/ 536907 w 1502066"/>
                <a:gd name="connsiteY1" fmla="*/ 2029511 h 3911625"/>
                <a:gd name="connsiteX2" fmla="*/ 1502066 w 1502066"/>
                <a:gd name="connsiteY2" fmla="*/ 3911625 h 3911625"/>
                <a:gd name="connsiteX0" fmla="*/ 0 w 1502066"/>
                <a:gd name="connsiteY0" fmla="*/ 0 h 3911625"/>
                <a:gd name="connsiteX1" fmla="*/ 536907 w 1502066"/>
                <a:gd name="connsiteY1" fmla="*/ 2029511 h 3911625"/>
                <a:gd name="connsiteX2" fmla="*/ 1502066 w 1502066"/>
                <a:gd name="connsiteY2" fmla="*/ 3911625 h 3911625"/>
                <a:gd name="connsiteX0" fmla="*/ 0 w 1571514"/>
                <a:gd name="connsiteY0" fmla="*/ 0 h 3859539"/>
                <a:gd name="connsiteX1" fmla="*/ 536907 w 1571514"/>
                <a:gd name="connsiteY1" fmla="*/ 2029511 h 3859539"/>
                <a:gd name="connsiteX2" fmla="*/ 1571514 w 1571514"/>
                <a:gd name="connsiteY2" fmla="*/ 3859539 h 3859539"/>
                <a:gd name="connsiteX0" fmla="*/ 0 w 1571514"/>
                <a:gd name="connsiteY0" fmla="*/ 0 h 3859539"/>
                <a:gd name="connsiteX1" fmla="*/ 519545 w 1571514"/>
                <a:gd name="connsiteY1" fmla="*/ 2029511 h 3859539"/>
                <a:gd name="connsiteX2" fmla="*/ 1571514 w 1571514"/>
                <a:gd name="connsiteY2" fmla="*/ 3859539 h 3859539"/>
                <a:gd name="connsiteX0" fmla="*/ 0 w 1571514"/>
                <a:gd name="connsiteY0" fmla="*/ 0 h 3859539"/>
                <a:gd name="connsiteX1" fmla="*/ 519545 w 1571514"/>
                <a:gd name="connsiteY1" fmla="*/ 2029511 h 3859539"/>
                <a:gd name="connsiteX2" fmla="*/ 1571514 w 1571514"/>
                <a:gd name="connsiteY2" fmla="*/ 3859539 h 3859539"/>
                <a:gd name="connsiteX0" fmla="*/ 0 w 1571514"/>
                <a:gd name="connsiteY0" fmla="*/ 0 h 3859539"/>
                <a:gd name="connsiteX1" fmla="*/ 807438 w 1571514"/>
                <a:gd name="connsiteY1" fmla="*/ 1885327 h 3859539"/>
                <a:gd name="connsiteX2" fmla="*/ 1571514 w 1571514"/>
                <a:gd name="connsiteY2" fmla="*/ 3859539 h 3859539"/>
                <a:gd name="connsiteX0" fmla="*/ 0 w 1263347"/>
                <a:gd name="connsiteY0" fmla="*/ 0 h 3768757"/>
                <a:gd name="connsiteX1" fmla="*/ 807438 w 1263347"/>
                <a:gd name="connsiteY1" fmla="*/ 1885327 h 3768757"/>
                <a:gd name="connsiteX2" fmla="*/ 1263347 w 1263347"/>
                <a:gd name="connsiteY2" fmla="*/ 3768757 h 3768757"/>
                <a:gd name="connsiteX0" fmla="*/ 0 w 1263347"/>
                <a:gd name="connsiteY0" fmla="*/ 0 h 3768757"/>
                <a:gd name="connsiteX1" fmla="*/ 807438 w 1263347"/>
                <a:gd name="connsiteY1" fmla="*/ 1885327 h 3768757"/>
                <a:gd name="connsiteX2" fmla="*/ 1263347 w 1263347"/>
                <a:gd name="connsiteY2" fmla="*/ 3768757 h 3768757"/>
                <a:gd name="connsiteX0" fmla="*/ 0 w 1263347"/>
                <a:gd name="connsiteY0" fmla="*/ 0 h 3768757"/>
                <a:gd name="connsiteX1" fmla="*/ 892589 w 1263347"/>
                <a:gd name="connsiteY1" fmla="*/ 1815905 h 3768757"/>
                <a:gd name="connsiteX2" fmla="*/ 1263347 w 1263347"/>
                <a:gd name="connsiteY2" fmla="*/ 3768757 h 3768757"/>
                <a:gd name="connsiteX0" fmla="*/ 0 w 1263347"/>
                <a:gd name="connsiteY0" fmla="*/ 0 h 3768757"/>
                <a:gd name="connsiteX1" fmla="*/ 892589 w 1263347"/>
                <a:gd name="connsiteY1" fmla="*/ 1815905 h 3768757"/>
                <a:gd name="connsiteX2" fmla="*/ 1263347 w 1263347"/>
                <a:gd name="connsiteY2" fmla="*/ 3768757 h 3768757"/>
                <a:gd name="connsiteX0" fmla="*/ 0 w 1263347"/>
                <a:gd name="connsiteY0" fmla="*/ 0 h 3768757"/>
                <a:gd name="connsiteX1" fmla="*/ 892589 w 1263347"/>
                <a:gd name="connsiteY1" fmla="*/ 1815905 h 3768757"/>
                <a:gd name="connsiteX2" fmla="*/ 1263347 w 1263347"/>
                <a:gd name="connsiteY2" fmla="*/ 3768757 h 376875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892589 w 1324169"/>
                <a:gd name="connsiteY1" fmla="*/ 1815905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796120 w 1324169"/>
                <a:gd name="connsiteY1" fmla="*/ 1621988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796120 w 1324169"/>
                <a:gd name="connsiteY1" fmla="*/ 1621988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796120 w 1324169"/>
                <a:gd name="connsiteY1" fmla="*/ 1621988 h 3774097"/>
                <a:gd name="connsiteX2" fmla="*/ 1324169 w 1324169"/>
                <a:gd name="connsiteY2" fmla="*/ 3774097 h 3774097"/>
                <a:gd name="connsiteX0" fmla="*/ 0 w 1324169"/>
                <a:gd name="connsiteY0" fmla="*/ 0 h 3774097"/>
                <a:gd name="connsiteX1" fmla="*/ 796120 w 1324169"/>
                <a:gd name="connsiteY1" fmla="*/ 1621988 h 3774097"/>
                <a:gd name="connsiteX2" fmla="*/ 1324169 w 1324169"/>
                <a:gd name="connsiteY2" fmla="*/ 3774097 h 3774097"/>
                <a:gd name="connsiteX0" fmla="*/ 0 w 1314015"/>
                <a:gd name="connsiteY0" fmla="*/ 0 h 3693855"/>
                <a:gd name="connsiteX1" fmla="*/ 785966 w 1314015"/>
                <a:gd name="connsiteY1" fmla="*/ 1541746 h 3693855"/>
                <a:gd name="connsiteX2" fmla="*/ 1314015 w 1314015"/>
                <a:gd name="connsiteY2" fmla="*/ 3693855 h 3693855"/>
                <a:gd name="connsiteX0" fmla="*/ 0 w 1314015"/>
                <a:gd name="connsiteY0" fmla="*/ 0 h 3693855"/>
                <a:gd name="connsiteX1" fmla="*/ 785966 w 1314015"/>
                <a:gd name="connsiteY1" fmla="*/ 1541746 h 3693855"/>
                <a:gd name="connsiteX2" fmla="*/ 1314015 w 1314015"/>
                <a:gd name="connsiteY2" fmla="*/ 3693855 h 3693855"/>
                <a:gd name="connsiteX0" fmla="*/ 0 w 1314015"/>
                <a:gd name="connsiteY0" fmla="*/ 0 h 3693855"/>
                <a:gd name="connsiteX1" fmla="*/ 821508 w 1314015"/>
                <a:gd name="connsiteY1" fmla="*/ 1501625 h 3693855"/>
                <a:gd name="connsiteX2" fmla="*/ 1314015 w 1314015"/>
                <a:gd name="connsiteY2" fmla="*/ 3693855 h 3693855"/>
                <a:gd name="connsiteX0" fmla="*/ 0 w 1314015"/>
                <a:gd name="connsiteY0" fmla="*/ 0 h 3693855"/>
                <a:gd name="connsiteX1" fmla="*/ 821508 w 1314015"/>
                <a:gd name="connsiteY1" fmla="*/ 1501625 h 3693855"/>
                <a:gd name="connsiteX2" fmla="*/ 1314015 w 1314015"/>
                <a:gd name="connsiteY2" fmla="*/ 3693855 h 3693855"/>
                <a:gd name="connsiteX0" fmla="*/ 0 w 1314015"/>
                <a:gd name="connsiteY0" fmla="*/ 0 h 3647048"/>
                <a:gd name="connsiteX1" fmla="*/ 821508 w 1314015"/>
                <a:gd name="connsiteY1" fmla="*/ 1454818 h 3647048"/>
                <a:gd name="connsiteX2" fmla="*/ 1314015 w 1314015"/>
                <a:gd name="connsiteY2" fmla="*/ 3647048 h 3647048"/>
                <a:gd name="connsiteX0" fmla="*/ 0 w 1314015"/>
                <a:gd name="connsiteY0" fmla="*/ 0 h 3647048"/>
                <a:gd name="connsiteX1" fmla="*/ 821508 w 1314015"/>
                <a:gd name="connsiteY1" fmla="*/ 1454818 h 3647048"/>
                <a:gd name="connsiteX2" fmla="*/ 1314015 w 1314015"/>
                <a:gd name="connsiteY2" fmla="*/ 3647048 h 3647048"/>
                <a:gd name="connsiteX0" fmla="*/ 0 w 1314015"/>
                <a:gd name="connsiteY0" fmla="*/ 0 h 3647048"/>
                <a:gd name="connsiteX1" fmla="*/ 129050 w 1314015"/>
                <a:gd name="connsiteY1" fmla="*/ 188121 h 3647048"/>
                <a:gd name="connsiteX2" fmla="*/ 821508 w 1314015"/>
                <a:gd name="connsiteY2" fmla="*/ 1454818 h 3647048"/>
                <a:gd name="connsiteX3" fmla="*/ 1314015 w 1314015"/>
                <a:gd name="connsiteY3" fmla="*/ 3647048 h 3647048"/>
                <a:gd name="connsiteX0" fmla="*/ 0 w 1314015"/>
                <a:gd name="connsiteY0" fmla="*/ 0 h 3647048"/>
                <a:gd name="connsiteX1" fmla="*/ 129050 w 1314015"/>
                <a:gd name="connsiteY1" fmla="*/ 188121 h 3647048"/>
                <a:gd name="connsiteX2" fmla="*/ 821508 w 1314015"/>
                <a:gd name="connsiteY2" fmla="*/ 1454818 h 3647048"/>
                <a:gd name="connsiteX3" fmla="*/ 1314015 w 1314015"/>
                <a:gd name="connsiteY3" fmla="*/ 3647048 h 3647048"/>
                <a:gd name="connsiteX0" fmla="*/ 0 w 1303861"/>
                <a:gd name="connsiteY0" fmla="*/ 0 h 3713916"/>
                <a:gd name="connsiteX1" fmla="*/ 118896 w 1303861"/>
                <a:gd name="connsiteY1" fmla="*/ 254989 h 3713916"/>
                <a:gd name="connsiteX2" fmla="*/ 811354 w 1303861"/>
                <a:gd name="connsiteY2" fmla="*/ 1521686 h 3713916"/>
                <a:gd name="connsiteX3" fmla="*/ 1303861 w 1303861"/>
                <a:gd name="connsiteY3" fmla="*/ 3713916 h 3713916"/>
                <a:gd name="connsiteX0" fmla="*/ 0 w 1303861"/>
                <a:gd name="connsiteY0" fmla="*/ 0 h 3713916"/>
                <a:gd name="connsiteX1" fmla="*/ 118896 w 1303861"/>
                <a:gd name="connsiteY1" fmla="*/ 254989 h 3713916"/>
                <a:gd name="connsiteX2" fmla="*/ 811354 w 1303861"/>
                <a:gd name="connsiteY2" fmla="*/ 1521686 h 3713916"/>
                <a:gd name="connsiteX3" fmla="*/ 1303861 w 1303861"/>
                <a:gd name="connsiteY3" fmla="*/ 3713916 h 3713916"/>
                <a:gd name="connsiteX0" fmla="*/ 0 w 1303861"/>
                <a:gd name="connsiteY0" fmla="*/ 0 h 3713916"/>
                <a:gd name="connsiteX1" fmla="*/ 291526 w 1303861"/>
                <a:gd name="connsiteY1" fmla="*/ 562581 h 3713916"/>
                <a:gd name="connsiteX2" fmla="*/ 811354 w 1303861"/>
                <a:gd name="connsiteY2" fmla="*/ 1521686 h 3713916"/>
                <a:gd name="connsiteX3" fmla="*/ 1303861 w 1303861"/>
                <a:gd name="connsiteY3" fmla="*/ 3713916 h 3713916"/>
                <a:gd name="connsiteX0" fmla="*/ 0 w 1303861"/>
                <a:gd name="connsiteY0" fmla="*/ 0 h 3713916"/>
                <a:gd name="connsiteX1" fmla="*/ 169669 w 1303861"/>
                <a:gd name="connsiteY1" fmla="*/ 335231 h 3713916"/>
                <a:gd name="connsiteX2" fmla="*/ 811354 w 1303861"/>
                <a:gd name="connsiteY2" fmla="*/ 1521686 h 3713916"/>
                <a:gd name="connsiteX3" fmla="*/ 1303861 w 1303861"/>
                <a:gd name="connsiteY3" fmla="*/ 3713916 h 3713916"/>
                <a:gd name="connsiteX0" fmla="*/ 0 w 1303861"/>
                <a:gd name="connsiteY0" fmla="*/ 0 h 3713916"/>
                <a:gd name="connsiteX1" fmla="*/ 169669 w 1303861"/>
                <a:gd name="connsiteY1" fmla="*/ 335231 h 3713916"/>
                <a:gd name="connsiteX2" fmla="*/ 811354 w 1303861"/>
                <a:gd name="connsiteY2" fmla="*/ 1521686 h 3713916"/>
                <a:gd name="connsiteX3" fmla="*/ 1303861 w 1303861"/>
                <a:gd name="connsiteY3" fmla="*/ 3713916 h 3713916"/>
                <a:gd name="connsiteX0" fmla="*/ 0 w 1268320"/>
                <a:gd name="connsiteY0" fmla="*/ 0 h 3767411"/>
                <a:gd name="connsiteX1" fmla="*/ 134128 w 1268320"/>
                <a:gd name="connsiteY1" fmla="*/ 388726 h 3767411"/>
                <a:gd name="connsiteX2" fmla="*/ 775813 w 1268320"/>
                <a:gd name="connsiteY2" fmla="*/ 1575181 h 3767411"/>
                <a:gd name="connsiteX3" fmla="*/ 1268320 w 1268320"/>
                <a:gd name="connsiteY3" fmla="*/ 3767411 h 3767411"/>
                <a:gd name="connsiteX0" fmla="*/ 0 w 1268320"/>
                <a:gd name="connsiteY0" fmla="*/ 0 h 3767411"/>
                <a:gd name="connsiteX1" fmla="*/ 134128 w 1268320"/>
                <a:gd name="connsiteY1" fmla="*/ 388726 h 3767411"/>
                <a:gd name="connsiteX2" fmla="*/ 775813 w 1268320"/>
                <a:gd name="connsiteY2" fmla="*/ 1575181 h 3767411"/>
                <a:gd name="connsiteX3" fmla="*/ 1268320 w 1268320"/>
                <a:gd name="connsiteY3" fmla="*/ 3767411 h 3767411"/>
                <a:gd name="connsiteX0" fmla="*/ 0 w 1268320"/>
                <a:gd name="connsiteY0" fmla="*/ 0 h 3774098"/>
                <a:gd name="connsiteX1" fmla="*/ 134128 w 1268320"/>
                <a:gd name="connsiteY1" fmla="*/ 395413 h 3774098"/>
                <a:gd name="connsiteX2" fmla="*/ 775813 w 1268320"/>
                <a:gd name="connsiteY2" fmla="*/ 1581868 h 3774098"/>
                <a:gd name="connsiteX3" fmla="*/ 1268320 w 1268320"/>
                <a:gd name="connsiteY3" fmla="*/ 3774098 h 3774098"/>
                <a:gd name="connsiteX0" fmla="*/ 0 w 1268320"/>
                <a:gd name="connsiteY0" fmla="*/ 0 h 3774098"/>
                <a:gd name="connsiteX1" fmla="*/ 134128 w 1268320"/>
                <a:gd name="connsiteY1" fmla="*/ 395413 h 3774098"/>
                <a:gd name="connsiteX2" fmla="*/ 775813 w 1268320"/>
                <a:gd name="connsiteY2" fmla="*/ 1581868 h 3774098"/>
                <a:gd name="connsiteX3" fmla="*/ 1268320 w 1268320"/>
                <a:gd name="connsiteY3" fmla="*/ 3774098 h 3774098"/>
                <a:gd name="connsiteX0" fmla="*/ 0 w 1234373"/>
                <a:gd name="connsiteY0" fmla="*/ 0 h 3657857"/>
                <a:gd name="connsiteX1" fmla="*/ 100181 w 1234373"/>
                <a:gd name="connsiteY1" fmla="*/ 279172 h 3657857"/>
                <a:gd name="connsiteX2" fmla="*/ 741866 w 1234373"/>
                <a:gd name="connsiteY2" fmla="*/ 1465627 h 3657857"/>
                <a:gd name="connsiteX3" fmla="*/ 1234373 w 1234373"/>
                <a:gd name="connsiteY3" fmla="*/ 3657857 h 3657857"/>
                <a:gd name="connsiteX0" fmla="*/ 0 w 1234373"/>
                <a:gd name="connsiteY0" fmla="*/ 0 h 3657857"/>
                <a:gd name="connsiteX1" fmla="*/ 127339 w 1234373"/>
                <a:gd name="connsiteY1" fmla="*/ 314938 h 3657857"/>
                <a:gd name="connsiteX2" fmla="*/ 741866 w 1234373"/>
                <a:gd name="connsiteY2" fmla="*/ 1465627 h 3657857"/>
                <a:gd name="connsiteX3" fmla="*/ 1234373 w 1234373"/>
                <a:gd name="connsiteY3" fmla="*/ 3657857 h 3657857"/>
                <a:gd name="connsiteX0" fmla="*/ 0 w 1234373"/>
                <a:gd name="connsiteY0" fmla="*/ 0 h 3657857"/>
                <a:gd name="connsiteX1" fmla="*/ 127339 w 1234373"/>
                <a:gd name="connsiteY1" fmla="*/ 314938 h 3657857"/>
                <a:gd name="connsiteX2" fmla="*/ 741866 w 1234373"/>
                <a:gd name="connsiteY2" fmla="*/ 1465627 h 3657857"/>
                <a:gd name="connsiteX3" fmla="*/ 1234373 w 1234373"/>
                <a:gd name="connsiteY3" fmla="*/ 3657857 h 3657857"/>
                <a:gd name="connsiteX0" fmla="*/ 0 w 1234373"/>
                <a:gd name="connsiteY0" fmla="*/ 0 h 3657857"/>
                <a:gd name="connsiteX1" fmla="*/ 127339 w 1234373"/>
                <a:gd name="connsiteY1" fmla="*/ 314938 h 3657857"/>
                <a:gd name="connsiteX2" fmla="*/ 741866 w 1234373"/>
                <a:gd name="connsiteY2" fmla="*/ 1465627 h 3657857"/>
                <a:gd name="connsiteX3" fmla="*/ 1234373 w 1234373"/>
                <a:gd name="connsiteY3" fmla="*/ 3657857 h 3657857"/>
                <a:gd name="connsiteX0" fmla="*/ 0 w 1234373"/>
                <a:gd name="connsiteY0" fmla="*/ 0 h 3657857"/>
                <a:gd name="connsiteX1" fmla="*/ 127339 w 1234373"/>
                <a:gd name="connsiteY1" fmla="*/ 314938 h 3657857"/>
                <a:gd name="connsiteX2" fmla="*/ 741866 w 1234373"/>
                <a:gd name="connsiteY2" fmla="*/ 1465627 h 3657857"/>
                <a:gd name="connsiteX3" fmla="*/ 1234373 w 1234373"/>
                <a:gd name="connsiteY3" fmla="*/ 3657857 h 3657857"/>
                <a:gd name="connsiteX0" fmla="*/ 0 w 1234373"/>
                <a:gd name="connsiteY0" fmla="*/ 0 h 3657857"/>
                <a:gd name="connsiteX1" fmla="*/ 127339 w 1234373"/>
                <a:gd name="connsiteY1" fmla="*/ 314938 h 3657857"/>
                <a:gd name="connsiteX2" fmla="*/ 741866 w 1234373"/>
                <a:gd name="connsiteY2" fmla="*/ 1465627 h 3657857"/>
                <a:gd name="connsiteX3" fmla="*/ 1234373 w 1234373"/>
                <a:gd name="connsiteY3" fmla="*/ 3657857 h 3657857"/>
                <a:gd name="connsiteX0" fmla="*/ 0 w 1234373"/>
                <a:gd name="connsiteY0" fmla="*/ 0 h 3657857"/>
                <a:gd name="connsiteX1" fmla="*/ 164681 w 1234373"/>
                <a:gd name="connsiteY1" fmla="*/ 373059 h 3657857"/>
                <a:gd name="connsiteX2" fmla="*/ 741866 w 1234373"/>
                <a:gd name="connsiteY2" fmla="*/ 1465627 h 3657857"/>
                <a:gd name="connsiteX3" fmla="*/ 1234373 w 1234373"/>
                <a:gd name="connsiteY3" fmla="*/ 3657857 h 3657857"/>
                <a:gd name="connsiteX0" fmla="*/ 0 w 1234373"/>
                <a:gd name="connsiteY0" fmla="*/ 0 h 3657857"/>
                <a:gd name="connsiteX1" fmla="*/ 164681 w 1234373"/>
                <a:gd name="connsiteY1" fmla="*/ 373059 h 3657857"/>
                <a:gd name="connsiteX2" fmla="*/ 741866 w 1234373"/>
                <a:gd name="connsiteY2" fmla="*/ 1465627 h 3657857"/>
                <a:gd name="connsiteX3" fmla="*/ 1234373 w 1234373"/>
                <a:gd name="connsiteY3" fmla="*/ 3657857 h 3657857"/>
                <a:gd name="connsiteX0" fmla="*/ 0 w 1234373"/>
                <a:gd name="connsiteY0" fmla="*/ 0 h 3657857"/>
                <a:gd name="connsiteX1" fmla="*/ 164681 w 1234373"/>
                <a:gd name="connsiteY1" fmla="*/ 373059 h 3657857"/>
                <a:gd name="connsiteX2" fmla="*/ 741866 w 1234373"/>
                <a:gd name="connsiteY2" fmla="*/ 1465627 h 3657857"/>
                <a:gd name="connsiteX3" fmla="*/ 1234373 w 1234373"/>
                <a:gd name="connsiteY3" fmla="*/ 3657857 h 3657857"/>
                <a:gd name="connsiteX0" fmla="*/ 0 w 1234373"/>
                <a:gd name="connsiteY0" fmla="*/ 0 h 3657857"/>
                <a:gd name="connsiteX1" fmla="*/ 164681 w 1234373"/>
                <a:gd name="connsiteY1" fmla="*/ 373059 h 3657857"/>
                <a:gd name="connsiteX2" fmla="*/ 741866 w 1234373"/>
                <a:gd name="connsiteY2" fmla="*/ 1465627 h 3657857"/>
                <a:gd name="connsiteX3" fmla="*/ 1234373 w 1234373"/>
                <a:gd name="connsiteY3" fmla="*/ 3657857 h 3657857"/>
                <a:gd name="connsiteX0" fmla="*/ 0 w 1234373"/>
                <a:gd name="connsiteY0" fmla="*/ 0 h 3657857"/>
                <a:gd name="connsiteX1" fmla="*/ 164681 w 1234373"/>
                <a:gd name="connsiteY1" fmla="*/ 373059 h 3657857"/>
                <a:gd name="connsiteX2" fmla="*/ 741866 w 1234373"/>
                <a:gd name="connsiteY2" fmla="*/ 1465627 h 3657857"/>
                <a:gd name="connsiteX3" fmla="*/ 1234373 w 1234373"/>
                <a:gd name="connsiteY3" fmla="*/ 3657857 h 3657857"/>
                <a:gd name="connsiteX0" fmla="*/ 0 w 1234373"/>
                <a:gd name="connsiteY0" fmla="*/ 0 h 3657857"/>
                <a:gd name="connsiteX1" fmla="*/ 164681 w 1234373"/>
                <a:gd name="connsiteY1" fmla="*/ 373059 h 3657857"/>
                <a:gd name="connsiteX2" fmla="*/ 741866 w 1234373"/>
                <a:gd name="connsiteY2" fmla="*/ 1465627 h 3657857"/>
                <a:gd name="connsiteX3" fmla="*/ 1234373 w 1234373"/>
                <a:gd name="connsiteY3" fmla="*/ 3657857 h 3657857"/>
                <a:gd name="connsiteX0" fmla="*/ 0 w 1258702"/>
                <a:gd name="connsiteY0" fmla="*/ 0 h 3657857"/>
                <a:gd name="connsiteX1" fmla="*/ 164681 w 1258702"/>
                <a:gd name="connsiteY1" fmla="*/ 373059 h 3657857"/>
                <a:gd name="connsiteX2" fmla="*/ 741866 w 1258702"/>
                <a:gd name="connsiteY2" fmla="*/ 1465627 h 3657857"/>
                <a:gd name="connsiteX3" fmla="*/ 1258702 w 1258702"/>
                <a:gd name="connsiteY3" fmla="*/ 3657857 h 3657857"/>
                <a:gd name="connsiteX0" fmla="*/ 0 w 1258702"/>
                <a:gd name="connsiteY0" fmla="*/ 0 h 3657857"/>
                <a:gd name="connsiteX1" fmla="*/ 164681 w 1258702"/>
                <a:gd name="connsiteY1" fmla="*/ 373059 h 3657857"/>
                <a:gd name="connsiteX2" fmla="*/ 758086 w 1258702"/>
                <a:gd name="connsiteY2" fmla="*/ 1465627 h 3657857"/>
                <a:gd name="connsiteX3" fmla="*/ 1258702 w 1258702"/>
                <a:gd name="connsiteY3" fmla="*/ 3657857 h 3657857"/>
                <a:gd name="connsiteX0" fmla="*/ 0 w 1258702"/>
                <a:gd name="connsiteY0" fmla="*/ 0 h 3657857"/>
                <a:gd name="connsiteX1" fmla="*/ 56049 w 1258702"/>
                <a:gd name="connsiteY1" fmla="*/ 373059 h 3657857"/>
                <a:gd name="connsiteX2" fmla="*/ 758086 w 1258702"/>
                <a:gd name="connsiteY2" fmla="*/ 1465627 h 3657857"/>
                <a:gd name="connsiteX3" fmla="*/ 1258702 w 1258702"/>
                <a:gd name="connsiteY3" fmla="*/ 3657857 h 3657857"/>
                <a:gd name="connsiteX0" fmla="*/ 0 w 1367333"/>
                <a:gd name="connsiteY0" fmla="*/ 0 h 3639973"/>
                <a:gd name="connsiteX1" fmla="*/ 164680 w 1367333"/>
                <a:gd name="connsiteY1" fmla="*/ 355175 h 3639973"/>
                <a:gd name="connsiteX2" fmla="*/ 866717 w 1367333"/>
                <a:gd name="connsiteY2" fmla="*/ 1447743 h 3639973"/>
                <a:gd name="connsiteX3" fmla="*/ 1367333 w 1367333"/>
                <a:gd name="connsiteY3" fmla="*/ 3639973 h 3639973"/>
                <a:gd name="connsiteX0" fmla="*/ 0 w 1367333"/>
                <a:gd name="connsiteY0" fmla="*/ 0 h 3639973"/>
                <a:gd name="connsiteX1" fmla="*/ 151100 w 1367333"/>
                <a:gd name="connsiteY1" fmla="*/ 319408 h 3639973"/>
                <a:gd name="connsiteX2" fmla="*/ 866717 w 1367333"/>
                <a:gd name="connsiteY2" fmla="*/ 1447743 h 3639973"/>
                <a:gd name="connsiteX3" fmla="*/ 1367333 w 1367333"/>
                <a:gd name="connsiteY3" fmla="*/ 3639973 h 3639973"/>
                <a:gd name="connsiteX0" fmla="*/ 0 w 1367333"/>
                <a:gd name="connsiteY0" fmla="*/ 0 h 3639973"/>
                <a:gd name="connsiteX1" fmla="*/ 130732 w 1367333"/>
                <a:gd name="connsiteY1" fmla="*/ 346232 h 3639973"/>
                <a:gd name="connsiteX2" fmla="*/ 866717 w 1367333"/>
                <a:gd name="connsiteY2" fmla="*/ 1447743 h 3639973"/>
                <a:gd name="connsiteX3" fmla="*/ 1367333 w 1367333"/>
                <a:gd name="connsiteY3" fmla="*/ 3639973 h 3639973"/>
                <a:gd name="connsiteX0" fmla="*/ 0 w 1421649"/>
                <a:gd name="connsiteY0" fmla="*/ 0 h 3639973"/>
                <a:gd name="connsiteX1" fmla="*/ 185048 w 1421649"/>
                <a:gd name="connsiteY1" fmla="*/ 346232 h 3639973"/>
                <a:gd name="connsiteX2" fmla="*/ 921033 w 1421649"/>
                <a:gd name="connsiteY2" fmla="*/ 1447743 h 3639973"/>
                <a:gd name="connsiteX3" fmla="*/ 1421649 w 1421649"/>
                <a:gd name="connsiteY3" fmla="*/ 3639973 h 3639973"/>
                <a:gd name="connsiteX0" fmla="*/ 0 w 1455597"/>
                <a:gd name="connsiteY0" fmla="*/ 0 h 3631031"/>
                <a:gd name="connsiteX1" fmla="*/ 218996 w 1455597"/>
                <a:gd name="connsiteY1" fmla="*/ 337290 h 3631031"/>
                <a:gd name="connsiteX2" fmla="*/ 954981 w 1455597"/>
                <a:gd name="connsiteY2" fmla="*/ 1438801 h 3631031"/>
                <a:gd name="connsiteX3" fmla="*/ 1455597 w 1455597"/>
                <a:gd name="connsiteY3" fmla="*/ 3631031 h 3631031"/>
                <a:gd name="connsiteX0" fmla="*/ 0 w 1455597"/>
                <a:gd name="connsiteY0" fmla="*/ 0 h 3631031"/>
                <a:gd name="connsiteX1" fmla="*/ 218996 w 1455597"/>
                <a:gd name="connsiteY1" fmla="*/ 337290 h 3631031"/>
                <a:gd name="connsiteX2" fmla="*/ 954981 w 1455597"/>
                <a:gd name="connsiteY2" fmla="*/ 1438801 h 3631031"/>
                <a:gd name="connsiteX3" fmla="*/ 1455597 w 1455597"/>
                <a:gd name="connsiteY3" fmla="*/ 3631031 h 3631031"/>
                <a:gd name="connsiteX0" fmla="*/ 0 w 1455597"/>
                <a:gd name="connsiteY0" fmla="*/ 0 h 3631031"/>
                <a:gd name="connsiteX1" fmla="*/ 218996 w 1455597"/>
                <a:gd name="connsiteY1" fmla="*/ 337290 h 3631031"/>
                <a:gd name="connsiteX2" fmla="*/ 954981 w 1455597"/>
                <a:gd name="connsiteY2" fmla="*/ 1438801 h 3631031"/>
                <a:gd name="connsiteX3" fmla="*/ 1455597 w 1455597"/>
                <a:gd name="connsiteY3" fmla="*/ 3631031 h 3631031"/>
                <a:gd name="connsiteX0" fmla="*/ 0 w 1455597"/>
                <a:gd name="connsiteY0" fmla="*/ 0 h 3631031"/>
                <a:gd name="connsiteX1" fmla="*/ 218996 w 1455597"/>
                <a:gd name="connsiteY1" fmla="*/ 337290 h 3631031"/>
                <a:gd name="connsiteX2" fmla="*/ 954981 w 1455597"/>
                <a:gd name="connsiteY2" fmla="*/ 1438801 h 3631031"/>
                <a:gd name="connsiteX3" fmla="*/ 1455597 w 1455597"/>
                <a:gd name="connsiteY3" fmla="*/ 3631031 h 3631031"/>
                <a:gd name="connsiteX0" fmla="*/ 0 w 1455597"/>
                <a:gd name="connsiteY0" fmla="*/ 0 h 3631031"/>
                <a:gd name="connsiteX1" fmla="*/ 218996 w 1455597"/>
                <a:gd name="connsiteY1" fmla="*/ 337290 h 3631031"/>
                <a:gd name="connsiteX2" fmla="*/ 954981 w 1455597"/>
                <a:gd name="connsiteY2" fmla="*/ 1438801 h 3631031"/>
                <a:gd name="connsiteX3" fmla="*/ 1455597 w 1455597"/>
                <a:gd name="connsiteY3" fmla="*/ 3631031 h 3631031"/>
                <a:gd name="connsiteX0" fmla="*/ 0 w 1455597"/>
                <a:gd name="connsiteY0" fmla="*/ 0 h 3631031"/>
                <a:gd name="connsiteX1" fmla="*/ 218996 w 1455597"/>
                <a:gd name="connsiteY1" fmla="*/ 337290 h 3631031"/>
                <a:gd name="connsiteX2" fmla="*/ 954981 w 1455597"/>
                <a:gd name="connsiteY2" fmla="*/ 1438801 h 3631031"/>
                <a:gd name="connsiteX3" fmla="*/ 1455597 w 1455597"/>
                <a:gd name="connsiteY3" fmla="*/ 3631031 h 3631031"/>
                <a:gd name="connsiteX0" fmla="*/ 0 w 1455597"/>
                <a:gd name="connsiteY0" fmla="*/ 0 h 3631031"/>
                <a:gd name="connsiteX1" fmla="*/ 218996 w 1455597"/>
                <a:gd name="connsiteY1" fmla="*/ 337290 h 3631031"/>
                <a:gd name="connsiteX2" fmla="*/ 954981 w 1455597"/>
                <a:gd name="connsiteY2" fmla="*/ 1438801 h 3631031"/>
                <a:gd name="connsiteX3" fmla="*/ 1455597 w 1455597"/>
                <a:gd name="connsiteY3" fmla="*/ 3631031 h 3631031"/>
                <a:gd name="connsiteX0" fmla="*/ 0 w 1455597"/>
                <a:gd name="connsiteY0" fmla="*/ 0 h 3631031"/>
                <a:gd name="connsiteX1" fmla="*/ 218996 w 1455597"/>
                <a:gd name="connsiteY1" fmla="*/ 337290 h 3631031"/>
                <a:gd name="connsiteX2" fmla="*/ 954981 w 1455597"/>
                <a:gd name="connsiteY2" fmla="*/ 1438801 h 3631031"/>
                <a:gd name="connsiteX3" fmla="*/ 1455597 w 1455597"/>
                <a:gd name="connsiteY3" fmla="*/ 3631031 h 3631031"/>
                <a:gd name="connsiteX0" fmla="*/ 0 w 1455597"/>
                <a:gd name="connsiteY0" fmla="*/ 0 h 3631031"/>
                <a:gd name="connsiteX1" fmla="*/ 218996 w 1455597"/>
                <a:gd name="connsiteY1" fmla="*/ 337290 h 3631031"/>
                <a:gd name="connsiteX2" fmla="*/ 954981 w 1455597"/>
                <a:gd name="connsiteY2" fmla="*/ 1438801 h 3631031"/>
                <a:gd name="connsiteX3" fmla="*/ 1455597 w 1455597"/>
                <a:gd name="connsiteY3" fmla="*/ 3631031 h 3631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5597" h="3631031">
                  <a:moveTo>
                    <a:pt x="0" y="0"/>
                  </a:moveTo>
                  <a:cubicBezTo>
                    <a:pt x="131673" y="245018"/>
                    <a:pt x="80365" y="137313"/>
                    <a:pt x="218996" y="337290"/>
                  </a:cubicBezTo>
                  <a:cubicBezTo>
                    <a:pt x="396650" y="579760"/>
                    <a:pt x="769557" y="990476"/>
                    <a:pt x="954981" y="1438801"/>
                  </a:cubicBezTo>
                  <a:cubicBezTo>
                    <a:pt x="1130909" y="1869093"/>
                    <a:pt x="1366400" y="2510115"/>
                    <a:pt x="1455597" y="3631031"/>
                  </a:cubicBezTo>
                </a:path>
              </a:pathLst>
            </a:custGeom>
            <a:noFill/>
            <a:ln w="36000">
              <a:solidFill>
                <a:srgbClr val="000000"/>
              </a:solidFill>
              <a:prstDash val="solid"/>
              <a:tailEnd type="arrow"/>
            </a:ln>
          </p:spPr>
          <p:txBody>
            <a:bodyPr vert="horz" wrap="none" lIns="108000" tIns="63000" rIns="108000" bIns="63000" anchor="ctr" anchorCtr="1" compatLnSpc="0"/>
            <a:lstStyle/>
            <a:p>
              <a:pPr marL="0" marR="0" lvl="0" indent="0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xi Sans" pitchFamily="18"/>
                <a:ea typeface="Luxi Sans" pitchFamily="2"/>
                <a:cs typeface="Luxi Sans" pitchFamily="2"/>
              </a:endParaRPr>
            </a:p>
          </p:txBody>
        </p:sp>
        <p:sp>
          <p:nvSpPr>
            <p:cNvPr id="120" name="Gwiazda 10-ramienna 119"/>
            <p:cNvSpPr/>
            <p:nvPr/>
          </p:nvSpPr>
          <p:spPr>
            <a:xfrm>
              <a:off x="17291476" y="7180730"/>
              <a:ext cx="144000" cy="144000"/>
            </a:xfrm>
            <a:prstGeom prst="star10">
              <a:avLst>
                <a:gd name="adj" fmla="val 31234"/>
                <a:gd name="hf" fmla="val 105146"/>
              </a:avLst>
            </a:prstGeom>
            <a:solidFill>
              <a:srgbClr val="C00000"/>
            </a:solidFill>
            <a:ln w="127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1" name="Gwiazda 10-ramienna 120"/>
            <p:cNvSpPr/>
            <p:nvPr/>
          </p:nvSpPr>
          <p:spPr>
            <a:xfrm>
              <a:off x="16614741" y="9124938"/>
              <a:ext cx="144000" cy="144000"/>
            </a:xfrm>
            <a:prstGeom prst="star10">
              <a:avLst>
                <a:gd name="adj" fmla="val 31234"/>
                <a:gd name="hf" fmla="val 105146"/>
              </a:avLst>
            </a:prstGeom>
            <a:solidFill>
              <a:srgbClr val="C00000"/>
            </a:solidFill>
            <a:ln w="127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2" name="Gwiazda 10-ramienna 121"/>
            <p:cNvSpPr/>
            <p:nvPr/>
          </p:nvSpPr>
          <p:spPr>
            <a:xfrm>
              <a:off x="15678621" y="10241062"/>
              <a:ext cx="144000" cy="144000"/>
            </a:xfrm>
            <a:prstGeom prst="star10">
              <a:avLst>
                <a:gd name="adj" fmla="val 31234"/>
                <a:gd name="hf" fmla="val 105146"/>
              </a:avLst>
            </a:prstGeom>
            <a:solidFill>
              <a:srgbClr val="C00000"/>
            </a:solidFill>
            <a:ln w="127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2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23" name="Łącznik prosty 122"/>
            <p:cNvCxnSpPr>
              <a:stCxn id="122" idx="8"/>
            </p:cNvCxnSpPr>
            <p:nvPr/>
          </p:nvCxnSpPr>
          <p:spPr>
            <a:xfrm flipH="1" flipV="1">
              <a:off x="15750440" y="7036706"/>
              <a:ext cx="181" cy="320435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</p:cxnSp>
        <p:cxnSp>
          <p:nvCxnSpPr>
            <p:cNvPr id="124" name="Łącznik prosty 123"/>
            <p:cNvCxnSpPr/>
            <p:nvPr/>
          </p:nvCxnSpPr>
          <p:spPr>
            <a:xfrm flipV="1">
              <a:off x="16686733" y="7855664"/>
              <a:ext cx="0" cy="169200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</p:cxnSp>
        <p:cxnSp>
          <p:nvCxnSpPr>
            <p:cNvPr id="125" name="Łącznik prosty 124"/>
            <p:cNvCxnSpPr/>
            <p:nvPr/>
          </p:nvCxnSpPr>
          <p:spPr>
            <a:xfrm flipV="1">
              <a:off x="16398701" y="7651307"/>
              <a:ext cx="0" cy="1437627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lgDash"/>
              <a:miter lim="800000"/>
            </a:ln>
            <a:effectLst/>
          </p:spPr>
        </p:cxnSp>
        <p:cxnSp>
          <p:nvCxnSpPr>
            <p:cNvPr id="126" name="Łącznik prosty ze strzałką 125"/>
            <p:cNvCxnSpPr/>
            <p:nvPr/>
          </p:nvCxnSpPr>
          <p:spPr>
            <a:xfrm>
              <a:off x="15750440" y="8368854"/>
              <a:ext cx="648260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triangle" w="med" len="lg"/>
              <a:tailEnd type="triangle" w="med" len="lg"/>
            </a:ln>
            <a:effectLst/>
          </p:spPr>
        </p:cxnSp>
        <p:grpSp>
          <p:nvGrpSpPr>
            <p:cNvPr id="127" name="Grupa 126"/>
            <p:cNvGrpSpPr/>
            <p:nvPr/>
          </p:nvGrpSpPr>
          <p:grpSpPr>
            <a:xfrm>
              <a:off x="16182701" y="7855663"/>
              <a:ext cx="720056" cy="9135"/>
              <a:chOff x="16182701" y="8110253"/>
              <a:chExt cx="720056" cy="9135"/>
            </a:xfrm>
          </p:grpSpPr>
          <p:cxnSp>
            <p:nvCxnSpPr>
              <p:cNvPr id="132" name="Łącznik prosty ze strzałką 131"/>
              <p:cNvCxnSpPr/>
              <p:nvPr/>
            </p:nvCxnSpPr>
            <p:spPr>
              <a:xfrm>
                <a:off x="16686757" y="8114264"/>
                <a:ext cx="216000" cy="256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headEnd type="triangle" w="med" len="lg"/>
                <a:tailEnd type="none" w="med" len="lg"/>
              </a:ln>
              <a:effectLst/>
            </p:spPr>
          </p:cxnSp>
          <p:cxnSp>
            <p:nvCxnSpPr>
              <p:cNvPr id="133" name="Łącznik prosty ze strzałką 132"/>
              <p:cNvCxnSpPr/>
              <p:nvPr/>
            </p:nvCxnSpPr>
            <p:spPr>
              <a:xfrm flipH="1">
                <a:off x="16182701" y="8116826"/>
                <a:ext cx="216000" cy="2562"/>
              </a:xfrm>
              <a:prstGeom prst="straightConnector1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headEnd type="triangle" w="med" len="lg"/>
                <a:tailEnd type="none" w="med" len="lg"/>
              </a:ln>
              <a:effectLst/>
            </p:spPr>
          </p:cxnSp>
          <p:cxnSp>
            <p:nvCxnSpPr>
              <p:cNvPr id="134" name="Łącznik prosty 133"/>
              <p:cNvCxnSpPr/>
              <p:nvPr/>
            </p:nvCxnSpPr>
            <p:spPr>
              <a:xfrm>
                <a:off x="16378300" y="8110253"/>
                <a:ext cx="344457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128" name="pole tekstowe 127"/>
            <p:cNvSpPr txBox="1"/>
            <p:nvPr/>
          </p:nvSpPr>
          <p:spPr>
            <a:xfrm>
              <a:off x="16542789" y="7360741"/>
              <a:ext cx="731151" cy="52394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Luxi Sans" pitchFamily="2"/>
                  <a:cs typeface="Arial" panose="020B0604020202020204" pitchFamily="34" charset="0"/>
                  <a:sym typeface="Symbol" panose="05050102010706020507" pitchFamily="18" charset="2"/>
                </a:rPr>
                <a:t></a:t>
              </a:r>
              <a:r>
                <a:rPr kumimoji="0" lang="en-US" sz="16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Luxi Sans" pitchFamily="2"/>
                  <a:cs typeface="Arial" panose="020B0604020202020204" pitchFamily="34" charset="0"/>
                  <a:sym typeface="Symbol" panose="05050102010706020507" pitchFamily="18" charset="2"/>
                </a:rPr>
                <a:t>dist</a:t>
              </a:r>
              <a:endPara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uxi Sans" pitchFamily="2"/>
                <a:cs typeface="Arial" panose="020B0604020202020204" pitchFamily="34" charset="0"/>
              </a:endParaRPr>
            </a:p>
          </p:txBody>
        </p:sp>
        <p:sp>
          <p:nvSpPr>
            <p:cNvPr id="129" name="pole tekstowe 128"/>
            <p:cNvSpPr txBox="1"/>
            <p:nvPr/>
          </p:nvSpPr>
          <p:spPr>
            <a:xfrm>
              <a:off x="14738322" y="7936806"/>
              <a:ext cx="1090458" cy="52394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Luxi Sans" pitchFamily="2"/>
                  <a:cs typeface="Arial" panose="020B0604020202020204" pitchFamily="34" charset="0"/>
                  <a:sym typeface="Symbol" panose="05050102010706020507" pitchFamily="18" charset="2"/>
                </a:rPr>
                <a:t></a:t>
              </a:r>
              <a:r>
                <a:rPr kumimoji="0" lang="en-US" sz="16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Luxi Sans" pitchFamily="2"/>
                  <a:cs typeface="Arial" panose="020B0604020202020204" pitchFamily="34" charset="0"/>
                  <a:sym typeface="Symbol" panose="05050102010706020507" pitchFamily="18" charset="2"/>
                </a:rPr>
                <a:t>mean</a:t>
              </a:r>
              <a:endPara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uxi Sans" pitchFamily="2"/>
                <a:cs typeface="Arial" panose="020B0604020202020204" pitchFamily="34" charset="0"/>
              </a:endParaRPr>
            </a:p>
          </p:txBody>
        </p:sp>
        <p:cxnSp>
          <p:nvCxnSpPr>
            <p:cNvPr id="130" name="Łącznik prosty ze strzałką 129"/>
            <p:cNvCxnSpPr/>
            <p:nvPr/>
          </p:nvCxnSpPr>
          <p:spPr>
            <a:xfrm>
              <a:off x="15750440" y="9484978"/>
              <a:ext cx="936293" cy="0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headEnd type="triangle" w="med" len="lg"/>
              <a:tailEnd type="triangle" w="med" len="lg"/>
            </a:ln>
            <a:effectLst/>
          </p:spPr>
        </p:cxnSp>
        <p:sp>
          <p:nvSpPr>
            <p:cNvPr id="131" name="pole tekstowe 130"/>
            <p:cNvSpPr txBox="1"/>
            <p:nvPr/>
          </p:nvSpPr>
          <p:spPr>
            <a:xfrm>
              <a:off x="16732631" y="9295481"/>
              <a:ext cx="607976" cy="52394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Luxi Sans" pitchFamily="2"/>
                  <a:cs typeface="Arial" panose="020B0604020202020204" pitchFamily="34" charset="0"/>
                  <a:sym typeface="Symbol" panose="05050102010706020507" pitchFamily="18" charset="2"/>
                </a:rPr>
                <a:t></a:t>
              </a:r>
              <a:endPara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uxi Sans" pitchFamily="2"/>
                <a:cs typeface="Arial" panose="020B0604020202020204" pitchFamily="34" charset="0"/>
              </a:endParaRPr>
            </a:p>
          </p:txBody>
        </p:sp>
      </p:grpSp>
      <p:pic>
        <p:nvPicPr>
          <p:cNvPr id="135" name="Picture 2" descr="https://lh3.googleusercontent.com/wpU5azWWmMOAJ9wrmQja8kmm_6EFV7rVT80h1dzDLghE91_ohYBQseGn5BdK9tejADvwFFpXM8nIthtmlRpVrtNyoxkWZoVtBTCQAx09qIRkpXCIpCPTNTUijj9o6bonRNRb0vRrEEk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23" r="35053"/>
          <a:stretch/>
        </p:blipFill>
        <p:spPr bwMode="auto">
          <a:xfrm>
            <a:off x="6552220" y="4106181"/>
            <a:ext cx="2592288" cy="2743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" name="pole tekstowe 135"/>
          <p:cNvSpPr txBox="1"/>
          <p:nvPr/>
        </p:nvSpPr>
        <p:spPr>
          <a:xfrm>
            <a:off x="7153433" y="1088740"/>
            <a:ext cx="1087551" cy="55543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lvl="0" algn="r" defTabSz="457200" hangingPunct="0"/>
            <a:r>
              <a:rPr lang="en-GB" sz="1050" dirty="0" smtClean="0">
                <a:solidFill>
                  <a:schemeClr val="accent6">
                    <a:lumMod val="75000"/>
                  </a:schemeClr>
                </a:solidFill>
                <a:ea typeface="Luxi Sans" pitchFamily="2"/>
                <a:cs typeface="Luxi Sans" pitchFamily="2"/>
              </a:rPr>
              <a:t>log-likelihood distribution  for a given </a:t>
            </a:r>
            <a:r>
              <a:rPr lang="en-GB" sz="1050" i="1" dirty="0" err="1" smtClean="0">
                <a:solidFill>
                  <a:schemeClr val="accent6">
                    <a:lumMod val="75000"/>
                  </a:schemeClr>
                </a:solidFill>
                <a:ea typeface="Luxi Sans" pitchFamily="2"/>
                <a:cs typeface="Luxi Sans" pitchFamily="2"/>
              </a:rPr>
              <a:t>p</a:t>
            </a:r>
            <a:r>
              <a:rPr lang="en-GB" sz="1050" i="1" baseline="-25000" dirty="0" err="1" smtClean="0">
                <a:solidFill>
                  <a:schemeClr val="accent6">
                    <a:lumMod val="75000"/>
                  </a:schemeClr>
                </a:solidFill>
                <a:ea typeface="Luxi Sans" pitchFamily="2"/>
                <a:cs typeface="Luxi Sans" pitchFamily="2"/>
              </a:rPr>
              <a:t>T</a:t>
            </a:r>
            <a:r>
              <a:rPr lang="en-GB" sz="1050" i="1" baseline="-25000" dirty="0" smtClean="0">
                <a:solidFill>
                  <a:schemeClr val="accent6">
                    <a:lumMod val="75000"/>
                  </a:schemeClr>
                </a:solidFill>
                <a:ea typeface="Luxi Sans" pitchFamily="2"/>
                <a:cs typeface="Luxi Sans" pitchFamily="2"/>
              </a:rPr>
              <a:t> </a:t>
            </a:r>
            <a:r>
              <a:rPr lang="en-GB" sz="1050" dirty="0" smtClean="0">
                <a:solidFill>
                  <a:schemeClr val="accent6">
                    <a:lumMod val="75000"/>
                  </a:schemeClr>
                </a:solidFill>
                <a:ea typeface="Luxi Sans" pitchFamily="2"/>
                <a:cs typeface="Luxi Sans" pitchFamily="2"/>
              </a:rPr>
              <a:t>bin</a:t>
            </a:r>
            <a:endParaRPr kumimoji="0" lang="en-US" sz="1050" b="0" u="none" strike="noStrike" kern="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ea typeface="Luxi Sans" pitchFamily="2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9025" y="1016732"/>
            <a:ext cx="6739927" cy="5848380"/>
          </a:xfrm>
        </p:spPr>
        <p:txBody>
          <a:bodyPr>
            <a:noAutofit/>
          </a:bodyPr>
          <a:lstStyle/>
          <a:p>
            <a:pPr marL="342900" indent="-342900" hangingPunc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ea typeface="Luxi Sans" pitchFamily="2"/>
                <a:cs typeface="Luxi Sans" pitchFamily="2"/>
              </a:rPr>
              <a:t>CMS Level-1 Trigger </a:t>
            </a:r>
            <a:r>
              <a:rPr lang="en-GB" sz="1600" dirty="0" smtClean="0">
                <a:ea typeface="Luxi Sans" pitchFamily="2"/>
                <a:cs typeface="Luxi Sans" pitchFamily="2"/>
              </a:rPr>
              <a:t>– the system based on custom electronics built around the FPGA devices - </a:t>
            </a:r>
            <a:r>
              <a:rPr lang="en-GB" sz="1600" b="1" dirty="0" smtClean="0">
                <a:ea typeface="Luxi Sans" pitchFamily="2"/>
                <a:cs typeface="Luxi Sans" pitchFamily="2"/>
              </a:rPr>
              <a:t>was upgraded in 2016</a:t>
            </a:r>
            <a:r>
              <a:rPr lang="en-GB" sz="1600" dirty="0" smtClean="0">
                <a:ea typeface="Luxi Sans" pitchFamily="2"/>
                <a:cs typeface="Luxi Sans" pitchFamily="2"/>
              </a:rPr>
              <a:t>.  The </a:t>
            </a:r>
            <a:r>
              <a:rPr lang="en-GB" sz="1600" b="1" dirty="0" smtClean="0">
                <a:ea typeface="Luxi Sans" pitchFamily="2"/>
                <a:cs typeface="Luxi Sans" pitchFamily="2"/>
              </a:rPr>
              <a:t>new Muon Trigger </a:t>
            </a:r>
            <a:r>
              <a:rPr lang="en-GB" sz="1600" dirty="0" smtClean="0">
                <a:ea typeface="Luxi Sans" pitchFamily="2"/>
                <a:cs typeface="Luxi Sans" pitchFamily="2"/>
              </a:rPr>
              <a:t>was divided into three parts, processing data from the barrel, </a:t>
            </a:r>
            <a:r>
              <a:rPr lang="en-GB" sz="1600" b="1" dirty="0" smtClean="0">
                <a:ea typeface="Luxi Sans" pitchFamily="2"/>
                <a:cs typeface="Luxi Sans" pitchFamily="2"/>
              </a:rPr>
              <a:t>overlap</a:t>
            </a:r>
            <a:r>
              <a:rPr lang="en-GB" sz="1600" dirty="0" smtClean="0">
                <a:ea typeface="Luxi Sans" pitchFamily="2"/>
                <a:cs typeface="Luxi Sans" pitchFamily="2"/>
              </a:rPr>
              <a:t> and endcap regions of the detector, respectively. </a:t>
            </a:r>
            <a:endParaRPr lang="en-GB" sz="1600" dirty="0" smtClean="0">
              <a:ea typeface="Luxi Sans" pitchFamily="2"/>
              <a:cs typeface="Luxi Sans" pitchFamily="2"/>
            </a:endParaRPr>
          </a:p>
          <a:p>
            <a:pPr marL="342900" indent="-342900" hangingPunc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ea typeface="Luxi Sans" pitchFamily="2"/>
                <a:cs typeface="Luxi Sans" pitchFamily="2"/>
              </a:rPr>
              <a:t>Overlap region</a:t>
            </a:r>
            <a:r>
              <a:rPr lang="en-GB" sz="1600" dirty="0" smtClean="0">
                <a:ea typeface="Luxi Sans" pitchFamily="2"/>
                <a:cs typeface="Luxi Sans" pitchFamily="2"/>
              </a:rPr>
              <a:t>: </a:t>
            </a:r>
            <a:r>
              <a:rPr lang="en-GB" sz="1600" b="1" dirty="0" smtClean="0">
                <a:ea typeface="Luxi Sans" pitchFamily="2"/>
                <a:cs typeface="Luxi Sans" pitchFamily="2"/>
              </a:rPr>
              <a:t>18 </a:t>
            </a:r>
            <a:r>
              <a:rPr lang="en-GB" sz="1600" b="1" dirty="0" smtClean="0">
                <a:ea typeface="Luxi Sans" pitchFamily="2"/>
                <a:cs typeface="Luxi Sans" pitchFamily="2"/>
              </a:rPr>
              <a:t>detector layers </a:t>
            </a:r>
            <a:r>
              <a:rPr lang="en-GB" sz="1600" dirty="0" smtClean="0">
                <a:ea typeface="Luxi Sans" pitchFamily="2"/>
                <a:cs typeface="Luxi Sans" pitchFamily="2"/>
              </a:rPr>
              <a:t>(DT, CSC, RPC) </a:t>
            </a:r>
            <a:r>
              <a:rPr lang="en-GB" sz="1600" dirty="0" smtClean="0">
                <a:ea typeface="Luxi Sans" pitchFamily="2"/>
                <a:cs typeface="Luxi Sans" pitchFamily="2"/>
              </a:rPr>
              <a:t>samples the muon track in</a:t>
            </a:r>
            <a:r>
              <a:rPr lang="en-GB" sz="1600" dirty="0" smtClean="0">
                <a:ea typeface="Luxi Sans" pitchFamily="2"/>
                <a:cs typeface="Luxi Sans" pitchFamily="2"/>
              </a:rPr>
              <a:t> many points, but the challenge is to develop an algorithm for the </a:t>
            </a:r>
            <a:r>
              <a:rPr lang="en-GB" sz="1600" i="1" dirty="0" err="1" smtClean="0">
                <a:ea typeface="Luxi Sans" pitchFamily="2"/>
                <a:cs typeface="Luxi Sans" pitchFamily="2"/>
              </a:rPr>
              <a:t>p</a:t>
            </a:r>
            <a:r>
              <a:rPr lang="en-GB" sz="1600" i="1" baseline="-25000" dirty="0" err="1" smtClean="0">
                <a:ea typeface="Luxi Sans" pitchFamily="2"/>
                <a:cs typeface="Luxi Sans" pitchFamily="2"/>
              </a:rPr>
              <a:t>T</a:t>
            </a:r>
            <a:r>
              <a:rPr lang="en-GB" sz="1600" i="1" baseline="-25000" dirty="0" smtClean="0">
                <a:ea typeface="Luxi Sans" pitchFamily="2"/>
                <a:cs typeface="Luxi Sans" pitchFamily="2"/>
              </a:rPr>
              <a:t>  </a:t>
            </a:r>
            <a:r>
              <a:rPr lang="en-GB" sz="1600" dirty="0" smtClean="0">
                <a:ea typeface="Luxi Sans" pitchFamily="2"/>
                <a:cs typeface="Luxi Sans" pitchFamily="2"/>
              </a:rPr>
              <a:t>measurement t</a:t>
            </a:r>
            <a:r>
              <a:rPr lang="en-GB" sz="1600" dirty="0" smtClean="0">
                <a:ea typeface="Luxi Sans" pitchFamily="2"/>
                <a:cs typeface="Luxi Sans" pitchFamily="2"/>
              </a:rPr>
              <a:t>hat can use all these layers and fit into FPGAs.</a:t>
            </a:r>
            <a:endParaRPr lang="en-GB" sz="1600" b="1" dirty="0" smtClean="0">
              <a:ea typeface="Luxi Sans" pitchFamily="2"/>
              <a:cs typeface="Luxi Sans" pitchFamily="2"/>
            </a:endParaRPr>
          </a:p>
          <a:p>
            <a:pPr marL="342900" indent="-342900" hangingPunc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ea typeface="Luxi Sans" pitchFamily="2"/>
                <a:cs typeface="Luxi Sans" pitchFamily="2"/>
              </a:rPr>
              <a:t>Algorithm principles:</a:t>
            </a:r>
          </a:p>
          <a:p>
            <a:pPr marL="742247" lvl="1" indent="-342900" hangingPunc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The algorithm is based on the </a:t>
            </a:r>
            <a:r>
              <a:rPr lang="en-GB" sz="1400" b="1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classic machine learning algorithm: naïve Bayes classifier</a:t>
            </a:r>
            <a:r>
              <a:rPr lang="en-GB" sz="1400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. </a:t>
            </a:r>
            <a:br>
              <a:rPr lang="en-GB" sz="1400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</a:br>
            <a:r>
              <a:rPr lang="pl-PL" sz="1400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I</a:t>
            </a:r>
            <a:r>
              <a:rPr lang="en-GB" sz="1400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t is assumed that the log-likelihood that a muon has a given</a:t>
            </a:r>
            <a:r>
              <a:rPr lang="pl-PL" sz="1400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 </a:t>
            </a:r>
            <a:r>
              <a:rPr lang="en-GB" sz="1400" dirty="0">
                <a:solidFill>
                  <a:srgbClr val="0000FF"/>
                </a:solidFill>
                <a:ea typeface="Luxi Sans" pitchFamily="2"/>
                <a:cs typeface="Luxi Sans" pitchFamily="2"/>
              </a:rPr>
              <a:t>transverse momentum</a:t>
            </a:r>
            <a:r>
              <a:rPr lang="en-GB" sz="1400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 </a:t>
            </a:r>
            <a:r>
              <a:rPr lang="en-GB" sz="1400" i="1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p(</a:t>
            </a:r>
            <a:r>
              <a:rPr lang="en-GB" sz="1400" i="1" dirty="0" err="1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p</a:t>
            </a:r>
            <a:r>
              <a:rPr lang="en-GB" sz="1400" i="1" baseline="-25000" dirty="0" err="1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T</a:t>
            </a:r>
            <a:r>
              <a:rPr lang="en-GB" sz="1400" i="1" dirty="0" err="1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|hits</a:t>
            </a:r>
            <a:r>
              <a:rPr lang="en-GB" sz="1400" i="1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)</a:t>
            </a:r>
            <a:r>
              <a:rPr lang="en-GB" sz="1400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 is just a sum of the log-likelihoods of the muon hit phi positions in each detector layer </a:t>
            </a:r>
            <a:r>
              <a:rPr lang="en-GB" sz="1400" i="1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p</a:t>
            </a:r>
            <a:r>
              <a:rPr lang="en-GB" sz="1400" i="1" baseline="-25000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layer</a:t>
            </a:r>
            <a:r>
              <a:rPr lang="en-GB" sz="1400" i="1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(</a:t>
            </a:r>
            <a:r>
              <a:rPr lang="en-GB" sz="1400" i="1" dirty="0" err="1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p</a:t>
            </a:r>
            <a:r>
              <a:rPr lang="en-GB" sz="1400" i="1" baseline="-25000" dirty="0" err="1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T</a:t>
            </a:r>
            <a:r>
              <a:rPr lang="en-GB" sz="1400" i="1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|</a:t>
            </a:r>
            <a:r>
              <a:rPr lang="en-GB" sz="1400" dirty="0" smtClean="0">
                <a:solidFill>
                  <a:srgbClr val="0000FF"/>
                </a:solidFill>
                <a:ea typeface="Luxi Sans" pitchFamily="2"/>
                <a:cs typeface="Arial" panose="020B0604020202020204" pitchFamily="34" charset="0"/>
                <a:sym typeface="Symbol" panose="05050102010706020507" pitchFamily="18" charset="2"/>
              </a:rPr>
              <a:t></a:t>
            </a:r>
            <a:r>
              <a:rPr lang="en-GB" sz="1400" baseline="-25000" dirty="0" err="1" smtClean="0">
                <a:solidFill>
                  <a:srgbClr val="0000FF"/>
                </a:solidFill>
                <a:ea typeface="Luxi Sans" pitchFamily="2"/>
                <a:cs typeface="Arial" panose="020B0604020202020204" pitchFamily="34" charset="0"/>
                <a:sym typeface="Symbol" panose="05050102010706020507" pitchFamily="18" charset="2"/>
              </a:rPr>
              <a:t>dist</a:t>
            </a:r>
            <a:r>
              <a:rPr lang="en-GB" sz="1400" baseline="-25000" smtClean="0">
                <a:solidFill>
                  <a:srgbClr val="0000FF"/>
                </a:solidFill>
                <a:ea typeface="Luxi Sans" pitchFamily="2"/>
                <a:cs typeface="Arial" panose="020B0604020202020204" pitchFamily="34" charset="0"/>
                <a:sym typeface="Symbol" panose="05050102010706020507" pitchFamily="18" charset="2"/>
              </a:rPr>
              <a:t> in</a:t>
            </a:r>
            <a:r>
              <a:rPr lang="en-GB" sz="1400" smtClean="0">
                <a:solidFill>
                  <a:srgbClr val="0000FF"/>
                </a:solidFill>
                <a:ea typeface="Luxi Sans" pitchFamily="2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GB" sz="1400" baseline="-25000" smtClean="0">
                <a:solidFill>
                  <a:srgbClr val="0000FF"/>
                </a:solidFill>
                <a:ea typeface="Luxi Sans" pitchFamily="2"/>
                <a:cs typeface="Arial" panose="020B0604020202020204" pitchFamily="34" charset="0"/>
                <a:sym typeface="Symbol" panose="05050102010706020507" pitchFamily="18" charset="2"/>
              </a:rPr>
              <a:t>layer</a:t>
            </a:r>
            <a:r>
              <a:rPr lang="en-GB" sz="1400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).</a:t>
            </a:r>
            <a:r>
              <a:rPr lang="pl-PL" sz="1400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 </a:t>
            </a:r>
            <a:r>
              <a:rPr lang="en-GB" sz="1400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/>
            </a:r>
            <a:br>
              <a:rPr lang="en-GB" sz="1400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</a:br>
            <a:r>
              <a:rPr lang="pl-PL" sz="1400" b="1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Maximum </a:t>
            </a:r>
            <a:r>
              <a:rPr lang="en-GB" sz="1400" b="1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log-likelihood </a:t>
            </a:r>
            <a:r>
              <a:rPr lang="en-GB" sz="1400" b="1" i="1" dirty="0" err="1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p</a:t>
            </a:r>
            <a:r>
              <a:rPr lang="en-GB" sz="1400" b="1" i="1" baseline="-25000" dirty="0" err="1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T</a:t>
            </a:r>
            <a:r>
              <a:rPr lang="en-GB" sz="1400" b="1" i="1" baseline="-25000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 </a:t>
            </a:r>
            <a:r>
              <a:rPr lang="en-GB" sz="1400" b="1" dirty="0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is chosen as the muon </a:t>
            </a:r>
            <a:r>
              <a:rPr lang="en-GB" sz="1400" b="1" i="1" dirty="0" err="1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p</a:t>
            </a:r>
            <a:r>
              <a:rPr lang="en-GB" sz="1400" b="1" i="1" baseline="-25000" dirty="0" err="1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T</a:t>
            </a:r>
            <a:r>
              <a:rPr lang="en-GB" sz="1400" b="1" i="1" dirty="0" err="1" smtClean="0">
                <a:solidFill>
                  <a:srgbClr val="0000FF"/>
                </a:solidFill>
                <a:ea typeface="Luxi Sans" pitchFamily="2"/>
                <a:cs typeface="Luxi Sans" pitchFamily="2"/>
              </a:rPr>
              <a:t>.</a:t>
            </a:r>
            <a:endParaRPr lang="en-GB" sz="1400" b="1" dirty="0" smtClean="0">
              <a:ea typeface="Luxi Sans" pitchFamily="2"/>
              <a:cs typeface="Luxi Sans" pitchFamily="2"/>
            </a:endParaRPr>
          </a:p>
          <a:p>
            <a:pPr marL="742247" lvl="1" indent="-342900" hangingPunc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chemeClr val="accent4">
                    <a:lumMod val="50000"/>
                  </a:schemeClr>
                </a:solidFill>
                <a:ea typeface="Luxi Sans" pitchFamily="2"/>
                <a:cs typeface="Luxi Sans" pitchFamily="2"/>
              </a:rPr>
              <a:t>The complexity of the algorithm is linear versus the number of layers</a:t>
            </a:r>
          </a:p>
          <a:p>
            <a:pPr marL="342900" indent="-342900" hangingPunc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accent4">
                    <a:lumMod val="50000"/>
                  </a:schemeClr>
                </a:solidFill>
                <a:ea typeface="Luxi Sans" pitchFamily="2"/>
                <a:cs typeface="Luxi Sans" pitchFamily="2"/>
              </a:rPr>
              <a:t>Performance: 25% smaller rate and 2% better efficiency than the legacy muon trigger in the overlap region.</a:t>
            </a:r>
            <a:endParaRPr lang="en-GB" sz="1600" b="1" dirty="0" smtClean="0">
              <a:solidFill>
                <a:srgbClr val="7030A0"/>
              </a:solidFill>
              <a:ea typeface="Luxi Sans" pitchFamily="2"/>
              <a:cs typeface="Luxi Sans" pitchFamily="2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025" y="123293"/>
            <a:ext cx="1348587" cy="89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88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B szablon upgrade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defRPr dirty="0" smtClean="0">
            <a:solidFill>
              <a:schemeClr val="tx1"/>
            </a:solidFill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72000" tIns="72000" rIns="72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180975" algn="l"/>
          </a:tabLst>
          <a:defRPr kumimoji="0" lang="pl-P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rgbClr val="FF0000"/>
            </a:solidFill>
          </a:defRPr>
        </a:defPPr>
      </a:lstStyle>
    </a:txDef>
  </a:objectDefaults>
  <a:extraClrSchemeLst>
    <a:extraClrScheme>
      <a:clrScheme name="Prezentacj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F60C880720A4C9741BFA94E0127F4" ma:contentTypeVersion="0" ma:contentTypeDescription="Create a new document." ma:contentTypeScope="" ma:versionID="528798ce5ad507e0ba818dcc0e34f0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5cb7aa7b77256ec190fb52ff2ad7e2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BA3A7A-2738-477D-9037-6C13213551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78F4ED-3E8F-4BBD-876F-A28F682AF00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8748107-5206-4D02-8DDE-2E4ECBB4AB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KB szablon upgrade</Template>
  <TotalTime>12855</TotalTime>
  <Words>140</Words>
  <Application>Microsoft Office PowerPoint</Application>
  <PresentationFormat>Pokaz na ekranie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Calibri</vt:lpstr>
      <vt:lpstr>Luxi Sans</vt:lpstr>
      <vt:lpstr>Symbol</vt:lpstr>
      <vt:lpstr>Times New Roman</vt:lpstr>
      <vt:lpstr>KB szablon upgrade</vt:lpstr>
      <vt:lpstr>The algorithm of the CMS Level-1 Overlap Muon Track Finder trigger Karol Bunkowski, University of Warsaw</vt:lpstr>
    </vt:vector>
  </TitlesOfParts>
  <Company>FUW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Muon Triggers  and the RPC link splitting</dc:title>
  <dc:creator>Karol Bunkowski</dc:creator>
  <cp:lastModifiedBy>Karol Bunkowski</cp:lastModifiedBy>
  <cp:revision>307</cp:revision>
  <dcterms:created xsi:type="dcterms:W3CDTF">2014-12-11T11:03:59Z</dcterms:created>
  <dcterms:modified xsi:type="dcterms:W3CDTF">2018-05-28T10:14:53Z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0x010100AF0F60C880720A4C9741BFA94E0127F4</vt:lpwstr>
  </property>
  <property fmtid="{D5CDD505-2E9C-101B-9397-08002B2CF9AE}" pid="3" name="IsMyDocuments">
    <vt:bool>true</vt:bool>
  </property>
</Properties>
</file>