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3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6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4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4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9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2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7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5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0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4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ABFF-1B8F-674B-8C32-87E81235638E}" type="datetimeFigureOut">
              <a:rPr lang="fr-FR" smtClean="0"/>
              <a:t>23/05/2018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F238-8571-044D-9886-EBD116199F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3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56937" y="268952"/>
            <a:ext cx="8102831" cy="1202939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“C++ implementation of  </a:t>
            </a:r>
            <a:r>
              <a:rPr lang="en-US" sz="2800" dirty="0" smtClean="0"/>
              <a:t>Bethe-Heitler</a:t>
            </a:r>
            <a:r>
              <a:rPr lang="en-US" sz="2800" dirty="0" smtClean="0"/>
              <a:t>, 5D, Polarized,</a:t>
            </a:r>
            <a:br>
              <a:rPr lang="en-US" sz="2800" dirty="0" smtClean="0"/>
            </a:br>
            <a:r>
              <a:rPr lang="en-US" sz="2800" dirty="0" smtClean="0"/>
              <a:t> γ ➛ e</a:t>
            </a:r>
            <a:r>
              <a:rPr lang="en-US" sz="2800" baseline="30000" dirty="0" smtClean="0"/>
              <a:t>+  </a:t>
            </a:r>
            <a:r>
              <a:rPr lang="en-US" sz="2800" dirty="0" smtClean="0"/>
              <a:t>e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Pair Conversion Event Generator”</a:t>
            </a:r>
            <a:endParaRPr lang="en-US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476390"/>
            <a:ext cx="6400800" cy="1034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I. Semeniouk, D. Bernard</a:t>
            </a:r>
          </a:p>
          <a:p>
            <a:r>
              <a:rPr lang="en-US" sz="2400" dirty="0" smtClean="0"/>
              <a:t>LLR, Ecole Polytechnique, CNRS/IN2P3</a:t>
            </a:r>
            <a:endParaRPr lang="en-US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779287" y="2987072"/>
            <a:ext cx="620543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600" i="1" dirty="0" smtClean="0"/>
              <a:t>Implemented as Geant4 G4BetheHeitler5DModel</a:t>
            </a:r>
          </a:p>
          <a:p>
            <a:pPr marL="171450" indent="-171450">
              <a:buFont typeface="Arial"/>
              <a:buChar char="•"/>
            </a:pPr>
            <a:r>
              <a:rPr lang="en-US" sz="1600" i="1" dirty="0" smtClean="0"/>
              <a:t>Yielding a sampling of the five-dimensional </a:t>
            </a:r>
            <a:r>
              <a:rPr lang="en-US" sz="1600" i="1" dirty="0" smtClean="0"/>
              <a:t>Bethe-Heitler </a:t>
            </a:r>
            <a:r>
              <a:rPr lang="en-US" sz="1600" i="1" dirty="0" smtClean="0"/>
              <a:t>differential cross section</a:t>
            </a:r>
          </a:p>
          <a:p>
            <a:pPr marL="171450" indent="-171450">
              <a:buFont typeface="Arial"/>
              <a:buChar char="•"/>
            </a:pPr>
            <a:r>
              <a:rPr lang="en-US" sz="1600" i="1" dirty="0" smtClean="0"/>
              <a:t>Exact down to threshold, without any low-energy nor small-angle approximations</a:t>
            </a:r>
          </a:p>
          <a:p>
            <a:pPr marL="171450" indent="-171450">
              <a:buFont typeface="Arial"/>
              <a:buChar char="•"/>
            </a:pPr>
            <a:r>
              <a:rPr lang="en-US" sz="1600" i="1" dirty="0" smtClean="0"/>
              <a:t>Nuclear or electron (``triplet'')  conversion target</a:t>
            </a:r>
          </a:p>
          <a:p>
            <a:pPr marL="171450" indent="-171450">
              <a:buFont typeface="Arial"/>
              <a:buChar char="•"/>
            </a:pPr>
            <a:r>
              <a:rPr lang="en-US" sz="1600" i="1" dirty="0" smtClean="0"/>
              <a:t>Detailed kinematic of gamma conversion</a:t>
            </a:r>
          </a:p>
          <a:p>
            <a:pPr marL="171450" indent="-171450">
              <a:buFont typeface="Arial"/>
              <a:buChar char="•"/>
            </a:pPr>
            <a:r>
              <a:rPr lang="en-US" sz="1600" i="1" dirty="0" smtClean="0"/>
              <a:t>Polarization </a:t>
            </a:r>
            <a:r>
              <a:rPr lang="en-US" sz="1600" i="1" dirty="0"/>
              <a:t>asymmetry consistent with </a:t>
            </a:r>
            <a:r>
              <a:rPr lang="en-US" sz="1600" i="1" dirty="0" smtClean="0"/>
              <a:t>asymptotic values</a:t>
            </a:r>
          </a:p>
          <a:p>
            <a:pPr marL="171450" indent="-171450">
              <a:buFont typeface="Arial"/>
              <a:buChar char="•"/>
            </a:pPr>
            <a:r>
              <a:rPr lang="en-US" sz="1600" i="1" dirty="0" smtClean="0"/>
              <a:t>Linear polarized or non polarized beam </a:t>
            </a:r>
          </a:p>
          <a:p>
            <a:pPr marL="171450" indent="-171450">
              <a:buFont typeface="Arial"/>
              <a:buChar char="•"/>
            </a:pPr>
            <a:endParaRPr lang="en-US" sz="1600" i="1" dirty="0" smtClean="0"/>
          </a:p>
          <a:p>
            <a:r>
              <a:rPr lang="en-US" sz="1600" i="1" dirty="0" smtClean="0"/>
              <a:t>The code was submitted to Geant4 EM group as a possible physics model of polarized gamma conversion in Geant4 framework and will be available in future release of Geant4.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6895547" y="4073652"/>
            <a:ext cx="1947093" cy="1950924"/>
            <a:chOff x="6999174" y="2279987"/>
            <a:chExt cx="1947093" cy="1950924"/>
          </a:xfrm>
        </p:grpSpPr>
        <p:pic>
          <p:nvPicPr>
            <p:cNvPr id="9" name="Image 8" descr="igor_semeniouk_08_2014.jpg" title="igor.semeniouk@llr.in2p3.fr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9461" y="2279987"/>
              <a:ext cx="1224000" cy="1632000"/>
            </a:xfrm>
            <a:prstGeom prst="rect">
              <a:avLst/>
            </a:prstGeom>
          </p:spPr>
        </p:pic>
        <p:sp>
          <p:nvSpPr>
            <p:cNvPr id="10" name="ZoneTexte 9"/>
            <p:cNvSpPr txBox="1"/>
            <p:nvPr/>
          </p:nvSpPr>
          <p:spPr>
            <a:xfrm>
              <a:off x="6999174" y="3953912"/>
              <a:ext cx="19470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Igor.semeniouk@llr.in2p3.fr</a:t>
              </a:r>
              <a:endParaRPr lang="en-US" sz="1200" dirty="0"/>
            </a:p>
          </p:txBody>
        </p:sp>
      </p:grp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069" y="2028817"/>
            <a:ext cx="215726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1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105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“C++ implementation of  Bethe-Heitler, 5D, Polarized,  γ ➛ e+  e- Pair Conversion Event Generator”</vt:lpstr>
    </vt:vector>
  </TitlesOfParts>
  <Company>LLR CNRS Ecole Polytechnique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implementation of  Bethe-Heitler, 5D, Polarized,  $\gamma \to e^+ e^-$ Pair Conversion Event Generator</dc:title>
  <dc:creator>Igor Semeniouk</dc:creator>
  <cp:lastModifiedBy>Igor Semeniouk</cp:lastModifiedBy>
  <cp:revision>22</cp:revision>
  <dcterms:created xsi:type="dcterms:W3CDTF">2018-05-15T06:48:04Z</dcterms:created>
  <dcterms:modified xsi:type="dcterms:W3CDTF">2018-05-23T09:03:59Z</dcterms:modified>
</cp:coreProperties>
</file>