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561200" y="1171800"/>
            <a:ext cx="4164000" cy="3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poster describes an innovative Content Addressable Memory cell with radiation hardened (RH-CAM) architecture.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array of proposed architecture can perform on-time pattern recognition tasks in harsh environments, such as front-end electronics in hadron colliders and in space applications.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RH-CAM is designed in a commercial 28 nm CMOS technology.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circuit has been simulated in worst-case conditions, and the effects due to single particles are analyzed by injecting a fault current into a circuit node.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971800" y="95050"/>
            <a:ext cx="45408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A Novel Radiation Hardened CAM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O. Anagnostou</a:t>
            </a:r>
            <a:r>
              <a:rPr b="0" baseline="3000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V. Liberali</a:t>
            </a:r>
            <a:r>
              <a:rPr b="0" baseline="3000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M. Mews</a:t>
            </a:r>
            <a:r>
              <a:rPr baseline="30000" lang="en">
                <a:solidFill>
                  <a:schemeClr val="dk1"/>
                </a:solidFill>
              </a:rPr>
              <a:t>1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Shojaii</a:t>
            </a:r>
            <a:r>
              <a:rPr b="1" baseline="30000" i="0" lang="en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baseline="30000" u="sng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1) </a:t>
            </a:r>
            <a:r>
              <a:rPr lang="en" sz="1000">
                <a:solidFill>
                  <a:schemeClr val="dk1"/>
                </a:solidFill>
              </a:rPr>
              <a:t>The University of Melbourne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2) INFN and university of Milan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00" y="1080625"/>
            <a:ext cx="2529950" cy="31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8650" y="1080625"/>
            <a:ext cx="2007649" cy="33511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6512700" y="4431725"/>
            <a:ext cx="2631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RH-CAM layout in 28 nm CMOS technology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200"/>
              <a:t>(two interleaved cells)</a:t>
            </a:r>
            <a:endParaRPr b="1" sz="1200"/>
          </a:p>
        </p:txBody>
      </p:sp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1775" y="112275"/>
            <a:ext cx="1211786" cy="8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