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98" autoAdjust="0"/>
  </p:normalViewPr>
  <p:slideViewPr>
    <p:cSldViewPr snapToGrid="0" showGuides="1">
      <p:cViewPr varScale="1">
        <p:scale>
          <a:sx n="106" d="100"/>
          <a:sy n="106" d="100"/>
        </p:scale>
        <p:origin x="111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FEAB3-3AD3-49C1-8190-535F1960A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D99F41-F306-4F2B-A9CF-17E81C445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045E0-95F1-4BDA-AB93-9CE23BD2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99791-EF39-4AB4-A99A-9B1D7F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415597-3D48-4D1B-9EA6-5C16A2AC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B4480-637A-4709-8E62-3C4D09D9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FD4115-4864-49BA-B3B2-713775BDD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F28C34-DB01-44A9-8743-CDAA8C03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9E11D-D88F-4354-80A5-AD5C6F98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88CD08-3036-4DE7-87B3-DD81FD7E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EDB3A4-9C4D-4602-83FF-708DEE0F9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694ADB-7ED1-47B8-B0D8-110472D99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0351B9-879C-4539-9719-EF227D09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42AB5D-F6AC-4E57-9230-980780B8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8A2B3B-8A68-498C-93EA-243AAC0E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0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4C616-5B60-4CE8-800D-9EF1D3A8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73F198-99C0-4B1C-BBF7-E2FB6825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440717-D53C-47F1-9C36-778D1B16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843EBB-98BE-4888-9429-6798B530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CDBE16-6BF9-4DCC-931B-A96B6173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725B1-A5C7-4C41-82AB-A71A9F5F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01F88-0097-42BF-8AC4-A88456507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282A23-BA1F-4C4E-B750-6227066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950597-A308-46DF-99A9-D6712A64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3E66F4-A75C-4AD6-B2FB-ED6F9514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697D4-B234-404F-AB96-DC01DBC8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A46266-77BF-4091-9339-C5F4B98EF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02EBBC-AFB9-4350-A098-51EAC4B9B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DE7EEE-5D9E-46F9-AD80-109B30A2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CD46DB-F643-401B-B3A2-275A14EB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C9650A-1D1C-4DC5-B50F-2DEE72E2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80DA6-DAF2-42C4-8E61-8F38EA90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7C98AB-E0B5-4FE1-82D6-F44D7AA8B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991425-BA15-4467-B99F-8AB3AF2C6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AEBAAF-10F0-4304-B98C-F8A9D2366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161A5C-9545-4785-91EF-479F30EB1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A75F2A-7517-411E-9011-F43C8DAC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9BBB6D-F05F-44F0-9B87-A0CC76A8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163876-8D39-4D5B-A4BC-01FAFA47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0C7E7-469A-418E-A76B-259140EA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7BA9F7-8FAD-4CE1-8603-7EF0F306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D3EB60-A739-4A7D-9484-9EE807C2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6EAC5A-78FF-413A-BBB6-0B3CCA14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E93D74-B1F7-4F33-B376-E33D2474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C6582C-2428-4241-866D-1D8A8656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5AD717-8866-4699-821C-B7892C71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43F9E9-BF3A-4403-8D2A-48C28507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D8F6A7-6BE0-4A46-B113-D40EED72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854CF2-42B8-4F53-A740-52FA520A5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C7A03B-33EE-4D5B-B23E-45625EDE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E6F2C5-8DE5-4EB2-8A0D-21CE3617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13D6B9-E49C-4C0C-91B1-343F4297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FADCE8-145C-4077-864D-9AC2F241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D76CBB-76A6-42E8-85E3-3B9975BB6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0EBA80-D62C-4B27-99F7-384CF312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1A8E64-0831-4C8C-804C-9535E265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4881C9-B8FC-40C4-B3A0-76617AAC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4306E3-7914-4FBF-AD07-06231F4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CF2B04-5BEE-4BF8-BD82-8DCB549C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5F7CE1-614C-4046-8369-8898ABDD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60CF16-7D9D-4B7C-83CC-7DD48A8A6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F349-F971-4BC5-A345-5408806F2A2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F8EBD-FAA5-424D-A7B3-5900D0221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3285F3-BED0-4D0A-9FD6-69DF0B5CA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F3FF-7D20-48FA-9D26-D10A0398C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BE2266-4D3B-4C64-BDC9-6703C610D893}"/>
              </a:ext>
            </a:extLst>
          </p:cNvPr>
          <p:cNvSpPr txBox="1"/>
          <p:nvPr/>
        </p:nvSpPr>
        <p:spPr>
          <a:xfrm>
            <a:off x="-10891" y="254758"/>
            <a:ext cx="11009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kinetic inductance detectors for soft X-ray spectroscopy</a:t>
            </a:r>
          </a:p>
          <a:p>
            <a:r>
              <a:rPr lang="en-US" dirty="0"/>
              <a:t>M. Faverzani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7493E1F-B25A-412F-9578-307734F0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17" y="18045"/>
            <a:ext cx="1096978" cy="1554687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4DC79E3-EB41-4BB2-A376-AED650016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1234" y="1570704"/>
            <a:ext cx="5833172" cy="22371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5A0AA7-89C4-402B-87F0-0CDCD14D7654}"/>
              </a:ext>
            </a:extLst>
          </p:cNvPr>
          <p:cNvSpPr txBox="1"/>
          <p:nvPr/>
        </p:nvSpPr>
        <p:spPr>
          <a:xfrm>
            <a:off x="184682" y="1171153"/>
            <a:ext cx="591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Aim: combine </a:t>
            </a:r>
            <a:r>
              <a:rPr lang="en-US" dirty="0" err="1"/>
              <a:t>mutiplexability</a:t>
            </a:r>
            <a:r>
              <a:rPr lang="en-US" dirty="0"/>
              <a:t> of microwave kinetic inductance detectors (MKIDs) with the high sensitivity of quasi-thermal equilibrium low temperature detectors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operate the resonators in their temperature-sensitive region to use them as sensitive thermometers of an absorbing material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EC5FED3D-69CF-4075-BC78-4EE74CE0743D}"/>
              </a:ext>
            </a:extLst>
          </p:cNvPr>
          <p:cNvSpPr/>
          <p:nvPr/>
        </p:nvSpPr>
        <p:spPr>
          <a:xfrm>
            <a:off x="2946651" y="2090057"/>
            <a:ext cx="387381" cy="437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A1D6556-BC34-4624-9189-C7C1C095B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682" y="3740281"/>
            <a:ext cx="3827079" cy="286592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17ADD7A-C9FC-4B85-8DA5-8F46D63D0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5807" y="4045947"/>
            <a:ext cx="5011394" cy="261195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400E32C-B373-4B9C-BF0D-552491F3CA63}"/>
              </a:ext>
            </a:extLst>
          </p:cNvPr>
          <p:cNvSpPr txBox="1"/>
          <p:nvPr/>
        </p:nvSpPr>
        <p:spPr>
          <a:xfrm>
            <a:off x="4394624" y="4468398"/>
            <a:ext cx="219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prototypes have been produced and are in the testing phase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04F93B7-2F25-437B-A38B-8AB79202A495}"/>
              </a:ext>
            </a:extLst>
          </p:cNvPr>
          <p:cNvSpPr/>
          <p:nvPr/>
        </p:nvSpPr>
        <p:spPr>
          <a:xfrm>
            <a:off x="4391823" y="4477407"/>
            <a:ext cx="2198163" cy="118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Faverzani</dc:creator>
  <cp:lastModifiedBy>Marco Faverzani</cp:lastModifiedBy>
  <cp:revision>14</cp:revision>
  <dcterms:created xsi:type="dcterms:W3CDTF">2018-05-21T14:54:30Z</dcterms:created>
  <dcterms:modified xsi:type="dcterms:W3CDTF">2018-05-23T08:53:10Z</dcterms:modified>
</cp:coreProperties>
</file>