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6" autoAdjust="0"/>
    <p:restoredTop sz="86397" autoAdjust="0"/>
  </p:normalViewPr>
  <p:slideViewPr>
    <p:cSldViewPr snapToGrid="0">
      <p:cViewPr>
        <p:scale>
          <a:sx n="76" d="100"/>
          <a:sy n="76" d="100"/>
        </p:scale>
        <p:origin x="261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2:31.63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787A91-CFF1-4466-8EAB-F0E4342907DA}" emma:medium="tactile" emma:mode="ink">
          <msink:context xmlns:msink="http://schemas.microsoft.com/ink/2010/main" type="inkDrawing" rotatedBoundingBox="22923,10409 25631,8945 25658,8995 22951,10460" semanticType="underline" shapeName="Other">
            <msink:destinationLink direction="from" ref="{61F74A5B-6630-40C8-91B4-2B5A5DD26827}"/>
            <msink:destinationLink direction="with" ref="{B85C1CB7-5C45-4CAB-B30F-830E4E849734}"/>
          </msink:context>
        </emma:interpretation>
      </emma:emma>
    </inkml:annotationXML>
    <inkml:trace contextRef="#ctx0" brushRef="#br0">0 1443 604 0,'0'0'16'0,"0"0"6"0,0 0-22 0,0 0 0 0,0 0 0 0,0 0 0 16,0 0 44-16,0 0 4 0,0 0 0 0,0 0 1 15,0 0 3-15,0 0 0 0,0 0 0 0,0 0 0 16,0 0-29-16,0 0-6 0,0 0-1 0,0 0 0 15,10-9-6-15,-10 9-2 0,0 0 0 0,10 0 0 16,-10 0-8-16,0 0 8 0,0 0-8 0,10-4 8 16,0 4 6-16,-10 0 1 0,0 0 0 0,0 0 0 15,0 0-6-15,10-4-1 0,5-1 0 0,-15 5 0 16,5-4 4-16,-5 4 0 0,0 0 0 0,15-5 0 16,0 1-12-16,-15 4 0 0,0 0 0 0,10 0 8 15,0-5 3-15,-10 5 0 0,0 0 0 0,10-4 0 0,0-5-11 16,0 9 8-16,-5-9-8 0,-5 9 8 0,0 0 16 0,0 0 2 15,10-5 1-15,-10 5 0 0,0 0-27 0,10-4 0 16,6-1-9-16,-16 5 9 0,10-9 0 16,-10 9 11-16,10-4 0 0,0-5 0 0,5 9-3 0,-15 0 0 15,0 0 0-15,10-4 0 0,0-1 7 0,-10 5 1 16,15-4 0-16,-15 4 0 0,10-9-8 0,0 9 0 16,0-9-8-16,-10 9 12 0,0 0 12 0,10-5 3 15,5 1 0-15,-5-1 0 0,-10 5-12 0,10-4-3 0,5-5 0 16,-4 9 0-16,-1-9 0 0,-10 9-1 0,10-4 0 0,0-1 0 15,0-4-2-15,-10 9 0 0,15-4 0 0,-5-5 0 16,0 4-9-16,-10 5 10 0,10-4-10 16,-10 4 10-16,0 0-10 0,0 0 8 0,15-9-8 0,-5 4 8 15,-10 5-8-15,15-4 0 0,-15 4 0 16,0 0 8-16,0 0 0 0,10-4-8 0,0-1 12 16,-10 5-4-16,10-4 4 0,-10 4 0 0,0 0 0 0,10-9 0 15,0 4-2-15,-10 5 0 0,16-4 0 0,-16 4 0 16,10-9-1-16,0 4 0 0,0 1 0 0,-10 4 0 15,0 0-9-15,10-5 8 0,0 1-8 0,0-1 8 16,-10 5-8-16,10-9 0 0,-5 5 0 0,5-5 0 16,-10 9 0-16,10-4 0 0,0-1 0 0,0 1 0 15,-5-5 0-15,5 4 8 0,-10 5-8 0,10-9 0 16,-5 9 8-16,-5 0-8 0,10-9 0 0,5 5 8 0,-10-1-8 16,-5 5 0-16,6-4 0 0,-6 4 8 0,10-9-8 0,-10 9 8 15,10-4-8-15,0-1 8 0,0 1-8 0,0-1 10 16,0 1-10-16,-10 4 10 0,0 0-2 0,10-9-8 15,0 4 12-15,0-4-4 0,0 0-8 0,-10 9 0 16,0 0 0-16,10-4 0 0,0-5 8 0,0 5-8 16,-10 4 0-16,10-5 8 0,0-4-8 0,-10 9 10 15,5-4-10-15,-5 4 10 0,0 0-10 0,10-5 0 16,0-4 0-16,-10 9 8 0,0 0 1 0,11-4 0 16,-1-5 0-16,-10 9 0 0,10-5-1 0,-10 5 0 15,10-9 0-15,5 5 0 0,-5 0-8 0,-10 4 0 16,0 0 0-16,10-5 0 0,5 1 0 0,-15 4 0 0,0 0 0 0,5-9-11 15,10 4 11-15,-5 1 0 0,-10 4 0 16,0 0 0-16,0 0 0 0,10-9 9 0,0 0-9 0,0 4 0 16,-10 5 8-16,10-4-8 0,-5-5 0 0,-5 9 0 15,10-5 9-15,-10 5-9 0,10-8 0 0,1 3 9 16,-1-4-1-16,-10 9-8 0,0 0 12 0,5-4-4 16,5-5-8-16,-10 9 0 0,0 0 9 0,10-5-9 15,5-4 0-15,-10 5 0 0,-5 4 0 0,10-5 8 16,-10 5-8-16,10-9 0 0,0 5 0 0,-10 4 0 15,0 0 0-15,10-4 0 0,0-5 0 0,5 4 0 16,-5 1 0-16,-10 4 0 0,0 0 0 0,5-9 8 16,10 4-8-16,-10 1 0 0,-5 4 0 0,10-5 8 15,0-4-8-15,-10 9 0 0,0 0 0 0,5-4 0 16,-5 4 0-16,0 0 0 0,11-5 0 0,-11 5 0 16,0 0 0-16,10-9 8 0,0 5-8 0,-10 4 0 15,10-4 0-15,-5-1 0 0,-5 5 0 0,10-9 8 0,0 5-8 16,0-1 0-16,-10 5 0 0,0 0 8 0,10-4-8 0,0-1 0 15,-10 5 8-15,10-4-8 0,-5-1 8 0,-5 5-8 16,15-4 10-16,-10-1-10 0,5 1 0 0,5-1 8 16,-5 1-8-16,0 4 0 0,-5-4 17 0,6-1 1 15,4 1 0-15,-5-1 0 0,0 1-26 0,0-1-6 16,5 1-1-16,-5-1 0 0,5 1 15 0,-5-1 0 16,0-4 0-16,5 5 0 0,-10-1 0 0,-5 5 0 15,15-8 0-15,0 3 0 0,0 1 0 0,1-1 0 0,-11 1 0 16,-5 4 0-16,20-9 16 0,-5 4 0 0,-10 1 0 15,-5 4 0-15,20-9-16 0,-10 4-14 0,-10 5 2 0,15-9 1 16,-5 5 11-16,0-5 0 0,0 5 0 0,0-1 0 16,0 1 0-16,-10 4 0 0,10-5 0 0,0 1 0 15,-10 4 0-15,10-5 0 0,-10 5 8 0,11-4-8 16,4-5 0-16,-15 9 8 0,10-5-8 0,-10 5 0 16,10-4 0-16,-10 4 9 0,0 0-9 0,15-9 0 15,0 4 0-15,-15 5 0 0,10-8 0 0,-10 8 0 16,10-5 0-16,5 1 0 0,-5-1 0 0,0-4 0 15,-10 9 0-15,0 0 0 0,10-4 0 0,-10 4 0 16,10-9 0-16,0 4 0 0,-10 5 0 0,5-4 0 16,10-1 0-16,-15 5 0 0,0 0 0 0,0 0 0 15,16-9 8-15,-6 5-8 0,-10 4 0 0,10-5 0 16,0 1 0-16,-10 4 0 0,10-9 0 0,0 5 0 16,-10 4 0-16,5-9 0 0,10 4 0 0,-10 1 0 15,-5 4 0-15,0 0 0 0,15-9 0 0,-5 4 0 16,-10 5 8-16,10-9-8 0,0 5 0 0,5-5 0 0,0 9 0 0,-5-9 0 15,-5 5 0-15,5-5 0 0,6 9 0 16,-6-9 0-16,0 4 0 0,0 1 0 0,5-1 0 0,-5-4 8 16,0 5-8-16,-5-1 0 0,-5 5 8 0,0 0-8 15,20-9 0-15,-10 5 0 0,-10 4 8 0,0 0-8 16,15-9 0-16,-5 5 0 0,0-5 0 0,0 0 0 16,-10 9 0-16,10-5 0 0,16 1 0 0,-11-1 0 15,-15 5 0-15,5-4 0 0,15-1 0 0,-10 1 0 16,-10 4 8-16,0 0-8 0,5-9 0 0,-5 9 0 0,15-9 0 0,-15 5 0 15,-15-5 11-15,15 9-11 0,15 0 10 16,-5-9-10-16,-15 9 8 0,5 0-8 0,10-9 0 0,5 4 9 16,-10 1-9-16,-5 4 0 0,0 0 9 0,10-5-9 15,10-4 0-15,-5 5 9 0,-15 4-9 0,0 0 0 16,15-9 0-16,-5 5 0 0,-10 4 0 0,0 0 0 16,0 0 0-16,0 0 0 0,16-9 0 0,-16 9 0 15,-5-9 12-15,5 9-12 0,10-5 12 0,-10 5-12 16,5-4 10-16,-5 4-10 0,10-9 8 0,0 4-8 15,0 1 0-15,-10 4 0 0,0 0 0 0,10-5 0 16,5 1 0-16,-15 4 0 0,0 0 0 0,0 0 0 16,10 0 24-16,-10 0 7 0,0 0 1 0,0 0 0 15,0 0-32-15,0 0 0 0,15-9 0 0,-15 9 0 16,10-4 0-16,-10 4 0 0,0 0 0 0,0 0 0 16,0 0-10-16,0 0-8 0,0 0-2 0,0 0 0 15,0 0 20-15,0 0-10 0,0 0 10 0,0 0-8 16,15-5-21-16,-15 5-4 0,0 0-1 0,0 0-999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5:43.32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5C1CB7-5C45-4CAB-B30F-830E4E849734}" emma:medium="tactile" emma:mode="ink">
          <msink:context xmlns:msink="http://schemas.microsoft.com/ink/2010/main" type="inkDrawing" rotatedBoundingBox="20646,7377 27324,9052 27137,9801 20458,8126" semanticType="callout" shapeName="Other">
            <msink:sourceLink direction="with" ref="{C2787A91-CFF1-4466-8EAB-F0E4342907DA}"/>
          </msink:context>
        </emma:interpretation>
      </emma:emma>
    </inkml:annotationXML>
    <inkml:trace contextRef="#ctx0" brushRef="#br0">6530 2127 550 0,'0'0'12'0,"0"9"2"0,0-18 1 0,0 5 1 0,0 4-16 0,0 0 0 0,0 0 0 0,0 0 0 16,0 0 51-16,0 0 6 0,0 0 2 0,0 0 0 15,0 0-14-15,0 0-2 0,0 0-1 0,10 17 0 16,-5-3-12-16,-5-14-2 0,0 0-1 0,0 4 0 15,10 5-8-15,-10-9-2 0,0 0 0 0,0 0 0 16,0 0 9-16,0 0 2 0,0 0 0 0,-5 0 0 16,-5-4 8-16,10 4 3 0,10 4 0 0,-10-8 0 15,0-1 10-15,0-4 3 0,5 9 0 0,-5-4 0 0,5 8-2 0,-5-4 0 16,-5-4 0-16,5 4 0 0,5-5-1 0,-5 1 0 16,-5 0 0-16,5 4 0 0,0 0-11 0,0-5-2 15,-5 1-1-15,0-5 0 0,5 4 2 0,0 1 1 16,0 4 0-16,-10-5 0 0,-5-4-8 0,10 5-2 15,5 4 0-15,-5-5 0 0,0-4-4 0,5-4-2 16,-5 9 0-16,5-5 0 0,0 0-3 0,-5 4-1 16,-5 1 0-16,10 4 0 0,0-9-2 0,-5 0 0 15,-5 0 0-15,10 0 0 0,0 0 0 0,5-4 0 16,-10 4 0-16,-5-5 0 0,5 5 0 0,0 0 0 16,0 1 0-16,-5-1 0 0,-11 4 1 0,11-4 0 15,15 0 0-15,-5 5 0 0,-5-1-5 16,-5-4 0-16,5-4-1 0,5 13 0 0,0-9-11 0,-5 0 10 0,-5-4-10 15,5 4 10-15,5 0-10 16,-5 4 10-16,-10-4-10 0,5 0 10 0,10 9-10 0,0 0 10 0,0 0-10 16,-15-4 10-16,-5-5-10 0,5 0 12 0,10-4-12 15,-5 4 12-15,-5 0-12 0,15 9 12 0,0 0-12 16,0 0 12-16,-10-5-12 0,10 5 12 0,0 0-12 0,-11-4 12 16,11-5-4-16,-10 0-8 0,-5 0 12 0,5 5-4 15,10 4-8-15,0-9 0 0,-10 0 0 0,5 4 8 16,5 5-8-16,-10-4 12 0,0-5-12 0,0 4 12 15,-10 1-12-15,10-1 0 0,10 5 0 0,0 0 0 16,-15 0 0-16,15 0 0 0,0 0 11 0,-10 0-11 16,5-4 10-16,-5-5-10 0,-5 9 10 0,10-4-10 15,5 4 8-15,-5-9-8 0,-11 4 0 0,11 1 0 0,5 4 8 16,0 0-8-16,0 0 0 0,0 0 0 0,-10-5 0 0,0-8 8 16,5-5-8-16,-5 0 0 0,0 9 0 15,0-4 8-15,5 8-8 0,0 1 0 0,-5-5 0 0,10 9 0 16,0 0 0-16,-5-5 0 0,-5-4 9 0,0-4-9 15,0 4 8-15,10 9-8 0,0-4 8 0,-5-5-8 16,-5-5 0-16,0 10 8 0,10 4-8 0,0 0 10 16,-10-5-10-16,0 5 10 0,0-9-10 0,4 1 12 15,-4-6-12-15,0 5 12 0,-10 5-12 0,10-1 0 16,10 5 0-16,-10 0 8 0,5-4-8 0,5 4 0 0,-10-14 9 16,5 5-9-16,5 9 0 0,-10-9 0 0,-5 5 0 0,10-5 8 15,5 0-8-15,-5 5 9 0,-10-1-9 16,5 1 10-16,10 4-1 0,-10 0 0 0,0-5 0 0,0 1 0 15,-6-5-9-15,6 4 12 0,5 1-12 0,-10-1 12 16,-10 1-12-16,15 0 0 0,10 4 0 0,0 0 8 16,-15-5-8-16,10 1 0 0,5 4 9 0,0 0-9 15,0-9 0-15,-10 0 0 0,-5 4 0 0,15 5 8 16,5-4-8-16,-5 4 0 0,-15-5 0 0,15 5 0 16,0 0 0-16,-10-4 8 0,-5-1-8 0,0-4 0 15,-5 0 0-15,4 9 0 0,16 0 0 0,-10 0 8 16,-5-4-8-16,15 4 0 0,0 0 0 0,0 0 0 15,-15 0 0-15,15 0 8 0,0 0-8 0,0 0 0 16,0-4 0-16,0 4 8 0,-15-5-8 0,15 5 0 16,0 0 0-16,-5-4 8 0,-10-1-8 0,10 1 0 15,5 4 0-15,-10-9 9 0,0 9-9 0,0-5 0 0,-5 1 11 0,5-1-11 16,10 5 10-16,-10 0-10 0,-5-4 0 0,15 4 8 16,0 0-8-16,0 0 0 0,-5-5 10 0,5 5-1 15,-16-4 0-15,6-5 0 0,10 9-9 0,0 0 0 16,-5-4 0-16,5 4 0 0,0 0 0 0,0 0 0 15,0 0 0-15,-10-5 0 0,0-4 0 0,0 5 8 16,0-1-8-16,-5 1 0 0,0-1 0 0,5 1 0 16,10 4 8-16,-10-9-8 0,-5 4 0 0,10 1 0 15,5 4 0-15,0 0 8 0,0 0-8 0,0 0 8 16,-10-5-8-16,10 5 8 0,0 0-8 0,-10 0 0 16,-5 0 0-16,15 0 8 0,0 0-8 0,-5-9 0 0,-5 1 0 15,4 3 0-15,-4 5 0 0,10 0 0 16,0 0 8-16,-10 0-8 0,-5-4 0 0,15 4 0 0,0 0 0 0,0 0 0 15,-10-5 0-15,0 1 0 0,10 4 0 16,0 0 0-16,0 0 0 0,-5-5 0 0,-10 5 0 0,15 0 0 16,0-4 0-16,0 4 0 0,-10 0 8 0,10 0-8 15,0 0 0-15,-5-5 0 0,-5 5 0 0,0 0 0 16,0 0 0-16,10 0 0 0,0 0 0 0,-10-4 0 16,-10-1 0-16,10 5 0 0,5-9 8 0,0 5-8 15,0-1 0-15,-6 5 0 0,1-8 0 0,10 8 0 16,-5-9 8-16,0 4-8 0,-5 1 0 0,10 4 8 15,0-5-8-15,-10 1 8 0,-5-1-8 0,15 5 8 16,0 0-8-16,0 0 0 0,-10-4 0 0,0-1 8 16,-10-4-8-16,20 9 0 0,0 0 0 0,-10 0 8 15,-15-4-8-15,15-1 0 0,10 5 0 0,0 0 8 16,-10 5-8-16,0-5 0 0,10 0 0 0,0 0 0 16,0 0 0-16,0-5 8 0,-15-8-8 0,15 13 0 0,5 0 0 15,-5 0 8-15,-10 0-8 0,10 0 0 0,0 0 0 0,0 0 0 16,-16 0 8-16,1-4-8 0,-5-1 0 15,5 5 0-15,15 0 0 0,0 0 8 0,-15 0-8 0,15 0 0 16,0 0 0-16,0 0 0 0,-15-4 0 0,15 4 0 16,0 0 8-16,0 0-8 0,0 0 8 0,0 0-8 15,-15-5 12-15,15 5-4 0,0 0-8 0,-10 0 0 16,-10-9 0-16,10 5-11 0,10 4 11 0,0 0 0 16,-10 0 0-16,0 0 0 0,-5-5 0 0,15 5 0 0,0 0 0 15,-11 5 0-15,1-5 0 0,10 0 0 0,0 0 0 16,0 0 0-16,-10-5 0 0,10 5 0 0,-10-4 0 15,10 4 8-15,0 0-8 0,-10-5 0 0,-5 5 0 16,15 0 8-16,0 0-8 0,-10-4 0 0,-5-1 0 0,0 5 0 16,5-4 0-16,5 4 0 0,-5 0 0 0,0 0 8 15,-5-5-8-15,5 1 0 0,10 4 0 0,-5 0 0 16,-10 0 0-16,9 0 0 0,-4 0 0 0,10 0 0 16,-10-9 8-16,0 9-8 0,0 0 8 0,10 0-8 15,0 0 0-15,-10-4 9 0,0-1-9 0,0 1 0 16,10 4 8-16,-10 0-8 0,5 0 0 0,-5-5 0 15,0 5 0-15,10 0 0 0,-10 5 0 0,0-5 0 16,0 0 8-16,5-5-8 0,0 1 0 0,-5-5 0 16,5 4 8-16,-5 5-8 0,0 0 0 0,10 0 0 15,0 0 0-15,-6 0 0 0,-9 0 0 0,15 0 0 16,0 0 8-16,-10 0-8 0,-5 0 0 0,5 0 0 0,0 5 0 16,0-10 0-16,-5 1 0 0,5-1 0 0,0 10 0 15,10-5 0-15,0 0 0 0,-20-5 0 0,5 5 8 16,0 0-8-16,5 0 0 0,0 0 0 0,-6 0 0 0,6 0 0 15,-5 0 0-15,15 0 0 0,0-13 0 0,0 13 0 16,-10 4 0-16,10-4 0 0,0 0 0 0,-15 0 0 16,-5 14 0-16,5-10 0 0,15-4 0 0,0 0 0 15,-5-4 0-15,0-5 0 0,-5 0 0 0,0 5 0 16,10 4 0-16,-10 0 0 0,0 4 8 0,10-4-8 16,-10-4 0-16,0-1 0 0,0 14 0 0,10-9 0 0,-16-9 0 15,6 5 0-15,0 8 0 0,0 1 0 0,-5-1 0 16,5 0 0-16,10-4 0 0,-10-4 0 0,0 8 0 15,-5-4 0-15,0-4 0 0,5 4 0 0,0 0 0 16,-5-4 0-16,5-1 0 0,0 1 0 0,0 4 0 0,-1-5 0 16,1 5 0-16,5-9 0 0,-10 0 0 0,5 0 0 15,10 9 0-15,-10-9 0 0,0 5 0 0,10 4 0 16,0 0 0-16,-15 0 0 0,5 9 0 0,0 0 0 16,-5 0 0-16,10-9 0 0,5 0 0 0,-10 4 0 15,0 1 0-15,0-1 0 0,10-4 0 0,-15 0 0 16,5-4 0-16,0-1 0 0,10 5 0 0,-11 0 0 15,1-9 0-15,0 5 0 0,0 4 0 0,-5-9 0 16,5 0 0-16,5 4 0 0,-10 5 0 0,5 0 0 16,0-4 0-16,-5-1 0 0,0 5 0 0,5-4 0 15,0 0 0-15,0 4 0 0,0 0 0 0,-11 4 0 16,1-4 8-16,10 0-8 0,10 0 0 0,-20 0 0 0,5 0 0 16,-5 0 0-16,10 0 0 0,10 0 0 0,0 0 0 0,0 0 0 15,0 0 0-15,-15 0 0 0,0 0 0 0,5 0 0 16,-5 0 0-16,5 4 0 0,10-4 0 0,-10 0 0 15,-6 0 0-15,6 0 0 0,0 0 0 0,0 0 0 16,5-4 0-16,-5 0 0 0,-5 8 0 0,15-4 0 16,-5-9 0-16,-10 9 0 0,5-4 0 0,0 4 0 15,0 0 0-15,10 0 0 0,-10 0 0 0,-5-5 0 16,5 1 0-16,-5-1 0 0,5 1 0 0,-1 4 0 16,-4 0 0-16,5-5 0 0,-5 1 0 0,0-1 0 15,0-4 0-15,0 5 0 0,0 4 0 0,5-5 0 16,-5 1 0-16,-5 0 0 0,5 4 0 0,-5-5 0 15,4 5 0-15,-4 0 0 0,0 0 0 0,0 0 0 16,0 0 0-16,5 0 0 0,0 0 0 0,-5 0 0 0,0 0 0 16,5 0 0-16,15 0 0 0,-21-4 0 0,1 4 0 0,5 0 0 15,0 0 0-15,0 4 0 0,0-4 0 0,0 0 0 16,0 0 0-16,5 0 0 0,10 0 0 0,-10 0 0 16,-5 0 0-16,5 0 0 0,10 0 0 0,-15 0 0 15,4 5 0-15,11-5 8 0,0 0-8 0,-10 0 0 16,10 0 0-16,-10 0 0 0,-5 0 0 0,15 0 0 15,0 0 0-15,-10-5 0 0,-5 5 0 0,5 0 0 16,0 0 0-16,0-4 0 0,5 4 0 0,-5-5 0 16,0 5 0-16,10 0 0 0,-10-4 0 0,0-1 0 15,0 5 0-15,0 0 0 0,5-4 0 0,-5-1 0 16,-1 5 0-16,1-4 0 0,5-1 0 0,-5-4 0 16,0 5 0-16,0-1 0 0,-5 5 0 0,5 0 0 15,0-9 0-15,-5 5 0 0,5 0 0 0,-5-1 0 16,0 1 0-16,5-1 0 0,-5 1 0 0,0-1 0 0,-6 5 0 0,6 0 0 15,5-4 0-15,-10-5 0 0,5 4 0 16,0 1 0-16,0-1 0 0,0 5 0 0,0-9 0 16,0 5 0-16,0 4 0 0,0-4 0 0,-1-1 0 0,1 5 0 15,0-4 0-15,0 4 10 0,5 4-10 0,-5-4 0 16,5 0 0-16,-5 0-11 0,0 0 11 0,5 0 0 16,10 0 0-16,-15 0 0 0,0-4 0 0,5-5 0 15,5 9 0-15,-5-5 0 0,-1 5 0 0,11 0 0 0,0 0 0 16,0 0 0-16,-10-9 0 0,5 5 0 0,-5-5 0 15,5 4 0-15,-5 1 0 0,0-1 0 16,-5 1 0-16,5-1 0 0,0 1 0 0,0 0 0 16,-5-1 0-16,5-4 0 0,-5 5 0 0,5-1 0 0,0 1 0 15,0 4 0-15,-6-5 0 0,1 1 0 0,5-1 0 0,0-4 0 16,-5 5 0-16,5-1 0 0,0 1 0 0,0 0 0 16,0-1 0-16,5 1 0 0,-5-1 0 0,0 5 0 15,5-4 0-15,-5 4 0 0,0 0 0 0,0 0 0 16,5-5 0-16,-5 1 0 0,5 4 0 0,-6 0 0 15,1-5 0-15,5 1 0 0,-5 4 0 0,5-5 0 16,-10 5 0-16,10 0 0 0,-5-4 0 0,5-1 0 16,-5 1 0-16,0-1 0 0,0 5 0 0,10 0 0 15,-5-4 0-15,-10-1 0 0,5 5 0 0,10 0 0 16,0 0 0-16,-15-4 0 0,5 0 0 0,-5-1 0 16,5 5 0-16,-1-4 0 0,11 4 0 0,-15-5 0 0,0 1 0 15,5 4 0-15,0-5 0 0,0 1 0 0,0 4 0 16,-5-5 0-16,5 5 0 0,5-4 0 0,-5-1 0 0,0 5 0 15,0 0 0-15,10 0 0 0,0 0 0 0,-15 0 0 16,0 0 0-16,15 0 0 0,-15-4 0 0,-1-1 0 16,6 1 0-16,10 4 8 0,0 0-8 0,-15-5 0 15,5 1 0-15,-5 0 0 0,5-1 0 0,-5 5 0 16,5-4 0-16,-5 4 0 0,5-5 0 0,-5 5 8 16,5-4-8-16,0 4 8 0,0 0-8 0,0-5 0 0,0 5 0 15,10 0-8-15,-6-4 8 0,-9 4 0 16,5 0 0-16,10 0 0 0,0 0 0 0,-10 0 0 15,-5 0 0-15,10-5 0 0,5 5 0 0,0 0 0 16,-10 0 0-16,0 0 0 0,0 0 0 0,10 0 0 0,0 0 0 16,-10-4 0-16,5 4 0 0,-5-5 0 0,0 5 0 0,10 0 0 15,0 0 0-15,-5-4 0 0,-5 4 0 16,10 0 0-16,0 0 0 0,-15-5 0 0,0 5 0 16,5-4 0-16,5-1 0 0,-6 1 0 0,1 0 0 0,0-1 0 15,0 5 0-15,5 0 0 0,5 0 0 0,-10 0 0 16,-5 0 0-16,10 0 0 0,-5 0 0 0,0 5 0 15,0-5 0-15,0 4 0 0,0-4 0 0,5-4 0 16,-5-1 0-16,-5 5 0 0,10-4 0 0,5 4 0 16,-15-5 0-16,5 1 0 0,-6-1 0 0,6 1 0 15,0 4 0-15,0-5 0 0,0 1 0 0,0-1 0 16,0 5 0-16,5-4 0 0,-10-1 0 0,5 5 0 16,0-4 0-16,0-1 0 0,0 5 0 0,0 0 0 15,5-4 0-15,-5 4 0 0,0 4 0 0,10-4-8 16,-10-4 8-16,-1 4 9 0,1 4-1 0,10-4-8 15,-15-9 0-15,0 5 0 0,5 0-10 0,0-1 10 0,0 5 0 0,10 0 0 16,0 0 0-16,0 0 0 0,0 0 0 0,0 0 0 16,0 0 0-16,0 0 0 0,0 0-8 0,0 0 8 15,0 0 0-15,-15-4 0 0,5-5 0 0,10 9 0 16,0 0 0-16,0 0 0 0,-5-5 0 0,5 5 0 16,0 0 0-16,0 0 0 0,0 0-8 0,0 0 8 15,0 0 0-15,0 0 0 0,0 0 0 0,0 0 0 16,0 0 0-16,0 0 0 0,0 0 0 0,0 0-9 15,0 0 9-15,0 0 0 0,0 0 0 0,0 0-8 0,0 0 8 16,0 0 0-16,5 5 0 0,-5-5 0 0,0 4 0 16,0-4 0-16,0 0 0 0,0 0 0 0,0 0 0 0,0 0 0 15,15 14 0-15,-10-1 0 0,-5-13 0 0,0 0-10 16,10 13 10-16,0-4 0 0,0 0 0 0,-10-9 0 16,10 18 0-16,0-9 0 0,-5 0 0 0,-5-9 0 15,0 0 0-15,15 13 0 0,-4-4 0 0,-1 0 0 16,0 0 0-16,-10-9 0 0,0 0 0 0,10 14 0 15,0-10 0-15,-10-4 0 0,0 0 0 0,0 0 0 16,10 5 0-16,-10-5 0 0,0 0 0 0,0 0 0 16,0 0 0-16,5 13 0 0,-5-13 0 0,0 0 0 15,0 0 0-15,0 0 0 0,0 9 0 0,0-9 0 16,0 0 0-16,0 0 12 0,0 0-4 0,0 0 0 16,0 0-8-16,0 0-8 0,0 0 8 0,0 0-12 15,0 0 12-15,0 0 0 0,0 0 0 0,0 0 0 16,0 0 0-16,0 0 0 0,-5-5 0 0,0 1 0 15,0-5 0-15,5 9 0 0,-10-4 0 0,0-5 0 16,0 0 0-16,5 0 0 0,0-5 0 0,-1 5 0 0,1 0 0 16,0 1 9-16,-5-1-9 0,5-5 10 0,-5-4-10 15,5 9 0-15,-5 5 0 0,5-5-11 0,0-9 11 16,0 5 0-16,5 13 0 0,-5-9 0 0,0 4 0 0,5 5 0 16,-10-9 0-16,5 0 0 0,0 0 0 0,5 9 0 15,0 0 0-15,0 0 0 0,-10-8 0 0,10 8 0 16,0 0 0-16,0 0-8 0,0 0 8 0,0 0 0 15,-10-5 10-15,10 5-10 0,0 0 0 0,0 0 0 0,0 0-13 16,0 0 4-16,0 0 9 0,0 0 0 0,0 0 0 0,0 0 0 16,0 0 0-16,0 0-10 0,0 0 10 0,0 0 0 15,0 0 0-15,0 0-8 0,0 0 8 0,10-4 0 16,-5-1 0-16,-5 5 0 0,0 0 0 0,0 0 0 16,0 0-8-16,0 0 8 0,0 0 0 0,15 9 0 15,0-4 0-15,-15-5 0 0,0 0 0 0,15 4 0 16,0 0 0-16,-15-4 0 0,0 0 0 0,0 0 0 15,15 0 0-15,0 5 0 0,-15-5 0 0,0 0 0 16,0 0 0-16,16 9 0 0,-1-9 0 0,-15 0 0 16,0 0 0-16,15 0 0 0,0 0 0 0,-5-5 0 15,5 1 0-15,-15 4 0 0,0 0 0 0,10 0 0 16,0 0 0-16,-10 0 0 0,0 0 0 0,10 4 0 16,-10-4 0-16,0 0 0 0,0 0 0 0,0 0 0 15,0 0 0-15,0 0 0 0,0 0 0 0,0 0 0 16,0 0 0-16,10 0 0 0,-10 0 0 0,0 0 0 15,10 9 0-15,-5 0 0 0,-5-9 0 0,10 9 0 16,-10-9 0-16,0 0 0 0,5 9 0 0,-5-9 0 16,0 0 0-16,0 0 0 0,0 9 0 0,0 4 0 0,0-4 0 0,0 5 0 15,0-14 0-15,-5 9 0 0,5 0 0 0,0-9 0 16,0 0 0-16,-10 13 0 0,5 5 0 0,5-18 0 16,-5 9 0-16,0 0 0 0,0 0 8 0,0 0-8 15,0 4 11-15,0-4-11 0,5-9 0 0,0 9 0 16,-5 0 0-16,5-9-9 0,0 0 9 0,0 0 0 15,0 0 0-15,0 9 0 0,0-9 0 0,0 0-8 16,0 0 8-16,0 0 0 16,0 0-32-16,0 0 0 0,0 0-1 0,0 0 0 15,0 0-101-15,5 9-20 0,0-5-4 0,10 1-709 0,-5-5-141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04.04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75AB99-B740-40D9-9E4C-BD1AFACC2103}" emma:medium="tactile" emma:mode="ink">
          <msink:context xmlns:msink="http://schemas.microsoft.com/ink/2010/main" type="inkDrawing"/>
        </emma:interpretation>
      </emma:emma>
    </inkml:annotationXML>
    <inkml:trace contextRef="#ctx0" brushRef="#br0">6 14 813 0,'-5'-14'23'0,"10"41"5"0,0 31-28 0,0-13 0 0,-10-27 0 0,5-5 0 16,5 10 64-16,-5-10 6 0,0-13 2 0,0 0 0 15,0 0-3-15,0 0 0 0,0 0 0 0,0 0 0 16,-10 9-19-16,10 0-4 0,0-9-1 0,0 0 0 16,0 0 3-16,0 0 0 0,0 9 0 0,0-9 0 15,5-9 1-15,-5 9 1 0,0 0 0 0,0 0 0 16,0 0-2-16,5 9 0 0,-5 13 0 0,6-8 0 16,-6-10-12-16,0-4-2 0,0 0-1 0,0 0 0 15,0 31-13-15,0-17-2 0,5-28-1 0,-5 14 0 0,0 0-5 0,0 0 0 16,5 9-1-16,0-4 0 0,-5-5-3 0,0 0 0 15,5 9 0-15,5 0 0 0,0-5-8 0,0 5 12 16,-10 4-12-16,5-4 12 0,10-4-12 0,-10 8 12 16,0 10-12-16,0-10 12 0,-5-13-12 0,10 13 10 15,-5 5-10-15,0-4 10 0,-5-14-1 0,0 9 0 16,10 4 0-16,-5 0 0 0,-5-4 1 0,0 5 0 16,0-14 0-16,0 0 0 0,0 0-10 0,0 0 0 15,5 13 9-15,5 5-9 0,-5-9 0 0,0 4 8 16,-5-13-8-16,0 5 0 0,0-5 0 0,0 0 0 15,0 0 0-15,0 0 0 16,0 0-40-16,0 0-5 0,0 0-2 0,-5-13 0 16,-5-5-136-16,5 0-27 0,0 4-6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05.31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B202E5D-1FE5-4C06-88EA-67FE6F5FC912}" emma:medium="tactile" emma:mode="ink">
          <msink:context xmlns:msink="http://schemas.microsoft.com/ink/2010/main" type="inkDrawing"/>
        </emma:interpretation>
      </emma:emma>
    </inkml:annotationXML>
    <inkml:trace contextRef="#ctx0" brushRef="#br0">-1 78 1072 0,'0'22'24'0,"5"1"4"0,-5-23 2 0,0 0 0 0,0 0-30 0,0 0 0 0,0 9 0 0,0-9 0 16,0 0 80-16,0 0 11 0,0 0 1 0,0 0 1 16,5 0-27-16,-5 0-6 0,0 0 0 0,0 0-1 15,5 9-3-15,-5-9-1 0,0 0 0 0,0 0 0 16,0 0-7-16,0 0-2 0,5-5 0 0,-5 5 0 16,0 0 1-16,0 0 0 0,5 0 0 0,-5 0 0 15,0 0-5-15,10-9-1 0,-5 5 0 0,10-5 0 16,-5 4-8-16,-5-4-1 0,5-4-1 0,0 4 0 15,5 0 0-15,-10 0 0 0,5 0 0 0,5 5 0 16,-5 4-6-16,1-5-1 0,4 1 0 0,-5-1 0 16,0 5-8-16,5-4-1 0,-5-5-1 0,-10 9 0 15,10-4-4-15,0 4-1 0,0 4 0 0,5-4 0 16,-5-13 6-16,0 8 1 0,0 5 0 0,0 0 0 16,0 0-16-16,-10 0 11 0,0 0-11 0,10 0 10 15,0 0 1-15,1 0 0 0,-6 0 0 0,5 0 0 16,0 5 0-16,-10-5 0 0,0 0 0 0,0 0 0 15,0 0 0-15,5 9 0 0,0-1 0 0,0 6 0 0,-5-5-3 16,0-9 0-16,0 13 0 0,0 5 0 0,0 4-8 16,0-4 12-16,-5 0-12 0,0 0 12 0,0 0-12 15,0 0 0-15,0 0 0 0,-5 4 8 0,5 0-8 16,-1-4 0-16,1-4 0 0,0-1 0 0,-5 0 0 0,5-4 0 16,5-9 8-16,-5 9-8 0,-5 5 0 15,0-5 0-15,5 9 9 0,0-10-9 0,-5 1 0 0,10-9 0 16,-5 9 0-16,0 5 0 0,5-14 0 0,0 0 0 15,0 0 0-15,0 0 0 0,0 0 0 0,0 0 0 16,-5 0 0-16,5 0 0 0,0 0 0 0,0 0 0 0,-5 9 0 16,5-9 8-16,0 0-8 0,0 0 11 0,0 0-11 0,0 0 12 15,0 0-12-15,0 0 0 0,0 0 0 16,0 0 0-16,0 0 0 0,10-9 0 0,-5 4 0 0,-5 5 0 16,15-9 0-16,-5 0 0 0,-5 0 0 0,5-4 0 15,0 0 0-15,0 4 8 0,-10 9-8 0,10-5 8 16,1-13-8-16,4 5 0 0,-10 4 9 0,0-4-9 15,5-1 0-15,0-4 0 0,0 9 0 0,0 5 8 16,-10 4-8-16,5 4 0 0,10-13 0 0,-10 1 8 16,5-1-8-16,-10 9 0 0,0 0 0 0,10-5 0 15,5 14 0-15,-5-9 0 0,0 0 0 0,0-9 0 16,0 5 0-16,0-5 0 0,-5-5 0 0,6 10 8 16,-6 8-8-16,-5-4 0 0,0 0 0 0,10 5 0 15,0 4 0-15,-10-9 0 0,0 0 0 0,0 0 0 16,0-5 0-16,0 5 9 0,10 5-9 0,-10-5 0 15,10 18 8-15,-10-18-8 0,0 0 0 0,0 0 0 16,10 17 8-16,-5-3-8 0,-5-14 0 0,10 4 0 0,-5-4 0 16,-5 0 0-16,0 0 0 0,5 9 0 0,0 5 8 15,-5-14-8-15,0 9 0 0,-5 0 0 0,5-1 8 16,0-8-8-16,0 0 0 0,-10 9 0 0,-5 5 0 0,5-5 0 16,10-9 0-16,0 18 0 0,-5 8 0 15,0-3 0-15,0-10 0 0,0-4 0 0,0 0 0 0,0 4 0 16,-5 5 0-16,5-4 0 0,5-14 0 0,-11 9 0 15,1 0 0-15,0 0 0 0,10-9 0 0,-5 0 0 16,-5 0 0-16,0 4 0 0,-5 14 0 0,5-5 0 0,10-13 0 16,-10 5 0-16,0 8 8 0,0 1-8 0,10-14 0 15,-10 9 0-15,10-9 0 0,0 0 0 0,-10 4 0 0,10-4 0 16,0 0 0-16,-10 0 0 0,0 9 0 0,10-9 0 16,0 0 11-16,0 0-11 0,0 0 10 0,0 0-10 15,0 0 0-15,0 0 0 0,0 0 0 0,-5 0 0 16,-5 9 0-16,10-9-8 0,0 0 8 0,0 0 0 15,-5 0 0-15,5 0 0 0,0 0-8 0,0 0 8 16,0 0-45 0,0-14-6-16,0 14-1 0,0 0 0 0,0 0-143 15,0 0-29-15,0 0-5 0,10 5-2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06.05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8615BB-1C77-4862-9159-14A8E3D06C78}" emma:medium="tactile" emma:mode="ink">
          <msink:context xmlns:msink="http://schemas.microsoft.com/ink/2010/main" type="inkDrawing"/>
        </emma:interpretation>
      </emma:emma>
    </inkml:annotationXML>
    <inkml:trace contextRef="#ctx0" brushRef="#br0">0 0 832 0,'0'0'24'0,"6"22"4"0,-1 23-28 0,0-1 0 0,0-12 0 0,-5-19 0 15,5-13 88-15,-5 5 12 0,0 12 3 0,5-8 0 16,0-9-7-16,-5 0 0 0,0 0-1 0,0 5 0 15,5 17-30-15,0-13-5 0,-5-9-2 0,0 0 0 16,0 0-15-16,0 0-3 0,0 0-1 0,0 0 0 16,0 0-22-16,0 0-4 0,-5 9-1 0,10 0 0 15,0 4 3-15,-5 1 0 0,0 8 0 0,5 0 0 16,0-4-2-16,0 5 0 0,-5 8 0 0,5-13 0 16,5-14 3-16,-10-4 0 0,0 0 0 0,5 9 0 0,0 5 3 15,5-1 1-15,-5-4 0 0,0-9 0 0,-5 0 1 16,0 0 1-16,10 13 0 0,-5-4 0 0,0 0-6 15,0 0 0-15,5 5-1 0,0-5 0 0,0 4-3 0,-10-13 0 16,0 0 0-16,10-5 0 0,6 10 7 0,-16-5 1 16,10 4 0-16,0-4 0 0,0 0-2 0,5-4 0 15,-15 4 0-15,0 0 0 0,10-13-6 0,0-1-2 0,-5 1 0 16,0 8 0-16,-5 5-10 0,0 0 10 0,10-4-10 0,-10 4 10 16,0 0-10-16,0 0 0 0,0 0 0 0,5-5 0 15,0-8-25-15,-5 13 2 0,0 0 1 0,0 0 0 31,0 0-19-31,0 0-4 0,0 0-1 0,0 0 0 16,0-9-27-16,0 9-6 0,0 0-1 0,0 0 0 16,0 0-100-16,0-13-20 0,-5-1-4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06.48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773323-9AF4-4631-87E4-6D64584F80FC}" emma:medium="tactile" emma:mode="ink">
          <msink:context xmlns:msink="http://schemas.microsoft.com/ink/2010/main" type="inkDrawing"/>
        </emma:interpretation>
      </emma:emma>
    </inkml:annotationXML>
    <inkml:trace contextRef="#ctx0" brushRef="#br0">-2 26 1321 0,'0'17'28'0,"0"-3"7"0,0-14 1 0,0 13 2 0,5 10-30 0,-5-10-8 0,0-13 0 0,0 0 0 15,0 0 82-15,0 0 15 0,0 0 3 0,0 0 1 16,0 0-22-16,0 0-5 0,0 0-1 0,0 0 0 15,0 0-9-15,5-9-3 0,5 0 0 0,-5-4 0 16,0-10-25-16,0 1-6 0,0 13-1 0,-5 9 0 16,10 18-12-16,-5-9-2 0,0-18-1 0,0-4 0 15,0-5-14-15,-5 18 8 0,0 0-8 0,0 0 0 16,0 0-8-16,0 0-8 0,0 0-2 0,0 0 0 16,5-14-46-16,-5 14-8 0,0 0-3 0,0 9-552 15,0-9-110-15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06.87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B28172-9024-4977-9A4C-D31CC93CB607}" emma:medium="tactile" emma:mode="ink">
          <msink:context xmlns:msink="http://schemas.microsoft.com/ink/2010/main" type="inkDrawing"/>
        </emma:interpretation>
      </emma:emma>
    </inkml:annotationXML>
    <inkml:trace contextRef="#ctx0" brushRef="#br0">-2 54 1130 0,'5'63'24'0,"-5"-63"6"0,0 0 1 0,0 27 1 0,-5-9-32 0,5-18 0 0,5 4 0 16,-5 1 0-16,0-1 101 0,0-4 14 0,5-4 2 0,5 4 1 15,-5 0-23-15,0 4-5 0,0-4-1 0,0-4 0 16,5-10-9-16,-5 10-3 0,5 4 0 0,1-5 0 16,-1-4-14-16,0-4-3 0,-5-5-1 0,5 5 0 15,0-1-20-15,0 5-4 0,0 5-1 0,-5-1 0 16,-5 5-19-16,0 0-4 0,5-9-1 0,0-8 0 16,0-1-10-16,0 9 0 0,-5 9 0 0,10-5-11 15,-5 1-34-15,0-1-7 0,-5 5-2 0,10 5-657 16,-5-10-131-16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07.93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CE7ACE-B6DE-476E-8535-7134ED225FFE}" emma:medium="tactile" emma:mode="ink">
          <msink:context xmlns:msink="http://schemas.microsoft.com/ink/2010/main" type="inkDrawing"/>
        </emma:interpretation>
      </emma:emma>
    </inkml:annotationXML>
    <inkml:trace contextRef="#ctx0" brushRef="#br0">46 429 954 0,'0'27'20'0,"0"-10"5"0,0-17 1 0,0 0 2 0,0 9-28 0,0-9 0 16,0-18 0-16,0 14 0 0,0 4 67 0,0 0 8 15,0 0 1-15,5-9 1 0,-5 0-40 0,0 9-8 16,-5 9-1-16,5-9-1 0,0-13 12 0,0-5 2 16,0 4 1-16,0 1 0 0,-5 4-5 0,5 9-1 15,0 0 0-15,0-18 0 0,-5-4-4 0,5 8-2 16,0 14 0-16,0 0 0 0,0 0-4 0,-5-9-1 16,5 9 0-16,0-13 0 0,-5 0-5 0,5-10 0 0,-5-4-1 15,5 1 0-15,0 3-4 0,0 5-1 0,0 18 0 0,0 0 0 16,0 0-3-16,-5-8-1 0,0 3 0 0,0 1 0 15,-1-5 0-15,6-9 0 0,0-5 0 16,0 6 0-16,0 8 2 0,0 9 0 0,0 0 0 0,0-14 0 16,6 1-12-16,-6-1 8 0,0 14-8 0,0 0 8 15,5-13 0-15,-5 4-8 0,0 9 12 0,0 0-4 16,0 0-8-16,0 0 12 0,0 0-12 0,5-4 12 16,-5 4-12-16,0 0 10 0,10-14-10 0,-10 14 10 15,0 0-10-15,5-4 12 0,-5 4-12 0,0 0 12 16,0 0-12-16,10 4 0 0,0 10 9 0,0-5-9 15,0-14 0-15,-10 5 8 0,0 0-8 0,10-9 0 16,0 5 0-16,0 8 9 0,-5 5-9 0,-5-9 0 16,0 0 8-16,15 5-8 0,-5 3 0 0,-5-3 0 15,-5-5 8-15,15 4-8 0,-5 10 0 0,0-5 0 16,-10-9 0-16,5 9 0 0,11-5 8 0,-6 5-8 0,0 0 0 16,0-5 8-16,-10-4-8 0,10 5 0 0,-10-5 8 15,10 4-8-15,0 19 0 0,5-5 0 0,-5-18 8 16,-10 22-8-16,0 14 0 0,5-5 0 0,5-27 0 15,0 5 8-15,-5 5-8 0,-5-5 0 0,5 4 16 0,-5-13-4 16,0 0-1-16,0 0 0 0,-5 14 2 0,5-14 1 16,5-5 0-16,-5 5 0 0,0 0-6 0,0 0-8 15,0 0 11-15,15 18-11 0,-5 0 9 0,-5-5-9 16,-5-13 0-16,0 0 9 0,5 5-9 0,-5-5 0 16,10 9 0-16,-5 0 0 0,-5-9 0 0,0 0 0 15,5 13 0-15,-5-13 0 0,0 0 0 0,0 0 0 0,0 0 0 16,0 0 0-16,-10 0 0 0,10 0 0 0,0 0-12 0,0 0 12 31,0 0-35-31,0 0 1 0,0 0 0 0,0-9 0 16,-5 0-34-16,5 9-6 0,0 0-2 0,-5-4-530 0,5-10-106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08.25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C22061-EA25-4E1A-997B-561786D7C294}" emma:medium="tactile" emma:mode="ink">
          <msink:context xmlns:msink="http://schemas.microsoft.com/ink/2010/main" type="inkDrawing"/>
        </emma:interpretation>
      </emma:emma>
    </inkml:annotationXML>
    <inkml:trace contextRef="#ctx0" brushRef="#br0">5 188 955 0,'-5'-49'27'0,"5"49"6"0,5 17-33 15,-10 1 0-15,5-9 0 0,0-9 0 0,0 0 100 0,0 0 14 16,0 18 2-16,0-5 1 0,0-13-42 0,0 0-9 15,5-13-2-15,-5 13 0 0,0 0-14 0,0 0-3 16,5-31-1-16,0 8 0 0,0 6-9 0,0 3-1 16,0 1-1-16,0-1 0 0,0 5-8 0,-5-4-2 15,5 0 0-15,5 4 0 0,-10-5-7 0,0 14-2 16,0 0 0-16,0 0 0 0,0 0-16 0,0 0 10 16,5-18-10-16,0 5 8 0,-5 13-26 0,0 0-6 0,0 0 0 0,0 0-562 31,0 0-112-31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09.55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3609F4-56DE-41A8-BFE9-745F0842B97B}" emma:medium="tactile" emma:mode="ink">
          <msink:context xmlns:msink="http://schemas.microsoft.com/ink/2010/main" type="inkDrawing"/>
        </emma:interpretation>
      </emma:emma>
    </inkml:annotationXML>
    <inkml:trace contextRef="#ctx0" brushRef="#br0">151 398 824 0,'0'22'18'0,"5"5"4"0,-10-9 1 0,5-5 0 0,0-13-23 0,0 0 0 0,0 0 0 0,0 5 0 15,0-1 66-15,0-4 9 0,0-13 1 0,-5 8 1 16,0 10-13-16,5-5-2 0,0 17-1 0,0-8 0 15,0-9 5-15,0 0 1 0,0-13 0 0,0 0 0 16,0 13-16-16,0 0-3 0,-5 4-1 0,5-4 0 16,5-13-4-16,-5 4-1 0,-5 4 0 0,5 5 0 15,0 0 1-15,0 0 0 0,0-13 0 0,-5-1 0 16,5 1-6-16,-5 0-1 0,0 4 0 0,0-5 0 16,0 1-6-16,0 4-2 0,0 0 0 0,0 0 0 15,0 9-7-15,0-9-1 0,-5-4-1 0,5 4 0 16,0-5-1-16,0 5 0 0,-5 1 0 0,10 8 0 15,-5-18-4-15,0 4-1 0,0 5 0 0,5 9 0 16,-5-9-1-16,-1 0-1 0,6 9 0 0,-5 0 0 16,-5-4-2-16,10 4 0 0,0 0 0 0,-5-4 0 0,0-5-9 15,5 9 8-15,0 0-8 0,0 0 8 0,0 0-8 0,0 0 8 16,0 0-8-16,0 0 8 0,0 0-8 0,0 0 0 16,0 0 9-16,0 0-9 0,10 0 0 0,-10 0 0 15,0 0 0-15,0 0 0 0,0 0 0 0,5 4 0 16,-5-4 0-16,0 0 8 0,0 0-8 0,16 9 0 15,-1 0 0-15,-15-9 8 0,5 13-8 0,5 1 0 0,0-5 0 16,0 0 0-16,-10-9 0 0,0 0 0 0,0 0 0 0,15-9 0 16,0 4 0-16,-15 5 0 0,0 0 0 0,15 5 0 15,0 4 0-15,0-5 0 0,-5-17 0 0,-5 8 0 16,5 23 0-16,0-5 0 0,-10-13 0 0,0 0 0 16,0 0 0-16,15 0 0 0,-4-4 0 0,-11 4 0 15,5-9 0-15,5 5 0 0,-10 4 0 0,0 0 0 16,10-18 0-16,-5 9 0 0,0 0 0 0,-5-5 8 15,5-8-8-15,-5 9 0 0,0 13 8 0,0 0-8 16,0-9 0-16,0 0 9 0,-5-5-9 0,0 1 0 16,0 4 8-16,5 0-8 0,-5 0 0 0,0 0 0 15,-5 0 0-15,5 0 8 0,5 5-8 0,-11-5 0 16,6 5 12-16,0-1-4 0,5-4 0 0,-5-4-8 16,5 13 15-16,-5-5-4 0,0 1-1 0,5 4 0 15,0-5-1-15,-5-4 0 0,5 9 0 0,0 0 0 16,0 0 3-16,0 0 0 0,-5-4 0 0,0-1 0 0,5 5-4 15,0 0-8-15,0 0 12 0,-5-4-4 0,0 4-8 16,5 0 10-16,0 0-10 0,0 0 10 0,0 0-10 0,0 0 8 16,0 0-8-16,0 0 8 0,5 4-8 0,-5-4 0 15,0 0 0-15,10 14 0 0,0-5 0 16,-5 4 0-16,-5-13 0 0,5 9 8 0,5 0-8 0,0-4 0 16,1 8 0-16,-6 0 0 0,0 1 0 0,0-5 0 15,10 4 0-15,-10-4 0 0,-5-9 0 0,10 4 0 16,0 14 0-16,0 0 0 0,-5-9 0 0,5 0 0 15,0 5 0-15,0 8 8 0,0 0-8 0,-5-4 8 0,-5-18-8 16,15 0 8-16,-5 9-8 0,0 4 10 0,-5 10-10 16,5-1 10-16,0-17-10 0,1-1 10 0,-6 9-10 15,-5-13 10-15,5 14-2 0,5-5-8 0,-10-9 12 0,0 0-4 16,0 0 1-16,10 9 0 0,0 13 0 0,-5-4 0 16,-5-18-1-16,0 0 0 0,0 0 0 0,10 4 0 15,-5 5-8-15,-5-9 10 0,5 18-10 0,-5-18 10 16,5-9-10-16,-5 9 0 0,5-13 0 0,-5 13 0 15,0 0-27 1,-5 18-4-16,5 17-1 0,0-17 0 0,-5-31-97 16,5 4-20-16,0 5-4 0,0-14-602 0,0-9-120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15.66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8ADEE1C-960D-4E04-B8B9-3EEF36A8B025}" emma:medium="tactile" emma:mode="ink">
          <msink:context xmlns:msink="http://schemas.microsoft.com/ink/2010/main" type="inkDrawing"/>
        </emma:interpretation>
      </emma:emma>
    </inkml:annotationXML>
    <inkml:trace contextRef="#ctx0" brushRef="#br0">-4 0 1119 0,'0'50'24'0,"0"-50"6"0,0 0 1 0,0 0 1 0,0 0-32 0,0 0 0 0,0 0 0 0,0 0 0 16,5 4 65-16,-5-4 7 0,0 0 2 0,5 5 0 15,-5-5-16-15,0 0-3 0,0-5-1 0,0 5 0 16,0 0-13-16,0 0-2 0,0 0-1 0,0 0 0 15,0 0-2-15,0 0-1 0,0 0 0 0,0 0 0 16,0 0 3-16,0 0 1 0,0 0 0 0,15 9 0 0,-5 4-5 0,-10-13-1 16,0 0 0-16,5 14 0 0,5-5-9 0,-10-9-3 15,10 9 0-15,-5 4 0 0,5 0-9 0,0-4-3 16,-5-4 0-16,-5-5 0 0,0 0-9 0,10 9 10 16,0 4-10-16,-10-13 10 0,11 5 1 0,-1 8 0 15,-5 5 0-15,5-9 0 0,-10-9-2 0,10 9 0 16,-10-9 0-16,5 4 0 0,-5-4 0 0,0 0 0 15,0 0 0-15,10 14 0 0,0-10-9 0,-10-4 12 16,0 0-12-16,0 0 12 0,0 0-12 0,0 0 0 16,0 0 9-16,0 0-9 0,0 0 0 0,0 0 0 0,0 0 0 15,0 0 0-15,0 0 0 0,0 0 9 16,0 0-9-16,0 0 0 0,0 0 0 0,0 0 0 0,0 0 0 16,0 0-9-16,0 0-5 0,0 0-1 0,0 0 0 0,0 0 0 15,0 0-2-15,0 0-1 0,0 0 0 16,0 0 0-1,0 0-14-15,0 0-4 0,0 0 0 0,0 0 0 16,0 0-38-16,0 0-8 0,0 0-2 0,0 0-490 0,-10 14-98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2:35.420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D78370-29E0-4453-9B27-E3FB8C082328}" emma:medium="tactile" emma:mode="ink">
          <msink:context xmlns:msink="http://schemas.microsoft.com/ink/2010/main" type="inkDrawing" rotatedBoundingBox="17072,11330 22908,10144 22950,10350 17114,11535" shapeName="Other"/>
        </emma:interpretation>
      </emma:emma>
    </inkml:annotationXML>
    <inkml:trace contextRef="#ctx0" brushRef="#br0">0 1083 770 0,'0'0'16'0,"0"0"4"0,0 0 1 0,0 0 2 0,0 0-23 0,0 0 0 0,0 0 0 0,0 0 0 15,0 0 36-15,0 0 4 0,0 0 0 0,0 0 0 16,0 0-16-16,0 0-2 0,0 0-1 0,0 0 0 16,0 0 6-16,0 0 1 0,10 5 0 0,-10-5 0 15,0 0-10-15,0 0-2 0,0 0 0 0,0 0 0 16,0 0-2-16,0 0-1 0,0 0 0 0,0 0 0 15,0 0-5-15,0 0 0 0,0 0-8 0,15 0 12 0,-5 0 16 16,-10 0 4-16,0 0 0 0,15 0 0 16,-5 0-16-16,-10 0-4 0,0 0 0 0,0 0 0 0,0 0 10 15,0 0 2-15,15-5 0 0,-15 5 0 0,0 0 3 16,11-4 1-16,-11 4 0 0,0 0 0 0,15 0-16 0,-5-5-4 16,-10 5 0-16,0 0 0 0,15-4-8 0,-5-1 8 15,-10 5-8-15,10 0 8 0,-10 0 0 0,0 0-8 16,15-9 12-16,-5 5-4 0,-10 4 5 0,15 0 1 15,0-4 0-15,-5 4 0 0,-10 0 11 16,15-5 3-16,-5 1 0 0,5 4 0 16,-5-5-20-16,6 1-8 0,-6-1 8 0,5 1-8 15,-5 4 8-15,5 0-8 0,-15 0 8 16,15-5-8-16,5 1 0 0,-5-1 0 0,0 1 8 0,0-1-8 0,0 1 0 0,5-1 8 0,-4 1-8 16,4 0 8-16,-10-1-8 0,5 1 0 0,5-1 0 15,-10 1 0-15,5-1 0 0,0 1 0 0,0-1 0 0,5-4 0 16,0 5 0-16,1-5 12 0,-6 4-12 0,5 1 12 15,0-1-12-15,-5 1 0 0,0 4 9 16,0-4-9-16,5-1 9 0,-5 1-9 0,0-1 12 16,0 1-12-16,0-1 12 0,6 1-4 0,-6-1 0 0,-5 1-8 15,5-1 14-15,0 1-4 0,0-1-1 0,0 1 0 16,-5 4-9-16,5-5 0 0,-5 5 9 0,5-4-9 16,-10 4 0-16,5-4 8 0,5-1-8 0,-4 5 0 15,4 0 8-15,-10-4-8 0,-5 4 8 0,15 0-8 16,0-5 0-16,-5 5 0 0,0 0 0 0,-10 0-8 15,15-4 20-15,0 4 5 0,-10-5 1 0,-5 5 0 0,15-4-18 0,-5 4 0 16,-10 0 0-16,10 0 0 0,0 0 0 0,-10 0 0 16,15-5 0-16,1 5 0 0,-11-4 0 0,-5 4 0 15,15 0 0-15,0 0 0 0,0-5 0 16,-5 5 13-16,0 0-4 0,-10 0-1 0,15-4-8 0,0-1-12 16,-15 5 2-16,20-4 1 0,-5-1 9 15,0 5 0-15,-5-4 8 0,5 4-8 0,1-9 9 0,-6 9-9 16,-10 0 12-16,0 0-12 0,0 0 11 0,20-4-11 15,0-1 10-15,-5 5-10 0,-15 0 8 0,15-4-8 16,5-1 0-16,-10 1 9 0,5 4-9 0,-15 0 8 16,15-5-8-16,0 1 8 0,0-1-8 0,-15 5 0 15,11-4 0-15,4 4 0 0,0-5 0 0,0 1 0 16,-15 4 0-16,10-5 0 0,-10 5 0 0,15 0 0 0,-5-4 0 16,-10 4 0-16,15-5 0 0,-5 1 0 0,0 4 9 15,5-4-9-15,-15 4 8 0,10-5-8 0,-10 5 10 16,10 0-10-16,5-4 0 0,-5 4 0 0,-10 0 0 0,11-5 0 15,4 1 0-15,-5 4 0 0,-10 0 0 0,10-5 0 16,0 1 0-16,5-1 8 0,-5 1-8 0,0 4 0 16,-5 0 0-16,10-5 0 0,-5 1 0 0,0-1 0 15,0 5 0-15,-10 0 0 0,10-4 0 0,-10 4 0 16,10 0 0-16,5-5 0 0,0 5 0 0,-4-4 0 16,-11 4 0-16,10-5 0 0,0 1 0 0,-10 4 0 15,10-4 0-15,5 4 0 0,-5-5 0 0,-10 5 0 16,10 0 0-16,0-4 8 0,5-1-8 0,-5 5 0 15,0-4 0-15,0 4 8 0,0-5-8 0,-10 5 0 16,0 0 9-16,15-4-9 0,0-1 8 0,0 1-8 0,-4 4 0 16,4-5 0-16,-5 5 8 0,5-4-8 0,0 4 0 0,-5-5 0 15,-10 5 0-15,15 0 0 0,0-4 0 0,0 4 0 16,-5-5 0-16,0 5 0 0,5-4 0 0,-15 4 8 16,0 0-8-16,20 0 0 0,-4-4 8 0,-1-1-8 15,0 5 8-15,-15 0-8 0,10-4 8 0,5-1-8 16,-5 1 8-16,0 4-8 0,-10 0 0 0,15 0 0 15,0 0 8-15,-5-5-8 0,0 1 0 0,-10 4 0 16,15-5 0-16,-5 1 8 0,5 4-8 0,-5-5 0 16,-10 5 0-16,0 0 0 0,16 0 0 0,-6-4 0 15,0-1 0-15,0 5 0 0,-10 0 0 0,15 0 8 16,-5-4-8-16,5-1 0 0,-5 5 0 0,0 0 0 0,0-4 8 16,-10 4-8-16,10 0 0 0,5-4 0 0,-5 4 0 0,0-5 8 15,5 5-8-15,-5 0 0 0,6-4 0 0,-6-1 0 16,0 5 0-16,0-4 0 0,0-1 0 0,5 1 0 15,0-1 8-15,0 1-8 0,0 4 8 0,-5-5-8 16,0 1 10-16,5-1-10 0,0 5 12 0,-15 0-12 16,15-9 9-16,1 9-9 0,-1-4 0 0,0-1 9 15,5 1-9-15,0 4 0 0,-5-4 0 0,0-1 0 16,0 1 0-16,0-1 8 0,5 1-8 0,-5 4 0 16,1-5 0-16,4 5 0 0,-5-4 8 0,0 4-8 15,0-5 0-15,0 1 0 0,0-1 0 0,-15 5 8 16,10-4-8-16,5-1 0 0,0 5 0 0,0-4 0 15,0 4 0-15,0 0 0 0,-4-5 0 0,-1 5 0 16,5-4 0-16,-5 4 0 0,-10 0 0 0,10 0 0 16,5-4 0-16,0-1 0 0,-5 1 0 0,0-1 0 0,-10 5 8 15,15 0-8-15,-5-4 0 0,0 4 8 0,5-5-8 0,-5 5 0 16,0-4 0-16,6 4 8 0,-6 0-8 0,0-5 0 16,-10 5 0-16,15-4 0 0,-5 4 0 0,0-5 0 15,0 5 0-15,-10 0 0 0,20-9 0 0,-5 5 0 16,-5-1 0-16,0 5 0 0,5 0 0 0,-5 0 0 15,5-4 0-15,0 4 0 0,1-5 0 0,-1 5 0 16,-5-4 0-16,5 0 0 0,-5 4 0 0,5-5 0 16,0 1 0-16,-5-5 0 0,5 4 0 0,-5 5 8 15,5-4-8-15,0-1 0 0,-5 1 0 0,5-1 0 16,-4 5 0-16,-1-4 0 0,5 4 0 0,0-5 0 0,-5 1 0 16,0-1 0-16,0 5 0 0,-10 0 0 0,15-4 0 0,-5 0 0 15,0-1 0-15,5 5 0 0,-5-4 0 16,-10 4 0-16,0 0 0 0,15-5 0 0,0 1 0 0,-5-1 0 15,6 1 0-15,-6 4 0 0,5-5 0 0,-5 5 0 16,0 0 0-16,0-4 0 0,0-1 0 0,5 1 0 16,-5 4 0-16,0-5 0 0,0 5 0 0,5 0 0 15,-5-4 0-15,0 4 0 0,5-5 8 0,-5 5-8 16,0 0 0-16,6 0 0 0,-6-4 0 0,0-1 0 16,5 5 0-16,-5-4 0 0,0 4 0 0,5-4 0 15,-5 4 0-15,0-5 0 0,5 1 0 0,-5 4 0 16,5 0 0-16,0-5 0 0,0 1 0 0,-5 4 0 15,6 0 0-15,-1-5 0 0,-5 5 9 0,0-4-9 16,5 4 0-16,-5 0 8 0,5-5-8 0,-5 1 0 16,0-1 9-16,5 5-9 0,0-4 12 0,-5-1-12 15,-10 5 0-15,20 0 0 0,-5-4 0 0,1-1 0 0,-6 1 0 0,5 4 0 16,0-4 0-16,-5 4 0 0,5-5 0 16,0 5 0-16,-5 0 0 0,0 0 0 0,5 0 0 0,-5-4 0 15,-10 4 0-15,15-5 0 0,0 1 0 0,-5 4 0 16,-10 0 0-16,16-5 0 0,-6 1 0 15,-10 4 0-15,15 0 0 0,-5 0 0 0,5-5 9 16,-5 1-9-16,0 4 0 0,-10 0 9 0,10-5-9 0,-10 5 0 16,0 0 0-16,15 0 0 0,-5 0 0 0,0-4 0 15,-10 4 0-15,0 0 0 0,15 0 0 0,-15 0 0 16,0 0 0-16,10 0 0 0,-10 0 0 0,10 0 0 16,-10 0 0-16,15 0 0 0,-10 0 0 0,-5 0 0 15,16 0 0-15,-6 0 0 0,-10 0 0 0,0 0 0 0,0 0 0 0,15 4 0 16,-5-4 0-16,0-4 0 0,-10 4 0 0,0 0 0 15,15 0 0-15,-5 4 0 0,-10-4 0 0,0 0 0 16,15 0 0-16,-15 0 0 0,10 0 0 0,0 5 0 16,-10-5 0-16,15 0 0 0,0 0 0 0,0 0 0 15,-5 0 0-15,-10 0 0 0,16 0 0 0,-6-5 0 16,0 5 0-16,0 0 0 0,5 0 0 0,-5 0 0 16,0-4 0-16,5 4 0 0,-15 0 0 0,15 0 0 15,0-5 0-15,-5 5 0 0,0 0 0 0,0 0 0 16,5 0 0-16,0 0 0 0,-15 0 0 0,10 0 0 15,6 0 0-15,-6 0 0 0,-10 0 8 0,10 0-8 16,-10 0 0-16,10 0 0 0,5 0 0 0,-15 0 0 16,0 0 0-16,10 0 0 0,5 0 0 0,-5-4 8 0,-10 4-8 15,0 0 0-15,0 0 0 0,15 0 0 0,0 0 0 16,-15 0 0-16,0 0 0 0,15 0 0 0,-5 0 0 16,-10 0 0-16,0 0 0 0,10 0 0 0,-10 0 0 0,15 0 0 15,-15 0 0-15,0 0 0 0,0 0 0 0,10 0 0 16,6 4 0-16,-16-4 0 0,0 0 0 0,15-4 0 15,-5 4 0-15,5 0 0 0,-5 0 0 0,-10 0 8 16,10 0-8-16,5 0 0 0,-15 0 0 0,10 0 0 16,-10 0 0-16,10 0 0 0,0 0 0 0,-10 0 0 15,15 0 8-15,-15 0-8 0,0 0 0 0,10 0 0 16,5 0 0-16,-5 0 8 0,-10 0-8 0,0 0 0 16,15-5 0-16,-4 5 0 0,4 0 8 0,-5 0-8 15,-5 0 0-15,-5 0 8 0,15 0-8 0,-5 0 0 0,-10 0 0 16,0 0 0-16,15 0 8 0,0 0-8 0,-15 0 0 0,0 0 8 15,10 0-8-15,5 0 10 0,-15 0-10 0,10 0 10 16,-10 0-10-16,0 0 8 0,10 0-8 0,5 5 8 16,-5-5-8-16,-10 0 8 0,10 0-8 0,0 4 8 15,-10-4-8-15,16-4 0 0,-6 4 0 0,-10 0 0 16,0 0 0-16,0 0 8 0,0 0-8 0,0 0 0 16,0 0 0-16,0 0 0 0,0 0 0 0,0 0 0 15,0 0 0-15,0 0 0 0,0 0 8 0,0 0-8 16,0 0 0-16,0 0 0 0,0 0 0 0,0 0 0 15,0 0-23-15,0 0 3 0,0 0 1 0,0 0 0 32,0 0-81-32,0 0-17 0,0 0-3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16.45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EA77DC-D172-4AF5-9894-CFCE2F8668D9}" emma:medium="tactile" emma:mode="ink">
          <msink:context xmlns:msink="http://schemas.microsoft.com/ink/2010/main" type="inkDrawing"/>
        </emma:interpretation>
      </emma:emma>
    </inkml:annotationXML>
    <inkml:trace contextRef="#ctx0" brushRef="#br0">-7 6 871 0,'0'71'19'0,"0"-44"4"0,0-27 1 0,0 0 0 0,0 0-24 0,0 0 0 0,0 0 0 0,0 0 0 16,0 0 76-16,0 0 9 0,0 0 3 0,0 0 0 15,0 0-6-15,0 0-1 0,0 0 0 0,0 0 0 16,0 0-10-16,0 0-3 0,0 0 0 0,0 0 0 15,0 0-12-15,0 0-4 0,0 0 0 0,0 0 0 16,0 0-12-16,0 0-2 0,0 0-1 0,0 0 0 16,0 0 3-16,0 0 0 0,0 0 0 0,0 0 0 15,0 0-3-15,10 0 0 0,-5-4 0 0,-5 4 0 16,0 0-7-16,10 0-2 0,-5-5 0 0,5 1 0 16,-5-10-3-16,0 5-1 0,-5 9 0 0,10 0 0 15,0 0-4-15,0-4-2 0,-5-5 0 0,5 0 0 16,0-4-5-16,0 8-1 0,-10 5 0 0,10-4 0 15,-5 4 2-15,6-5 0 0,-1 5 0 0,0-4 0 16,-5-5-3-16,5 4-1 0,-5 5 0 0,-5 0 0 16,0 0-2-16,10 0 0 0,0 0 0 0,5-4 0 15,-5 8-8-15,-5-4 0 0,-5 0 9 0,10 9-9 0,0-9 8 16,0 5-8-16,0 4 8 0,0-5-8 16,-5 5 0-16,-5-9 9 0,0 0-9 0,0 0 0 0,5 9 8 15,-5-9-8-15,5 9 0 0,-5-9 0 0,0 0 11 16,0 0-11-16,5 13 10 0,0-4-10 0,-10 0 10 15,5-9-10-15,0 0 10 0,0 0-10 0,-5 14 14 0,-5 4-3 16,5-5-1-16,0-4 0 0,0 9 3 0,0-5 1 16,5-13 0-16,-10 9 0 0,10-9-1 0,-10 9 0 15,5 0 0-15,5-9 0 0,-10 9-3 0,10-9-1 0,0 0 0 0,-5 9 0 16,-10-5-1-16,10 1-8 0,5-5 12 0,-10 9-4 16,5-5-8-16,5-4 0 0,-10 14 0 0,10-5 0 15,0-9 0-15,0 0 0 0,0 0 0 0,0 0 0 16,0 0 0-16,-5 4 0 0,-5 0 0 0,10-4 0 15,0 0 0-15,0 0 0 0,0 0 0 0,0 0 0 16,0 0-18-16,0 0 4 0,0 0 1 0,-5 9 0 16,0-9-25-1,5 0-5-15,0 0-1 0,0 0 0 0,0 0-99 16,0 0-20-16,0 0-4 0,5 0-557 0,-5 0-112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17.2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461A0E-7FEF-4415-BBC0-52FD473E72C5}" emma:medium="tactile" emma:mode="ink">
          <msink:context xmlns:msink="http://schemas.microsoft.com/ink/2010/main" type="inkDrawing"/>
        </emma:interpretation>
      </emma:emma>
    </inkml:annotationXML>
    <inkml:trace contextRef="#ctx0" brushRef="#br0">7 0 961 0,'-10'129'20'0,"10"-84"5"0,0-18 1 0,0 0 2 0,0-9-28 0,0 4 0 16,0-9 0-16,0-4 0 0,0-9 96 0,0 0 12 15,0 0 4-15,0 9 0 0,0-4-26 0,5 4-5 16,-5-1-1-16,0 1 0 0,0-9-12 0,5 0-2 16,0 9-1-16,0 0 0 0,-5-9-13 0,5 5-2 15,-5 4-1-15,5 0 0 0,5 0-5 16,-5-5 0-16,-5-4-1 0,5 9 0 0,5-5-7 15,-5 5 0-15,5 5-1 0,-5-5 0 0,0 4-10 0,0-4-1 16,1 0-1-16,-6 4 0 0,0-4 0 0,5 0 0 16,5-4 0-16,-10-5 0 0,10 9 5 0,0 0 2 15,-5 0 0-15,5-5 0 0,0 0-6 0,-10-4 0 16,0 0-1-16,10 0 0 0,0 5-5 0,-10-5-1 0,0 0 0 16,10 9 0-16,0 0-17 0,-5 0 10 15,0 0-10-15,-5-9 8 0,0 0-8 0,0 0 8 0,0 0-8 0,0 0 8 16,0 0-8-16,0 9 0 0,0-9 0 0,0 0 8 15,0 0-8-15,0 0 0 0,0 0 0 0,0 0 0 16,0 0 0-16,0 0 0 0,5 13-12 0,0-4 12 16,-5-9-26-16,0 0 2 0,0 0 1 0,0 0 0 15,0 0-33 1,0 0-6-16,0 0-2 0,0 0 0 0,-5-9-109 0,5 9-23 16,0 0-4-16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18.22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7BFE55-B15E-47F8-BA4E-628C8DEF3404}" emma:medium="tactile" emma:mode="ink">
          <msink:context xmlns:msink="http://schemas.microsoft.com/ink/2010/main" type="inkDrawing"/>
        </emma:interpretation>
      </emma:emma>
    </inkml:annotationXML>
    <inkml:trace contextRef="#ctx0" brushRef="#br0">-1 134 996 0,'0'-121'28'0,"5"108"7"0,-5 40-35 0,0 4 0 0,5-9 0 0,0-4 0 16,-5-9 84-16,5 0 11 0,-5 13 1 0,0-8 1 16,10-5-17-16,-10-9-4 0,0 13-1 0,5-4 0 15,0 0-6-15,-5-9-1 0,0 0 0 0,0 0 0 16,0 0-7-16,10 4-1 0,0 14-1 0,0-4 0 15,-10-14-10-15,0 0-1 0,10-9-1 0,0 9 0 16,0 9-9-16,-5 4-2 0,0-4 0 0,0 4 0 16,5 5-14-16,-5-9-3 0,-5-9-1 0,0 0 0 15,0 0-3-15,0 0-1 0,0 0 0 0,0 0 0 16,10 9 1-16,0 5 0 0,-5-1 0 0,5-4 0 16,-10-9-5-16,0 0-1 0,0 0 0 0,0 0 0 15,0 0-9-15,0 0 12 0,0 0-12 0,0 0 12 0,0 0-12 0,0 0 0 16,0 0 0-16,0 0 0 0,11-9 0 0,-11 9 8 15,0 0-8-15,5 9 0 0,0 4 0 0,-5-13-12 16,0 0 0-16,0 0 1 16,0 0-19-16,0 0-4 0,0 0-1 0,0 0 0 15,0 0-21-15,0 0-5 0,0 0-1 0,0 0 0 16,-5-9-98-16,5 9-20 0,-10 0-4 0,4 5-601 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18.77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4ACB30-EF55-4C33-AD67-574A4AAEF7F8}" emma:medium="tactile" emma:mode="ink">
          <msink:context xmlns:msink="http://schemas.microsoft.com/ink/2010/main" type="inkDrawing"/>
        </emma:interpretation>
      </emma:emma>
    </inkml:annotationXML>
    <inkml:trace contextRef="#ctx0" brushRef="#br0">-5 0 1202 0,'5'85'26'0,"-10"-58"6"0,5-9 0 0,0-5 3 0,5-4-35 0,-5 0 0 0,0-4 0 0,0-1 0 16,0-4 76-16,0 0 9 0,0 0 2 0,0 0 0 16,0 0-19-16,0 0-4 0,0 0-1 0,-5-4 0 15,5 4-14-15,5-14-2 0,0-4-1 0,-5 5 0 16,5 0-6-16,-5 13-2 0,0-14 0 0,0 14 0 0,5-9-3 0,-5 9-1 16,0 0 0-16,10-4 0 0,-5-5-5 0,5-4-1 15,-10 13 0-15,15-5 0 0,-15 5-8 0,0 0-1 16,0 0-1-16,0 0 0 0,0 0-7 0,15-9-2 15,0 0 0-15,-15 9 0 0,0 0-9 0,15-9 0 16,0-9 0-16,-5 9 0 0,5 23 8 0,-4-1-8 16,-1-4 0-16,-5 0 8 0,5 0-8 0,-10-9 0 15,5 9 9-15,0 4-9 0,-5-13 8 0,0 0-8 16,5 14 8-16,0 4-8 0,-5 0 11 0,0-1-3 16,0-3 0-16,0-1 0 0,-5 1 3 0,0-1 0 0,5 0 0 15,0-4 0-15,0-9 4 0,0 0 1 0,-5 14 0 16,0-5 0-16,-5-9 8 0,5 4 1 0,0 1 1 0,0 4 0 15,0 0-4-15,5-9-1 0,0 0 0 0,0 0 0 16,0 0-11-16,-6 8-2 0,1 6-8 0,5-14 12 16,0 0-12-16,0 0 0 0,0 0 0 0,-5 0 0 15,-5 4 0-15,10-4 0 0,-5-9-9 0,0 0 9 16,5 9-17-16,0 0 2 0,0 0 1 0,0 0 0 16,0 9-7-16,-5 0-2 0,5-9 0 0,0 0 0 31,0 0-13-31,0 0-2 0,0 0-1 0,0 0 0 0,0 0-81 15,0 0-17-15,0 0-3 0,0-9-496 0,-5-4-100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19.40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6DF86E-1AC8-47F0-8146-CF3815A6731C}" emma:medium="tactile" emma:mode="ink">
          <msink:context xmlns:msink="http://schemas.microsoft.com/ink/2010/main" type="inkDrawing"/>
        </emma:interpretation>
      </emma:emma>
    </inkml:annotationXML>
    <inkml:trace contextRef="#ctx0" brushRef="#br0">-5 0 1310 0,'-5'98'28'0,"5"-98"7"0,0 0 1 0,0 0 1 0,0 0-29 0,0 0-8 0,0 0 0 0,0 0 0 16,0 0 68-16,0 0 13 0,0 36 3 0,0-36 0 16,0 0-23-16,0 0-4 0,10 31-1 0,-5-8 0 15,-5 4-8-15,0-27-1 0,0 0-1 0,0 0 0 16,0 0-4-16,11 8-1 0,-1 1 0 0,-10-9 0 15,5 23-3-15,-5-1-1 0,0-22 0 0,10 22 0 16,-5 14-10-16,0-9-3 0,-5-27 0 0,0 0 0 16,0 0-7-16,10 18-1 0,-5 0-1 0,0-9 0 15,5 4 1-15,0-4 0 0,0 4 0 0,-5-13 0 16,5-4-1-16,-5 0 0 0,5 12 0 0,0 1 0 0,0-13-1 16,-5 8 0-16,-5-4 0 0,0 0 0 15,10-9 2-15,0 5 1 0,-5 4 0 0,5 4 0 0,1 1-2 0,-1-5-1 16,0-5 0-16,0 1 0 0,5 8-2 0,-5-8 0 15,-5-14 0-15,5 9 0 0,-5 0-4 0,5 0-8 16,-5-4 11-16,-5 13-11 0,0 0 8 0,10 0-8 16,0-9 0-16,-10 9 0 0,0 0 0 0,0 0 0 15,10 0 8-15,-5-9-8 0,5-9 0 0,-10 5 0 16,0-1 0-16,0 14 0 0,0 0-18 0,0 0-1 16,0 0 0-16,0 0 0 15,0 0-15-15,0 0-3 0,0 0-1 0,0 0 0 16,0 0-18-16,0 0-3 0,0 0-1 0,-10 9 0 15,5-4-23-15,5-5-5 0,-10-5 0 0,0-4-547 0,0 9-109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19.8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0416B8-279C-457C-BA2D-741FCFAC214C}" emma:medium="tactile" emma:mode="ink">
          <msink:context xmlns:msink="http://schemas.microsoft.com/ink/2010/main" type="inkDrawing"/>
        </emma:interpretation>
      </emma:emma>
    </inkml:annotationXML>
    <inkml:trace contextRef="#ctx0" brushRef="#br0">-1-6 1357 0,'0'14'29'0,"0"12"7"0,0 1 0 0,0-4 4 0,0-23-32 0,0 0-8 16,5 17 0-16,-5-17 0 0,5-9 92 0,-5 9 18 15,0 0 3-15,0 0 1 0,10-13-27 0,0 0-6 16,-5-1-1-16,0 5 0 0,-5 9-16 0,0 0-3 16,0 0-1-16,10 0 0 0,-5 0-27 0,5 0-5 15,-5 0-2-15,0 0 0 0,-5 0-18 0,0 0-8 16,10-9 8-16,-10 9-8 0,5-4 0 0,-5 4 0 0,5-9-9 15,0 5 9 1,5-1-48-16,-5 1-4 0,-5-5 0 0,0 9 0 16,0 0-26-16,0 0-6 0,0 0 0 0,0 0-508 0,0-5-102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20.24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D77951-6C54-4C09-B818-A3833CF1AFB6}" emma:medium="tactile" emma:mode="ink">
          <msink:context xmlns:msink="http://schemas.microsoft.com/ink/2010/main" type="inkDrawing"/>
        </emma:interpretation>
      </emma:emma>
    </inkml:annotationXML>
    <inkml:trace contextRef="#ctx0" brushRef="#br0">3 63 1418 0,'-5'18'31'0,"10"-1"6"0,-5 1 2 0,0-4 1 0,0-14-32 0,0 0-8 15,0 0 0-15,0 0 0 0,0 0 102 0,0 0 18 16,0 0 4-16,0 0 1 0,10-9-21 0,1 0-5 0,-1 0-1 15,-5 4 0-15,5 5-20 0,0-4-4 0,0-1-1 0,-5 1 0 16,5 0-21-16,-10 4-4 0,5-14 0 0,5 5-1 16,-5 5-22-16,0-5-4 0,-5 9-1 0,0 0 0 15,10-9-12-15,-5 0-8 0,0-9 8 0,-5 9-8 32,0 9-24-32,0 0-10 0,0 0-2 0,0 0-754 0,0 0-151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6:55.91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4DDA28-02B7-4DF7-ABC6-8A0332CA552A}" emma:medium="tactile" emma:mode="ink">
          <msink:context xmlns:msink="http://schemas.microsoft.com/ink/2010/main" type="inkDrawing" rotatedBoundingBox="16892,14987 23850,15073 23848,15227 16890,15141" shapeName="Other"/>
        </emma:interpretation>
      </emma:emma>
    </inkml:annotationXML>
    <inkml:trace contextRef="#ctx0" brushRef="#br0">6957 134 928 0,'0'0'20'0,"0"-4"5"0,0-18 1 0,-5 13 0 0,0-5-26 0,0 10 0 0,0-1 0 0,5 1 0 16,0 4 60-16,-5-5 6 0,0 1 2 0,5 4 0 15,0 0 3-15,0 0 1 0,-5-4 0 0,5 4 0 16,0 0-12-16,-5-5-1 0,5 1-1 0,-10 4 0 15,5 0-10-15,0 0-1 0,5 0-1 0,-5 0 0 16,-5-5-4-16,10 5-1 0,0 0 0 0,-5 5 0 16,5-1 2-16,-5 1 0 0,0-5 0 0,5 0 0 15,0 0-3-15,-5 0-1 0,0-5 0 0,5 5 0 16,0 0-7-16,-5 5-2 0,0-5 0 0,5 0 0 16,0 0-7-16,0 0-2 0,0 0 0 0,-10 0 0 15,0 0-8-15,10 0-1 0,0 0-1 0,0 0 0 0,0 0 4 0,0 0 1 16,0 0 0-16,0 0 0 0,0 0 4 0,0 0 2 15,0 0 0-15,0 0 0 0,0 0-3 0,-10 4-1 16,5 5 0-16,0-5 0 0,5-4-2 16,-10 5 0-16,0-1 0 0,10-4 0 0,0 0-3 0,-5 9-1 15,-6-4 0-15,6 4 0 0,-5-9 2 0,10 0 0 16,-10-5 0-16,5 10 0 0,0-1 0 0,-5 1 0 16,0-1 0-16,5 1 0 0,0-5-14 0,-5 0 11 15,5 0-11-15,5 0 10 0,0 0-2 0,0 0-8 16,0 0 12-16,-15 4-4 0,15-4-8 0,-10 4 10 15,0 5-10-15,0 0 10 0,0-4-10 0,10-5 12 16,0 0-12-16,-15 4 12 0,5 1-4 0,10-5-8 0,-10 4 12 16,-6 1-4-16,6-1-8 0,0 1 10 0,0-10-10 0,10 5 10 15,0 0-10-15,-10 0 0 0,-5 5 0 0,15-5 8 16,0 0-8-16,-10 0 0 0,-5-5 0 0,15 5 0 16,-15 5 0-16,5-5 0 0,0 4 8 0,0 1-8 15,0-5 0-15,0-5 0 0,5 5 0 0,-5-4 0 16,0 4 0-16,5 0 0 0,-1-9 0 0,-4 9 0 15,0-5 0-15,5 1 0 0,-5 4 0 0,5-5 0 16,0 1 0-16,-5 4 0 0,-5-5 8 0,15 5-8 16,-5 5 0-16,-5-1 0 0,0-8 0 0,0-1 0 15,0 5 0-15,10 0 8 0,-10 0-8 0,-5 0 0 16,5 5 0-16,0-5 0 0,0-5 8 0,0 5-8 16,-6-9 0-16,6 5 0 0,0 13 9 0,0 0-9 15,5-9 0-15,-10 0 9 0,5-5-9 0,10 5 0 0,0 0 9 16,-10 0-9-16,-5 0 0 0,15 0 9 0,0 0-9 15,-15 0 0-15,0 0 0 0,5 0 0 0,10 0 0 16,0 0 8-16,-10-4-8 0,-5 4 0 0,5 0 0 16,5 0 0-16,5 0 0 0,-16 4 0 0,6-8 0 15,-5 8 0-15,5 1 8 0,5-5-8 0,-10-9 0 0,10 4 0 16,5 5 0-16,-10 0 0 0,5 0 0 0,-5-4 0 16,-5-5 0-16,5 9 8 0,10 0-8 0,-10 0 0 15,-5 0 0-15,5 0 8 0,0-4-8 0,5 4 0 16,-10 0 0-16,9 0 8 0,-9 0-8 0,5 0 0 15,0 4 0-15,5 0 0 0,-5 5 0 0,0-9 8 0,0 0-8 0,10 0 0 16,-10-4 0-16,0-1 0 0,0 1 8 0,10 4-8 16,0 0 0-16,-15 4 0 0,5 1 0 0,0-1 0 15,0-8 0-15,5-1 8 0,-5-3-8 0,0-1 0 16,0 4 0-16,-1 1 0 0,1 13 0 0,0-9 0 16,-5-5 0-16,15 5 0 0,-10 0 0 0,0 5 0 15,0-1 0-15,0 5 0 0,0-13 8 0,0-1-8 16,5 1 0-16,-5-1 0 0,0 5 0 0,5 5 0 15,-5-10 0-15,10 5 0 0,-10 0 8 0,10 0-8 16,-10-13 0-16,0 8 0 0,10 5 0 0,-16 5 0 16,6-10 0-16,10 5 0 0,-10-4 0 0,-5-1 0 15,0 14 0-15,15-9 8 0,-15-4-8 0,5 8 0 16,0 1 0-16,0-5 0 0,0-9 8 0,10 9-8 16,-15-5 0-16,5 1 0 0,-10 4 0 0,20 0 0 15,0 0 0-15,-15-5 0 0,0 1 0 0,15 4 0 16,0 0 0-16,-11-5 0 0,-4 5 0 0,5 0 0 0,-5 5 0 15,5-5 0-15,-5-5 8 0,5 5-8 0,0-4 0 16,0 8 0-16,-5-4 0 0,5 5 0 0,10-5 0 16,-10 0 0-16,-5 0 8 0,10 0-8 0,-5 4 0 0,-6-4 0 15,6 0 0-15,0 0 0 0,0-4 0 0,0-1 0 16,0 5 8-16,0 0-8 0,-5 0 0 0,10 0 0 16,-10 0 0-16,5 9 0 0,-5-4 0 0,5-5 8 15,0-5-8-15,0 5 0 0,0 5 8 0,-5-1-8 16,4-4 0-16,1 5 8 0,0-5-8 0,0 4 0 15,0-4 0-15,0 0 8 0,5 0-8 0,-5 5 0 0,-5-5 9 16,5-5-9-16,0 5 0 0,-5 0 0 0,5-4 0 16,-5 4 8-16,0 9-8 0,15-9 0 0,-15 0 0 15,-1 4 0-15,1-4 0 0,-5 5 0 0,5-5 0 16,0 4 8-16,0-4-8 0,0 0 0 0,0-4 0 0,0 4 0 16,0 9 0-16,0-5 0 0,0-8 0 0,15 4 0 15,0 0 0-15,-21-5 0 0,6 5 0 0,0 0 8 16,0-4-8-16,0-1 0 0,-5 1 0 0,5 4 0 15,0 0 0-15,0 9 0 0,-5-5 0 0,0 1 0 16,4-5 0-16,1 4 0 0,15-4 0 0,-20 5 0 16,5-10 0-16,0 5 0 0,0 5 0 0,0-5 0 15,0-5 0-15,0 5 0 0,0 0 0 0,5 0 0 16,-5 0 0-16,0 0 0 0,-1 5 0 0,1-5 0 16,0-5 0-16,0 1 0 0,5 4 0 0,-5-5 0 15,0 1 0-15,15 4 0 0,-10 9 0 0,-10-5 0 16,0-8 0-16,5 4 0 0,5 4 0 0,-6 5 0 0,6-9 0 15,-5 4 0-15,0-4 0 0,15 0 0 0,0 0 0 0,-15 0 0 16,0 0 0-16,15 0 0 0,0 0 0 0,-15 9 0 16,0-9 0-16,0 0 0 0,0 0 0 0,5 0 0 15,10 0 0-15,-15-4 0 0,0-5 0 0,10 9 0 16,0 0 0-16,-11 9 0 0,1-14 0 16,10 5 0-16,-5-4 0 0,5 4 0 0,-5 0 0 0,5 0 0 15,-10 4 0-15,15-4 0 0,0-4 0 16,0 4 0-16,-10 0 0 0,0 0 0 0,10 0 0 0,-15 0 0 15,5 0 0-15,10 0 0 0,-10 0 0 0,-5-4 0 0,5 4 0 16,5 0 0-16,-10 4 0 0,4 0 0 0,1-4 0 16,0-4 0-16,0 4 0 0,10 0 0 0,-10 9 0 15,0-5 8-15,0-8-8 0,5 4 0 0,-10 4 0 16,15-4 0-16,0 0 0 0,-15 5 0 0,5-1 0 0,0-8 0 16,0-1 0-16,0 5 0 0,0 0 0 0,-5 0 0 15,5-9 0-15,0 1 0 0,-6 3 0 0,1 1 0 16,5-1 0-16,0 5 0 0,0 5 0 0,0-1 0 15,0-4 0-15,5 5 0 0,-5-1 0 0,5-4 0 16,5 0 0-16,-15 0 0 0,5 4 0 0,5-4 0 16,5-4 0-16,-5 0 0 0,0-5 0 0,0 4 0 15,0 10 0-15,5-10 0 0,-5 1 0 0,0 4 0 16,5 0 0-16,0 0 0 0,0 0 0 0,-15 0 0 16,-11 0 0-16,26 0 0 0,0 0 0 0,-10-5 0 15,-5 1 0-15,0 4 0 0,0 0 0 0,10 0 8 16,-5 0-8-16,5 4 0 0,-5-4 0 0,5 5 0 15,0-5 0-15,0 0 0 0,-5-9 0 0,10 9 0 0,0 0 0 16,0 0 0-16,-15 0 0 0,0 0 0 0,5 0 0 16,10 0 0-16,0 0 0 0,-26-5 0 0,6-4 0 15,10 0 0-15,-5 5 0 0,15 4 0 0,0 0 0 0,-10 4 0 16,-10 1 0-16,20-5 0 0,-5-14 8 0,5 14-8 16,0 0 10-16,0 0-10 0,-20-4 0 0,5 4 0 15,0 0 0-15,15 0 0 0,-15-4 0 0,15 4 0 16,-15-5 0-16,-5 5 9 0,-1-4-9 0,21 4 0 15,-15-5 0-15,5 1 0 0,-5-1 0 0,-5 10 0 16,10-5 0-16,10 0 0 0,0 0 0 0,-20 0 0 0,0 0 0 16,5 4 0-16,5 5 0 0,0-9 0 0,-5 5 0 15,15-5 0-15,-11-5 0 0,1 5 0 0,0 5 0 16,10-5 0-16,0 0 0 0,0 0 0 0,0 0 0 0,-20 0 0 16,10 4 0-16,10-4 0 0,0 0 0 0,-20 0 0 15,5 0 0-15,0 0 0 0,5 0 0 0,10 0 0 16,-10-4 0-16,-5-1 0 0,5 5 0 0,10 0 0 15,0 0 0-15,-15 0 0 0,0 0 0 0,15 0 0 16,-16 0 0-16,6-4 0 0,10 4 0 0,-20 9 0 16,5-9 0-16,5 0 0 0,-5 4 0 0,-5-4 0 15,5-4 0-15,15 4 0 0,0 0 0 0,-15 0 0 16,0-5 0-16,0 5 0 0,15 0 0 0,0 0 0 16,-15 9 0-16,-1-9 0 0,1 4 0 0,15-4 0 15,0 0 0-15,-20 0 0 0,-5-4 0 0,25 4 0 16,0 0 0-16,0 0 0 0,-15 4 0 0,0 5 0 15,15-9 0-15,-15 0 0 0,0 0 0 0,0-4 0 16,0 4 0-16,15 0 0 0,0 0 0 0,-15 4 0 16,-1 1 0-16,16-5 0 0,-15 9 0 0,15-9 0 0,0 0 0 15,-20 4 0-15,5 1 0 0,15-5 0 0,0 0 0 16,-20 0 0-16,5 4 0 0,0 1 0 0,5-10 0 16,0 5 0-16,0-4 0 0,0 4 0 0,0 0 0 0,10 0 0 15,0 0 0-15,-15 0 0 0,5 0 0 16,-1 0 0-16,1 0 8 0,10 0-8 0,-15-5 0 0,5 5 0 15,0 5 0-15,10-5 0 0,0 0 0 0,-15 0 0 16,0 0 8-16,15 0-8 0,0 0 0 0,-15 4 0 0,0-4 0 16,5 0 0-16,0 0 0 0,-5 0 0 0,5 0 0 15,-5 0 0-15,5-4 0 0,-1 4 0 0,1-5 0 16,0 1 0-16,-5 4 0 0,5 0 0 0,0 4 8 0,0-8-8 16,0-1 0-16,0 1 0 0,-5 8 0 0,15-4 0 15,0 0 0-15,-15 0 0 0,0 0 0 0,15 0 0 16,0 0 0-16,-20 5 0 0,5-1 8 0,-6-4-8 15,11-4 0-15,10 4 0 0,-10 4 0 0,-10 1 0 16,0-1 0-16,5 1 0 0,0-5 0 0,0-5 0 16,0 1 0-16,15 4 0 0,0 0 0 0,-10-5 0 15,10 5 0-15,-15-4 0 0,0-1 8 0,15 5-8 16,0 0 0-16,-20-4 0 0,4-1 0 0,1 5 0 16,0 0 0-16,15 0 0 0,-15-4 0 0,0 4 0 15,15 0 0-15,-15 4 0 0,5-4 0 0,-10 0 0 16,5 0 0-16,5 0 0 0,10 0 8 0,-15-4-8 15,5-5 0-15,10 9 0 0,-10 0 0 0,10 0 0 16,-11-9 0-16,1 5 0 0,-5 4 0 0,15 0 0 0,0 0 0 16,-10 4 0-16,-5-4 0 0,5 0 0 0,0 0 0 0,0-4 0 15,0 4 0-15,0 0 0 0,0 0 0 0,10 0 0 16,0 0 0-16,-15 0 0 0,0-5 0 0,5 5 0 16,0 0 0-16,0-4 0 0,0-5 0 0,-6 9 0 15,6 0 0-15,10 0 0 0,0 0 0 0,-15 4 0 16,0 1 8-16,15-5-8 0,0 0 0 0,-15 0 0 15,-5 4 0-15,5 1 0 0,0-1 0 0,0 1 0 16,15-5 0-16,-15 4 0 0,0-8 0 0,5 4 0 16,0 0 0-16,-1 4 0 0,1-4 0 0,-5 0 0 0,5 0 0 0,0 0 0 15,0 0 0-15,10 0 0 0,-10 13 0 0,10-13 0 16,0 0 0-16,-15 0 0 0,0 5 0 0,15-5 0 16,0 0 0-16,-15-5 0 0,0 14 0 0,15-9 0 15,0 0 0-15,0 0 0 0,0 0 0 0,-15 0 0 16,15 0 0-16,0 0 0 0,-10 0 0 0,10 0 0 15,-15-4 0-15,-1-1 0 0,1 10 0 0,15-5 0 16,-10-5 0-16,0 1 0 0,0 8 0 0,10-4 0 16,0 0 0-16,-10 0 0 0,-5 0 0 0,15 0 0 15,-10-4 0-15,-5 4 0 0,5 0 0 0,10 0 0 16,-15-9 0-16,5 9 0 0,5 4 0 0,-10 1 0 16,5-10 0-16,10 5 0 0,-10-4 8 0,5-5-8 15,-11 9 0-15,16 0 0 0,-10 0 0 0,10 0 0 16,-5-9 0-16,-5 5 0 0,0-1 0 0,10 5 0 15,0 0 0-15,-10-4 0 0,5 4 0 0,5 0 0 16,0 0 0-16,-15 4 0 0,10-8 0 0,-5 4 0 0,5 0 0 16,-5 0 0-16,5-5 0 0,-5 1 0 15,5 4 0-15,5 0 0 0,0 0 0 0,0 0 0 0,0 0 0 16,-10-5 0-16,0 5 0 0,10 0 0 0,0 0 0 0,-10 5 0 16,5-5 0-16,5 0 0 0,0 0 0 0,0 0 0 15,0 0 0-15,0 0 0 0,0 0 0 0,-10 4 0 16,0 1 0-16,4-1 0 0,1 1 0 0,5-5 0 15,0 0 0-15,-10 0 0 0,5 0 0 0,5 0 0 16,0 0 0-16,0 0 0 0,0 0 0 0,-10 0 0 16,5-5 0-16,5 5 0 0,0 0 0 0,0 0 0 0,-5 0 0 15,5 0 0-15,0 0 0 0,0 0 0 0,0 0 0 16,0 0 0-16,0 0 0 0,0 0 0 0,0 0 0 0,-15 0 0 16,5 0 0-16,10 0 0 0,0 0 0 0,-5 5 0 15,0-5 0-15,5 0 0 0,0 0 0 0,0 0 0 16,0 0 0-16,0 0 0 0,-15 0 0 0,15 0 0 15,-10-9 0-15,5 9 0 0,5 0 0 0,0 0 0 16,0 0 0-16,-15-5 0 0,5 1 0 0,5 4 0 16,5 0 0-16,0 0 0 0,0 0 0 0,-10 0 0 15,0 0 0-15,10 0 0 0,0 0 0 0,-5 4 0 16,0-8 0-16,5 4 0 0,0 0 0 0,0 0 0 16,0 0 0-16,-10 0 0 0,5 4 0 0,5-4 0 15,0 0 0-15,0 0 0 0,0 0 0 0,0 0 0 16,0 0 0-16,0 0 0 0,-6-9 0 0,6 9 0 15,0 0 0-15,0 0 0 0,0 0 0 0,-10 0 0 16,5 0 0-16,5 0 0 0,0 0 0 0,0 0 0 16,0 0 0-16,0 0 0 0,0 0 0 0,0 0 0 0,0 0 0 15,0 0 0-15,-10 0 0 0,10 0 0 0,0 0 0 16,0 0 0-16,0 0 0 0,0 0 0 0,0 0 0 16,0 0 0-16,0 0 0 0,-15 0 0 0,5 0 0 15,10 0 0-15,0 0 0 0,-10-4 0 0,5-1 0 0,5 5 0 16,0 0 0-16,0 0 0 0,0 0 0 0,0 0 0 15,0 0 0-15,0 0 0 0,0 0 0 0,-5-4 0 16,0-1 0-16,5 5 0 0,0-4 0 0,0 4 0 16,0 0 0-16,0 0 0 0,0 0 0 0,0 0 0 15,0 0 0-15,-15 4 0 0,10-4 0 0,5 0 0 16,0 0 0-16,0 0 0 0,0 0 0 0,0 0 0 0,0 0 0 16,0 0 0-16,0 0 0 0,0 0 0 0,0 0 0 0,0 0 0 15,0 0 0-15,0 0 0 16,0 0 0-16,0 9 0 0,0 0-22 0,0-9 3 0,10 14 1 0,0-5 0 31,5-9-116-31,5 0-23 0,5 0-5 0,-25 0-1123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13.74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D6B03C8-5C93-48D6-AA1A-2F5167E5A651}" emma:medium="tactile" emma:mode="ink">
          <msink:context xmlns:msink="http://schemas.microsoft.com/ink/2010/main" type="inkDrawing"/>
        </emma:interpretation>
      </emma:emma>
    </inkml:annotationXML>
    <inkml:trace contextRef="#ctx0" brushRef="#br0">15 1 544 0,'0'0'15'0,"0"0"5"0,-5 0-20 0,5 0 0 0,0 0 0 0,0 0 0 16,-10 0 28-16,10 0 3 0,0 0 0 0,0 0 0 16,0 0-13-16,0 0-2 0,0 0-1 0,5 0 0 15,5 0 3-15,-10 0 1 0,0 0 0 0,0 0 0 16,15 5 19-16,-15-5 4 0,0 0 1 0,0 0 0 16,0 0-18-16,0 0-3 0,0 0-1 0,0 0 0 15,0 9-7-15,0 0-2 0,15 0 0 0,-15-5 0 16,-10 5 6-16,10-9 1 0,0 0 0 0,0 0 0 15,10 9-19-15,-10-9-19 0,0 0 4 0,10 4 1 16,5 5 14-16,-15-9 16 0,0 0-3 0,5 9-1 16,6 0-12-16,-11-9-16 0,0 0 3 0,0 0 1 15,0 0-4-15,0 0-1 0,0 0 0 0,0 5 0 16,-6-1 4-16,6-4 1 0,6 5 0 0,-6-5 0 16,-6 0-32-16,6 0-7 0,0 0-1 15,0 0-316-15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14.45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C02F53A-5797-444E-9434-6CA1ADF4499E}" emma:medium="tactile" emma:mode="ink">
          <msink:context xmlns:msink="http://schemas.microsoft.com/ink/2010/main" type="inkDrawing" rotatedBoundingBox="27187,9072 27217,9176 27207,9179 27176,9076" semanticType="callout" shapeName="Other"/>
        </emma:interpretation>
      </emma:emma>
    </inkml:annotationXML>
    <inkml:trace contextRef="#ctx0" brushRef="#br0">0 0 691 0,'0'0'15'0,"0"0"3"0,0 0 1 0,5 9 1 0,0 0-20 0,-5-9 0 0,0 0 0 0,0 0 0 15,5 5 32-15,1 4 2 0,-6 4 1 0,0-4 0 16,5 0-7-16,-5-9 0 0,0 0-1 0,0 0 0 15,0 0-15-15,0 0-2 0,0 9-1 0,0-9 0 16,0 0-9-16,0 0 0 0,5 9 0 0,-5-9 8 16,0 0-8-16,0 0 0 0,0 13 0 0,0-4 0 15,0-9 0-15,0 0-14 0,0 0 3 0,0 0-403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2:23.01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81710D-F715-4EDC-A62E-AED88008F5E2}" emma:medium="tactile" emma:mode="ink">
          <msink:context xmlns:msink="http://schemas.microsoft.com/ink/2010/main" type="inkDrawing" rotatedBoundingBox="21527,9468 25635,8783 25689,9102 21580,9787" semanticType="callout" shapeName="Other">
            <msink:sourceLink direction="with" ref="{A4AF6C8B-645D-4CFC-BECC-B3095DFA23B0}"/>
            <msink:sourceLink direction="with" ref="{1D8E7933-3154-4CEA-9180-BE17A6809AA0}"/>
          </msink:context>
        </emma:interpretation>
      </emma:emma>
    </inkml:annotationXML>
    <inkml:trace contextRef="#ctx0" brushRef="#br0">4685-102 698 0,'0'0'15'0,"0"0"3"0,0 0 1 0,0 0 1 0,0 0-20 0,0 0 0 15,0 0 0-15,0 0 0 0,0 0 44 0,0 0 5 0,0 0 1 0,0 0 0 16,0 0-15-16,0 0-3 0,0 0-1 0,0 0 0 16,0 0-22-16,0 0-9 0,0 0 8 0,0 0-8 15,0 0 10-15,0 0-10 0,0 0 12 16,0 0-12-16,0 0 14 0,0 0-4 0,0 0-1 0,0 0 0 16,0 0 19-16,0 0 4 0,0 0 1 0,0 0 0 15,0 0-1-15,0 0-1 0,10 4 0 16,5-4 0-16,-5 5-7 0,0-5 0 0,-10 0-1 0,10 0 0 15,5 0-12-15,-15 0-3 0,0 0 0 16,10 0 0-16,6 0-8 0,-16 0 0 0,0 0 0 0,0 0 8 16,15 0-8-16,-15 0 0 0,10-5 0 0,-10 5 0 15,0 0 17-15,15 0-1 0,-5-4-1 0,-10 4 0 16,15 0-3-16,-5-5 0 0,5 1 0 0,-15 4 0 16,10 0 10-16,5-5 2 0,-5 1 0 0,5 4 0 15,-5-5-24-15,-10 5 8 0,0 0-8 0,15 0 0 0,0-4 10 0,-4 4-2 16,-11 0-8-16,15-5 12 0,-5 5-4 0,-10 0 0 15,15 0-8-15,-5-4 12 0,0-1-3 0,0 1-1 16,5 4 0-16,-15 0 0 0,15-4-8 0,-5 4 0 16,0-5 9-16,0 5-9 0,5 0 10 0,-5-4-2 15,-10 4-8-15,10 0 12 0,6-5 2 0,-1 5 0 16,-5 0 0-16,0-4 0 0,0 4-1 0,0-5 0 16,-10 5 0-16,15 0 0 0,0-4-5 0,-5 4 0 15,-10 0-8-15,10 0 12 0,0-5-12 0,0 5 8 16,5-4-8-16,-5-1 0 0,0 5 9 0,5 0-9 15,-4-4 8-15,-1 4-8 0,5-5 17 0,-5 5-1 0,5 0-1 16,-5-4 0-16,5 4-3 0,-5 0 0 0,0 4 0 0,0-8 0 16,0-1-3-16,0 5-1 0,0-4 0 0,-10 4 0 15,0 0-8-15,10 0 0 0,5 0 9 0,-15 0-9 16,0 0 0-16,10 0 8 0,1 0-8 0,-11 0 0 16,0 0 0-16,15-4 8 0,0 4-8 0,0 0 0 15,-5 0 0-15,-10 0 9 0,0 0-9 16,15-5 0-16,-5 5 8 0,-10 0-8 0,0 0 0 0,15 0 0 15,-5-4 8-15,-10 4-8 0,15 0 0 0,0 0 0 16,-15 0 0-16,10-5 0 0,0 5 8 0,-10 0-8 16,0 0 0-16,15-4 8 0,1 4-8 0,-6-5 0 15,-10 5 8-15,15-4-8 0,-5 4 0 0,5 0 0 16,-5-5 0-16,-10 5 0 0,0 0 0 0,15-4 0 16,-5 4 9-16,0-5-9 0,0 1 0 0,-10 4 9 15,0 0-9-15,15-5 10 0,0 5-10 0,-15 0 10 16,10 0 0-16,0-4 0 0,5 4 0 0,-5-5 0 0,-10 5-2 15,11 0-8-15,-11 0 12 0,15-4-4 16,-15 4-8-16,10 0 8 0,0-5-8 0,-10 5 8 16,15-4-8-16,-5 4 0 0,-10 0 0 0,0 0 0 0,15-4 0 0,-5-1 8 15,0 5-8-15,-10 0 0 0,0 0 8 0,15-4-8 16,-5-1 0-16,0 5 8 0,-10 0 0 0,10-4 0 16,5 4 0-16,-5 0 0 0,-10 0-8 0,10-5 12 15,6 1-12-15,-6 4 12 0,-10 0-12 0,10 0 0 16,5-5 9-16,-5 5-9 0,0-4 0 0,0-1 8 15,-10 5-8-15,15 0 0 0,0 0 0 0,0-4 0 16,-15 4 0-16,10 0 8 0,0-5-8 0,5 5 0 16,-5-4 0-16,-10 4 8 0,0 0-8 0,10 0 0 0,6-5 8 15,-1 5-8-15,-15 0 0 0,15 0 0 16,0 0 0-16,-5-4 8 0,5 4-8 0,-5 0 0 0,-10 0 0 16,10 0 8-16,5 0-8 0,-15 0 0 0,0 0 0 0,20-4 0 15,-5 4 0-15,0-5 9 0,-5 5-9 0,0-4 0 16,-10 4 8-16,16 0-8 0,-1-5 0 0,-15 5 0 15,0 0 8-15,15-4-8 0,0 4 0 0,-5-5 0 16,0 5 0-16,5-4 8 0,-5 4-8 0,0-5 0 16,-10 5 8-16,10-4-8 0,0-1 0 0,-10 5 0 15,15 0 8-15,-5-4-8 0,0 4 0 0,5-5 0 16,-4 1 0-16,-11 4 0 0,10-5 8 0,0 5-8 16,-10 0 0-16,15-4 8 0,-5-5-8 0,0 9 0 15,-10 0 9-15,10 0-9 0,0-4 0 0,5 4 9 16,-15 0-9-16,10-5 12 0,0 5-12 0,-10 0 12 15,15-9-12-15,-5 5 0 0,0 4 9 0,-10 0-9 16,15-5 0-16,-15 5 8 0,10 0-8 0,1-4 0 0,4 4 0 16,-5-5 9-16,-10 5-9 0,15 0 0 0,-10 0 12 0,-5 0-12 15,15-9 12-15,0 9-12 0,-5 0 12 0,0 0-12 16,5-4 12-16,-5-1-12 0,-5 5 9 0,5 5-9 16,5-10 0-16,-5 5 9 0,5-4-9 0,1-1 10 15,-16 5-10-15,15-4 10 0,0 4-10 0,0-4 0 16,-15 4 0-16,15 0 0 0,0-5 0 0,-5 5 12 15,0 0-12-15,-10 0 12 0,15-4-12 0,-5 4 0 16,0-9 0-16,0 4 8 0,0 1-8 0,0 4 0 0,0 0 0 16,1-5 0-16,-1 1 0 0,0-1 0 0,-10 5 0 0,10 0 0 15,0 0 0-15,-10 0 0 0,15-4 0 0,-5-1 0 16,0 5 0-16,0-4 0 0,0 4 0 0,0-5 0 16,-10 5 0-16,15 0 0 0,-5-4 0 0,0 0 0 15,-10 4 0-15,10 0 0 0,5 0 0 0,-10-5 0 16,-5 5 0-16,10 0 0 0,1-4 0 0,-1-1 0 15,0 1 0-15,0 4 0 0,-10 0 0 0,0 0 0 16,15-5 0-16,-5 5 0 0,-10 0 0 0,10-4 0 16,5 4 0-16,-5-5 0 0,0 5 0 0,-10 0 0 15,10-4 0-15,-10 4 0 0,15 0 0 0,-5 0 0 16,0 0 0-16,-10 0 0 0,10-9 0 0,5 9 0 16,-4-5 0-16,-1 5 0 0,-10 0 0 0,10-4 0 15,-10 4 0-15,15-5 0 0,0 5 0 0,0-4 0 16,-5-1 0-16,0 1 0 0,5 4 0 0,-5 0 0 0,0-4 0 15,5-1 0-15,-10 5 0 0,-5 0 0 0,20-9 0 16,-5 9 0-16,-4 0 0 0,-11 0 0 0,15-4 0 0,0 4 0 16,-5 0 0-16,-10 0 0 0,15-5 0 15,0 1 0-15,-5 4 0 0,0 0 0 16,-10 0 8-16,0 0-8 0,15-5 0 0,0 5 8 0,-10-4-8 16,-5 4 0-16,20-5 0 0,-10 5 8 0,5 0-8 15,-15 0 12-15,11 0-12 0,-11 0 12 0,0 0-12 0,15-4 0 16,-5-1 0-16,-10 5 0 0,15 0 0 0,-5 0 0 15,-10 0 0-15,15-4 0 0,-5-5 0 0,-10 9 0 16,10 0 0-16,5-4 0 0,-10-1 0 0,-5 5 0 0,15 0 0 0,-5-4 0 16,0-1 0-16,-10 5 8 0,10 0-8 0,5 0 8 15,-15 0-8-15,10 0 0 0,-10 0 0 0,0 0 0 16,21 0 0-16,-11 0 0 0,-10 0 0 0,0 0 0 16,20-4 0-16,-20 4 0 0,0 0 0 0,10 0 0 15,5 0 0-15,-15 0 0 0,10 0 0 0,-10 0 0 16,0 0 0-16,0 0 0 0,15-5 0 0,-15 5 0 15,0 0 0-15,10 0 0 0,5 0 8 0,-15 0-8 16,10 0 9-16,0-4-9 0,-10 4 10 0,0 0-10 16,15 0 0-16,-15 0 0 0,0 0 0 0,15 0 0 15,0 0 0-15,-15 0 0 0,0 0 0 0,11-5 0 16,-11 5 0-16,0 0 0 0,15-4 0 0,-5 4 0 16,-10 0 0-16,0 0 0 0,10 0 0 0,-10 0 0 15,0 0 0-15,0 0 9 0,15 0-9 0,-15 0 8 16,0 0-8-16,10 0 0 0,-10 0 0 0,20 0-11 0,0 0 11 15,-5 0 0-15,-15 0 10 0,0 0-10 16,10-5 0-16,-10 5 0 0,0 0 0 0,10 5 0 0,-10-5 8 16,0 0-8-16,20-5 0 0,-10 1 0 0,-10 4 0 15,0 0 0-15,16 4 0 0,-6-8 0 16,-10 4 0-16,0 0 0 0,0 0-11 0,15 0 11 0,5 0 0 0,-5 0 0 16,-15 0 0-16,10-5 0 0,15 5 0 15,-10 0 10-15,-15 0 1 0,0 0 0 0,5 0-11 16,-5 0 0-16,0 0 0 0,0 0 0 0,0 0 0 0,0 0-16 15,10-4 4-15,-10 4 1 0,-10 0 11 0,10 0 0 16,15 0 0-16,-15 0 0 0,0 0 0 0,0 0 0 16,10 0 0-16,0 0 0 0,0-5 0 0,-10 5 0 0,0 0 0 15,0 0 0-15,15 0 27 0,-15 0 4 0,0 0 1 16,0 0 0-16,0 0-32 0,0 0 0 0,0 0 0 16,0 0 0-16,-10 0 0 0,10 0 0 0,10 0 0 0,-10 0 0 15,-5 0 0-15,5 0 0 0,0 0 0 16,0 0 0-16,0 0 0 0,0 0 0 0,0 0 0 0,10 0 0 15,11 0 0-15,-6 0 0 0,-15 0 0 0,0 0 0 16,20 0 12-16,-5 0-3 0,-15 0-1 0,0 0 0 16,0 0-8-16,0 0 0 0,0 0 0 0,0 0 0 15,0 0 0-15,0 0 0 0,10 5 0 0,-10-5 0 16,0 0 0-16,0 0 0 0,0 0 0 0,0 0 0 16,0 0 0-16,0 0 0 0,0 0 0 0,0 0 0 15,15 4 0-15,-15-4-12 0,0 0 2 0,0 0 1 16,10 0 9-16,-10 0 12 0,0 0-2 0,0 0-1 15,0 0-9-15,0 0 0 0,0 0 0 0,0 0 0 16,-10 5 0-16,10-5 0 0,0 0 0 0,0 0 0 0,0 0 0 16,0 0 0-16,0 0 0 0,0 0 0 0,0 0 0 15,0 0 0-15,0 0-12 0,0 0 12 0,10 4 0 16,-10-4 0-16,0 0 0 0,0 0 12 0,0 0-12 0,0 0 0 16,0 0 0-16,0 0 0 0,0 0 0 15,0 0 0-15,0 0 0 0,0 0 0 0,-15 5 0 0,15-5 0 16,0 0 0-16,0 0 0 0,-5 4 0 0,5-4 0 15,0 0 0-15,0 0 0 0,0 0 0 0,0 0 0 16,0 0 0-16,0 0 0 0,10 5 0 0,-10-5 0 16,0 0 0-16,0 0 0 0,0 0 0 0,0 0 0 0,0 0 0 15,0 0 0-15,0 0 0 0,0 0 0 0,0 0 0 16,0 0 0-16,-10 4 0 0,10-4 0 0,0 0 0 16,0 0 0-16,0 0 0 0,0 0 0 0,0 0 0 0,0 0 0 15,10 9 0-15,-10-9 8 0,0 0-8 0,5 5 8 16,5-1-8-16,-10-4 0 0,0 0 0 0,0 0 0 15,0 0 0-15,0 0 0 0,0 0 0 0,0 0 0 16,-5 9 0-16,5-9 0 0,0 0 0 16,0 0 0-16,-10 9 0 0,10-9 0 0,0 0 0 0,0 0 0 15,0 0 0-15,0 0 0 0,0 0 0 0,5 9 0 16,5 0 0-16,-10-9 0 0,0 0 0 0,0 0 0 16,10 4 0-16,-10-4 0 0,-5 5 0 0,5-5 0 15,0 0 0-15,0 0 0 0,0 0 0 0,0 0 0 16,-15 9 0-16,15-9 0 0,0 0 0 0,0 0 0 15,-5 9 0-15,5-9 0 0,0 0 0 0,0 0 0 16,0 0 0-16,0 0 0 0,0 0 0 0,5 9 0 0,5-5 0 16,-10-4 0-16,-5 9 0 0,5-9 0 0,10 4 0 15,-10-4 0-15,0 0 0 0,0 0 0 16,0 0 0-16,0 0 0 0,0 0 0 0,0 0 0 0,-15 9 0 16,15-9 0-16,0 0 0 0,0 0 0 0,-5 9 0 15,5-9 0-15,0 0 0 0,5 9 0 0,-5-9 0 16,0 0 0-16,0 0 0 0,0 0 0 0,15 9 0 0,-15-9 0 15,0 0 0-15,0 0 0 0,5 14 0 0,-5-14 0 16,0 0 0-16,0 0 0 0,0 0 0 0,0 0 0 16,5 9 0-16,-5-1 0 0,-10-3 0 0,10-5 0 15,10 9 0-15,-10-9 0 0,0 0 0 0,0 0 0 16,0 0 0-16,0 0 0 0,0 0 0 0,0 0 0 0,0 0 0 0,0 0 0 16,10 4 0-16,-10-4 0 0,0 0 0 0,0 0 0 31,10 9-43-31,-10-9-10 0,0 0-3 0,5 5-728 0,10-1-147 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24.84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93B567B-8D0D-4EAC-8BE3-6F15EB6B2028}" emma:medium="tactile" emma:mode="ink">
          <msink:context xmlns:msink="http://schemas.microsoft.com/ink/2010/main" type="inkDrawing" rotatedBoundingBox="26482,9509 26509,9461 26521,9468 26495,9516" semanticType="strikethrough" shapeName="Other"/>
        </emma:interpretation>
      </emma:emma>
    </inkml:annotationXML>
    <inkml:trace contextRef="#ctx0" brushRef="#br0">19 36 1101 0,'-15'9'24'0,"15"-9"4"0,0 0 2 0,0 0 2 0,-5 0-32 0,5 0 0 0,0 0 0 0,0 0 0 16,0 0 42-16,0 0 2 0,0 0 0 0,5-9 0 16,5 0-28-16,-10 9-4 0,0 0-2 0,0-5 0 15,10 1-2-15,-10 4 0 0,0 0 0 0,0 0 0 16,0 0-41-16,0-9-9 0,5 0-2 0,-5 9-322 16,-5-4-65-16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27.44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50F35BC-8195-4891-B4E7-4A76D1FAB431}" emma:medium="tactile" emma:mode="ink">
          <msink:context xmlns:msink="http://schemas.microsoft.com/ink/2010/main" type="inkDrawing"/>
        </emma:interpretation>
      </emma:emma>
    </inkml:annotationXML>
    <inkml:trace contextRef="#ctx0" brushRef="#br0">26 56 1216 0,'-16'0'27'0,"16"0"5"0,16 0 2 0,-16 0 0 0,0 0-34 0,0 0 0 0,0 0 0 0,5-4 0 15,5-1 56-15,-10 5 5 0,0 0 1 0,0-4 0 16,5-1-17-16,-5 5-3 0,0 0-1 0,-5-4 0 16,5 4-15-16,0-5-3 0,0 5-1 0,0 0 0 15,-10-4-1-15,10 4 0 0,0 0 0 0,-11-5 0 16,-9 1-6-16,20 4-2 0,0 0 0 0,0 0 0 15,0 0-13-15,0 0 0 0,0 0 0 0,0-5 0 16,15 1 0-16,-15 4-12 0,0 0 12 0,0-5-10 16,11 5-22-16,-11 0-5 0,0 0-1 15,0 0-462-15,10-4-92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28.85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CA2D400-36DA-4901-87BD-4A0D4D372E23}" emma:medium="tactile" emma:mode="ink">
          <msink:context xmlns:msink="http://schemas.microsoft.com/ink/2010/main" type="inkDrawing"/>
        </emma:interpretation>
      </emma:emma>
    </inkml:annotationXML>
    <inkml:trace contextRef="#ctx0" brushRef="#br0">20 62 867 0,'0'0'19'0,"0"0"4"0,0 0 1 0,0 0 0 0,0 0-24 0,0 0 0 0,0 0 0 0,0 0 0 15,0 0 12-15,0 0-2 0,0 0-1 0,0 0 0 16,0 0 10-16,0 0 1 0,0 0 1 0,0 0 0 16,0 0 15-16,0 0 2 0,0 0 1 0,0 0 0 15,-10-5-6-15,10 5-1 0,0 0 0 0,0 0 0 0,-10-4-16 16,10 4-3-16,10-5-1 0,-5 1 0 0,5-5 1 0,-10 9 0 16,0 0 0-16,10-4 0 0,0-1 6 0,-10 5 1 15,0 0 0-15,5-9 0 0,5 5-4 0,-10 4-1 16,0 0 0-16,0 0 0 0,0 0-15 0,0 0 9 15,5-9-9-15,-5 9 8 0,-10 0-8 0,10 0 0 16,0 0 0-16,0 0 0 0,0 0 0 0,0 0 0 16,0 0 0-16,10-5 0 0,-10 5 0 0,0 0-11 15,0 0 3-15,0 0 0 16,10 0-16-16,-10 0-4 0,0 0 0 0,0 0-580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29.14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487F6BD-67BE-4F15-9D8E-4F0F21942C13}" emma:medium="tactile" emma:mode="ink">
          <msink:context xmlns:msink="http://schemas.microsoft.com/ink/2010/main" type="inkDrawing"/>
        </emma:interpretation>
      </emma:emma>
    </inkml:annotationXML>
    <inkml:trace contextRef="#ctx0" brushRef="#br0">0 4 914 0,'0'0'20'0,"0"0"4"0,0 0 0 0,0 0 3 0,0 0-27 0,0 0 0 0,0 0 0 0,0 0 0 16,0 0 47-16,0 0 4 0,0 0 1 0,0 0 0 15,0 0-52-15,0 0 0 0,0 0 0 0,0 0 0 16,15 0 0-16,-15 0 15 0,0 0-2 0,0 0 0 0,10-4-13 0,-10 4 0 16,0 0 0-16,0 0 0 0,0 0 0 0,0 0 0 15,0 0 0-15,0 0 0 0,0 0 0 0,0 0 0 16,0 0 0-16,0 0 0 15,0 0-36-15,0 0-12 0,0 0-4 0,0 0 0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29.47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AD1462A-55E5-494F-92E7-61B6EC7DEE0B}" emma:medium="tactile" emma:mode="ink">
          <msink:context xmlns:msink="http://schemas.microsoft.com/ink/2010/main" type="inkDrawing"/>
        </emma:interpretation>
      </emma:emma>
    </inkml:annotationXML>
    <inkml:trace contextRef="#ctx0" brushRef="#br0">0 0 990 0,'0'0'21'0,"0"0"5"0,0 0 1 0,0 0 1 0,15 5-28 0,-5-1 0 0,-10-4 0 0,0 0 0 15,0 0 45-15,0 0 3 0,10 9 1 0,-10-9 0 16,0 0-17-16,10 5-3 0,-10-5-1 0,0 0 0 16,10 9-7-16,-10-9-1 0,0 0-1 0,5 9 0 15,5-5 1-15,-10-4 0 0,0 0 0 0,0 13 0 16,-5-8-9-16,5-5-2 0,0 0 0 0,0 9 0 15,-10-5 1-15,10-4 0 0,10 5 0 0,-10-5 0 16,0 0-10-16,0 0-9 0,0 0 9 0,10 4-13 16,6-4 26-16,-16 0 6 0,0 0 1 0,0 0 0 15,20 0-38-15,-20 0-7 0,0 0-2 0,0 0-623 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57.68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6AC805F-88F6-4C58-A984-2ABF88931EC3}" emma:medium="tactile" emma:mode="ink">
          <msink:context xmlns:msink="http://schemas.microsoft.com/ink/2010/main" type="inkDrawing"/>
        </emma:interpretation>
      </emma:emma>
    </inkml:annotationXML>
    <inkml:trace contextRef="#ctx0" brushRef="#br0">2443 2935 698 0,'5'-22'15'0,"-5"9"3"0,0-1 1 0,0 19 1 0,5 17-20 0,-10 9 0 0,0-8 0 0,10-1 0 0,5-9 34 0,-10 1 2 15,-10-5 1-15,5 0 0 0,15 4-17 0,-5-4-4 16,-5 0-1-16,-5-5 0 0,0-8 14 0,0 8 3 16,0-4 1-16,-5 9 0 0,5 0 21 0,5-4 4 0,0 4 1 0,0-5 0 15,0 1-5-15,-5-1-1 0,10 1 0 0,0-5 0 16,0 4-2-16,-5-4-1 0,-5 0 0 0,5 0 0 16,0 0-8-16,0 0-2 0,0 0 0 0,0 0 0 15,0 0-9-15,0 0-3 0,0 0 0 0,0 0 0 16,0 0 2-16,0 0 0 0,0 0 0 0,0 0 0 15,-5-9-7-15,5 9-2 0,0 0 0 0,0 0 0 16,0 0 8-16,0 0 2 0,-5-9 0 0,5 9 0 16,0 0 0-16,0 0 0 0,-5-13 0 0,5 13 0 15,0 0-1-15,5-14 0 0,-15 1 0 0,10 4 0 16,0 9-5-16,0 0-1 0,-5-13 0 0,-5-1 0 16,5 1-4-16,-5 4-2 0,-1 0 0 0,1 0 0 15,0-4-2-15,5 4 0 0,0-9 0 0,0 4 0 16,0 1 3-16,-5-5 0 0,0 5 0 0,5-10 0 15,5 5-3-15,0 1-1 0,-15-6 0 0,10 5 0 16,0 1 0-16,0 3 0 0,-10 1 0 0,5-5 0 16,5 0 1-16,-5 5 1 0,0-5 0 0,5 9 0 0,-10 4 2 15,5-8 0-15,5-5 0 0,-6-4 0 0,-9 4-6 16,5 4-1-16,10 5 0 0,-5 0 0 0,0-4-1 16,-5 0-1-16,-5-1 0 0,15 1 0 0,5-1-10 15,-10 1 10-15,-15-14-10 0,10 0 10 0,10 5-10 16,-5 0 8-16,-6-1-8 0,1-8 8 0,5 4-8 0,-5 5 8 15,-5 0-8-15,0 8 8 0,-10 1 0 0,10-1-8 16,-5-3 12-16,5-1-4 0,-11-5 2 0,11 1 0 16,5 13 0-16,0-9 0 0,-5-4-10 0,5 4 12 15,-5-9-12-15,5 0 12 0,5 5-12 0,-5 4 0 16,-11 0 0-16,6 0 8 0,5 0-8 0,0 1 0 0,-5-1 0 16,5 4 0-16,0-8 0 0,-5 4 0 0,5 0 8 15,-5-4-8-15,-16 0 0 0,21-1 0 0,0-4 0 0,0 1 0 16,-10 8 0-16,10-9 0 0,0 0 0 0,0 0 0 15,5 9 0-15,-5-4 0 0,0 0 0 0,5 4 0 16,10 4 0-16,-11 1 8 0,-9-9-8 0,10 4 0 16,5 4 0-16,-5-8 0 0,-10 9 8 0,5-10-8 15,0 1 0-15,0 4 0 0,0 0 0 0,-10 0 0 16,-5-4 0-16,9 0 0 0,11-1 0 0,-10-3 0 16,0-1 0-16,0 4 0 0,5 1 0 0,-5 0 0 15,0 8 0-15,0-8 0 0,5 0 8 0,4-1-8 16,1 10 0-16,0 4 0 0,0-4 0 0,-5-5 0 15,10-5 0-15,-5 1 0 0,0-5 0 0,0 9 0 16,-5 5 0-16,5-1 0 0,-5-3 0 0,0 3 0 16,-5 1 8-16,5-5-8 0,5 4 0 0,-6 1 8 15,1-9-8-15,-5 4 10 0,5-4-10 0,0 4 10 16,5-5-10-16,-5 1 10 0,-5 4-10 0,5 0 10 0,5 0-10 16,-5-4 0-16,0 0 0 0,-6-1 0 0,11 5 0 15,-5 5 0-15,5 0 8 0,-10-1-8 0,10-4 0 16,-5 5 0-16,10-5 0 0,-5 5 0 0,0 8 0 0,5 1 8 15,5 4-8-15,-15-14 0 0,5 1 0 0,0-5 0 16,5-4 0-16,0 8 0 0,5 14 0 0,-16-4 0 16,6-19 0-16,0 10 0 0,0 4 0 0,0 5 0 15,-5-14 8-15,10 4-8 0,-5 5 0 0,0 1 0 16,0 3 0-16,5-4 8 0,-5-4-8 0,5 8 0 16,-5 1 0-16,5-5 0 0,0 0 0 0,5 9 0 0,0 0 0 15,-10 0 8-15,10 0-8 0,-10-9 0 0,5-9 0 16,0 9 8-16,5 9-8 0,0 0 0 0,0 0 0 0,0 0 8 15,-5-13-8-15,0 4 0 0,5 9 0 0,0 0 8 16,0 0-8-16,0 0 0 0,-5-5 0 0,5 5 0 16,-5 0 0-16,5 0 0 0,0 0 0 0,0 0 0 15,0 0 0-15,0 0 0 0,0 0 0 0,0 0 0 16,0 0 0-16,5 14 0 0,-5 4 0 0,5-5 0 16,0 5 0-16,-5-18 0 0,0 0 0 0,5 4 0 15,5 10 0-15,-5 4 0 0,0 4 0 0,0-4 0 16,-5-18 0-16,5 9-9 0,-5 4 9 0,0-8 0 15,0-1-9-15,0-4 9 0,5 14 0 0,-5 3-9 16,5 1 9-16,0-4 0 0,-5-1 0 0,0-4-8 16,5 9 8-16,-5-5 0 0,-5 10-9 0,5-14 9 15,0-9 0-15,0 0 0 0,0 0 0 0,0 0 0 16,0 0 0-16,0 0 0 0,0 0 0 0,0 0 0 0,0 0 0 16,0 0 0-16,0 0 0 0,-5 4 0 0,0-17 0 0,5 13 0 15,0 0 0-15,0 0 0 0,-5-14 0 0,-5 1 0 16,5-1 0-16,0 6 0 0,-5-1 0 0,5 4 0 15,-5 10 0-15,10-5 0 0,-5-9 0 0,-1-5 0 16,-4-4 0-16,5 5 0 0,-5 4 0 0,5 0 0 16,-5 0 0-16,5 5 0 0,-5-5 0 0,5 4 0 15,0-8 0-15,-5-5 0 0,5 5 0 0,-5 4 0 16,5 0 0-16,5 9 8 0,0 0-8 0,-5-5 0 16,-5 1 0-16,10-5 0 0,-5 4 0 0,5-8 8 0,-5-5-8 15,0 5 0-15,5 13 9 0,0 0-9 0,-5-9 10 16,0 4-10-16,5-8 8 0,-5 8-8 0,5 5 0 0,0 0 0 15,0 0 0-15,0 0 8 0,0 0-8 0,0 0 0 16,0-13 0-16,0 13 0 0,0 0 0 0,5 13 0 16,-5-13 0-16,10 9 0 0,-5 5 0 0,-5-14 0 15,10-5 0-15,-10 5 0 0,5-9 0 0,5 0 0 16,0-4 0-16,0 9 0 0,-10 4 0 0,10 0 0 16,0 0 0-16,0-5 0 0,0 5 0 0,-10 0 0 15,10-22 0-15,5-1 0 0,1 1 0 0,-6 18 0 16,0 12 0-16,5 10 0 0,-5-4 0 0,0-1 0 15,0-13 0-15,5-4 0 0,-5 4 0 0,0 4 0 16,5 5 0-16,-15-9 0 0,5-4 0 0,10 4 0 16,-10 4 0-16,10 5 0 0,-10 0 0 0,5-5 0 15,0-4 0-15,-10 0 0 0,11-4 0 0,-1 0 0 16,-10 4 0-16,0 0 0 0,0 0 0 0,0 0 0 16,5 8 0-16,5 1 0 0,0-4 0 0,-10-5 0 0,0 0 0 15,0 0 0-15,5-18 0 0,-5 18 0 0,5 13 8 0,0-4-8 16,-5-9 0-16,0 0 0 0,0 0 0 0,0 0 8 15,0 0-8-15,0 0 0 0,0 0 0 0,5 14 0 16,-5-14 8-16,0 9-8 0,0 4 0 0,0-13 0 16,0 0 8-16,0 0-8 0,-5 13 0 0,0 1 0 15,5-14 8-15,0 0-8 0,0 0 0 0,0 0 0 16,0 22 0-16,-5-8 0 0,5-14 0 0,0 4 8 16,0-4-8-16,0 0 0 0,0 14 0 0,0-14 0 0,0 0 0 15,-5 13 0-15,5 0 0 0,-5 5 0 16,0-4 0-16,0-1 0 0,5 5 8 0,-5-9-8 0,5-9 0 0,-5 4 0 15,-5-4 9-15,10 0-9 0,0 0 8 0,0 0-8 16,-5 9 10-16,-1 5-10 0,6-14 12 0,-5 4-12 16,5-4 11-16,0 0-11 0,0 0 10 0,0 0-10 15,0 0 8-15,0 0-8 0,-5 14 0 0,5-14 9 16,-5 8-9-16,5-8 0 0,0 0 0 0,-5 5 0 16,5-5 0-16,0 0 0 0,0 0 0 0,0 0 0 15,0 0 0-15,0 0 0 0,-10 4 8 0,5 10-8 16,0-1 0-16,5-8 0 0,-5-23 0 0,5 18 8 15,0 0-8-15,0 0 0 0,-10 13 0 0,10-8 0 16,0-5 8-16,0 0-8 0,-5 18 0 0,0-14 8 16,-5-13-8-16,10 5 0 0,0 4 0 0,0 0 0 15,0 0 0-15,-5 9 0 0,5-9 8 0,0 0-8 16,0 0 0-16,-5 13 0 0,5-13 0 0,0 0 0 16,0 0 0-16,-5 4 0 0,5-4 0 0,0 0 0 15,0 0 0-15,0 0 0 0,0 0 0 0,0 0 0 0,0 0 0 16,0 0 0-16,0 0 0 0,0 0 0 0,0 0 0 0,0 0 0 15,0 0 0-15,0 0 0 0,0 0 0 0,0 0 0 16,0 0 0-16,0 0 0 0,-5-9 0 0,0 5 0 16,5 4 0-16,0 0 0 0,0 0 0 0,0 0 0 15,-10-9 0-15,10 9 0 0,-5 18 0 0,5-9 0 16,0-9 0-16,0 0 0 0,0 0 0 0,0 0 0 16,0 0 0-16,0 0 0 0,0 0 0 0,-5 9 0 15,5-23 0-15,0 14 0 0,0 0-10 0,0 0 10 0,0 0-13 0,0 0 5 31,0 0-20-31,0 0-3 0,0-13-1 0,0 0 0 16,0 13-61-16,5-9-13 0,-5 9-2 0,0 0-1 16,5-9-37-16,-5-5-7 0,5-4-2 0,-5 1-593 15,5-6-118-15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2:48.967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8-05-16T19:03:56.433"/>
    </inkml:context>
  </inkml:definitions>
  <inkml:traceGroup>
    <inkml:annotationXML>
      <emma:emma xmlns:emma="http://www.w3.org/2003/04/emma" version="1.0">
        <emma:interpretation id="{21CFB4F7-8780-4C99-8A74-18E4BC33CE98}" emma:medium="tactile" emma:mode="ink">
          <msink:context xmlns:msink="http://schemas.microsoft.com/ink/2010/main" type="writingRegion" rotatedBoundingBox="23218,16480 24249,12771 26232,13322 25200,17032"/>
        </emma:interpretation>
      </emma:emma>
    </inkml:annotationXML>
    <inkml:traceGroup>
      <inkml:annotationXML>
        <emma:emma xmlns:emma="http://www.w3.org/2003/04/emma" version="1.0">
          <emma:interpretation id="{5BB07FEB-FC8C-4933-9B9B-2B7E1A866D90}" emma:medium="tactile" emma:mode="ink">
            <msink:context xmlns:msink="http://schemas.microsoft.com/ink/2010/main" type="paragraph" rotatedBoundingBox="23218,16480 24249,12771 26232,13322 25200,170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855F19-1B71-4215-9E70-92FCF666DC58}" emma:medium="tactile" emma:mode="ink">
              <msink:context xmlns:msink="http://schemas.microsoft.com/ink/2010/main" type="line" rotatedBoundingBox="23212,16473 23797,15106 23840,15124 23255,16491"/>
            </emma:interpretation>
          </emma:emma>
        </inkml:annotationXML>
        <inkml:traceGroup>
          <inkml:annotationXML>
            <emma:emma xmlns:emma="http://www.w3.org/2003/04/emma" version="1.0">
              <emma:interpretation id="{8C79CFE8-3555-4B66-AB83-A9CB06529CC8}" emma:medium="tactile" emma:mode="ink">
                <msink:context xmlns:msink="http://schemas.microsoft.com/ink/2010/main" type="inkWord" rotatedBoundingBox="23212,16473 23797,15106 23840,15124 23255,16491"/>
              </emma:interpretation>
            </emma:emma>
          </inkml:annotationXML>
          <inkml:trace contextRef="#ctx0" brushRef="#br0">-1518 2261 583 0,'0'0'12'0,"5"0"4"0,-5 0 0 0,5 27 0 0,0 0-16 0,-5-27 0 0,0 0 0 0,0 18 0 16,5-18 19-16,-5 0 0 0,0 0 0 0,0 0 0 16,0-9-1-16,5 0 0 0,-5-5 0 0,0 14 0 15,0 0-2-15,0 0-1 0,0 0 0 0,0 0 0 16,0 0 17-16,0 0 3 0,0 0 1 0,0 0 0 16,-5-4 8-16,5-5 1 0,0 0 1 0,5 9 0 15,-5 0-14-15,0 0-4 0,0 18 0 0,0-18 0 16,0 0 0-16,0 0 0 0,-5-14 0 0,5 14 0 15,0 0 9-15,0 0 2 0,0 0 0 0,0 0 0 16,0 0-11-16,0 0-1 0,0 0-1 0,0 0 0 16,0 0-7-16,0 0-2 0,0 0 0 0,0 0 0 0,0 0 1 15,0-8 0-15,0-6 0 0,0 1 0 0,0-1 0 0,0 10 0 16,0 4 0-16,0 0 0 0,0 0-4 0,0 0-1 16,0 0 0-16,0 0 0 0,0 0-5 0,0 0 0 15,0 0-8-15,0 0 12 0,0 0 3 0,5-5 0 16,0-8 0-16,0 4 0 0,0 5-1 0,-5-5 0 15,5 0 0-15,0 0 0 0,0 4-6 0,-5-4 0 16,5 5-8-16,6-9 12 0,-6-5-4 0,0 9 0 16,-5 9-8-16,0 0 12 0,0 0-12 0,10-9 8 15,-5-5-8-15,5-4 0 0,-5-4 12 0,0 4-4 16,5-4-8-16,-5 4 12 0,0 0-12 0,0 5 8 16,5-5-8-16,-5 0 0 0,5 5 0 0,-5 4 0 15,0-5 0-15,0 1 0 0,5-1 10 0,-5 1-10 0,0 4 10 16,0-4-10-16,5 4 12 0,0-14-4 0,-5 10-8 15,0 4 12-15,0-9-12 0,6 5 8 0,-1-1-8 0,-5 1 0 16,-5 13 9-16,5-4-9 0,5-1 8 0,-5-13-8 16,0-9 8-16,0 1-8 0,5 8 0 0,-5 4 8 15,-5 5-8-15,10 5 0 0,-5-1 0 0,0-8 8 16,5-9-8-16,-5-1 10 0,0 5-10 0,0 5 10 16,0-9-10-16,0 8 0 0,0-4 0 0,0 9 0 15,0 1 0-15,5-1 0 0,-5-9 11 0,0 4-11 16,-5 14 10-16,5-13-10 0,5-9 10 0,-5 4-10 15,5 0 12-15,-4 4-4 0,-1 1-8 0,0 4 12 16,5-9-4-16,-5 5-8 0,0-1 11 0,0 1-11 0,0-5 8 16,0 9-8-16,-5 9 0 0,0 0 0 0,10-13 8 0,0-1-8 15,-5-4 9-15,0 5-9 0,0 0 11 0,0 4-11 16,-5 0 12-16,0 4-12 0,-5-8 10 0,5 13-10 16,5-9 8-16,5 0-8 0,-10 0 0 0,0 9 0 15,0 0 8-15,0 0-8 0,5-9 0 0,5 5 0 16,-10 4 9-16,0 0-9 0,5-9 9 0,0 0-9 15,-5 9 12-15,0 0-12 0,10 4 15 0,-10-4-4 16,0-4-1-16,0 4 0 0,0 0-1 0,0 0 0 16,0 0 0-16,0 0 0 0,-5-5 3 0,5 5 0 15,0 0 0-15,0 0 0 0,-10 0 0 0,10 0 0 16,0 0 0-16,0 0 0 0,0 0 4 0,0 0 0 0,0 0 1 16,0 0 0-16,0 0-7 0,0 0-2 0,0 0 0 0,5-9 0 15,-5 9-8-15,0 0 10 0,0 0-10 0,0 0 10 16,0 0-10-16,0 0 0 0,0 0 0 15,-5-9 0-15,0 5 0 0,5 4 0 0,0 0 0 0,0 0 0 16,0 0 0-16,0 0 0 0,0 0 0 0,0 0 0 16,0 0 0-16,0 0 0 0,0 0 8 0,0 0-8 15,10-9 0-15,-10 9 0 0,0 0 0 0,0-9 8 16,5 5-8-16,-5 4 0 0,0 0 0 0,0-9 0 16,0 9 0-16,0 0 0 0,0 0 0 0,0 0 0 15,-5-5 0-15,5 5 0 0,0 0 0 0,0 0 0 16,0 0 0-16,5-4 0 0,-5-1 0 0,0 5 0 15,0 0 0-15,0 0 0 0,0 0 0 0,0 0 0 0,5-4 0 16,-5 4 0-16,0 0 0 0,0 0 0 16,0 0-12-16,0 0 12 0,0 0-12 0,0 0 12 15,0 0-37-15,0 0 0 0,0 0 0 16,0 0 0-16,0 4-105 0,0-4-21 0,0 0-4 16,-5 9-711-16</inkml:trace>
        </inkml:traceGroup>
      </inkml:traceGroup>
      <inkml:traceGroup>
        <inkml:annotationXML>
          <emma:emma xmlns:emma="http://www.w3.org/2003/04/emma" version="1.0">
            <emma:interpretation id="{98070852-1850-4E25-95C9-D093C7727F8A}" emma:medium="tactile" emma:mode="ink">
              <msink:context xmlns:msink="http://schemas.microsoft.com/ink/2010/main" type="line" rotatedBoundingBox="24204,16457 24449,14123 24784,14158 24539,16492">
                <msink:destinationLink direction="with" ref="{370F14C1-9F2C-4E3D-A922-09BD4B8E8BC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CD23808-2447-4A8E-AD29-D7FF8C5B3405}" emma:medium="tactile" emma:mode="ink">
                <msink:context xmlns:msink="http://schemas.microsoft.com/ink/2010/main" type="inkWord" rotatedBoundingBox="24288,15656 24344,15127 24679,15162 24623,15692"/>
              </emma:interpretation>
              <emma:one-of disjunction-type="recognition" id="oneOf0">
                <emma:interpretation id="interp0" emma:lang="" emma:confidence="1">
                  <emma:literal>•</emma:literal>
                </emma:interpretation>
                <emma:interpretation id="interp1" emma:lang="" emma:confidence="0">
                  <emma:literal>{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3.88945E6">-394 972 869 0,'0'0'24'0,"0"0"7"0,0 0-31 15,0 0 0-15,0 0 0 0,0 0 0 0,0 0 64 0,0 0 8 16,0 0 0-16,0 0 1 0,0 0-6 0,0 0-2 16,0 0 0-16,0 0 0 0,0 0-24 0,0 0-5 0,0 0 0 0,0 0-1 15,0 0 5-15,0 0 0 0,0 0 1 16,0 0 0-16,0 0 0 0,0 0 0 0,0 0 0 0,0 0 0 15,0 0-1-15,0 0 0 0,0 0 0 16,0 0 0-16,0 0 0 0,0 0 0 0,0 0 0 0,0 0 0 16,0 0-8-16,0 0-1 0,-6 2-1 0,6-2 0 15,0 0-6-15,-3 6-2 0,0-4 0 0,0 4 0 16,3-6-6-16,-3 5-2 0,3-5 0 0,0 6 0 16,0-6-4-16,0 8-1 0,0 0 0 0,-3-3 0 15,6 0 0-15,-3 3 0 0,-3-2 0 0,3 2 0 16,3 0 0-16,-3 0 0 0,0 0 0 0,3 0 0 15,-3 0 1-15,0 0 0 0,0-3 0 0,3 6 0 16,0-3 2-16,-3 0 0 0,3 3 0 0,-3-3 0 16,3 0-2-16,-3 3 0 0,0-3 0 0,3 0 0 15,0 0-10-15,-3 3 10 0,3-3-10 0,0-3 10 16,0 3-10-16,-3 3 10 0,3-3-10 0,0 0 10 0,-3-3-2 16,3 6 0-16,0-3 0 0,0 0 0 0,0 0-8 15,-3 3 0-15,3-6 0 0,-3 3 0 0,3 0 8 0,3-2-8 16,-6 7 8-16,3-8-8 0,-3 3 0 15,3 0 8-15,-3 1-8 0,3-4 0 0,0 3 8 0,-3-3-8 16,3 3 0-16,0 0 8 0,0-2-8 16,-3-6 0-16,3 8 0 0,0-3 0 0,-3-5 0 0,3 3 0 15,0 8 8-15,0-9-8 0,-3 6 0 0,0-8 0 16,3 6 0-16,-3-6 0 0,3 10 0 0,0-2 0 16,0-2 0-16,0-1 0 0,-3 1 0 0,3-1 0 15,-3-5 0-15,0 0 8 0,3 5-8 0,-3-5 0 16,0 0 0-16,7 6 0 0,-7-6 0 0,0 0 0 0,3 8 0 0,0-8 0 15,0 5 0-15,-3-5 0 0,0 0 8 0,0 0-8 16,0 0 0-16,3 3 0 0,-3-3 0 0,0 0 0 16,0 0 0-16,9 0 0 0,-6 2 0 0,-3-2 8 15,0 0-8-15,9-2 12 0,-3-1-12 0,-3-2 12 16,6 2-12-16,-9 3 0 0,3-5 0 0,3-1 0 16,0-2 0-16,0 0 8 0,-3 0-8 0,3 0 8 15,3-5-8-15,-6 7 10 0,0-2-10 0,3 3 10 16,0-3-10-16,-3 2 8 0,3-2-8 0,0 6 8 15,-3-4 0-15,3 1-8 0,-3 0 12 0,3-1-4 16,-3 1-8-16,0 2 12 0,0-2-12 0,0 2 12 16,0-2-4-16,-3 5 0 0,0 0 0 0,6-3 0 15,-6-2 3-15,0 5 0 0,0 0 0 0,3-6 0 16,-3 6-3-16,0 0 0 0,0 0 0 0,0 0 0 0,0 0-8 0,0 0 8 16,0 0-8-16,0 0 8 0,0 0-8 0,9 0 0 15,-9 0 0-15,0 0 0 0,0 0 10 0,0 0-10 16,0 0 12-16,0 0-12 0,0 0 0 0,0 0-11 15,0 0 0-15,3-2 0 16,-3 2-73-16,0 0-14 0,0 0-3 0,0 0-679 16,0-6-135-16</inkml:trace>
        </inkml:traceGroup>
        <inkml:traceGroup>
          <inkml:annotationXML>
            <emma:emma xmlns:emma="http://www.w3.org/2003/04/emma" version="1.0">
              <emma:interpretation id="{500AAA53-7FFF-4168-8BF3-22E486828845}" emma:medium="tactile" emma:mode="ink">
                <msink:context xmlns:msink="http://schemas.microsoft.com/ink/2010/main" type="inkWord" rotatedBoundingBox="24752,14171 24754,14155 24769,14157 24767,1417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1" brushRef="#br0">0 0 0,'0'0'0,"0"0"16</inkml:trace>
        </inkml:traceGroup>
        <inkml:traceGroup>
          <inkml:annotationXML>
            <emma:emma xmlns:emma="http://www.w3.org/2003/04/emma" version="1.0">
              <emma:interpretation id="{C2DACCA1-BF9B-48FB-A606-5CD886FC83AC}" emma:medium="tactile" emma:mode="ink">
                <msink:context xmlns:msink="http://schemas.microsoft.com/ink/2010/main" type="inkWord" rotatedBoundingBox="24263,16463 24287,16244 24365,16252 24341,1647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483.0845">-477 2230 723 0,'0'0'16'0,"0"0"3"0,0 0 1 0,0 0 0 0,0 0-20 0,0 0 0 0,0 0 0 0,0 0 0 16,5 13 24-16,-5-13 0 0,0 0 0 0,0 0 0 15,0 0-3-15,5 9 0 0,-5-9 0 0,5 14 0 16,0-5-3-16,-5-9-1 0,0 0 0 0,0 0 0 16,0 0 3-16,0 0 0 0,0 0 0 0,10 8 0 15,-10-8-4-15,0 0-1 0,0 0 0 0,10 9 0 16,-5-4-15-16,-5-5 9 0,0 0-9 0,0 0 8 15,0 0-8-15,10 4 8 0,-10-4-8 0,0 0 8 16,0 0-8-16,0 0 0 0,0 0 0 0,0 0 0 16,0 0 0-16,0 0 0 0,10 14 0 0,-10-14 8 15,0 0-8-15,0 0 12 0,0 0-12 0,0 0 12 16,0 0 6-16,0 0 2 0,0 0 0 0,0 0 0 16,0 0-4-16,0 0 0 0,0 0 0 0,0 0 0 15,0 0-5-15,0 0-2 0,0 0 0 0,0 0 0 16,0 0-9-16,0 0 0 0,0 0-10 0,0 0 10 15,0 0 0-15,0 0 0 0,0 0 0 0,0 0 0 0,0 0 0 0,0 0 0 16,0 0 0-16,0 0 0 0,0 0 0 0,0 0 0 16,0 0 0-16,0 0 0 0,0 0 0 0,0 0 0 15,0 0 0-15,0 0 0 0,0 0 0 0,0 0 0 16,0 0 0-16,0 0 0 0,0 0 0 0,0 0 0 16,0 0 0-16,0 0 0 0,0 0 0 0,0 0 0 15,0 0 0-15,0 0 0 0,0 0 8 0,0 0-8 0,0 0 0 16,0 0 0-16,0 0 0 0,0 0 0 0,0 0 0 15,0 0 0-15,0 0 10 0,0 0-10 16,0 0 8-16,0 0-8 0,0 0 14 0,0 0-2 0,0 0-1 0,0 0 0 16,0 0-3-16,0 0 0 0,0 0 0 0,0 0 0 15,0 0-8-15,0 0 0 0,0 0 0 0,0 0 8 16,0 0-8-16,0 0 0 0,0 0 0 0,0 0 8 16,0 0-8-16,0 0 0 0,0 0 0 0,0 0 8 15,0 0-8-15,0 0 10 0,0 0-10 0,0 0 10 16,0 0-10-16,0 0 12 0,0 0-12 0,0 0 12 15,-5-14-12-15,5 5 12 0,0 0-12 0,0 1 12 16,0-6-12-16,-5 10 10 0,5 4-10 0,0 0 10 16,0-9-10-16,-5 0 8 0,0 0-8 0,5 4 8 15,-5-8-8-15,5 0 0 0,-5-10 0 0,0 5 8 16,5 9 0-16,-5 1 0 0,5-1 0 0,-5 4 0 16,5-4-8-16,0 9 10 0,0 0-10 0,0 0 10 15,-5-13-10-15,5 13 8 0,0 0-8 0,0 0 8 16,-5-5-8-16,5 5 0 0,0 0 9 0,0 0-9 15,0 0 0-15,0-9 8 16,0 9-8-16,0 0 0 0,0 0 0 0,0 0 8 0,0-4-8 0,0 4 0 0,0 0 0 16,0 0 0-16,0 0 0 0,0 0-8 15,0 0-16-15,0 0-2 0,0 0-1 0,0 0-645 16</inkml:trace>
        </inkml:traceGroup>
      </inkml:traceGroup>
      <inkml:traceGroup>
        <inkml:annotationXML>
          <emma:emma xmlns:emma="http://www.w3.org/2003/04/emma" version="1.0">
            <emma:interpretation id="{ECE089BD-0D4E-412E-A132-CFBFCC516AF7}" emma:medium="tactile" emma:mode="ink">
              <msink:context xmlns:msink="http://schemas.microsoft.com/ink/2010/main" type="line" rotatedBoundingBox="25207,16543 26112,13289 26232,13322 25327,16577">
                <msink:destinationLink direction="with" ref="{370F14C1-9F2C-4E3D-A922-09BD4B8E8BC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A3FF4F8-9AF6-4098-AFC8-8CE11C07F123}" emma:medium="tactile" emma:mode="ink">
                <msink:context xmlns:msink="http://schemas.microsoft.com/ink/2010/main" type="inkWord" rotatedBoundingBox="25207,16543 26112,13289 26232,13322 25327,16577"/>
              </emma:interpretation>
            </emma:emma>
          </inkml:annotationXML>
          <inkml:trace contextRef="#ctx0" brushRef="#br0" timeOffset="-48230.236">533 2409 537 0,'0'0'15'0,"0"0"4"0,0 0-19 0,0 0 0 0,0 0 0 0,0 0 0 16,0 0 42-16,0 0 5 0,0 0 1 0,0 0 0 15,0 0-30-15,0 0-6 0,5-9 0 0,-5 9-1 16,5-9-2-16,-5 9 0 0,0-9 0 0,0 9 0 16,5-9 2-16,0 0 0 0,-5 9 0 0,5-9 0 15,-5 9 1-15,0-9 0 0,0 9 0 0,5-13 0 16,-5 13 4-16,5-9 0 0,0 0 1 0,-5 9 0 16,0-9-1-16,5 0-1 0,-5 9 0 0,5-9 0 15,-5 9-3-15,6-9 0 0,-6 0 0 0,0 9 0 16,5-13 3-16,-5 4 0 0,0 0 0 0,0 9 0 15,5-9 5-15,-5 0 2 0,0 9 0 0,5-9 0 0,-5 0 6 16,0 0 2-16,0 9 0 0,5-9 0 16,-5-4-9-16,0 4-1 0,5 0-1 0,-5 0 0 0,0 0-6 15,0-4-1-15,5 4 0 0,-5-5 0 0,5 1-3 0,-5-1-1 16,5 6 0-16,-5-6 0 0,5 5 3 16,-5-4 0-16,5 4 0 0,-5-5 0 0,5 6-1 0,-5-6 0 15,5 5 0-15,-5-4 0 0,5 4 1 0,-5-5 0 16,5 1 0-16,-5 4 0 0,5-4 0 0,-5-1 0 15,5-4 0-15,0 5 0 0,-5 0 0 0,5-5 0 16,0 4 0-16,0 1 0 0,-5-5-3 0,5 5 0 16,0-5 0-16,-5 4 0 0,0 1-8 0,5 0 0 15,0-1 0-15,-5 1 0 0,5-1 8 0,-5 1-8 0,5-1 8 0,0 1-8 16,0 0 10-16,-5-1-10 0,5 1 12 0,0-1-12 16,-5 1 9-16,5 0-9 0,-5 4 0 0,5-5 9 15,0 5-9-15,0 0 8 0,-5 1-8 0,5-1 8 16,-5 0-8-16,5 0 10 0,-5-5-10 0,0 5 10 15,0 0-1-15,6 0 0 0,-6-4 0 0,5 4 0 16,-5 0 0-16,0 0 0 0,5-4 0 0,-5 4 0 16,5-4 2-16,-5 4 0 0,5-5 0 0,-5 5 0 15,5-4-11-15,0 4 0 0,0-5 0 0,-5 6 0 16,5-6 11-16,5 5-3 0,-10-4-8 0,5 4 12 16,0 0-12-16,-5 0 11 0,5-4-11 0,0 4 10 15,-5-5-10-15,0 5 8 0,5-4-8 0,0 4 8 16,0-4-8-16,-5 4 0 0,5-5 9 0,0 1-9 15,0-1 8-15,0 1-8 0,-5 0 10 0,5-1-10 16,5 1 8-16,-5-1-8 0,0-4 0 0,0 1 0 0,0-1 8 16,5 4-8-16,-5-4 0 0,-5 1 0 0,5-1 0 0,5 4 0 15,-5 1 0-15,-5 0 0 0,0-1 8 0,5 1-8 16,6 4 0-16,-6-5 0 0,-5 5 0 0,0 0 8 16,10 1-8-16,-5-1 0 0,0 0 0 0,0 4 0 15,0-4 8-15,0 0-8 0,5 0 0 0,0-4 8 16,-10 4-8-16,5 0 0 0,5 0 9 0,-5 0-9 15,0 0 8-15,-5-4-8 0,0 4 0 0,5-4 0 16,0-1 8-16,-5 1-8 0,0-1 0 0,0 1 0 0,10 4 0 16,-5-4 8-16,-5 4-8 0,0 0 0 0,0 0 0 15,0 9 8-15,10-14 7 0,-10 5 1 0,5 0 0 0,-5 5 0 16,10-5-25-16,-5 0-5 0,-5 9-1 0,5-9 0 16,0 0 25-16,-5 9 5 0,0-9 1 0,0 0 0 15,0-4-26-15,0 4-5 0,5 0-1 0,-5 9 0 16,0-9 16-16,0 0 0 0,5 0 0 0,-5 0 0 15,5 0 10-15,-5 0 5 0,5-4 1 0,-5 4 0 16,5-4-24-16,1 4-5 0,-6-5-1 0,5 5 0 16,0-4 14-16,0 4 0 0,-5-4 0 0,0-1 0 15,5 5 0-15,0-4 8 0,-5 0-8 0,0-1 0 16,0 5 8-16,0-4-8 0,5 4 0 0,0-5 0 16,-5 6 11-16,0-6-11 0,5 5 10 0,0-4-10 15,-5 4 0-15,5 0 0 0,-5 0 0 0,5 0 0 16,0 0 0-16,0-4 0 0,-5 4 0 0,0 0 0 15,5-5 0-15,-5 5 0 0,5 1 9 0,-5-1-9 16,0 0 0-16,5 0 0 0,-5-5 0 0,0 5 0 16,0 0 10-16,0 1-10 0,5-1 12 0,0 0-12 0,-5-5 8 0,0 1-8 15,5-1 0-15,-5 1 0 0,5 4 0 0,0-4 0 16,-5 4 0-16,5-5 0 0,0 1 0 0,-5 0 0 16,0 4 0-16,5-5 0 0,0 5 0 0,0-4 0 15,-5 4 0-15,5-4 0 0,-5 4 0 0,5-5 0 16,-5 5 0-16,5-4 0 0,-5-1 0 0,0 1 0 15,5 0 0-15,0 4 0 0,-5-5 0 0,0 1 0 16,5-1 0-16,0 6 0 0,-5-6 0 0,5 5 0 16,-5 0 8-16,5 0-8 0,0 0 0 0,-5 9 0 0,0-9 0 15,0 0 0-15,6 1 0 0,-1-1-12 0,-5 0 1 16,0 9 1-16,0-14 10 0,5 5 0 0,0 0 0 0,-5 0 0 16,0 1 0-16,5-1 0 0,0 0 0 0,-5 0 0 15,5 0 0-15,-5-5 0 0,0 14 0 0,5-9 0 16,0 0 0-16,-5 1 0 0,0 8 0 0,5-9 0 15,-5 0 0-15,0 9 0 0,5-9 0 0,-5 9 0 16,0-14 0-16,0 14 0 0,0 0 0 0,0 0 0 16,0-9 0-16,0 9 0 0,0-9 0 0,0 9 0 15,0-8 0-15,0-1 8 0,0 9-8 0,5-9 0 16,-5 9 0-16,5-9 0 0,0 4 0 0,0 1 0 16,5-5 0-16,0 4 0 0,-10 5 0 0,5-9 8 15,10 5-8-15,-5-5 0 0,-10 5 0 0,0 4 0 16,5-9 0-16,-5 0 0 0,-10 4 0 0,5 1 0 15,-5-1 0-15,10 5 0 0,0 0 0 0,0-4 0 16,-10-1 0-16,5 5 0 0,5 0 0 0,0 0 0 0,0 0 0 16,0 0 0-16,0 0 0 0,0 0 0 0,0 0 0 0,0 0 0 15,-5-4 0-15,10-1 0 0,-5 5 0 0,0 0 0 16,-5-4 0-16,5-1 8 0,5 1-8 0,0 4 0 16,-5-4 0-16,-5 4 0 0,-10 0 0 0,10-5 0 15,5 5 0-15,5 5 0 0,-20-5 0 0,10 0 9 16,5 0-9-16,0 0 10 0,0 0-2 0,5-5 0 15,-5 5 0-15,0 0 0 0,0 0-8 0,0 0 10 16,0-4-10-16,5 4 10 0,-5 0-10 0,0 0 0 16,0-5 0-16,-5 5 0 0,0 0 0 0,5 0 0 15,5 5 0-15,-10-1 0 0,-10-4 0 0,5 5-9 16,10-5 9-16,0 0-13 16,-5 4-16-16,0 5-3 0,10-5-1 0,-5-4-565 0,0 0-113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10:28.603"/>
    </inkml:context>
    <inkml:brush xml:id="br0">
      <inkml:brushProperty name="width" value="0.09333" units="cm"/>
      <inkml:brushProperty name="height" value="0.09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774ECA35-BBA9-4A93-8DE9-3F334CE5E667}" emma:medium="tactile" emma:mode="ink">
          <msink:context xmlns:msink="http://schemas.microsoft.com/ink/2010/main" type="inkDrawing"/>
        </emma:interpretation>
      </emma:emma>
    </inkml:annotationXML>
    <inkml:trace contextRef="#ctx0" brushRef="#br0">0 0 565 0,'0'0'12'0,"0"0"2"0,0 0 1 0,0 0 2 0,0 0-17 0,0 0 0 0,0 0 0 0,0 0 0 15,0 0 26-15,0 0 2 0,0 0 0 0,0 0 0 16,0 0-8-16,0 0-2 0,0 0 0 0,0 0 0 16,0 0-10-16,0 0-8 0,0 0 9 0,0 0-9 15,0 0 38-15,0 0 2 0,0 0 0 0,0 0 0 16,0 0-3-16,0 0 0 0,0 0 0 0,0 0 0 15,0 0-19-15,0 0-4 0,0 0-1 0,0 0 0 16,0 0-5-16,0 0-8 0,0 0 11 0,0 0-11 16,0 0 13-16,0 0-4 0,0 0-1 0,0 0 0 15,0 0-8-15,0 0 0 0,0 0 0 0,0 0 8 16,0 0 8-16,0 0 0 0,0 0 1 0,0 0 0 16,0 0 5-16,0 0 1 0,0 0 0 0,0 0 0 15,0 0-8-15,0 0-2 0,0 0 0 0,0 0 0 16,0 0-1-16,0 0 0 0,0 0 0 0,0 0 0 0,0 0-1 0,0 0-1 15,0 0 0-15,0 0 0 0,0 0 2 0,0 0 1 16,0 0 0-16,0 0 0 0,0 0 0 0,0 0 0 16,0 0 0-16,11 9 0 0,-11-9 6 0,0 0 1 15,0 0 0-15,0 0 0 0,0 0-20 0,0 0 0 16,0 0 0-16,0 0 0 0,0 0-11 0,5 9 1 16,-5-9 0-16,0 0 0 0,0 0 10 0,0 0 0 15,0 0 0-15,5 9 0 0,-5-9 10 0,0 0-2 16,5 13-8-16,-5-13 12 0,0 0-12 0,0 0 11 15,5 9-11-15,-5 5 10 0,0-5-10 0,0-1 8 0,0-8-8 16,5 9 8-16,-5-9-8 0,0 9 0 0,0-9 0 0,5 14 8 16,-5-14-8-16,0 0 10 0,0 0-10 0,0 0 10 15,0 0-10-15,0 0 12 0,0 0-12 0,0 0 12 16,0 0-3-16,0 0 0 0,0 0 0 0,0 0 0 16,0 0-9-16,5 9 0 0,-5-9 9 0,0 0-9 15,0 0 11-15,0 0-3 0,5 9 0 0,-5-9 0 16,0 0-8-16,0 0-14 0,5 9 3 0,0-1 1 15,-5-8 18-15,0 0 4 0,0 0 1 0,0 0 0 16,0 0-13-16,0 0 0 0,0 0 0 0,0 0 0 16,0 0 0-16,5 9 0 0,-5-9 8 0,0 0-8 15,0 0 17-15,0 0 1 0,0 0 0 0,5 9 0 16,-5-9-18-16,0 0 0 0,0 0 8 0,0 0-8 16,5 14-8-16,-5-14-6 0,0 0-1 0,5 9 0 0,0 4 23 0,-5-13 5 15,0 0 1-15,0 0 0 0,0 0-14 0,5 9-10 16,-5-9 2-16,0 0 0 0,0 0 8 0,0 0 0 15,0 0 0-15,0 0 0 0,0 0 0 0,5 13 0 16,-5-13 0-16,5 9 8 0,-5-9-8 0,0 0 8 16,0 0-8-16,0 0 8 0,5 9-8 0,-5-9 0 15,0 0 0-15,5 14 0 0,0-5 8 0,-5-9 0 16,0 0 0-16,0 0 0 0,0 0-8 0,5 13-8 16,-5-13 8-16,0 0-12 0,0 0 12 0,0 0 0 15,0 0 10-15,0 0-10 0,5 9 10 0,-5-9-10 16,5 9 10-16,-5-9-10 0,0 0 8 0,0 0-8 0,5 13 0 15,-5-13 9-15,0 0-9 0,0 0 0 0,0 0 0 16,5 9 0-16,5 0 0 0,-10-9 0 0,0 0 0 0,0 0 8 16,0 0-8-16,5 14 0 0,-5-14 0 0,0 0 0 15,0 0 0-15,5 9 0 0,5-1 0 0,-10-8 8 16,0 0-8-16,0 0 0 0,0 0 0 0,5 9 8 16,-5-9-8-16,0 0 0 0,0 0 0 0,10 9 0 15,-10-9 0-15,0 0 8 0,0 0-8 0,0 0 0 16,6 9 0-16,-1 5 8 0,-5-14-8 0,0 0 0 15,0 0 0-15,0 0 0 0,5 9 8 0,-5-9-8 16,0 0 0-16,5 13 0 0,-5-13 0 0,0 0 0 16,0 0 0-16,0 9 0 0,0-9 0 0,0 0 0 15,0 0 0-15,5 13 0 0,-5-13 0 0,0 0 0 16,0 0 0-16,5 9 0 0,-5-9 0 0,0 0 8 16,5 14-8-16,-5-14 0 0,0 0 0 0,0 0 0 15,5 9 0-15,-5-9 0 0,0 0 0 0,0 0 0 16,0 13 0-16,0-13 0 0,0 0 0 0,0 0 8 0,0 0-8 15,0 0 0-15,0 0 0 0,5 9 0 0,0 4 0 0,-5-13 0 16,0 0 0-16,0 0 8 0,10 9-8 0,-10-9 0 16,0 0 0-16,0 14 0 0,0-14 0 0,0 0 0 15,-5 9 0-15,5-9 0 0,0 0 0 0,0 0 0 16,0 0 0-16,0 9 0 0,-5 0 0 0,5-9 0 16,0 0 0-16,0 0 0 0,0 0 0 0,0 0 0 15,5 13 0-15,-5-13 0 0,0 0 0 0,5 9 0 16,-5-9 0-16,0 0 0 0,0 0 0 0,0 0 0 15,0 0 0-15,5 9 0 0,5 0 0 0,-10-9 8 0,0 0-8 16,0 0 0-16,0 0 0 0,0 13 0 0,0-13 0 0,5 9 0 16,-5-9 0-16,0 0 0 0,0 0 0 0,5 14 0 15,-10-6 0-15,5-8 0 0,0 0 0 0,0 0 0 16,0 0 0-16,0 0 0 0,0 9 0 0,0-9 0 16,10 14 0-16,-5-5 0 0,-5-9 0 0,0 0 0 15,0 0 0-15,5 9 0 0,-5-9 0 0,0 13 0 16,0-13 0-16,0 0 0 0,0 0 0 0,0 0 0 15,0 9 0-15,0-9 0 0,0 0 0 0,0 0 0 16,0 0 0-16,0 9 0 0,0 4 0 0,0-13 0 16,0 0 0-16,10 14 0 0,-10-14 0 0,0 0 0 15,0 0 0-15,0 0 0 0,0 9 0 0,5 4 0 16,-5-13 0-16,0 0 0 0,0 0 0 0,0 0 0 16,0 0 0-16,0 0 0 0,0 0 0 0,5 9 0 15,-5 4 0-15,0-13 8 0,0 0-8 0,0 0 0 0,0 0 0 0,5 9 0 16,-5 5 0-16,0-14 0 0,0 0 0 0,0 0 0 15,5 9 0-15,-5 0 0 0,0-5 0 0,0-4 0 16,0 0 0-16,0 5 0 0,0 4 0 0,0-9 0 16,0 0 0-16,0 0 0 0,5 4 0 0,-5-4 0 15,0 0 0-15,5 9 0 0,-5-9 0 0,0 0 0 16,0 0 0-16,5 9 0 0,-5-9 0 0,0 0 0 16,0 9 0-16,5 0 0 0,-5-9 0 0,0 0 0 15,0 0 0-15,0 0 0 0,0 0 0 0,0 0 0 16,0 0 0-16,0 0 0 0,0 9 0 0,5 0 0 15,-5-9 0-15,0 0 0 0,0 9 0 0,0-9 0 0,0 0 0 16,5 4 0-16,-5-4 0 0,0 0 0 0,0 0 0 0,0 0 0 16,0 0 0-16,5 13 0 0,-5-13 0 0,0 0 0 15,0 0 0-15,10 9 0 0,-10-9 0 0,0 0 0 16,0 0 0-16,5 9 0 0,-5-9 0 0,0 0 0 16,0 0 0-16,0 14 0 0,0-14 0 0,5 4 0 15,-5-4 0-15,0 0 0 0,0 0 0 0,0 0 0 16,0 0 0-16,0 0 0 0,0 0 8 0,0 0-8 15,0 0 0-15,6 9 0 0,-6-9 0 0,0 9 0 16,0-9 0-16,0 0 0 0,0 0 0 0,0 0 0 16,0 0 0-16,0 0 0 0,0 0 0 0,0 0 0 15,0 0 0-15,0 0 0 0,0 0 0 0,5 9 0 16,-5-9 0-16,0 0 0 0,0 0 0 0,0 0 0 16,5 9 0-16,-5-9 0 0,0 0 0 0,0 0 0 15,0 0 0-15,5 9 0 0,-5-9 0 0,0 0 0 0,0 0 0 16,0 0 0-16,0 0 0 0,0 0 0 15,0 0 0-15,5 9 0 0,-5-9 0 0,0 0 0 0,0 0 0 0,0 0 0 16,0 0 0-16,10 4 0 0,-10-4 0 0,0 0 0 16,0 0 0-16,0 0 0 0,0 0 0 0,0 0 0 15,0 0 0-15,0 0 0 0,10 9 0 0,-5 0 0 16,-5-9 0-16,5 5 0 0,-5-5 0 0,0 0 0 16,0 0 0-16,0 0 0 0,0 0 0 0,5 13 0 15,-5-13 0-15,5 9 0 0,0 0 0 0,-5-9 0 16,0 0 0-16,10 4 0 0,-10-4 0 0,0 0 0 15,0 0 0-15,0 0 0 0,0 0 0 0,5 9 0 16,-5-9 0-16,0 0 0 0,0 0 0 0,0 0 0 16,0 0 0-16,0 0 0 0,0 0 0 0,10 9 0 0,-10-9 0 0,0 0 0 15,0 0 0-15,0 0 0 0,0 0 0 0,10 5 0 16,-10-5 0-16,0 0 0 0,0 0 0 0,5 9 0 16,-5-9 0-16,0 0 0 0,0 0 0 0,10 9 0 15,-10-9 0-15,5 4 0 0,-5-4 0 0,0 0 0 16,10 13 0-16,-5-4 0 0,-5-9 0 0,0 0 0 15,0 0 0-15,5 9 0 0,-5-9 0 0,0 0 0 16,5 9 0-16,-5-9 0 0,10 9 0 0,0 0 0 16,-10-9 0-16,0 0 0 0,0 0 0 0,5 9 0 15,-5-9 0-15,0 0 0 0,0 0 0 0,0 0 0 16,0 0 0-16,10 9 0 0,-4 0 0 0,-6-9 0 16,0 0 0-16,0 0 0 0,0 0 0 0,0 0 0 15,5 13 0-15,-5-13 0 0,0 0 0 0,5 9 0 16,-5-9 0-16,5 14 0 0,0-5 0 0,-5-9 0 15,0 0 0-15,0 0 0 0,0 0 0 0,5 9 0 0,-5-9 0 16,0 0 0-16,0 0 0 0,5 13 0 0,-5-13 0 16,0 0 0-16,0 0 0 0,5 9 0 0,-5-9 0 15,5 9 0-15,-5-9 0 0,0 0 0 0,0 0 0 0,0 0 0 16,0 0 0-16,0 9 0 0,0-9 0 16,0 0 0-16,0 0 0 0,5 9 0 0,-5-9 0 0,0 0 0 15,0 0 0-15,0 0 0 0,0 9 0 0,0-9 0 16,0 0 0-16,0 0 0 0,0 0 0 0,5 13 0 15,-5-13 0-15,0 0 0 0,0 0 0 0,0 0 0 16,0 9 0-16,0-9 0 0,0 0 0 0,5 9 0 16,-5-9 0-16,0 0 0 0,0 0 0 0,0 0 0 15,5 13 0-15,-5-4 0 0,0-9 0 0,0 0 0 16,0 9 0-16,0-9 0 0,0 0 0 0,0 0 0 0,0 0 0 16,5 14 0-16,-5-14 0 0,0 9 0 0,0-9 0 15,0 9 0-15,0-9 0 0,0 0 0 0,0 0 0 0,0 13 0 16,0-13 0-16,0 0 0 0,0 0 0 0,0 0 0 15,0 0 0-15,0 9 0 0,0-9 0 0,0 0 0 16,0 0 0-16,0 13 0 0,0-13 0 0,0 0 0 16,0 0 0-16,0 9 0 0,0 5 0 0,0-5 0 15,0-9 0-15,0 0 0 0,0 9 0 0,0-9 0 16,0 0 0-16,0 0 0 0,0 0 0 0,0 8 0 16,0-8 0-16,0 0 0 0,-5 9 0 0,5-9 0 15,0 0 0-15,0 0 0 0,0 14 0 0,0-14 0 16,0 9 0-16,0-9 0 0,0 0 0 0,0 0 0 15,0 9 0-15,0-9 0 0,0 0 0 0,0 9 0 16,0-9 0-16,0 0 0 0,0 0 0 0,0 0 0 0,0 0 0 0,-5 13 0 16,5-13 0-16,0 0 8 0,0 0-8 0,0 0 0 15,0 0 0-15,0 0 8 0,-5 9-8 0,0-5 0 16,5-4 0-16,0 0 0 0,0 0 0 0,0 0 0 16,0 0 0-16,0 0 0 0,0 9 0 0,0-9 0 15,0 0 0-15,-10 9 0 0,5 0 0 0,5-9 0 16,0 0 0-16,-5 5 0 0,5-5 0 0,0 0 0 15,0 0 0-15,0 0 0 0,0 0 0 0,0 0 0 16,0 0 0-16,0 0 0 0,0 0 0 0,-10 9 0 16,5-5 0-16,5-4 0 0,0 0 0 0,-5 9 0 15,5-9 0-15,0 0 0 0,0 0 0 0,0 0 0 0,0 0 0 16,-11 9 0-16,6 0 0 0,5-9 0 0,0 0 0 0,-5 4 0 16,5-4 0-16,0 0 0 0,0 0 0 0,0 0 0 15,0 0 0-15,-10 9 0 0,5-4 0 16,5-5 0-16,0 0 0 0,-5 9 0 0,5-9 0 0,0 0 0 15,0 0 0-15,0 0 0 0,0 0 0 0,-10 9 0 16,5-5 0-16,5-4 0 0,0 0 0 0,-5 5 0 16,0-1 0-16,5-4 0 0,0 0 0 0,0 0 0 15,0 0 0-15,0 0 0 0,0 0 0 0,0 0 0 16,0 0 0-16,-5 9 0 0,5-9 0 0,0 0 0 16,-5 9 0-16,5-9 0 0,0 0 0 0,0 0 0 15,0 0 0-15,0 0 0 0,0 0 0 0,-5 9 0 16,5-9 0-16,0 0 0 0,0 0 0 0,-5 13 0 15,0-4 0-15,5-9 0 0,0 0 0 0,0 9 0 16,0 0 0-16,0-9 0 0,0 9 0 0,0-9 0 0,0 0 0 16,0 0 0-16,-5 13 0 0,5-13 0 0,0 0 0 15,-5 9 0-15,5-9 0 0,0 0 0 0,0 0 0 0,0 0 0 16,0 0 0-16,-5 14 0 0,0-5 0 16,5-9 0-16,0 0 0 0,-5 9 0 0,-5 0 0 0,10-9 0 15,0 0 0-15,0 0 0 0,0 0 0 0,-5 9 0 16,5-9 0-16,0 0 0 0,0 0 0 0,-5 4 0 15,5-4 0-15,0 0 0 0,0 0 0 0,-10 13 0 16,10-13 0-16,0 0 0 0,0 0 0 0,0 0 0 16,0 0 0-16,-5 9 0 0,0-4 0 0,5-5 0 15,0 0 0-15,-5 9 0 0,-5 0 0 0,10-9 0 16,0 0 0-16,0 0 0 0,0 0 0 0,0 0 0 0,0 0 0 16,0 0 0-16,0 0 0 0,-5 4 0 0,5-4 0 15,0 0 0-15,0 0 0 0,0 0 0 0,-10 9 0 0,10-9 0 16,0 0 0-16,0 0 0 0,0 0 0 0,0 0 0 15,0 0 0-15,0 0 0 0,0 0 0 16,-11 9 0-16,6 0 0 0,5-9 0 0,-10 4 0 0,10-4 0 16,0 0 0-16,-5 9 0 0,5-9 0 0,0 0 0 15,0 0 0-15,-5 14 0 0,5-14 0 0,0 0 0 16,0 0 0-16,0 0 0 0,0 0 0 0,-5 9 0 16,5-9 0-16,0 0 0 0,-10 13 0 0,5-4 0 15,0 0 0-15,5-9 0 0,0 0 0 0,0 0 0 16,0 0 0-16,-5 9 0 0,5-9 0 0,0 0 0 15,0 0 0-15,0 0 8 0,-5 9-8 0,5-9 0 16,0 0 8-16,-5 13-8 0,5-13 0 0,0 0 8 16,0 0-8-16,0 0 0 0,0 0 0 0,0 0 8 0,0 0-8 15,-5 14 0-15,5-14 0 0,0 9 0 0,-5 0 0 16,5-9 0-16,0 0 0 0,0 0 0 0,0 0 0 0,0 0 0 16,0 0 0-16,0 13 8 0,0-13-8 0,0 9 0 15,0-9 0-15,0 9 0 0,0-9 0 0,0 0 0 16,0 0 0-16,0 0 0 0,0 0 0 0,0 9 8 15,0-9-8-15,0 13 0 0,0-13 0 0,0 0 8 16,-5 9-8-16,5-9 0 0,5 14 0 0,-5-14 0 16,0 0 0-16,0 0 0 0,-5 13 0 0,5-4 0 15,0-9 0-15,-5 13 0 0,0-4 0 0,5-9 0 16,5 9 0-16,-5-9 0 0,0 0 0 0,0 0 0 16,-5 14 0-16,5-14 0 0,0 0 0 0,0 13 0 0,0-13 0 15,0 0 0-15,5 9 0 0,-5-9 0 0,0 0 0 16,0 0 0-16,0 13 0 0,0-13 0 0,0 0 0 0,-5 9 0 15,0 0 0-15,5-9 0 0,0 0 8 0,-5 14-8 16,0-6 0-16,5-8 0 0,-5 9 0 0,5-9 0 16,0 9 0-16,0-9 0 0,0 0 0 0,0 0 0 15,0 0 0-15,-10 14 0 0,10-14 0 0,0 0 8 16,0 0-8-16,-5 9 8 0,0 0-8 0,0 4 8 16,0-4 0-16,5-9 0 0,0 0 0 0,-5 9 0 15,5-9-8-15,-5 9 0 0,0 4 0 0,5-13 0 16,-5 9 0-16,5 5 0 0,0-14 0 0,0 0 0 15,0 0 8-15,-10 9-8 0,10-9 0 0,0 8 8 16,-5 1-8-16,5-9 0 0,0 0 0 0,0 0 0 0,0 0 0 16,0 0 10-16,-11 14-10 0,11-14 10 0,0 0-10 15,0 0 0-15,-5 9 0 0,5-9 8 0,0 0-8 0,-5 9 0 16,5-9 0-16,0 0 8 0,-10 9-8 16,5 0 0-16,5-9 0 0,0 0 8 0,0 0-8 0,0 0 8 15,0 0-8-15,0 0 8 0,0 0-8 0,0 0 0 16,-5 13 0-16,0-4 0 0,5-9 0 0,0 0 0 15,-5 9 0-15,5-9 0 0,0 0 0 0,-5 4 0 16,5-4 0-16,0 0 0 0,0 0 0 0,-5 14 0 16,5-14 0-16,0 0 0 0,-5 9 0 0,0 0 0 15,5-9 8-15,0 0-8 0,0 0 9 0,-5 13-9 16,5-13 10-16,0 0-10 0,0 0 8 0,0 0-8 16,-5 9 0-16,5-9 9 0,0 0-9 0,0 0 0 0,-5 13 9 15,5-13-9-15,0 0 0 0,-5 9 8 0,0 0-8 0,5-9 0 16,0 0 0-16,0 14 0 0,0-14 0 0,0 0 0 15,0 0 0-15,-5 13 0 0,5-4 0 0,0-9 0 16,0 0 0-16,0 0 0 0,0 0 0 0,-5 13 0 16,5-4 0-16,0-9 0 0,-5 14 0 0,5-14 0 15,0 0 0-15,0 0 8 0,0 9-8 0,0-9 0 16,0 0 0-16,0 0 0 0,0 0 0 0,-5 13 0 16,5-13 0-16,0 9 0 0,0-9 0 0,0 0 0 15,0 0 0-15,0 0 0 0,0 0 0 0,0 9 0 16,0-9 0-16,-5 13 0 0,5-13 0 0,0 9 0 15,0-9 0-15,0 0 0 0,0 9 0 0,0-9 0 16,0 0 0-16,0 0 0 0,0 0 0 0,0 0 0 16,0 0 0-16,0 0 0 0,0 14 0 0,0-14 0 15,-5 9 18-15,5-9-1 0,0 0 0 0,0 0 0 0,0 0-25 16,0 13-6-16,0-13-1 0,0 0 0 0,0 0 15 0,0 0 0 16,-5 9 0-16,0 0 0 0,5-9 0 0,0 0 0 15,0 0 0-15,0 9 0 0,0-9 0 0,0 0 0 16,0 13 0-16,0-13 0 0,0 0 0 0,0 0 0 15,0 0 0-15,0 0 0 0,0 0 0 0,0 0 0 16,0 9 0-16,0-9 0 0,0 0 0 0,0 0 0 16,0 0 0-16,0 0 0 0,0 0 0 0,0 0 0 15,0 0 8-15,0 0-8 0,0 0 0 0,-5 14 0 16,5-6 0-16,0-8 0 0,0 0 0 0,0 0 0 16,0 14 0-16,0-14 0 0,0 0 0 0,0 0 0 15,0 0 0-15,0 13 0 0,0-13 0 0,0 0 0 0,0 0 0 16,0 9 0-16,0 5 0 0,0-14 0 0,0 0 0 15,0 0 0-15,0 0 0 0,0 0 0 0,0 9 0 0,5-1 0 16,-5-8 0-16,5 9 0 0,-5-9 0 0,0 0 0 16,0 0 0-16,0 0 0 0,0 0 0 0,0 0 0 15,0 0 0-15,0 14 0 0,0-14 0 0,0 0 0 16,0 0 0-16,0 0 0 0,0 0 0 0,0 0 0 16,0 0 0-16,0 0 0 0,0 0 0 0,0 0 0 15,5 13 0-15,0-4 0 0,-5-9 0 0,0 0 0 16,0 0 13-16,0 0-1 0,0 0 0 0,0 0 0 15,0 0-12-15,5 9-16 0,-5 0 3 0,0-9 1 16,0 0 12-16,0 0 0 0,0 0 0 0,5 9 0 16,-5-9 0-16,5 13 0 0,-5-13 0 0,0 0 0 15,0 0 0-15,0 0 0 0,0 0 0 0,0 0 0 0,5 9 0 16,-5-9 0-16,0 0 0 0,0 9 0 0,0-9 0 16,0 0 0-16,0 0 0 0,5 14 0 0,-5-14 0 15,0 0 0-15,0 0 0 0,0 9 0 0,0-9 0 0,0 0 0 16,5 13 0-16,-5-13 0 0,0 0 0 0,0 13 0 15,-5-4 0-15,5-9 0 0,0 0 0 0,5 14 0 16,-5-5 0-16,0 0 0 0,0-9 0 0,0 0 0 16,-5 13 0-16,5 0 0 0,0-4 0 0,0-9 0 15,0 0 0-15,0 0 0 0,0 0 0 0,0 0 0 16,0 0 8-16,0 0-8 0,0 14 0 0,0-5 8 16,0-9-8-16,0 0 0 0,0 0 12 0,0 13-4 0,0-4 0 15,0-9-8-15,0 0 9 0,0 0-9 0,0 13 0 16,0 1 9-16,0-14-9 0,0 0 0 0,0 13 0 0,-5-4 0 15,5-9 0-15,0 0 8 0,0 9-8 16,0-9 0-16,0 0 0 0,0 9 0 0,0-9 8 0,0 0-8 16,0 0 0-16,0 9 0 0,0-9 0 0,0 0 8 15,0 0-8-15,0 13 0 0,0-13 0 0,5 9 0 16,-5-9 0-16,0 0 8 0,0 0-8 0,0 9 0 16,0-9 0-16,0 0 0 0,0 14 8 0,5-5-8 15,-5-9 0-15,0 0 0 0,0 0 0 0,5 13 0 16,-5-13 0-16,0 13 0 0,0-13 0 0,0 0 0 15,0 0 0-15,5 14 0 0,-5-14 0 0,5 9 0 16,-5-9 0-16,5 13 0 0,-5-13 0 0,0 9 0 16,5 0 0-16,-5-9 0 0,0 0 0 0,5 9 8 15,0 4-8-15,-5-13 0 0,0 0 0 0,5 9 0 16,-5-9 0-16,0 0 0 0,5 9 0 0,0 0 0 0,-5-9 0 0,0 0 0 16,5 9 0-16,-5-9 0 0,5 14 0 15,-5-14 0-15,0 0 0 0,10 9 0 0,-5 4 0 16,0-4 0-16,-5-9 0 0,0 0 0 0,6 9 0 0,-6-9 0 15,5 13 0-15,0-4 0 0,0 0 0 0,-5-9 0 16,0 9 0-16,0-9 0 0,0 0 0 0,5 13 0 16,0-4 0-16,-5-9 0 0,-5 14 0 0,5-14 0 15,0 0 0-15,0 0 0 0,0 9 0 0,0-9 0 16,0 0 0-16,0 0 0 0,0 0 0 0,0 0 0 16,5 9 0-16,-5-9 0 0,0 0 0 0,5 9 0 15,-5-9 0-15,0 0 0 0,0 0 0 0,0 0 0 16,5 13 0-16,-5-13 0 0,0 0 0 0,0 0 0 0,0 0 0 15,0 9 0-15,0 0 0 0,0-9 0 0,0 0 0 0,0 0 0 16,0 13 0-16,0-13 0 0,0 0 0 0,0 0 0 16,0 0 0-16,5 9 0 0,-5-9 0 0,0 0 0 15,0 0 0-15,0 0 0 0,0 0 0 0,0 0 0 16,0 0 0-16,0 0 0 0,0 0 0 0,0 0 0 16,0 0 0-16,0 0 0 0,0 0 0 0,5 9 0 15,-5-9 0-15,0 0 8 0,0 0-8 0,0 0 0 16,-5 14 0-16,5-1 0 0,0-13 0 0,0 0 0 15,0 0 0-15,0 0 0 0,0 0 8 0,0 0-8 16,5 13 0-16,-5-13 0 0,0 0 0 0,0 0 0 16,0 0 0-16,0 0 0 0,0 0 0 0,0 0 0 15,0 0 0-15,0 0 0 0,0 0 0 0,0 14 0 16,0-5 0-16,0-9 0 0,0 0 0 0,0 0 0 0,0 13 0 16,0-13 0-16,0 0 0 0,0 0 0 0,0 0 0 0,10 9 0 15,-10-9 0-15,0 0 0 0,0 0 0 0,0 0 0 16,0 13 0-16,0-13 0 0,0 0 0 0,0 0 0 15,0 0 0-15,5 14 0 0,-5-1 0 0,0-13 0 16,0 0 0-16,10 14 0 0,-10-1 0 0,0-13 0 16,0 0 0-16,0 0 0 0,5 9 0 0,-5-9 0 15,0 0 0-15,0 0 0 0,0 0 0 0,10 13 0 16,-10-13 0-16,10 9 0 0,0-4 0 0,-10-5 0 16,0 0 0-16,5 9 0 0,-5-9 0 0,5 9 0 15,-5-9 0-15,0 0 0 0,0 0 0 0,-5 9 0 16,5-9 0-16,0 0 0 0,5 9 0 0,-5-9 0 0,0 0 0 15,0 0 0-15,5 13 0 0,-5-13 0 0,0 0 0 0,0 0 0 16,0 0 0-16,0 0 0 0,0 0 0 0,0 0 0 16,0 0 0-16,0 0 0 0,10 9 0 0,-10-9 0 15,0 0 0-15,0 0 0 0,0 0 0 0,10 4 0 16,0 5 0-16,-10-9 0 0,0 0 0 0,10 9 0 16,-5 0 0-16,-5-9 0 0,0 0 0 0,0 0 0 15,10 9 0-15,-10-9 0 0,0 0 0 0,0 0 0 16,0 0 0-16,0 0 0 0,0 0 0 0,0 0 0 15,0 0 0-15,0 0 0 0,0 0 0 0,0 0 0 16,0 0 0-16,11 9 0 0,-11-9 0 0,0 0 0 16,0 0 0-16,0 0 0 0,0 0 0 0,15 5 0 15,-5-1 0-15,-10-4 0 0,0 0 0 0,10 0 0 16,-10 0 0-16,0 0 0 0,0 0 0 0,0 0 0 16,0 0 0-16,15 9 0 0,0-5 0 0,-15-4 0 0,0 0 0 15,0 0 0-15,0 0 0 0,10 5 0 0,-10-5 0 0,0 0 0 16,0 0 0-16,15 4 0 0,-5-4 0 15,-10 0 0-15,0 0 0 0,10 5 0 0,-10-5 0 0,0 0 0 16,0 0 0-16,0 0 0 0,15 4 0 0,-15-4 0 16,5 5 0-16,-5-5 0 0,0 0 0 0,15 4 0 15,-15-4 0-15,0 0 0 0,0 0 0 0,0 0 0 16,0 0 0-16,0 0 0 0,0 0 0 0,0 0 0 16,0 0 0-16,10 5 0 0,-10-5 0 0,0 0 0 15,0 0 0-15,10 9 0 0,-10-9 0 0,0 0 0 16,0 0 0-16,0 0 0 0,10 4 0 0,-5 5 0 0,-5-9 0 0,0 0 0 15,0 0 0-15,0 0 0 0,0 0 0 16,0 0 0-16,0 0 0 0,0 0 0 0,0 0 0 0,0 0 0 16,0 0 0-16,0 0 0 0,0 0 0 0,16 4 0 15,-6 1 0-15,-10-5 0 0,0 0 0 0,10 4 0 16,-10-4 0-16,0 0 0 0,0 0 0 0,0 0 0 16,0 0 0-16,0 0 0 0,0 0 0 0,0 0 0 15,0 0 0-15,0 0 0 0,0 0 0 0,0 0 0 16,0 0 0-16,0 0 0 0,0 0 0 0,15 0 8 15,-15 0-8-15,0 0 0 0,0 0 0 0,10 0 0 16,-10 0 0-16,0 0 0 0,0 0 0 0,10 0 0 16,-10 0 0-16,0 0 0 0,0 0 0 0,0 0 0 15,0 0 0-15,10 0 0 0,-10 0 0 0,0 0 0 16,0 0 0-16,0 0 0 0,0 0 0 0,0 0 0 16,0 0 0-16,0 0 0 0,0 0 0 0,15 0 0 0,-5 0 0 15,-10 0 0-15,0 0 0 0,10 0 0 0,-10 0 0 16,0 0 0-16,0 0 0 0,10 0 0 0,-10 0 0 0,0 0 0 15,0 0 0-15,0 0 0 0,0 0 0 0,10 0 0 16,-10 0 0-16,0 0 0 0,0 0 0 0,15 5 0 16,-15-5 0-16,0 0 0 0,10 0 0 0,-10 0 0 15,0 0 0-15,10 0 0 0,-10 0 0 0,0 0 0 16,0 0 0-16,15 0 0 0,-15 0 0 0,0 0 0 16,11-5 0-16,-11 5 0 0,0 0 0 0,10 0 0 15,-10 0 0-15,0 0 0 0,0 0 0 0,10 0 0 16,-10 0 0-16,0 0 0 0,10-4 0 0,-10 4 0 15,0 0 0-15,0 0 0 0,0 0 0 0,0 0 0 0,10-5 0 16,0 1 0-16,-10 4 0 0,0 0 0 0,0 0 0 16,10-4 0-16,-10 4 0 0,0 0 0 0,5-9 0 0,-5 9 0 15,0 0 0-15,10-5 0 0,-5 1 0 0,-5 4 0 16,0 0 0-16,0 0 0 0,0 0 0 0,0 0 0 16,5-14 0-16,-5 14 0 0,0 0 0 0,0 0 0 15,10-9 0-15,-10 9 0 0,0 0 0 0,5-9 0 16,-5 9 0-16,0 0 0 0,10-9 0 0,-10 9 0 15,0 0 0-15,0 0 0 0,5-4 0 0,-5 4 0 16,0 0 0-16,5-9 0 0,-5 9 0 0,0 0 0 16,10-9 0-16,-10 9 0 0,0 0 0 0,0 0 0 15,5-4 0-15,-5 4 0 0,0 0 0 0,10-9 0 16,-10 9 0-16,0 0 0 0,5-9 0 0,-5 9 0 16,0 0 0-16,0 0 0 0,0 0 0 0,0 0 0 15,0 0 0-15,0 0 0 0,0 0 0 0,0 0 0 0,0 0 0 0,0 0 0 16,10-9 0-16,-10 9 0 0,0 0 0 0,0 0 0 15,0 0 0-15,0 0 0 0,0 0 0 0,10-5 0 16,-10 5 0-16,0 0 0 0,5-4 0 0,-5 4 0 16,0 0 0-16,0 0 0 0,0 0 0 0,0 0 0 15,16-5 0-15,-16 5 0 0,0 0 0 0,10 5 0 16,0-10 0-16,-10 5 0 0,0 0 0 0,0 0 0 16,15 0 0-16,-15 0 0 0,10 0 0 0,-10 0 0 15,0 0 0-15,0 0 0 0,0 0 0 0,10 0 0 16,-10 0 0-16,0 0 0 0,0 0 0 0,0 0 0 15,15-8 0-15,-15 8 0 0,0 0 0 0,0 0 0 16,10 4 0-16,-10-4 0 0,0 0 0 0,0 0 0 0,0 0 0 16,10-4 0-16,5 4 0 0,-15 0 0 0,0 0 0 0,15 0 0 15,-5 0 0-15,-10 0 0 0,0 0 0 0,0 0 0 16,0 0 0-16,0 0 0 0,0 0 0 0,10-5 0 16,0 5 0-16,-10 0 0 0,0 0 0 0,10-4 0 15,0 4 0-15,-10 0 0 0,0 0 0 0,0 0 0 16,0 0 0-16,11-5 0 0,-11 5 0 0,0 0 0 15,0 0 0-15,15 0 0 0,-5-4 0 0,-10 4 0 16,0 0 0-16,0 0 0 0,10-5 0 0,-10 5 0 16,0 0 0-16,0 0 0 0,10-9 0 0,-10 9 0 15,0 0 0-15,0 0 0 0,0 0 0 0,5-4 0 16,-5 4 0-16,0 0 0 0,15-5 0 0,-15 5 0 16,0 0 0-16,0 0 0 0,5-4 0 0,-5 4 0 15,0 0 0-15,15-5 0 0,-15 5 0 0,0 0 0 16,0 0 0-16,0 0 0 0,0 0 0 0,10-4 0 0,5-1 0 15,-15 5 0-15,0 0 0 0,5 0 0 16,5 0 0-16,-10 0 0 0,0 0 0 0,10 0 0 0,-10 0 0 16,0 0 0-16,0 0 0 0,0 0 0 0,0 0 0 0,0 0 0 15,0 0 0-15,0 0 0 0,0 0 0 0,0 0 0 16,0 0 0-16,0 0 0 0,0 0 0 0,0 0 0 16,0 0 0-16,15 0 0 0,-5 0 0 0,-10 0 0 15,0 0 0-15,10 5 0 0,-10-5 0 0,0 0 0 16,0 0 0-16,16 4 0 0,-16-4 0 0,0 0 0 15,0 0 0-15,0 0 0 0,0 0 0 0,10 0 0 16,-10 0 0-16,0 0 0 0,0 0 0 0,0 0 0 0,10 0 0 16,-10 0 0-16,0 0 0 0,0 0 0 0,0 0 0 0,10 0 0 15,-10 0 0-15,0 0 0 0,0 0 0 0,15 0 0 16,-15 0 0-16,0 0 0 0,0 0 0 0,0 0 0 16,0 0 0-16,0 0 0 0,5 0 0 0,-5 0 0 15,0 0 0-15,0 0 0 0,0 0 0 0,0 0 0 16,0 0 0-16,15 5 0 0,-15-5 0 0,0 0 0 15,0 0 0-15,0 0 0 0,0 0 0 0,10 4 0 16,-10-4 0-16,0 0 0 0,0 0 0 0,0 0 0 16,0 0 0-16,0 0 0 0,0 0 0 0,0 0 0 15,0 0 0-15,0 0 0 0,0 0 0 0,0 0 0 16,0 0 0-16,10 5 0 0,0 4 0 0,-10-9 0 16,0 0 0-16,0 0 0 0,10 4 0 0,-10-4 0 15,5 9 0-15,-5-9 0 0,0 0 0 0,10 5 0 16,0-1 0-16,-10-4 0 0,0 0 0 0,0 0 0 0,0 0 0 0,10 9 0 15,-10-9 0-15,0 0 0 0,0 0 0 16,0 0 0-16,5 4 0 0,-5-4 0 0,0 0 0 0,0 0 0 16,0 0 0-16,10 9 0 0,0-9 0 15,-10 0 0-15,0 0 0 0,0 0 0 0,0 0 10 0,0 0-10 16,0 0 12-16,0 0-12 0,0 0 8 0,0 0-8 16,0 0 0-16,0 5 0 0,0-1 8 0,0-4-8 15,0 0 0-15,0 0 0 0,0 0 0 0,0 0 0 16,0 0 0-16,0 0 0 0,0 0 0 0,0 0 0 15,0 0 8-15,5 0-8 0,6 0 0 0,-11 0 0 16,0 0 0-16,0 0 0 0,5 5 0 0,-5-5 0 0,0 0 0 16,0 0 0-16,0 0 0 0,0 0 0 0,0 0 0 15,0 0 0-15,0 0 8 0,0 0-8 0,0 0 0 16,0 0 0-16,0 0 0 0,0 0 0 0,0 0-10 0,0 0 10 16,0 0 0-16,0 0 0 0,0 0 0 0,0 0 8 15,0 0-8-15,0 0 0 0,0 0 0 0,0 0 0 16,0 0 0-16,0 0 0 0,0 0 0 0,0 0 0 15,0 0 0-15,0 0 0 0,0 0 0 0,0 0 8 16,0 0-8-16,0 0 0 0,0 0 0 0,0 0 0 16,0 0 0-16,0 0 0 0,0 0 0 0,0 0 0 15,0 0-9-15,0 0 9 0,0 0-12 0,0 0 12 16,0 0-37-16,0 0-1 16,0 0 0-16,0 0-638 0,-5 9-127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19.41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0BA8E9D-1C85-4193-ACFC-D7F8D93626EF}" emma:medium="tactile" emma:mode="ink">
          <msink:context xmlns:msink="http://schemas.microsoft.com/ink/2010/main" type="writingRegion" rotatedBoundingBox="26717,11395 26024,9752 26801,9424 27494,11067"/>
        </emma:interpretation>
      </emma:emma>
    </inkml:annotationXML>
    <inkml:traceGroup>
      <inkml:annotationXML>
        <emma:emma xmlns:emma="http://www.w3.org/2003/04/emma" version="1.0">
          <emma:interpretation id="{E12A517D-42EE-4315-89A0-50B113CC0FA5}" emma:medium="tactile" emma:mode="ink">
            <msink:context xmlns:msink="http://schemas.microsoft.com/ink/2010/main" type="paragraph" rotatedBoundingBox="26717,11395 26024,9752 26801,9424 27494,11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F3F2C0-1A4D-4E28-81E3-EE382993A2B6}" emma:medium="tactile" emma:mode="ink">
              <msink:context xmlns:msink="http://schemas.microsoft.com/ink/2010/main" type="line" rotatedBoundingBox="26717,11395 26024,9752 26801,9424 27494,11067"/>
            </emma:interpretation>
          </emma:emma>
        </inkml:annotationXML>
        <inkml:traceGroup>
          <inkml:annotationXML>
            <emma:emma xmlns:emma="http://www.w3.org/2003/04/emma" version="1.0">
              <emma:interpretation id="{14A8A68E-5D51-40A6-953F-71D55A2387BF}" emma:medium="tactile" emma:mode="ink">
                <msink:context xmlns:msink="http://schemas.microsoft.com/ink/2010/main" type="inkWord" rotatedBoundingBox="26801,9424 27494,11067 26717,11395 26024,9752"/>
              </emma:interpretation>
              <emma:one-of disjunction-type="recognition" id="oneOf0">
                <emma:interpretation id="interp0" emma:lang="" emma:confidence="0">
                  <emma:literal>"is.</emma:literal>
                </emma:interpretation>
                <emma:interpretation id="interp1" emma:lang="" emma:confidence="0">
                  <emma:literal>"it.</emma:literal>
                </emma:interpretation>
                <emma:interpretation id="interp2" emma:lang="" emma:confidence="0">
                  <emma:literal>"nit.</emma:literal>
                </emma:interpretation>
                <emma:interpretation id="interp3" emma:lang="" emma:confidence="0">
                  <emma:literal>"...i.</emma:literal>
                </emma:interpretation>
                <emma:interpretation id="interp4" emma:lang="" emma:confidence="0">
                  <emma:literal>"i.</emma:literal>
                </emma:interpretation>
              </emma:one-of>
            </emma:emma>
          </inkml:annotationXML>
          <inkml:trace contextRef="#ctx0" brushRef="#br0">819 2078 244 0,'-5'31'0'0,"5"-31"11"0,0 0-3 0,0 0-8 0,0 0 0 0,0 0 0 0,0 0 0 0</inkml:trace>
          <inkml:trace contextRef="#ctx0" brushRef="#br0" timeOffset="238.7461">729 2082 907 0,'0'40'20'0,"0"-40"4"0,0 0 0 0,0 0 2 16,0 0-26-16,0 0 0 0,0 0 0 0,0 0 0 0,0 0 32 0,0 0 0 16,0 0 1-16,0 0 0 0,0 0-14 0,0 0-3 0,0 0-1 15,0 0 0-15,-10 5-15 0,10-5 0 0,0 0 0 16,0 0 0-16,0 0 0 0,0 0-18 0,0 0 4 0,0 0-298 15,0 0-60 1</inkml:trace>
          <inkml:trace contextRef="#ctx0" brushRef="#br0" timeOffset="455.0463">628 2073 802 0,'0'9'17'0,"0"4"4"0,0-13 1 0,0 0 2 0,0 0-24 0,0 0 0 0,0 0 0 0,0 0 0 15,0 0 21-15,0 0 0 0,0 0 0 0,0 14 0 16,0-14-21-16,0 0 8 0,-10 9-8 0,10-9 0 16,0 0 0-16,0 0 0 0,0 0 0 0,0 0 8 0,0 0-20 0,0 0-3 15,0 0-1-15</inkml:trace>
          <inkml:trace contextRef="#ctx0" brushRef="#br0" timeOffset="676.6534">543 2127 795 0,'5'18'17'0,"-5"-10"4"0,-5-3 1 0,5-5 1 0,0 0-23 0,0 0 0 0,0 0 0 0,0 0 0 16,-5 13 38-16,5-13 3 0,0 0 1 0,-5 0 0 16,-1-4-24-16,6 4-5 0,0 0-1 0,-5 0 0 15,5 0-12-15,0 0 0 0,0 0 0 0,0 0-10 16,0 0-7-16,0 0-2 0,-5-5 0 0</inkml:trace>
          <inkml:trace contextRef="#ctx0" brushRef="#br0" timeOffset="879.6873">447 2100 691 0,'-5'13'15'0,"10"1"3"0,0-1 1 0,-5-13 1 0,0 0-20 0,0 0 0 15,0 0 0-15,0 0 0 0,0 0 20 0,0 0 0 16,0 0 0-16,0 0 0 0,0 13-20 0,0-13 0 15,-5 5 0-15,5-5 0 0,0 0-14 0,0 0-6 16,0 0-2-16,0 0-295 16</inkml:trace>
          <inkml:trace contextRef="#ctx0" brushRef="#br0" timeOffset="1119.3732">286 2153 709 0,'5'-35'20'0,"0"35"4"0,5 13-24 0,-5-4 0 0,-5-9 0 0,0 5 0 15,5-1 28-15,-5-4 0 0,0 0 0 0,0 0 0 16,5 0-8-16,-5 0 0 0,0 0-1 0,0 0 0 16,-10 0-11-16,10 0-8 0,0 0 9 0,-10 0-9 15,-10 0 0-15,20 0 0 0,0 0 0 0,0 0 0 16,0 0 0-16,0 0 0 0,0 0 0 0,0 0 0 15,5 0 0-15,-5 0-8 0,0 0-1 0,0 0-244 16,5 0-49-16</inkml:trace>
          <inkml:trace contextRef="#ctx0" brushRef="#br0" timeOffset="1316.629">256 2046 817 0,'0'0'17'0,"0"0"4"0,0 0 1 0,-5 9 2 0,-5-4-24 0,10-5 0 16,0 0 0-16,-10 9 0 0,0-5 13 0,10-4-2 16,0 0-1-16,0 0 0 0,0 0-10 0,0 0 0 15,0 0 0-15,0 0-11 0,10 9 11 0,-10 0 0 16,-10-9 0-16,10 0-8 16,10 4-16-16,-10-4-4 0,0 0 0 0,0 0-201 15,0 0-41-15</inkml:trace>
          <inkml:trace contextRef="#ctx0" brushRef="#br0" timeOffset="1596.5237">85 2104 757 0,'40'-18'21'0,"-40"18"6"0,0 0-27 0,0 0 0 0,0 0 0 0,5 9 0 15,5 0 28-15,-10-9 0 0,0 0 0 0,0 0 0 16,15 0-3-16,-15 0 0 0,0 0 0 0,0 0 0 15,0 0-16-15,0 0-9 0,0 0 10 0,0 0-10 16,-10-4 0-16,10 4 0 0,0 0 0 0,-10-9 0 16,-5 4 0-16,15 5 0 0,0 0 0 0,0 0 0 15,0 0 9-15,0 0-9 0,0 0 8 0,-5-4-8 16,10-5 0-16,-5 9 8 0,0 0-8 0,0 0 0 16,0 0 0-16,0 0-16 0,0 0 3 0,0 0-264 15,0 0-53-15</inkml:trace>
          <inkml:trace contextRef="#ctx0" brushRef="#br0" timeOffset="1874.0239">25 2042 810 0,'0'0'17'0,"0"9"4"0,0-9 1 0,-5 9 2 0,-5-5-24 0,10-4 0 0,0 0 0 0,0 0 0 15,-10 5 35-15,10-5 2 0,0 0 1 0,0 0 0 16,0 0-16-16,0 0-3 0,-10 4-1 0,10-4 0 16,0 0-7-16,0 0-2 0,0 0 0 0,0 0 0 15,0 0-9-15,0 0 0 0,0 0 0 0,0 0 0 16,0 0-16-16,0 0-6 0,-5-4-1 0,0-1-273 15,-11 1-54-15</inkml:trace>
          <inkml:trace contextRef="#ctx0" brushRef="#br0" timeOffset="2157.1171">-106 1975 723 0,'0'0'16'0,"0"18"3"0,-10-5 1 0,10-13 0 0,0 0-20 0,0 0 0 15,0 0 0-15,0 0 0 0,10 9 40 0,-10-9 4 16,-10 0 1-16,10 0 0 0,0 0-13 0,0-5-2 15,0 1-1-15,-5 0 0 0,0-1-17 0,5 5-3 0,5-4-1 0,-10-1 0 16,-5 1-8-16,10-1 0 0,0 1 0 16,5-1 0-16,-5 5 0 0,0 0 0 0,-5-9 0 0,10 0-303 15,5 9-57-15</inkml:trace>
          <inkml:trace contextRef="#ctx0" brushRef="#br0" timeOffset="2341.15">-101 1796 854 0,'-5'-85'24'0,"5"85"6"0,-10 27-30 0,10-5 0 0,-5-17 0 0,0-1 0 16,-10-4 52-16,15 0 5 0,0 0 1 0,0 0 0 16,-5 9-32-16,5-9-6 0,0 0-2 0,0 0 0 15,0 0-18-15,0 0 0 0,0 0-8 0,0 0-316 16,10-4-62-16</inkml:trace>
          <inkml:trace contextRef="#ctx0" brushRef="#br0" timeOffset="2508.6991">-166 1546 928 0,'0'103'20'0,"0"-103"5"0,0 0 1 0,0 0 0 0,-10 17-26 0,10-3 0 15,0-1 0-15,5-8 0 0,-5-5 12 0,0 0-2 16,0 0-1-16,5-5 0 0,0-4-24 0,-5 0-5 0,0 0 0 16</inkml:trace>
          <inkml:trace contextRef="#ctx0" brushRef="#br0" timeOffset="2696.5954">-196 1416 871 0,'-5'14'19'0,"5"-1"4"0,0-13 1 0,0 0 0 0,0 0-24 0,0 0 0 0,0 0 0 0,5 0 0 16,5 0 0-16,-10 0 0 0,0 0 0 0,0 0-388 15</inkml:trace>
          <inkml:trace contextRef="#ctx0" brushRef="#br0" timeOffset="2890.855">-196 1367 939 0,'0'0'20'0,"0"0"5"0,0 0 1 0,0 0 1 0,10 13-27 0,-10-13 0 15,0 0 0-15,0 0 0 0,10 5 13 0,-10-5-2 16,0 0-1-16,0 0 0 0,0 0-10 0,0 0 0 16,0 0 0-16,0 0-290 0,0 0-55 0</inkml:trace>
          <inkml:trace contextRef="#ctx0" brushRef="#br0" timeOffset="3103.2231">-212 1318 864 0,'11'4'19'0,"-11"-4"4"0,-11 0 1 0,11 0 0 0,11 5-24 0,-11-5 0 0,0 0 0 0,-5-5 0 16,5 1 21-16,0 4 0 0,0-5 0 0,0 1 0 15,-11-5-21-15,11 9 8 0,5-9-8 0,-5 9 0 16,-5-4 0-16,5 4 0 0,5-9 0 0,-5 9-280 15,0 0-55-15</inkml:trace>
          <inkml:trace contextRef="#ctx0" brushRef="#br0" timeOffset="3320.8942">-206 1202 723 0,'0'0'16'0,"0"0"3"0,0 0 1 0,-6 0 0 0,-4-5-20 0,10 5 0 16,5-4 0-16,0 4 0 0,-5-5 15 0,0 5-2 0,6-9 0 15,-6 9 0-15,10-4-5 0,-10 4-8 0,0 0 11 0,0-5-11 16,5 1 9-16,-5 4-9 0,0-9 0 16,0 5 9-16,5-1-25 0,-5 5-4 0,0 0-2 0</inkml:trace>
          <inkml:trace contextRef="#ctx0" brushRef="#br0" timeOffset="4508.3415">-222 1121 716 0,'-25'0'16'0,"25"0"3"0,0 0 1 0,0 0 0 0,0 0-20 0,0 0 0 15,0 0 0-15,0 0 0 0,10 5 46 0,-10-5 6 16,-5 0 0-16,5 0 1 0,5 4-7 0,-5-4-2 15,0 0 0-15,0 0 0 0,0 0-8 0,0 0-1 16,0 0-1-16,0-4 0 0,-5-1 4 0,5 5 1 16,5-9 0-16,-5 9 0 0,-10 0-7 0,10 0 0 15,0-9-1-15,0 9 0 0,0-4-3 0,0-5 0 0,0 0 0 0,0 5 0 16,5-5-7-16,0 0-1 0,-10 0-1 0,10 4 0 16,0-4-11-16,-5 9-8 15,-5-9 9-15,5-4-9 0,5 9 0 0,0-5 0 16,0 0 0-16,-5 9 0 15,-10-5-17-15,10 5-10 0,0 0-1 0,0-9-437 0,-5 0-87 16</inkml:trace>
          <inkml:trace contextRef="#ctx0" brushRef="#br0" timeOffset="3502.9248">-196 1050 831 0,'-16'9'18'0,"16"-9"4"0,0 0 1 0,0 0 1 0,0 0-24 0,0 0 0 0,0 0 0 0,0 0 0 16,6 0 20-16,-6 0-1 0,0-9 0 0,0 0 0 15,10 4-5-15,-5 5-1 0,-5-9 0 0,0 9 0 16,-5-4-13-16,5-5-18 0,0 9 4 0</inkml:trace>
          <inkml:trace contextRef="#ctx0" brushRef="#br0" timeOffset="3717.5674">-217 951 500 0,'0'0'11'0,"0"0"2"0,5 5 1 0,-5-5 0 0,0 0-14 0,0 0 0 0,0 0 0 0,6-5-220 16</inkml:trace>
          <inkml:trace contextRef="#ctx0" brushRef="#br0" timeOffset="4685.8796">-227 893 928 0,'0'0'20'0,"0"0"5"0,0 5 1 0,0-5 0 0,0 0-26 0,0 0 0 0,-5 0 0 0,0 0 0 16,5 0 39-16,0 0 2 0,0 0 1 0,-5-5 0 15,0 1-22-15,5 4-5 0,0 0-1 0,5-9 0 16,-5 0-14-16,0 9 0 0,0 0 8 0,5-9-8 0,5 0-15 16,-5 0-5-16,-10 5-2 0</inkml:trace>
          <inkml:trace contextRef="#ctx0" brushRef="#br0" timeOffset="4855.8698">-277 768 558 0,'20'-4'12'0,"-20"4"2"0,0 0 1 0,0 0 1 0,0 0-16 0,0 0 0 0,0 0 0 16,0 0 0-16,0 0 21 0,0 0 1 0,0 0 0 0,0 0 0 15,-10 4-7-15,10-4-2 0,0 0 0 0,0 0 0 16,0 0-13-16,0 0-15 0,-10 0 3 0</inkml:trace>
          <inkml:trace contextRef="#ctx0" brushRef="#br0" timeOffset="5251.5076">-277 683 878 0,'25'9'19'0,"-25"-9"4"0,0 0 1 0,0 0 1 0,10 0-25 0,-10 0 0 0,0 0 0 0,0 0 0 15,0 0 48-15,0 0 5 0,0 0 1 0,0 0 0 16,-10-4-30-16,10 4-7 0,10-5-1 0,-10 5 0 16,0 0-16-16,0 0 0 0,0 0 8 0,0 0-8 15,5-4 0-15,-5 4 0 0,0 0 0 0,5-5 0 16,5-4 0-16,-10 9-16 0,0 0 4 0,0-4 0 16,5-5-31-16,-5 9-5 0,0 0-2 0,0 0 0 15,0 0-43-15,5-9-9 0,1 5-2 0,-12-5 0 16,-4 9 20-16,10 0 4 0,5-5 1 0,-5 5 0 0,0 0 59 0,0 0 20 15,0 0-12-15,0 0 12 0,11-4 12 0,-11 4 9 16,-6-5 2-16,6 5 0 0,6-4 28 0,-6 4 5 16,0 0 2-16,0 0 0 0,10-5-21 0,-10 5-4 15,0 0-1-15,0 0 0 0,0 0-3 0,0 0-1 16,0 0 0-16,0 0 0 0,-10 0 9 0,10 0 2 0,0 0 0 0,0 0 0 16,0 0-2-16,0 0 0 15,0 0 0-15,0 0 0 0,10 0-11 0,-10 0-2 0,0 0-1 16,5-9 0-16,5 9-14 0,-10 0-9 0,0 0 12 0,0 0-12 15,0 0 0-15,0 0-9 0,0 0-1 16,0 0-479-16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10:46.478"/>
    </inkml:context>
    <inkml:brush xml:id="br0">
      <inkml:brushProperty name="width" value="0.09333" units="cm"/>
      <inkml:brushProperty name="height" value="0.09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4EBFAFE7-70D9-47C8-9211-48D40CCBF0D5}" emma:medium="tactile" emma:mode="ink">
          <msink:context xmlns:msink="http://schemas.microsoft.com/ink/2010/main" type="writingRegion" rotatedBoundingBox="27688,14139 30252,12866 31003,14377 28439,15651"/>
        </emma:interpretation>
      </emma:emma>
    </inkml:annotationXML>
    <inkml:traceGroup>
      <inkml:annotationXML>
        <emma:emma xmlns:emma="http://www.w3.org/2003/04/emma" version="1.0">
          <emma:interpretation id="{5E6DA8D4-3ECF-4B96-B30C-6503CDB9E636}" emma:medium="tactile" emma:mode="ink">
            <msink:context xmlns:msink="http://schemas.microsoft.com/ink/2010/main" type="paragraph" rotatedBoundingBox="27688,14139 30252,12866 31003,14377 28439,15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1EED7E-B08F-4FA8-A041-803A71136E38}" emma:medium="tactile" emma:mode="ink">
              <msink:context xmlns:msink="http://schemas.microsoft.com/ink/2010/main" type="line" rotatedBoundingBox="27688,14139 30252,12866 30594,13555 28031,14828"/>
            </emma:interpretation>
          </emma:emma>
        </inkml:annotationXML>
        <inkml:traceGroup>
          <inkml:annotationXML>
            <emma:emma xmlns:emma="http://www.w3.org/2003/04/emma" version="1.0">
              <emma:interpretation id="{B42AF619-D30E-4266-85D1-D458F687927D}" emma:medium="tactile" emma:mode="ink">
                <msink:context xmlns:msink="http://schemas.microsoft.com/ink/2010/main" type="inkWord" rotatedBoundingBox="27722,14206 29423,13361 29732,13984 28031,14828"/>
              </emma:interpretation>
              <emma:one-of disjunction-type="recognition" id="oneOf0">
                <emma:interpretation id="interp0" emma:lang="" emma:confidence="1">
                  <emma:literal>Eduardo</emma:literal>
                </emma:interpretation>
                <emma:interpretation id="interp1" emma:lang="" emma:confidence="0">
                  <emma:literal>Edwardo</emma:literal>
                </emma:interpretation>
                <emma:interpretation id="interp2" emma:lang="" emma:confidence="0">
                  <emma:literal>Eduard,</emma:literal>
                </emma:interpretation>
                <emma:interpretation id="interp3" emma:lang="" emma:confidence="0">
                  <emma:literal>Eduard:</emma:literal>
                </emma:interpretation>
                <emma:interpretation id="interp4" emma:lang="" emma:confidence="0">
                  <emma:literal>Eduard;</emma:literal>
                </emma:interpretation>
              </emma:one-of>
            </emma:emma>
          </inkml:annotationXML>
          <inkml:trace contextRef="#ctx0" brushRef="#br0">279 36 853 0,'0'0'18'0,"0"0"4"0,0 0 1 0,0 0 2 0,0 0-25 0,0 0 0 0,0 0 0 0,0 0 0 0,0 0 67 16,0 0 8-16,0 0 1 0,0 0 1 0,0 0 11 0,0 0 1 16,0 0 1-16,0 0 0 0,0 0-10 0,0 0-3 15,0 0 0-15,0 0 0 0,-5-9-4 0,0 0-1 16,5 9 0-16,-6-5 0 0,6 5-15 0,-5-4-3 15,0-1-1-15,-5 5 0 0,5-4-13 0,-5 4-4 16,5 0 0-16,0 0 0 0,-5 0-16 0,0 0-3 16,0 4-1-16,0 1 0 0,0 4-8 0,0 0-8 15,0 0 9-15,0 4-9 0,-5 0 0 0,5 5 0 16,-5 0 0-16,5 0 0 0,-6 4 0 0,6 1 0 16,0-1 0-16,0 5 0 0,0 0 0 0,5-5-15 15,0 0 5-15,0 1 1 0,-5-1 9 0,10 0 0 16,-5-4 0-16,5 5 0 0,0-5 0 0,0 4-8 0,5-4 8 15,0 0 0-15,5-5 0 0,0 0-10 0,-5-4 10 16,10-4 0-16,-15-5-9 0,10 0 9 0,0 0 0 16,6 0-9-16,-1-5 9 0,0-4 0 0,-5 0 0 15,5-4 0-15,-5 0 0 0,0-5 0 0,0 4 0 0,0-3 0 16,-5-1 0-16,5 4 0 0,-5-4 0 0,0 5 0 16,5 0-10-16,-10 4 0 0,5 0 0 0,-5 9 0 15,0 0 2-15,0 0 0 0,0 0 0 0,0 0 0 16,0 0-9-16,0 0-2 0,0 0 0 0,0 0 0 15,0 0-1-15,-5 13 0 0,0 5 0 0,0-5 0 16,0 10 12-16,0-5 8 0,0 4-12 0,0-4 12 16,0 4-12-16,0-4 4 0,0 4 8 0,5 1-13 15,-5-5 13-15,5-1 0 0,0 1 0 0,0-4 0 16,5-1 0-16,-5 1 0 0,5-1 12 0,-5-4-12 0,0-9 22 0,10 13-2 16,-5-8-1-16,5 4 0 0,-10-9 0 15,15 0 0-15,-5 4 0 0,0-4 0 0,0-4 0 0,5 4 0 16,-4-5 0-16,4 1 0 0,-5-5-3 0,0 0-1 15,5 4 0-15,-5-4 0 0,0 5-7 0,0-5 0 16,0 5-8-16,-5-5 12 16,-5 9-12-16,0 0 8 0,10-5-8 0,0 1 0 0,-10 4 0 0,0 0 0 15,0 0 0-15,10-5 0 16,-10 5-28-16,0 0-8 0,0 0-1 0,0 0-1 16,10-4-118-16,-10 4-24 0,5-9-5 0,0 4-1 0</inkml:trace>
          <inkml:trace contextRef="#ctx0" brushRef="#br0" timeOffset="563.0118">726 192 832 0,'0'0'24'0,"0"0"4"0,0 0-28 0,-10 0 0 16,0-4 0-16,10 4 0 0,0 0 83 0,-10 0 10 16,-5-5 3-16,5 5 0 0,0 0-11 0,10 0-1 15,-10 5-1-15,10-5 0 0,-10 4-21 0,-1 1-4 0,1-1-1 0,5 5 0 16,-5-5-18-16,0 5-4 0,5-4-1 0,0 4 0 15,0 4-13-15,0-4-2 0,0 4-1 0,5 1 0 16,-5-1-10-16,5 1-8 0,0 4 9 0,0-5-9 16,0 0 10-16,0 5-10 0,5 0 10 0,0 0-10 15,0-5 13-15,0 5-3 0,0-4-1 0,5-1 0 16,-5-4 1-16,5 4 0 0,-5-4 0 0,0 0 0 16,5 0 47-16,-10-9 10 0,0 0 1 0,11 5 1 15,4-1-105 1,-15-4-20-16,0 0-5 0,10 5-1 0,5-10 45 0,-5 5 9 0,0-4 8 0,0-5-12 15,-5 0-17 1,5-5-4-16,-5 1-1 0,0 0 0 0,0-5-36 0,-5-5-7 0,0 6-2 0</inkml:trace>
          <inkml:trace contextRef="#ctx0" brushRef="#br0" timeOffset="905.2516">555-94 1018 0,'0'0'28'0,"0"0"8"0,0 0-28 0,0 0-8 16,0 0 0-16,0 0 0 0,0 0 76 0,0 0 15 15,0 0 2-15,0 0 1 0,0 0-9 0,0 0-1 16,0 0-1-16,0 0 0 0,0 0-27 0,0 0-4 16,0 0-2-16,0 0 0 0,10 5-15 0,0 3-3 0,0 1-1 0,0 0 0 15,-5 5-14-15,0-5-2 16,5 4-1-16,5-4 0 0,-4 9 3 0,-1-5 1 15,0 1 0-15,0 4 0 0,5-5 6 0,-5 0 2 16,5 1 0-16,-5 4 0 0,5-5 1 0,0-4 0 16,-5 4 0-16,0-4 0 0,0 5-11 0,0-5-1 0,0 4-1 0,0-4 0 15,0 0-6-15,1 0 0 0,-6-5-8 0,5 5 12 16,-10-9-12-16,5 9 0 0,-5-9 0 0,0 0 0 16,10 5-12-16,-10-5 4 0,0 0 8 0,0 0-13 15,0 0-80 1,0 0-16-16,5 9-3 0,-5-9-489 0,0 0-98 0</inkml:trace>
          <inkml:trace contextRef="#ctx0" brushRef="#br0" timeOffset="1348.8064">992 116 1252 0,'0'0'28'0,"0"0"5"0,0 0 2 0,0 0 0 0,0 0-35 0,0 0 0 16,0 0 0-16,0 0 0 0,0 0 50 0,0 0 3 15,0 0 1-15,0 0 0 0,10 9-21 0,-10-9-4 0,11 4-1 16,-11-4 0-16,10 5 8 0,-10-5 2 15,10 4 0-15,-10-4 0 0,10 5-10 0,-10-5-3 0,15 4 0 0,-5-4 0 16,-10 0-5-16,0 0 0 0,10 5-1 0,-10-5 0 16,10 0 3-16,-10 0 1 0,0 0 0 0,10-5 0 15,0 1-4-15,-10 4-1 0,10-5 0 0,-5-4 0 16,-5 9-6-16,5-8-2 0,-5-1 0 0,5-5 0 16,-5 5-2-16,0-4 0 0,-5-1 0 0,5 6 0 15,0-6 7-15,-10 1 1 0,5-1 0 0,-5 1 0 16,5 4-1-16,0-4 0 0,-5-1 0 0,5 5 0 15,-5 0-7-15,5 0 0 0,0 0-8 0,-5 0 12 16,5 5-12-16,0 4 0 0,-5-9 0 0,5 9 0 16,5 0-8-16,0 0-5 0,-5-4-1 0,5 4 0 15,-5 0-42-15,5 0-9 0,0 0-2 16,0 0-527-16,0 0-106 0</inkml:trace>
          <inkml:trace contextRef="#ctx0" brushRef="#br0" timeOffset="2037.0593">1395-219 1018 0,'0'0'22'0,"0"0"5"0,0 0 1 0,-10 4 1 0,10-4-29 0,-11 0 0 0,1 5 0 0,10-5 0 16,-10 4 60-16,5-4 5 0,-5 5 2 0,10-5 0 16,-10 9-12-16,10-9-3 0,-5 9 0 0,-5 0 0 15,5 0-8-15,0 0-3 0,5 4 0 0,0-4 0 16,-5 4-17-16,0 1-3 0,0-5-1 0,5 4 0 16,0 0-5-16,5 1-2 0,-5-14 0 0,0 13 0 0,5 1-2 15,-5-14-1-15,5 4 0 0,0 5 0 16,-5-9 5-16,5 9 1 0,-5-9 0 0,10 4 0 15,0 1 0-15,0-1 0 0,0 1 0 0,-10-5 0 0,0 0-5 16,0 0-1-16,0 0 0 0,0 0 0 0,0 0-2 16,0 0-8-16,15-5 12 0,-15 5-4 0,0 0 0 0,10-9 0 15,1-4 0-15,-1 4 0 0,-5-4-8 0,0 4 0 16,-5-5 9-16,5 5-9 0,0 0 0 0,-5 9 8 16,-5-8-8-16,5 8 0 0,0 0 0 0,5-9 0 15,-10 4 0-15,5 5 0 0,0 0 0 0,0 0 9 16,0 0-9-16,0 0 0 0,0 0 10 0,0 0-10 15,0 0 8-15,0 0-8 0,0 0 18 0,0 0-2 0,10 9 0 16,-10-9 0-16,15 9 6 0,-15-9 1 16,15 13 0-16,-15-13 0 0,0 0-5 0,5 9-1 0,10 0 0 15,-15-9 0-15,0 0-9 0,0 0-8 16,0 0 9-16,0 0-9 0,20 5 0 0,-20-5 0 0,0 0 0 0,0 0 0 16,20 9 0-16,-20-9-15 0,0 0 2 0,0 0 0 31,0 0-22-31,0 0-4 0,0 0-1 0,0 0 0 0,0 0-84 15,0 0-18-15,0 0-3 0</inkml:trace>
          <inkml:trace contextRef="#ctx0" brushRef="#br0" timeOffset="2392.7142">1606-358 772 0,'0'0'21'0,"0"0"7"0,10 14-28 16,0-1 0-16,-5 1 0 0,5-5 0 0,5 4 80 0,-5-4 10 15,5 0 2-15,-5 0 1 0,0 0-33 0,5 0-6 16,-5 0-2-16,0 0 0 0,0-5-4 0,6 5-2 16,-16-9 0-16,10 4 0 0,0 5-10 0,-10-9-1 15,0 0-1-15,10 5 0 0,-10-5 3 0,10 9 1 16,-10-9 0-16,0 0 0 0,0 0 1 0,0 0 0 15,0 0 0-15,0 0 0 0,0 0 9 0,0 0 3 0,0 0 0 0,0 0 0 16,-10-9-18-16,0 0-3 0,0 0-1 0,0 0 0 16,0 0-14-16,4 0-3 0,-9-4-1 0,10 4 0 15,-5 0-11-15,5-5 0 0,-5 6 0 0,5-6 0 16,5 5 0-16,-5-4 0 0,0 4 0 0,5 0 0 16,-5-5-20-16,5 6 0 0,0-1 0 0,0 0 0 31,5 0-98-31,0-5-19 0,-5 5-4 0</inkml:trace>
        </inkml:traceGroup>
        <inkml:traceGroup>
          <inkml:annotationXML>
            <emma:emma xmlns:emma="http://www.w3.org/2003/04/emma" version="1.0">
              <emma:interpretation id="{97E7FBAF-6099-4690-836D-A95168A78F0A}" emma:medium="tactile" emma:mode="ink">
                <msink:context xmlns:msink="http://schemas.microsoft.com/ink/2010/main" type="inkWord" rotatedBoundingBox="29619,13180 30252,12866 30557,13479 29923,13794"/>
              </emma:interpretation>
            </emma:emma>
          </inkml:annotationXML>
          <inkml:trace contextRef="#ctx0" brushRef="#br0" timeOffset="2846.7468">2144-603 1188 0,'0'0'26'0,"0"0"6"0,0 0 0 0,0 0 1 0,0 0-33 0,0 0 0 16,0 0 0-16,-10 0 0 0,10 0 78 0,-10-5 9 15,-1 1 1-15,1-1 1 0,5 1-21 0,5 4-5 16,-10 0-1-16,0-5 0 0,10 5-8 0,0 0-2 0,0 0 0 0,0 0 0 15,0 0-20-15,-10 5-4 0,0-1 0 16,0 1-1-16,10-5-11 0,-5 13-1 0,-5 1-1 0,5-1 0 16,0 0-14-16,5 5 0 0,-5 0 0 0,0 4-10 15,0 1 10-15,5-10 0 0,0 5 0 0,-5-5-8 16,5-4 8-16,0 9 0 16,5-4 0-16,0 4 0 0,-5-5 0 0,5 0 0 0,0 5 10 15,0-9-10-15,-5-9 0 0,0 0 8 0,10 9-8 0,-10-9 0 16,0 0 0-16,0 0 0 0,0 0 0 0,15 0 0 15,-15 0 0-15,15 0 0 0,-15 0 0 0,15-9-10 16,0 0-16 0,-5 0-3-16,0 0-1 0,-4-4 0 0,4 0-32 15,0-1-6-15,-15-4-2 0,5 0-724 0</inkml:trace>
          <inkml:trace contextRef="#ctx0" brushRef="#br0" timeOffset="3119.622">1932-925 1232 0,'-15'-13'35'0,"15"13"7"0,0 0-34 0,0 0-8 16,0 0 0-16,0 0 0 0,0 0 55 0,0 0 9 15,0 0 1-15,0 0 1 0,0 0-2 0,0 0-1 16,0 0 0-16,0 0 0 0,10 4-9 0,1 5-2 16,-1 0 0-16,5 0 0 0,-5 4-13 0,5 1-3 15,5 3-1-15,-5 6 0 0,5-5-15 0,5 0-2 16,-10 4-1-16,5-4 0 0,1 0-5 0,-6 4-2 15,0-9 0-15,-5 5 0 0,5 0-10 0,0-4 12 16,0-1-12-16,0 0 12 0,0-4 2 0,-5-4 1 0,0 4 0 0,-5-5 0 16,5 1-15-16,0 4 9 0,-10-9-9 0,10 4 8 15,-10-4-8-15,0 0 0 0,0 0 0 0,10 5 0 32,-10-5-24-32,0 0-8 0,0 0 0 0,0 0-586 0,0 0-117 0</inkml:trace>
          <inkml:trace contextRef="#ctx0" brushRef="#br0" timeOffset="3560.1047">2460-773 1269 0,'-15'-14'36'0,"15"14"8"0,0 0-36 0,0 0-8 16,-5 9 0-16,5-9 0 0,0 0 58 0,0 0 10 15,-5 9 1-15,5-9 1 0,0 14-18 0,-5-5-3 16,5 4-1-16,0 0 0 0,-5-4-10 0,5 5-2 16,0 4-1-16,5-5 0 0,-5 5 5 0,5 0 2 15,-5 0 0-15,5-5 0 0,5 5-23 0,-5 0-5 16,0 0-1-16,0-5 0 0,5 1 11 0,-5-6 1 15,5 1 1-15,-4 0 0 0,4 0-4 0,0-4-1 16,-10-5 0-16,0 0 0 0,0 0-6 0,15 0-2 16,0-9 0-16,-5 4 0 0,0-8-1 0,5 4 0 0,-10-4 0 0,0-1 0 15,5-4-3-15,-5-4-1 16,-5 0 0-16,0 4 0 0,5-5-8 0,0 1 10 0,-5 0-10 0,-5-1 10 16,0 1-10-16,0 9 8 0,0-1-8 15,0 1 8-15,0-1-8 0,-5 6 12 0,0 3-12 16,0-4 12-16,5 9-12 0,-5-4-17 0,0 8 4 0,0-4 1 31,5 0-40-31,-5 0-7 0,5 5-1 0,0-1-576 0,-6 5-116 0</inkml:trace>
        </inkml:traceGroup>
      </inkml:traceGroup>
      <inkml:traceGroup>
        <inkml:annotationXML>
          <emma:emma xmlns:emma="http://www.w3.org/2003/04/emma" version="1.0">
            <emma:interpretation id="{4AFA69BF-0524-4BE2-9526-DF990DA64832}" emma:medium="tactile" emma:mode="ink">
              <msink:context xmlns:msink="http://schemas.microsoft.com/ink/2010/main" type="line" rotatedBoundingBox="28740,14737 30589,13913 30841,14480 28992,15304"/>
            </emma:interpretation>
          </emma:emma>
        </inkml:annotationXML>
        <inkml:traceGroup>
          <inkml:annotationXML>
            <emma:emma xmlns:emma="http://www.w3.org/2003/04/emma" version="1.0">
              <emma:interpretation id="{7C7917B9-CDBC-483B-A8E7-44EB0CF1DAB9}" emma:medium="tactile" emma:mode="ink">
                <msink:context xmlns:msink="http://schemas.microsoft.com/ink/2010/main" type="inkWord" rotatedBoundingBox="28779,14826 29148,14662 29344,15102 28976,1526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019.6275">972 898 1276 0,'0'0'36'0,"0"0"8"0,0 0-35 0,0 0-9 15,0 0 0-15,0 0 0 0,0 0 72 0,0 0 12 16,0 0 2-16,0 0 1 0,5 13-33 0,0-4-6 16,5 0-2-16,-5 0 0 0,5 0-8 0,6 0-2 0,-6 0 0 15,5 5 0-15,5-6 11 0,-5 6 1 0,10-5 1 16,-5 0 0-16,0 0-7 0,0 4-2 0,0-4 0 0,6 0 0 15,-6 0-8-15,0 0-1 16,0 0-1-16,0 0 0 0,0-5-2 0,-5 1 0 0,5-1 0 16,-5-4 0-16,-15 0 3 0,0 0 0 0,10 0 0 0,6-4 0 15,-1-5-3-15,-5 4-1 0,-5-4 0 0,0-4 0 16,0-1 0-16,0-3 0 0,-5-1 0 0,0 0 0 16,-5 0-4-16,5 0-1 0,-5-4 0 0,5 4 0 15,-10 0-8-15,5 5-2 16,-5-5 0-16,0 4 0 0,-1 1-4 0,-4 0 0 0,5-1-8 0,-5 1 12 15,5 4-12-15,0-5 0 0,5 5 0 16,-5-4 0-16,0 4 8 0,0-4-8 0,5-1 0 0,-5 1 0 16,0 4 0-16,0 0 0 0,5 0 0 0,0 0 0 15,-5 0 0-15,10 9 0 0,0 0 0 0,0-4-10 16,-10-5-17-16,10 9-3 0,0 0-1 16,0 0 0-16,0 0-89 0,0 0-17 0,0 0-4 15,0 0-575-15,10-9-114 0</inkml:trace>
        </inkml:traceGroup>
        <inkml:traceGroup>
          <inkml:annotationXML>
            <emma:emma xmlns:emma="http://www.w3.org/2003/04/emma" version="1.0">
              <emma:interpretation id="{EF3DD4E8-72A6-404F-99E0-E945B84D9082}" emma:medium="tactile" emma:mode="ink">
                <msink:context xmlns:msink="http://schemas.microsoft.com/ink/2010/main" type="inkWord" rotatedBoundingBox="29307,14484 30589,13913 30841,14480 29560,1505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564.814">2556 447 1321 0,'0'0'28'0,"0"0"7"0,0 0 1 0,0 0 2 0,-10-5-30 0,5-4-8 0,5 9 0 0,-10-4 0 16,0-5 95-16,5 4 17 0,-5 1 4 0,5 0 1 15,-6-1-28-15,1 5-5 0,0-4-2 0,0 4 0 16,10 0-22-16,-10 4-5 0,5-4-1 0,5 0 0 15,-10 9-21-15,5-5-4 0,-5 5-1 0,10-9 0 16,0 14-15-16,-5-5-3 0,0 4-1 0,5 1 0 16,5-1 2-16,-5-4 0 0,0 4 0 0,0-4 0 15,0 5-11-15,0-5 0 0,5 4 0 0,0 0 0 16,0-4 0-16,0 9 0 0,5-4 0 0,0-5 0 16,0 4 0-16,0-4 0 0,-10-9 0 0,0 0 0 0,15 4 0 15,-15-4 0-15,16 0-9 0,-16 0 9 0,15 0 0 0,-15 0-10 16,15-4 10-16,-15 4-8 15,10-9-20-15,0 0-3 0,0-4-1 0,0-1 0 16,-5 1-72-16,0-1-16 0,-5 1-2 0,0-5-474 16,0 0-94-16</inkml:trace>
          <inkml:trace contextRef="#ctx0" brushRef="#br0" timeOffset="7867.4599">2320 89 1064 0,'0'0'30'0,"0"0"6"0,0 0-28 0,0 0-8 16,0 0 0-16,0 0 0 0,0 0 86 0,0 0 16 0,0 0 3 0,0 0 1 16,0 0-20-16,0 0-4 0,0 0-1 0,0 0 0 15,0 0-24-15,5 9-5 0,5 5 0 0,0-1-1 16,-5 0-1-16,10 1 0 0,-5-1 0 0,0 1 0 16,0 4-17-16,5-1-3 0,-5 1-1 0,5 5 0 15,5-1-9-15,-5 0-3 0,0 5 0 0,1-5 0 16,-1 1-4-16,0-5-1 0,-5 4 0 0,0-4 0 15,0 0 10-15,0 0 2 0,5-5 0 0,-10 0 0 16,5 5 3-16,0-4 1 0,0-1 0 0,0-4 0 16,-10-9-12-16,5 9-1 0,-5-9-1 0,0 0 0 15,15 13-14-15,-15-13 0 0,0 0 0 0,0 0 0 16,0 0-20-16,0 0-9 0,0 0-3 0,0 0-693 16,10-13-139-16</inkml:trace>
          <inkml:trace contextRef="#ctx0" brushRef="#br0" timeOffset="8454.9714">2747 205 1173 0,'0'0'25'0,"0"0"6"0,0 0 1 0,0 0 2 0,0 0-34 0,0 0 0 0,5 9 0 0,-5-9 0 16,0 0 86-16,0 0 10 0,10 9 3 0,0 0 0 15,-10-9-22-15,0 0-4 0,0 0-1 0,15 5 0 16,-15-5-14-16,10 0-3 0,0-5-1 0,-10 5 0 16,0 0-13-16,10-4-2 0,0-5-1 0,0 4 0 15,-10 5-11-15,0 0-3 0,0-9 0 0,5 1 0 16,0 3-13-16,0-4-3 0,-5 0-8 0,0 5 12 16,0-5-12-16,-5 4 0 0,5-4 8 0,-5 0-8 15,0 5 0-15,5 4 11 0,0 0-11 0,-5-9 10 16,-5 9-10-16,0-4 0 0,0-1 9 0,0 5-9 15,5 5 0-15,-5-1 9 0,5 0-9 0,0 5 0 0,0-4 12 16,0 8-12-16,5 1 12 0,-5-1-12 0,5 1 10 16,-5 3-10-16,5 1 8 0,-5 0-8 0,5 0 8 0,5 4-8 15,-5-4 0-15,5 0 8 0,0 0-8 0,0-5 0 16,0 5 0-16,0-4 0 0,0 8 0 0,5-9 0 16,-5 1 0-16,5-5 0 0,-10-9 0 0,0 0 12 15,15 9-12-15,-15-9 12 0,0 0-3 0,20 4 0 16,-20-4 0-16,0 0 0 0,0 0-9 0,15-4 10 15,6-1-10-15,-1 5 10 0,-20 0-20 0,15-9-4 16,-5-4-1-16,0-1 0 16,5 6-116-16,-10-1-23 0,5-5-5 0</inkml:trace>
          <inkml:trace contextRef="#ctx0" brushRef="#br0" timeOffset="6721.7263">1762 724 946 0,'0'0'20'0,"0"0"5"0,0 0 1 0,0 0 2 0,0 0-28 0,0 0 0 0,0 0 0 0,-5 0 0 15,5 0 92-15,0 0 12 0,-11-5 4 0,1 5 0 16,10 0-13-16,-10 0-3 0,10 0 0 0,-10-4 0 16,10 4-23-16,-10 4-5 0,10-4 0 0,-10 0-1 15,5 5-15-15,5-5-4 0,-10 9 0 0,10-9 0 16,-10 4-18-16,5 5-4 0,0 0-1 0,5-9 0 0,-5 9-1 0,0 4 0 16,0-4 0-16,5 5 0 0,0-1-4 0,0-4-2 15,0 5 0-15,0-1 0 0,0 0-2 0,0-4-1 16,0 5 0-16,5-1 0 0,0-4-1 0,0 0 0 15,-5-9 0-15,5 13 0 0,-5-13-2 0,5 9 0 16,-5-9 0-16,10 5 0 0,-10-5 1 0,10 9 0 16,-10-9 0-16,0 0 0 0,10 0 6 0,5 0 1 15,-15 0 0-15,10 0 0 0,-5-5-16 0,5 1 0 16,-10 4 8-16,11-14-8 0,-6 5 0 0,5 0 11 16,-5 1-11-16,0-1 10 0,0 0-10 0,0 0 0 15,0 0 9-15,-5 9-9 0,5-9 0 0,0 0 0 16,-5 0 0-16,0 9 8 0,10-9-8 0,-10 0 0 0,0-4 0 0,0 13 0 15,5-9 0-15,-5 9 8 16,0 0-8-16,0 0 0 0,0-9 0 0,0 9 0 0,0 0 0 0,0 0 0 16,0 0 0-16,0 0 0 0,10-5 0 0,0 1 0 15,-10 4 0-15,0 0 0 0,10 0 0 0,-10 0 8 16,10-5 1-16,0 5 1 0,-10 0 0 0,15 5 0 16,-15-5 0-16,10 4 0 0,-10-4 0 0,10 0 0 15,0 5-10-15,0-1 10 0,-10-4-10 0,10 0 10 16,-10 0-10-16,6 0 0 0,4 5 0 0,-10-5 0 15,0 0 0-15,0 0 8 0,15 4-8 0,-5 1 0 16,-10-5 0-16,0 0-12 0,0 0 0 0,0 0 1 16,0 0-24-16,10 4-5 0,-10-4 0 0,0 0-1 15,0 0-100-15,0 0-20 0,0 0-4 0,0 0-741 16</inkml:trace>
          <inkml:trace contextRef="#ctx0" brushRef="#br0" timeOffset="7087.005">1892 246 1486 0,'0'0'32'0,"0"0"8"0,0 0 0 0,0 0 3 0,0 0-35 0,0 0-8 16,0 0 0-16,0 0 0 0,0 0 68 0,0 0 11 0,10 9 2 0,0 4 1 16,5-4-7-16,-4 4-2 0,-1 1 0 0,0 4 0 15,5 0-20-15,0-1-4 0,0 1-1 0,0 0 0 16,0 0-9-16,-5 4-3 0,10-4 0 0,-5 0 0 16,0 4-12-16,0-4-2 0,1-4-1 0,-1 4 0 15,5-5-2-15,-15 0-1 0,5-4 0 0,-5 0 0 16,0 0-3-16,0-4-1 0,0 4 0 0,5-5 0 15,0 5-14-15,-10-9 11 0,0 0-11 0,0 0 10 16,10 9-10-16,-10-9 0 0,0 0-12 0,0 0 12 16,0 0-102-16,0 0-13 15,0 0-2-15,0 0-891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2:19.37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F1FDC6-02F6-4A75-9792-0FE64CABC5C7}" emma:medium="tactile" emma:mode="ink">
          <msink:context xmlns:msink="http://schemas.microsoft.com/ink/2010/main" type="inkDrawing" rotatedBoundingBox="16851,10503 20728,9551 20755,9660 16878,10612" semanticType="underline" shapeName="Other"/>
        </emma:interpretation>
      </emma:emma>
    </inkml:annotationXML>
    <inkml:trace contextRef="#ctx0" brushRef="#br0">0 876 59 0,'5'-4'0'0,"-5"4"0"0,0 0 0 0,0 0 0 0,0 0 0 0,5 4 0 0,10-4 0 0,-15 0 0 16,0 0 8-16,0 0-8 0,10 5 13 0,-10-5-1 15,0 0 0-15,0 0 0 0,5-5 8 0,-5 5 0 16,0 0 1-16,0 0 0 0,0 0 9 0,0 0 2 16,0 0 0-16,0 0 0 0,0 0 40 0,0 0 9 15,0 0 2-15,0 0 0 0,0 0-22 0,0 0-4 16,0 0-1-16,0 0 0 0,0 0-24 0,0 0-6 15,0 0-1-15,10 5 0 0,0-1-14 0,-10-4-3 16,0 0-8-16,0 0 12 0,10 0 0 0,-10 0-1 16,0 0 0-16,0 0 0 0,0 0-3 0,0 0 0 15,10 0 0-15,-10 0 0 0,0 0 20 0,0 0 4 16,10-4 1-16,-10 4 0 0,0 0-25 0,0 0-8 0,0 0 0 16,15 4 0-16,-5-8 20 0,-10 4 0 0,0 0 0 0,10 0 0 15,0 0-1-15,-10 0 0 0,0 0 0 0,0 0 0 16,0 0 5-16,0 0 0 0,0 0 1 0,0 0 0 15,0 0-10-15,11 0-3 0,-1 0 0 0,-10 0 0 16,0 0 3-16,10 0 0 0,0-5 0 0,-10 5 0 16,0 0 1-16,0 0 0 0,0 0 0 0,15 0 0 15,0 0 4-15,-15 0 0 0,0 0 1 0,10 0 0 16,5-4-11-16,-15 4-2 0,0 0-8 0,10 0 12 16,5 0-1-16,-5-5-1 0,-10 5 0 0,15 0 0 15,-15 0 6-15,15-4 2 0,0-1 0 0,1 5 0 16,-16 0 9-16,15 0 1 0,0-4 1 0,0 4 0 15,-5-5-13-15,5 5-4 0,-15 0 0 0,15-4 0 0,0 4-4 16,-5-4 0-16,5 4-8 0,0 0 12 0,-5-5-12 16,5 5 0-16,-5 0 0 0,6-4 0 0,-1-1 8 15,0 1-8-15,0-1 0 0,0 5 0 0,-5 0 0 0,5-4 0 16,5-1 0-16,-5 1 0 0,0-1 8 0,0 5-8 16,0-4 0-16,-4 4 0 0,4-5 8 15,0 5-8-15,0-4 0 0,0-1 0 0,-5 1 14 0,0 4-3 16,-10 0-1-16,15 0 0 0,5-4 51 0,-5-1 11 15,0 5 1-15,-5 0 1 16,0-4-96-16,5-1-19 16,1 5-4-16,-6-4-1 0,0-1 36 0,0 1 10 0,5 4 0 0,0-5 0 0,-5 1 0 15,5-1 0-15,-5 1-9 0,0 4 9 0,5-5 0 0,-5 5 0 0,-10 0 0 16,10-4 0-16,0 4 0 0,0-5 0 0,-10 5 0 0,16 0 0 16,-6-4 0-16,-10 4 0 0,0 0 0 0,0 0 0 15,0 0 0-15,10-5 0 0,5 5 0 0,-15 0 0 16,0 0 0-16,10-4 0 0,0 4 0 0,-10 0 0 15,10 0 8-15,0-4 1 0,-10 4 1 0,10 0 0 16,0-5-10-16,-10 5 0 0,0 0-12 0,10-4 12 16,5-1 0-16,-15 5 0 0,0 0 0 0,10-4 0 15,-10 4 0-15,10 0 0 0,-10 0 0 0,0 0 8 16,0 0-8-16,15-5 0 0,-5 1 0 0,0 4 0 16,-10 0 12-16,0 0 1 0,11-5 0 0,-1 5 0 15,0-4-13-15,0-1 0 0,-10 5 0 0,0 0 0 16,15 0 0-16,-5 0 9 0,-10 0-9 0,10-4 8 15,0-1-8-15,-10 5 0 0,10 0 0 0,5-4 0 16,-5-1 0-16,0 1 0 0,0 4 0 0,0 0 8 0,-10 0-8 16,0 0 0-16,15-4 0 0,-5-1 0 0,0 5 0 15,1 0 0-15,4 0 0 0,-15 0 0 0,10-4 0 0,0-1 0 16,0 1 0-16,-10 4 0 0,0 0 0 0,15 0 0 16,0-5 0-16,0 5 8 0,0-4-8 0,0 4 0 15,-15 0 0-15,15-5 0 0,-15 5 0 0,15 0 0 16,0-4 0-16,-15 4 0 0,15-5 0 0,1 1 0 15,-1-1 0-15,-15 5 0 0,10 0 0 0,5-4 0 16,0-1 0-16,0 1 0 0,0 0 0 0,0-1 0 16,0 5 0-16,-5-4 0 0,5-1 9 0,0 1-9 15,-15 4 10-15,10-5-10 0,6 1 8 0,-6-1-8 16,0 1 0-16,-10 4 9 0,15-5-9 0,0 1 0 16,-5-1 9-16,-10 5-9 0,0 0 0 0,15-4 8 15,0-1-8-15,0 1 0 0,0-1 0 0,0 1 0 0,-5 0 0 0,0-1 0 16,5 5 0-16,-4-4 0 0,-1-1 0 0,0 1 0 15,0-1 0-15,5 1 0 0,-5 4 0 0,0-5 0 16,-10 5 0-16,15-9 0 0,-5 5 0 0,0-1 8 16,-10 5-8-16,15 0 0 0,-5-4 0 0,0 4 8 15,-10 0-8-15,10-5 9 0,5 1-9 0,-15 4 10 16,10 0-10-16,0-4 8 0,6-1-8 0,-16 5 8 16,10 0-8-16,5-4 0 0,-5-1 0 0,5 1 8 15,-15 4-8-15,10 0 0 0,5-5 0 0,0 1 0 16,-5 4 0-16,0-5 0 0,0 5 0 0,-10 0 0 15,0 0 0-15,15-4 0 0,0-1 0 0,-15 5 0 16,0 0 0-16,10-9 8 0,6 5-8 0,-1-1 0 16,0 5 0-16,0-4 0 0,-10-1 0 0,10 1 0 0,0 4 0 15,-15 0 0-15,0 0 8 0,10-4-8 0,5-1 0 16,0 5 0-16,-15 0 0 0,15-4 8 0,0-1 2 0,-5 5 0 16,0-4 0-16,-10 4 0 0,0 0-10 0,16 0 0 15,-1-5 0-15,-15 5 0 0,10-4 0 0,0 4-9 16,5 0 9-16,-5-5-13 0,0 5 13 0,-10 0 0 15,10-4 0-15,0-1 0 0,5 5 0 0,-15 0 0 16,10 0 0-16,0-9 0 0,0 9 8 0,-10 0-8 16,0 0 0-16,15 0 0 0,-5-4 0 0,0 4 0 15,6-5 0-15,-6 10 0 0,-10-5 8 0,10-5-8 16,0 1 0-16,0 4 0 0,0 0 0 0,0 0 0 0,5 0 0 16,-15 0 0-16,10-4 0 0,0-1 10 0,-10 5-10 15,10-4 8-15,-5-1-8 0,5 5 0 16,-10 0 0-16,0 0 0 0,15-4 0 0,-5-1 0 0,0 5 0 0,0-4 0 15,-10 4 0-15,0 0 0 0,10 0 0 0,6-5 0 16,-6 5 0-16,-5-4 0 0,0-5 0 0,5 4 0 16,-10 5 0-16,10 0 0 0,0-9 0 0,-10 9 0 15,0 0 0-15,5 0 8 0,0-4-8 16,-5 4 0-16,10-5 0 0,0 1 0 0,0 4 0 0,-10 0 0 16,0 0 0-16,10 0 0 0,-10 0 0 0,5-4 0 15,5 4 0-15,-10 0 0 0,0 0 0 0,10-5 0 16,5 1 0-16,-10-1 0 0,-5 5 0 0,0 0 0 15,0 0 0-15,10-4 0 0,-10 4 0 0,10 0 0 16,1-5 0-16,-11 5 8 0,0 0-8 0,10-4 0 16,0 4 8-16,-10 0-8 0,0 0 0 0,10-5 8 0,-10 5-8 0,0 0 0 15,10-4 0-15,0-1 0 0,-5 1 0 0,-5 4 0 16,0 0 0-16,0 0 0 0,0 0 0 0,10-5 0 16,0 1 0-16,-10 4 0 0,15-5 0 0,-5 1 0 15,-10 4 0-15,10 0 0 0,0-4 0 0,-10 4 0 16,0 0 0-16,0 0 0 0,10-5-8 0,-10 5 8 15,0 0 0-15,0 0 0 0,10 0 0 0,0 0 0 16,-10 0 0-16,0 0 0 0,0 0 0 0,15-4 0 16,-5-1 0-16,-10 5 8 0,0 0-8 0,0 0 0 15,0 0 0-15,16-4 0 0,-1-1-8 16,-5 1 8-16,-10 4 0 0,10 0 0 0,0 0 0 0,-10 0 0 16,0 0 0-16,0 0 0 0,10-5 0 0,-10 5 0 15,0 0 0-15,0 0 0 0,0 0 0 0,0 0 0 0,10 0 0 16,-10 0 0-16,0 0 0 0,0 0 0 0,0 0 0 0,0 0 0 15,0 0 0-15,0 0 0 0,0 0 0 0,10-4 0 16,-10 4 0-16,0 0 0 0,0 0 8 0,15 0-8 16,-15 0 0-16,0 0 0 0,0 0 0 0,0 0 0 15,0 0 0-15,0 0 0 0,0 0 0 0,0 0 0 16,0 0 0-16,0 0 0 0,0 0 0 0,0 0 0 16,0 0 0-16,0 0 0 0,0 0 0 0,0 0 0 15,0 0 0-15,5-5 0 0,-5 5 0 0,15 0 8 16,-15 0-8-16,0 0 0 0,0 0 0 0,0 0 0 15,10 0 0-15,-10 0 0 0,0 0 0 0,0 0 0 16,0 0 0-16,0 0 0 0,0 0 0 0,0 0 0 16,0 0 0-16,0 0 0 0,10 0 0 0,-10 0 0 15,0 0 0-15,0 0 0 0,0 0 0 0,0 0 0 16,0 0 8-16,0 0-8 0,0 0 0 0,15 0 8 0,0 0-8 16,-15 0 0-16,0 0 0 0,0 0 8 0,0 0-8 0,0 0 0 15,0 0 0-15,10 0 0 0,-10 0 0 0,0 0 0 16,0 0 0-16,0 0 0 0,0 0 0 0,0 0 0 15,11-4 0-15,-11 4 0 0,0 0 0 0,0 0 0 16,0 0 0-16,0 0 0 0,15-5 0 0,-15 5 0 16,0 0 0-16,10 0 0 0,-10 0 0 0,0 0 0 15,0 0 0-15,10 0 0 0,0 0 0 0,-10 0 0 16,0 0 0-16,0 0 0 0,0 0 0 0,0 0 0 0,0 0 0 16,0 0 0-16,0 0 0 0,10-4 0 0,-10 4 0 15,0 0 0-15,0 0 0 0,10 0 0 0,-10 0 0 0,0 0 0 16,0 0 0-16,15 0 0 0,-15 0 0 0,0 0 0 15,0 0 0-15,0 0 0 0,0 0 0 0,0 0 0 16,10 0 0-16,-10 0 0 0,0 0 0 0,0 0 0 16,0 0 0-16,0 0 0 0,0 0 0 0,10-5 0 15,-10 5 0-15,0 0 0 0,0 0 0 0,0 0 0 16,10 0 0-16,-10 0 0 0,10-4 0 0,-10 4 0 16,0 0 0-16,0 0 0 0,0 0 0 0,0 0 0 15,10 0 0-15,-10 0 0 0,0 0 0 0,0 0 0 16,0 0 0-16,10-5 0 0,-10 5 0 0,0 0 0 15,0 0 0-15,0 0 0 0,0 0 0 0,0 0 0 16,0 0 0-16,0 0 0 0,10 0 0 0,-10 0 0 16,0 0 0-16,0 0 0 0,0 0 0 0,0 0 0 15,0 0 0-15,0 0 8 0,0 0-8 0,0 0 0 16,10-4 0-16,-10 4 0 0,0 0 0 0,0 0 0 0,0 0 0 16,10 0 0-16,-10 0 0 0,0 0 0 0,0 0 0 0,0 0 0 15,5-4 0-15,-5 4 0 0,0 0 0 0,0 0 0 16,0 0-11-16,0 0 11 0,0 0 0 0,0 0 0 15,0 0 9-15,0 0-9 0,16 0 0 0,-16 0 0 16,0 0 0-16,0 0 0 0,0 0 0 0,0 0 0 16,0 0 0-16,0 0 0 0,0 0 0 0,0 0 0 15,0 0 0-15,10-5 0 0,-10 5 0 0,0 0 0 16,0 0 0-16,0 0 0 0,0 0 0 0,0 0 0 16,0 0 0-16,0 0 0 0,0 0 0 0,0 0 0 15,0 0 0-15,0 0 0 0,0 0 8 0,5 0-8 0,-5 0 0 16,0 0 0-16,0 0 0 0,0 0 0 0,0 0 0 0,15-4 0 15,-15 4 0-15,0 0 0 0,0 0 0 0,5-9 0 16,-5 9 0-16,0 0 0 0,0 0 0 0,0 0 0 16,10 0 0-16,-10 0 0 0,0 0 0 0,0 0 0 15,0 0 0-15,10-5 0 0,-10 5 0 0,0 0 0 16,0 0 0-16,0 0 0 0,0 0 0 0,0 0 0 16,0 0 0-16,10-4 0 0,5 4 8 0,-15 0-8 15,0 0 0-15,0 0 0 0,0 0 0 0,0 0 0 16,0 0 0-16,0 0 0 0,0 0 0 0,0 0 0 15,0 0 0-15,10 0 0 0,-10 0 0 0,0 0-9 16,10-5 9-16,-10 5 0 0,0 0 10 0,0 0-10 16,0 0 0-16,10-4 0 0,-10 4 0 0,0 0 0 15,0 0 0-15,0 0 0 0,10 0 0 0,0-5 0 16,-10 5 0-16,0 0 0 0,0 0 0 0,0 0 0 0,0 0 0 0,0 0 0 16,0 0 0-16,0 0 0 0,0 0 0 15,0 0 0-15,0 0 0 0,0 0 0 0,0 0 0 0,0 0 0 16,15 0 0-16,-15 0 0 0,0 0 0 0,0 0 0 15,5-4 0-15,-5 4 0 0,0 0 8 0,0 0-8 16,0 0 0-16,10 0 0 0,-10 0 0 0,0 0 0 16,0 0 0-16,0 0 0 0,0 0 0 0,0 0 0 15,0 0 0-15,0 0 0 0,0 0 0 0,0 0 0 16,0 0-11-16,0 0 11 0,0 0 0 0,0 0 8 16,0 0 2-16,0 0 0 0,0 0-10 0,0 0 0 15,0 0 0-15,0 0 0 0,0 0 0 0,0 0 0 0,0 0 0 16,0 0 0-16,0 0 8 0,0 0-8 0,0 0 8 0,10 0-8 15,-10 0 0-15,0 0 0 0,0 0 0 0,0 0 0 16,11-5-14-16,-11 5 5 0,0 0 1 0,10 0 0 16,0 0 8-16,-10 0 0 0,0 0 0 0,0 0 0 15,5-4 0-15,-5 4 14 0,0 0-2 0,0 0 0 16,0 0-12-16,0 0 0 0,0 0 0 0,0 0 0 16,0 0 22-16,0 0-2 0,0 0 0 0,0 0 0 15,0 0-20-15,0 0 0 0,0 0 0 0,0 0 0 16,0 0 0-16,0 0 0 0,0 0 0 0,0 0 0 15,15 0 0-15,-15 0 0 0,0 0 0 0,0 0 0 16,5-5 0-16,-5 5-12 0,0 0 12 0,0 0-12 16,0 0 12-16,0 0 0 0,0 0 0 0,0 0 8 15,0 0-8-15,0 0 0 0,0 0 0 0,0 0 0 16,0 0 0-16,0 0 0 0,0 0 0 0,0 0 0 0,0 0 0 16,0 0 9-16,0 0-9 0,0 0 10 15,0 0-30-15,0 0-5 0,0 0-2 16,0 0-693-16,0 0-140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10:55.364"/>
    </inkml:context>
    <inkml:brush xml:id="br0">
      <inkml:brushProperty name="width" value="0.09333" units="cm"/>
      <inkml:brushProperty name="height" value="0.09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B1C865B1-EEF7-4F32-9C62-2483014A1083}" emma:medium="tactile" emma:mode="ink">
          <msink:context xmlns:msink="http://schemas.microsoft.com/ink/2010/main" type="writingRegion" rotatedBoundingBox="31138,13799 31358,15405 30529,15519 30309,13912"/>
        </emma:interpretation>
      </emma:emma>
    </inkml:annotationXML>
    <inkml:traceGroup>
      <inkml:annotationXML>
        <emma:emma xmlns:emma="http://www.w3.org/2003/04/emma" version="1.0">
          <emma:interpretation id="{74CFB72B-76DA-41B7-8C16-087715386365}" emma:medium="tactile" emma:mode="ink">
            <msink:context xmlns:msink="http://schemas.microsoft.com/ink/2010/main" type="paragraph" rotatedBoundingBox="31138,13799 31358,15405 30529,15519 30309,139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18AC87-1260-4E89-AB3A-8FBA1D691E71}" emma:medium="tactile" emma:mode="ink">
              <msink:context xmlns:msink="http://schemas.microsoft.com/ink/2010/main" type="line" rotatedBoundingBox="31138,13799 31358,15405 30529,15519 30309,13912"/>
            </emma:interpretation>
          </emma:emma>
        </inkml:annotationXML>
        <inkml:traceGroup>
          <inkml:annotationXML>
            <emma:emma xmlns:emma="http://www.w3.org/2003/04/emma" version="1.0">
              <emma:interpretation id="{28F99B09-A712-45DC-A8CA-E11ED5107B35}" emma:medium="tactile" emma:mode="ink">
                <msink:context xmlns:msink="http://schemas.microsoft.com/ink/2010/main" type="inkWord" rotatedBoundingBox="31086,13806 31148,14259 30945,14287 30883,138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81-855 1432 0,'0'0'32'0,"0"0"6"0,0 0 2 0,0 0 0 16,0 0-32-16,0 9-8 0,-5 5 0 0,5-14 0 15,0 9 68-15,-5 4 12 0,0 5 2 0,0-5 1 0,0 5-39 16,0-4-7-16,5-1-1 0,0 5-1 0,0-5 9 0,0 1 3 16,-6-1 0-16,12 1 0 0,-6-1-22 0,0-13-4 15,0 0-1-15,0 0 0 0,10 4-11 0,-10-4-9 16,0 0 12-16,15 9-12 0,-5-9 8 0,0 5-8 16,-10-5 0-16,5-5 0 0,10 5 0 0,-5 0 0 15,0-4 0-15,0 4 0 0,-10 0-11 0,15 0 11 16,0 4-12-16,-5 1 12 0,-10-5-9 0,15 0 9 15,-15 0 0-15,0 0-9 0,15 9 9 0,-15-9 0 16,0 0 0-16,0 0 0 0,15 4 8 0,-15-4 0 16,0 0 0-16,11 9 0 0,-1 0 8 0,0 5 3 0,-10-6 0 0,5 6 0 15,-10 4-3-15,5-5 0 16,0 1 0-16,-5-1 0 0,0 0-16 0,-5 1 0 0,5-1 0 0,-1 1 0 31,-4-5-94-31,0 4-13 0,0 0-2 0,-5-4-771 0</inkml:trace>
        </inkml:traceGroup>
        <inkml:traceGroup>
          <inkml:annotationXML>
            <emma:emma xmlns:emma="http://www.w3.org/2003/04/emma" version="1.0">
              <emma:interpretation id="{D90DA8AB-7C77-40CD-B10C-A8D70250AD55}" emma:medium="tactile" emma:mode="ink">
                <msink:context xmlns:msink="http://schemas.microsoft.com/ink/2010/main" type="inkWord" rotatedBoundingBox="31257,14667 31337,15254 30508,15367 30428,147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090.6283">0 213 1064 0,'0'0'30'0,"0"0"6"0,0 0-28 0,0 0-8 0,0 0 0 0,0 0 0 15,0 0 87-15,0 0 16 0,0 0 3 0,0 0 1 16,0 0-23-16,0 0-5 0,0 0-1 0,0 0 0 15,0 0-8-15,0 0-2 0,0 0 0 16,0 0 0-16,10-4-8 0,-5-1-3 0,-5 5 0 0,10-4 0 16,-5 0-19-16,5-1-4 0,-5-4-1 0,6 0 0 15,-1 0-5-15,0 0-2 0,0-4 0 0,5-1 0 16,-5 1-7-16,0 4-2 0,5 0 0 0,0-4 0 16,0 4-3-16,0-5-1 0,0 1 0 0,0 4 0 15,0 0-2-15,1 0-1 0,-1 0 0 0,-15 9 0 16,15-9-10-16,5 9 8 0,-5-4-8 0,-15 4 8 15,0 0-8-15,15 4 10 0,5-4-10 0,-20 0 10 16,0 0-10-16,15 9 0 0,-5 0 0 0,-10-9 8 16,0 0-8-16,15 9 12 0,-10 0-12 0,5 0 12 15,-5 0 2-15,0 4 1 0,-5-4 0 0,0 0 0 16,0 5 7-16,0-1 2 0,-5 0 0 0,5 1 0 16,0-1 1-16,-5 1 1 0,0-1 0 0,0 5 0 0,0 0-1 15,-5-5 0-15,10 1 0 0,-5 4 0 0,-5 4-7 0,5-4-2 16,0-5 0-16,-5 5 0 0,5-9-3 15,-5 4-1-15,0 1 0 0,0-1 0 0,5-4-2 16,-5 5-1-16,-5-1 0 0,5-9 0 0,0 5-9 0,5-4 0 16,-5 4 0-16,4 0 0 15,-4-9-73-15,5 0-17 0,0 0-3 0,-5 0-744 16,0 0-149-16</inkml:trace>
          <inkml:trace contextRef="#ctx0" brushRef="#br0" timeOffset="18438.8747">35 267 1414 0,'0'0'40'0,"0"0"9"0,0 0-39 0,0 0-10 16,0 0 0-16,0 0 0 0,0 0 48 0,0 0 7 15,0 0 1-15,0 0 1 0,0 0 2 0,0 0 0 16,0 0 0-16,0 0 0 0,10 9-7 0,-4-5-2 16,9 5 0-16,-5 0 0 0,0 0-7 0,0 5-2 15,0-1 0-15,0 5 0 0,10-5-15 0,-10 5-3 16,5-4-1-16,0 3 0 0,-5 6 5 0,5-1 1 16,-10-4 0-16,5 0 0 0,5 0-4 0,-9-5 0 0,4 5 0 0,-5-5 0 15,0 1-11-15,0-1-2 16,0-4-1-16,-5-9 0 0,0 0-10 0,0 0 12 15,0 0-12-15,0 0 12 0,0 9-12 0,0-9 0 0,0 0-10 16,0 0 10 0,0 0-112-16,0-4-17 0,-5-10-3 0,0 1-809 0</inkml:trace>
          <inkml:trace contextRef="#ctx0" brushRef="#br0" timeOffset="17306.4013">-382 477 1954 0,'0'0'43'0,"0"0"9"0,0 0 1 0,0 0 3 0,0 0-45 0,0 0-11 16,0 0 0-16,0 0 0 0,0 0 99 0,0 0 17 15,0 0 4-15,0 0 1 0,0 0-46 0,0 0-10 16,0 0-1-16,0 0-1 0,0 0-43 0,0 0-8 16,0 0-1-16,0 0-1 0,0 0-10 0,0 0 0 0,0 0 0 0,0 0 8 15,0 0-8-15,0 0 0 16,0 0 0-16,0 0 0 15,0-4-39-15,0 4-3 0,0 0-1 0,0 0-717 0,0 0-144 0</inkml:trace>
        </inkml:traceGroup>
        <inkml:traceGroup>
          <inkml:annotationXML>
            <emma:emma xmlns:emma="http://www.w3.org/2003/04/emma" version="1.0">
              <emma:interpretation id="{227C3DFD-B91C-46BC-9EE5-C6A1A75B170A}" emma:medium="tactile" emma:mode="ink">
                <msink:context xmlns:msink="http://schemas.microsoft.com/ink/2010/main" type="inkWord" rotatedBoundingBox="31270,15144 31306,15412 31139,15435 31102,15167"/>
              </emma:interpretation>
              <emma:one-of disjunction-type="recognition" id="oneOf2"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d</emma:literal>
                </emma:interpretation>
                <emma:interpretation id="interp5" emma:lang="" emma:confidence="0">
                  <emma:literal>•</emma:literal>
                </emma:interpretation>
                <emma:interpretation id="interp6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22190.7968">352 584 460 0,'0'0'10'0,"0"0"2"0,0 0 1 0,0 0 0 0,0 0-13 0,0 0 0 0,0 0 0 0,5 14 0 16,-5-14 54-16,5 9 8 0,-5-9 2 0,10 9 0 15,-10-9-24-15,5 8-4 0,5 1 0 0,-10-9-1 16,5 9-7-16,-5-9 0 0,5 14-1 0,-5-14 0 16,0 0 5-16,10 9 0 0,-5 0 1 0,-5-9 0 15,0 0-9-15,5 9-1 0,-5-9-1 0,0 0 0 16,0 0-22-16,6 9 9 0,-6-9-9 0,0 0 0 15,0 0 12-15,0 0-12 0,0 0 12 0,10 8-12 16,-10-8 23-16,5 9-3 0,-5-9 0 0,0 0 0 16,0 0 8-16,5 9 0 0,-5-9 1 0,0 0 0 15,0 0-4-15,0 0-1 0,0 0 0 0,0 0 0 16,0 0-7-16,0 14-1 0,0-14-1 0,0 0 0 16,0 0-7-16,0 0 0 0,0 0-8 0,0 0 12 15,0 0 1-15,0 0 0 0,0 0 0 0,0 0 0 16,0 0 5-16,0 0 1 0,0 0 0 0,0 0 0 15,0 0-1-15,0 0 0 0,0 0 0 0,0 0 0 16,0 0-2-16,0 0 0 0,0 0 0 0,0 0 0 0,0 0 0 16,0 0 0-16,0 0 0 0,0-9 0 15,-5 4 4-15,0-4 0 0,5 0 0 0,0 9 0 0,-5-8-2 0,0-1 0 16,-1-5 0-16,1 5 0 0,0-4 2 0,5 4 0 16,-5-5 0-16,-5 6 0 0,5-6-4 0,0 1-1 15,0-1 0-15,0 5 0 0,0-4-6 0,0 4-1 16,0-4 0-16,0 4 0 0,0 4-8 0,0-4 10 15,5 9-10-15,-5-9 10 0,5 9-10 0,-5-4 10 16,5 4-10-16,-5-5 10 0,5 5-1 0,0 0 0 16,-10-9 0-16,10 9 0 0,-5-4-1 0,5 4-8 15,0 0 12-15,0 0-4 0,0 0-8 0,0 0 8 0,0 0-8 16,0 0 8-16,0 0 0 0,0 0-8 0,0 0 12 0,0 0-4 16,0 0-8-16,0 0 0 0,0 0 0 0,0 0 0 15,0 0 0-15,0 0 8 0,0 0-8 0,0 0 0 16,0 0 8-16,0 0-8 0,0 0 8 0,0 0-8 15,0 9 8-15,0 0-8 0,5 0 0 0,0 4 8 16,0-4-8-16,0 5 0 0,-5-5 0 0,5 4 0 16,0-4 0-16,0 4 0 0,0 1 0 15,-5-5 0-15,5 4 0 0,0-4 0 0,0 4 0 0,0 1 0 16,0-5 0-16,0 4 0 0,-5-13 0 0,0 9 0 16,0-9 0-16,5 13 0 0,-5-13 0 0,0 9 0 15,5 5 0-15,-5-14 0 0,0 0 0 0,0 0 0 16,0 0 0-16,5 9 0 0,-5-9 0 0,0 0 0 15,0 0 0-15,0 0 0 0,0 0 0 0,0 0 0 16,0 0 0-16,0 0 0 0,0 0 0 0,0 0 0 16,0 0 0-16,0 0 0 0,0 0 0 0,0 0 0 0,0 0 0 0,0 0 0 15,0 0 0-15,0 0 8 0,0 0-8 0,0 0 10 16,0 0-10-16,0 0 10 0,0 0-2 0,0 0-8 16,0 0 12-16,0 0-4 0,0 0 0 0,-5-5 0 15,-5 1 0-15,0-5 0 0,5 4-8 0,0-4 8 16,0 1-8-16,-5-1 8 0,5 0-8 0,0 0 10 15,0 0-10-15,0 0 10 0,0 0-10 0,0 0 0 16,5 9 0-16,-5-9 0 0,0 5 0 0,5 4 0 16,-5-9 0-16,5 9 0 0,-5-9 8 0,5 9-8 0,0 0 0 15,-5-5 8-15,5 5 0 0,-5-9 0 0,-5 0 0 16,10 9 0-16,0 0 0 0,-5-4 0 0,5 4 0 0,-5-9 0 16,0 0-8-16,5 9 0 0,0 0 9 0,-5-4-9 15,0-1 0-15,5 5 8 0,0 0-8 0,0 0 0 16,-5-9 0-16,5 9 0 0,0 0 0 0,0 0 0 15,0 0 0-15,0 0 0 0,0 0 0 0,0 0 0 16,0-9 0-16,0 9 0 0,0 0-9 0,0 0 9 16,0 0 0-16,0 0 0 0,0 0 0 0,0 0 0 15,0 0 0-15,0 0 0 0,0 0 0 0,0 0 0 16,10 5 0-16,0-1 0 0,-5 5 0 0,5 0 0 16,0 0-10-16,-5 0 10 0,5 0 0 0,-5 0-9 15,5 0 9-15,-5 4-12 0,0-4 12 0,5 4-12 16,0-4 12-16,-5 5 0 0,-5-14 0 0,5 9 0 15,5 0 0-15,-5 4 0 0,-5-13 0 0,0 9 0 16,0-9 0-16,0 0 0 0,5 13 0 0,-5-13 0 0,0 0 0 16,0 0 0-16,0 0 0 0,0 0 0 0,0 0 0 0,0 0 0 15,0 0 0-15,0 0 8 0,0 0 0 16,0 0 1-16,0 0 0 0,0 0 0 0,0 0 11 0,0 0 1 16,0 0 1-16,0 0 0 0,0 0 0 0,0 0 0 15,-5-9 0-15,-5 1 0 0,0-1-10 0,5 0-3 16,0 0 0-16,-5 0 0 0,5 0-9 0,-5-5 0 15,5 5 0-15,0-4 0 0,-5 4-15 0,5 0-5 16,0 5 0-16,0-5-1 16,0 0-79-16,5 9-15 0,-5-9-3 0</inkml:trace>
        </inkml:traceGroup>
        <inkml:traceGroup>
          <inkml:annotationXML>
            <emma:emma xmlns:emma="http://www.w3.org/2003/04/emma" version="1.0">
              <emma:interpretation id="{1434F734-70C5-48F7-B841-044154E434A0}" emma:medium="tactile" emma:mode="ink">
                <msink:context xmlns:msink="http://schemas.microsoft.com/ink/2010/main" type="inkWord" rotatedBoundingBox="30651,15377 30657,15425 30650,15426 30644,1537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816.8993">-211 696 1814 0,'0'0'40'0,"0"0"8"0,0 0 1 0,0 0 3 0,0 0-42 0,0 0-10 0,-5 13 0 0,5-13 0 15,0 0 86-15,0 0 15 0,0 0 3 0,0 0 1 16,0 0-34-16,0 0-7 0,0 0-2 0,0 0 0 16,0 0-17-16,0 0-3 0,0 0-1 0,0 0 0 15,0 0-14-15,0 0-3 0,5 9-1 0,-5-9 0 16,0 0-11-16,0 0-3 0,0 0 0 0,0 0 0 15,0 0-9-15,0 9 0 0,5 0 0 0,-5-9 8 16,0 0-31-16,0 0-6 0,0 0-2 0,0 0 0 16,0 0-155-16,0 0-31 0,-5 9-7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3:18.940"/>
    </inkml:context>
    <inkml:brush xml:id="br0">
      <inkml:brushProperty name="width" value="0.66667" units="cm"/>
      <inkml:brushProperty name="height" value="1.3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128 1323 597 0,'0'0'12'0,"0"0"4"0,0 0 0 0,0 0 2 0,0 0-18 0,0 0 0 16,0 0 0-16,0 0 0 0,0 0 12 0,0 0 0 15,0 0-1-15,11 0 0 0,1-10 15 0,-1 10 3 16,1-5 1-16,-1-1 0 0,1-4-5 0,-1 5-1 0,1 0 0 0,5-5 0 16,0-1 0-16,0 6-1 0,-11-6 0 0,6 1 0 15,5 0-7-15,0 0 0 0,0 5-1 0,6-6 0 16,-5 6-7-16,-1-5-8 0,6 5 11 0,-6 0-11 15,0 0 0-15,6-6 0 0,0 6 0 0,0 0 0 16,6-5 8-16,-6 0-8 0,0 0 0 0,6-1 0 16,-6 1 13-16,0-5-4 0,5 5-1 0,-5-6 0 15,6 6 11-15,-6 0 1 0,1 0 1 0,5 5 0 16,-6-11-9-16,0 11-1 0,0-5-1 0,0 5 0 16,-6-5 0-16,6 5 0 0,0-6 0 0,0 6 0 15,-6 0-10-15,6 0 0 0,-6-5 0 0,1 10 0 16,-1-10 0-16,-6 4 0 0,1 6 0 0,-1 0 0 15,6-5 0-15,-17 5 0 0,0 0 9 0,12 0-9 16,-6-5 0-16,-6 5 0 0,0 0 0 0,0 0 0 16,0 0 0-16,0 0 0 0,0 0 0 0,-6 5 8 15,-11 0 3-15,17-5 1 0,0 0 0 0,0 0 0 0,0 0-12 16,-6 11 0-16,6-11 0 0,-6 10 0 0,-11 0 0 16,6 0 0-16,-1 1 0 0,-5-1 0 0,0 5 0 15,5-5 0-15,-5 6-12 0,5-6 12 0,-5 5 0 0,0-5 0 16,0 6 0-16,-1-1 0 0,7-5 0 0,-6 6 0 15,-1-6 9-15,1 5-1 0,0 0-8 16,0-4-10-16,5-1 10 0,-5 5-13 0,-6 0 13 0,5 1 0 16,1-1 0-16,-1-5 0 0,1 1 10 0,0-1-10 15,-6 6 8-15,11-6-8 0,1 0 0 0,-6 1 0 16,-1 4 0-16,7-5 0 0,5-5 0 0,-5 0 0 16,-1 1 0-16,6-1-11 0,1 0 11 0,5-5 8 0,0 0-8 0,0 0 11 15,0 0-11-15,0 0 0 0,0 0 9 0,0 0-9 16,11 0 0-16,6-5-10 0,1 0 1 0,-1-1 0 15,6-4 9-15,0 5 14 0,-6-5-3 0,6 5-1 16,0-5-10-16,6-1-17 0,-5 6 4 0,4-5 1 16,1 0 12-16,-6-1 16 0,6 0-3 0,0 1-1 15,-1 0-12-15,1 0 0 0,0 0 0 0,-6 4 0 16,0-4 0-16,0 0 0 0,0 0 8 0,0 5-8 16,5-6 0-16,-10 11 0 0,-1-5 0 0,6 0 0 15,-6 0 0-15,0 5-13 0,-17 0 1 0,12 0 0 16,-1 0 12-16,-11 0 15 0,0 0-3 0,0 0-1 15,0 0-20-15,0 0-4 0,0 0-1 0,0 10 0 16,-17 6 39-16,6-6 8 0,11-10 2 0,-12 15 0 0,-11 1-35 16,0-6 0-16,6 5 0 0,-6 0 0 0,0 1 0 15,-6 0 0-15,1-1 0 0,5 1 0 0,-6-1 0 0,0 0-12 16,0-4 0-16,1-1 0 0,5 0 12 16,0 5 15-16,-6-5-3 0,12 1-1 0,-6-1-11 0,6-5 0 15,-2 5 0-15,8-5-11 0,-6 0 11 0,5 1 0 16,12-6 0-16,0 0 0 0,0 0 0 0,0 0 0 15,0 0 9-15,0 0-9 0,0 0 8 0,0 0-8 16,0 0 0-16,17-6 0 0,6-4 10 0,1 0-10 16,-1 5 8-16,0-5-8 0,0-1 0 0,6-4 0 15,0 0 0-15,5 0 0 0,1-1 0 0,-1 1 0 16,1 0 0-16,-1-6 0 0,-5 0 0 0,5 0 0 16,1 1 8-16,5-1-8 0,0 1 0 0,-5 0 0 0,5 4 0 15,-11-4 0-15,5-1 0 0,-5 11 0 0,-1-5 0 16,-5 5 0-16,0-1 0 0,-5 1 0 0,-7 5 0 15,1-5 0-15,-1 5 0 0,-11 5 0 0,0 0 0 0,0 0 0 16,0 0 0-16,0 0 0 0,0 0 0 0,-11 5 0 16,-7 0 0-16,1 0 8 0,0 5-8 0,-6 6 0 15,-6-6 0-15,0 0 8 0,-11 5-8 0,6 1 0 16,-6-1 0-16,5 0 0 0,-5 1 0 0,0 4 0 16,-6 1 0-16,0 4 0 0,0-4 0 0,6-5 0 15,-1 4 0-15,1 1 0 0,0-6 0 0,0 0 0 16,5 1 0-16,-5-1 0 0,10-5 0 0,2 0 0 15,-1-5 0-15,6 6 0 0,6-1 0 0,-6-5 0 16,11 0 0-16,1-5 0 0,-1 5 0 0,12-5 0 16,0 0 8-16,0 0-8 0,0 0 8 0,0-10-8 0,12 0 0 0,5-6 0 15,-6 1 0-15,7 0 0 0,-1-6 0 16,6 1 0-16,6-6 0 0,-1 6 0 0,2-6 0 0,-1 0 0 16,11-5 0-16,-6 6 0 0,7-1 8 15,-7 1-8-15,12-6 8 0,-6 0-8 0,1 1 0 16,-1-1 0-16,-6 6 0 0,6-1 0 0,1-5 0 0,-1 10 0 15,0-5-9-15,-5 6 9 0,-1-5 0 0,-5 4 0 16,-1 6 0-16,-5-6 0 0,-5 6 0 0,5 5 0 16,-6-6 0-16,-17 16 0 0,0 0 0 0,11-10 0 15,1-5 0-15,-12 15 0 0,0 0 0 0,0 0 0 16,0 0 9-16,0 0-9 0,-17-5 0 0,5 5 0 0,-5 0 0 0,0 0 0 16,-6 5 0-16,0-5 0 0,0 10 0 15,-6-5 0-15,6 5 0 0,-6 1 0 0,1-1 0 0,-1 0 0 16,0 0 0-16,0 1 0 0,6-1 0 0,0 0 0 15,0 0 9-15,6-5-9 0,0 0 10 0,0 6-10 16,0-6 0-16,5 0 0 0,1-5 0 0,11 0 0 16,-12 0 8-16,12 0-8 0,0 0 0 0,-11 0 0 15,5-5 13-15,6 5-3 0,0-5-1 0,0 5 0 16,6-16-9-16,5 1 0 0,1-5 0 0,-12 20-11 16,11-21 11-16,1 1 0 0,22-1 8 0,-11-4-8 15,0 4 0-15,6 1 0 0,-1-6 0 0,1 6 0 16,-6 0 0-16,6-1 0 0,-6 1 0 0,0-2-12 15,6 2 12-15,-6 4 0 0,-6 6 8 0,0-5-8 16,0 0 0-16,-5 4 0 0,-12 11 0 0,11-10 0 16,-11 10 0-16,0 0 0 0,0 0 0 0,0 0 0 0,-6-5 0 15,6 5 0-15,0 0 0 0,-5 0 0 0,-7 5 9 0,-5-5-9 16,-6 5 12-16,6 0-12 0,-6 6 0 16,0-1 0-16,-12 0 0 0,12 5 0 0,-5-4 0 0,-1 4 0 15,-6 0 0-15,7 1 0 0,-1-5 8 0,-5 4-8 16,-1-5 0-16,6 6 0 0,-5-1 0 0,5-5 0 15,6 5 8-15,-6-4-8 0,6 4 0 0,0-5 0 16,0-5 0-16,6 6 0 0,6-1 0 0,-1-5 0 16,-5 0 0-16,17-5 0 0,0 0 0 0,0 0 0 15,0 0 0-15,0 0 0 0,0 0 0 0,0 0 0 16,11-15 0-16,1 4-9 0,5-9 9 0,6 5 0 16,0-6 8-16,0 6-8 0,6 0 0 0,0-1 0 0,5-4 0 15,-5-2 0-15,-6 2 0 0,6 0 0 0,5 4 0 16,0-4 0-16,-5 10 0 0,6-6 0 0,-7 1 0 0,1 0-8 15,0 4 8-15,0-4 0 0,-12 5 0 0,6 5 0 16,0-5 0-16,-6-1 0 0,-11 6 0 0,5 0 0 16,-11 5 0-16,0 0 0 0,0 0 0 0,0 0 0 15,0 0 0-15,0 0 8 0,0 0-8 0,-11 0 0 16,-6 0 0-16,-6 5 8 0,5 0-8 0,-5 0 0 16,-5 6 17-16,-7-1-1 0,-5 0 0 0,0 0 0 15,5 6-16-15,-5-1-16 0,0 0 4 0,0 1 0 16,-1-1 12-16,1 0 16 0,-6 1-3 0,6-1-1 15,-6 0-12-15,6 1-16 0,-1 0 3 0,0-6 1 16,1 0 12-16,6 6-9 0,-1-11 9 0,6 5-8 16,-5-10 20-16,11 5 5 0,0-5 1 0,6 5 0 15,5-10-18-15,1 0 0 0,-1 0 0 0,12 5 0 16,0 0 0-16,-5-10 0 0,5-6 0 0,0 6 0 16,5-5-22-16,13-7-8 0,-1 7-2 15,0-11 0-15,0 6 32 0,6 0 10 0,0-1 0 0,0-4 0 0,0 4-10 0,0 1 0 16,0-6 0-16,0 6 0 0,-6 5 0 0,1-1 0 15,-1 1 0-15,-6 0 0 0,7 4 0 0,-7 1 0 16,-5 5 0-16,0-5 0 0,6 5 0 0,-12 5 0 16,0 0 0-16,0 0 0 0,0 0 0 0,0 0 0 15,-12 10 0-15,-6-5-11 0,1 5 0 0,0-5 0 16,-6 6 0-16,6-1 0 0,-12 0 11 0,6 0 0 16,0-5 0-16,0 6-8 0,-6 4 8 0,-5-5 0 15,5 0 0-15,6 0 0 0,-6-4 0 0,1 9 0 0,-7-5-9 0,6 0 9 16,1 1 0-16,-1-1 0 0,6 0 0 15,0-5 0-15,0 0 0 0,6 5 0 0,-6-4 9 0,6-1-9 16,-6 0 0-16,11-5 0 0,12 0 0 0,0 0 0 16,-17 0 0-16,17 0 9 0,0 0-9 0,0 0 0 15,0 0 8-15,0-5-8 0,0-6 0 0,11 1 0 16,1-5 0-16,-1 5 0 0,7-6 0 0,-1 1 0 16,6-5 0-16,0 4 0 0,0 1 0 0,0-5 0 15,0 4 0-15,5 1 0 0,-5-6 0 0,-5 6 0 16,5 0 0-16,-6-1 0 0,6 1 0 0,0 4 0 15,0-4 0-15,-12 4 0 0,1 6 0 0,-1-5 0 16,1 5 0-16,-12 5 0 0,0 0 0 0,5-5 0 16,-5 5 0-16,0 0 0 0,-5-5 0 0,5 5 0 15,0 0 0-15,-17 5 0 0,5 0 0 0,-11 0 0 0,0 0 0 16,-6 5 0-16,6 1 0 0,-5-1-9 0,-7 6 9 0,1-1 0 16,5-4 0-16,-6 4 0 0,1 0 0 0,0 1 0 15,5-6 0-15,6 5 0 0,-6-5 0 0,6 1 0 16,0-1 0-16,6-5 0 0,5 0 0 0,1 0 0 15,-1 0 0-15,12-5 0 0,0 0 0 0,0 0 0 16,0 0 0-16,0 0 0 0,0 0 0 0,0 0 0 16,0 0 0-16,12-5-8 0,-6 0 8 0,11-5 0 15,6-5 0-15,0 4 0 0,0 1 0 0,0-5 0 16,6-1 0-16,-1 1 0 0,1 0 0 0,0-1 0 16,-1-5 0-16,-5 6 0 0,12-1 0 0,-6 1 0 15,-6 0 0-15,0 5 0 0,0-1 0 0,-6-4 0 16,0 10 0-16,-17 5 0 0,0 0 0 0,17-10 0 0,-5 5 0 15,-12 5 0-15,0 0 0 0,0 0 0 0,0 0 0 0,0 0 0 16,0 0 0-16,0 0 0 0,-6 10 0 0,-5 0 0 16,5 5 0-16,-11 1 0 0,-6-1 0 0,0 0-8 15,0 1 8-15,0 4 0 0,0-4-9 0,-6 0 9 16,0 4 0-16,6-5 0 16,-5 1 0-16,5-6 0 0,0 5 0 0,5-4 0 0,1-6 0 0,11 5 0 15,-5-10 0-15,11 0 0 0,0 0 8 0,0 0-8 16,0 0 0-16,0 0 0 0,11 10 0 0,1-10 0 15,5 0 0-15,6-5 0 0,0 0 0 0,6 0 0 16,17-5 0-16,-6-1 0 0,0-4 0 0,6 5 0 16,0-11 0-16,0 6 0 0,0 0 0 0,-6-1 0 15,0-5 0-15,6 6 0 0,0-1 0 0,0 1 0 16,-4 0 0-16,-2-1 0 0,6 1 0 0,-6 0 0 0,0-1 0 0,0 6 0 16,-5 0 8-16,-1 0-8 0,-5 5 0 15,0 0 0-15,-6-1 0 0,0 1 0 0,0 5 0 0,-6 0 0 16,-6 0 0-16,-11 0 0 0,0 0 0 0,12 0 0 15,-12 0 0-15,0 0 0 0,-6 11 0 0,6-11 0 16,0 0 0-16,-6 10 0 0,-5-5 0 0,-1 5 0 16,7 0 0-16,5-10 0 0,0 0 0 0,-12 10 0 15,1 1 0-15,-1-1 0 0,1 0 0 0,-1 0 0 16,1 1 0-16,5-1 0 0,6-10 0 0,-6 5 0 16,6-5 0-16,-11 10 0 0,11-10 0 0,-6 10 0 15,6-10 0-15,-6 11 0 0,1-1 0 0,5-10 0 0,0 0 0 16,-6 15 0-16,6-15 0 0,0 11 0 0,0-11 0 15,0 0 0-15,0 0 0 0,0 16 0 0,0-16 0 0,0 0 0 16,11 10 0-16,1 0 0 0,-1-5 0 0,1 0 0 16,-1 0 0-16,-5-5 0 0,11 5 0 0,-17-5 0 15,0 0 0-15,12 0 8 0,5-5-8 0,-17 5 0 16,0 0 0-16,17 5 0 0,0-5 8 0,-5 0-8 16,-12 0 0-16,0 0 0 0,0 0 0 0,17 0 0 15,0 0 0-15,-17 0 0 0,0 0 8 0,6 0-8 16,11 0 0-16,-17 0 0 0,0 0 0 0,0 0 0 15,0 0 0-15,0 0 8 0,0 0-8 0,0 0 0 16,0 0 0-16,0 0 0 0,18 0 0 0,-18 0 0 16,0 0 0-16,0 0 0 0,0 0 0 0,0 0 0 15,0 0 0-15,0 0 0 0,0 0 0 0,11 0 0 16,1 6 0-16,-12-6 0 0,0 0 0 0,0 0 0 16,17 0 0-16,-17 0 0 0,0 0 0 0,0 0 0 0,0 0 0 15,11 5 8-15,-11-5-8 0,0 0 0 0,0 0 0 16,0 0 0-16,0 0-9 0,0 0 9 0,0 0 0 0,18 0 0 15,-18 0 8-15,17 0-8 0,-6 0 0 0,-11 0 0 16,0 0 0-16,12 5 0 0,-12-5 0 0,0 0 0 16,17 0 0-16,-17 0 0 0,17 0 0 0,-17 0 0 15,12 0 0-15,-12 0 0 0,0 0 0 0,11 0 9 16,-11 0-9-16,0 0 12 0,0 0-12 0,17 5 0 16,-5-5 0-16,-12 0-11 0,0 0 11 0,0 0 0 15,0 0 0-15,11 5-8 0,-11-5 8 0,0 0 0 16,0 0 0-16,12 10 0 0,-1-5 0 0,-11-5 0 15,0 0 0-15,0 0 0 0,0 0 8 0,0 0-8 0,0 0 8 16,0 0-8-16,6 11 0 0,0 4 0 0,-6-15 0 16,0 10 0-16,0-10 0 0,0 0 0 0,0 0 0 0,6 10 0 15,-1 0 0-15,-5-10 0 0,0 0 0 0,0 0-8 16,0 0 8-16,0 11 0 0,-5-1 0 0,5-10 0 16,0 0 0-16,5 10 9 0,-10 0-1 0,5-10-8 15,0 0 0-15,-6 11 0 0,6-1 0 0,-6 0 0 16,-5 0 0-16,5 0 0 0,6-10 0 0,-12 11 0 15,7-1 0-15,-1-5 0 0,-6 5 0 0,7-5 0 16,-7 0 0-16,6 6 0 0,-5-6 0 0,11-5 0 16,0 0 0-16,-17 10 0 0,-1-5 0 0,7 0 0 15,11-5-14-15,-11 10 3 0,-1 1 1 0,-5-5 0 16,5-1 10-16,1 5 0 0,-1-5 0 0,-5-5 0 16,6 10 0-16,11-10 0 0,-12 5 0 0,1-5 0 0,-1 6 0 15,6-1 0-15,6-5 0 0,0 0 0 16,-17 10 0-16,0-5 0 0,5 0 0 0,12-5 0 0,0 0 0 0,-11 5 0 15,-6 5 0-15,17-10 0 0,0 0 0 0,-18 5 0 16,18-5 0-16,-11 6 0 0,-1-6 0 0,12 0 0 16,-11 5 0-16,11-5 0 0,0 0 0 0,0 0 0 15,-12 0 0-15,12 0 0 0,-11 0 0 0,-6 0 0 16,17 0 0-16,0 0 0 0,-12 0 30 0,12 0 2 16,-11-5 0-16,11 5 0 0,-12 0-32 0,12 0 0 15,-11 5 0-15,11-5 0 0,-17 0 0 0,-1 0 0 16,7 0 0-16,-1 5 0 0,-5 0 0 0,6-5 0 15,-1 5 0-15,1 5 0 0,-7-5 0 0,1 0 0 16,6-5 0-16,-1 0 0 0,1 11 0 0,-7-6 0 0,1 0 0 16,0 0 0-16,5 0 0 0,-5 5 0 0,6-5 0 15,-7 0 0-15,0 1 0 0,1 4 0 0,6-5 0 0,-7 0 0 16,1 0-10-16,0 0-2 0,0 0 0 0,-1 0 0 16,1 1 20-16,-6-6 3 0,6 10 1 0,0-5 0 15,-1 0-12-15,1 0-17 0,0 0 4 0,6 0 1 16,-7 0 12-16,1-5 0 0,6 11 0 0,11-11 0 15,0 0 0-15,-18 0 0 0,-5 5 0 0,23-5 0 16,0 0 0-16,-17 5 0 0,0-5 0 0,0 0 0 16,-1 0 0-16,7 0 0 0,-6-5 0 0,-1 5 0 15,1-5 0-15,6 5 0 0,11 0 0 0,0 0 0 16,0 0 0-16,-18 0 0 0,18 0 0 0,-11 0 0 16,11 0 0-16,-17-5 0 0,5-1 0 0,1 1 0 15,11 5 0-15,0 0 16 0,0 0-3 0,-12-5-1 0,1 0-12 16,11 5-13-16,-12-10 2 0,12 10 1 0,0 0 10 0,-11-5 0 15,-1-5 0-15,12 10 0 0,-11-11 8 0,-1 6 3 16,12 5 1-16,0 0 0 0,-17-10-12 0,6 5-17 16,11 5 4-16,0 0 1 0,-6-10 12 0,6 10 16 15,-12-11-3-15,7 1-1 0,5 10-12 0,0 0 0 16,-6-10 0-16,0 5 0 0,0-5 0 0,6 10 0 16,-11-10 0-16,11 10 0 0,0 0 0 0,-6-6 0 15,6 6 0-15,0 0 0 0,-11-10 0 0,11 0 0 16,0 0 0-16,0 10 0 0,0 0 0 0,0 0 0 15,0 0 0-15,0 0 0 0,0-16 0 0,0 16 0 16,0-10 0-16,0 10 0 0,0-15 0 0,0 15 0 0,0 0 0 0,5-10 0 16,-5 0 0-16,0 10 0 0,6-16 0 0,0 6 0 15,-6 0 0-15,0 10 0 0,0-17 0 16,0 17 0-16,0 0 0 0,0-10 0 0,0 0 0 0,0 10 9 16,0 0-9-16,0 0 8 0,6-10-8 0,-6 10 8 15,0 0-8-15,0 0 0 0,0 0 0 0,5-10-11 16,-5 10 11-16,0 0 0 0,0 0 8 0,0 0-8 15,6-11 0-15,-6 11 0 0,0 0 0 0,0 0 0 16,0 0 0-16,0 0 0 0,0 0 0 0,0 0-8 16,0 0 8-16,0 0 0 0,6-5 0 0,-6 5-464 15,0 0-97-15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3:20.677"/>
    </inkml:context>
    <inkml:brush xml:id="br0">
      <inkml:brushProperty name="width" value="0.66667" units="cm"/>
      <inkml:brushProperty name="height" value="1.33333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367 231 537 0,'-17'-5'15'0,"11"5"4"0,6 0-19 0,0 0 0 16,-6-5 0-16,-5 5 0 0,-1 0 28 0,1 0 3 16,5 0 0-16,-6 0 0 0,-11-5-23 0,12 10-8 15,11-5 0-15,-12 0 0 0,1 10 9 0,-1-10-9 16,1 5 8-16,-6-5-8 0,5 5 0 0,1 0 0 0,-1-5 0 0,12 0 0 16,-11 0 0-16,-1 10 0 0,1-10 0 0,-6 6 0 15,5-6 11-15,12 0 3 0,-6-6 1 0,-5 6 0 16,-1 0 1-16,12 0 0 0,0 0 0 0,0 0 0 15,-11 0-1-15,11 0 0 0,0 0 0 0,0 0 0 16,-12-5-7-16,12 5-8 0,0 0 11 0,-5-5-11 16,-1-5 10-16,0 0-10 0,0 5 8 0,6 5-8 15,0 0 0-15,0 0 8 0,-5-11-8 0,-1 1 0 16,6 10 11-16,0 0-3 0,0 0-8 0,0 0 12 16,-6-5-12-16,6 5 9 0,0 0-9 0,0 0 8 15,0-10-8-15,0 10 12 0,6-10-12 0,0 5 12 16,-1-6-4-16,1 1-8 0,0 0 12 0,0 0-4 15,5 0 5-15,-5 4 1 0,0-4 0 0,-1 0 0 16,7 0-2-16,-6 0 0 0,-6 10 0 0,5-11 0 16,7 1 6-16,-6 0 1 0,5 0 0 0,-11 10 0 15,6-5-3-15,0-6 0 0,-1 6 0 0,-5 5 0 0,0 0-4 16,6-10 0-16,0 5-1 0,-6 5 0 0,0 0-11 0,0 0 0 16,0 0 0-16,0 0 8 0,0 0-8 15,0 0 0-15,0 0-10 0,0 0 10 0,0 0 0 0,0 0-9 16,0 0 9-16,0 0 0 0,0 0-12 0,-6 10 4 15,6-10 0-15,-6 15 0 16,1-4-22-16,5-11-4 0,0 10-1 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5:05.862"/>
    </inkml:context>
    <inkml:brush xml:id="br0">
      <inkml:brushProperty name="width" value="0.66667" units="cm"/>
      <inkml:brushProperty name="height" value="1.3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39 830 358 0,'0'0'10'0,"0"0"2"0,0 0-12 0,12-10 0 0,-7-6 0 0,1 11 0 0,6-5 14 0,-12 0 0 15,5 5 0-15,1-5 0 0,0 4-6 0,-6 6 0 16,0 0-8-16,6-10 12 0,-6 5 14 0,0 5 2 16,0 0 1-16,0 0 0 0,0 0 7 0,5-15 2 15,7 10 0-15,-12 5 0 0,6-11-14 0,-1 1-2 16,7 5-1-16,-7-5 0 0,7 5-6 0,-6-5-2 16,5-1 0-16,1 6 0 0,-1 0 10 0,1-5 1 15,-1 0 1-15,1 0 0 0,-1-1-25 0,1-4-20 16,5 5 3-16,-6 5 1 0,7-6 25 0,-7 1 6 15,6 0 1-15,1 0 0 0,5 5-16 0,-6-5 0 0,0-1 0 0,-5 1 0 16,5 5 0-16,0-5 0 0,6-6 0 0,0 6 0 16,6 0-13-16,-6 0 1 0,0-6 0 0,0 6 0 15,5-5 12-15,-10 5 16 0,5-6-3 0,0 6-1 16,-6 0-12-16,6 0 0 0,-6-6 0 0,0 6-10 16,0 5 10-16,1-5 12 0,-1 0-2 0,-17 10-1 15,11-5-1-15,7-1 0 0,-1 1 0 0,-6-5 0 16,-11 10 3-16,12-5 0 0,5 0 0 0,-11 0 0 15,11 5-3-15,-17 0 0 0,0 0 0 0,6-10 0 16,5 5-8-16,-11 5 0 0,0 0 0 0,12-11 8 16,-1 6 16-16,-11 5 2 0,0 0 1 0,0 0 0 15,0 0-3-15,0 0 0 0,0 0 0 0,0 0 0 16,0 0-9-16,0 0-3 0,0 0 0 0,0 0 0 16,0 0 1-16,0 0 0 0,0 0 0 0,6 0 0 15,-6 0-5-15,0 0 0 0,0 0-8 0,12-5 12 16,-1 0-12-16,-11 5 0 0,0 0-12 0,0 0 12 0,0 0 0 0,12 0 0 15,-1-5 0-15,-11 5 9 0,0 0 2 0,0 0 0 16,0 0 0-16,0 0 0 0,0 0-11 0,0 0 0 16,0 0 0-16,0 0 0 0,0 0 0 0,0 0 0 15,0 0 0-15,0 0 8 0,0 0-8 0,0 0-14 16,0 0 3-16,0 0 1 0,0 0 23 0,0 0 5 16,0 0 1-16,0 0 0 0,0 0 1 0,0 0 0 15,0 0 0-15,-11 5 0 0,-1 0-20 0,12-5 0 16,-6 10 0-16,-11-5 0 0,6 1 8 0,-1-1-8 15,-5 5 0-15,5-5 0 0,1 0 8 0,-6 5-8 16,-1 0 9-16,1-4-9 0,0 4 0 0,-6 0 0 16,-6 5 0-16,6-4 0 0,-5 4 0 0,-1 0 8 0,-6-5-8 0,-5 11 12 15,0-6 11-15,0 0 1 0,5 6 1 0,-5-6 0 16,0 1-12-16,0 4-2 0,5-5-1 0,1 1 0 16,-1 4 15-16,1 6 3 0,-1-11 1 0,12 5 0 15,-6 1-6-15,6-6-2 0,1 0 0 0,-1-4 0 16,5-1-11-16,7 0-2 0,-6 0-8 0,5-5 12 15,1 6-12-15,11-11 0 0,-12 5 0 0,1 0 0 16,5-5 0-16,6 0 0 0,0 0 8 0,0 0-8 16,0 0 0-16,0 0-18 0,11 0 2 0,-11 0 1 15,18 0 5-15,-1-5 1 0,0 0 0 0,6-1 0 16,0 1 9-16,0 0-8 0,-6 0 8 0,12 0-8 16,-6-5 8-16,6 5 0 0,-1-5-9 0,1 4 9 15,0-4 0-15,5 0 0 0,1 0-9 0,-1 0 9 16,-5-6 0-16,5 6 0 0,7-5-8 0,-1 4 8 0,-6-4 0 15,1 5 0-15,5-5-8 0,0 4 8 0,0-4 0 0,-5 5-8 16,-1-5 8-16,1 4 0 0,-6-9 0 16,-1 5 0-16,1-1 0 0,-6 1 0 0,6 5 0 0,-6-6 0 15,0 6 0-15,-6 0 0 0,0 0 0 0,0 0 0 16,1 4 0-16,-18 6 0 0,5-5 0 0,7-5 0 16,-6 10 0-16,-6 0 0 0,0 0 0 0,0 0 0 15,0 0 0-15,0 0 0 0,0 0 8 0,0 0-8 16,0 0 11-16,0 0-11 0,0 0 26 0,0 0-2 15,0 0 0-15,0 0 0 0,-12 0-12 0,1 0-4 16,-1 0 0-16,-5 0 0 0,0 5-8 0,5 0 0 16,1 0 0-16,-12-5 0 0,6 11 0 0,-1-11 0 15,1 5 0-15,0 0 0 0,-6-5 8 0,6 5-8 0,-6 5 8 16,5-5-8-16,-5 0 8 0,0 1-8 0,0 4 0 0,0-5 8 16,6 0-8-16,-6 0 10 0,0 5-10 15,0-5 10-15,6 0-10 0,6 6 8 0,-7-1-8 0,1-5 8 16,0 0-8-16,5 0 0 0,1 0 9 0,-1 0-9 15,1 1 0-15,11-6 0 0,0 0 0 0,0 0 0 16,0 0 0-16,0 0 0 0,0 0 0 0,17 0-12 16,-5 0 12-16,-1-6 0 0,-11 6 0 0,23 0-8 15,0-5 8-15,0-5 0 0,0 5-9 0,0 0 9 16,6 0-8-16,-1-11 8 0,-5 6-10 0,6 0 10 16,0 0 0-16,-6-5-9 0,11 4 9 0,-5-4 0 15,6 5 0-15,-7-6 0 0,1 1 0 0,0 5 0 16,-1-5 0-16,7-1 0 0,-6 6 0 0,-1-5 0 15,1-1 0-15,6 1 0 0,-1 0 0 0,1-1 0 0,-1 6 0 16,-5-5 0-16,-1 0 0 0,-5-1 0 0,0 6 0 16,6 0 0-16,-6 0 0 0,-23 10 0 0,23-11 0 0,0 1 0 15,0 0 0-15,-6 5 0 0,1 0 0 0,-7-5 0 16,6 4 0-16,-5 1 0 0,-1 5 0 0,-11 0 0 16,0 0 0-16,17-10 0 0,-5 10 0 0,-12 0 0 15,0 0 0-15,11-5 0 0,-5 0 0 0,-6 5 8 16,0 0-8-16,0 0 0 0,0 0 10 0,0 0-2 15,0 0-8-15,0 0 12 0,-6-5-4 0,6 5 0 16,0 0-8-16,-11 0 12 0,-1 0-4 0,-5 0 0 0,6 0-8 16,-6 0 12-16,5 5-12 0,-11 0 8 0,-6-5-8 15,12 5 0-15,0 0 15 0,-6 0-3 0,-6 0-1 16,0 1 0-16,1 4-11 0,5-5 12 0,-6 5-12 0,0 0 12 16,1-5 2-16,5 6 1 0,-6-1 0 0,0 0 0 15,0 0-15-15,6 0 11 0,0 1-11 0,0-1 10 16,6 0-10-16,-6 0 0 0,6-5 9 0,5 6-9 15,1-1 0-15,-6-5 0 0,11 0 0 0,6-5 0 16,0 0 0-16,-11 5 0 0,11-5 0 0,0 0 0 16,0 0 0-16,0 0-10 0,0 0 10 0,0 0-10 15,0 0 10-15,17 5 0 0,0-5 0 0,0 0 0 16,0 0 0-16,6 0 0 0,0-5 0 0,0 0 0 16,6 0-9-16,0 0 0 0,0 0 0 0,5-5 0 15,1 4 9-15,-7 1-12 0,1-5 12 0,11 0-12 16,0 0 12-16,1 5 0 0,-7-6 8 0,-5 1-8 0,5 0 0 0,1 0 9 15,-1 0-9-15,-5-1 0 0,0 1 0 16,-6 5 0-16,11-5-12 0,-11 0 3 0,0 4 9 16,0-4 11-16,0 5-3 0,0 0 0 0,-6-5-16 0,1 10-4 15,-7-5-1-15,1 0 0 0,-1 5 13 0,6-5 13 16,-17 5-2-16,0 0-1 0,6 0-10 0,-6 0-17 16,0 0 4-16,0 0 1 0,0 0 12 0,0 0 0 15,0 0 9-15,-6 5-9 0,-5 0 13 0,-1 0-3 16,1 5-1-16,-6-5 0 0,-1 5-1 0,1-5 0 15,0 6 0-15,0-1 0 0,-6 0-8 0,-6 5 0 16,6-4 0-16,0 4 0 0,0 0 0 0,-12 1 0 16,1-1 0-16,5 0 0 0,1-5 0 0,-1 6 0 15,-6-1 0-15,7 0 0 0,-1 1 0 0,6-6 0 0,6 5 0 16,5-5 0-16,-5 1 0 0,5-1 8 0,-5-5-8 16,6 0 0-16,11-5 0 0,0 0 0 0,0 0 0 0,0 0 0 15,0 0 0-15,0 0 0 0,0 0 0 0,11 0 0 16,1 0-16-16,-12 0 4 0,0 0 0 0,17 0 1 15,6-5 11-15,6 0 0 0,-6 5 10 0,0-5-10 16,0 0 0-16,5 0 0 0,7-1-13 0,-6 1 4 16,-7-5 9-16,7 5 11 0,6 0-3 0,-7 0 0 15,1 0-8-15,0-5 0 0,0 4 0 0,-1 1 0 16,1-5 0-16,0 5 0 0,-6 5 0 0,0-10 0 16,-6 5-19-16,12 0-2 0,-12-1-1 0,0 6 0 15,-5-5 12-15,-1 0 10 0,1 0-13 0,-12 5 5 16,0 0 8-16,0 0 0 0,0 0 0 0,0 0-8 15,0 0 8-15,0 0 0 0,0 0 10 0,-12 5-10 16,1 0 10-16,-7 0-10 0,1 6 10 0,-6-6-10 0,0 5 21 0,0 5-1 16,-5 1-1-16,-1 4 0 0,6-5-7 15,-6 6-2-15,0-6 0 0,1 6 0 0,-1-1-10 16,0 0 0-16,0-4 0 0,1 4 0 0,-7-5 12 0,7 6-4 16,10-6 0-16,1 1 0 0,0-6-8 0,0 0 0 15,5 0 0-15,1-5 0 0,11-5 0 0,-6 5 0 16,-6 6 0-16,12-11 0 0,6 0 0 0,-6 0-12 15,0 0 4-15,12 5 8 0,-1-5-14 0,6 0 5 16,1-5 1-16,5-6 0 0,-6 11 8 0,0-10 0 16,12 5 0-16,-12-5 0 0,6 5 0 0,0-5-10 0,0-1 10 15,6 1 0-15,-6 0 0 0,5 0 0 0,-5-1 0 16,0 1 0-16,0-5 0 0,6 10 0 0,-6-5 0 0,0-1 0 16,0 6 0-16,6-5 0 0,-6 0 0 0,0 5 0 15,0 0 0-15,-6 0 0 0,6-1 0 0,-6 6 0 16,-5-5 0-16,-1 0 0 0,1 5 0 0,-12 0 0 15,0 0 51-15,5 0 4 0,-5 0 1 0,0 0 0 32,0 0-84-32,0 0-17 0,0 0-3 0,0 0-1 0,-5 10 39 0,-13 6 10 0,7-6 0 0,-1 5 0 15,-5 1 0-15,-6-6 0 0,6 5 10 0,-6 0-10 16,0 1 8-16,0-6-8 0,-6 10 0 0,6 1 9 16,-5-6 0-16,5 6 0 0,0-1 0 0,0 0 0 15,-6-4-1-15,0 4 0 0,12-4 0 0,-6 4 0 16,6-5-8-16,-1-4 0 0,7-1 9 0,-1 0-9 15,12-10 0-15,-11 5 0 0,-1 0 0 0,12-5-12 16,0 0 12-16,0 0 0 0,0 0 8 0,0 0-8 0,0 0 0 16,0 0 0-16,12 5-10 0,-12-5 10 15,23 5-11-15,0-5 11 0,6 0-10 0,-6-5 10 0,5-5-8 16,1 5 8-16,6 0 0 0,-7-5-9 0,7-1 9 16,-1-4 0-16,1 0 0 0,-1-1-8 0,6 1 8 0,-5 0 0 15,-1-1 0-15,7 1 0 0,-1-5 0 0,-6-1-12 16,6 6 2-16,-5 0 0 0,-6-1 10 0,5 1 0 15,-5 5-9-15,-6-6 9 0,0 1 0 0,0 0 0 16,0 5-9-16,-6-1 9 0,0 6 0 0,-5 0 0 16,-12 5 0-16,11-5 0 0,-11 5 0 0,0 0 0 15,0 0 0-15,6-5 0 0,0 0 12 0,-6 5-4 16,-6 0-8-16,6 0 12 0,0 0-4 0,-12 10-8 0,-5 0 11 16,-6 1-11-16,0-1 12 0,0 0-4 0,0 5 0 0,-5-5-8 15,-1 6 10-15,0-6-10 0,6 5 8 16,-6-4-8-16,6 4 8 0,0 0-8 0,0-5 0 15,-5 1 8-15,5-1-8 0,0 5 8 0,0-5-8 16,0 6 8-16,6-6-8 0,5 0 0 0,-5 0 9 0,17-10-9 16,-12 11 0-16,12-11 0 0,0 0 0 0,0 0 0 15,0 0 0-15,0 0 0 0,0 0 0 0,0 10 0 16,0-10-11-16,12 10 11 0,-1-5-13 0,1-10 5 16,5 5 8-16,0 0-8 0,6 0 8 0,0-5-8 15,6 0 8-15,-6-5 0 0,-6 4 0 0,12 6-8 16,0-10 8-16,5 5 0 0,-5-5 0 0,-6 5 0 15,0 0 0-15,0 0 0 0,0-6 0 0,0 6 0 16,-6 0 0-16,0 0 0 0,0 0 0 0,-17 5 0 16,18-5 0-16,-7-5 0 0,-11 10 0 0,0 0 0 0,17 0 0 15,-17 0 0-15,0 0 0 0,6-5 0 0,6-1 8 16,-12 6-8-16,0 0 8 0,0 0-8 0,0 0 11 0,0 0-3 16,0 0 0-16,0 0 0 0,0 0 0 0,0 0 0 15,0 0 0-15,0 0 0 0,0 0-8 0,0 0 0 16,0 0 0-16,0 0 0 0,0 0 0 0,0 0 0 15,0 0 0-15,11-5 0 0,-11 5-9 0,0 0 9 16,0 0 0-16,12-5 0 0,-1 0 0 0,-11 5 0 16,0 0 0-16,12-5 0 0,-1 0 0 0,-11 5 0 15,0 0 0-15,0 0 0 0,0 0 0 0,12 0 0 16,-1-5 0-16,-11 5 0 0,0 0 0 0,0 0 0 0,0 0 0 16,0 0 0-16,0 0 0 0,12-10 0 0,-12 10 0 15,0 0 9-15,11 0-9 0,-11 0 0 16,0 0 0-16,12 0 8 0,5-6 4 0,-17 6 0 0,0 0 0 15,11 0 0-15,-11 0-12 0,0 0-16 0,12-5 4 0,-12 5 1 16,0 0 19-16,11 0 3 0,1-5 1 0,-12 5 0 16,0 0-12-16,0 0-17 0,11-10 4 0,-11 10 1 15,0 0 12-15,12 0 0 0,-12 0 0 0,0 0 0 16,0 0 0-16,0 0 13 0,0 0-2 0,11 0-1 16,1 0-10-16,-12 0 0 0,0 0-10 0,0 0 10 15,0 0 0-15,0 0 0 0,0 0 11 0,0 0-3 16,0 0-8-16,0 0 0 0,11 0 0 0,-11 0 0 15,0 0 0-15,0 0 0 0,0 0 0 0,0 0 8 16,0 0-8-16,0 0 12 0,0 0-4 0,0 0 0 16,0 0-8-16,0 0 8 0,0 0-8 0,0 0 8 15,0 0 0-15,0 0 0 0,0 0 0 0,0 0 0 16,0 0-8-16,0 0 0 0,17 5 0 0,-17-5 8 0,0 0-8 16,0 0 0-16,0 0 0 0,0 0 0 0,0 0 0 15,0 0 0-15,0 0 0 0,0 0 0 0,12 5 0 0,-12-5 0 16,0 0 0-16,0 0 0 0,11 5 0 0,-11-5 0 15,0 0 0-15,0 0 8 0,18 0-8 0,-18 0 0 16,11 0 0-16,-11 0-8 0,0 0 8 0,0 0 8 16,0 0-8-16,0 0 11 0,0 0-11 0,0 0 0 15,12 0 0-15,-12 0 0 0,0 0 0 0,11 0 0 16,-11 0 0-16,0 0 0 0,0 0 0 0,0 0 0 16,0 0 0-16,0 0 0 0,0 0 0 0,0 0 0 0,0 0 0 0,0 0 8 15,0 0-8-15,0 0 0 0,0 0 0 16,0 0 0-16,0 0 0 0,0 0 0 0,0 0 0 0,0 0 0 15,0 0 8-15,0 0-8 0,0 0 8 0,0 0-8 16,0 0 0-16,0 0 0 0,0 0 0 0,12 5 0 16,-1-5 0-16,-11 0 0 0,0 0 0 0,0 0 0 15,0 0 0-15,0 0 0 0,0 0 0 0,12 0 0 16,-12 0 0-16,0 0 0 0,0 0 0 0,0 0 0 16,0 0 0-16,0 0 0 0,11 0 0 0,-11 0 0 15,0 0 0-15,0 0 0 0,0 0 0 0,0 0 0 16,0 0 0-16,0 0 0 0,0 0-9 0,0 0 9 15,0 0 0-15,0 0 0 0,0 0 8 0,0 0-8 16,12 0 0-16,-12 0 0 0,0 0 0 0,0 0 0 16,0 0 0-16,0 0 8 0,0 0-8 0,0 0 9 15,0 0-9-15,0 0 0 0,0 0 0 0,0 0 8 0,0 0-8 16,0 0 0-16,0 0 0 0,0 0 0 0,0 0 0 16,0 0 0-16,0 0 0 0,0 0 8 0,0 0-8 0,0 0-12 15,0 0 2-15,0 0 1 0,0 0 31 0,0 0 6 16,0 0 2-16,0 0 0 0,0 0-22 0,0 0-8 15,0 0 0-15,0 0 0 0,0 0 0 0,0 0 0 16,0 0 0-16,0 0 0 0,0 0 0 0,0 0 0 16,0 0 0-16,0 0 0 0,0 0 0 0,0 0 0 15,0 0 0-15,11 0 0 0,-11 0 0 0,0 0 0 16,0 0 0-16,12 0 0 0,-12 0 0 0,0 0 0 16,11 0 0-16,-11 0 0 0,0 0 0 0,0 0 0 15,0 0 0-15,0 0 0 0,0 0 0 0,12 6 0 0,-12-6 0 16,0 0 0-16,0 0 0 0,0 0 0 0,0 0 0 15,17 0 0-15,-17 0 0 0,0 0 0 0,11 0 0 16,-11 0 0-16,12 5 0 0,-12-5 0 0,0 0 0 16,0 0 0-16,0 0 0 0,0 0 0 0,0 0 0 0,0 0 0 15,0 0 0-15,0 0 0 0,11 0 0 0,-11 0 0 16,0 0 0-16,0 0 0 0,0 0 0 0,0 0 0 16,0 0 0-16,12 5 0 0,-12-5 0 0,0 0 0 15,0 0 0-15,0 0 0 0,0 0 0 0,0 0 0 16,0 0 0-16,0 0 0 0,0 0 0 0,0 0 0 15,0 0 0-15,0 0 0 0,0 0 0 0,0 0 0 16,0 0 0-16,11 5 0 0,-11-5 0 0,0 0-10 16,0 0 10-16,0 0 0 0,0 0 10 0,0 0-10 15,0 0 0-15,0 0 0 0,0 0 0 0,0 0 0 16,0 0 0-16,0 0 0 0,0 0 0 0,0 0 0 16,0 0 11-16,0 0-11 0,0 0 12 0,0 0-12 0,0 0 0 0,0 0 0 15,0 0-10-15,0 0 10 0,0 0 0 0,0 0 0 16,0 0 9-16,0 0-1 0,0 0-8 0,0 0 0 15,0 0 0-15,0 0 0 0,0 0 0 0,0 0 0 16,0 0 0-16,0 0 0 0,0 0 0 0,0 0 0 16,0 0 0-16,0 0 8 0,0 0-16 0,0 0-4 15,0 0 0-15,0 0 0 16,0 0-19-16,0 0-4 0,6-15-1 0,6 4 0 16,-7-4-35-16,1 5-7 0,5-11-2 0,-5 1-566 15,11-6-114-15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38.146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BAF580E6-F5A5-4440-A490-0C7A634D46A9}" emma:medium="tactile" emma:mode="ink">
          <msink:context xmlns:msink="http://schemas.microsoft.com/ink/2010/main" type="inkDrawing"/>
        </emma:interpretation>
      </emma:emma>
    </inkml:annotationXML>
    <inkml:trace contextRef="#ctx0" brushRef="#br0">44 252 990 0,'0'0'21'0,"0"0"5"0,0 0 1 0,0 0 1 0,0 0-28 0,0 0 0 0,0 0 0 0,0 0 0 16,0 0 76-16,0 0 10 0,0 0 2 0,0 0 0 16,0 0-13-16,0 0-3 0,0 0 0 0,0 0 0 15,0 0-35-15,-4 8-7 0,-4-1-2 0,8-7 0 16,0 11 5-16,4 0 1 0,0-4 0 0,-4 4 0 15,4-3-10-15,-4 3-1 0,0-4-1 0,0-7 0 16,0 15 0-16,0-1 0 0,0-7 0 0,0 4 0 16,0-11 6-16,0 0 2 0,0 19 0 0,4-5 0 15,5-3-16-15,-9-11-3 0,-5 15-1 0,10 0 0 16,-1-4 5-16,0 0 1 0,0-1 0 0,-4-10 0 0,0 0 0 16,0 0 1-16,0 11 0 0,0 0 0 0,0 4-2 15,0-4-1-15,4 0 0 0,-4-4 0 0,-4 1-4 16,4-8-1-16,0 7 0 0,0-7 0 0,0 0-1 15,4 7 0-15,-4-7 0 0,0 0 0 0,4 11 1 0,-4-3 0 16,-4-5 0-16,4-3 0 0,4 0 1 0,-4 0 0 16,0 0 0-16,0 0 0 0,0 0 2 0,0 0 0 15,0 0 0-15,0 0 0 0,-4 0-4 0,4 0 0 16,0 0 0-16,-8 0 0 0,0-7 1 0,3 3 0 16,5 4 0-16,0 0 0 0,0-7-1 0,0 0 0 0,0 7 0 15,0-8 0-15,0-3-8 0,-4 4 8 0,0 0-8 16,4-4 8-16,0 0-8 0,-4 7 12 15,4-7-12-15,-4 4 12 0,0-4-12 16,0 4 0-16,0-4 0 0,0-4 0 0,4 8 0 0,-5-8 10 0,5 0-10 16,-4 4 10-16,4 0-10 0,-4 0 12 0,4 0-12 0,0 1 12 15,-4-1-12-15,4 0 8 0,-4 0-8 0,4 3 8 16,0-3-8-16,0 0 10 0,0 4-10 0,0-4 10 16,0 4 10-16,4-4 1 0,-4 0 1 0,4 0 0 15,-8 4-22-15,4-4-15 0,4 0 3 0,0 3 0 16,-4-3 20-16,0 0 5 0,4 4 1 0,-4-4 0 15,5 4-14-15,-1-4 0 0,0 3 0 0,4 1 0 16,-4 0 0-16,0 0 0 0,-4-4 0 0,0 7 0 16,8-3 0-16,-3-1 11 0,-1 5-11 0,0-5 10 15,4 1-10-15,-4 0 0 0,0 3 0 0,4-3-11 16,-3-1 11-16,3 1 0 0,-4 3 0 0,4 1 8 0,-8 3-8 0,8-7 0 16,-4 7 8-16,-4 0-8 0,0 0 0 0,13-8 9 15,-9 5-9-15,8-1 0 0,-4 0 8 0,-8 4-8 16,0 0 0-16,13 4 0 0,-1-4 0 0,-12 0 0 15,0 0 8-15,13 4-8 0,-1-1 0 0,-12-3 0 16,12 8 8-16,-8-1-8 0,-4-7 0 0,9 3 0 16,-9-3 0-16,8 8 0 0,-4-1 9 0,0 4-9 15,0-4 0-15,0 4 9 0,-4-3-9 0,0 3 10 16,0 0-10-16,0 0 10 0,0 0-10 0,-8 3 0 0,4-3 9 16,0 0-9-16,0 4 0 0,0-4 9 0,-5 0-9 0,5 3 0 15,-4-3 8-15,0 0-8 0,4 0 0 16,-5-4 0-16,-3 1 0 0,4 3 0 0,8-11 8 0,-8 3-8 15,-1 5 0-15,5-1 0 0,-4 0 8 0,8-7-8 16,0 0 9-16,0 0-1 0,-8 4-8 0,8-4 12 16,0 0-4-16,-4 0 0 0,0 0-8 0,4 0 12 15,0 0-12-15,0 0 11 0,0 0-11 0,0 0 10 16,0 0-10-16,0 0 0 0,0 0 9 0,-9 4-9 16,1-4 0-16,8 0 0 0,0 0 0 0,0 0 8 15,0 0-8-15,0 0 0 0,0 0 0 0,8 0 0 16,1 3 0-16,-5-3 0 15,4 0 0-15,0-3 0 0,-4-1 0 0,4 0 0 0,1 4 0 0,-1 0-8 16,0-3 8-16,5 3 0 0,-1 0 0 0,-4 3 0 16,0-3 0-16,5 0 0 0,-5 4 0 0,4 0 0 15,-4-1 0-15,1 5 0 0,3-5 0 0,-4 5 0 16,0-1 0-16,-3-3 0 0,3 3 0 0,-4 0 0 16,4 1 0-16,-4-1 0 0,0 0 0 0,5 0 0 0,-5 4 0 15,-4-3 0-15,4 3 0 0,0-4 0 0,-4-7 0 16,0 11 0-16,0-11 0 0,4 11 0 0,-4-4 0 0,0 4 0 15,0-11 0-15,-4 8 8 0,4-8-8 0,0 11 8 16,-4-4-8-16,4-7 8 0,-4 7-8 0,4 0 0 16,-9 1 0-16,5-1 8 0,0 0-8 0,-4 1 0 15,0-5 0-15,0 5 8 0,3-1-8 0,-3-3 0 16,0-4 8-16,0 3-8 0,4 5 0 0,-5-5 8 16,1 1-8-16,0 0 0 0,-4-1 8 0,-1 1-8 15,5 0 10-15,-4-1-10 0,-1 1 14 0,1 0-3 0,0-1-1 0,-1-3 0 16,5 0 2-16,0 4 0 0,0-1 0 0,8-3 0 15,0 0-4-15,-9 4-8 0,-3 0 12 0,12-4-4 16,0 0-8-16,-4 3 0 0,-4 1 0 0,0-4 8 16,-1 4-8-16,9-4 0 0,0 0 0 0,-8 0 0 15,-4 0 0-15,12 0 0 0,0 0 0 0,0 0 0 16,-8 3 0-16,8-3 0 0,0 0 0 0,0 0 0 16,0 0-8-16,0 0-4 0,0 0-1 0,0 0 0 31,4 4-68-31,-4-4-14 0,0 0-2 0,8 0-1 0,0 0-78 0,0 0-15 15,-4 0-3-15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39.014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49B57F30-C48D-4887-9422-896AE1249148}" emma:medium="tactile" emma:mode="ink">
          <msink:context xmlns:msink="http://schemas.microsoft.com/ink/2010/main" type="inkDrawing"/>
        </emma:interpretation>
      </emma:emma>
    </inkml:annotationXML>
    <inkml:trace contextRef="#ctx0" brushRef="#br0">1 0 1123 0,'0'0'24'0,"0"0"6"0,0 0 1 0,0 0 1 15,0 0-32-15,0 0 0 0,0 0 0 0,0 0 0 0,0 0 92 0,0 0 12 16,0 0 2-16,0 0 1 0,0 0-25 0,0 0-5 16,0 0-1-16,0 0 0 0,0 0-16 0,0 0-4 15,0 0-1-15,0 0 0 0,0 0-15 0,0 0-4 16,-4 8 0-16,4-1 0 0,4 0 0 0,-4 1 0 16,0-1 0-16,0 0 0 0,4 1-2 0,-4-1-1 15,4 4 0-15,-4 0 0 0,0 0-6 0,0 3-2 16,0-3 0-16,0 0 0 0,0 4-9 0,0 0-3 15,4-1 0-15,-4 1 0 0,0-1-5 0,0 1 0 16,4 0-8-16,0-1 12 0,0 1-4 0,-4-4 0 16,0 0-8-16,5 0 12 0,-1 0 0 0,0 0-1 15,-4 0 0-15,4 0 0 0,0-4-2 0,0 8 0 0,-4-4 0 16,4-4 0-16,0 4-1 0,-4-11 0 16,4 7 0-16,1-3 0 0,-1 3 10 15,0 0 2-15,0-3 0 0,4 3 0 0,-4-7-10 16,4 4-2-16,5 0 0 0,-1-1 0 0,-4-3-8 0,1 0 0 15,-9 0 9-15,8-3-9 0,8 3 0 0,-3-4 0 0,-1 0 0 16,-4 1 8-16,5-1-8 0,-1 0 0 16,-4-3 0-16,-4 4 0 0,9-1 8 0,-5 0 0 0,0-3 0 0,0 3 0 15,-4 1-8-15,-4 3-8 0,9-4 8 0,-1 0-12 16,-8 4 12-16,4-3 0 0,-4 3 0 0,8-8-8 16,-8 8-15-16,4-3-2 0,-4 3-1 0,4-8 0 15,0 1-17-15,-4 7-3 0,5-4-1 0,-5 4 0 16,0 0-30-16,0-7-7 0,0 0 0 0,0 7-605 15,0 0-121-15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39.387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E5F02E8D-8318-4CA0-9D69-FFED079926D2}" emma:medium="tactile" emma:mode="ink">
          <msink:context xmlns:msink="http://schemas.microsoft.com/ink/2010/main" type="inkDrawing"/>
        </emma:interpretation>
      </emma:emma>
    </inkml:annotationXML>
    <inkml:trace contextRef="#ctx0" brushRef="#br0">0 103 1216 0,'0'0'27'0,"0"0"5"0,0 0 2 0,0 0 0 0,0 0-34 0,0 0 0 0,0 0 0 0,0 0 0 16,0 0 68-16,0 0 8 0,0 0 0 0,0 0 1 15,0 0-10-15,0 0-3 0,0 0 0 0,0 0 0 16,0 0-1-16,0 0-1 0,0 0 0 0,0 0 0 15,0 0-4-15,8-7-1 0,1 3 0 0,-9 4 0 16,8-4-1-16,-8 4-1 0,8-7 0 0,4 0 0 16,-12 7-14-16,9-8-2 0,-1 1-1 0,4 0 0 15,-4 3-30-15,-8 4-8 0,0 0 0 0,9-7 0 16,3 3 0-16,-12 4 0 0,4-7 0 0,4 3 0 16,1-3-33-16,-9 7-8 0,0 0-2 0,0 0 0 15,0 0-30-15,0 0-7 0,4-8 0 0,-4 5-1 16,-4-5-119-16,4 8-23 0,0 0-5 0,0 0 0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39.657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085AD19D-C812-4048-881F-B45AAAA7CCBB}" emma:medium="tactile" emma:mode="ink">
          <msink:context xmlns:msink="http://schemas.microsoft.com/ink/2010/main" type="inkDrawing"/>
        </emma:interpretation>
      </emma:emma>
    </inkml:annotationXML>
    <inkml:trace contextRef="#ctx0" brushRef="#br0">-3 117 1202 0,'0'0'26'0,"0"0"6"0,0 0 0 0,0 0 3 0,0 0-35 0,0 0 0 0,0 0 0 0,0 0 0 16,0-7 75-16,0 7 8 0,0 0 1 0,0 0 1 16,0 0 3-16,4-7 0 0,0 3 0 0,5-3 0 15,-5 3-13-15,4 0-3 0,-8 4 0 0,4-3 0 16,4-1-23-16,-4 1-5 0,5-5 0 0,-5 5-1 16,4-1-23-16,-4 0-4 0,0-3 0 0,4 3-1 15,1-3-15-15,-5 3 0 0,-4 4 8 0,8-3-8 16,-8 3 0-16,4-8-10 0,4 5 2 0,-4-1 0 15,-4 4-43 1,9-7-8-16,-9 7-1 0,4-4-576 0,4-3-116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40.646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836639DE-6902-4EF0-8DEF-9BACC037FCC2}" emma:medium="tactile" emma:mode="ink">
          <msink:context xmlns:msink="http://schemas.microsoft.com/ink/2010/main" type="inkDrawing"/>
        </emma:interpretation>
      </emma:emma>
    </inkml:annotationXML>
    <inkml:trace contextRef="#ctx0" brushRef="#br0">0 573 1231 0,'0'0'27'0,"0"0"5"0,0 0 2 0,0 0 1 0,0 0-35 0,0 0 0 15,0 0 0-15,0 0 0 0,0 0 89 0,0 0 11 16,0 0 3-16,0 0 0 0,4-7-14 0,0-1-2 16,-4 1-1-16,4 0 0 0,-4-4-11 0,4 4-3 15,-4-1 0-15,5-3 0 0,-1 0-19 0,-4 4-4 16,4-8-1-16,-4 1 0 0,0 3-12 0,4-8-4 16,-4 5 0-16,0-4 0 0,0-1-6 0,0 1-2 15,0 0 0-15,4-1 0 0,-4-3-4 0,0 4-2 16,0 0 0-16,0 0 0 0,0-1-3 0,0 1-1 15,4 3 0-15,-4 1 0 0,4-1-1 0,-4 1 0 0,0-1 0 0,4 0 0 16,0 1 0-16,-4 3 0 0,0 0 0 0,5 0 0 16,-1 3-3-16,-4-2-1 0,4-1 0 0,0 3 0 15,-4 1-1-15,4 0 0 0,0 3 0 0,-4 4 0 16,0 0-8-16,0 0 10 0,4-7-10 0,4 3 10 16,-3 0-10-16,-5 4 0 0,0 0 0 0,8-3 0 15,-4-1 0-15,-4 4 8 0,0 0-8 0,12 0 0 16,1 0 0-16,-5 4 0 0,0-1 0 0,0 1 0 15,1-4 0-15,-1 4 0 0,4 3 0 0,-4 0 8 16,1 1-8-16,3-1 0 0,0 0 0 0,1 1 8 16,-1 2-8-16,-4 1 0 0,4 0 0 0,-3 0 0 15,-1 0 0-15,0 4 8 0,-8 0-8 0,4-1 8 16,9 5-8-16,-1-5 0 0,-8 1 0 0,4 3 0 16,1 0 0-16,-5 1 0 0,0-5 0 0,4 1 0 15,-4-1 0-15,4 1 0 0,-4-4 0 0,-4 7 0 16,0-3 0-16,5 0 0 0,-1-4 0 0,0 3 0 15,0-3 0-15,0 0 0 0,-4 0 0 0,4 0 0 0,4 0 0 0,-8-4 0 16,0-7 8-16,0 0-8 0,4 8 0 16,-4-8 8-16,0 0-8 0,0 0 8 0,0 0-8 0,0 0 0 15,0 0 0-15,0 0 0 0,0 0 0 0,0 0 8 16,0 0-8-16,0 0 0 0,-4 0 0 0,4 0 0 16,0 0 8-16,0 0-8 0,0 0-15 0,-4-8-5 15,-4 1 0-15,4 0-1 16,4-4-43-16,-8 3-8 0,-1-3-1 0,5 4-1 15,0 0-114-15,-4 0-24 0,0 3-4 0,-5-3-706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40.888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F510B662-3D97-4CBE-9BBE-4AD57FBA0BFF}" emma:medium="tactile" emma:mode="ink">
          <msink:context xmlns:msink="http://schemas.microsoft.com/ink/2010/main" type="inkDrawing"/>
        </emma:interpretation>
      </emma:emma>
    </inkml:annotationXML>
    <inkml:trace contextRef="#ctx0" brushRef="#br0">0 118 1245 0,'0'0'27'0,"0"0"5"0,0 0 2 0,0 0 2 0,0 0-28 0,0 0-8 0,0 0 0 0,0 0 0 15,0 0 95-15,0 0 17 0,0 0 4 0,0 0 1 16,0 0-16-16,4-7-3 0,0 0-1 0,0 3 0 16,4-3-13-16,-4 0-4 0,1-1 0 0,3 5 0 15,-4-1-24-15,4 0-4 0,0-3-2 0,-8 7 0 16,4-7-26-16,5 3-4 0,-5-3-2 0,-4 7 0 16,4-8-18-16,4 5 8 0,0-1-8 0,-8 4 0 15,9-7 0-15,-5 3-16 0,-4 4 2 0,8-7 0 16,-4 3-49-16,-4 4-9 0,0 0-3 0,8-4-623 15,0 1-125-15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2:39.46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0F14C1-9F2C-4E3D-A922-09BD4B8E8BC6}" emma:medium="tactile" emma:mode="ink">
          <msink:context xmlns:msink="http://schemas.microsoft.com/ink/2010/main" type="inkDrawing" rotatedBoundingBox="23306,10284 24327,16321 24153,16351 23132,10314" semanticType="verticalRange" shapeName="Line">
            <msink:sourceLink direction="with" ref="{98070852-1850-4E25-95C9-D093C7727F8A}"/>
            <msink:sourceLink direction="with" ref="{ECE089BD-0D4E-412E-A132-CFBFCC516AF7}"/>
            <msink:sourceLink direction="with" ref="{80A51F1E-D082-4136-97A6-15E9ED001A49}"/>
          </msink:context>
        </emma:interpretation>
      </emma:emma>
    </inkml:annotationXML>
    <inkml:trace contextRef="#ctx0" brushRef="#br0">-53-4805 540 0,'0'0'12'0,"0"0"2"0,0 0 1 0,0 0 0 0,0 0-15 0,0 0 0 0,0 0 0 0,0 0 0 15,0 0 64-15,0 0 11 0,0 0 1 0,0 0 1 16,0 0-17-16,0 0-3 0,0 0-1 0,5 14 0 16,-5-14-5-16,0 0-2 0,0 0 0 0,0 13 0 15,0-13-11-15,0 13-2 0,0-13-1 0,0 0 0 16,5 9-5-16,-5-9-1 0,0 0 0 0,0 14 0 16,5-1-5-16,-5-13 0 0,0 0-1 0,5 14 0 15,-5-14-1-15,0 0 0 0,5 9 0 0,5 4 0 16,-5 0-2-16,-5-13 0 0,0 0 0 0,10 9 0 0,-5 0 4 15,-5-9 1-15,0 14 0 0,0-14 0 16,5 13-3-16,0-4-1 0,-5 0 0 0,0-9 0 16,0 0-8-16,5 18-1 0,-5-9-1 0,0 4 0 15,0-4-11-15,5 4 12 0,-5-13-12 16,5 14 12-16,0-5 1 0,-5 0 1 0,5 0 0 16,-5-9 0-16,5 9 2 0,0 4 1 0,-5-4 0 15,5 4 0-15,0-4-1 0,-5-9-1 0,6 9 0 0,-1 5 0 0,-5-5-6 0,0-9-1 16,5 13 0-16,5-4 0 0,-10 4-8 0,0-13 0 0,10 9 9 0,-5 0-9 15,0 5 0-15,-5-14 8 0,5 13-8 0,5-4 0 16,-5 4 0-16,-5-13 0 0,10 14 0 0,-5-5 8 16,0 0-8-16,0 4 0 0,0-4 0 0,0 4 8 15,-5-4-8-15,0-9 0 0,5 14 0 0,0-5 0 16,-5 4 0-16,0-4 8 0,5 4-8 0,-5-13 0 16,0 14 0-16,0-5 9 0,0 4-9 0,5-4 0 15,-5 4 11-15,5-4-11 0,-5 5 10 0,5-5-10 16,-5 4 10-16,5-4-10 0,-5 5 10 0,0-14-10 15,0 13 8-15,5 0-8 0,-5 1 0 0,0-5 9 16,0-9-9-16,0 13 8 0,5 0-8 0,-5 1 8 16,0-5 0-16,0 4-8 0,0-4 12 0,0 5-4 15,0-1 0-15,0 0 0 0,0-13 0 0,0 9 0 16,5 5-8-16,-5-5 0 0,0-9 0 0,5 13 0 16,0 0 9-16,-5 1-9 0,0-5 10 0,0 4-10 15,5 1 8-15,0-1-8 0,-5 5 0 0,5-5 9 0,-5 1-9 16,5-5 0-16,-5 4 0 0,0 5 0 0,0-5 8 0,0 1-8 15,5-1 0-15,-5 5 8 0,0-5-8 0,0-4 0 16,0 5 9-16,0-5-9 0,0 4 11 0,0 1-3 16,0-6 0-16,0-8 0 0,0 14-8 0,0-1 8 15,0-4-8-15,0-9 8 0,0 0-8 0,0 14 0 16,0-1 9-16,0 0-9 0,0-4 8 0,0 5-8 16,0-1 10-16,0-4-10 0,0 5 8 0,0-6-8 15,6 1 0-15,-1 5 9 0,-5-5-9 0,0 4 10 16,0-4-10-16,5 4 10 0,-5 1-10 0,0-5 0 15,0 0 0-15,0 0 8 0,0-9-8 0,0 13 0 16,0 5 9-16,0-5-9 0,0-4 0 0,0 5 0 16,0-5 0-16,0-9 0 0,0 13 0 0,0 0 0 0,0 1 0 0,0-5 8 15,-5 4-8-15,5 1 11 0,0-14-11 16,0 9 12-16,-5 4-3 0,5-13 0 0,0 9 0 0,5 4 0 16,-5-13-9-16,0 9 10 0,0 5-10 0,0-5 10 15,0 4-10-15,0-13 0 0,0 13 0 0,0-4 8 16,0 5-8-16,0-5 0 0,0 4 0 0,0-4 0 15,0 4 0-15,0 1 0 0,0-1 0 0,-5 1 0 16,5-5 0-16,0-9 0 0,0 13 0 0,0 0 8 16,-6-4-8-16,6-9 10 0,0 0-10 0,0 0 10 15,0 14-10-15,0-1 8 0,0-13-8 0,0 0 8 16,6 9-8-16,-6 4 0 0,-6 1 0 0,6-14 0 16,0 0 0-16,6 13 8 0,-6 1-8 0,0-5 0 15,0-9 0-15,0 13 0 0,0-4 8 0,-6 0-8 0,6-9 0 16,0 0 8-16,0 13-8 0,0-4 8 0,0-9-8 15,0 14 0-15,0-14 0 0,6 9 0 0,-6 4 0 0,0-4 0 16,0 4 0-16,5-4 0 0,-5-9 0 0,0 9 0 16,0-9 0-16,0 14 0 0,0-14 0 0,5 9 0 15,-5-9 0-15,0 13 0 0,0-13 0 0,5 13 8 16,0-4-8-16,-5 5 0 0,0-5 0 0,0-9 8 16,5 9-8-16,-5-9 0 0,0 9 10 0,0-9-10 15,5 8 12-15,-5 6-12 0,0-14 9 0,5 9-9 16,-5-9 0-16,5 9 9 0,0 0-9 0,-5-9 0 15,0 9 0-15,5 4 0 0,-5-13 0 0,5 9 0 16,-5 0 0-16,5 0 0 0,-5 0 0 0,0-9 0 16,0 13 0-16,0-13 0 0,0 14 0 0,0-14 0 15,5 13 8-15,0 0-8 0,0-4 0 0,-5-9 0 0,5 14 0 16,-5-5 0-16,0-9 0 0,5 13 0 0,0 0 0 0,0-4 8 16,-5 0-8-16,0-9 0 0,0 0 0 15,5 14 0-15,0-5 0 0,0 4 0 0,-5-13 0 16,0 0 0-16,0 9 0 0,5 4 0 0,-5-13 8 0,5 14-8 15,0-5 0-15,-5 0 0 0,0-9 9 0,5 13-9 16,-5-13 0-16,5 14 0 0,0-1 0 0,-5-13 8 16,5 9-8-16,-5 4 0 0,5 1 8 0,-5-14-8 15,5 13 0-15,0 1 0 0,-5-14 0 0,5 8 8 16,-5-8-8-16,0 14 0 0,0-1 0 0,5 1 0 16,-5-14 0-16,0 0 0 0,5 13 0 0,-5 0 0 15,0-4 0-15,0-9 8 0,5 14-8 0,1-1 0 16,-6 1 8-16,0-1-8 0,0-13 10 0,0 9-10 15,5 4 0-15,-5-4 0 0,0-9 0 0,0 14 0 16,0-1 0-16,0-4 0 0,5 0 0 0,-5 4 0 16,0-4 0-16,0 0 8 0,5 0-8 0,-5-9 0 0,0 14 0 15,0-5 0-15,0 4 8 0,5-4-8 0,0 0 0 0,-5-9 0 16,0 13 0-16,5-4 0 0,0 5 0 0,0-5 11 16,-5 4-11-16,5-4 10 0,-5 4-10 0,5-4 0 15,-5 5 0-15,5-5 0 0,0 4 0 0,-5 0 0 16,5 1 0-16,-5-14 0 0,0 13 0 0,5 5 8 15,0 0-8-15,-5-5 8 0,5 1-8 0,-5-1 0 16,0 1 0-16,0-14-11 0,5 13 11 0,-5 0 0 16,5 5 0-16,0-4 0 0,-5-1 0 0,5 0 0 15,0 1 0-15,0-1 8 0,-5 1-8 0,5-1 0 0,-10-4 8 16,5 4-8-16,5 1 0 0,0-1 0 0,-5 5 0 0,0-9 8 16,0 4-8-16,5 1 8 0,0-1-8 0,-5 1 8 15,-5 4-8-15,5-5 0 0,5 0 0 0,0 1 0 16,-5 4 0-16,5-5 0 0,-5 0 0 0,5 5 0 15,0-4 0-15,0 4 0 0,-5-5 0 0,5 5 0 16,0-5 0-16,0 1 0 0,-5-1 0 0,5 0 0 16,0 5 8-16,-5-4-8 0,6-1 8 0,-6 1-8 15,-6-1 0-15,12 5 0 0,-6-5 0 0,5 1 0 16,-5 4 0-16,0-5 0 0,5 0 0 0,0 1 0 16,-5-5 0-16,0 4 0 0,5 1 0 0,0 3 0 15,-5-3 8-15,5-1-8 0,-10 1 8 0,5-1-8 16,0 5 0-16,5 0 0 0,-5-5 0 0,0 5 0 15,5 0 0-15,-5-5 0 0,0 1 0 0,0 4 0 16,0-5 0-16,0 5 0 0,5-5 0 0,-5 1 0 0,-5-1 0 0,10 0 0 16,0-4 0-16,0 5 0 0,-5-1 0 0,0 1 0 15,0-1 0-15,5 0 0 0,0 1 11 0,0-1-3 16,-10-4 0-16,10 5 0 0,-5-1-8 0,5-4 0 16,-5 4 0-16,-5-4 0 0,5 5 0 0,0-1 0 15,5-4 0-15,-10 4 0 0,5 1 0 0,-5-5 0 16,10 4 0-16,-5-4 0 0,0 5 0 0,5-1 0 15,-5-4 0-15,5 4 0 0,0-4 0 0,-5-9 0 16,5 14 0-16,0-1 0 0,5-4 0 0,-5 4 0 16,-5 1 0-16,5-1 0 0,0 1 0 0,0-5 0 15,0 4 0-15,0 0 0 0,-5 1 0 16,10-5 0-16,-5 4 0 0,-5 5 0 0,5-5 0 0,0 1 0 0,-5-1 0 16,5 5 0-16,0-9 0 0,-5 9 0 0,5-9 0 15,5 4 0-15,-4-4 0 0,-1 5 0 0,-5-1 0 0,5 0 0 16,0 1 0-16,-5-5 0 0,5 4 0 0,-5 1 0 15,10-1 0-15,-5-4 0 0,0 4 0 0,0-4 0 16,-5 5 0-16,5-5 0 0,0 4 0 0,0-4 0 16,0 4 0-16,0-4 0 0,0 5 0 0,0-5 0 15,-5 0 0-15,5 4 10 0,0-4-10 0,0 4 10 16,0-4-10-16,-5 5 0 0,5-5-10 0,0 4 10 16,0-4 0-16,-5 4 0 0,0-4 8 0,5 5-8 15,-5-5 0-15,5 4 0 0,-5-4 0 0,0 0 0 16,0 0 8-16,5 0-8 0,-5 0 0 0,0 4 0 0,0-4 0 15,0 4 0-15,0-4 8 0,0 5-8 0,0-5 0 16,0 0 0-16,0 0 0 0,0 0 0 0,5 4 0 16,-5-4 0-16,0 0 0 0,0 4 0 0,5-4 0 0,-5 0 0 15,-5 4 0-15,5-4 0 0,0-9 0 0,0 14 0 16,0-1 0-16,0 1 0 0,0-5 0 0,0-9 0 16,0 0 0-16,0 13 0 0,0 0 0 0,0 1 0 15,0-14 0-15,0 13 0 0,0 1 0 0,5-1 0 16,-5 0 0-16,5-4 0 0,-5-9 8 0,5 14-8 15,-5-5 0-15,0-9 0 0,0 0 0 0,5 13 0 16,0 0 0-16,-5-13 0 0,5 9 0 0,-5-9 0 16,0 0 0-16,0 14 0 0,0-1 0 0,0-13 0 15,0 0 0-15,5 9 0 0,-5-9 0 0,0 0 0 16,0 0 0-16,5 9 0 0,-5-9 0 0,0 0 0 0,0 0 0 16,0 0 0-16,0 0 8 0,0 14-8 0,0-14 0 15,0 0 0-15,5 13 0 0,-5-13 0 0,0 0 0 0,0 9 0 16,0-9 0-16,0 0 0 0,6 13 0 0,-6-13 0 15,0 0 0-15,0 0 0 0,5 14 0 0,-5-5 0 16,0-9 0-16,0 0 0 0,0 0 0 0,0 13 0 16,0-13 0-16,0 9 8 0,0-9-8 0,0 0 0 15,0 0 0-15,0 13 0 0,0-13 0 0,0 0 0 16,0 9 8-16,0-9-8 0,0 0 0 0,0 0 0 16,0 0 0-16,0 0 0 0,0 0 0 0,5 14 0 15,-5-5 0-15,0-9 0 0,0 0 0 0,0 0 0 16,0 0 0-16,5 9 0 0,-5-9 0 0,0 0 0 15,0 9 0-15,0-9 0 0,0 0 0 0,0 0 0 16,5 8 0-16,-5-8 0 0,0 0 0 0,5 14 0 0,0-5 0 16,-5-9 0-16,0 0 0 0,0 0 0 0,5 9 8 15,-5-9-8-15,0 0 0 0,5 9 0 0,-5-9 0 16,0 0 0-16,5 13 0 0,-5-13 0 0,0 0 0 0,0 0 0 16,0 0 0-16,5 9 0 0,-5-9 0 15,0 0 0-15,0 0 0 0,0 9 0 0,0-9 0 0,0 0 0 16,0 0 0-16,-5 13 0 0,5-13 0 0,-5 14 0 15,5-14 0-15,0 9 0 0,-5 0 0 0,5-9-12 16,0 0 12-16,-5 13-12 0,-5-4-1 0,10-9 0 16,-5 9 0-16,5-9 0 15,-5 9-23-15,0 0-5 0,0 0-1 0,5-9-770 16,0 0-155-16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41.867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E80CDC1B-6170-4EE3-A3A5-B405C9375B62}" emma:medium="tactile" emma:mode="ink">
          <msink:context xmlns:msink="http://schemas.microsoft.com/ink/2010/main" type="inkDrawing"/>
        </emma:interpretation>
      </emma:emma>
    </inkml:annotationXML>
    <inkml:trace contextRef="#ctx0" brushRef="#br0">0 584 1018 0,'0'0'28'0,"0"0"8"0,0 0-28 0,0 0-8 0,0 0 0 0,4 0 0 15,5-4 78-15,-9 4 14 0,0 0 4 0,0 0 0 16,4-4 2-16,-4 4 1 0,4-7 0 0,-4 7 0 15,4-7-22-15,-4 7-4 0,4-8-1 0,-4-3 0 16,0 0-12-16,4 0-2 0,0 4-1 0,-4-4 0 0,0-4-5 0,0 4 0 16,0-3-1-16,0 3 0 0,4-7-5 0,-4 7-1 15,0-4 0-15,0 4 0 0,0-4-12 0,0 4-2 16,-4-3-1-16,4-1 0 0,0 1-9 0,0 3-1 16,-4-4-1-16,4 4 0 0,-4 0-3 0,4-4-1 15,0 4 0-15,-4 0 0 0,-4 1 1 0,8 2 1 16,-4-3 0-16,4 4 0 0,0 0-5 0,0 7-2 15,0 0 0-15,0 0 0 0,0-8-2 0,0 8-8 16,0 0 12-16,0 0-4 0,0 0-8 0,0 0 10 16,0 0-10-16,0 0 10 0,0 0-10 0,0 0 0 0,0 0 0 0,0 0 0 15,4 11 0-15,-4-3 0 0,0-8 0 0,4 11 0 16,0 0 0-16,0-1 0 0,0-2 0 0,4-1 0 16,1 0 0-16,-9-7 0 0,0 0 0 0,8 8 0 15,0-1 0-15,0 0 0 0,-8-7 0 0,13 0 0 16,-5 4 0-16,-8-4 0 0,8-4 0 0,4 4 0 15,-3-3 0-15,-1-1 0 0,0-3 0 0,-8-1 0 16,4 1 0-16,0-4 0 0,5 0 0 0,-5 0 0 16,0-3 0-16,0 3 0 0,-4-4 0 0,4 0 0 15,0 4 0-15,-4-3 0 0,0-1 0 0,0 1 0 16,0-5 0-16,0 5 0 0,-4 3 8 0,4-4-8 16,0 4 0-16,0 4-16 0,0-4 4 0,-4 3 1 15,4 1 19-15,0 0 4 0,0 0 1 0,0 7 0 16,0 0-13-16,0 0 9 0,0 0-9 0,0 0 8 15,0 0-8-15,0 0 0 0,0 0 0 0,0 0 8 16,0 0-8-16,0 0 0 0,4 11 0 0,0-1 0 16,0-2 0-16,0 6 0 0,0-3 0 0,5 0 0 15,-1 4 0-15,-4 0 0 0,0-4 0 0,0 3 0 0,4 1 0 16,-3-1 8-16,3 1-8 0,0 3 0 0,0-3 0 0,-4 0 8 16,5-1-8-16,-1 4 0 0,0 1 11 15,0-5-3-15,-4 1-8 0,5 3 12 0,-1-3-12 16,0 3 8-16,0 0-8 0,1-3 0 0,-1-4 13 0,-4 4-3 15,0-1-1-15,0 1 0 0,4-4 3 0,-4 4 1 16,1-4 0-16,-1-1 0 0,0 1-1 0,0 0 0 16,-4-3 0-16,4 3 0 0,-4-8-4 0,0-3-8 15,0 0 11-15,0 0-11 0,0 0 8 0,0 0-8 0,0 0 0 0,0 0 0 16,0 0 0-16,0 0 0 0,0 0 0 0,0 0-9 31,0 0-72-31,0 0-15 0,0 0-2 0,0 0-758 0,0 0-151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42.950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D537CCB0-E42B-4390-AA94-DA5452FC1C10}" emma:medium="tactile" emma:mode="ink">
          <msink:context xmlns:msink="http://schemas.microsoft.com/ink/2010/main" type="inkDrawing"/>
        </emma:interpretation>
      </emma:emma>
    </inkml:annotationXML>
    <inkml:trace contextRef="#ctx0" brushRef="#br0">43 6 968 0,'0'0'21'0,"0"0"5"0,0 0 1 0,0 0 0 0,0 0-27 0,-8 0 0 0,4 0 0 0,4 0 0 16,0 0 85-16,0 0 12 0,-9-3 3 0,9 3 0 15,0 0-8-15,0 0-2 0,-4-4 0 0,4 4 0 16,-8 4-13-16,8-4-2 0,0 0-1 0,0 0 0 16,-4 0-10-16,4 0-1 0,0 0-1 0,0 0 0 15,0 0-17-15,0 0-3 0,0 0-1 0,0 7 0 16,4 4-11-16,-4-4-2 0,-4 0-1 0,4-7 0 16,4 11-7-16,0 4-2 0,-8-4 0 0,4 4 0 15,0-1-4-15,0 1-1 0,0 0 0 0,0-1 0 16,-4 4-2-16,0 4-1 0,8-3 0 15,-4-1 0-15,-4 0-10 0,0 4 12 0,8-4-12 0,0 4 12 16,0-3-12-16,0 3 8 0,-4-4-8 16,4-4 8-16,5 5 0 0,-5-5 0 0,-4 1 0 0,4-4 0 15,8 0 8-15,-4 0 0 0,-4-4 1 0,1 1 0 16,3-1 0-16,-4 0 0 0,8-3 0 0,-3-1 0 16,-1-3 1-16,0 4 0 0,0-4 0 0,-8 0 0 0,0 0-9 15,13-4-1-15,-1 1-8 0,0-1 12 0,5 4-12 16,-5-7 9-16,-4 3-9 0,9 1 8 0,-1-1-8 0,-8 0 0 15,-8 4 0-15,9-7 8 0,11 3-8 16,-12 1 0-16,-8 3 0 0,0 0 0 0,13-8-21 0,-9 5 0 16,-4 3 0-16,0 0 0 15,-8-8-99-15,8 8-20 0,8-11-4 0,-8 11-584 16,-4-7-117-16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43.426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7A8ED098-9256-4E51-96DE-707D15D439AF}" emma:medium="tactile" emma:mode="ink">
          <msink:context xmlns:msink="http://schemas.microsoft.com/ink/2010/main" type="inkDrawing"/>
        </emma:interpretation>
      </emma:emma>
    </inkml:annotationXML>
    <inkml:trace contextRef="#ctx0" brushRef="#br0">7 92 1238 0,'0'0'27'0,"0"0"5"0,0 0 2 0,0 0 2 0,0 0-36 0,0 0 0 16,-9 0 0-16,9 0 0 0,0 0 106 0,0 0 14 16,0 0 4-16,0 0 0 0,0 0-11 0,13-3-1 0,-1-1-1 0,-4 4 0 15,-8 0-18-15,9-7-3 0,11 3-1 0,-8-3 0 16,1 3-34-16,-1-3-7 0,-4 3-2 0,13-3 0 15,0 0-32-15,-13 3-6 0,-8-3-8 0,8-1 11 32,13 1-67-32,-9 0-14 0,-12 7-2 0,4-8-1008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49.404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604FECCF-E9A9-492D-8686-F32264A0B296}" emma:medium="tactile" emma:mode="ink">
          <msink:context xmlns:msink="http://schemas.microsoft.com/ink/2010/main" type="inkDrawing"/>
        </emma:interpretation>
      </emma:emma>
    </inkml:annotationXML>
    <inkml:trace contextRef="#ctx0" brushRef="#br0">15 54 798 0,'0'0'22'0,"0"0"6"0,-4 7-28 0,4-7 0 0,0 0 0 0,0 0 0 15,-12 0 64-15,12 0 8 0,0 0 0 0,0 0 1 16,0 0 2-16,0 0 0 0,0 0 0 0,0 0 0 16,12 4-6-16,-12-4-1 0,0 0 0 0,0 0 0 15,13 0-19-15,-13 0-4 0,0 0-1 0,0 0 0 16,12-4-4-16,-4 4-2 0,-8 0 0 0,0 0 0 15,0 0 10-15,8-3 1 0,9-4 1 0,-5-1 0 16,-12 8-26-16,9-3-6 0,7-5-1 0,-4 1 0 16,-8 3 2-16,-4 4 0 0,0 0 0 0,13-3 0 15,3-5-10-15,-16 8-1 0,0-3-8 0,0 3 12 16,17 0 6-16,-5-4 1 16,0 4 0-16,-3-4 0 0,-9 4-19 0,0 0-17 0,0 0 3 15,0 0 1-15,0 0 13 0,0 0 0 0,4 0-10 0,-4 0 10 16,0 0-36-16,0 0-4 0,0 0 0 0,0 0-584 15,0 0-118-15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0.111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E3315D7D-C9AB-44B3-94A2-AB6C26E78457}" emma:medium="tactile" emma:mode="ink">
          <msink:context xmlns:msink="http://schemas.microsoft.com/ink/2010/main" type="inkDrawing"/>
        </emma:interpretation>
      </emma:emma>
    </inkml:annotationXML>
    <inkml:trace contextRef="#ctx0" brushRef="#br0">30 0 1048 0,'-8'3'29'0,"8"-3"8"0,0 0-29 0,0 0-8 16,0 0 0-16,-8 4 0 0,4-4 89 0,4 0 17 16,0 0 3-16,0 7 1 0,-8 1-2 0,8-8 0 15,0 0 0-15,0 0 0 0,0 0-36 0,0 11-7 16,-4-1-1-16,8-2-1 0,4 3-33 0,-4 0-6 16,-4 0-2-16,0 0 0 0,8 0 4 0,-4 0 1 0,-8 0 0 15,4 3 0-15,0-3 1 0,0 0 1 16,0 4 0-16,0-4 0 0,-8 3-5 0,8-3 0 0,4 4-1 0,0 0 0 15,-12 3 4-15,8-4 1 0,4-3 0 0,0 0 0 16,0 4-8-16,5 0-2 0,-14-1 0 0,10-3 0 16,3 4-1-16,-4 0 0 0,-4-5 0 0,4 1 0 15,4 0 6-15,0 0 1 0,-8 0 0 16,5-3 0-16,3-1-12 0,0 0-1 0,4 4-1 0,1-7 0 16,-13-4 3-16,0 0 1 0,8 4 0 0,-8-4 0 15,0 0 3-15,4 3 1 0,8-3 0 0,-3 0 0 16,3 0 0-16,-4 0 0 0,-8 0 0 0,8 0 0 15,9-3-3-15,-5-1-1 0,-12 4 0 0,4 0 0 16,5-7-14-16,-1 3 0 0,-8 4 0 0,0 0 0 16,8-4 0-16,0 1 0 0,-4-1 0 0,-4 4 0 15,0 0-9-15,0 0-2 0,9-4 0 0,-9 4 0 16,0 0-13-16,0 0-4 0,0 0 0 0,0-7 0 16,8 7-29-16,-8 0-7 0,0 0 0 15,0 0-733-15,8-4-147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0.605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6EA18324-4B37-4170-8133-20E66D3D09F4}" emma:medium="tactile" emma:mode="ink">
          <msink:context xmlns:msink="http://schemas.microsoft.com/ink/2010/main" type="inkDrawing"/>
        </emma:interpretation>
      </emma:emma>
    </inkml:annotationXML>
    <inkml:trace contextRef="#ctx0" brushRef="#br0">6-3 1350 0,'0'0'29'0,"0"0"7"0,0 0 0 0,0 0 3 0,-8 4-31 0,8-4-8 0,0 0 0 0,0 0 0 16,0 0 74-16,0 0 14 0,0 0 2 0,0 0 1 16,0 0-21-16,0 0-4 0,0 0-1 0,0 0 0 15,12 3-5-15,-12-3 0 0,0 0-1 0,0 0 0 16,12 11-31-16,-7 0-5 0,-5 0-2 0,0 0 0 15,0-3 1-15,4 3 0 0,4 0 0 0,-8 0 0 16,-8 0-22-16,12-1 0 0,4 1 0 0,-4 0 0 16,0-3 12-16,0 6-1 0,5-3-1 0,-1-3 0 15,4-1 3-15,-12-7 1 0,0 11 0 0,12-4 0 16,5 4-14-16,-17-11 0 0,0 0 0 0,12 8 0 16,5 2 32-16,-9-2 1 0,0-5 0 0,-8-3 0 15,0 0-21-15,13 8-12 0,3-5 12 0,-4 1-12 0,5 0 12 16,-5-1-12-16,-12-3 12 0,0 0-12 0,12 0 13 0,-12 0-4 15,0 0-1-15,17-3 0 0,-1 3-8 16,-16 0 8-16,0 0-8 0,17-4 8 0,-1 4 0 0,-16 0 0 16,0 0 0-16,8-4 0 0,-8 4-8 15,13-3-11-15,-13 3 3 0,0 0 0 0,0 0-13 0,0 0-3 16,0 0 0-16,0-8 0 16,-4 5-33-16,4 3-7 0,0 0-2 0,0 0-631 15,0 0-127-15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0.916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21D77559-8141-43F9-8AB9-9875BC0E678F}" emma:medium="tactile" emma:mode="ink">
          <msink:context xmlns:msink="http://schemas.microsoft.com/ink/2010/main" type="inkDrawing"/>
        </emma:interpretation>
      </emma:emma>
    </inkml:annotationXML>
    <inkml:trace contextRef="#ctx0" brushRef="#br0">8 103 1134 0,'0'0'24'0,"-4"0"6"0,0 3 1 0,4-3 1 0,0 0-32 0,0 0 0 0,-5 0 0 0,5 0 0 16,17-3 107-16,-17 3 14 0,4-4 3 0,-4 4 1 15,17 0-33-15,-17 0-8 0,0 0 0 0,0 0-1 16,0 0-14-16,16-7-2 0,0 0-1 0,-11-1 0 16,-5 5-31-16,0 3-7 0,12-8 0 0,-12 8-1 15,8-7-7-15,-8 7 0 0,0 0-1 0,12-7 0 16,1-1-19-16,-13 8-9 0,0-11 1 0,4 8 0 0,4-1-7 0,-8 4-1 15,0-7 0-15,0 7 0 16,0 0-103-16,4-8-21 0,-4 1-4 0,-8 0-688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1.262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AC0922E7-733C-41E7-B128-36992EF812BA}" emma:medium="tactile" emma:mode="ink">
          <msink:context xmlns:msink="http://schemas.microsoft.com/ink/2010/main" type="inkDrawing"/>
        </emma:interpretation>
      </emma:emma>
    </inkml:annotationXML>
    <inkml:trace contextRef="#ctx0" brushRef="#br0">20 126 1288 0,'0'0'28'0,"0"0"7"0,-8 0 1 0,8 0 0 0,0 0-36 0,0 0 0 0,0 0 0 0,0 0 0 15,0 0 92-15,0 0 11 0,0 0 2 0,0 0 1 16,0 0-19-16,0 0-4 0,0 0-1 0,0 0 0 16,-8-4-18-16,4-3-3 0,12 3-1 0,-8 4 0 15,0 0-14-15,0 0-3 0,8-7-1 0,-8 7 0 16,4-4 8-16,-4 4 2 0,0 0 0 0,13-4 0 15,-1 1-9-15,-12 3-2 0,0 0 0 0,0 0 0 16,0 0-5-16,0 0-2 0,12-8 0 0,-12 8 0 16,13-7-18-16,-1 0-3 0,-4-1-1 0,-4 1 0 15,-4 3-12-15,9-3 0 0,3 3 0 0,-12 4 0 16,0 0 28-16,12-7 4 0,5 0 0 0,-5-1 0 16,5 5-32-16,-5-1 0 0,-12 4 0 0,12-7 0 15,1 3-35-15,-13 4-9 0,0 0-3 0,0 0 0 16,0 0-93-16,8-3-20 0,-8 3-3 0,0 0-906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2.310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D42E1C23-F099-43BF-BDDE-65B8DE4E0107}" emma:medium="tactile" emma:mode="ink">
          <msink:context xmlns:msink="http://schemas.microsoft.com/ink/2010/main" type="inkDrawing"/>
        </emma:interpretation>
      </emma:emma>
    </inkml:annotationXML>
    <inkml:trace contextRef="#ctx0" brushRef="#br0">4 654 1206 0,'21'0'26'0,"-21"0"6"0,0 0 0 0,0 0 3 0,0 0-35 0,0 0 0 16,0 0 0-16,4-3 0 0,0-1 97 0,0-3 13 15,-4-1 2-15,0 1 1 0,-4-4-32 0,4 0-6 16,4 4-2-16,-4-4 0 0,-4 4-6 0,0-4-2 16,4 0 0-16,4 3 0 0,0-3-18 0,-4-3-4 15,-4-1-1-15,4 0 0 0,4 5-12 0,-4-5-2 16,-8 0-1-16,8 1 0 0,4-1-10 0,-4 0-1 15,-4 1-1-15,4-1 0 0,0 1-2 0,0-1 0 16,0 0 0-16,-8 4 0 0,-1 0 2 0,5 0 0 16,4 4 0-16,-4-4 0 0,0 4-7 0,4-4 0 0,0 7-8 0,0 0 12 15,0 4-2-15,0 0-1 0,0 0 0 0,0-7 0 16,0 7-9-16,0 0 10 0,0 0-10 0,0 0 10 16,0 0-10-16,0 0 12 0,0 0-12 0,0 0 12 15,0 0-12-15,0 0 0 0,0 0 0 0,4 11-11 16,-8-4 22-16,4-7 4 0,12 11 1 0,-12-11 0 15,0 8-16-15,0-8 0 0,9 7 0 0,-1-3 0 16,0-1 0-16,-8-3 0 0,0 0 0 0,8 4 0 16,9-4 0-16,-5 0 0 0,-12 0 0 0,8-4 0 15,5 4-16-15,-13 0 3 0,0 0 1 0,8-7 0 16,0 3 12-16,0-3 16 0,1 0-3 0,-9 7-1 16,0-11-12-16,0 0-15 0,16 0 3 0,-8 0 1 15,-4 0 19-15,1 0 3 0,-5 0 1 0,8-4 0 16,4 1-4-16,-4 3-8 0,-12-4 12 0,8 1-4 15,5-5 4-15,-5 8 1 0,-8-3 0 0,-1 3 0 16,5 0-13-16,0 0 0 0,0 0 0 0,0 11 0 0,-8-11 0 0,8 0 0 16,0 4 0-16,0-1 0 0,-8 1 0 0,8 7 0 15,0 0 0-15,0 0 0 0,0 0 0 0,0 0 0 16,0 0 0-16,0 0-10 0,0 0 10 0,-4 7 0 16,0 4 0-16,4-11 8 0,8 15-8 0,-4-4 9 15,0 3-9-15,0 1 10 0,0 0-10 0,5 3 0 16,-9 0 0-16,4 1 8 0,0-1-8 0,0 0 0 15,4 0 0-15,-8 1 0 0,-12-1 0 0,12-3 0 16,16 3 0-16,-3-4 0 0,-1 1 0 0,-8 0 8 16,-4 3-8-16,8-3 8 0,9-1-8 0,-13 4 8 0,-4-3-8 15,4 0 8-15,8-1 2 0,-3 1 0 16,-14 0 0-16,10-1 0 0,-1-3-2 0,0 4 0 0,0-4 0 16,-16-4 0-16,-1 0 19 0,9 1 3 0,12-1 1 0,-8 0 0 15,0-3-31-15,0-4 0 0,0 0 0 0,0 0 0 16,0 0 0-16,0 0 8 0,0 0-8 0,0 0 0 31,13 0-32-31,-13 0-10 0,-4-4-2 0,4 1 0 16,12-5-71-16,-8 1-14 0,-8-4-3 0,8 4-615 0,8-4-122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2.704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4721BF51-113D-435F-A054-6230B28D6216}" emma:medium="tactile" emma:mode="ink">
          <msink:context xmlns:msink="http://schemas.microsoft.com/ink/2010/main" type="inkDrawing"/>
        </emma:interpretation>
      </emma:emma>
    </inkml:annotationXML>
    <inkml:trace contextRef="#ctx0" brushRef="#br0">0-3 1443 0,'33'3'32'0,"-33"-3"6"0,0 0 2 0,4 0 0 0,4 0-32 0,-8 0-8 16,0 0 0-16,0 0 0 0,0 0 106 0,0 0 19 15,4 8 4-15,-4-1 1 0,-4 4-54 0,4-11-12 16,4 11-1-16,-4 0-1 0,4 4-14 0,1-8-2 15,-1 8-1-15,0-4 0 0,0 7-24 0,0-4-5 16,-8 1 0-16,8 0-1 0,0-1-15 0,0 1 11 16,-4 3-11-16,0-3 10 0,8-1-10 0,-8 1 0 0,0 0 0 0,0-4 0 15,0 0 31-15,0 0 1 0,5-4 0 0,-5 4 0 16,0-4-16-16,4 4-4 0,4-7 0 0,-8-4 0 16,0 0-4-16,8 11-8 0,0-4 11 0,5 0-11 15,-1-3 11-15,-12-4-11 0,0 0 10 0,12 0-10 16,1 4 13-16,-13-4-3 0,0 0-1 0,8 0 0 15,4-4-9-15,-4 4 0 0,1 0 0 0,-9 0 0 16,0 0 0-16,8-4 0 0,0 1 0 0,-8 3 0 16,0 0-24-1,4-8-6-15,5 1-2 0,-5 3 0 0,-4 4-105 0,0 0-22 0,0 0-4 16,4-7-778-16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4:05.75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91AF33-EB4B-4216-9FFD-3CF8A982DB92}" emma:medium="tactile" emma:mode="ink">
          <msink:context xmlns:msink="http://schemas.microsoft.com/ink/2010/main" type="writingRegion" rotatedBoundingBox="17904,8266 19731,7705 20274,9475 18447,10036"/>
        </emma:interpretation>
      </emma:emma>
    </inkml:annotationXML>
    <inkml:traceGroup>
      <inkml:annotationXML>
        <emma:emma xmlns:emma="http://www.w3.org/2003/04/emma" version="1.0">
          <emma:interpretation id="{A35327D2-85B4-4E5C-B62A-6D158E3F1326}" emma:medium="tactile" emma:mode="ink">
            <msink:context xmlns:msink="http://schemas.microsoft.com/ink/2010/main" type="paragraph" rotatedBoundingBox="18045,8223 19304,7836 19449,8309 18190,8695" alignmentLevel="1"/>
          </emma:interpretation>
        </emma:emma>
      </inkml:annotationXML>
    </inkml:traceGroup>
    <inkml:traceGroup>
      <inkml:annotationXML>
        <emma:emma xmlns:emma="http://www.w3.org/2003/04/emma" version="1.0">
          <emma:interpretation id="{B8CD6E6D-1020-44C9-9094-5A99458579EF}" emma:medium="tactile" emma:mode="ink">
            <msink:context xmlns:msink="http://schemas.microsoft.com/ink/2010/main" type="paragraph" rotatedBoundingBox="18157,8937 19872,8268 20061,8751 18345,9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EFB512-8600-48E7-B884-6B912B371EE9}" emma:medium="tactile" emma:mode="ink">
              <msink:context xmlns:msink="http://schemas.microsoft.com/ink/2010/main" type="line" rotatedBoundingBox="18157,8937 19872,8268 20061,8751 18345,9420"/>
            </emma:interpretation>
          </emma:emma>
        </inkml:annotationXML>
        <inkml:traceGroup>
          <inkml:annotationXML>
            <emma:emma xmlns:emma="http://www.w3.org/2003/04/emma" version="1.0">
              <emma:interpretation id="{32CB2961-499D-4095-AFBA-C2111E2EDBE3}" emma:medium="tactile" emma:mode="ink">
                <msink:context xmlns:msink="http://schemas.microsoft.com/ink/2010/main" type="inkWord" rotatedBoundingBox="18157,8937 19872,8268 20061,8751 18345,9420">
                  <msink:destinationLink direction="to" ref="{61F74A5B-6630-40C8-91B4-2B5A5DD2682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1247 501 1164 0,'0'0'32'0,"10"0"9"0,-5 4-33 0,-5-4-8 0,0 0 0 0,0 0 0 15,5 0 100-15,-5 0 17 0,0 0 4 0,10 9 1 16,-5 0-40-16,5-5-8 0,-5 5-2 0,-5-9 0 15,0 14-28-15,5-5-5 0,0 4-2 0,0-4 0 16,-5-9-7-16,5 13-2 0,0 1 0 0,0-1 0 16,-5-4-18-16,5 5-10 0,6-5 10 0,-6 4-10 15,0-4 20-15,0 0-3 0,0 0 0 0,5 0 0 16,-5 0-1-16,0 0-1 0,0 0 0 0,0-1 0 16,0 1-3-16,5-4-1 0,-10-5 0 0,0 0 0 15,5 13 4-15,0-8 1 0,0-1 0 0,-5-4 0 16,0 0 9-16,15 5 3 0,-5-5 0 0,5-5 0 15,-5 1 4-15,0-1 2 0,0 1 0 0,0-1 0 16,0-4-15-16,-5 5-3 0,6-1-1 0,-1 1 0 16,0 0-3-16,-5-1-1 0,5 1 0 0,0-1 0 0,-5-4-11 0,-5 9 0 15,10-4 0-15,-10 4 0 0,0 0 8 0,5-9-8 16,5 4 12-16,-10 5-4 0,0 0-8 0,0 0-12 16,5-9 2-16,-5 9 1 15,0 0-17-15,0 0-3 0,0 0-1 0,0-9 0 16,0 9-122-16,0 0-24 0,0 0-4 0,-5-9-744 15</inkml:trace>
          <inkml:trace contextRef="#ctx0" brushRef="#br0" timeOffset="678.3893">1242 447 1407 0,'10'4'31'0,"-10"-4"6"0,0 0 2 0,0 0 1 0,0 0-32 0,0 0-8 15,0 0 0-15,0 0 0 0,0 0 98 0,0 0 18 0,5-4 4 0,-5 4 1 16,0 0-25-16,0 0-4 0,0 0-2 0,15-4 0 16,-10-1-20-16,-5 5-4 0,0 0-1 0,15-9 0 15,-5 5-17-15,-10 4-3 0,0 0-1 0,10-9 0 16,0 4-17-16,-10 5-4 0,0 0-1 0,10-9 0 15,-10 9-13-15,11-9-9 0,-1 0 12 0,-10 9-12 16,0 0 0-16,10-4 0 0,-5-5 0 0,-5 9-9 16,0 0-41-16,10-13-8 0,-5 4-2 0,5 0-687 15,-5 0-137-15</inkml:trace>
          <inkml:trace contextRef="#ctx0" brushRef="#br0" timeOffset="410.075">1353 532 955 0,'0'0'27'0,"0"0"6"0,-5 4-33 0,5-4 0 0,0 0 0 0,0 0 0 15,0 0 119-15,0 0 17 0,0 0 3 0,0 0 1 16,0 0-26-16,0 0-5 0,0 0-1 0,0 0 0 15,0 0-22-15,0 0-5 0,0 0-1 0,0 0 0 16,0 0-20-16,0 0-4 0,0 0 0 0,0 0-1 16,0 0-4-16,10 0-1 0,0 0 0 0,-10 0 0 15,0 0-10-15,10-4-1 0,-5-1-1 0,5-4 0 0,-5 5-17 16,5 0-3-16,-5-1-1 0,5-4 0 16,-5 0-17-16,-5 9 10 0,5-9-10 0,5 0 8 0,-10 0-8 0,0 9-12 15,0 0 2-15,10-9 1 16,-10 9-39-16,0 0-8 0,0-8-2 0,0 8 0 15,0 0-117-15,0 0-23 0,0 0-5 0</inkml:trace>
          <inkml:trace contextRef="#ctx0" brushRef="#br0" timeOffset="-2579.7487">126 813 1141 0,'0'0'24'0,"0"0"6"0,0 0 1 0,0 0 2 0,0 0-33 0,0 0 0 0,0 0 0 0,0 0 0 15,0 0 90-15,0 0 11 0,0 0 3 0,0 0 0 16,0 0-16-16,0 0-4 0,0 0 0 0,0 0 0 16,0 0-16-16,0 0-3 0,0 0-1 0,0 0 0 15,0 18-20-15,0-18-4 0,5 14 0 0,-5-14-1 16,5 9-11-16,0 0-1 0,-5-9-1 0,10 9 0 16,-5-1-7-16,-5-8-2 0,0 0 0 0,10 18 0 15,0-4-3-15,-5-5-1 0,0 4 0 0,0-4 0 16,0 4-1-16,5-4 0 0,-5 5 0 0,5-5 0 15,-4 0 4-15,-6-9 1 0,10 13 0 0,-5-4 0 16,5 4-2-16,-10-13-1 0,10 14 0 0,-10-14 0 16,10 9-4-16,-5 4-1 0,0-4 0 0,5 0 0 15,5 0 0-15,-15-9 0 0,0 0 0 0,10 4 0 16,0 5 1-16,-10-9 0 0,0 0 0 0,0 0 0 16,0 0 4-16,0 0 1 0,0 0 0 0,0 0 0 15,0 0-3-15,10-4 0 0,5-1 0 0,-15 5 0 16,0 0 6-16,10-9 1 0,0 1 0 0,-5-1 0 0,5 0-3 0,-10-5-1 15,10 1 0-15,-5 4 0 0,-5-5-3 16,5 1-1-16,-10 0 0 0,5-1 0 0,5 1 0 0,-10 4 0 16,5-4 0-16,-5-1 0 0,5 1-1 0,-5-1 0 15,-5-4 0-15,0 5 0 0,5-5-2 0,0 5 0 16,0-1 0-16,-5 1 0 0,5 4-8 0,0 0 8 16,0-4-8-16,0 4 8 0,0 0-8 0,0 4 0 15,-5 1 9-15,10 4-9 16,0 0-44-16,0 0-14 0,-5-5-2 0,5 5-1 0,0-9 98 0,0 9 20 15,0 0 4-15,0 0 1 0,0 0-62 0,0 0-12 0,0 0-2 0,-10-4-1 32,-5 0-69-32,15 4-15 0,5 0-2 0,-5 0-722 0,0 0-144 0</inkml:trace>
          <inkml:trace contextRef="#ctx0" brushRef="#br0" timeOffset="-1795.9984">573 1023 1170 0,'10'14'25'0,"-10"-14"6"0,0 0 1 0,0 0 1 0,0 0-33 0,5-5 0 0,-5 5 0 0,0 0 0 16,0 0 103-16,-5-4 13 0,5-5 4 15,-5 0 0-15,0 0-34 0,0 0-6 0,5 0-2 0,0 0 0 16,-5 0-10-16,0-4-1 0,5 0-1 0,-5-1 0 16,5 5-10-16,-5-4-3 0,0 4 0 0,0-5 0 15,5 1-11-15,-5 0-2 0,0 4-1 0,0-5 0 16,0 5-10-16,0-4-1 0,-5 4-1 0,5-4 0 16,-5 4-7-16,10 0 0 0,-5 0-1 0,0 0 0 15,0 4-4-15,5 5-1 0,0 0 0 16,0 0 0-16,0 0-4 0,-5-9-1 0,0 5 0 0,5 4 0 15,0 0-9-15,0 0 10 0,0 0-10 0,0 0 10 16,5 0-10-16,-5 0 0 0,0 0 0 0,0 0 8 16,0 0-8-16,15 9 0 0,-5 0 0 0,-10-9 8 15,10 13-8-15,5 1 0 0,-5-5 0 0,0 0 0 16,-5-1 0-16,5 1 0 0,5 0 0 0,-5-4 0 16,0 4 0-16,-10-9 0 0,11 9 0 0,4 0 0 15,-5-5 0-15,-10-4 0 0,5 9 0 0,10-4 0 16,-5-1 0-16,0 0 0 0,0-4 0 0,-10 0 0 15,10 0 0-15,0-4 8 0,0-5-8 0,-10 9 8 0,0 0-8 0,5-9 0 16,5 0 0-16,0 0 8 0,-5-4 1 16,0 4 0-16,0 0 0 0,0-4 0 0,0-1-1 0,0 1-8 15,-5 4 12-15,5-5-4 0,-5 1 8 0,0 4 2 16,-5-4 0-16,5 4 0 0,0-5 2 0,-5 1 0 16,0-1 0-16,0 6 0 0,0-6-20 0,0 5-9 15,0 0 1-15,0 0 0 0,-5 5 19 0,5-5 4 16,5 9 1-16,-5-9 0 0,0 5-16 0,0-1 0 0,5 5 0 15,0 0 0-15,0 0 0 0,-5-4-12 0,0-1 12 0,5 5-13 16,0 0 13-16,0 0 0 0,0 0 0 16,0 0-9-1,0 0-28-15,0 0-6 0,0 0-1 0,0 0 0 16,0 0-31-16,0 0-6 0,0 0-2 0,0 0-692 0,0 0-138 0</inkml:trace>
          <inkml:trace contextRef="#ctx0" brushRef="#br0" timeOffset="-463.3317">880 590 862 0,'0'0'24'0,"0"0"6"0,0 0-30 0,0 0 0 16,0 0 0-16,-5 0 0 0,0-4 118 0,5 4 18 16,0 0 3-16,0 0 1 0,-5-9-36 0,5 9-6 15,0 0-2-15,5-5 0 0,-5-8-24 0,5 8-4 16,-5 5-2-16,5-9 0 0,0 0-10 0,-5 9-1 16,10-4-1-16,0-1 0 0,0 1-5 0,0-1-1 15,5 1 0-15,-5 4 0 0,5-4-32 0,-4 4-6 16,4-5-2-16,0 5 0 0,0 0-8 0,0 0 12 15,-10 0-12-15,-5 0 12 0,15 5-12 0,0-1 0 16,-5 0 9-16,5 1-9 0,0-1 0 0,-15-4 9 16,0 0-9-16,15 5 0 0,10 4 11 0,-9 0-11 0,-6-5 10 15,0 5-10-15,0 0 0 0,0-4 0 0,0 4 0 0,-10-9 0 16,10 8 12-16,-5 1 2 0,0 0 1 16,-5 5 0-16,0-5 2 0,0 4 1 0,0-4 0 0,0 4 0 15,0-4-9-15,-5 5-1 0,-5-1-8 0,5 1 12 16,5-1-12-16,-5 0 11 0,-5 1-11 0,5-1 10 15,-5-4 1-15,5 5 0 0,-5-1 0 0,5-4 0 16,-5 4 6-16,10-13 2 0,-6 9 0 0,-9 0 0 16,5 0-2-16,10-9 0 0,0 0 0 0,-10 9 0 15,0-4-6-15,10-5-2 0,0 0 0 0,0 0 0 16,-5 8-9-16,5-8 0 0,0 0 0 0,0 0 8 16,0 0-8-16,-10 9 0 0,5 0 0 0,5-9 0 15,0 0 0-15,0 0 0 0,-5 9 0 0,5-9 0 16,0 0 0-16,0 0 0 0,0 0 0 0,-10 5 0 15,5-1-22-15,5-4-6 0,0 0-2 0,0 0 0 16,0 0-90-16,0 0-17 0,5-4-4 0,0-10-554 16,0 5-110-16</inkml:trace>
          <inkml:trace contextRef="#ctx0" brushRef="#br0" timeOffset="-1363.2658">885 603 756 0,'0'0'16'0,"0"0"4"0,0 0 1 0,0 0 0 0,0 0-21 0</inkml:trace>
          <inkml:trace contextRef="#ctx0" brushRef="#br0" timeOffset="-935.4419">895 608 1144 0,'0'0'25'0,"0"0"6"0,0 0 1 0,0 0 0 0,0 0-32 0,0 0 0 15,0 0 0-15,0 0 0 0,0 0 104 0,0 0 16 16,0 0 2-16,0 0 1 0,0 0-44 0,0 0-9 16,0 0-2-16,0 0 0 0,0 0-12 0,0 0-2 15,10 4-1-15,-5 5 0 0,5-4-25 16,0 4-6-16,-10-9-1 0,5 9 0 0,0 0-13 0,5-1-8 15,-5 1 8-15,0 5-8 0,0-5 0 0,1 0 0 16,4 4 0-16,-5-4 0 0,5 4 0 0,-5 1 8 16,5-1-8-16,-5 1 0 0,0-1 0 0,-5-4 8 15,10 4-8-15,0-4 0 0,-5 0 11 0,0 5-3 16,5-5 0-16,0 0 0 0,-10 0-8 0,0-9 0 16,0 0 0-16,0 0-11 0,0 13 32 0,0-13 7 0,0 0 0 15,0 9 1-15,-5-5-29 0,5-4 0 0,0 0 0 16,0 0 0-16,0 0 0 0,0 0 14 0,0 0-4 0,0 0-1 15,0 0-9-15,0 0 12 0,0 0-12 0,5 0 12 16,0 0-21-16,-5 0-4 0,0 0-1 0,0 0 0 16,0-9-66-16,0 0-14 15,0-4-2-15,-5 4-511 0,5-4-101 0</inkml:trace>
          <inkml:trace contextRef="#ctx0" brushRef="#br0" timeOffset="2231.3797">1559 358 1018 0,'0'0'22'0,"0"0"5"0,0 0 1 0,0 0 1 0,0 0-29 0,0 0 0 16,0 0 0-16,5 9 0 0,-5-9 49 0,5 13 4 15,0-4 1-15,0 4 0 0,-5 1-13 0,5-1-2 16,0 1-1-16,0-1 0 0,0-4 8 0,0 4 2 16,0 1 0-16,-5-14 0 0,5 9-12 0,0 4-3 15,0 0 0-15,0-4 0 0,-5-9 8 0,5 14 2 16,0-5 0-16,5 0 0 0,0 0-9 0,-10-9-2 16,5 9 0-16,5-1 0 0,-10-8 6 0,5 9 1 0,-5-9 0 0,0 0 0 15,0 0 14-15,5 9 3 0,-5-9 1 0,0 0 0 16,0 0-31-16,10 5-6 0,-10-5-2 0,0 0 0 15,0 0 21-15,0 0 4 0,0 0 1 0,0 0 0 16,0 0-24-16,0 0-5 0,0 0-1 0,0 0 0 16,0 0 2-16,0 0 1 0,0 0 0 0,0 0 0 15,-5-9 13-15,5 9 2 0,0-9 1 0,-5 0 0 16,0 0-25-16,5 9-8 0,0 0 0 0,-5-9 0 16,0-4 10-16,0 4-2 0,0-5 0 0,0 5 0 15,0-4-8-15,5 4 0 0,-5-4 0 0,0 4 0 16,5-5 0-16,-5 1 8 0,0 0-8 0,0-5 12 15,0 4-12-15,5 1 0 0,-5-1 0 0,0 1 0 16,0 4 0-16,0-4 0 0,5 4 0 0,-10-5 0 16,10 5 0-16,-5 0 8 0,5 9-8 0,0-4 12 15,-5-5-12-15,5 9 0 0,0-13 0 0,0 8 0 16,0-4 0-16,0 9 0 0,0 0 8 0,0-9-8 16,5 0 0-16,-5 9 0 0,0-13 0 0,5 4 0 0,-5 0 0 15,5 0 0-15,0 5 0 0,0-5 0 0,-5 0 0 16,0 9 10-16,10-9-10 0,-5 0 10 0,-5 9-10 0,5-9 12 15,5 0-12-15,5 5 12 0,-10-1 0 16,10 1 0-16,-10-1 0 0,5 5 0 0,0-4-12 0,0 8 0 16,1-4 0-16,-1 5 8 0,0-5 0 0,-10 0 0 15,10 4 0-15,-5 5 0 0,-5-9-8 0,10 9 0 16,-10-9 0-16,10 9 0 0,-5 0 12 0,5 4 0 0,-10-4 0 16,0 0 0-16,0 5-12 0,0 3 0 0,-5-8 0 15,5 0 0-15,-5 5 0 0,5-1 0 0,-5 1 0 0,5-6 0 16,-5 1 0-16,0 0 0 0,0 5 0 0,5-14 0 15,-5 9 0-15,5-9 0 0,0 0 0 0,0 13 0 16,-5-4 0-16,5-9 10 0,0 0-10 0,0 9 10 16,0-9-10-16,0 0 0 0,0 0 0 0,0 13 0 15,0-13 9-15,5 9-9 0,-5-9 10 0,0 0-10 16,0 0 12-16,5 5-4 0,0 4-8 0,-5-9 12 16,0 0-12-16,15 4 11 0,-5 1-11 0,0-5 10 15,0 4-10-15,-10-4 12 0,0 0-12 0,0 0 12 16,0 0-4-16,20 5-8 0,-10-5 12 0,-10 0-4 15,0 0 2-15,20 4 0 0,0-4 0 0,-20 0 0 16,15 0 2-16,1 5 1 0,-16-5 0 0,15 4 0 16,0-4-13-16,-15 0 11 0,0 0-11 0,10 4 10 15,0 1-10-15,-10-5 0 0,0 0 9 0,0 0-9 16,0 0 0-16,0 0-16 0,0 0 2 0,0 9 1 16,0 0-100-16,0-9-20 0,-5 13-4 15,-5 1-711-15,0-1-143 0</inkml:trace>
        </inkml:traceGroup>
      </inkml:traceGroup>
      <inkml:traceGroup>
        <inkml:annotationXML>
          <emma:emma xmlns:emma="http://www.w3.org/2003/04/emma" version="1.0">
            <emma:interpretation id="{87371619-9332-4B7D-8ED8-1F1074FF4EC4}" emma:medium="tactile" emma:mode="ink">
              <msink:context xmlns:msink="http://schemas.microsoft.com/ink/2010/main" type="line" rotatedBoundingBox="18045,8223 19304,7836 19449,8309 18190,8695"/>
            </emma:interpretation>
          </emma:emma>
        </inkml:annotationXML>
        <inkml:traceGroup>
          <inkml:annotationXML>
            <emma:emma xmlns:emma="http://www.w3.org/2003/04/emma" version="1.0">
              <emma:interpretation id="{D3222D57-47B0-4089-B678-3DFF9A572BB7}" emma:medium="tactile" emma:mode="ink">
                <msink:context xmlns:msink="http://schemas.microsoft.com/ink/2010/main" type="inkWord" rotatedBoundingBox="18045,8223 19304,7836 19449,8309 18190,8695"/>
              </emma:interpretation>
              <emma:one-of disjunction-type="recognition" id="oneOf1">
                <emma:interpretation id="interp1" emma:lang="" emma:confidence="1">
                  <emma:literal>Nit</emma:literal>
                </emma:interpretation>
                <emma:interpretation id="interp2" emma:lang="" emma:confidence="0">
                  <emma:literal>NH</emma:literal>
                </emma:interpretation>
                <emma:interpretation id="interp3" emma:lang="" emma:confidence="0">
                  <emma:literal>NIT</emma:literal>
                </emma:interpretation>
                <emma:interpretation id="interp4" emma:lang="" emma:confidence="0">
                  <emma:literal>NAT</emma:literal>
                </emma:interpretation>
                <emma:interpretation id="interp5" emma:lang="" emma:confidence="0">
                  <emma:literal>NTT</emma:literal>
                </emma:interpretation>
              </emma:one-of>
            </emma:emma>
          </inkml:annotationXML>
          <inkml:trace contextRef="#ctx0" brushRef="#br0" timeOffset="-5263.3597">503 371 1108 0,'-5'4'24'0,"5"-4"6"0,0 0 1 0,0 0 0 16,0 0-31-16,0 0 0 0,0 0 0 0,0 0 0 15,0 0 87-15,0 0 11 0,-5 0 2 0,5 0 1 0,0 0-19 0,0 0-4 16,0 0-1-16,0 5 0 16,-5-5-9-16,5 0-3 0,0 0 0 0,0-5 0 0,-5 5-8 15,5 0-1-15,0 0-1 0,0 0 0 16,0-4-3-16,0-5-1 0,0 0 0 0,0 5 0 0,0-5-4 16,0 0-1-16,-5 0 0 0,5-5 0 0,5 1-5 0,-5 4-1 15,-5 0 0-15,0 0 0 0,5-4-10 0,0 4-2 16,-5 0-1-16,0-4 0 0,0-1-8 0,5 1-2 15,0-1 0-15,-10 1 0 0,5 0-1 16,0-1 0-16,0 1 0 0,0-1 0 0,0 5-1 0,5-4-1 16,-10 0 0-16,10 4 0 0,-6 0-6 15,1 0 0-15,0-5-8 0,5 10 12 16,0-5-12-16,0 9 0 0,0 0 0 0,0 0 0 0,0 0 8 0,0-9-8 0,0 9 0 16,0 0 0-16,-5-4 0 0,5 4 0 0,0 0 0 0,0 0 0 15,-5-5 0-15,5 5 0 0,0 0 0 0,10 5 0 16,0-5 0-16,-10 0 0 0,0 0 0 0,11 0 0 15,-1 0 0-15,-10 0 0 0,0 0 0 0,15 4 0 16,0 5 0-16,0 0 0 0,0-5 0 0,-5 5 0 16,0 0 0-16,5 0 0 0,-5 0 0 0,0 0 0 15,5 0 0-15,-5 0 0 0,0 0 0 0,-10-9 0 16,10 9 0-16,1 4 0 0,-1-4 0 0,5 0 0 16,-10 0 8-16,5 0-8 0,-10-9 0 0,15 4 0 15,-5 5 0-15,-10-9 8 0,10 0-8 0,-5 5 0 16,5-10 0-16,0 5 0 0,-10 0 0 0,0 0 0 15,0 0 12-15,5-4-4 0,5-5-8 0,-10 9 12 16,5-9 2-16,0 0 0 0,0 0 0 0,-5 9 0 16,5-9-6-16,0 0-8 0,-5-4 11 0,5 4-11 15,0-4 26-15,-5-1-2 0,-5 1 0 0,5 4 0 0,5-5-15 16,-5 1-9-16,-5 0 10 0,5-1-10 0,-5 1 12 0,5 4-3 16,0-5-1-16,-5 5 0 0,0 1 0 0,5-1 0 15,0 0 0-15,-5 4 0 0,-5-4-8 0,10 9 0 16,0 0 0-16,-5-9 0 0,0 0 10 0,0 0-10 15,5 5 12-15,0 4-12 0,0 0 0 0,-5-9 0 16,0 5 0-16,5 4 0 0,0 0 0 0,0 0 0 16,0 0-15-16,0 0 5 0,0 0-6 0,0 0 0 15,0 0-1-15,-5-9 0 16,0 0-24-16,5 4-5 0,0 5-1 0,0 0 0 16,0 0-63-16,0 0-13 0,0-9-2 0,0 0-1 15,0 9-24-15,0 0-5 0,0 0-1 0,5-9-825 0</inkml:trace>
          <inkml:trace contextRef="#ctx0" brushRef="#br0" timeOffset="-4785.4219">965-125 1234 0,'0'0'27'0,"0"0"5"0,0 0 2 0,0 0 2 0,0 0-36 0,0 0 0 16,0 0 0-16,0 0 0 0,0 0 109 0,0 0 15 15,0 0 4-15,0 0 0 0,0 0-30 0,0 0-6 16,0 0 0-16,0 0-1 0,0 13-23 0,0-13-4 16,6 9 0-16,-6 5-1 0,0-5-35 0,0-9-6 15,10 13-2-15,-5 1 0 0,-5 3-5 0,10-3-2 16,-5-1 0-16,0 1 0 0,0-1 16 0,0 0 3 0,0-4 1 0,5 5 0 16,-5-5-9-16,-5-9-3 0,5 13 0 0,0 1 0 15,-5-14-1-15,5 13-1 0,-5-13 0 0,0 0 0 16,5 9 2-16,-5-9 1 0,0 0 0 0,0 0 0 15,0 0-22-15,0 0 0 0,0 0 0 0,0 9 0 16,0-9 0-16,0 0-8 0,0 0 8 0,0 0-12 16,0 0 12-16,0 0 8 0,0 0-8 0,0 0 11 15,5 4-35 1,-5-4-6-16,0 0-2 0,0 0 0 0,0 0-29 0,0 0-7 0,0 0 0 16,-5 0-659-16,0-4-131 0</inkml:trace>
          <inkml:trace contextRef="#ctx0" brushRef="#br0" timeOffset="-3780.715">1031-183 1252 0,'0'0'28'0,"0"0"5"0,0 0 2 0,0 0 0 15,0 0-35-15,0 0 0 0,0 0 0 0,0 0 0 16,0 0 80-16,0 0 8 0,0 0 3 0,0 0 0 0,0 0-6 0,0 0-1 16,0 0 0-16,0 0 0 0,0 0-12 0,0 0-2 15,10 0-1-15,-10 0 0 0,0 0-9 0,0 0-3 16,0 0 0-16,10-5 0 0,5 5-5 0,-15 0 0 15,0 0-1-15,15-4 0 0,5-5-16 0,-5 0-3 16,-5 5-1-16,5-5 0 0,1 0-6 0,-1 4-1 16,0-4 0-16,-15 9 0 0,0 0-24 0,15-9 0 15,5 5 0-15,-20 4 0 0,0 0-16 0,15-9 5 16,0 5 1-16,-15 4 0 16,0 0-130-16,0 0-25 0,0 0-6 0,15 4-1 0</inkml:trace>
          <inkml:trace contextRef="#ctx0" brushRef="#br0" timeOffset="-4130.1569">1146-196 1447 0,'0'0'32'0,"0"0"6"0,0 0 2 0,0 0 0 0,0 0-32 0,0 0-8 0,0 0 0 0,5 4 0 15,1-4 99-15,-6 0 17 0,0 0 4 0,5 0 1 16,0 0-44-16,-5 0-9 0,0 0-1 0,0 0-1 15,5 9-18-15,0 0-3 0,0-5-1 0,-5-4 0 16,0 0-17-16,10 14-4 0,0-5-1 0,-5 4 0 16,-5 0-14-16,5 1-8 0,5-1 8 0,-5-4-8 15,5 5 30-15,-5-1 2 0,0-4 0 0,5 4 0 0,-5 1-12 0,5-1-3 16,-10 1 0-16,5-5 0 0,5-1-5 0,-5 1 0 16,0 0-1-16,0 0 0 15,0 5-3-15,0-5-8 0,0 0 12 0,0 0-4 0,-10-1-8 0,5-8 8 16,0 0-8-16,0 0 8 0,0 0-8 0,5 14 10 15,-5-14-10-15,5 9 10 0,-5-9-2 0,0 0-8 16,0 0 12-16,5 9-4 0,0-5-8 0,-5-4 10 16,0 0-10-16,0 0 10 0,0 0-10 0,0 0 0 15,0 0 9-15,0 0-9 0,0 0 0 0,0 0 0 16,0 0 0-16,0 0 8 0,0 0-8 0,0 0-10 0,0 0 10 16,0 0-13-1,0 0-21-15,0 0-4 0,0 0-1 0,0 0 0 16,0 0-98-16,-5 5-20 0,-5-5-4 0,10 0-805 0</inkml:trace>
          <inkml:trace contextRef="#ctx0" brushRef="#br0" timeOffset="-6214.3571">-5 36 989 0,'0'0'28'0,"0"0"6"0,0 0-34 0,0 0 0 0,0 18 0 0,5-5 0 16,-5-13 87-16,0 0 10 0,0 0 3 0,0 0 0 16,0 0-14-16,0 0-2 0,0 0-1 0,5 14 0 15,0-5-19-15,-5-9-4 0,0 0-1 0,0 0 0 16,0 0-8-16,0 13-2 0,0-13 0 0,0 0 0 15,0 0-10-15,5 13-3 0,0 1 0 0,-5-14 0 16,0 18-4-16,5-5 0 0,-5 0-1 0,5 1 0 0,0-5-4 0,1 4-1 16,-6 1 0-16,5-1 0 0,5-4-4 0,-10-9-1 15,0 13 0-15,5-4 0 0,5 5-4 0,-5-5-1 16,0 4 0-16,5-4 0 0,-10-9 0 0,5 9-1 16,5 4 0-16,0-4 0 0,-5 0 0 15,5 0 0-15,0-4 0 0,-5 3 0 0,-5-8 0 16,10 9 0-16,0-4 0 0,-10-5 0 0,15 4-2 0,-5-4 0 15,-10 0 0-15,10 5 0 0,0-10 3 0,-10 5 1 16,0 0 0-16,10 0 0 0,1-9-1 0,-11 9-1 0,10-4 0 0,-10 4 0 16,5-9-3-16,5-4 0 0,0-1 0 0,-5 1 0 15,-5-1 0-15,5 1-1 0,0 0 0 0,-5 4 0 16,5 0-1-16,0-5 0 0,0 5 0 0,0 0 0 16,0 1-10-16,0-6 10 0,-10 5-10 0,10 0 10 15,-5 0-10-15,0-9 12 0,0 5-12 0,-5 4 12 16,5-9-12-16,0 5 12 0,-5 4-12 0,0-5 12 15,-5 1-12-15,10 0 12 0,-5 4-12 0,0 0 12 16,-5 4-55 0,10 5-10-16,0 0-3 0,-5-9 0 0,5 9 102 0,0 0 20 0,-5-9 4 0,5 9 1 15,0 0-54-15,-5-9-17 0,5 9 10 0,-5-8-10 16,5 8 8-16,0 0-8 0,-10-5 0 0,10 5 8 16,0 0-8-16,0 0 0 0,0 0 0 0,0 0 0 15,0 0 0-15,0 0 0 0,-5-9 0 0,5 9 0 16,0 0 0-16,0 0 0 0,0 0 0 0,0 0 0 15,0 0-28-15,0 0-5 0,0 0-1 16,0 0 0-16,0 0-119 0,0 0-24 0,0 0-5 16,0 0-946-16</inkml:trace>
        </inkml:traceGroup>
      </inkml:traceGroup>
      <inkml:traceGroup>
        <inkml:annotationXML>
          <emma:emma xmlns:emma="http://www.w3.org/2003/04/emma" version="1.0">
            <emma:interpretation id="{8F4E7883-FE4E-41CD-92B1-E3F3123CF605}" emma:medium="tactile" emma:mode="ink">
              <msink:context xmlns:msink="http://schemas.microsoft.com/ink/2010/main" type="line" rotatedBoundingBox="18301,9535 19527,9240 19640,9710 18414,10005"/>
            </emma:interpretation>
          </emma:emma>
        </inkml:annotationXML>
        <inkml:traceGroup>
          <inkml:annotationXML>
            <emma:emma xmlns:emma="http://www.w3.org/2003/04/emma" version="1.0">
              <emma:interpretation id="{B30C9FA8-AFB0-4E01-9C35-17AADD47016F}" emma:medium="tactile" emma:mode="ink">
                <msink:context xmlns:msink="http://schemas.microsoft.com/ink/2010/main" type="inkWord" rotatedBoundingBox="18301,9535 19009,9365 19122,9835 18414,1000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624.7018">277 1408 1407 0,'0'18'31'0,"0"4"6"0,-5-13 2 0,5-9 1 0,0 0-32 0,0 0-8 16,-5 9 0-16,5-9 0 0,0 0 108 0,0 0 20 15,0 0 4-15,0 0 0 0,0 0-42 0,0 0-9 0,0 0-1 0,0 0-1 16,10 0-12-16,-10 0-3 0,0 0 0 0,0 0 0 15,15-9-9-15,-5 4-3 0,5-4 0 0,-10 1 0 16,0 3-9-16,5-4-3 0,5 0 0 0,-15 9 0 16,10-9-17-16,5 0-4 0,0 0-1 0,0 0 0 15,-4 1-10-15,-11 8-8 0,15-9 9 0,-5 0-9 16,5 0 0-16,-15 9 0 0,10-9 0 0,0 0 0 31,0 4-38-31,-10 5-7 0,5-9-2 0,5 0 0 16,0 5-132-16,-10 4-26 0,0 0-6 0</inkml:trace>
          <inkml:trace contextRef="#ctx0" brushRef="#br0" timeOffset="3352.8971">402 1390 1314 0,'5'40'28'0,"-5"-40"7"0,0 0 1 0,0 0 1 0,0 0-29 0,0 0-8 15,0 0 0-15,0 0 0 0,6 9 101 0,-6-9 19 16,0 0 4-16,0 0 1 0,0 0-33 0,0 0-6 16,0 0-2-16,0 0 0 0,10 13-24 0,-10-13-4 15,10 14-2-15,-10-14 0 0,0 0-17 0,10 18-3 16,5 0-1-16,-5-1 0 0,5-8 0 0,-5 9 0 0,0-4 0 0,-5 4 0 15,5-10-1-15,-10-8 0 0,10 18 0 0,0-4 0 16,0 4-6-16,0-5-2 0,-5 0 0 0,0 1 0 16,0-1-3-16,0 1-1 0,0-1 0 0,0-4 0 15,-5-9-4-15,0 0 0 0,5 13-1 16,-5-13 0-16,6 9-3 0,-6-9 0 0,0 0 0 0,0 0 0 16,0 0-12-16,0 0 11 0,0 0-11 15,0 0 10-15,0 0-10 0,0 0 0 0,0 0 0 0,0 0 0 16,0 0-12-16,0 0-7 0,0 0-1 0,0 0-1 15,0 0-103 1,-6-9-20-16,1-8-4 0,0-1-596 0,-5 9-120 0</inkml:trace>
          <inkml:trace contextRef="#ctx0" brushRef="#br0" timeOffset="4121.1365">684 1287 1609 0,'5'31'35'0,"-5"-31"7"0,0 0 2 0,0 0 2 0,0 0-37 15,0 0-9-15,0 0 0 0,0 0 0 0,0 0 101 0,0 0 19 16,0 0 3-16,0 0 1 0,0 14-63 0,0-5-12 15,5 4-2-15,-5 1-1 0,0-1-9 0,0 0-1 0,0-4-1 0,0 5 0 16,5 4-16-16,-5-1-3 0,5 6-1 0,5-5 0 16,-5-5-3-16,0 0 0 0,0 1 0 0,5-1 0 15,-5 1 8-15,5-5 2 0,-5 4 0 0,10-4 0 16,-10 0 5-16,6 0 1 0,-1 0 0 0,0-5 0 16,-5 5-9-16,5-4-2 0,5-1 0 0,-5 5 0 15,-10-9 3-15,10 9 0 0,0-5 0 0,5 1 0 16,-5-5-20-16,5 0 10 0,-10 0-10 0,5 0 8 15,0 4 0-15,0-4-8 0,0 0 12 0,0 0-4 16,1-4 3-16,-1-1 0 0,-5 1 0 0,5-1 0 16,-5 1-2-16,0 0 0 0,5-1 0 0,-5-4 0 15,-5 9-9-15,5-4 0 0,5-5 9 0,-5 0-9 16,-5 0 0-16,0 9-16 0,0 0 2 0,0 0 1 16,0-9-43-16,0 9-9 15,0 0-2-15,0 0 0 0,-5-9-101 0,0 0-21 16,0 5-4-16,5 4-765 0</inkml:trace>
          <inkml:trace contextRef="#ctx0" brushRef="#br0" timeOffset="4685.0283">699 1296 1962 0,'5'9'43'0,"-5"-9"9"0,0 0 1 0,0 0 3 0,0 0-45 0,0 0-11 16,0 0 0-16,0 0 0 0,0 0 83 0,10-5 14 15,0-3 3-15,-5 3 1 0,-5 5-63 0,10-9-13 16,-5 0-2-16,0 5-1 0,5-5-10 0,-10 9-3 15,5-9 0-15,5 0 0 0,-5 4-9 0,-5 5 0 16,0 0 0-16,0 0 8 0,6-8-16 0,-6 8-4 16,10-5-1-16,-10 5 0 15,0 0-102-15,5-4-20 0,5-1-4 0,-10 5-786 0</inkml:trace>
          <inkml:trace contextRef="#ctx0" brushRef="#br0" timeOffset="4402.4142">739 1439 1454 0,'5'40'32'0,"-5"-40"6"0,0 0 2 0,0 0 1 0,0 0-33 0,0 0-8 0,0 0 0 0,0 0 0 16,0 0 112-16,5 5 20 0,5-5 4 15,-5 0 0-15,5 0-46 0,-5-5-10 16,6 1-1-16,-6-1-1 0,0-4-22 0,0 0-4 0,5 5 0 0,0-1-1 16,-5-3-28-16,0 3-6 0,5 1-1 0,-5-1 0 15,5 1-16-15,-5-1 0 0,0 1 0 0,0-1 0 16,0 1 0-16,-5 4-19 0,0 0 3 0,5-5 0 31,-5-4-96-31,0 9-18 0,0-4-4 0,0 4-501 0,0 0-100 0</inkml:trace>
        </inkml:traceGroup>
        <inkml:traceGroup>
          <inkml:annotationXML>
            <emma:emma xmlns:emma="http://www.w3.org/2003/04/emma" version="1.0">
              <emma:interpretation id="{A4AF6C8B-645D-4CFC-BECC-B3095DFA23B0}" emma:medium="tactile" emma:mode="ink">
                <msink:context xmlns:msink="http://schemas.microsoft.com/ink/2010/main" type="inkWord" rotatedBoundingBox="19083,9369 19532,9261 19622,9637 19173,9745">
                  <msink:destinationLink direction="with" ref="{A481710D-F715-4EDC-A62E-AED88008F5E2}"/>
                </msink:context>
              </emma:interpretation>
              <emma:one-of disjunction-type="recognition" id="oneOf3">
                <emma:interpretation id="interp7" emma:lang="" emma:confidence="1">
                  <emma:literal>ST</emma:literal>
                </emma:interpretation>
                <emma:interpretation id="interp8" emma:lang="" emma:confidence="0">
                  <emma:literal>st</emma:literal>
                </emma:interpretation>
                <emma:interpretation id="interp9" emma:lang="" emma:confidence="0">
                  <emma:literal>51</emma:literal>
                </emma:interpretation>
                <emma:interpretation id="interp10" emma:lang="" emma:confidence="0">
                  <emma:literal>5T</emma:literal>
                </emma:interpretation>
                <emma:interpretation id="interp11" emma:lang="" emma:confidence="0">
                  <emma:literal>St</emma:literal>
                </emma:interpretation>
              </emma:one-of>
            </emma:emma>
          </inkml:annotationXML>
          <inkml:trace contextRef="#ctx0" brushRef="#br0" timeOffset="5306.2356">1126 1162 1269 0,'0'0'36'0,"0"-5"8"0,0 5-36 0,0 0-8 15,0 0 0-15,-10 5 0 0,-5-1 106 0,15-4 19 16,0 0 4-16,0 0 1 0,0 0 12 0,0 0 2 16,0 0 1-16,-10 9 0 15,5 0-137-15,0 0-27 0,0 0-5 0,5-9-2 0,-10 14 41 0,5-1 8 16,-5-4 1-16,10-9 1 0,-5 13-1 0,0-4 0 15,5-9 0-15,0 0 0 0,0 9-5 0,0-9-2 16,0 0 0-16,0 0 0 0,5 14-4 0,-5-14-1 16,0 0 0-16,0 0 0 0,10 9-12 0,-10-9 9 0,0 0-9 15,10 4 8-15,5 0-8 0,-15-4 8 16,0 0-8-16,15 5 8 0,0-1-8 0,0-4 0 0,-15 0 0 0,15 0 0 16,-5 5 0-16,6-1 0 0,-6-4 0 15,-10 0 0-15,0 0 0 0,20 5 0 0,-5 4 0 16,-15-9 0-16,0 0 0 0,10 9 0 0,5-5 0 15,-15-4 0-15,0 0 8 0,0 0-8 0,5 14 0 16,5-5 8-16,-5-1-8 0,-5-8 10 0,5 9-10 16,-5 0 10-16,0 5 10 0,0-5 3 0,-5 4 0 0,-5-4 0 15,5 4 2-15,-5-4 1 0,5 5 0 0,0-5 0 16,-10 4-2-16,5-4-1 0,10-9 0 16,-10 9 0-16,0 0-11 0,0-5-1 0,10-4-1 0,-10 9 0 15,10-9-10-15,-6 5 0 0,-4-1 9 0,10-4-9 16,0 0 0-16,0 0 0 0,-5 5 0 0,5-5 0 15,0 0-30-15,0 0-1 0,0 0 0 0,0 0 0 16,0 0-83-16,0 0-17 0,5 0-3 0,-5 0-569 16,-5-9-113-16</inkml:trace>
          <inkml:trace contextRef="#ctx0" brushRef="#br0" timeOffset="6068.585">1292 1242 1674 0,'0'0'36'0,"0"0"8"0,0 0 2 0,0 0 2 0,0 0-39 0,0 0-9 0,0 0 0 0,0 0 0 16,5 0 108-16,-5 0 19 0,0 0 4 0,0 0 1 16,15 0-40-16,-15 0-8 0,10-13-2 0,0 4 0 15,-5 5-14-15,6-5-4 0,-1 0 0 0,0 0 0 16,-5-5-20-16,0 5-5 0,5-4-1 0,-5 4 0 15,0 0-22-15,5 0-5 0,-5 5-1 0,0-5 0 16,5 4-10-16,-10 5 0 0,0-9 0 0,10 5 8 16,-5-1-59-16,-5 5-12 0,0 0-2 0,0 0-741 15,0 0-148-15</inkml:trace>
          <inkml:trace contextRef="#ctx0" brushRef="#br0" timeOffset="5786.6669">1383 1144 1602 0,'0'0'35'0,"0"0"7"0,0 0 2 0,0 0 1 0,0 0-36 0,0 0-9 0,0 0 0 0,0 0 0 16,0 0 80-16,0 0 13 0,0 0 3 0,-5 5 1 16,5-5-33-16,0 0-8 0,0 0 0 0,0 4-1 15,0 5-3-15,0-9-1 0,0 0 0 0,5 9 0 16,0 0-19-16,0 0-3 0,0 4-1 0,0-4 0 16,-5-9-4-16,10 9 0 0,-5 4-1 0,5-4 0 15,-5 5-3-15,5-1-1 0,-5-4 0 0,0 0 0 16,5 0-7-16,-5 4 0 0,5-4-1 0,-10-9 0 15,5 14-11-15,5-5 8 0,-5 4-8 0,5-4 8 16,-5 4-8-16,0-4 0 0,6 0 0 0,-6-4 8 16,5 4-8-16,-10-9 0 0,0 0 9 0,5 9-9 0,0 0 11 15,-5-9-3-15,0 0 0 0,0 0 0 0,0 0 4 16,0 0 1-16,0 0 0 0,0 0 0 0,0 0-13 0,0 0 0 16,0 0 0-16,0 0 0 0,0 0-11 0,0 0 2 15,0 0 0-15,0 0 0 16,0 0-44-16,0 0-9 0,0 0-2 0,0 0-695 15,-5-9-139-15</inkml:trace>
        </inkml:traceGroup>
      </inkml:traceGroup>
    </inkml:traceGroup>
    <inkml:traceGroup>
      <inkml:annotationXML>
        <emma:emma xmlns:emma="http://www.w3.org/2003/04/emma" version="1.0">
          <emma:interpretation id="{FCCE9059-0A3D-4EFD-A2C0-EF0DC8BD6AD3}" emma:medium="tactile" emma:mode="ink">
            <msink:context xmlns:msink="http://schemas.microsoft.com/ink/2010/main" type="paragraph" rotatedBoundingBox="18301,9535 19527,9240 19640,9710 18414,10005" alignmentLevel="1"/>
          </emma:interpretation>
        </emma:emma>
      </inkml:annotationXML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3.007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DF0E3DF4-6CEE-4BB4-9AB4-4D1A36AFE747}" emma:medium="tactile" emma:mode="ink">
          <msink:context xmlns:msink="http://schemas.microsoft.com/ink/2010/main" type="inkDrawing"/>
        </emma:interpretation>
      </emma:emma>
    </inkml:annotationXML>
    <inkml:trace contextRef="#ctx0" brushRef="#br0">0 48 1496 0,'0'0'42'0,"0"0"10"0,0 0-41 0,0 0-11 16,0 0 0-16,0 0 0 0,8 0 122 0,-8 0 22 15,0 0 5-15,4 3 1 0,5-3-50 0,-9 0-11 16,0 0-1-16,0 0-1 0,0 0-18 0,0 0-3 16,4 4-1-16,-4-4 0 0,0 0-36 0,8 0-7 0,0-4-2 0,-8 4 0 15,0 0-20-15,8 0 0 0,-8 0 0 0,13-3 0 16,-5-1 0-16,-8 4 0 0,0 0 0 0,8-4 0 16,-4 1 0-16,-4 3-8 0,9-8 0 0,-9 1 0 31,4 0-50-31,0 3-10 0,-4-3-1 0,0 7-651 0,-4-8-131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3.246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370E60D5-115C-4D84-A74B-0FE702D8EE00}" emma:medium="tactile" emma:mode="ink">
          <msink:context xmlns:msink="http://schemas.microsoft.com/ink/2010/main" type="inkDrawing"/>
        </emma:interpretation>
      </emma:emma>
    </inkml:annotationXML>
    <inkml:trace contextRef="#ctx0" brushRef="#br0">0 48 1609 0,'29'4'35'0,"-29"-4"7"0,0 0 2 0,0 0 2 16,8 0-37-16,-8 0-9 0,0 0 0 0,0 0 0 16,0 0 98-16,8-4 18 0,1 0 3 0,-9 4 1 0,4-3-65 15,-4 3-13-15,12-4-2 0,-4 0-1 0,1 1-15 16,-9 3-2-16,0 0-1 0,12-8 0 0,-4 1-21 0,-8 7 0 16,0 0 0-16,8-4-8 15,5 1-24-15,-13 3-5 0,0 0-1 0,8-8-604 16,0 5-121-16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4.099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53307995-941B-40E4-9658-6FFA532A5B0F}" emma:medium="tactile" emma:mode="ink">
          <msink:context xmlns:msink="http://schemas.microsoft.com/ink/2010/main" type="inkDrawing"/>
        </emma:interpretation>
      </emma:emma>
    </inkml:annotationXML>
    <inkml:trace contextRef="#ctx0" brushRef="#br0">0 559 1209 0,'0'0'26'0,"0"0"6"0,0 0 0 0,0 0 4 15,0 0-36-15,0 0 0 0,0 0 0 0,0 0 0 0,0 0 96 16,0 0 12-16,0 0 2 0,0 0 1 0,0 0-32 0,0 0-7 16,0 0 0-16,4-7-1 0,0-1-15 0,1 1-2 15,-5 0-1-15,0-1 0 0,0-3 1 0,0 4 0 16,4 0 0-16,4 0 0 0,-8-4-26 0,4 3-6 15,-4 1-1-15,0 0 0 0,4-1 5 0,0-3 1 16,-4 4 0-16,4-4 0 0,-4 4-1 0,4-4 0 16,-4 3 0-16,0 1 0 0,5-4-14 0,-5 4-4 15,0-4 0-15,-5 4 0 0,5-4 1 0,0 3 0 16,0-3 0-16,0 11 0 0,0-11 0 0,-4 4 0 0,4 7 0 0,0-7 0 16,0 3-9-16,0 4 0 0,0 0 0 0,0 0 0 15,0 0 21-15,0 0 9 0,0 0 2 0,0 0 0 16,0 0-32-16,0 0 0 0,0 0 0 0,0 0 0 15,0 0 0-15,0 0 0 0,0 0 0 0,0 11 0 16,-4-4 0-16,4-7 0 0,4 8 0 0,0 3 0 16,-4-11 0-16,0 7 0 0,5 0 0 0,-5-7 0 15,0 0 0-15,8 11 0 0,0 0 0 0,-4-3 0 16,-4-8 0-16,8 3 0 0,-8-3 0 0,0 0 0 16,9 8 0-16,3-5 0 0,-12-3 0 0,12 0 0 15,-3 0 0-15,3 0 0 0,-4 0 0 0,0-3 0 16,1 3 0-16,-9 0 0 0,0 0 0 0,4-8 0 15,4 5 10-15,0-1-1 0,-8 4 0 0,0 0 0 16,8-7-9-16,1-1 0 0,-9 5 0 0,4-5 0 16,4 1 9-16,-8 0 0 0,0-1 0 0,4-3 0 15,4 4-9-15,-8 0 10 0,4-1-10 0,-4 1 10 16,-4-4 13-16,4 0 2 0,4 0 1 0,-8 0 0 16,0 0-2-16,4 0-1 0,-4 0 0 0,0-3 0 0,-4 3-23 15,4-4 8-15,-5 4-8 0,5-3 0 16,0 3-40-16,0 0-13 0,4 0-3 0,-4 0 0 0,0 0 102 15,-4 3 20-15,3-3 4 0,1 4 1 0,0-4-48 0,0 4-10 16,0 0-1-16,4-1-1 0,-8 5-11 0,8 3 0 16,-4-8-10-16,0 5 10 0,-5-1-12 0,9 4 12 15,0 0-13-15,0-7 5 0,-4 7-12 0,4 0-3 16,0 0 0-16,0 0 0 16,0 0-135-16,0 0-27 0,0 0-6 0,0 0-927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4.638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65B24AC2-F22F-4DC2-A4D3-4232AFBA5592}" emma:medium="tactile" emma:mode="ink">
          <msink:context xmlns:msink="http://schemas.microsoft.com/ink/2010/main" type="inkDrawing"/>
        </emma:interpretation>
      </emma:emma>
    </inkml:annotationXML>
    <inkml:trace contextRef="#ctx0" brushRef="#br0">0 0 1609 0,'0'0'35'0,"4"3"7"0,0 1 2 0,-4-4 2 0,0 0-37 0,8 0-9 16,-3 0 0-16,-5 4 0 0,4-1 95 0,0 1 17 15,0 3 3-15,0 1 1 0,0-1-64 0,0 4-13 16,-4 0-3-16,4-4 0 0,0 8 4 0,1 0 0 16,-1-5 0-16,0 5 0 0,0 0 9 0,0 3 3 15,-4-3 0-15,0-1 0 0,0 5-32 0,4-1-7 0,4-4-1 0,-8 1 0 16,4 0 7-16,-4-1 1 0,5 1 0 0,-1-4 0 15,4 0 9-15,-4 3 3 0,-4-6 0 0,0 3 0 16,8-4-20-16,-8 4-3 0,0-4-1 0,8-3 0 16,-8 3 2-16,0-7 0 0,0 0 0 0,0 0 0 15,0 0-10-15,5 4 0 0,-5-4 0 16,0 4 8-16,0-4-8 0,0 0-11 0,0 0 3 0,0 0 0 31,0 0-29-31,0 0-6 0,0-11-1 0,0 0 0 16,0 0-73-16,0 0-15 0,-5 0-4 0,10 0-553 0,-5 0-111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4.960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05236655-3801-4EB9-9020-BA1BD11CE92C}" emma:medium="tactile" emma:mode="ink">
          <msink:context xmlns:msink="http://schemas.microsoft.com/ink/2010/main" type="inkDrawing"/>
        </emma:interpretation>
      </emma:emma>
    </inkml:annotationXML>
    <inkml:trace contextRef="#ctx0" brushRef="#br0">-3 108 1594 0,'0'0'35'0,"4"0"7"0,-4 0 2 0,0 0 1 0,0 0-36 0,0 0-9 16,0 0 0-16,0-8 0 0,0 5 98 0,0 3 18 16,0 0 3-16,9-8 1 0,-5 5-39 0,-4 3-7 15,0 0-2-15,8-8 0 0,-8 8-8 0,0 0-1 0,12-7-1 0,1 3 0 16,-5 1-29-16,-8 3-5 0,0 0-2 0,16-8 0 15,-7 1 5-15,-9 7 1 0,12-7 0 0,-12 7 0 16,0 0-23-16,8-11-9 0,4 4 8 0,-7-1-8 16,-1 8 0-16,-4 0 0 0,0 0 0 0,0 0 0 31,0 0-110-31,8-7-14 0,-8 7-4 0,8-7-600 0,0 3-121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26:55.701"/>
    </inkml:context>
    <inkml:brush xml:id="br0">
      <inkml:brushProperty name="width" value="0.09333" units="cm"/>
      <inkml:brushProperty name="height" value="0.09333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F891C581-46BA-4D16-B005-50AB313983CB}" emma:medium="tactile" emma:mode="ink">
          <msink:context xmlns:msink="http://schemas.microsoft.com/ink/2010/main" type="inkDrawing"/>
        </emma:interpretation>
      </emma:emma>
    </inkml:annotationXML>
    <inkml:trace contextRef="#ctx0" brushRef="#br0">103-2 974 0,'0'0'28'0,"0"0"5"0,0 0-33 0,0 0 0 0,0 0 0 0,0 0 0 15,0 0 79-15,0 0 9 0,0 0 1 0,0 0 1 16,0 0 1-16,0 0 0 0,0 0 0 0,0 0 0 16,-8 0-21-16,0 3-4 0,8-3-1 0,0 0 0 15,-8 4 10-15,0 0 1 0,-1 3 1 0,5 0 0 16,4-7-9-16,-8 4-3 0,0 3 0 0,4 1 0 16,0-1-10-16,4-7-3 0,-9 7 0 0,1 1 0 15,0-5-15-15,0 4-3 0,8-7-1 0,0 8 0 16,0-8-3-16,0 0-1 0,0 0 0 0,0 11 0 15,0-11-15-15,0 0-3 0,0 0-1 0,0 7 0 16,0-7 0-16,0 0 0 0,0 0 0 0,8 7 0 16,-4 4-10-16,-4-11 8 0,0 0-8 0,8 8 8 15,-4-5 4-15,-4-3 0 0,13 8 0 0,-9-5 0 16,4 5-12-16,-4-5 0 0,8 1 0 0,1 0 0 16,-13-4 0-16,12 3 0 0,0 1 0 0,1 0 0 15,-13-4 0-15,12 3 8 0,5 1-8 0,-5-4 8 0,0 4-8 0,-12-4 0 16,0 0 0-16,13 0 0 0,-1 3 0 15,0 1 0-15,-12-4 0 0,0 0 8 0,17 7-8 0,-5 0 0 16,-4-3 0-16,-4 0 0 0,1 3 8 16,-5-7-8-16,8 7 0 0,-4 1 8 0,-4-8 0 15,8 11-8-15,-4-4 12 0,0 4-4 0,0 0 5 16,1 0 1-16,-10-4 0 0,5 4 0 0,5 0 4 0,-5 0 1 16,0 0 0-16,-5-4 0 0,1 8 1 0,0-4 1 15,-4 0 0-15,-4 4 0 0,3-4-2 0,1-1-1 16,0 1 0-16,0 0 0 0,4 0 3 0,-5 0 1 0,-3-3 0 15,0 3 0-15,-5-4-10 0,5-3-3 0,4 3 0 16,-1-3 0-16,1-1-9 0,-4-3 0 0,4 4 0 16,8-4 0-1,-9-4-29-15,9 4-2 0,-4-7 0 0,0 0-929 0,4-4-185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0:07:28.77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3409C1-F849-4240-B55E-1D8448EA98A3}" emma:medium="tactile" emma:mode="ink">
          <msink:context xmlns:msink="http://schemas.microsoft.com/ink/2010/main" type="inkDrawing"/>
        </emma:interpretation>
      </emma:emma>
    </inkml:annotationXML>
    <inkml:trace contextRef="#ctx0" brushRef="#br0">0 134 996 0,'0'0'28'0,"0"0"7"0,0 0-35 0,0 0 0 0,0 0 0 0,0 0 0 15,0 0 87-15,6-3 10 0,-6 3 3 0,3-5 0 16,3 2-16-16,-6 3-4 0,3-8 0 0,0 3 0 16,0 0-6-16,3-1-2 0,-3 1 0 0,3 0 0 15,-6-1-20-15,4 1-5 0,5 0-1 0,-6-1 0 16,0 1-26-16,0-1-4 0,0 1-2 0,6 0 0 16,-9 5-14-16,3-6 0 0,6 1 8 0,-9 5-8 15,6-5 0-15,0-1 0 0,-3-2 0 0,-3 8 0 16,6-5-51-16,0 2-3 0,0-2-1 15,-3-1-815-15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0:05:24.62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1995697-5CA4-4A15-A88B-0C0B0891D542}" emma:medium="tactile" emma:mode="ink">
          <msink:context xmlns:msink="http://schemas.microsoft.com/ink/2010/main" type="inkDrawing" rotatedBoundingBox="24087,14637 25949,10430 26010,10457 24147,14663" shapeName="Other"/>
        </emma:interpretation>
      </emma:emma>
    </inkml:annotationXML>
    <inkml:trace contextRef="#ctx0" brushRef="#br0">0 4208 428 0,'0'0'9'0,"0"0"3"0,0 0 0 0,0 0 0 0,0 0-12 0,0 0 0 0,0 0 0 0,0 0 0 0,7-11 0 15,-7-1 8-15,0 12-8 0,13-6 8 0,-7 1-8 0,-6 5 0 16,0 0 9-16,7-12-9 0,6 0 0 0,-13 12 8 16,0 0-8-16,0-11 0 0,0 11 12 0,0 0-3 15,7-12 0-15,-7 12 0 0,6-11-1 0,1-1-8 16,-7 12 12-16,0 0-4 0,0 0-8 0,6-12 0 16,1 1 0-16,-7 11 0 0,6-12 0 0,-6 12 0 15,7-11 0-15,-1-1 8 0,7 6-8 0,-13 6 0 16,0 0 0-16,0-6 0 0,13 1 0 0,-13 5 8 15,7-18-8-15,-7 18 8 0,0-6 0 0,0 6-8 0,6-11 12 16,-6-1-4-16,0 6-8 0,0 6 0 0,7-5 0 16,-7 5 8-16,0-12-8 0,0 12 0 0,0 0 9 0,0 0-9 15,6-12 0-15,-6 12 8 0,7-11-8 0,-7 5 0 16,6-6 9-16,-6 12-9 0,0 0 12 0,13-11-12 16,-13 11 11-16,7-6-11 0,-7-11 10 0,0 17-10 15,0 0 8-15,0 0-8 0,13-6 0 0,-13 6 0 16,0-12 8-16,0 12-8 0,0 0 0 15,0 0 0-15,0 0 0 0,7-11 0 0,-7 11 0 0,6-12 0 16,-6 12 0-16,0 0 0 0,0 0 0 0,13-6 0 16,-13 6 8-16,0 0-8 0,0 0 0 0,0 0 0 15,0 0 10-15,0 0-10 0,7-11 10 0,-7-1-10 16,0 12 21-16,0 0-1 0,0 0-1 0,0-11 0 16,0 5-3-16,0 6-1 0,0 0 0 0,0 0 0 15,0 0-15-15,0 0 11 0,0 0-11 0,0-12 10 16,0 12-10-16,0 0 0 0,0 0 0 0,0 0 0 0,13-6 0 15,-13 6 0-15,0 0-10 0,0 0 10 0,0 0-16 0,0 0 2 16,0 0 1-16,0 0 0 0,0 0-3 0,0 0-1 16,0 0 0-16,0 0 0 0,0 0 5 0,0 0 0 15,0 0 1-15,0 0 0 0,0 0 11 0,0 0 0 16,0 0 0-16,0 0 0 0,0 0 0 0,0 0 0 16,0 0 0-16,0 0 0 0,0 0 0 0,0 0 0 15,0 0 0-15,0 0 0 0,0 0 10 0,0 0-2 16,0 0-8-16,0 0 12 0,0 0-2 0,0 0-1 0,0 0 0 15,0 0 0-15,0-5-9 0,0 5 12 0,0 0-12 0,0 0 12 16,0 0-3-16,0 0 0 0,0 0 0 0,0 0 0 16,0-12-9-16,0 12 8 0,0 0-8 0,0 0 8 15,0 0 3-15,0 0 0 0,0 0 0 0,0 0 0 16,0-6-1-16,0 6 0 0,0 0 0 0,0 0 0 16,0-11-10-16,0 11 10 0,0-18-10 0,0 18 10 15,0 0-10-15,0 0 0 0,6-6 0 0,-6 6 8 16,0 0-8-16,0 0 0 0,0 0 0 0,0-11 0 15,7-1 0-15,-7 12 0 0,0 0 0 0,0 0 0 16,0 0 0-16,0 0 0 0,0 0 0 0,0 0 0 16,6-11 0-16,-6 11 0 0,0 0 0 0,0 0 8 15,0-12-8-15,7 6 12 0,-7 6-12 0,0 0 12 16,0-11-12-16,0 11 8 0,6-12-8 0,1 6 8 0,-1-5 0 16,-6 11-8-16,0-6 12 0,7-6-4 0,-1 6-8 15,-6 6 0-15,0-11 0 0,0 11 8 0,7-12-8 16,-7 12 0-16,6-11 0 0,-6 5 0 0,0-6 0 15,0 12 0-15,0 0 0 0,7-11 8 0,-1-1-8 0,1 6 0 16,-7-5 0-16,0 11 0 0,6-12 0 0,-6 12 8 16,0-11-8-16,7-1 8 0,0 6-8 0,-7 6 12 15,6-11-12-15,1-1 12 0,-7 6-12 0,0 6 12 16,0 0-12-16,13-17 12 0,-13 5-12 0,0 12 0 16,6-11 0-16,1-1 0 0,-1 0 0 0,-6 1 0 15,0 11 0-15,0 0 8 0,7-12-8 0,-7 12-17 16,6-11 4-16,1-1 1 0,6 6 12 0,-13 6 16 0,0-11-3 15,6-7-1-15,1 12-12 0,-7 6 0 16,0-11 0-16,6-1 0 0,7 1 0 0,-13 11-13 0,0-12 2 0,7 0 1 16,-7 12 18-16,6-11 3 0,-6-1 1 15,0 12 0-15,0 0-4 0,7-11-8 0,-1-1 12 0,-6 12-4 16,0-12-8-16,0 12 0 0,7-11 9 0,-7-1-9 16,13 1 0-16,-13 11 8 0,0 0-8 0,7-6 0 15,-7-6 0-15,0 12 0 0,6-17 0 0,1 5 8 16,-7 12-8-16,0 0 0 0,6-11 8 0,-6 11-8 15,0 0 10-15,7-12-2 0,-7 12-8 0,0 0 12 16,0 0-12-16,6-17 11 0,1 5-11 0,-7 12 10 16,6-17-10-16,-6-1 0 0,0 18 9 0,0 0-9 15,7-11 16-15,-1-7-2 0,-6 18 0 0,7-11 0 16,-7-7 0-16,0 18 0 0,6-11 0 0,-6-7 0 16,7 7-2-16,-7 11 0 0,6-18 0 0,1 7 0 15,-7-7 1-15,6 1 0 0,1 11 0 0,-7 6 0 16,6-17-13-16,1 5 0 0,-1 1 0 0,-6 11 0 0,0-18 0 15,7 7 0-15,0-1 0 0,-1 6 0 0,1-5 0 0,-1-1 9 16,1 6-9-16,-1-5 8 0,1-1-8 16,-7 12 0-16,0 0 0 0,6-11 8 0,7-1-8 0,-13 0 8 15,7 1-8-15,-7 11 8 0,6-12-8 0,1 1 8 16,-1-1-8-16,-6 6 8 0,0-5 0 0,0 11-8 16,7-12 12-16,-7 12-4 0,6-6-8 0,-6 6 8 15,0-17-8-15,7 11 8 0,-1-6-8 0,-6 12 0 16,0 0 0-16,13-11 8 0,-6-1-8 0,-7 12 0 15,0 0 0-15,6-11 8 0,-6 11-8 0,0-6 0 16,0 6 0-16,7-12 0 0,-7 1 0 0,0 11 0 0,0 0 0 16,0 0 8-16,0 0-8 0,0-12 0 0,7 6 0 15,-1-5 0-15,-6 11 0 0,0 0 0 0,0-6 0 0,13-6 8 16,-6 6-8-16,-7 6 0 0,0 0 0 0,6-5 8 16,1-7-8-16,-7 12 0 0,6-12 0 0,-6 12 0 15,0 0 0-15,7-5 0 0,-7 5 0 0,6-12 0 16,-12 0 0-16,6 12 0 0,0 0 0 0,0 0 0 15,0 0 0-15,6-11 0 0,1-1 0 0,-1 1 8 16,-6 11-8-16,0 0 0 0,0-6 0 0,0-6 0 16,13 7 0-16,-13 5 0 0,0 0 0 0,0 0 0 15,0 0 0-15,7-12 0 0,-1 0 0 0,-6 12 0 16,0 0 0-16,0 0 0 0,7-11 0 0,-7 11 0 16,0 0 0-16,6-12 0 0,-6-5 0 0,0 17 0 15,0 0 0-15,0-12 0 0,0 1 0 0,7 5 8 0,6-6-8 16,-13 12 0-16,0 0 9 0,0-11-9 0,13 5 8 15,-13 6-8-15,0 0 8 0,7-18-8 0,-7 18 8 16,0-11-8-16,6-7 8 0,-6 18-8 0,0-11 8 16,7-1-8-16,-1 1 10 0,-6 11-10 0,0 0 9 0,7-18-9 15,-1 7 8-15,-6 11-8 0,0 0 0 0,7-12 8 16,-1 0-8-16,1 1 0 0,-1-1 0 0,1 1 8 16,-7-7-8-16,6 12 0 0,1-5 0 0,-7 11 8 15,6-12-8-15,1 1 0 0,-7-7 8 0,6 7-8 16,1-1 0-16,-1 6 8 0,1-5-8 0,-7 11 0 15,0-12 0-15,0 12 8 0,13-11-8 0,-13-1 0 16,6 0 0-16,1 1 8 0,-7 11-8 0,0-6 8 0,6-6-8 0,1 1 8 16,0 5-8-16,-7 6 0 0,0-12 0 0,0 12 0 15,13-11 0-15,-13 11 0 0,0-12 0 16,0 12 0-16,0 0 0 0,6-11 0 0,1-1 0 16,-7 6 0-16,0-5 0 0,0 11 0 0,0 0 0 0,0 0 0 15,6-12 0-15,1 6 0 0,-7-5 0 0,6-1 0 16,-6 12 0-16,0 0 0 0,0 0 0 0,7-6 0 15,-1-5 0-15,-6 11 8 0,0 0-8 0,7-12 0 16,-7 12 0-16,0-6 8 0,6-5-8 0,1 5 0 16,-7-6 0-16,0 12 8 0,0 0-8 0,0-11 0 15,0 5 0-15,0 6 8 0,0-12-8 0,6 1 0 16,1 5 0-16,-7 6 8 0,0-12-8 0,6 1 0 16,1 5 0-16,-7 6 0 0,0 0 0 0,6-12 0 15,7 1 0-15,-13 11 0 0,0-18 8 0,7 13-8 0,-1-7 0 16,-6 0 0-16,7 1 0 0,-7 11 0 0,0 0 0 15,7-12 0-15,-1 1 0 0,-6-1 8 0,7 0-8 16,-1 1 0-16,1-1 0 0,-1-5 8 0,1 5-8 0,-1 1 8 16,1-1-8-16,-7 0 8 0,6 1-8 15,1-1 0-15,-1-5 0 0,1 11 0 0,-1-6 0 0,1-5 8 16,-1 5-8-16,-6 12 0 0,0-11 0 0,7-7 8 16,-1 7-8-16,-6 11 0 0,0 0 0 0,7-17 8 15,6 5-8-15,-13 0 0 0,0 12 8 0,6-11-8 16,1-7 0-16,-7 7 8 0,7-1-8 0,-7 12 0 15,0 0 0-15,6-17 8 0,1 5-8 0,-7 12 0 16,6-11 0-16,1-1 8 0,-1 0-8 0,-6 12 0 16,0 0 0-16,7-11 0 0,-1-1 15 0,-6 12 1 0,7-17 0 15,-7 17 0-15,0-12-16 0,0 1 0 0,6-1 0 0,1 0 0 16,-7 12-10-16,6-11-5 0,-6 11-1 16,0-6 0-16,7-6 28 0,-7 12 4 0,0 0 2 0,6-11 0 15,7-1-18-15,-13 12 0 0,0 0 0 0,0-11 0 16,7-1-9-16,-7 12-6 0,0 0-1 0,0-12 0 15,0 12 16-15,6-11 0 0,1-1 0 0,-7 12 10 16,0 0-10-16,0 0 0 0,6-11 0 0,-6 11 0 16,0-18 0-16,0 7 12 0,7 5 0 0,-1-6 0 15,1 1-20-15,-7 11-4 0,0 0-1 0,7-6 0 16,-7 6 13-16,0 0 0 0,6-12 0 0,-6 1 0 16,7-1 0-16,-7 12 0 0,6-6 0 0,-6 6 0 15,7-11 0-15,-1-7 0 0,-6 18 0 0,0 0 0 16,0 0 0-16,0-11 0 0,7-1 0 0,-7 6 0 0,13-5 0 15,-13 11 0-15,0 0 0 0,0-12 0 0,6 1 0 0,-6 11 0 16,0 0 0-16,0-12 0 0,7 0 0 16,-7 1 0-16,0-1 0 0,0 12 0 0,0 0 0 0,6-11 0 15,1-1 0-15,-7 12 0 0,0 0 0 0,0-12 0 16,6 1 0-16,-6 11 0 0,0 0 0 0,7-12 0 16,-7 1 0-16,6-1 0 0,-6 12 0 0,0 0 0 15,7-12 0-15,-7 1 0 0,6 5 16 0,-6 6-3 16,0-12-1-16,0 12 0 0,0 0-12 0,0 0-16 15,7-11 3-15,-7 11 1 0,0 0 12 0,0-12 0 16,0 12 0-16,0 0 0 0,0 0 0 0,6-11 0 0,-6-1 0 16,0 12 0-16,7-11 0 0,-7 11 0 0,0 0 0 0,0-12 0 15,6 0 0-15,-6 12 0 0,0 0 0 0,7-11 0 16,0-1 0-16,-7 12 0 0,0 0 0 0,6-11 0 16,1 5 0-16,-7 6 0 0,0 0 0 0,0 0 0 15,0-18 0-15,6 13 0 0,-6 5 0 0,0 0 0 16,0-18 0-16,0 7 0 0,0 11 0 0,0 0 0 15,7-12 0-15,-7 12 0 0,0-12 0 0,13 1 0 16,-7-1 0-16,-6 12 0 0,0-11 0 0,0 5 0 16,7-12 0-16,-7 18 0 0,-7-11 0 0,7 11 0 15,13-12 0-15,-13 12 0 0,0 0 0 0,0 0 0 16,0-11 0-16,7-1 0 0,-7 0 0 0,0 1 0 16,0 5 0-16,0 6 0 0,6-12 0 0,-6 12 0 15,0 0 0-15,0 0 0 0,0 0 0 0,13-11 0 16,-6-1 0-16,-1 1 0 0,-6 5 0 0,0 6 0 15,7-6 0-15,-7 6 0 0,0 0 0 0,0-12 0 0,0 12 0 16,0 0 0-16,0 0 0 0,6-11 0 0,-6 5 0 16,0 6 0-16,0 0 0 0,0 0 0 0,7-12 0 15,-1 1 0-15,-6 11 0 0,0 0 0 0,0-12 0 0,0 12 0 16,0 0 0-16,13-5 0 0,-6-1 0 0,-7 6 0 16,0-6 0-16,0 6 0 0,7-6 0 0,-7 6 0 15,0 0 0-15,0 0 0 0,0 0 0 0,0 0 0 16,0 0 0-16,-7-6 0 0,7 1 0 0,0 5 0 15,0 0 8-15,0 0-8 0,0 0 0 0,0 0 0 16,0 0 0-16,0 0 0 0,0 0 8 0,0 0-8 16,0 0 0-16,0 0 0 0,0-6 0 0,0 6 0 0,0 0 0 15,0 0 0-15,0 0 0 0,0 0 0 0,0 0 0 16,0 0 0-16,-7 6 0 0,7-6 0 0,0 0 0 0,0 0 0 31,0 0-98-31,7 17-17 0,6 0-3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0:07:28.34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A51F1E-D082-4136-97A6-15E9ED001A49}" emma:medium="tactile" emma:mode="ink">
          <msink:context xmlns:msink="http://schemas.microsoft.com/ink/2010/main" type="writingRegion" rotatedBoundingBox="25671,10394 24157,12162 23549,11641 25063,9873">
            <msink:destinationLink direction="with" ref="{370F14C1-9F2C-4E3D-A922-09BD4B8E8BC6}"/>
          </msink:context>
        </emma:interpretation>
      </emma:emma>
    </inkml:annotationXML>
    <inkml:traceGroup>
      <inkml:annotationXML>
        <emma:emma xmlns:emma="http://www.w3.org/2003/04/emma" version="1.0">
          <emma:interpretation id="{57E6F063-E160-4623-B479-EB4DA9EE8B4B}" emma:medium="tactile" emma:mode="ink">
            <msink:context xmlns:msink="http://schemas.microsoft.com/ink/2010/main" type="paragraph" rotatedBoundingBox="25671,10394 24157,12162 23549,11641 25063,9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25F090-E991-4D60-809F-333B57EC136D}" emma:medium="tactile" emma:mode="ink">
              <msink:context xmlns:msink="http://schemas.microsoft.com/ink/2010/main" type="line" rotatedBoundingBox="25671,10394 24157,12162 23549,11641 25063,9873"/>
            </emma:interpretation>
          </emma:emma>
        </inkml:annotationXML>
        <inkml:traceGroup>
          <inkml:annotationXML>
            <emma:emma xmlns:emma="http://www.w3.org/2003/04/emma" version="1.0">
              <emma:interpretation id="{4240B4C1-7FAE-4C29-907A-AD2C2CE5CC13}" emma:medium="tactile" emma:mode="ink">
                <msink:context xmlns:msink="http://schemas.microsoft.com/ink/2010/main" type="inkWord" rotatedBoundingBox="25671,10394 24157,12162 23549,11641 25063,9873"/>
              </emma:interpretation>
              <emma:one-of disjunction-type="recognition" id="oneOf0">
                <emma:interpretation id="interp0" emma:lang="" emma:confidence="0">
                  <emma:literal>59 s</emma:literal>
                </emma:interpretation>
                <emma:interpretation id="interp1" emma:lang="" emma:confidence="0">
                  <emma:literal>59 t</emma:literal>
                </emma:interpretation>
                <emma:interpretation id="interp2" emma:lang="" emma:confidence="0">
                  <emma:literal>59 h</emma:literal>
                </emma:interpretation>
                <emma:interpretation id="interp3" emma:lang="" emma:confidence="0">
                  <emma:literal>so at</emma:literal>
                </emma:interpretation>
                <emma:interpretation id="interp4" emma:lang="" emma:confidence="0">
                  <emma:literal>son at</emma:literal>
                </emma:interpretation>
              </emma:one-of>
            </emma:emma>
          </inkml:annotationXML>
          <inkml:trace contextRef="#ctx0" brushRef="#br0">28 0 832 0,'0'0'24'0,"0"0"4"0,0 0-28 0,0 0 0 0,0 0 0 0,0 0 0 15,0 0 43-15,0 0 2 0,3 5 1 0,-3-5 0 16,0 8-10-16,3 0-1 0,-3 0-1 0,0 0 0 16,0 0-4-16,0 0-1 0,0 0 0 0,0 1 0 15,0-1 2-15,-3 0 0 0,0 5 0 0,3-5 0 16,0 3-7-16,0-3-2 0,-3 3 0 0,0-1 0 0,0 1-4 0,0-3-1 16,-1 0 0-16,1 3 0 0,0-6 13 0,0 1 2 15,3-1 1-15,0-5 0 0,0 0-17 0,-3 5-3 16,3-5-1-16,0 0 0 0,0 0-4 0,0 0 0 15,0 0-8-15,0 0 12 0,3 3 4 0,-3-3 1 16,0 0 0-16,6 3 0 0,4-3-17 0,-10 0 0 16,3-3-11-16,-3 3 11 0,9-3 8 0,0 1 8 15,-3-1 1-15,3 0 1 0,0 3-2 0,0 0 0 16,-3-2 0-16,6 2 0 0,-3 0-25 0,0 0-6 16,0 0-1-16,0 0 0 0,0 0 16 0,0 0 0 15,0 2 0-15,0 1 0 0,0 0 0 0,0-1 0 16,0 4 0-16,-3-4 0 0,1 4 0 0,-1-4 0 0,0 4 0 15,0-1 0-15,-3 3 0 0,0-3 0 0,-3-5 0 16,3 9 0-16,0 1 0 0,0-4 0 0,0 2 9 0,0 0-9 16,-3 0 15-16,0 0-3 0,-3 0-1 0,3-3 0 15,0 3 5-15,-3 0 0 0,0-2 1 0,0-1 0 16,0 3 7-16,-3-3 0 0,3 3 1 0,-3-2 0 16,-3 2-1-16,5-3 0 0,-2 1 0 0,0-1 0 15,-3 0-4-15,0 1-2 0,3-1 0 0,0 0 0 16,0 1-10-16,3-4-8 0,-3 4 12 0,6-6-12 15,-6 5 9-15,0 1-9 0,3-4 0 0,3-2 9 16,-6 6-9-16,6-6 0 0,-3 2 0 0,-3 1 8 16,3-3-8-16,3 0 0 0,0 0 0 0,-3 0 0 15,0-3-34-15,3 3 1 16,-6-2 0-16,6 2 0 0,0-6-51 0,-3 1-11 0,3-3-1 16,0 0-700-16</inkml:trace>
          <inkml:trace contextRef="#ctx0" brushRef="#br0" timeOffset="-842.3518">-241 236 939 0,'0'0'20'0,"0"0"5"0,0 0 1 0,0 0 1 0,0 0-27 0,0 0 0 15,0 0 0-15,0 0 0 0,0 0 49 0,0 0 5 16,0 0 1-16,0-3 0 0,0 3-11 0,0 0-1 16,0 0-1-16,0 0 0 0,0 0-14 0,-3 3-2 15,0-1-1-15,3-2 0 0,0 0-8 0,-3 6-1 16,3 2-1-16,-3 0 0 0,3 0 1 0,0 3 1 16,0-3 0-16,0 2 0 0,3-2-1 0,-3 6-1 0,0-6 0 0,3 3 0 15,-3-1-2-15,3 1 0 0,-3 0 0 0,3 0 0 16,-3-1 0-16,3 1 0 0,0-3 0 0,0 3 0 15,-3-1 6-15,3-1 1 0,0 1 0 0,0-2 0 16,3 3-4-16,-3 0-1 0,0-3 0 0,0 0 0 16,0 0-3-16,3 3-1 0,-3-6 0 0,3 3 0 15,-6-8-3-15,6 5-8 0,-3 3 12 0,3-2-4 16,1-4 5-16,-1 4 1 0,-3-1 0 0,-3-5 0 16,6 6-14-16,3-4 11 0,-6 4-11 0,3-4 10 15,0 4 8-15,3-4 2 0,-6 1 0 0,6-3 0 16,-9 0-10-16,6 0-2 0,0 0 0 0,0 0 0 15,-6 0 2-15,9-3 0 0,-3 3 0 0,0-2 0 16,-3-1 2-16,6 0 0 0,-9 3 0 0,6-5 0 16,0 2-3-16,0-2 0 0,0-1 0 0,0 4 0 15,0-4-9-15,0 1 0 0,0 0 0 0,-3-1 0 16,-3 1 0-16,3 0 0 0,3 2 0 0,-6-2 8 16,0-1-8-16,0 6 0 0,3-5 0 0,0-3 8 0,-3 2 0 0,0 1 0 15,0 0 0-15,0-1 0 0,0 1-8 0,0 0 0 16,-3-1 0-16,3 1-11 0,0 0 11 0,-3-1 0 15,0 1 8-15,0-1-8 0,0 4 9 0,0-4-9 16,0 4 12-16,0-1-12 0,0-2 0 0,-3 2 0 16,3-2 0-16,0 5 0 0,-3-3 0 0,3 0 10 15,-3 1-10-15,3-1 12 0,0 3-12 0,3 0 10 16,0 0-10-16,-6 0 10 0,0 0-10 0,0 3 12 16,3-3-12-16,3 0 12 0,-6 5-12 0,3-2 10 15,-3 2-10-15,3 3 10 0,-3-3-10 0,0 3 12 16,3-2-12-16,-3-1 12 0,3 3-3 0,-3 0 0 0,3 0 0 15,-3-2 0-15,3 2-1 0,0-3 0 0,0 0 0 16,0 1 0-16,0 2-8 0,0-5 0 0,0 2 0 16,3-5 0-16,-3 5 0 0,3-5 8 0,0 6-8 0,-3 2 0 15,0-6 0-15,3-2 0 0,0 0 0 0,-3 6 0 16,3-1 0-16,0-5 0 0,0 0-14 0,0 0 5 31,0 0-15-31,0 0-2 0,0 0-1 0,0 0 0 16,0 0-97-16,0 0-19 0,0 0-4 0</inkml:trace>
          <inkml:trace contextRef="#ctx0" brushRef="#br0" timeOffset="-1967.7731">-503 627 684 0,'0'0'15'0,"0"0"3"0,0 0 1 0,0 0 0 0,0 0-19 0,0 0 0 0,0 0 0 0,0 0 0 0,0 0 26 0,0 0 2 16,0 0 0-16,0 0 0 0,6-2 6 0,-6 2 2 15,3-6 0-15,-3 6 0 0,0 0 3 0,0 0 1 16,3-5 0-16,-3 5 0 0,0 0-4 0,0 0 0 0,3-6 0 0,0 4 0 16,-3 2 9-16,0 0 2 0,0 0 0 15,0 0 0-15,0-6-16 0,0 6-3 0,0 0-1 0,0 0 0 16,0-5 2-16,0 5 1 0,0 0 0 0,0 0 0 15,0 0-10-15,0 0-1 0,0 0-1 0,0 0 0 16,0 0 2-16,0 0 0 0,0 0 0 0,0 0 0 16,0 0 3-16,0 0 1 0,0 0 0 0,0 0 0 15,-3 0-12-15,3 0-3 0,0 0 0 0,-6 5 0 16,0-2 6-16,6-3 1 0,-3 3 0 0,0 2 0 16,0 0-5-16,0 1-1 0,3-6 0 0,-3 5 0 15,0 3-10-15,0-2 10 0,0-1-10 0,0 3 10 16,3-3-10-16,-3 3 10 0,3 0-10 0,0-8 10 15,0 8-1-15,0 1 0 0,0 1 0 0,0-4 0 16,0 2-1-16,0 2 0 0,0-2 0 0,0-2 0 16,0 2-8-16,3 0 0 0,-3 3 0 0,0-3 8 15,0 0-8-15,0 0 0 0,0 0 0 0,0 0 0 16,0-3 9-16,3 3-9 0,0-2 10 0,-3-6-10 16,0 0 10-16,3 8-10 0,3 0 10 0,-3-3-10 0,-3-5 12 0,3 11-3 15,0-6-1-15,0 3 0 0,3-2-8 16,-6-6 0-16,0 0 0 0,6 8 0 0,0-3 0 0,0-2 8 15,0-1-8-15,0 4 8 0,0-4 0 0,-6-2 0 16,9 3 0-16,-3-3 0 0,-6 0 5 0,0 0 1 16,9 0 0-16,3 0 0 0,-3-3-5 0,-9 3-1 15,9-2 0-15,3 2 0 0,-3-3 0 0,0 0-8 16,-3 1 12-16,-6 2-4 0,9-3 0 0,4 0 0 0,-4-2 0 16,-3 0 0-16,3 2 5 0,-3-3 1 15,3 1 0-15,-6 0 0 0,6-1-6 0,-9 6 0 0,6-2-8 0,0-4 12 16,-3 4-12-16,-3 2 11 0,6-6-11 0,0 4 10 15,-6 2-10-15,0 0 12 0,0 0-12 0,3-3 12 16,-3 3-12-16,0 0 8 0,0 0-8 0,0 0 8 16,0 0-8-16,0 0 0 0,0 0 0 0,0 0 8 15,0 0-8-15,0 0 0 0,0 0 0 0,0 0 0 16,0 0 0-16,0 0 0 0,0 0 0 0,0 0 0 16,0 0-15-16,0 0-5 0,0 0 0 0,0 0-1 31,0 0-37-31,0 0-7 0,0 0-2 0,0 0-581 0,0 0-116 0</inkml:trace>
          <inkml:trace contextRef="#ctx0" brushRef="#br0" timeOffset="-10048.7439">-1040 1053 644 0,'0'0'14'16,"0"0"3"-16,0 0 1 0,0 0 0 0,0 0-18 0,3-5 0 0,0 2 0 0,-3 3 0 0,3-5 60 0,-3 0 9 16,3-1 2-16,-3 1 0 0,0 0 17 0,0 5 3 15,0 0 1-15,0-6 0 0,3 1-12 0,-3 0-3 16,3-1 0-16,0 1 0 0,0-1-29 0,0 1-7 16,0-3-1-16,3 3 0 0,-3-1-16 0,3 1-3 15,0-3-1-15,-3 3 0 0,3-1 4 0,3 1 1 16,-6-3 0-16,6 5 0 0,-3-2-13 0,3 2-4 15,-3-5 0-15,0 5 0 0,0 1 1 0,0 2 0 0,4-3 0 16,-1 0 0-16,0 3-9 0,0 0 10 0,-3 3-10 0,-6-3 10 16,9 5-10-16,-3 1 10 15,0-1-10-15,-3 3 10 0,0 0 4 0,-3 0 1 0,0 0 0 0,0 3 0 16,0 0-1-16,0 2 0 0,-6 0 0 0,3 4 0 16,-6-4-1-16,3 0 0 0,0 3 0 0,0 1 0 15,0-1-4-15,-3-3-1 0,3 3 0 0,-1-2 0 16,1 2-8-16,-3-3 12 0,3 0-12 0,0 1 12 15,3-3-4-15,-3-3-8 0,3 0 12 0,0 0-4 16,3-8-8-16,0 0 0 0,-3 5 0 0,3-5 0 16,0 0 8-16,0 0-8 0,0 0 8 0,0 0-8 15,0 0 10-15,0 0-10 0,9 0 12 0,0-3-12 16,-9 3 13-16,9 0-4 0,0-5-1 0,4 2 0 16,2-2-8-16,-3 2 0 0,0 1 0 0,-3-4 0 15,3 4 0-15,-3-1 0 0,3 0 0 0,-3 3 0 0,3-2 0 16,-3-1 0-16,3 3 0 0,0 3 0 15,-3-6 0-15,3 3 0 0,-3 0 0 0,3 0 0 0,-2 3 0 0,2-1 0 16,-3-2 0-16,3 6 0 0,-3-4 0 0,0 1 0 16,-3 0 0-16,3 2 0 0,-3 0 0 0,3 1 0 15,0-1 0-15,-6 0 0 0,3 1 0 0,0 2 0 16,0-3 0-16,-3 3 0 0,3-2 0 0,0 2 0 16,-3 0 0-16,0 0 0 0,0 0 0 0,0 0 8 15,0 0-8-15,-3 0 0 0,0 0 0 0,3 0 0 16,-3 0 0-16,0-3 0 0,-3 3 10 0,3 0-10 15,0 3 12-15,-3-3-12 0,0 0 21 0,0 0-2 16,-3 0-1-16,3 3 0 0,0-3 6 0,-3 0 2 0,3 0 0 16,-3 0 0-16,0 0-1 0,0 0 0 0,0-2 0 0,0 2 0 15,3-3-5-15,-3 3 0 0,-3 0-1 0,3-2 0 16,0 2-8-16,-3-3-2 0,3 3 0 0,0 0 0 16,-3-3-9-16,3 1 0 0,0 2 9 0,0-3-9 15,3 3 0-15,-4-2 0 0,1-1 0 16,3-2 0-16,0 2 0 0,3-5 0 0,0 0 0 0,-3 3 0 15,3-3-16-15,0 0 0 0,0 0-1 0,0 0 0 32,0 0-42-32,0 0-8 0,0 0-1 0,0 0-640 0,0 0-128 0</inkml:trace>
          <inkml:trace contextRef="#ctx0" brushRef="#br0" timeOffset="-11415.9932">-1384 1429 860 0,'0'0'19'0,"0"0"4"0,0 0 1 0,0 0 0 0,0 0-24 0,0 0 0 0,-3-6 0 0,3 6 0 15,-3-5 49-15,3 5 6 0,0-3 1 0,0 3 0 16,0 0 6-16,0-8 2 0,0 3 0 0,0 0 0 16,0-1-7-16,0 1-1 0,3-3 0 0,0 0 0 15,3 2 0-15,-3-2 0 0,0 0 0 0,0 0 0 16,0-2-16-16,3 2-3 0,3-3-1 0,0 0 0 16,0 0-16-16,0 3-3 0,-6-2-1 0,3-1 0 0,3 0 0 15,-3 0-1-15,0 3 0 0,0-2 0 0,1 4-7 16,-1-2 0-16,-3 3-8 0,3 2 12 0,-3-2 3 0,-3 5 0 15,0 0 0-15,3-3 0 0,0-2-30 0,-3 5-5 16,0 0-2-16,0 0 0 16,0 0-38-16,0 0-8 0,0 0-2 0,0 0-462 15,0 0-92-15</inkml:trace>
          <inkml:trace contextRef="#ctx0" brushRef="#br0" timeOffset="-11908.5543">-1297 1756 997 0,'-6'-3'21'0,"6"3"5"0,0 0 1 0,0 0 2 0,0 0-29 0,0 0 0 0,0-5 0 0,0 0 0 16,3-1 37-16,0 1 2 0,-3-1 0 0,3-2 0 15,0 3 9-15,0-3 3 0,0 3 0 0,1-3 0 16,-1 2 11-16,3 1 2 0,-3-3 1 0,0 0 0 16,0 2-5-16,3-2 0 0,0 3-1 0,-6 5 0 15,6-8-33-15,0-3-6 0,0 3-2 0,0 3 0 16,0-1-18-16,-6 6 0 0,3-5 8 0,3 0-8 15,-3-1 0-15,-3 6 0 0,0 0 0 0,6-5 0 16,-3 0 0-16,-3 5-16 0,3-6 4 0,0 1 0 16,-3 2-34-16,0 3-6 0,0 0-2 0,3-5-446 15,0 0-88-15</inkml:trace>
          <inkml:trace contextRef="#ctx0" brushRef="#br0" timeOffset="-12419.4975">-1330 1461 745 0,'0'0'16'0,"0"0"3"0,0 0 1 0,0 0 2 0,0 0-22 0,0 0 0 15,0 0 0-15,0 0 0 0,0-3 51 16,0 3 5-16,0 0 2 0,0 0 0 0,0 0-10 0,0 0-1 16,0 0-1-16,0 0 0 0,0 0-17 0,0 0-3 15,0 0-1-15,0 0 0 0,0 0 5 0,0 0 1 16,0 0 0-16,0 0 0 0,0 0-5 0,0 0-1 16,0 0 0-16,0 0 0 0,0 0-11 0,0 0-2 15,3 8-1-15,0-2 0 0,-3 2 17 0,0-3 4 16,3 3 1-16,-3 0 0 0,0 0-9 0,3 3-1 15,-3-3-1-15,0 0 0 0,3 0-6 0,-3 3-2 0,3 0 0 16,-3-1 0-16,3-2-2 0,-3 6-1 0,0-4 0 16,3 1 0-16,0 3-1 0,-3-1 0 0,3 0 0 0,-3 1 0 15,0-1-1-15,3 1 0 16,-3-1 0-16,0 0 0 0,3 1 1 0,0-1 0 0,-3 1 0 0,3-1 0 16,-3 0-1-16,3 1 0 0,1-1 0 15,-4-2 0-15,3 2 1 0,0-2 0 0,-3 0 0 0,3 2 0 16,0-5 2-16,0 3 0 0,-3 0 0 0,3-3 0 15,-3 0-2-15,3 3 0 0,0-6 0 0,3 3 0 16,-3 0 2-16,0 0 0 0,3-3 0 0,-3 1 0 16,3 2 1-16,-3-3 1 0,3 1 0 0,0-4 0 15,0 4-1-15,0-4 0 0,-3 4 0 0,3-1 0 0,3-2-2 16,0 2-1-16,-3-2 0 0,0 2 0 0,0 0-10 16,3-2 8-16,-3 0-8 0,0-1 8 0,3 4-8 0,0-3 10 15,-3-1-10-15,-6-2 10 0,9 3-10 0,1-3 0 16,-1 3 9-16,0-3-9 0,-3 0 11 0,3 2-3 15,0-2 0-15,-3 0 0 0,0-2 1 0,-6 2 0 16,9-3 0-16,-3 0 0 0,0 3 2 0,3-2 0 16,-3-1 0-16,3 0 0 0,-6 0 1 0,3 1 0 15,0-1 0-15,0 0 0 0,0 3 0 0,3-5 0 16,-3 0 0-16,0 2 0 0,0-2-4 0,3 2-8 0,-6 0 12 16,3-2-4-16,0 0 8 0,1 2 2 15,-4-2 0-15,-3 5 0 0,6-6-18 0,-6 6 0 0,6-5 0 0,0-1 0 16,-6 6 0-16,0 0-14 0,0 0 2 0,6-2 1 15,0-4 11-15,-6 6 0 0,0 0 0 0,0 0 0 32,0 0-32-32,0 0 0 0,0 0-1 0,0 0-671 0,0 0-135 0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2:07.815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E618B374-6FF4-4561-9978-B436F9D82960}" emma:medium="tactile" emma:mode="ink">
          <msink:context xmlns:msink="http://schemas.microsoft.com/ink/2010/main" type="writingRegion" rotatedBoundingBox="26518,16736 25204,9077 26080,8927 27393,16586"/>
        </emma:interpretation>
      </emma:emma>
    </inkml:annotationXML>
    <inkml:traceGroup>
      <inkml:annotationXML>
        <emma:emma xmlns:emma="http://www.w3.org/2003/04/emma" version="1.0">
          <emma:interpretation id="{B76BCE5D-5338-45C1-90FC-F0B6DE8E9EBA}" emma:medium="tactile" emma:mode="ink">
            <msink:context xmlns:msink="http://schemas.microsoft.com/ink/2010/main" type="paragraph" rotatedBoundingBox="26518,16736 25204,9077 26080,8927 27393,16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AEAA3E-9F70-4A0F-8504-19112E19F09F}" emma:medium="tactile" emma:mode="ink">
              <msink:context xmlns:msink="http://schemas.microsoft.com/ink/2010/main" type="line" rotatedBoundingBox="26518,16736 25204,9077 26080,8927 27393,16586"/>
            </emma:interpretation>
          </emma:emma>
        </inkml:annotationXML>
        <inkml:traceGroup>
          <inkml:annotationXML>
            <emma:emma xmlns:emma="http://www.w3.org/2003/04/emma" version="1.0">
              <emma:interpretation id="{1D8E7933-3154-4CEA-9180-BE17A6809AA0}" emma:medium="tactile" emma:mode="ink">
                <msink:context xmlns:msink="http://schemas.microsoft.com/ink/2010/main" type="inkWord" rotatedBoundingBox="26518,16736 25204,9077 26080,8927 27393,16586">
                  <msink:destinationLink direction="with" ref="{A481710D-F715-4EDC-A62E-AED88008F5E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1101-1197 403 0,'0'0'8'0,"0"0"3"0,0 0 0 0,0 0 1 0,0 0-12 0,0 0 0 15,0 0 0-15,0 0 0 0,0 0 11 0,0 0 0 0,0 0 0 0,0 0 0 16,0 0 2-16,0 0 1 0,0 0 0 0,0 0 0 16,0 0 5-16,0 0 1 0,0 0 0 0,0-9 0 15,-5 0 8-15,5 9 3 0,0 0 0 0,0 0 0 16,-10-5-10-16,10 5-1 0,0-9-1 0,0 9 0 15,0 0-5-15,0-9-1 0,0 9 0 0,0-9 0 16,0 9 3-16,0 0 1 0,-5-9 0 0,5 9 0 16,0-8 0-16,0 8 0 0,0-9 0 0,0 9 0 15,-5-9-3-15,5 9-1 0,0-9 0 0,-5 0 0 16,0 0-4-16,5 9-1 0,0 0 0 0,0-9 0 16,-10 4 2-16,10 5 0 0,0 0 0 0,0-13 0 15,-5 4 6-15,5 5 2 0,0 4 0 0,0 0 0 16,-5-9-7-16,5 9-2 0,0-9 0 0,-5-5 0 15,5 14 4-15,0-9 1 0,-5 5 0 0,5 4 0 16,-5-9-5-16,5 9-1 0,-5-9 0 0,0 0 0 0,0 0 8 16,5 0 2-16,-5 0 0 0,5 5 0 0,-5-5-2 15,5 9-1-15,-5-9 0 0,5 0 0 0,0 0-1 16,0-4 0-16,0 13 0 0,0-9 0 0,5 0-14 0,-5 0 9 16,-5 0-9-16,5 0 8 0,0 9-8 0,-5-9 0 15,5 0 0-15,0 0 8 0,0 9-8 0,-5-9 0 16,0 0 0-16,5 0 8 0,-6 5-8 0,6 4 0 15,0 0 0-15,-5-9 8 0,0 0-8 0,5 9 0 16,-5-9 9-16,5 9-9 0,0-9 0 0,0 9 8 16,0 0-8-16,0-9 0 0,0 9 0 0,-5-9 8 0,5 0-8 15,-5 0 0-15,5 9 0 0,-5-9 8 0,5 1-8 16,0-1 0-16,-5 0 0 0,0 4 8 0,0-4-8 0,5 0 0 16,-5 0 0-16,5 9 0 0,0-9 0 0,-5 1 0 15,5-1 0-15,-5 0 0 0,5 9 0 0,0-9 0 16,0 0 0-16,0 9 0 0,-5-9 0 0,5 0 0 15,0 0 0-15,0 0 8 0,-5 0-8 0,5-4 0 16,-5 4 9-16,5 9-9 0,0-9 12 0,-5 0-12 16,5 0 11-16,-5 0-11 0,5 0 10 0,0-4-10 15,-5 4 9-15,5-5-9 0,0 5 8 0,0 0-8 16,-5 1 8-16,5-1-8 0,0 9 8 0,0-9-8 16,0 0 0-16,0 0 8 0,-5 0-8 0,5 9 0 15,0-9 0-15,0 0 0 0,0 9 0 0,0-9 0 16,0 0 0-16,0 9 0 0,0-13 8 0,0 13-8 15,-5-9 0-15,5 0 0 0,0 0 0 0,0 9 0 16,-5-9 0-16,5 9 8 0,0-9-8 0,-5 0 8 16,5 0-8-16,0 9 8 0,-5-9-8 0,5 9 8 0,0-9-8 15,0 9 0-15,-5-9 9 0,5 0-9 0,0 0 8 16,0 9-8-16,-5-9 8 0,5 9-8 0,0-13 0 16,0 4 0-16,-5 0 0 0,5 9 0 0,0-9 8 0,-5 0-8 15,5 9 8-15,0-9-8 0,-5 0 0 0,0 1 0 16,5 8 0-16,0-9 0 0,0 0 0 0,0 9 0 15,-5-9 0-15,5 0 0 0,0-5 0 0,0 14 0 16,-5-9 0-16,0 0 0 0,5 9 0 0,0-8 0 16,-5-1 0-16,5 9 0 0,-5-9 0 0,5 9 0 15,0-9 0-15,-5 0 0 0,-1 0 0 0,6 9 0 0,0-9 0 16,-5 0 0-16,0 0 0 0,0 5 0 0,5 4 0 16,0-9 0-16,0-5 0 0,-5 5 8 0,5 0-8 15,0 9 0-15,0-9 0 0,0 1 0 0,-5-1 0 16,5 9 0-16,0-9 0 0,-5 0 0 0,5 0 0 0,0 9 8 15,-5-9-8-15,5 0 8 0,-5 0-8 0,5 0 8 16,-10 0 0-16,10-4 1 0,0 4 0 0,0 0 0 16,-5 0-9-16,5 0 8 0,0 0-8 0,0 9 8 15,0-9-8-15,0-4 0 0,0 4 0 0,-5-5 0 16,5 5 0-16,0 0 0 0,-5-4 0 0,5 4 0 16,0 0 0-16,-5 0 0 0,5 0 0 0,-5-4 8 15,0 4-8-15,0 0 0 0,5 0 0 0,0 0 0 16,-5 0 0-16,0 0 0 0,0 0 0 0,5 0 0 15,0 9 0-15,0-9 8 0,-5-4-8 0,5 13 0 16,0-9 0-16,0 0 0 0,0 0 0 0,0 9 0 16,0-13 0-16,0 4 0 0,0 0 0 0,0 0 0 0,-5 0 0 15,5 0 0-15,-5-4 0 0,5 4 0 0,-5 0 0 0,5 0 0 16,0 0 0-16,0 0 0 0,-5 0 0 0,5-4 8 16,0 13-8-16,0-9 0 0,0 0 0 15,-5 0 0-15,5 0 0 0,0 9 0 0,5-9 0 0,-5 9 0 16,-5-9 0-16,5 9 0 0,5-9 0 0,-5 0 0 15,0 0 0-15,0 9 0 0,0-9 0 0,0 9 0 16,0-9 0-16,0 9 0 0,-5-9 0 0,5 9 0 16,0-13 8-16,0 13-8 0,-5-9 0 0,5 9 0 15,0 0 0-15,0-9 0 0,0 0 0 0,0 9 0 16,-5-9 0-16,5 9 0 0,0 0 0 0,0 0 0 16,-5-9 0-16,5 9 0 0,0-9 0 0,0 9 0 15,0-9 0-15,0 9 0 0,-5-8 0 0,5-1 0 0,0 9 0 16,0-9 0-16,-5 0 0 0,5 9 0 0,0-14 0 15,0 14 0-15,-5-9 0 0,0 0 0 0,5 9 0 16,0-8 0-16,0 8 0 0,0-9 0 0,0 4 0 0,0 5 0 16,5-13 0-16,-5 13 0 0,-5-5 0 0,5 5 0 15,0-9 0-15,0 9 0 0,0 0 0 0,0-9 0 16,-5 0 0-16,5 9 0 0,0 0 0 0,0-13 0 16,-5 4 0-16,5 9 0 0,0 0 0 0,0-9 0 15,-5 5 8-15,5 4-8 0,0-9 0 0,0-5 8 16,0 5-8-16,0 9 0 0,0 0 0 0,0-9 0 15,5 1 0-15,-5 8 0 0,-5-9 0 0,5 9 0 16,0-9 0-16,0 9 0 0,0-9 0 0,0 9 8 16,-6-9-8-16,6 0 0 0,0 0 0 0,-5 0 0 15,0 0 0-15,5 9 0 0,5-9 0 0,-5 0 0 16,-5 5 0-16,5 4 10 0,-5-9-10 0,5-5 10 0,0 5-2 16,0 9-8-16,-5-9 12 0,5 9-4 0,5-8-8 15,-5-1 0-15,-5 0 0 0,0 0 8 0,5 0-8 0,0 9 0 16,-5-9 0-16,0 4 8 0,0-4-8 0,5 9 0 15,5-9 0-15,-5 9 0 0,-5-8 0 0,0-1 8 16,5 0-8-16,0 0 8 0,0-5-8 0,0 14 0 16,-5-9 9-16,5 9-9 0,5-9 0 0,0 1 9 15,-10-1-9-15,5-5 0 0,5 5 8 0,-5 9-8 16,-5-9 0-16,0 0 0 0,5 0 0 0,0-4 0 16,0 4 0-16,-5 0 0 0,0 0 8 0,0 0-8 15,10 0 0-15,-5 9 0 0,-5-9 0 0,0 0 0 0,5-4 0 16,0 4 0-16,0 0 8 0,-5 0-8 0,5 0 0 0,0 0 0 15,5-4 8-15,-5 4-8 0,0 0 0 0,0 9 0 16,0-9 0-16,0-4 0 0,-5 4 0 0,5 0 0 16,-5 0 0-16,5 0 0 0,0 9 0 0,-5-9 0 15,0 0 0-15,5 0 0 0,0 9 0 0,0-9 0 16,-5 0 0-16,5 9 0 0,0-9 0 0,0 9 0 16,0-9 0-16,0 1 0 0,0 8 0 0,5-9 0 15,0 0 0-15,-5 9 0 0,-5-9 0 0,5 0 0 16,0-5 0-16,0 5 0 0,0 0 0 0,-5 5 0 15,0-5 0-15,5 9 0 0,5-9 0 0,-10 0 0 16,0 0 0-16,0 0 0 0,5 9 0 0,0-9 0 16,0 5 0-16,0 4 10 0,0-9-10 0,0 9 8 15,5-13-8-15,-5 4 0 0,0 0 0 0,0 9 8 16,5-9-8-16,-5 0 12 0,-5 0-12 0,5 9 12 0,5-9-1 16,-5 0 0-16,0 9 0 0,-5-9 0 0,-5 5 0 0,10 4 0 15,0 0 0-15,0 0 0 0,-10-9-3 0,10 9-8 16,0 0 12-16,0 0-4 0,0 0 2 0,0 0 0 15,0 0 0-15,0 0 0 0,0 0 0 0,0 0 0 16,0 0 0-16,0 0 0 0,0 0 0 0,0 0 0 16,0 0 0-16,0 0 0 0,0 0-10 0,0 0 8 15,0 0-8-15,0 0 8 0,-5-5-8 0,5 5 12 16,0 0-12-16,0 0 12 0,-10-9-4 0,5 5-8 16,5 4 12-16,0 0-4 0,0 0-8 0,0 0 12 15,0 0-12-15,0 0 12 0,0 0-12 0,0-9 0 0,-5 0 9 0,5 9-9 16,0 0 8-16,0 0-8 0,-5-9 8 0,5 9-8 15,0 0 0-15,0 0 9 0,0 0-9 16,0 0 0-16,0 0 8 0,0 0-8 0,0 0 0 0,0 0 0 16,-5 0 0-16,5 0 0 0,0 0 8 15,0 0-8-15,0 0 0 0,0 0 0 0,0 0 0 0,0 0 0 16,0 0 0-16,0 0 0 0,0 0 0 0,0 0 0 16,0 0 0-16,0 0 0 0,0 0 0 0,0 0 0 15,0 0 0-15,0 0 0 0,0 0 0 0,0 0 0 16,0 0 0-16,0 0 0 0,0 0 0 0,0 0 0 15,0 0 0-15,0 0 0 0,0 0-10 0,0 0 10 16,0 0-32-16,0 0-3 16,0 0 0-16,10 4 0 0,5-4-50 15,0-4-11-15,-15 4-1 0</inkml:trace>
          <inkml:trace contextRef="#ctx0" brushRef="#br1" timeOffset="471059.8501">1730 3352 435 0,'20'-32'9'0,"-15"23"3"0,-10 5 0 0,5-1 0 0,10 1-12 0,-5-1 0 0,-5 1 0 0,-5-5 0 15,0 9 33-15,10-9 4 0,0 9 1 0,-10-4 0 16,-5-1-11-16,10 1-3 0,5-1 0 0,-5 1 0 16,-5 4-8-16,5-5-1 0,0 1-1 0,5 4 0 15,0-5-14-15,0 5 0 0,0 5 8 0,-5-5-8 16,5-5 13-16,0 1 0 0,-10-1 0 0,5 1 0 16,0 8 7-16,0-4 0 0,0 0 1 0,-5-4 0 15,-5 4 6-15,10 0 1 0,0 0 0 0,-10 0 0 16,0 0-12-16,10 0-1 0,0 0-1 0,0 0 0 15,0 0-14-15,0 0 0 0,0 0 8 0,5 0-8 16,5-5 20-16,-10 5 0 0,-5-4 1 0,5 4 0 16,5 0 1-16,-5 0 0 0,0-4 0 0,0 4 0 15,0 0 0-15,0 0 0 0,0 0 0 0,-5-5 0 16,0 10-6-16,5-5-2 0,0 0 0 0,0-5 0 16,-5 5 7-16,0 0 2 0,-5-4 0 0,10 4 0 15,0 0 5-15,0 0 0 0,0 0 1 0,10 0 0 16,0-5 3-16,-10 5 1 0,-10-4 0 0,10 4 0 0,15 0 2 15,-15 0 0-15,0 0 0 0,0 0 0 0,0 0-5 0,0 0-1 16,0 0 0-16,-10 0 0 0,5-5-2 0,5 5-1 16,5 0 0-16,-5 0 0 0,0 0 2 0,0 0 1 15,0 0 0-15,0 0 0 0,0-4 5 0,0 4 1 16,-5-9 0-16,5 9 0 0,10-5-11 0,-10 5-1 16,0 0-1-16,0 0 0 0,5-4-7 0,-5 4-2 15,0 0 0-15,0 0 0 0,0 0-5 0,0 0-8 0,0-5 11 0,0-4-11 16,-10 5 13-16,10 4-4 0,0-9-1 0,0 5 0 15,-5-1-8-15,5 5 0 0,0 0 0 0,0-4 8 16,5-1-8-16,-5 5 10 0,0-9-10 0,0 5 10 16,10-1-2-16,-10 5-8 0,-10-9 12 0,15 0-4 15,0 5 0-15,-5 4 0 0,-5-9 0 0,0 0 0 16,5 5 0-16,0 4 0 0,0 0 0 0,-5-5 0 16,0 1-8-16,5 4 10 0,0-9-10 0,0 9 10 15,0 0-10-15,0 0 8 0,0 0-8 0,5-14 8 16,0 5-8-16,-5 0 8 0,-5 1-8 0,5 3 8 15,10-4-8-15,-10 5 0 0,-10-5 9 0,10 9-9 16,5-5 0-16,-5 5 9 0,0 0-9 0,0 0 0 16,0-9 8-16,0 9-8 0,0 0 0 0,-5-9 0 15,-5 5 8-15,10 4-8 0,5-9 12 0,-5 9-12 16,0 0 10-16,0 0-10 0,0 0 8 0,5-9-8 16,0 0 0-16,-5 0 0 0,-5 5 8 0,5-5-8 0,10 4 0 15,-10 5 0-15,0 0 9 0,0 0-9 0,0 0 0 0,0-9 0 16,0 0 0-16,-5 0 0 0,0 5 0 15,5 4 8-15,0 0-8 0,0 0 0 0,-5-4 0 0,5 4 0 16,0 0 0-16,0 0 8 0,5-9-8 0,-5 9 0 16,0 0 0-16,5-5 0 0,0 1 0 0,-5 4 0 15,0 0 0-15,0 0 0 0,5-9 0 0,-5 9 8 16,0 0-8-16,0 0 0 0,0 0 0 0,0-9 0 16,0 9 0-16,0-9 8 0,-10-5-8 0,10 14 0 15,0 0 0-15,0 0 0 0,0-9 8 0,0 9-8 16,0 0 8-16,10-8-8 0,-5 3 8 0,-5 5-8 0,0 0 10 15,0 0-10-15,5-9 9 0,-5 5-9 0,-5-1 8 0,5 5-8 16,0 0 0-16,0 0 0 0,0-13 8 0,0 13-8 16,0 0 0-16,0 0 0 0,0 0 9 0,-10-5-9 15,-5 5 0-15,15 0 0 0,5-4 0 0,-5-1 0 16,-5-4 0-16,5 9 0 0,0 0 0 0,5-4 8 16,-5 4-8-16,0-4 0 0,-5-1 0 0,5 5 0 15,0 0 0-15,0 0 8 0,0-13-8 0,0 13 0 16,0 0 0-16,5-5 0 0,0 1 0 0,-5-1 0 15,-5 1 0-15,5 4 0 0,0 0 0 0,-5-5 0 16,-6-4 0-16,11 9 0 0,0 0 0 0,6-9 8 16,-1 5-8-16,-5-9 0 0,-5 4 0 0,5 0 0 15,10 4 8-15,-10 1-8 0,0 8 8 0,0-8-8 16,5-10 0-16,0 5 0 0,-5 9 0 0,0 0 0 16,5-9 0-16,-5 1 9 0,-5-1-9 0,5 4 0 0,-5 1 0 15,5 4 0-15,0-9 0 0,-5 4 0 0,0 1 0 0,5-1 0 16,5 5 0-16,-5 0 0 0,0-13 10 0,0 8-10 15,0 5 8-15,0 0-8 0,5-9 0 0,-5 9 0 16,0 0 0-16,0-8 0 0,10 3 0 0,-10 5 0 16,-5-13 0-16,5 13 0 0,0 0 0 0,0 0 0 15,5-9 0-15,-15 4 0 0,5-4 0 0,5 9 0 16,0 0 0-16,0-4 0 0,-5-1 0 0,5 5 0 16,0 0 0-16,0 0 0 0,0 0 0 0,0 0 0 15,0 0 0-15,5-9 0 0,0 5 0 0,-5 4 0 16,0 0 0-16,0-9 0 0,10 5 0 0,-10 4 0 15,0 0 0-15,0 0 0 0,0-9 0 0,0 0 0 0,-5-5 0 16,-5 10 0-16,5 4 0 0,5 0 0 0,0 0 0 0,0 0 0 16,-5-9 0-16,5 9 0 0,0 0 0 0,0 0 0 15,5-9 0-15,-5 9 0 0,0-9 0 0,0 0 0 16,5 5 0-16,-5 4 0 0,0 0 0 0,0 0 0 16,5-9 0-16,-5 9 0 0,0 0 0 0,0 0 0 15,0-5 0-15,0 5 0 0,0-13 0 0,-10 4 0 16,-1 4 0-16,11 5 0 0,0 0 0 0,0 0 0 15,0-13 0-15,0 4 0 0,6 0 0 0,-6 9 0 16,5-9 0-16,-5 9 0 0,-11-4 0 0,11-1 0 16,11-4 0-16,-11 9 0 0,0-9 0 0,0 9 0 15,0-9 0-15,0 9 0 0,0 0 0 0,0 0 0 16,0 0 0-16,5-4 0 0,-5 0 0 0,0-5 0 0,-10 4 0 16,10 5 0-16,0 0 8 0,0-13-8 0,0 4 0 15,0 9 0-15,0-9 0 0,0 4 0 0,10 1 0 0,-10 4 0 16,0 0 0-16,0 0 0 0,5-9 0 0,0 0 0 15,-10 0 0-15,5 9 0 0,0 0 0 0,0 0 0 16,0 0 0-16,-5-4 0 0,5-5 0 0,0 9 0 16,0 0 0-16,-5-9 0 0,0 0 0 0,10 0 0 15,-5 9 0-15,0 0 0 0,0-5 0 0,0 5 0 16,0-9 0-16,0 5 0 0,10-5 0 0,-10 9 0 16,0 0 0-16,0 0 0 0,5 0 0 0,-5 0 0 15,0 0 0-15,0 0 0 0,0 0 0 0,0 0 0 16,0-13 0-16,-5 4 0 0,0 0 0 0,5 9 0 0,0-9 0 15,0 9 0-15,0-5 0 0,0 5 0 16,0-9 0-16,0 0 0 0,0 9 0 0,0 0 0 0,0 0 0 0,5-4 0 16,5 0 10-16,-10 4-10 0,-5-9 12 0,5 9-12 15,5-5 0-15,-5 5 0 0,0 0 0 0,0 0-12 16,-5-13 12-16,10 8 0 0,0 1 12 0,-10 4-12 16,-5-5 0-16,10-4 0 0,5 5 0 0,-5 4-12 15,-5 0 12-15,5 0 0 0,0 0 0 0,5-9 0 16,0 0 0-16,-5 9 0 0,0 0 0 0,0-4 0 15,5-5 0-15,-5 9 0 0,0 0 0 0,0 0 0 16,0 0 0-16,0 0 0 0,0 0 0 0,5-14 0 16,-5 10 0-16,5-5 0 0,-5 0 0 0,-5 4 0 15,0 5 0-15,5 0 0 0,5-9 0 0,-10 5 0 16,5 4 0-16,0-9 0 0,0 0 0 0,10 5 0 16,-10 4 0-16,0-5 0 0,-5 1 0 0,10-1 0 15,0 1 0-15,-5 4 0 0,0-5 0 0,0-4 0 16,5 5 0-16,-5 4 0 0,0 0 0 0,-5-5 0 0,5 5 0 15,0 0 0-15,0 0 0 0,-5-4 0 0,0 0 0 0,5 4 0 16,0 0 0-16,0-9 0 0,0 0 0 0,0 9 0 16,0 0 0-16,0-5 0 0,5 1 0 0,-10-5 0 15,5 4 0-15,0-4 0 0,5 9 0 0,-5 0 0 16,0 0 0-16,0 0 0 0,0 0 0 0,0 0 0 16,0 0 0-16,-5-4 0 0,0-1 0 0,5 5 10 15,0 0-10-15,0-4 8 0,-5 0-8 0,5 4 0 0,0 0 0 16,0 0-11-16,5-9 11 0,-5 9 0 15,0 0 0-15,0-5 0 0,10 5 0 0,-10 0 0 0,0 0 0 16,0 0 0-16,0-9 0 0,0 9 0 0,0 0 0 16,0 0 0-16,0 0 0 0,0 0 0 0,0 0 8 0,0-4-8 15,-10-5 0-15,10 9 0 0,0 0 0 0,0 0-8 16,0 0 8-16,0 0 0 0,0 0 0 0,0 0 0 16,5 0 0-16,-10-9 0 0,0-5 0 0,10 5 0 15,-5 1 0-15,0 8 0 0,0 0 0 0,0 0 0 16,0 0 0-16,0-5 0 0,-5-4 0 0,5 9 0 15,0 0 0-15,0 0 8 0,0 0-8 0,-10 0 8 16,5-4-8-16,5 4 0 0,0 0-8 0,0-5 8 16,-5 1 0-16,5 4 0 0,0 0 0 0,5-5 8 15,-5 1-8-15,0 4 0 0,-5-5 0 0,5 5-8 16,5-4 8-16,-5 4 0 0,0 0 0 0,0 0 0 16,0 0 0-16,0 0 0 0,0 0 0 0,0 0 0 15,0 0 0-15,0 0 0 0,0 0 0 0,-5-5 0 16,-6 5 0-16,11 0 0 0,0 0 0 0,0 0 0 0,0 0 0 15,0-4 0-15,0 4 0 0,0-9 0 0,6 0 0 0,-6 9 0 16,0 0 0-16,0 5 0 0,5-5 0 16,-5 0 0-16,0 0 0 0,0 0 0 0,0 0 0 0,0 0 0 15,0 0 0-15,-5-9 0 0,-6 4 0 0,11 5 0 16,0 0 0-16,-5 0 0 0,-5-9 0 0,10 9 0 16,0 0 0-16,0 0 0 0,0 0 0 0,0 0 0 15,-10-4 0-15,10-1 0 0,15 5 0 0,-15 0 0 16,-10-4 0-16,10 4 8 0,10-5-8 0,-10 5 0 15,0 0 0-15,0 0 0 0,0 0 0 0,0 0 0 0,0 0 0 16,-15-9 0-16,-5 5 0 0,20 4 0 16,0-5 0-16,-10 1 0 0,0-1 0 0,-5-3 0 0,10-6 0 0,5 14 0 15,0 0 0-15,0 0 9 0,-10-4-9 0,10-5 10 16,5 4-10-16,-5 5 0 0,-10-9 0 0,10 9-11 16,5-4 11-16,-5 4 0 0,-10-5 0 0,10 5 0 15,0 0 0-15,0 0 0 0,0 0 0 0,-20-4 0 16,-5-1 0-16,25 5 0 0,0 0 0 0,-5-8 0 15,-5 3 0-15,10 5 11 0,0 0-11 0,0 0 12 16,0 0-12-16,-11-9 0 0,-4-4-12 0,20 4 12 16,5 9 0-16,-10 0 0 0,0 0 0 0,0 0 0 15,0 0 0-15,0 0 0 0,-10-9 0 0,-5 4 0 16,10 1 0-16,5 4 0 0,0 0 0 0,-25-5 0 16,0-8 0-16,15 4 0 0,15 5 0 0,-5 4 0 15,-5-9 0-15,5 9 0 0,5-5 0 0,-5 5 0 16,0 0 0-16,0 0 0 0,-10-13 0 0,5 4 0 0,15 4 0 15,-10 5 0-15,-10 0 0 0,10 0 0 0,0-13 0 16,-5 9 0-16,0-1 0 0,-5 5 0 0,0-4 0 0,10 4 0 16,0-9 8-16,-10 4-8 0,5-8 0 0,0-1 0 15,0 1 0-15,0 4 8 0,5 9-8 0,0 0 0 16,-5-4 0-16,0-1 0 0,5 5 0 0,0 0 0 16,-10 0 0-16,10 0 0 0,5-9 0 0,-5 5 0 15,-5-1 8-15,5 5-8 0,0-4 0 0,0 4 8 16,-11-5-8-16,6-4 8 0,-5 0-8 0,0-4 0 15,10 13 0-15,-10-4 0 0,0-5 0 0,10 9 0 16,0 0 0-16,-5-5 0 0,5 5 0 0,0-4 0 16,-10-10 0-16,10 5 0 0,5 14 0 0,-5-5 0 0,-5-5 0 0,5 1 0 15,5 4 0-15,-5 0 0 0,-10-5 0 0,10 5 0 16,0 0 0-16,-5-9 0 0,0 1 0 0,0 3 0 16,-10 10 0-16,15-5 0 0,0-14 0 0,-5 10 0 15,-10-1 0-15,15 5 0 0,0 0 0 0,0 0 0 16,0 0 0-16,0-9 0 0,-5-9 0 0,0 5 0 15,5 13 0-15,0-5 0 0,-5-3 8 0,5 8-8 16,0 0 0-16,0 0 0 0,0-9 0 0,-10 0 0 16,5 0 0-16,0-5 0 0,0 5 0 0,-5 5 0 15,-6-5 8-15,16 9-8 0,0 0 0 0,0 0 8 16,-10 0-8-16,10 0 0 0,0 0 0 0,0 0 0 16,0-9 0-16,-5 0 8 0,-5 0-8 0,0 5 8 15,10 4-8-15,0 0 0 0,0 0 0 0,0 0 0 16,5-5 0-16,-5 5 0 0,-5-9 0 0,-5 5 0 15,5-1 0-15,5 5 0 0,0 0 8 0,-10-9-8 0,-5 5 0 16,15 4 0-16,0 0 0 0,0-5 0 16,-10 1 0-16,10 0 0 0,-5-10 0 0,10 5 0 0,0 0 0 0,-10 0 0 15,-10 9 0-15,15 0 0 0,10 0 0 0,-15 0 0 16,0-9 8-16,5 9-8 0,0 0 0 0,0 0 0 16,0-4 9-16,-10-5-9 0,0 5 0 0,10 4 0 15,0 0 0-15,-10-5 8 0,0-4-8 0,10 9 0 16,0 0 0-16,0-13 0 0,5-1 0 0,-10 5 0 15,-5 0 0-15,10 9 8 0,0-9-8 0,-5-4 0 16,-10 0 0-16,15 4 0 0,5-5 0 0,-5 10 0 0,-5-5 0 16,5 9 8-16,0 0-8 0,0 0 0 0,0 0 0 0,-10 4 0 15,-1-4 0-15,11 0 0 0,0 0 0 0,-10-9 0 16,0 1 0-16,10 8 0 0,0 0 0 0,-5-9 0 16,5 0 0-16,-5 4 0 0,-5 1 0 0,0-5 8 15,5 4-8 1,0-4 0-16,5 5 0 0,0-5 0 0,15 5 0 0,-15 4 0 0,-5-5 0 0,5 5 0 15,0 0 0-15,0 0 0 0,0 0 0 0,-10-9 0 16,-5 5 0-16,15 4 0 0,0 0 0 0,-5-5 0 16,-10 1 0-16,10-1 0 0,5 5 0 0,0 0 8 15,0 0-8-15,-10 0 0 0,5-4 0 0,5-1 0 16,5 5 0-16,-5-4 0 0,-15-1 0 0,15 5 0 16,10-9 0-16,-10 9 0 0,-10-4 0 0,10 4 8 15,-5-5-8-15,5 5 0 0,0 0 0 0,-5-4 0 16,-10 4 0-16,15-9 0 0,0 5 0 0,-10-5 0 0,0 9 0 15,10 0 0-15,5 0 0 0,5 0 0 16,-5-5 0-16,-5 5 0 0,0 0 0 0,-5 0 0 16,10-4 0-16,-5 4 0 0,-10-9 0 0,5 4 0 0,5 5 0 15,0-4 0-15,0-1 0 0,0 5 0 0,0 0 0 0,0-9 0 16,5 5 0-16,-10 4 0 0,-11-9 0 16,16 9 0-16,0 0 0 0,-5-9 0 0,0 0 0 0,5 9 0 15,0 0 0-15,5-9 0 0,0-4 0 0,-5 13 0 16,-10-5 0-16,15 1 0 0,6-5 0 0,-1 0 0 15,-10 9 0-15,0-9 0 0,10 5 0 0,-5-1 0 16,-5 5 0-16,-5-4 0 0,5-10 0 0,5 5 0 16,-5 9 0-16,-15-4 0 0,-1-5 0 0,16 9 0 0,6-5 0 15,-6 5 0-15,0-13 0 0,0 13 0 0,0 0 0 0,10-9 0 16,10 0 0-16,-10 0 0 0,-20 5 0 0,10-5 0 16,15 4 0-16,-15 5 0 0,-10-9 0 0,10 9 8 15,5-9-8-15,-5 9 0 0,-10-8 0 0,0 3 0 16,0 1 0-16,10 4 0 0,5-5 0 0,-15 1 8 15,-6-1-8-15,16 5 0 0,0 0 0 0,5-4 0 16,-5 4 0-16,0 0 0 0,0 0 0 0,0-9 0 16,6 4 0-16,-6 5 8 0,-11-9-8 0,16 5 0 15,1-5 0-15,-6 5 0 0,-11-1 0 0,11 5 0 16,0 0 0-16,0 0 0 0,0 0 0 0,-15-4 0 16,-10-5 0-16,10 4 0 0,20-4 0 0,-5 9 0 15,0 0 0-15,0 0 0 0,0 0 0 0,0 0 0 16,0 0 0-16,0-4 0 0,-10-5 0 0,15 9 0 15,5 0 0-15,-10 0 0 0,-10 0 0 0,10 0 8 16,15-5-8-16,-15 5 0 0,0 0 0 0,0 0 0 0,0 0 0 16,0 0 0-16,0 0 0 0,-15-4 0 0,-5-1 0 0,20 5 0 15,10-9 0-15,-15 5 0 0,-5 0 0 0,0-1 0 16,10 5 0-16,0 0 0 0,0 0 0 0,0 0 0 16,-10-4 0-16,15 4 0 0,10 0 0 0,-15 0 0 15,-5-9 0-15,10 4 0 0,10 1 0 0,-15 4 0 16,-10-9 0-16,5 4 0 0,5 5 0 0,0 0 0 15,0 0 0-15,-10-4 0 0,-10-1 0 0,20 5 0 0,0 0 0 16,0 0 0-16,-10 0 0 0,5-4 0 0,0-5 0 16,10 0 0-16,5 5 0 0,-10 4 0 0,-10-5 0 15,15 5 0-15,5 5 0 0,-10-5 0 0,0-9 0 0,0 4 0 16,10 1 0-16,-10 4 0 0,-5 0 0 0,5 0 0 16,0 0 0-16,0 0 0 0,0 0 0 0,-5-5 0 15,0 1 0-15,5 4 0 0,0 0 0 0,-5-5 0 16,-5-4 0-16,10 9 0 0,0 0 0 0,0-9 0 15,0 5 0-15,0 4 0 0,0 0 0 0,0 0 0 16,10 0 0-16,-10 0 0 0,-10-4 0 0,10 4 0 16,5-9 0-16,-5 4 0 0,0-4 0 0,-10 9 0 15,5-9 0-15,5 9 0 0,0 0 0 0,-5-4 0 16,-10-5 0-16,10 4 0 0,15-4 0 0,-5 0 0 16,-5 5 0-16,0 0 0 0,0-1 0 0,0 1 0 15,5 4 0-15,-5-9 0 0,-5 0 0 0,5 0 0 16,5 4 0-16,-5 5 0 0,0-4 0 0,0-1 8 15,5 10-8-15,0-10 0 0,0 1 0 0,-5 4 0 16,-5-5 0-16,5-3 0 0,0 3 0 0,0 1 0 0,-15-5 0 16,15 9 0-16,0 0 0 0,0 0 0 0,0-9 0 0,0 9 0 15,0 0 0-15,5 0 0 0,5-5 0 16,-10 5 0-16,-5-9 0 0,5 0 0 0,10 5 0 16,-10 4 0-16,0 0 0 0,0 0 0 0,0-9 0 0,5 0 0 15,5 9 0-15,-10 0 0 0,-15-4 0 0,15 4 0 16,0 0 0-16,0 0 8 0,-5-14-8 0,5 10 0 15,10 4 0-15,-10 0 0 0,5-9 0 0,-5 9 0 16,0 0 0-16,5-5-8 0,0-4 8 0,-5 9 0 16,-5-4 0-16,5 4 0 0,5-9 0 0,5 0 0 0,-10 5 0 15,0 4 0-15,0 0 0 0,0 0 0 0,0 0 0 0,0 0 8 16,-10-5-8-16,10 5 0 0,5-4 0 16,-5 4 0-16,-5-9 0 0,5 9 0 0,0 0 0 0,0 0 0 15,0 0 0-15,0 0 0 0,5-9 0 16,0 4 0-16,10 1 0 0,-15 4 0 0,-10-5 0 0,10 5 0 15,5-4 0-15,-5 4 0 0,-5-5 0 0,5 5 0 16,0 0 0-16,0 0 0 0,0 0 0 0,-5-4 0 16,0-1 0-16,5 5 0 0,10-9 0 0,-10 9 0 15,0 0 0-15,0 0 0 0,0 0 0 0,0 0 0 16,10-4 0-16,-10-5 0 0,-15 5 0 0,15 4 0 16,5-5 0-16,-5 5 0 0,0-4 0 0,0 4 0 15,0 0 0-15,0 0 0 0,0 0 0 0,-10 0 0 16,0-9 0-16,10 9 0 0,15 0 0 0,-15-5 0 15,-15-4 0-15,15 9 0 0,5 0 0 0,-5 0 0 16,0 0 0-16,0 0 0 0,0 0 0 0,10-4 0 16,0-5 0-16,-10 9 0 0,0 0 0 0,5 0 0 0,15-5 0 0,-20 5 0 15,0 0 0-15,0 0 0 0,0 0 0 16,0 0 0-16,0 0 0 0,-10-13 0 0,5 4 0 16,5 9 0-16,0 0 0 0,0-9 0 0,-10 5 0 0,10 4 0 15,10-5 0-15,-5-4 0 0,-5 9 0 0,0 0 0 16,0 0 0-16,10-4 0 0,5-1 0 0,-15 5 0 15,-10-4 0-15,10 4 0 0,15-9 0 0,-15 9 0 16,-10-9 0-16,10 9 0 0,0 0 0 0,0 0 0 16,0 0 0-16,-10-4 0 0,0-1 0 0,10 5 0 0,10-9 0 15,-10 9 0-15,-10-4 0 0,10 4 0 0,5-9 0 16,-5 9 0-16,10 0 0 0,-10 0 0 16,-5-5 0-16,10 1 0 0,10-1 0 0,-15 5 0 0,-10 0 0 0,15 0 0 15,10-4 0-15,-15 4 0 0,0 0 0 0,0 0 0 16,0 0 0-16,0 0 0 0,5-9 0 0,-10 0 0 15,-10 5 0-15,15 4 0 0,5-5 0 0,-5-4 0 16,-10 0 0-16,10 9 0 0,0 0 0 0,5-4 0 16,10-1 0-16,-10-4 0 0,-10 9 0 0,10-4 0 15,10-1 0-15,-10-4 0 0,-15 1 0 0,10 3 0 16,10 1 0-16,-5-1 0 0,-5 5 0 0,-5-9 0 16,5 5 0-16,5-1 0 0,0 1 0 0,-15-1 0 15,-5 1 0-15,15 4 0 0,10-5 0 0,-10 5 0 16,0 0 0-16,0-4 0 0,0-5 0 0,5 0 0 15,5 5 0-15,-10 4 0 0,0 0 0 0,11-5 0 16,4 1 0-16,-15 4 0 0,0 0 0 0,0 0 0 16,10-9 0-16,-5 4 0 0,-5 5 0 0,0 0 0 15,5-4 0-15,5-5 0 0,-10 4 0 0,-15-4 0 16,0 5 0-16,15 4 0 0,0 0 0 0,0 0 0 0,5-9 0 16,-5 9 0-16,0 0 0 0,10 0 0 0,0-4 0 15,-10 4 0-15,-5-5 0 0,10 1 0 0,5-5 0 0,-10 9 0 16,0-9 0-16,0 4 0 0,5 1 0 0,-5 4 0 15,0 0 0-15,-5-5 0 0,-5-4 0 0,10 9 0 16,10 0 0-16,-15-4 0 0,-5-5 0 0,10 9 0 16,0 0 0-16,0 0 0 0,5-9 0 0,-5 9 0 15,0 0 0-15,10-4 0 0,5-5 0 0,-5 9 0 0,-10 0 0 16,5 0 0-16,5-9 0 0,-5 9 0 0,-5-9 0 0,0 9 0 16,0-14 0-16,5 14 0 0,-5 0 0 15,-10 0 0-15,0-9 0 0,10 5 0 0,10 4 0 0,-10 0 0 16,-5-9 0-16,5 5 0 0,10 4 0 0,-5-5 0 15,5-4 0-15,-10 9 0 0,0 0 0 0,5-4 0 16,5-5 0-16,-10 9 0 0,-5 0 0 0,5 0 0 16,10 9 0-16,-10-9 0 0,5-9 0 0,-5 0 0 15,0 9 0-15,10-9 0 0,-5 4 0 0,-5 5 0 16,-5-9 0-16,5 9 0 0,0 0 0 0,0 0 0 16,-5-9 0-16,5 9 0 0,5-4 0 0,-5 4 0 15,-5 0 0-15,5 0 0 0,5 4 0 0,10 5 0 16,0-4 0-16,-15-5 0 0,0-14 0 0,5 6-8 15,6-1 8-15,-6 9 0 0,-5 0 0 0,0 0 0 16,0-14 0-16,5 5 0 0,-5 9 0 0,-5 5 0 16,0-1 0-16,5-4 0 0,5-4 0 0,-5 4 0 15,0 0 0-15,5-5 0 0,-5 5 0 0,10-9 0 16,0 0 0-16,-5-4 0 0,-5 13 0 0,5-4 0 0,10-1 0 16,-15 5 0-16,0 0 0 0,0 0 0 0,5-22 0 15,0 13 0-15,-5 9 0 0,0 0 0 0,0 0 0 0,0 0 0 16,5-5 0-16,0-4 0 0,-5 9 0 0,10 0 0 15,-10 0 0-15,0 0 0 0,0 0 0 0,0 0 0 16,0 0 0-16,5-9 0 0,0 5 0 0,-5 4 0 16,0 0 0-16,0 0 0 0,10 0 0 0,-10 0 0 15,0 0 0-15,0 0 0 0,0 0 0 0,0 0 0 16,0 0 0-16,0 0 0 0,0-5 0 0,0 5 0 16,5-8 0-16,-5 8 0 0,-5-5 0 0,5 5 0 0,0 0 0 0,0 0 0 15,0 0 0-15,0 0 0 0,0 0 0 0,10 0 0 16,0-4 0-16,-10 4 0 0,0 0 0 0,0 0 0 15,10-18 0-15,-5 4 0 0,-5 14 0 0,0 0 0 16,0 0 0-16,0 0 0 0,0 0 0 0,0 0 0 16,-5 9 0-16,5-9 0 0,0 0 0 0,5-9 0 15,-5 9 0-15,0 0 0 0,0 0 0 0,0-4 0 16,0 4 0-16,0 0 0 0,0 0 0 0,0 0 0 16,10-5 0-16,-10 5 0 0,0 0 0 0,0 0 0 15,10 5 0-15,-10-5 0 0,0 0 0 0,0 0 0 16,0 0 0-16,0 0 0 0,0 0 0 0,-5-5 0 15,0 5 0-15,5 0 0 0,5-9 0 0,-5 9 0 16,0 0 0-16,0 0 0 0,0 0 0 0,5-4 0 16,0-5 0-16,-5 9 0 0,0 0 0 0,0 0 8 15,-5-9-8-15,5 9 0 0,0 0 0 0,0 0 0 16,5-4 0-16,-5 4 0 0,0 0 0 0,0 0 0 0,0 0 0 16,0 0 0-16,0 0 0 0,-5-5 0 0,-5-4 0 0,10 9 0 15,0 0 0-15,0 0 0 0,0 0 0 0,0 0 0 16,-5-13 0-16,10 8 0 0,5 1 0 0,-10 4 0 15,0 0 0-15,0 0 0 0,5 0 0 0,-5 0 0 16,0 0 0-16,0 0 8 0,0 0-8 0,0 0 0 16,0 0 0-16,0 0 0 0,-10-9 0 0,10 0 0 15,0 9 0-15,0 0 0 0,-5 0 0 0,5 0 0 16,0 0 0-16,0 0 0 0,0 0 0 0,0-9 0 0,0 5 0 16,0 4 0-16,0 0 0 0,0 0 0 0,-5-9 0 15,5 0 0-15,10 4 0 0,-10 5 0 0,0 0 0 0,0 0 0 16,0 0 0-16,0 0 0 0,0 0 0 0,-5-13 0 15,0-5 0-15,5 9 0 0,0 9 0 0,0 0 0 16,-10-9 0-16,10 9 0 0,0 0 0 0,0 0 0 16,0 0 0-16,0 0 0 0,0 0 0 0,5-4 0 15,0-5 0-15,-5 9 0 0,0 0 0 0,0 0 0 16,0 0 0-16,0 0 0 0,-5-9 0 0,5 9 0 16,0 0 0-16,0 0 0 0,0 0 0 0,0-5 0 15,-10-4 0-15,10 9 0 0,0 0 0 0,0 0 0 16,-5 0 0-16,5 0 0 0,0 0 0 0,0 0 0 15,0 0 0-15,0 0 0 0,-10 0 0 0,10 0 0 16,10 0 0-16,-10 0 0 0,-10 0 0 0,10 0 0 16,0 0 0-16,0 0 0 0,0 0 0 0,0 0 8 15,0 0-8-15,0 0 0 0,0 0 0 0,-5 5 0 16,-5-5 0-16,10 0 0 0,0 0 0 0,0 0 0 16,-5-5 0-16,5 5 0 0,0 0 0 0,0 0 0 0,0 0 0 0,0 0 0 15,0 0 0-15,5-4 0 0,0-1 0 16,-5 5 0-16,0-8 0 0,0 8 0 0,0 0 0 0,0 0 0 15,0 0 0-15,0 0 0 0,0 0 0 0,0 0 0 16,0 0 0-16,-5-5 0 0,-5-4 0 0,10 9 0 16,0 0 0-16,0 0 0 0,0-9 0 0,0-4 0 15,0 13 0-15,5-5 0 0,0 1 0 0,-5 4 0 16,0 0 0-16,0 0 0 0,5 4 0 0,-5-4 0 16,-5 5 0-16,5-5 0 0,0 0 0 0,0 0 0 0,0-14 0 15,-5 1 0-15,0 4 0 0,5 9 0 0,0 0 0 16,-5-9 0-16,0 5 0 0,5 4 0 0,0 0 0 0,0 0 0 15,0 0 0-15,0 0 0 0,0 0 0 0,5-5 0 16,5 1 0-16,-10 4 0 0,0-5 0 0,0 5 0 16,10 5 0-16,-10-5 0 0,-5-9 0 0,5 9 0 15,0 0 0-15,0 0 0 0,0 0 0 0,-5-5 0 16,-10 5 0-16,15 0 0 0,10-13 0 0,-15 4 0 16,0 9 0-16,5 0 0 0,-5-9 0 0,5 9 0 15,0 0 0-15,0 0 0 0,0-9 0 0,0 9 0 16,5 0 0-16,-5 0 0 0,-5-9 0 0,10 0 0 15,0 9 0-15,-5 0 0 0,0 0 0 0,-5-9 0 16,5 9 0-16,0-4 0 0,0 4 0 0,0-5 0 16,-10 5 0-16,10 0 0 0,0 0 0 0,0 0 0 15,-5-9 0-15,5 9 0 0,0 0 0 0,0 0 0 16,0 0 0-16,0 0 0 0,0-9 0 0,0 0 0 16,10 5 0-16,-10 4 0 0,0 0 0 0,0 13 0 15,0-13 0-15,0 0 0 0,0 0 0 0,0 0 0 0,0-9 0 16,0 9 0-16,0 0 0 0,-5-4 0 0,-5 0 0 0,10 4 0 15,0 0 0-15,0 0 0 0,0 0 0 0,0 0 0 16,0 0 0-16,5-9 0 0,-5 0 0 0,0 9 0 16,-5-9 0-16,5 9 0 0,5 0 0 0,-5 0 0 15,0 0 0-15,0 0 0 0,0 0 0 0,0 0 0 16,0 0 0-16,-5-5 0 0,-5-4 0 0,10 9 0 16,0 0 0-16,-5 0 0 0,-5 0 0 0,10 0 0 15,5 14 0-15,-5-14 0 0,0-14 0 0,-5 5 0 16,0 5 0-16,5-5 0 0,5 0 0 0,-5 9 0 0,0 0 0 0,0 0 0 15,10 0 0-15,-10 0 0 0,-5 0 0 16,5 0 0-16,0 0 0 0,0 0 0 0,0 0 0 0,0 0 0 16,-10 13 0-16,10-13 0 0,0 0 0 0,0 0 0 15,-5-13 0-15,5 0 0 0,0 13 0 0,0 0 0 16,0 0 0-16,0 0 0 0,0 0 0 0,0-5 0 16,5-13 0-16,-5 18 0 0,0 0 0 0,0 0 0 15,5 0 0-15,-5 0 0 0,0 0 0 0,0 0 0 16,5-18 0-16,-5 5 0 0,0 4 0 0,-10 0 0 15,5-4 0-15,5 8 0 0,0 5 0 0,0 0 0 16,-5 5 0-16,5-5 0 0,5-14 0 0,0 5 0 16,-5 9 0-16,0 0 0 0,0-9 0 0,5-4 0 15,0 9 0-15,-5 4 0 0,0 0 0 0,5 0 0 16,5-5 0-16,-10 5 0 0,0 0 0 0,0 0 0 0,0 0 0 16,0 0 0-16,0 0 0 0,-5-4 0 0,0-1 0 15,5 5 0-15,0 0 0 0,0 0 0 0,-5-9 0 16,5 9 0-16,0 0 0 0,5 0 0 0,5 0 0 15,-10 0 0-15,0 0 0 0,5-9 0 0,0 0 0 0,0 5 0 16,-5 4 0-16,0 0 0 0,0 0 0 0,0 0 0 16,5-9 0-16,-5 9 0 0,0 0 0 0,0-4 0 15,0 4 0-15,0-5 0 0,-10-4 0 0,10-4 0 16,0 8 0-16,0 5 0 0,0 0 0 0,0 0 0 16,0 0 0-16,0 0 0 0,10-9 0 0,-5 0 0 15,-5 9 0-15,5-9 0 0,5 9 0 0,-10 0 0 0,0 0 0 16,5-9 0-16,5 9 0 0,-10 0 0 0,0 0 0 15,0 0 0-15,0 0 0 0,0 0 0 0,0 0 0 0,0 0 0 16,-5-8 0-16,5 8 0 0,5-5 0 0,-5 5 0 16,0 0 0-16,0 0 0 0,0 0 0 0,5-9 0 15,5 0 0-15,-10 9 0 0,0-4 0 0,0 4 0 16,5-5 0-16,-5 5 0 0,0 0 0 0,0 0 0 16,0 0 0-16,0 0 0 0,0 0 0 0,0 0 0 15,0-9 0-15,0 9 0 0,10-4 0 0,-10 4 0 16,-10 4 0-16,10-4 0 0,10-13 0 0,-10 13 0 15,0 0 0-15,0 0 0 0,0 0 0 0,0 0 0 16,10-9 0-16,-10 9 0 0,0 0 0 0,5 0 0 16,5-4 0-16,-10 4 0 0,0-5 0 0,0 5 0 15,5-9 0-15,-5 9 0 0,0 0 0 0,0 0 0 16,-5 5 0-16,5-5 0 0,10-5 0 0,-10 5 0 16,-10 0 0-16,10 0 0 0,5-4 0 0,-5 4 0 15,5-14 0-15,-5 14 0 0,-5-13 0 0,5 13 0 0,11-5 0 16,-11 5 0-16,-16 9 0 0,16-9 0 0,0 0 0 0,0 0-12 15,0 0 4-15,0 0 0 0,0 0-14 0,-5 14-2 16,0-5-1-16,0-5 0 16,-5 5-11-16,10-9-3 0,0 0 0 0,-5 9 0 15,-5 0-7-15,10-9-2 0,0 0 0 0,0 0 0 16,0 0 15-16,0 0 2 0,-5 4 1 0,5-4 0 0,5 5 6 0,-5-5 2 16,-5-5 0-16,5 5 0 15,0 0-8-15,0 0-2 0,0 0 0 0,0 0 0 16,0 0-125-16,0 0-26 0,0 0-5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3:17.534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F74A5B-6630-40C8-91B4-2B5A5DD26827}" emma:medium="tactile" emma:mode="ink">
          <msink:context xmlns:msink="http://schemas.microsoft.com/ink/2010/main" type="inkDrawing" rotatedBoundingBox="20874,8068 24061,9075 23740,10091 20553,9084" semanticType="callout" shapeName="Other">
            <msink:sourceLink direction="from" ref="{C2787A91-CFF1-4466-8EAB-F0E4342907DA}"/>
            <msink:sourceLink direction="to" ref="{32CB2961-499D-4095-AFBA-C2111E2EDBE3}"/>
          </msink:context>
        </emma:interpretation>
      </emma:emma>
    </inkml:annotationXML>
    <inkml:trace contextRef="#ctx0" brushRef="#br0">3037 1569 604 0,'5'-152'12'0,"-5"138"4"0,0 50-16 0,0-9 0 0,0-5 0 0,0-8 0 0,0-5 33 0,0 4 4 0,0-4 1 0,0 0 0 15,-5 4-6-15,5-13-2 0,0 0 0 0,0 0 0 16,0 0 3-16,0 0 1 0,0 0 0 0,0 0 0 16,0 0 7-16,0 0 2 0,0 0 0 0,0 0 0 15,0 0 13-15,0 0 4 0,5 9 0 0,-5-9 0 16,0 0 4-16,0 0 2 0,0 0 0 0,0 0 0 15,0 0-14-15,0 0-2 0,0 0-1 0,0 0 0 16,0 0 4-16,0 0 1 0,0 0 0 0,0 0 0 16,0 0 3-16,0 0 1 0,0 0 0 0,0 0 0 15,0 0-10-15,0 0-1 0,0 0-1 0,5 0 0 0,-5 0-8 16,0 0-2-16,0 0 0 0,0 0 0 0,0 0-1 0,10-4-1 16,0-1 0-16,-5-4 0 0,0 1-3 0,-5 8-1 15,5-9 0-15,0 0 0 0,-5-5-2 16,0 14 0-16,0-4 0 0,5-10 0 0,-5 1-5 0,5 0-2 15,0 4 0-15,0 0 0 0,0-5-6 0,-5 1-2 16,-10-5 0-16,5 5 0 0,10-10-5 0,0 5 0 16,-10-8-8-16,5 3 12 0,5 10-3 0,0-5-1 0,0 0 0 0,-5 0 0 15,-5-9 0-15,0 5 0 0,5 0 0 0,-5-1 0 16,0-3-8-16,5 8 10 0,0-5-10 0,-5 5 10 16,0-4-10-16,0 0 8 0,0-1-8 0,0 1 8 15,0 4-8-15,0 0 0 0,-5-4 0 0,5 0 0 16,0-1 0-16,-5 5 0 0,-5-4 0 0,5-5 0 15,-6-4 12-15,6 0-4 0,-5-1 0 0,5 6 0 16,-10 3 0-16,5 1-8 0,0 4 12 0,0-4-4 16,0 4-8-16,0-4 10 0,0 4-10 0,0 0 10 15,5 0-10-15,-6 4 10 0,1 1-10 0,5 0 10 16,0-5-2-16,-5 4 0 0,0 5 0 0,0 1 0 16,0-6 3-16,0 1 0 0,0-1 0 0,-5 5 0 15,5 0 0-15,-6 0 0 0,1 1 0 0,0-6 0 16,-10 1 1-16,5 4 0 0,-5 0 0 0,0 0 0 15,-1 0-12-15,1 0 10 0,-10 0-10 0,10-4 10 16,-5 4-10-16,0-5 0 0,-1 5 0 0,1-4 8 0,5 4-8 16,0 0 10-16,-5 5-10 0,5-5 10 0,-1 4 2 15,1-4 1-15,5 0 0 0,-5 9 0 0,5 9-3 0,-5-4-1 16,-1-5 0-16,1 0 0 0,0 4-9 0,0 1 10 16,-5-1-10-16,5 1 10 0,-6-5-10 0,6 0 10 15,-5 9-10-15,0-5 10 0,0 1-10 0,10-5 0 16,-11 4 0-16,6-4 8 0,-5 0-8 0,0 0 0 15,10 0 0-15,-6 0 0 0,1 0 0 0,5-4 0 16,0-1 0-16,0 10 0 0,0-5 0 0,0 0 0 16,0 0 0-16,4 4 0 0,1 0 0 0,0 1 0 15,-5-10 0-15,5 1 0 0,0 4 0 0,-5 0 0 16,5 0 8-16,-6 4-8 0,6 1 0 0,-5-1 0 0,0-4 0 0,0 0 0 16,5 5 0-16,-5-1 0 0,5-4 0 15,-1 5 0-15,6-5 0 0,-5 0 0 0,0 0 0 0,-5 0 0 16,5 0 0-16,0 0 0 0,0 0 0 0,5 0 0 15,-5 0 0-15,-1 0 0 0,1 0 0 0,5-5 0 16,0 1 0-16,0-1 0 0,0 1 0 0,5 4 0 16,-5-5 0-16,5 1 0 0,-5 8 0 0,5-8 0 15,0 0 0-15,0 4 0 0,0-5 0 0,-1 5 0 16,1 5 0-16,0-5 0 0,0-5 0 0,0 10 0 16,0-1 0-16,5 0 0 0,5-4 0 0,-5-4 0 15,-5 0 0-15,10-1 0 0,-10 5 0 0,10 0 0 16,0 0 0-16,0 0 0 0,-10 9 0 0,10-9 0 15,0 0 0-15,-5-4 0 0,0-1 0 0,5 5 0 16,0 0 0-16,0 0 0 0,0 0 0 0,-5 0 0 16,5-9-9-16,0 9 9 0,0 0 0 0,0 0 0 15,0 0 0-15,0 0-8 0,0 0 8 0,0 0 0 0,0 0 0 16,0 0-8-16,0 0 8 0,0 0 0 0,0 0 0 0,0 0 0 16,0 0 0-16,5 5 0 0,10-1 0 15,-15-4-8-15,0 0 8 0,5 0 0 0,-5 0 0 16,15 9 0-16,-5-9 0 0,-10 0 0 0,0 0 0 0,15 0-8 15,-5 9 8-15,-10-9 0 0,15 4 0 0,-5-4 0 16,0 5 0-16,1-10 0 0,-1 10-9 0,5-1 9 16,-5 1 0-16,0-1-9 0,0 1 9 0,-10-5 0 0,5 4 0 15,10 1-8-15,-5-1 8 0,0 1 0 0,0 4 0 16,-5-5 0-16,-5-4 0 0,15 5 0 0,-5-1 0 0,0 0 0 16,-10-4 0-16,10 5 0 0,5-1 0 0,-4 1 0 15,-1-1 0-15,0-4 0 0,0 0 0 0,-10 0-8 16,0 0 8-16,10 5 0 0,-5-5 0 0,-5 0 0 15,0 0 0-15,0 0 0 0,10 0 0 0,-5 0 0 16,0-5 0-16,-5 5 0 0,0 0 0 0,0 0 0 16,0 0 0-16,0 0 0 0,0 0 0 0,0 0 0 15,0 0 0-15,0 0 0 0,0 0 0 0,0 0 0 16,0 0 0-16,0 0 0 0,-10-4 0 0,5-1 0 16,5 5 0-16,-10 0 0 0,0-4 0 0,10 4 8 15,-5-5-8-15,-5 1 0 0,-5-5 0 0,9 9 0 16,-9-9 0-16,5 9 0 0,0-4 0 0,-5 4 0 15,5 0 0-15,0 0 0 0,0 0 0 0,-5 0 8 16,5 0-8-16,-5 4 0 0,0-4 0 0,5 0 0 16,-5 0 0-16,5 0 0 0,-6 0 0 0,6 0 0 15,0 0 0-15,-5 0 0 0,0-4 0 0,0 4 0 16,5 4 0-16,-5-4 0 0,5 0 0 0,0 0 0 0,-5 0 0 16,-5 0 0-16,5-4 0 0,0-1 0 0,-1 5 0 0,16 0 0 15,-15 0 0-15,0-4 0 0,0 4 0 0,5 0 0 16,10 0 0-16,-15 0 0 0,0 0 0 0,0 0 0 15,5 0 0-15,10 0 0 0,0 0 0 0,-15 0 0 16,0-9 0-16,15 9 0 0,0 0 0 0,-10 0 0 16,0-5 0-16,5 1-8 0,-5-1 8 0,10 5 0 15,0 0 0-15,-11-4 0 0,6-1 0 0,5 5 0 0,0 0 0 16,-10 0-8-16,5-4 8 0,5 4 0 0,0 0 0 16,0 0 0-16,5-13 0 0,-5 13-8 15,0 0 8-15,0 0 0 0,5-5 0 0,-5 5 0 0,0 0 0 16,5-4-8-16,5-5 8 0,-4 0 0 0,-6 9 0 0,10 0 0 15,0 0 0-15,0-5 0 0,0 1 0 0,-10 4-8 16,10-9 8-16,5 0 0 0,0 4 0 0,0 1-8 16,0 4 8-16,-15 0 0 0,15-13 0 0,5 4 0 15,-5 9 0-15,-15 0 0 0,15-9 0 0,6 4 0 16,-1 10 0-16,-5-14 0 0,-5-5 0 0,5 1 0 16,-5 8 0-16,5 1 0 0,0 4 0 0,-5 0 0 15,0-9 0-15,0 5 0 0,0-5 0 0,0 0 0 16,-10 9 0-16,5 0 0 0,-5 0 0 0,0 0 0 15,0 0 0-15,15 4 0 0,-4-4 0 0,-1 5 0 16,0-10 0-16,-10 5 0 0,0 0 0 0,5 0 0 16,5-4 0-16,-10 4 0 0,0 0 0 0,5 0 0 15,-5 0 0-15,0 0 0 0,10-9 0 0,-10 9 8 16,0 0-8-16,0 0 0 0,5-5 0 0,-5 5 0 0,0 0 0 0,0 0 0 16,0 0 0-16,0 0 0 0,0 0 0 0,0 0 0 15,0 0 0-15,0 0 0 0,10 5 0 0,-10-5 0 16,0 0 0-16,5 13 0 0,5-4 0 15,-10 0 0-15,0-9 0 0,5 9 8 0,-5 9-8 0,0-5 0 16,0-4 0-16,-5 0 8 0,0 0-8 0,5-9 0 16,5 14 0-16,-10-1 0 0,5-4 0 0,-5 4 0 15,5 5 0-15,-5 0 8 0,5-5-8 0,5 5 0 16,-5 0 0-16,5 0 0 0,-5-5 0 0,0 5 0 16,0-4 0-16,0-1 0 0,0-4 0 0,0 4 0 0,0 1 0 15,0-14 8-15,0 9-8 0,0-9 0 0,5 13 0 16,-5-13 0-16,0 0 0 0,0 0 0 0,0 0 0 0,0 0 0 31,0 0-32-31,0 0-10 0,0 0-2 0,0 0-922 0,0 0-184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0:07:39.841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90 298 903 0,'0'0'25'0,"0"0"7"0,0 0-32 0,0 0 0 15,0 0 0-15,0 0 0 0,0 0 37 0,0 0 2 16,0 0 0-16,0 0 0 0,0 0 11 0,0 0 2 16,0 0 1-16,0 0 0 0,0 0 0 0,0 0 0 15,0 0 0-15,0 0 0 0,0 0-5 0,0 0 0 16,0 0-1-16,0 0 0 0,6 6-20 0,0-1-4 16,0 0-1-16,0 4 0 0,-3-1-2 0,3 0 0 0,-3-3 0 15,3 3 0-15,-3 3 7 0,3-3 1 0,1 3 0 0,-1-1 0 16,-3-2-2-16,3 3 0 0,-3 0 0 0,3-1 0 15,-3-4 5-15,3 7 1 0,0-7 0 0,-3 4 0 16,0-4-24-16,3 2-8 0,-3 0 0 0,3-3 9 16,-6-5 0-16,3 8 0 0,0-2 0 0,0 2 0 15,-3-8 3-15,3 8 0 0,3-3 0 0,-3 0 0 16,0-2-1-16,-3-3 0 0,0 0 0 0,6 11 0 16,-3-9-11-16,-3-2 10 0,0 0-10 0,0 0 10 15,0 0-10-15,3 8 8 0,-3-8-8 0,0 0 8 16,0 0 2-16,0 0 0 0,0 0 0 0,0 0 0 15,0 0 8-15,0 0 2 0,0 0 0 0,-3-2 0 16,0-4-7-16,0 1-1 0,-3-3 0 0,3 5 0 16,0-5-4-16,0 3 0 0,-3-3-8 0,0 0 12 15,3 0-4-15,-3 0-8 0,0-3 11 0,0 3-11 16,0-3 8-16,0 3-8 0,0-5 0 0,-3 5 0 16,3-3 0-16,-4 0 0 0,4 1 0 0,0 2 0 15,0-3 0-15,-3 0 0 0,3 0 0 0,0 1 0 0,0 2 9 16,0-3-9-16,0 0 0 0,0 0 9 0,0 1-9 0,0-1 10 15,0 3-10-15,0-3 10 0,0-2-2 0,0 5 0 16,0-3 0-16,0 3 0 0,0-3 3 0,3 1 0 16,0-1 0-16,0 0 0 0,-3 0-3 0,3 3-8 15,0-2 12-15,0 2-4 0,3 0-8 0,-3 0 8 16,3-1-8-16,0-1 8 0,0 2-8 0,3 0 0 16,-3 0 9-16,0 2-9 0,0-2 0 0,3-3 0 15,3 6 0-15,-3 0 8 0,0-3-8 0,0 2 0 16,0 1 0-16,0 0 0 0,3-1 0 0,-3 4 0 0,3-4 0 15,0 4 0-15,0-1 0 0,-6 3 0 16,6-3 0-16,3 0 0 0,-3 1 0 0,3 2 0 0,-3 0 0 0,0 0 0 16,3 2 0-16,0 4 0 15,-3-3 0-15,3-1 0 0,-3 4 0 0,0-4 0 0,1 4 0 16,2-1 0-16,-3-2 0 0,0 2 0 0,0 0 0 0,0 3 0 16,-3-2 0-16,3 2 0 0,0 0 0 0,-3 3 8 15,-3-3-8-15,3 0 8 0,-3 2-8 0,0-2 8 16,0 3-8-16,0-3 9 0,0 6-9 0,0-1 10 15,0-2-10-15,-3-3 8 0,3 3-8 0,-3-1 8 16,3-2-8-16,0 0 0 0,-3 0 9 0,0-2-9 16,0 2 0-16,3-3 8 0,0-5-8 0,0 0 0 15,-6 3 0-15,6-3 8 0,0 0-8 0,0 0 0 16,0 0 0-16,0 0 9 0,0 0-9 0,0 0 0 16,0 0 0-16,0 0 0 0,0 0-12 0,0 0 3 0,0 0 17 15,0 0 3-15,3-3 1 0,0-8 0 0,0 6-12 0,3-3 0 16,-3 3 0-16,3-3 0 0,0 0 0 0,0 0 0 15,3-3 0-15,-3 5 0 0,0-2 0 0,3 3 0 16,0-3 0-16,0 3 0 0,3-1 0 0,-6 4 0 16,3-4 0-16,0 1 0 0,0 2-8 15,0 1 8-15,0 2 0 0,-9 0 0 0,10 0 0 0,2 0 0 16,-6 0 0-16,3 2 0 0,0 1 0 0,0 0 0 16,-3-1 0-16,0 4 0 0,0 2 0 0,-3-3 0 15,3 0 0-15,0 1 0 0,-3 2 8 0,3 0-8 16,-6 0 8-16,6 0-8 0,-3 3 0 0,3-1 8 15,-3-2-8-15,-3 0 0 0,3 6 0 0,-3-6 8 0,0 3-8 0,0-1 0 16,0 1 8-16,0-3-8 0,-3 3 0 0,0 2 8 16,0-2-8-16,0 0 0 0,0-1 9 0,-3 1-9 15,3 0 0-15,-6 2 9 0,3-2-9 0,3-3 0 16,-6 5 10-16,3-5-10 0,0 3 8 0,-3-3-8 16,3 0 10-16,0-2-10 0,-3-1 12 0,3 0-12 15,0 1 14-15,0-1-4 0,-1-2-1 0,1-1 0 16,-3 4-9-16,6-6 8 0,-3 2-8 0,6-2 8 15,-6 3-8-15,0 0 0 0,6-3 0 0,-9 3 0 16,3-1 0-16,6-2 0 0,0 0 0 0,-6 0 0 16,-3 3 0-16,3 0 0 0,6-3 0 0,0 0 0 15,-6 2-14-15,6-2 5 0,-3 0 1 0,3 0 0 16,0 0-47-16,0 0-9 0,0 0-1 16,0 0-708-16,0 0-142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0:07:40.77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102 24 1202 0,'0'0'26'0,"0"0"6"0,0 0 0 0,0 0 3 0,0 0-35 0,0 0 0 0,0 0 0 0,0 0 0 0,0-5 80 0,0 5 8 15,0 0 3-15,0 0 0 0,0 0-11 0,-3-5-3 16,0-1 0-16,3 6 0 0,0 0-7 0,-3 0-2 16,3-5 0-16,0 5 0 0,0 0-25 0,-6 0-6 15,3-3-1-15,3 3 0 0,0 0-6 0,0 0-2 16,-3 0 0-16,-3 3 0 0,3-3-2 0,3 0-1 16,-6 3 0-16,0-1 0 0,3 4 2 0,0-4 0 15,0 4 0-15,-3-4 0 0,3 4-10 0,-3-1-1 16,3 1-1-16,3-6 0 0,-3 8-2 0,-3 2 0 15,3-2 0-15,0 0 0 0,0 0-3 0,0 1-1 16,0-1 0-16,0 2 0 0,3 1 2 0,0 0 0 16,-3-1 0-16,0 4 0 0,3-3-2 0,0-1 0 15,0 1 0-15,0 0 0 0,-3-1 2 0,6 1 0 16,-3 3 0-16,3-4 0 0,0 1-11 0,-3 0 0 0,3 0 0 16,0-1 0-16,0-2 10 0,0 0-10 0,0 0 12 0,3 0-12 15,0 0 14-15,-3-2-4 0,0 2-1 0,3-3 0 16,0 1-9-16,-6-6 12 0,3 5-12 0,-3-5 12 15,9 5-4-15,0 1-8 0,-3-4 12 16,0 1-4-16,-6-3-8 0,9 3 0 0,-3-1 9 0,3-2-9 16,0-2 9-16,-3-1-9 0,3 0 12 0,-3 1-12 15,3-1 12-15,0-2-12 0,0-1 12 0,-2 1-12 16,2-3 11-16,-3 2-11 0,0-2 10 0,3 3-10 16,0-3 18-16,0 0-2 0,-3 0-1 0,3 0 0 15,-3 0-15-15,3 0 0 0,0 0 0 0,-3 0 0 16,0 0 0-16,3 2 0 0,-3-2 0 0,-3 3 0 15,0 2 0-15,3-2 11 0,3 0-3 0,-6 2-8 0,0-3 12 16,-3 6-12-16,6-2 12 0,-6 2-12 0,0 0 12 16,0 0-4-16,0 0 0 0,0 0-8 0,0 0 9 0,3-3-9 15,-3 3 0-15,0 0 9 0,0 0-9 0,0 0 0 16,0 0 0-16,0 0 0 0,0 0 0 0,0 0-12 16,0 0 2-16,0 0 1 15,0 0-29-15,0 0-6 0,0 0 0 0,0 0-1 16,0 0-111-16,0 0-21 0,-3-5-5 0,3-1-546 15,0 1-110-15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0:07:41.79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0 1086 0,'0'0'31'0,"0"0"6"0,0 0-29 0,0 0-8 0,0 0 0 0,0 0 0 16,0 0 58-16,0 0 10 0,0 0 3 0,0 0 0 15,0 0-10-15,0 0-1 0,0 0-1 0,0 0 0 16,0 0 1-16,0 0 0 0,3 5 0 0,-3-5 0 16,0 0-5-16,6 11-1 0,-3 0 0 0,3 0 0 15,-3-1-16-15,0 1-3 0,0 0-1 0,3 2 0 16,-3 1-11-16,0-1-3 0,0 0 0 0,0 1 0 16,0-1 4-16,0 1 1 0,0 2 0 0,0-3 0 15,0 1-2-15,0-1-1 0,3 0 0 0,-3-2 0 16,0 3-3-16,0-4-1 0,0 4 0 0,3-1 0 15,-3-2-6-15,3-1-2 0,-2 1 0 0,-1 0 0 0,0-3 13 0,0 0 2 16,3 3 1-16,-3-3 0 0,0 0-26 0,3 0 0 16,0-3 0-16,0 1 0 0,0-1 10 15,-3 0-10-15,-3-5 12 0,9 6-12 0,-3-1 13 0,0 0-4 16,-6-5-1-16,0 0 0 0,0 0 0 0,9 3-8 16,-3 0 12-16,-6-3-4 0,0 0-8 0,12 0 10 15,-3 0-10-15,-9 0 10 0,6 0-10 0,3-3 8 16,-3 0-8-16,3 1 8 0,-3-1-8 0,0-2 0 15,0-1 9-15,0 4-9 0,0-4 0 0,0 1 9 16,-3 0-9-16,3-3 0 0,1 2 8 0,-1-2-8 16,-3 0 0-16,3 0 0 0,-3 3 0 0,0-3 0 15,0 0 8-15,0 0-8 0,0-3 0 0,0 3 0 16,0 0 8-16,-3-3-8 0,0 3 0 0,0 0 8 0,0-3-8 16,0 0 0-16,0 3 9 0,0 3-9 0,-3-3 0 0,0-3 9 15,0 6-9-15,-3 2 0 0,3-5 0 0,-3 3 8 16,3-1-8-16,-3 4 0 0,-1-1 0 0,-2 0 8 15,0 1-8-15,3 2 0 0,-3 0 0 0,0 0 0 16,0 2 0-16,3 1 0 0,-3 0 0 0,3 2 0 16,-3-2 0-16,3 2 0 0,0 3 0 0,0-2 0 15,0 2 0-15,0 0 0 0,-3 0 0 0,3 0 0 16,0 0 8-16,0 0 7 0,3-3 1 0,-3 3 0 16,3 0-16-16,3-8 0 0,-3 6 0 0,0 2 0 15,3-8 0-15,0 0 0 0,0 0 0 0,0 0 0 16,0 0-29-16,0 0-3 15,0 0 0-15,0 0 0 16,0 0-84-16,0 0-18 0,0 0-3 0,0-6-549 0,-3-2-110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0:07:42.479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0-2 939 0,'0'0'20'0,"0"0"5"0,0 0 1 0,0 0 1 0,0 0-27 0,0 0 0 0,6 0 0 0,-6 0 0 16,0 0 57-16,0 0 7 0,0 0 0 0,0 0 1 15,0 0-3-15,6 3-1 0,0-1 0 0,-6-2 0 16,6 8-4-16,-3-2-1 0,0 2 0 0,3-3 0 16,-3 6-25-16,0-3-6 0,0 0-1 0,0 0 0 15,-3 0 13-15,3 0 3 0,0 0 0 0,0-2 0 16,-3 2-16-16,0-8-4 0,0 5 0 0,3 0 0 15,-3-5 9-15,0 0 2 0,0 0 0 0,0 0 0 16,0 0-17-16,0 0-3 0,0 0-1 0,0 0 0 16,0 0-10-16,0 0 12 0,0 0-12 0,6-2 12 0,3-4-12 0,-3 1 10 15,3 0-10-15,-3-1 10 0,0 1-10 0,0-3 0 16,-3 2 0-16,6 1 0 0,0 0 0 0,0 2 0 16,0-2 0-16,-3-3 0 0,3 5 0 0,-3 0 0 15,3-2 0-15,-2 2 0 0,2 1 0 0,0-1 0 16,-3 3 0-16,-6 0 0 0,9 0 0 0,-3 3 8 15,3-3-8-15,-9 0 8 0,9 2 6 0,-3 4 1 16,0-1 0-16,0-2 0 0,0 5-7 0,0-3 0 16,0 3-8-16,0-3 12 0,-3 1 0 0,0 2-1 15,0-3 0-15,0 3 0 0,3 0 6 0,-3 0 2 16,-3-2 0-16,3 2 0 0,0 0 3 0,-3 0 1 0,0-3 0 16,0 3 0-16,0 0 8 0,0-2 1 0,0-1 1 0,-3 3 0 15,3 0-15-15,-3 0-3 0,0 0-1 0,0-2 0 16,0-1 1-16,0 0 0 0,0 3 0 0,3-8 0 15,-3 6-7-15,0-1 0 0,3 0-8 0,0-5 12 16,0 0-12-16,-6 6 9 0,6-6-9 0,-3 2 8 16,0 1-8-16,3-3 8 0,0 0-8 0,-3 0 8 31,0 0-28-31,3 0-7 0,0 0-1 0,0 0 0 16,0 0-28-16,-3-5-5 0,0-1-2 0,3 6 0 15,-6-8-133-15,3 3-26 0,0-3-6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20:07:42.786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 contextRef="#ctx0" brushRef="#br0">0 199 1378 0,'0'0'30'0,"0"0"6"0,0 0 2 0,0 0 2 0,0 0-32 16,0 0-8-16,-3-5 0 0,3-3 0 0,0 3 68 0,0 5 12 0,6-6 2 16,-6-2 1-16,3 0-13 0,3 3-2 0,1-3-1 0,-1 0 0 15,-3-3-34-15,3 3-6 0,3-3-2 0,-3 1 0 16,3-1-17-16,0 0-8 0,0-2 0 0,0 2 8 15,0 0-23-15,-3 0-5 0,3 1 0 0,-3-1-566 16,0 3-113-16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25.11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FFFF00"/>
      <inkml:brushProperty name="fitToCurve" value="1"/>
    </inkml:brush>
  </inkml:definitions>
  <inkml:traceGroup>
    <inkml:annotationXML>
      <emma:emma xmlns:emma="http://www.w3.org/2003/04/emma" version="1.0">
        <emma:interpretation id="{02452AD7-0102-4A07-AE1E-89346ADED18F}" emma:medium="tactile" emma:mode="ink">
          <msink:context xmlns:msink="http://schemas.microsoft.com/ink/2010/main" type="writingRegion" rotatedBoundingBox="26555,12479 25669,4740 27940,4480 28826,12219"/>
        </emma:interpretation>
      </emma:emma>
    </inkml:annotationXML>
    <inkml:traceGroup>
      <inkml:annotationXML>
        <emma:emma xmlns:emma="http://www.w3.org/2003/04/emma" version="1.0">
          <emma:interpretation id="{6DC6FBFF-2CDF-446F-8B75-C4B581348867}" emma:medium="tactile" emma:mode="ink">
            <msink:context xmlns:msink="http://schemas.microsoft.com/ink/2010/main" type="paragraph" rotatedBoundingBox="26555,12479 25669,4740 27940,4480 28826,12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501AAB-2F74-4A9C-AA69-B95303CC4073}" emma:medium="tactile" emma:mode="ink">
              <msink:context xmlns:msink="http://schemas.microsoft.com/ink/2010/main" type="line" rotatedBoundingBox="26555,12479 25669,4740 27940,4480 28826,12219"/>
            </emma:interpretation>
          </emma:emma>
        </inkml:annotationXML>
        <inkml:traceGroup>
          <inkml:annotationXML>
            <emma:emma xmlns:emma="http://www.w3.org/2003/04/emma" version="1.0">
              <emma:interpretation id="{C9B98DB1-7904-4067-8EE3-95EF8F1E4E94}" emma:medium="tactile" emma:mode="ink">
                <msink:context xmlns:msink="http://schemas.microsoft.com/ink/2010/main" type="inkWord" rotatedBoundingBox="26555,12479 25669,4740 27940,4480 28826,12219"/>
              </emma:interpretation>
              <emma:one-of disjunction-type="recognition" id="oneOf0">
                <emma:interpretation id="interp0" emma:lang="" emma:confidence="0">
                  <emma:literal>he</emma:literal>
                </emma:interpretation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hr</emma:literal>
                </emma:interpretation>
                <emma:interpretation id="interp3" emma:lang="" emma:confidence="0">
                  <emma:literal>h.</emma:literal>
                </emma:interpretation>
                <emma:interpretation id="interp4" emma:lang="" emma:confidence="0">
                  <emma:literal>"e</emma:literal>
                </emma:interpretation>
              </emma:one-of>
            </emma:emma>
          </inkml:annotationXML>
          <inkml:trace contextRef="#ctx0" brushRef="#br0">1207-3865 1137 0,'0'0'24'0,"0"0"6"0,0 0 1 0,0 0 2 0,0 0-33 0,0 0 0 16,0 0 0-16,0 0 0 0,10 0 68 0,-10 0 6 15,0 0 2-15,0 0 0 0,0-5-46 0,0 5-9 0,0 0-1 0,0 0-1 16,0 0-9-16,-5-9-2 0,5 9 0 0,-10-4 0 15,0-5-8-15,10 9 0 0,0 0 0 0,0 0 8 16,0 0 5-16,0 0 1 0,0 0 0 0,-5-4 0 16,10-1-22-16,-5 5-5 0,-5-9-1 0,5 5 0 15,5-5 5-15,-5 9 1 0,0 0 0 0,0-5 0 32,0 5-18-32,0 0-3 0,0-9-1 0,0 9-393 0,-5-9-78 0</inkml:trace>
          <inkml:trace contextRef="#ctx0" brushRef="#br1" timeOffset="172942.227">1116-2149 550 0,'25'22'12'0,"-25"-22"2"0,-10 0 1 0,10 5 1 0,10-5-16 0,-10 0 0 0,0 0 0 0,0 0 0 15,0 0 28-15,5 4 3 0,0-8 0 0,-10-1 0 16,-5 5 9-16,10-4 3 0,5 4 0 0,-5 0 0 16,0 0-4-16,0 0-1 0,5 9 0 0,-5-9 0 15,5-5-7-15,0-4-2 0,-5 9 0 0,5 0 0 16,6 0-9-16,-11 0-1 0,0-4-1 0,0-1 0 16,10 10-3-16,-10-5-1 0,0-9 0 0,0 9 0 15,0 0-3-15,0 0-1 0,5 0 0 0,-5 0 0 16,-5 0-10-16,5 0 8 0,5-5-8 0,-5 5 8 15,0 0 2-15,0 0 0 0,0 0 0 0,0 0 0 16,10 0-10-16,-10 0 0 0,0 0 0 0,0-9 8 0,10 9 2 16,-10 0 0-16,0 0 0 0,0 0 0 0,10-9 1 0,-10 9 0 15,0 0 0-15,0 0 0 0,0 0-3 0,0 0 0 16,0 0 0-16,0 0 0 0,-10 0-8 0,10 0 8 16,0 0-8-16,0 0 8 0,0 0-8 0,0 0 0 15,0 0 0-15,10 5 8 0,0-5-8 0,-10 0 0 16,0 0 0-16,10 0 0 0,0-5 0 0,-10 5 8 0,0 0-8 15,0 0 8-15,0 0 1 0,0 0 0 16,0 0 0-16,0 0 0 0,0 0 2 0,0 0 0 0,0 0 0 16,0 0 0-16,0 0-3 0,0 0 0 0,0 0 0 0,0 0 0 15,0 0 0-15,0 0-8 0,0 0 12 0,10 9-4 16,5-4-8-16,-15-5 12 0,0 0-12 0,0 0 12 16,10 0-12-16,-10 0 8 0,0 0-8 0,0 0 8 15,0 0-8-15,0 0 0 0,0 0 0 0,0 0 0 16,-10 4 0-16,10-4 8 0,15-4-8 0,-15 4 0 15,0 0 8-15,0 0-8 0,0 0 8 0,10 4-8 16,0-4 8-16,-10 0-8 0,0 0 8 0,0 0-8 16,15 5 0-16,-15-5 0 0,0 0 8 0,0 0-8 15,5 0 0-15,-5 0 8 0,0 0-8 0,0 0 8 16,0 0 3-16,0 0 0 0,0 0 0 0,0 0 0 16,-5 9-3-16,5-9-8 0,0 0 12 0,0 0-4 15,0 0-8-15,0 0 8 0,0 0-8 0,10 4 8 16,0 1-8-16,-10-5 0 0,0 0 0 0,10 4 8 15,1 1-8-15,-11-5 0 0,0 0 0 0,0 0 0 0,0 0 0 16,0 0 8-16,0 0-8 0,0 0 0 0,0 0 0 16,0 0 0-16,10 9 0 0,-10-9 0 0,0 0 0 0,0 0 8 15,10 4-8-15,-10-4 0 0,0 0 8 0,0 0-8 16,0 0 0-16,0 0 8 0,0 0-8 0,10 4 8 16,-10-4-8-16,0 0 8 0,10 9-8 0,-10-9 0 15,0 0 0-15,0 0 8 0,10 9-8 0,-10-9 0 16,0 0 0-16,0 0 0 0,-5 14 0 0,5-14 0 15,10 9 0-15,-10-9 0 0,0 0 0 0,0 0 8 16,0 0-8-16,0 0 0 0,0 0 8 0,0 0-8 0,0 0 8 0,0 0-8 16,10 9 0-16,-10-9 8 0,0 0-8 0,0 0 0 15,10 4 0-15,-10-4 0 0,0 0 8 0,0 9-8 16,0-9 0-16,0 0 8 0,0 0-8 0,0 0 8 16,0 0-8-16,0 0 0 0,10 9 9 0,-10-9-9 15,0 0 8-15,0 0-8 0,5 13 8 0,-5-13-8 16,0 0 0-16,0 0 9 0,0 0-9 0,0 0 0 15,10 9 8-15,-10-9-8 0,0 0 0 0,0 0 0 16,0 0 8-16,0 0-8 0,0 0 0 0,0 0 0 16,0 0 9-16,0 0-9 0,0 0 0 0,0 0 9 15,-5 9-9-15,5-9 10 0,5 9-10 0,-5-9 10 16,0 0-10-16,0 0 0 0,0 0 0 0,0 0 8 16,0 0-8-16,10 14 0 0,-10-14 0 0,0 0 8 15,5 4-8-15,-5-4 0 0,0 0 0 0,0 0 0 16,0 0 0-16,0 0 0 0,0 0 0 0,0 0 0 0,0 0 0 0,5 13 8 15,-5 1-8-15,0-14 0 0,-10 9 0 0,10-9 0 16,10 4 0-16,-10-4 0 0,0 0 0 0,0 0 0 16,0 0 0-16,0 0 0 0,0 0 0 0,0 0 0 15,0 0 0-15,0 0 0 0,15 5 0 0,-15-5 8 16,0 0-8-16,0 0 0 0,10 4 0 0,-10-4 0 16,0 0 0-16,5 9 0 0,-5-9 0 0,0 0 0 15,0 18 8-15,-5-5-8 0,-5-13 0 0,10 0 0 16,10 0 0-16,-10 0 0 0,0 0 0 0,0 0 0 0,0 0 0 0,0 0 0 15,0 0 0-15,0 0 0 0,0 0 0 0,0 0 0 16,15 0 0-16,-15 0 0 0,-5 9 0 0,5-9 8 16,0 0-8-16,0 0 0 0,0 0 0 0,5 5 8 15,-5-5-8-15,0 0 0 0,0 0 0 0,5 4 0 16,-5-4 0-16,0 0 0 0,0 0 0 0,0 0 0 16,0 0 0-16,0 0 8 0,0 0-8 0,0 0 0 15,10 9 0-15,-10 0 8 0,-10 5-8 0,10-14 0 16,16 4 0-16,-16-4 0 0,0 0 8 0,0 0-8 15,0 0 0-15,0 0 0 0,0 0 0 0,0 9 0 16,-6 0 0-16,6-9 0 0,6-5 0 0,-6 5 8 16,-11 9-8-16,11-9 0 0,0 0 9 0,0 0-9 15,0 0 8-15,0 0-8 0,5 9 10 0,6-4-10 16,4-1 9-16,-15-4-9 0,-5 14 8 0,10-5-8 16,5-5 0-16,-10-4 0 0,5 18 8 0,-5-18-8 15,0 0 0-15,0 0 8 0,0 0-8 0,-5 4 8 16,-10 1-8-16,15-5 0 0,10 9 0 0,-10-9 0 15,-5 0 0-15,5 0 0 0,0 0 0 0,0 0 0 16,0 0 0-16,0 0 0 0,0 0 0 0,10 4 0 0,5-4 0 16,-15 0 0-16,-5 5 0 0,5-5 0 0,10 13 0 15,-10-13 0-15,0 0 0 0,0 0 0 0,0 0 0 0,0 0 0 16,5 14 0-16,-5-6 0 0,-10-3 0 0,10-5 0 16,5 4 0-16,-5-4 0 0,0 9 0 0,0-9 0 15,5 9 0-15,-5-9 0 0,5 5 0 0,-5-5 0 16,-5 4 0-16,5-4 0 0,15 5 0 0,-15-5 0 15,0 0 0-15,5 4 0 0,5 1 0 0,-10-5 0 16,0 0 0-16,0 0 0 0,0 0 0 0,0 0 0 16,10 4 0-16,-10 5 0 0,-10-4 0 0,10-5 0 0,15 13 0 15,-15-4 0-15,0-5 0 0,0-4 0 0,0 0 0 16,0 0 0-16,5 5 0 0,-5-5 0 0,-5 9 0 0,10 0 0 16,10-5 0-16,-15-4 0 0,0 0 0 0,0 0 0 15,5 5 0-15,-5-5 0 0,0 13 0 0,-5 0 0 16,5-13 0-16,0 0 0 0,0 0 0 0,-5 9 0 15,-5 0 0-15,10-9 0 0,0 0 0 0,0 0 0 16,0 0 0-16,5 9 0 0,-5-9 0 0,10 9 0 16,0 0 0-16,-10-9 0 0,0 0 0 0,5 9 0 15,5-9 0-15,-10 0 0 0,0 0 0 0,0 0 0 16,10 9 0-16,-10-9 0 0,0 0 0 0,0 0 0 16,0 0 0-16,0 9 0 0,0 4 0 0,0-4 0 15,-10-4 0-15,10-5 0 0,10 4 0 0,-10-4 0 16,5 18 0-16,-5-18 0 0,0 0 0 0,5 5 0 15,5-1 0-15,-10-4 0 0,0 0 0 0,11 4 0 16,-6 5 0-16,-5-9 0 0,0 0 0 0,0 0 0 16,0 0 0-16,0 0 0 0,0 9 8 0,-5 0-8 0,0-9 0 15,5 0 0-15,0 0 0 0,0 5 0 0,-6-1 0 16,6-4 8-16,6 9-8 0,-6-9 0 0,0 0 0 0,0 0 0 16,0 0 0-16,10 9 0 0,0-4 0 0,-10-5 0 15,-5 4 0-15,5-4 0 0,10 5 0 0,-10-5 0 16,0 0 8-16,0 0-8 0,0 0 0 0,5 8 0 15,-5-8 0-15,-5 5 0 0,0-5 0 0,5 0 0 16,0 0 0-16,0 0 0 0,0 0 0 0,0 13 0 16,0-13 0-16,0 0 0 0,0 0 0 0,0 0 0 0,-5 14 0 0,10-5 8 15,5-5-8-15,-10-4 0 0,0 0 0 16,0 0 0-16,5 9 0 0,-5-9 0 0,0 0 0 0,0 0 0 16,0 0 0-16,0 0 0 0,0 0 0 0,0 0 0 15,-5 5 0-15,5-5 0 0,0 0 0 0,0 0 0 16,0 0 0-16,0 0 0 0,0 22 0 0,5-9 0 15,-5-13 0-15,0 0 0 0,0 0 0 0,5 5 0 16,5 4 0-16,-10-9 0 0,0 0 0 0,0 0 0 16,10 0 0-16,-10 0 0 0,0 0 0 0,0 0 0 15,0 0 0-15,0 9 0 0,0-9 0 0,-5 4 0 16,-5 1 0-16,10-5 0 0,5 13 0 0,-5-13 0 16,0 0 0-16,0 0 0 0,0 0 0 0,0 0 0 15,5 9 0-15,-5-9 0 0,-5 4 0 0,5-4 0 16,10 0 0-16,-10 0 0 0,0 0 0 0,0 0 0 15,0 9 0-15,0-9 0 0,0 0 0 0,0 14 0 16,5-5 0-16,-5-9 0 0,0 0 0 0,-5 9 0 16,-5-5 0-16,10-4 0 0,0 0 0 0,0 0 0 0,5 13 0 15,-5-13 0-15,0 0 0 0,0 0 0 16,10 9 0-16,-10-9 0 0,0 0 0 0,0 0 0 0,10 9 0 0,-10-9 0 16,0 0 0-16,0 0 0 0,0 0 0 15,0 0 0-15,0 0 0 0,0 9 0 0,-10 5 0 0,10-14 0 16,0 0 0-16,0 9 0 0,-5 0 0 0,5-9 0 15,0 0 0-15,0 0 0 0,0 0 0 0,0 0 0 16,0 0 0-16,5 0 0 0,5 4 0 0,-10-4 0 16,0 0 0-16,0 0 0 0,5 9 0 0,-5-9 0 15,0 0 0-15,0 0 0 0,0 0 0 0,0 0 0 0,0 0 0 16,0 4 0-16,-5 5 0 0,5-9 0 0,0 0 0 16,0 0 0-16,0 0 0 0,0 0 0 0,5 5 0 0,-5-5 0 15,10 9 0-15,-10-5 0 0,0 5 0 0,0-9 0 16,10 0 0-16,-10 0 0 0,0 0 0 0,0 0 0 15,5 9 0-15,-5-9 0 0,0 0 0 0,0 0 0 16,0 0 0-16,0 0 0 0,0 0 0 0,0 5 0 16,0-1 0-16,0-4 0 0,0 0 0 0,0 5 0 15,0-5 0-15,0 0 0 0,0 0 0 0,0 0 0 16,5 8 0-16,-5-8 0 0,0 0 0 0,5 5 0 16,5-1 0-16,-10-4 0 0,0 0 0 0,0 0 0 15,0 0 0-15,0 0 0 0,0 0 0 0,0 0 0 16,5 9 0-16,0 0 0 0,-5-9 0 0,0 0 0 15,0 0 0-15,0 0 0 0,5 0 0 0,-5 0 8 16,0 0-8-16,0 0 0 0,0 0 0 0,5 9 0 16,5-4 0-16,-10-5 0 0,0 0 0 0,5 0 0 15,5 4 0-15,-10-4 0 0,0 0 0 0,0 0 0 0,0 0 0 16,0 0 0-16,0 0 0 0,0 5 0 0,0-1 0 0,0-4 0 16,0 0 0-16,0 0 0 0,0 0 0 0,0 0 0 15,0 0 0-15,0 0 0 0,0 0 0 0,0 0 0 16,0 0 0-16,0 0 0 0,0 0 0 0,0 0 0 15,0 0 0-15,10 9 0 0,-4-9 0 0,-6 0 0 16,0 4 0-16,0-4 0 0,0 0 0 0,0 0 0 16,0 0 0-16,0 0 0 0,0 0 0 0,0 0 0 15,5 9 0-15,-5-9 0 0,0 0 0 0,0 0 0 16,0 0 0-16,0 0 0 0,0 0 0 0,0 0 0 0,0 0 0 16,10-4 0-16,0 4 0 0,-10-5 0 0,-5 1 0 15,5 4 0-15,5-4 0 0,-5 4 8 0,0 0-8 0,0 0 0 16,0 0 0-16,0 0 0 0,5-9 8 0,-5 9-8 15,-5-9 0-15,5 9 0 0,0 0 0 0,0 0 8 16,0 0-8-16,0 0 0 0,0 0 0 0,0-5 0 16,0 5 0-16,0 0 0 0,0 0 9 0,0-9-9 15,0-4 0-15,0 4 8 0,0 0-8 0,0 9 0 16,0-4 0-16,0 4 0 0,0 0 0 0,0 0 8 16,0 0-8-16,0 0 0 0,0 0 0 0,0 0 0 15,-5-14 0-15,5 14 0 0,0 0 0 0,0 0 0 16,0 0 0-16,0 0 0 0,0-4 0 0,5-5 8 15,-5 0-8-15,0 9 0 0,0-5 0 0,0 5 0 16,0 0 0-16,0 0 0 0,0-9 0 0,0 5 8 16,0-1-8-16,0-8 0 0,0 0 0 0,0-1 0 15,0 14 0-15,0 0 0 0,0-9 0 0,0 9 0 0,0 0 0 0,0 0 0 16,0 0 0-16,0 0 0 0,0 0 0 16,0 0 0-16,0 0 0 0,0-13 8 0,5-1-8 0,-5 14 0 15,0 0 0-15,5-4 8 0,-5 0-8 0,0 4 0 16,0 0 0-16,0-9 8 0,5-5-8 0,-5 14 0 15,0 0 0-15,0 0 0 0,-5-13 0 0,10 4 0 16,-5 9 0-16,-5-14 8 0,0 14-8 0,5 0 0 16,0 0 0-16,5-13 0 0,5 9 0 0,-10 4 0 15,0 0 0-15,0 0 0 0,0-14 8 0,0 5-8 16,0 9 10-16,0 0-10 0,0 0 0 0,0 0 8 0,0 0-8 0,0-4 0 16,0 4 0-16,0 0 8 0,5-18-8 15,-5 0 0-15,0 18 0 0,0 0 0 0,0 0 0 16,-5-4 0-16,5-1 0 0,0 5 0 0,0-9 0 0,0 0 0 15,0 9 8-15,0 0-8 0,0 0 0 0,5-13 0 16,-5 4 0-16,0-5 0 0,0 10 0 0,0 4 0 16,5-13 8-16,0 4-8 0,-10 0 0 0,5 9 0 15,0 0 0-15,0 0 0 0,0 0 0 0,0-5 0 16,-5 1 0-16,5 4 8 0,0 0-8 0,0 0 0 16,-5 0 0-16,5 0 0 0,0-14 8 0,0 14-8 15,0 0 0-15,0 0 0 0,0 0 0 0,0 0 0 16,5-9 0-16,-5 9 0 0,0 0 0 0,0 0 0 15,0 0 0-15,0 0 0 0,0 0 0 0,0 0 0 16,0 0 0-16,0 0 0 0,0 0 0 0,0-4 0 16,-10-5 0-16,10 9 0 0,5-9 0 0,-5-4 0 15,0 4 0-15,0 9 0 0,0 0 0 0,0 0 0 16,0 0 8-16,0 0-8 0,0 0 0 0,0 0 0 16,0 0 0-16,0 0 8 0,5-14-8 0,-5 10 0 0,0 4 0 0,0 0 0 15,0 0 8-15,0 0-8 0,0 0 0 0,5-9 0 16,0 0 0-16,-5 9 0 0,0 0 0 0,0 0 0 15,0 0 0-15,0 0 0 0,0 0 8 0,0 0-8 16,0-9 0-16,5 0 0 0,5 5 8 0,-10 4-8 16,0 0 0-16,0 0 0 0,0-9 9 0,0 9-9 15,0 0 8-15,0 0-8 0,5-9 0 0,-5 9 8 16,0 0-8-16,5-9 0 0,-10 0 8 0,5 9-8 16,5-5 0-16,-5 5 8 0,0 0-8 0,0 0 0 0,5-13 0 15,-5 13 0-15,0 0 0 0,0 0 0 0,5-9 9 0,0 0-9 16,0 0 0-16,-5 9 0 0,5-4 0 0,-5 4 0 15,0-9 0-15,5 0 0 0,-5 9 0 0,0 0 0 16,0 0 0-16,0-9 8 0,5 0-8 0,-5 9 0 16,0-13 0-16,5 4 0 0,-5 9 0 0,0 0 0 15,0 0 0-15,0 0 0 0,5-9 0 0,-5 4 0 16,0 5 0-16,0 0 0 0,0 0 0 0,5-9 0 16,5 0 0-16,-10 9 0 0,0 0 0 0,0-9 0 15,5-4 0-15,-5 13 0 0,0 0 8 0,5-9-8 16,-5 9 0-16,0 0 0 0,5-13 0 0,-5 13 0 15,0 0 0-15,5-9 0 0,-5-5 0 0,0 14 0 16,0 0 0-16,0 0 0 0,5-9 0 0,-5 9 0 16,0 0 0-16,0 0 0 0,0 0 0 0,5-9 0 15,0-4 0-15,-5 13 0 0,0 0 0 0,0 0 0 16,6-9 0-16,-1 0 0 0,0-4 0 0,-5-1 0 0,0 14 0 0,5-4 8 16,-5 4-8-16,0 0 0 0,0 0 0 15,0 0 0-15,0 0 0 0,0 0 0 0,5-9 0 0,-5 0 0 16,0 9 0-16,0 0 8 0,10-9-8 0,-10 9 0 15,5-9 0-15,0 0 0 0,-5 9 0 0,5-4 0 16,0-10 8-16,-5 5-8 0,0 9 0 0,0 0 9 16,0 0-9-16,0 0 0 0,5-13 8 0,-5 13-8 15,10-13 0-15,-10 4 0 0,0 0 8 0,0 9-8 16,5-14 0-16,5 1 0 0,-5 4 0 0,-5 9 0 16,0 0 0-16,0 0 0 0,0 0 0 0,5-9 0 15,-5 9 0-15,0 0 0 0,10-9 0 0,-5-4 0 16,-5 13 0-16,0 0 0 0,0 0 0 0,0 0 0 15,10-9 8-15,-5 0-8 0,-5 9 0 0,0 0 0 0,0 0 0 0,0 0 0 16,0-9 8-16,5-5-8 0,0 6 0 0,0 3 0 16,-5 5 0-16,0 0 0 0,5-13 0 0,-5 13 0 15,10-9 0-15,-5 4 0 0,-5 5 0 0,5-9 0 16,-5 9 0-16,0 0 0 0,0 0 0 0,10-4 0 16,-5-1 0-16,-5 5 0 0,0 0 0 0,5-9 0 15,1 1 0-15,-6-1 0 0,0 9 0 0,5-5 0 16,-5 5 8-16,0 0-8 0,0 0 0 0,0 0 0 15,10-9 0-15,-10 9 0 0,0-13 0 0,5 4 0 16,-5 9 0-16,0 0 0 0,10-9 8 0,-10 9-8 16,5-9 0-16,-5 9 0 0,0 0 0 0,5-5 0 15,0 1 0-15,0-5 0 0,-5 9 0 0,0-4 0 16,0-5 0-16,0 9 0 0,5-5 0 0,-5 1 0 0,0 4 8 16,0 0-8-16,0-9 0 0,0 9 0 0,10-9 8 0,-10 9-8 15,0-9 0-15,5 0 0 0,5 5 0 16,-10 4 0-16,5-9 0 0,0 4 0 0,0 1 0 0,-5 4 0 15,5-9 0-15,0 4 0 0,0 1 0 0,-5 4 0 16,5-9 0-16,-5 0 0 0,0 4 0 0,0 5 0 16,0 0 0-16,5-4 0 0,-5-5 8 0,5 9-8 15,-5 0 0-15,0 0 0 0,10-9 0 0,-10 9 0 16,0 0 0-16,5-9 0 0,5 5 0 0,-10 4 0 16,0 0 0-16,5-9 0 0,0 4 0 0,-5 5 0 15,0 0 0-15,0 0 0 0,5-9 0 0,-5 9 0 16,5-9 0-16,0 5 0 0,-5-1 8 0,0 5-8 15,5-4 0-15,-5 4 0 0,0 0 0 0,0 0 0 0,0 0 0 0,6-9 0 16,4 0 0-16,-10 9 0 0,0-13 8 0,5 8-8 16,5 5 0-16,-10 0 0 0,0-9 0 0,5 5 0 15,0-1 9-15,-5 5-9 0,5-9 0 0,-5 9 9 16,0 0-9-16,0-4 8 0,0 4-8 0,5-4 8 16,-10-1-8-16,5 5 0 0,10-4 0 0,-10-1 8 15,0 1-8-15,0 4 0 0,0 0 9 0,0 0-9 16,0 0 0-16,0 0 9 0,0 0-9 0,10-9 0 15,0 4 8-15,-10 5-8 0,0 0 0 0,5-4 0 16,5-1 0-16,-10 5 0 0,0 0 0 0,0 0 0 16,0 0 9-16,0-9-9 0,5 0 0 0,-5 5 9 15,0-1-9-15,0 5 0 0,0 0 0 0,0 0 8 16,0 0-8-16,0 0 0 0,0 0 0 0,10-8 0 16,-5-1 0-16,-5 9 0 0,0 0 0 0,5-9 0 15,5 0 0-15,-10 0 0 0,0 4 0 0,5-4 0 0,-5 9 0 16,0 0 0-16,0 0 0 0,0 0 0 0,5-9 0 0,0 1 0 15,-5 8 0-15,0 0 0 0,0 0 0 0,5-9 0 16,0 0 8-16,0 0-8 0,0 0 0 0,-5 9 0 16,0 0 0-16,0 0 8 0,5-9-8 0,-5 9 0 15,0 0 0-15,5-5 0 0,5-4 0 0,-10 9 0 16,0 0 0-16,5-9 0 0,-5 9 0 0,0 0 0 16,0 0 0-16,6-8 0 0,-1-6 0 0,0 10 0 15,-5 4 0-15,0 0 0 0,5-9 0 0,0 0 0 16,-5 9 0-16,0 0 0 0,5-14 0 0,-5 14 8 0,0 0-8 0,5-4 0 15,5-5 0-15,-10 0 0 0,0 9 0 0,5-4 0 16,0-1 0-16,-5 5 0 0,0 0 0 16,0 0 0-16,5-9 0 0,-5 9 0 0,5-9 8 0,-5 9-8 15,0 0 0-15,0 0 0 0,10-4 0 0,-10 4 0 16,0 0 0-16,0 0 0 0,5-14 0 0,5 1 0 16,-10 4 0-16,0 9 0 0,0 0 0 0,5-4 0 15,5-5 0-15,-10 9 0 0,0 0 0 0,10-5 0 16,-5-4 0-16,-5 9 0 0,0 0 0 0,0 0 0 15,0 0 0-15,0 0 0 0,5-4 0 0,5-5 0 16,-5 4 0-16,-5 5 0 0,0 0 0 0,0 0 0 16,5-9 0-16,-5 9 0 0,5-9 0 0,-5 9 0 15,5-8 0-15,-5 8 0 0,0 0 0 0,0 0 0 16,0 0 0-16,0 0 0 0,0 0 0 0,10-5 0 16,-10 5 0-16,0 0 8 0,5-4-8 0,0-5 0 0,0 0 0 15,-5 9 0-15,0 0 0 0,0 0 0 16,0-5 0-16,5-4 0 0,-5 0 0 0,0 9 0 0,0 0 0 15,0 0 0-15,0 0 0 0,0 0 0 0,0 0 0 0,0 0 0 16,0 0 0-16,0 0 0 0,11-9 0 0,-11 9 0 16,0 0 0-16,5 0 0 0,-5 0 0 0,0 0 0 15,0 0 0-15,0 0 0 0,0 0 0 0,10-4 0 16,0-5 0-16,-10 9 0 0,0 0 0 0,0 0 0 16,0 0 0-16,0 0 0 0,0 0 0 0,10-4 0 15,-5-1 0-15,-5 5 0 0,0 0 0 0,0 0 0 0,0 0 0 16,10-9 0-16,-10 9 8 0,0 0-8 15,5-9 8-15,-5 9-8 0,5-4 0 0,-5 4 0 0,0 0 0 16,0 0 0-16,0 0 0 0,10-9 0 0,-10 9 0 0,0 0 0 16,0 0 0-16,5-5 0 0,0-4 0 0,-5 9 0 15,0 0 0-15,0 0 0 0,10-4 0 0,-10 4 0 16,5-9 0-16,-5 9 0 0,0 0 0 0,10-4 0 16,-10 4 0-16,0 0 0 0,0 0 0 0,5-9 0 15,-5 9 0-15,0 0 0 0,5-9 0 0,-5 9 0 16,0 0 0-16,10 0 0 0,-10 0 0 0,0 0 0 15,0 0 0-15,0 0 0 0,5-9 0 0,-5 9 0 16,10-5 0-16,-10 5 0 0,0 0 0 0,0 0 0 16,0 0 0-16,0 0 0 0,10-9 0 0,-10 9 0 15,0 0 0-15,0 0 0 0,5-4 0 0,-5 4 0 16,0 0 0-16,0 0 0 0,0 0 0 0,0 0 0 16,0 0 0-16,10-5 0 0,-10 5 0 0,0 0 0 15,0 0 0-15,0 0 0 0,10-9 0 0,1 5 0 16,-11 4 0-16,0 0 0 0,0 0 0 0,0 0 0 0,0 0 0 0,0 0 0 15,0 0 0-15,5-4 0 0,-5 4 0 16,0 0 0-16,0 0 0 0,0 0 0 0,15-5 0 0,-15 5 0 16,0 0 0-16,0 0 0 0,5-4 0 0,-5 4 0 15,0 0 0-15,0 0 0 0,0 0 0 0,10-9 0 16,0 4 0-16,-5 1 0 0,5-5 0 0,-10 9 0 16,0 0 0-16,0 0 0 0,10-5 0 0,-10 5 0 15,-5-4 0-15,5 4 0 0,10 0 0 0,-10 0 0 16,0 0 0-16,0 0 0 0,0 0 0 0,5 0 0 15,-5 0 0-15,0-5 0 0,-5 5 0 0,5 0 0 0,0 0 0 16,0 0 0-16,0 0 0 0,0 0 0 0,0 0 0 16,10-9 0-16,0 9 0 0,-10 0 0 0,0 0 0 0,5-4 0 15,0 4 0-15,-5 0 0 0,0 0 0 0,0 0 0 16,0 0 0-16,0 0 0 0,0 0 0 0,0 0 0 16,0 0 0-16,0 0 0 0,0 0 0 0,0 0 0 15,0-5 0-15,0 5 0 0,0 0 0 0,0 0 0 16,0 0 0-16,0 0 0 0,0 0 0 0,5 0 0 15,5 0 0-15,-10 0 0 0,0 0 0 0,5-4 0 16,5 4 0-16,-10 0 0 0,0 0 0 0,0 0 0 16,0 0 0-16,0 0 0 0,0 0 0 0,0 0 0 15,0 0 0-15,0 0 0 0,0 0 0 0,5 0 0 16,-5 0 0-16,0 0 0 0,0 0 0 0,0 0 0 16,0 0 0-16,0 0 0 0,0 0 0 0,5-4 0 15,5-1 0-15,-10 5 0 0,0 0 0 0,5 0 0 16,0 0 0-16,-5 0 0 0,0 0 0 0,0 0 0 15,0 0 0-15,0 0 0 0,0 0 0 0,0 0 0 0,-5 0 0 16,5 0 0-16,0 0 0 0,0-4 0 0,0 4 0 0,0 0 0 16,0 0 0-16,0 0 0 0,0 0 0 0,0 0 0 15,0 0 0-15,10-5 0 0,-5 1 0 0,-5 4 0 16,0 0 0-16,6 0 0 0,-1 0 0 0,-5 0 0 16,0 0 0-16,0 0 0 0,0 0 0 0,0 0 0 15,0 0 0-15,0 0 0 0,-5 0 0 0,5 0 0 16,0 0 0-16,0 0 0 0,0 0 0 0,0 0 0 0,0 0 0 15,10-5 0-15,-10 5 0 0,0 0 0 16,0 0 0-16,0-4 0 0,10 4 0 0,-10 0 0 0,0 0 0 0,0 0 0 16,5 0 0-16,-5 0 0 0,0 0 0 0,0 0 0 15,0 0 0-15,0 0 0 0,0 0 0 0,0-5 0 16,0 5 0-16,0 0 0 0,0 0 0 0,0 0 0 16,0 0 0-16,0 0 0 0,0 0 0 0,5 0 0 15,5 0 0-15,-10 0 0 0,0 0 0 0,5-4 0 16,0 4 0-16,-5 0 0 0,0 0 0 0,0-5 0 15,10 5 0-15,-10 0 0 0,0 0 0 0,0 0 0 16,0 0 0-16,0 0 0 0,0 0 0 0,0-4 0 16,-5-1 0-16,5 5 0 0,0 0 0 0,0 0 0 15,0 0 0-15,0 0 0 0,0 0 0 0,5-4 0 16,0 4 0-16,-5 0 0 0,0-5 0 0,0 1 0 16,0 4 0-16,0 0 0 0,0 0 0 0,0 0 0 15,0 0 0-15,0 0 0 0,0 0 0 0,0 0 0 16,0 0 0-16,0 0 0 0,0 0 0 0,0-9 0 15,0 5 0-15,0 4 0 0,0-5 0 0,0 5 0 16,0 0 0-16,0 0 0 0,0 0 0 0,0-4 0 0,0 4 0 0,0 0 0 16,0-9 0-16,0 9 0 0,10 0 0 0,-10 0 0 15,0 0 0-15,0 0 0 0,0 0 0 0,0 0 0 16,0 0 0-16,-5-5 0 0,0 1 0 0,5 4 0 16,0 0 0-16,-5-5 0 0,0 1 0 0,5 4 0 15,0 0 8-15,0 0-8 0,0 0 0 0,-5-5 0 16,5 1 0-16,0-1 0 0,10 5 0 0,-10 0 0 15,0 0 0-15,0-4 0 0,0 8 0 0,0-4 0 0,0 0 0 16,0 0 0-16,0 0 0 0,0 0 0 0,0 0 0 16,0-4 0-16,-10 4 0 0,10 0 0 0,0 0 0 0,0-9 0 15,-5 5 0-15,5 4 0 0,0 0 0 0,0 0 0 16,0 0 0-16,0 0 0 0,0 0 0 0,0-5 0 16,5 1 0-16,-5 4 0 0,0-5 0 0,0 1 0 15,5-5 0-15,-5 9 0 0,-5-9 0 0,5 9 0 16,0 0 0-16,0 0 0 0,0 0 0 0,-5-5 0 15,0 1 0-15,5-1 0 0,0 5 0 0,0 0 0 16,0-4 0-16,0 4 0 0,0 0 0 0,0-9 0 16,0 9 0-16,0 0 0 0,0 0 0 0,5-9 0 15,-5 9 0-15,0 0 0 0,-5-4 0 0,5 4 0 16,0 0 0-16,0 0 0 0,0 0 0 0,0 0 0 16,0 0 0-16,0 0 0 0,5-9 0 0,-10 4 0 15,0 1 0-15,5 4 0 0,0-9 0 0,0 9 0 16,0-5 0-16,0 5 0 0,-5-4 0 0,5 4 0 15,0 0 0-15,0 0 0 0,-5-9 0 0,10 4 0 16,0 5 0-16,-5 0 0 0,-5-4 0 0,5 4 0 0,0 0 0 0,0 0 0 16,0 0 0-16,-5-9 0 0,5 5 0 15,0 4 0-15,0 0 0 0,-5-5 0 0,0 1 0 0,5 4 0 16,0 0 0-16,0 0 0 0,0 0 0 0,0 0 0 16,0 0 0-16,0-9 0 0,0 9 0 0,0-5 0 15,0-4 0-15,0 5 0 0,5-1 0 0,-5 5 0 16,0 0 0-16,0 0 0 0,0 0 0 0,0 0 0 15,0 0 0-15,-5-9 0 0,5 9 0 0,0 0 0 16,0 0 0-16,0-9 0 0,-5 5 0 0,5 4 0 0,0 0 0 16,0 0 0-16,0 0 0 0,0 0 0 0,0 0 0 15,5-9 0-15,0-4 0 0,-5 13 0 0,0 0 0 16,0-5 0-16,5-4 0 0,-5 9 0 0,0 0 0 0,0 0 0 16,0 0 0-16,0 0 0 0,0 0 0 0,0-9 0 15,-5 5 0-15,5-5 0 0,0 9 0 0,-5-5 0 16,5 1 0-16,0 4 0 0,0 0 0 0,0 0 0 15,0 0 0-15,0 0 0 0,-5-9 0 0,10 0 0 16,-5 5 0-16,0 4 0 0,0 0 0 0,0 0 0 16,5-9 0-16,-5 9 0 0,0 0 0 0,0 0 0 15,0 0 0-15,0 0 0 0,0 0 0 0,-5-5 0 16,0 1 0-16,5 4 0 0,0 0 0 0,-5-5 0 16,5 5 0-16,0 0 0 0,0 0 0 0,0 0 0 15,5-4 0-15,-5 4 0 0,0-5 0 0,0 1 0 16,5-1 0-16,-5 5 0 0,0 0 0 0,0 0 0 15,0 0 0-15,0 0 0 0,0 0 0 0,0 0 0 16,0 0 0-16,0 0 0 0,0 0 0 0,-5-4 0 0,0-1 0 16,5 5 0-16,0 0 0 0,0 0 0 0,0 0 0 0,0 0 0 15,0 0 0-15,0 0 8 0,0 0-8 0,0 0 0 16,0 0 0-16,0-4 0 0,5 0 0 0,-5 4 0 16,0 0 0-16,0 0 0 0,0 0 0 0,0 0 0 15,0 0 0-15,0 0 0 0,-5-9 0 0,5 9 0 16,0 0 0-16,-5-5 0 0,-1 1 0 0,6 4 0 15,0 0 0-15,0 0 0 0,-5-9 0 0,5 9 0 16,0 0 0-16,5-5 0 0,-5 1 0 0,0 4 0 0,0 0 0 16,0-5 0-16,6 1 0 0,-6 4 0 0,0 0 0 15,0 0 0-15,0 0 0 0,0 0 0 0,0 0 0 0,-6-5 0 16,6 5 0-16,0 0 0 0,0 0 0 0,0-9 0 16,-5 9 0-16,5 0 0 0,0 0 12 0,0 0-4 15,0 0-8-15,0 0 0 0,0 0 0 0,0-8 0 16,0 3 0-16,0 5 0 0,0-4 0 0,0 4 0 15,5-5 0-15,-5 5 0 0,0 0 0 0,0 0 0 16,0 0 0-16,0 0 0 0,0 0 0 0,-5-4 0 16,5-1 0-16,0 5 0 0,0 0 0 0,0-4 0 15,-5 4 0-15,5 0 0 0,0 0 0 0,0 0 0 16,0 0 0-16,0 0 0 0,0 0 0 0,0-5 0 16,5 5 0-16,-5 0 8 0,0 0-8 0,0 0 0 15,5-4 0-15,-5 4 0 0,0 0 8 0,0 0-8 16,0 0 0-16,0 0 0 0,0 0 0 0,-5 0 0 15,5 0 0-15,0 0 0 0,0 0 0 0,0 0 0 16,-5 0 0-16,5 0 0 0,0 0 0 0,0 0 0 16,0 0 0-16,0 0 0 0,0 0 0 0,5-5 0 0,-5 1 0 15,5-1 0-15,-5 5 0 0,0-4 0 0,0 4 0 0,0 0 0 16,0 0 0-16,0 0 0 0,0 0 0 0,0 0 0 16,0 0 0-16,-5-5 8 0,0 5-8 0,5 0 0 15,0 0 0-15,-5 0 0 0,0 0 0 0,5 0 0 16,0 0 0-16,0 0 0 0,0 0 0 0,0 0 0 15,0 0 0-15,5-4 0 0,-5-1 0 0,0 5 0 16,0 0 0-16,0 0 0 0,5-4 0 0,-5 4 0 16,0 0 0-16,0 0 0 0,-5 0 0 0,5 0 0 0,0 0 0 15,-5-4 0-15,0-1 0 0,5 5 0 0,0 0 0 16,0 0 0-16,0 0 0 0,-5 5 0 0,0-10 0 0,5 5 0 16,0 0 0-16,0 0 0 0,0 0 8 0,0 0-8 15,0 0 0-15,0 0 0 0,0 0 0 0,0 0 0 16,0 0 0-16,0 0 0 0,0 0 0 0,0 0 0 15,0 0 0-15,0 0 0 0,0 0 0 0,-5 0 0 16,-5 0 0-16,10 0 0 0,0 0 0 0,0 0 0 16,0 0 0-16,0 0 0 0,0 0 0 0,0 0 0 15,0 0 0-15,0 0 0 0,0 0 0 0,0 0 8 16,0-4-8-16,0 4-11 0,0 0 3 0,0 0 0 16,0 0 8-16,0 0 8 0,0 0-8 0,-10 0 11 15,0-5-11-15,10 5 0 0,0 0 0 0,-10 0 8 16,5-4-8-16,5 4 0 0,0 0 0 0,0 0 0 15,0 0 0-15,0 0 0 0,-5 0 0 0,0 0 0 16,10-5 0-16,-5 5 0 0,-10-4 0 0,10 4 0 16,5 0 0-16,-5 0 0 0,0 0 0 0,0 0 0 0,0 0 0 0,0 0 0 15,0 0 0-15,-10-5 0 0,-5 5 0 16,15 0 0-16,0 0 0 0,-5-4 0 0,5 4 0 0,0 0 0 16,0 0 0-16,0 0 0 0,0 0 0 0,0 0-9 15,0 0 0-15,0 0 0 0,0 0 9 0,0 0 11 16,0 0-3-16,0 0 0 0,0 0-8 0,0 0 0 15,0 0 0-15,0 0 0 0,0 0 0 0,0 0-11 16,0 0 3-16,0 0 0 0,0 0 8 0,0 0 12 16,0 0-2-16,0 0-1 0,0 0-9 0,0 0 0 15,0 0 0-15,-15-9 0 0,15 9 0 0,0 0 0 0,0 0 0 16,0 0 0-16,0 0 0 0,0 0 0 0,0 0 0 0,-10-5 0 16,10 5 0-16,0 0-11 0,0 0 3 0,0 0 0 15,0 0 8-15,0 0 9 0,0 0-1 0,0 0-8 16,0 0 10-16,0 0-10 0,0 0 8 0,0 0-8 15,0 0 0-15,0 0 0 0,-5-4 0 0,5 4 0 16,-10-5 0-16,10 5 0 0,0 0 0 0,0 0 0 16,0 0-10-16,0 0 10 0,0 0-13 0,0 0 5 15,0 0 8-15,0 0 14 0,0 0-3 0,0 0-1 16,0 0-10-16,-10-4-17 0,10 4 4 0,0 0 1 16,0 0 12-16,0 0 0 0,0 0 0 0,0 0 0 15,-11-9 10-15,11 9-2 0,0 0 0 0,-5 0 0 16,5 0-8-16,0 0 8 0,0 0-8 0,0 0 8 15,0 0-8-15,0 0 0 0,0 0 0 0,0 0 0 16,-10-9 0-16,10 9 0 0,0 0 0 0,0 0 0 0,0 0-14 16,0 0 2-16,-10-4 0 0,10 4 0 0,0 0 12 15,0 0 16-15,0 0-3 0,0 0-1 0,0 0-12 0,0 0 0 16,0 0 0-16,0 0 0 0,-10-5 0 0,10 5 0 16,0 0 0-16,0 0 0 0,0 0 0 0,0 0 0 15,0 0 0-15,0 0 0 0,0 0 0 0,0 0-16 16,0 0 3-16,0 0 1 0,0 0 20 0,-5-4 4 15,5 4 0-15,0 0 1 0,-15 0-13 0,15 0 0 16,0 0 0-16,0 0 0 0,0 0 0 0,0 0-16 16,0 0 3-16,-10-5 1 0,10 5 12 0,0 0 16 15,-5-4-3-15,5 4-1 0,0 0-12 0,0 0 0 16,0 0 0-16,0 0 0 0,0 0 0 0,-10 0 0 0,10 0 0 16,-10 0 0-16,0-5 0 0,10 5-13 0,0 0 1 0,0 0 0 15,0 0 12-15,0 0 16 0,0 0-3 16,0 0-1-16,0 0-12 0,0 0 0 0,-5-4 0 0,5 4 0 15,0 0 0-15,0 0 0 0,-10-5 0 0,10 5 0 16,0 0 0-16,0 0 0 0,0 0 0 0,0 0 0 16,0 0 0-16,0 0 0 0,-5-9 8 0,5 9-8 15,-10 0 17-15,10 0 1 0,0 0 0 0,0 0 0 16,0 0-18-16,0 0 0 0,0 0 0 0,-5-4 0 16,5 4 0-16,0 0 0 0,0 0 0 0,0 0-9 15,0 0 9-15,0 0 0 0,-5-9 0 0,5 9 8 16,0 0-8-16,0 0 0 0,0 0 0 0,0 0-8 15,0 0 8-15,0 0 0 0,-10-4 0 0,5-1 0 16,-5 1 0-16,10 4 0 0,0 0 0 0,0 0 8 16,0 0-8-16,0 0 0 0,0 0 8 0,-5-5-8 15,5 5 9-15,0 0-9 0,0-4 12 0,0 4-12 16,0 0 0-16,0 0 0 0,0 0 0 0,-5-9 0 0,5 9 0 0,0 0 0 16,0 0 0-16,0 0 0 0,-11 0 0 0,11 0 0 15,0 0 0-15,-10 0 0 0,5 0 0 0,5 0 0 16,0 0 0-16,0 0 0 0,0 0 0 0,0 0 0 15,0 0 0-15,0 0 0 0,0 0 0 0,-10-9 8 16,0 4-8-16,10-4 10 0,0 9-10 0,0 0 0 16,0 0 0-16,0 0 0 0,0 0 0 0,0 0 0 15,0 0 0-15,0 0 0 0,0 0 0 0,0 0 0 16,-10 0 0-16,5-4 0 0,0-1 0 0,5 5 0 0,0 0 0 16,0 0 0-16,0 0 0 0,0 0 0 0,0 0 0 0,0 0 0 15,0 0 0-15,0 0 0 0,-5-4 0 0,5 4 0 16,0 0 0-16,0 0 0 0,0 0 0 0,0 0 0 15,0 0 0-15,0 0 0 0,0 0 0 0,-10-4 0 16,5-1 0-16,5 5 0 0,0 0 0 0,-5-4 0 16,0-1 0-16,5 5 0 0,0 0 0 0,0 0 0 15,0 0 0-15,0 0 0 0,0 0 0 0,0 0 0 16,0 0 0-16,0 0 0 0,0 0 0 0,0 0 0 16,0 0 0-16,0 0 0 0,-5-4 0 0,5 4 0 15,0 0 0-15,-5-5 0 0,5 5 0 0,-10-4 0 16,5 4 0-16,5 0 0 0,0 0 0 0,0 0 0 15,0-5 0-15,0 5 0 0,-5-9 0 0,5 9 0 16,0 0 0-16,0 0 0 0,0 0 0 0,0 0 0 16,0 0 0-16,-5-4 0 0,0-5 0 0,5 9 0 15,0 0 0-15,0 0 0 0,0 0 0 0,0 0 0 0,0 0 0 16,0 0 0-16,0 0 0 0,-10 0 8 0,0 0-8 0,10 0 0 16,0 0 0-16,0 0 0 0,-5-5 0 0,5 5 0 15,0 0 0-15,0-9 0 0,0 9 0 0,0 0 0 16,0 0 0-16,0 0 0 0,0-4 0 0,0 4 0 15,0 0 0-15,0 0 0 0,0 0 0 0,0 0 0 16,0 0 0-16,0 0 0 0,0 0 0 0,-5-9 0 16,5 5 0-16,-5-1 0 0,0 5 0 0,5 0 0 15,0 0 8-15,0 0-8 0,0 0 0 0,0 0 0 16,0 0 0-16,-5-4 0 0,5 4 0 0,-5-5 0 0,5 1 0 16,0-1 0-16,0 5 0 0,0 0 0 0,0 0 0 15,0 0 0-15,0 0 0 0,0 0 0 0,-5-9 0 0,5 9 0 16,0 0 0-16,0 0 0 0,0 0 0 0,-6-4 0 15,1-1 0-15,5 5 0 0,0 0 0 0,0 0 0 16,0 0 0-16,0 0 8 0,-5-4-8 0,5 4 0 16,0 0 0-16,-5-5 0 0,0 1 8 0,5 4-8 15,0 0 0-15,0 0 0 0,0 0 0 0,0 0 0 16,0 0 0-16,0 0 0 0,0 0 0 0,-5-4 0 16,0 4 0-16,5 0 0 0,0 0 8 0,-5 0-8 15,0-5 0-15,5 5 0 0,0 0 0 0,0 0 0 16,0 0 0-16,0 0 0 0,0 0 0 0,0 0 0 15,0 0 0-15,0 0 0 0,-5-4 0 0,5 4 0 16,0 0 0-16,0 0 8 0,0 0-8 0,0 0 0 16,0 0 0-16,0 0 0 0,0 0 8 0,-10-5-8 15,5 1 0-15,5 4 0 0,0 0 0 0,-5-5-11 16,0 1 11-16,5 4 0 0,0 0 0 0,0 0 0 0,0 0 0 16,0 0 8-16,0 0-8 0,0 0 8 15,0 0-8-15,-5-9 0 0,0 4 0 0,5 5 0 0,0 0 0 0,0 0 0 16,0 0 0-16,0 0 0 0,0 0 0 0,0 0 8 15,-10-9-8-15,5 5 0 0,0-1 0 0,5 5 0 16,0 0 0-16,-5 0 0 0,0-4 0 0,5 4 8 16,0 0-8-16,0 0 0 0,0 0 0 0,0 0 0 15,0 0 0-15,5-9 8 0,-10 5-8 0,5 4 0 16,0 0 0-16,0 0 0 0,0 0 0 0,0 0 0 16,0 0 0-16,0 0 0 0,0 0 0 0,0 0 0 0,0 0 0 0,-5-5 0 15,0 1 0-15,5 4 8 0,0 0-8 0,0 0 0 16,0 0 0-16,0 0 0 0,-5-9 0 0,5 9 8 15,0 0-8-15,-5-9 0 0,-5 4 0 16,10 1 0-16,0-1 0 0,0 5 0 0,0 0 0 0,0 0 0 16,0 0 0-16,0 0 0 0,0 0 0 0,0 0 8 15,0 0-8-15,0 0 0 0,0 0 0 0,-5-9 0 16,0 9 0-16,5 0-12 0,0 0 4 0,-5-4 0 16,5 4 8-16,0 0 11 0,0 0-3 0,0 0 0 15,0 0-8-15,0 0 0 0,0 0 0 0,0 0 0 16,0-5 0-16,0 5 0 0,-5-4 0 0,5 4 0 15,0 0 0-15,0 0 0 0,0 0 0 0,0 0 0 16,-10 0 0-16,10 0-9 0,0 0 9 0,-5-4-13 16,0 4 13-16,5 0 10 0,0 0-2 0,0 0 0 15,0 0-8-15,0 0 0 0,0 0 0 0,0-5 0 16,0 5 0-16,-6-4 0 0,1-1 0 0,5 1 0 16,0 4 0-16,0 0 0 0,0 0 0 0,0 0 0 0,0 0 0 15,0 0 0-15,0 0 0 0,0-5 0 0,-5 1 0 0,5 4 0 16,0 0 0-16,-5-5 0 0,5 5 0 15,0 0 0-15,0 0 0 0,0 0 0 0,0 0 0 0,0 0 0 16,0 0 0-16,0 0 0 0,0 0 0 0,0 0 0 16,0 0 0-16,-5-4 8 0,5 4-8 0,0 0 0 15,0 0 0-15,0 0 0 0,0 0 0 0,0 0 0 16,0 0 0-16,-10-9 0 0,0 4 0 0,10 5 0 16,0 0 0-16,-5-4 0 0,0 4 0 0,5 0 0 0,0 0 0 15,0 0 0-15,0 0 0 0,0 0 0 16,0 0 0-16,0-9 0 0,0 9 0 0,0 0 0 0,0 0 0 0,0-9 0 15,0 9 0-15,0 0 0 0,0 0 0 0,0 0 0 16,0 0 0-16,0 0 0 0,0 0 0 0,0 0 0 16,0 0 0-16,0 0 0 0,0 0 0 0,-5-4 0 15,0 4 0-15,5 0 0 0,0 0 0 0,0 0 0 16,0 0 0-16,-10-5 0 0,5-4 0 0,0 5 0 16,10 4 0-16,-5 0 0 0,-10-5 0 0,10 5 0 15,0 0 0-15,0 0 0 0,0 0 0 0,0 0 0 16,0 0 0-16,0 0 0 0,0 0 0 0,-10-4 0 15,5 4 0-15,5 0-14 0,0 0 2 0,0 0 0 16,0 0 20-16,0 0 4 0,0 0 0 0,-5-5 1 16,5 1-13-16,0 4 0 0,-5-5 0 0,5 5 0 15,5-4 0-15,-5 4 0 0,0 0 0 0,0 0 0 16,0 0 0-16,0 0-15 0,0 0 3 0,-5-5 1 16,5 5 21-16,0 0 4 0,0 0 1 0,-5-4 0 0,-5-1 1 15,10 5 1-15,0 0 0 0,0 0 0 0,0 0-17 0,0 0-19 16,0 0 4-16,-5-4 1 0,10-5 14 15,-5 9 0-15,-10-4 0 0,10-1 0 0,5 1 9 0,-5 4 2 16,0 0 0-16,0 0 0 0,0 0-11 0,0 0-9 16,0 0 9-16,-10-5-13 0,5 1 13 0,5 4 0 15,0 0 0-15,-5-5 0 0,-5-4 0 0,10 9 0 16,0 0 0-16,0 0 0 0,0 0 0 0,0 0 12 16,0-9-4-16,0 9-8 0,0 0 8 0,0-9-8 15,0 9 0-15,0 0 0 0,0 0 0 0,0 0 0 0,0-8-8 0,0 8 8 16,0 0 0-16,0 0 0 0,0 0 0 0,0 0 0 15,0 0 0-15,0 0 0 0,0 0 0 0,0 0-12 16,0 0 12-16,0 0 0 0,-10-5 0 0,10 5 0 16,0 0 0-16,0 0 0 0,0 0 0 0,-5-9 0 15,0 0 0-15,5 9 0 0,0 0 0 0,0 0 0 16,-11-4 0-16,11 4 0 0,0 0 0 0,0 0 0 16,0 0 0-16,-5-9 0 0,5 9 0 0,0 0 0 15,0 0 0-15,-10-5 0 0,10 5 0 0,0 0 0 16,-10-9 0-16,10 9 0 0,0 0 0 0,0 0 0 15,-5-4 0-15,5 4 0 0,0 0 0 0,-10-5 0 16,5-4 0-16,5 9 0 0,0 0 0 0,0 0 0 16,0-4 0-16,0 4 0 0,0 0 0 0,0 0 0 15,0 0 0-15,-10-9 0 0,5 0 0 0,5 9 0 16,0 0 0-16,0 0 0 0,0 0 0 0,0 0 0 16,0 0 0-16,-10-4 0 0,10 4 0 0,-5-9 0 15,0 4 0-15,5 5 0 0,0 0 0 0,-5-9 0 16,5 9 0-16,0 0 0 0,0 0 0 0,0 0 0 0,0 0 0 15,0 0 0-15,0 0 0 0,0 0 0 0,0 0 0 0,-5-4 0 16,5 4 0-16,0 0 0 0,0 0 0 0,-10-9 0 16,10 9 0-16,0 0 0 0,0 0 0 0,-5-9 0 15,0 0 0-15,5 9 0 0,0 0 0 0,0 0 0 16,-5-9 0-16,0 5 0 0,5-5 0 0,0 9 0 16,0 0 0-16,0 0 0 0,-5-9 0 0,5 9 0 15,0-9 0-15,0 9 0 0,0 0 0 0,-5-5 10 16,0-4-10-16,5 9 8 0,0 0-8 0,0 0 0 0,0 0 0 15,0 0 0-15,-5-9 0 0,5 9 0 0,0 0 0 0,0-8 0 16,0 8 0-16,0 0 0 0,0 0 0 0,0 0 0 16,0 0 0-16,0 0 0 0,-5-5 0 0,5 5 0 15,0 0 0-15,0 0 0 0,-5-13 0 0,5 13 0 16,-10 0 0-16,10 0 0 0,0 0 0 0,0 0 0 16,0 0 0-16,0 0 0 0,0-9 0 0,0 9 0 15,0 0 0-15,0 0 0 0,-10-5 0 0,10 5 0 16,0 0 0-16,0 0 0 0,-5-9 0 0,5 9 0 15,0 0 0-15,0 0 0 0,0 0 0 0,0 0 0 16,0 0 0-16,0 0 0 0,-6-4 0 0,1-1 0 16,0 1 0-16,5 4 0 0,0 0 0 0,0 0 0 15,0 0 0-15,0 0 0 0,-5-9 0 0,0 0 0 16,5 9 0-16,0 0 0 0,0 0 0 0,-5-4 0 16,5 4 0-16,0 0 0 0,0 0 0 0,0 0 0 15,0 0 0-15,-5-5 0 0,5 5 0 0,0 0 0 16,0 0 8-16,0 0-8 0,0-9 8 0,0 9-8 0,-10-4 0 0,10 4 0 15,0 0 0-15,0 0-11 0,0 0 11 0,0 0 0 16,-5-14 10-16,5 14-10 0,0 0 0 0,0 0 0 16,-5-4 0-16,5-1-10 0,-5-4 10 0,5 9 0 15,0 0 0-15,0 0 0 0,0 0 0 0,0 0 0 16,0 0 0-16,0 0 0 0,0 0 0 0,-5-8 0 16,5-1 8-16,0 4-8 0,0 5 0 0,0 0 0 15,-5-9 0-15,5 5 8 0,0 4-8 0,0 0 0 16,-5-9-11-16,5 9 11 0,0 0 0 0,0-5 0 0,0-4 0 15,0 9 0-15,0 0 0 0,0 0 0 0,0 0 13 16,0 0-4-16,-5-9-9 0,5 9-11 0,0 0 3 0,0 0 0 16,0 0 8-16,0 0 0 0,0 0 0 0,0-4 0 15,-5-5 0-15,5 9 12 0,0-9-2 0,0 9-1 16,0 0-9-16,0 0-11 0,-5-4 3 0,5 4 0 16,0 0 8-16,0 0 0 0,-5-9 0 0,5 9 0 15,0 0 0-15,0 0 11 0,0 0-3 0,0 0 0 16,0 0-8-16,0 0-11 0,0 0 3 0,0-9 0 15,-5 4 8-15,5 5 0 0,0 0 0 0,0-9 0 16,-5 9 0-16,5 0 0 0,0 0 0 0,0 0 0 16,0 0 0-16,0 0 0 0,0-9 0 0,0 9 0 15,0 0 0-15,0 0 11 0,0 0-3 0,0-13 0 16,5 4-8-16,-5 9-12 0,0 0 2 0,0 0 1 16,0 0 9-16,0 0 0 0,0-9 0 0,0 9 0 15,-5-9 0-15,5 9 0 0,0 0 0 0,0 0 0 16,0 0 0-16,0 0 12 0,0 0-2 0,0 0-1 0,0-13-9 15,0 13 0-15,0 0 0 0,5-9 0 0,-5 9 0 16,0 0-14-16,0 0 5 0,0 0 1 0,0 0 8 0,0 0 11 16,0 0-3-16,0 0 0 0,0 0-8 0,0 0-11 15,0-9 3-15,0 9 0 0,-5-5 8 0,5 5 0 16,0 0 0-16,0 0 0 0,0 0 0 0,0 0 11 16,0-13-3-16,0 13 0 0,0 0-8 0,0 0-9 15,0 0 9-15,0 0-13 0,5-9 13 16,-5 9 0-16,0-9 0 0,0 9 0 0,0-9 0 0,0 9 0 15,0 0 13-15,0 0-4 0,0 0-9 0,0 0-11 0,0 0 3 0,0-9 0 16,0 0 8-16,0 9 0 0,0 0 0 0,0 0 0 16,0 0 0-16,0 0 0 0,0 0 0 0,0 0 0 15,0 0 0-15,0-9 0 0,0 9 0 0,5-9 0 16,0 5 8-16,-5 4 0 0,0 0 0 0,0 0 0 16,0 0-8-16,0 0-12 0,0 0 4 0,0 0 0 15,0 0 8-15,0 0 0 0,0 0 0 0,-10-9 0 16,5 9 0-16,5 0 0 0,5-9 0 0,-5 9 0 15,0 0 0-15,0 0 0 0,0 0 0 0,0 0 0 16,0-9 0-16,0 9 0 0,0 0 0 0,0 0 0 16,0 0 0-16,0 0 0 0,0 0 0 0,0 0 0 15,0 0 0-15,0 0 0 0,0-9 0 0,0 9 0 16,0 0 0-16,0 0 11 0,0 0-3 0,0 0 0 16,0-9-8-16,0 9-11 0,0 0 3 0,0 0 0 15,0 0 8-15,0 0 11 0,0 0-3 0,0-9 0 16,0 9-8-16,0 0-11 0,0 0 3 0,0 0 0 15,0 0 8-15,0 0 0 0,0 0 0 0,0-9 0 0,0 9 0 0,0 0 11 16,0 0-3-16,0 0 0 0,0 0-8 0,0 0-11 16,0 0 3-16,0 0 0 0,0 0 8 0,0 0 0 15,-5-9 0-15,5 9 0 0,0 0 0 0,0 0 0 16,0 0 0-16,0 0 0 0,0 0 0 0,0 0 0 16,0-4 0-16,0 4 0 0,0 0 0 0,0 0 11 15,0 0-3-15,0 0 0 0,0 0-8 0,0-9 0 16,0 9 0-16,0 0 0 0,0 0-11 0,0 0 11 15,0 0-8-15,0 0 8 0,0 0 0 0,0 0 0 0,0 0 0 16,0 0 0-16,0 0 0 0,0 0 0 0,-5-4 0 16,5 4 8-16,0 0-8 0,0 0 0 0,0-9 0 0,0 0 0 15,0 9 0-15,0 0-8 0,0 0 8 0,0 0 0 16,0 0 0-16,0 0 0 0,-5-9 0 0,0 4 8 16,0 5-8-16,5 0 0 0,0 0 0 0,0 0 0 15,0 0 0-15,0 0 0 0,0 0 0 0,0-9 0 16,0 9 0-16,0 0 0 0,0 0 0 0,0-9 8 15,0 1-8-15,0 8-8 0,0 0 8 0,0 0-12 16,0 0 12-16,0 0 9 0,0 0-1 0,-5-5-8 16,0-4 0-16,5 9 0 0,0 0 0 0,0-4-9 15,-5-1 9-15,5 5 0 0,0 0 0 0,0 0 0 16,0 0 0-16,0 0 0 0,0 0 0 0,0-9-8 16,0 9 8-16,0 0 0 0,0 0 0 0,0 0 0 15,0 0 0-15,0 0 0 0,-5-4 0 0,5 4 0 16,0 0 0-16,0 0 0 0,0 0 8 0,0 0-8 15,0 0 0-15,0 0 0 0,0 0 0 0,-5-5-8 16,0-4 8-16,5 9 0 0,0 0 0 0,0 0 0 0,0 0 0 16,0 0 0-16,0 0 0 0,-5-4 0 0,5 4 0 15,0 0 0-15,-5-9 0 0,5 9 0 0,0 0 0 0,0 0 0 16,0 0 8-16,0 0-8 0,0 0 0 0,0 0 0 16,0 0 0-16,0 0-8 0,-5-9 8 0,5 9 0 15,0-4 0-15,0 4 0 0,0 0 0 0,0 0 0 16,0 0 8-16,0-5-8 0,0 5 0 0,0 0 0 15,0 0 0-15,0 0-8 0,0 0 8 0,0 0 0 16,-5-9 0-16,5 5 0 0,5-5 0 0,-5 9 0 0,-5-9 0 16,5 9 0-16,5-5 0 0,-5 5 0 0,0 0 0 0,-5-9 0 15,5 5 0-15,0 4 0 0,0 0 8 0,0 0-8 16,-10-9 0-16,10 9 0 0,0 0 0 0,0 0-8 16,0 0 8-16,0 0 0 0,0-9 0 0,0 0 0 15,5 5 0-15,-5 4 0 0,0 0 0 0,0 0 0 16,0-9 0-16,0 9 0 0,-5-5 0 0,5 5 0 15,0 0 0-15,0-9 0 0,0 9 0 0,0-4 11 16,-6-1-11-16,6 5 0 0,0 0-10 0,0 0 10 16,-5-9 0-16,5 9 0 0,0 0 0 0,0-4 0 15,0-5 0-15,0 9 0 0,0 0 0 0,0 0 0 16,5-4 0-16,-5 4 0 0,0 0 0 0,-5-9 0 16,10 4 0-16,-5 5 0 0,0 0 13 0,0 0-4 15,0 0-9-15,0 0-11 0,0 0 3 0,-5-9 0 16,0 0 8-16,5 9 0 0,0 0 0 0,0 0 0 15,0 0 0-15,0 0 0 0,-5-9 0 0,5 9 0 16,0 0 0-16,0 0 11 0,0 0-3 0,0-4 0 0,0 4-8 0,0 0 0 16,0 0 0-16,0 0 0 0,0-9 0 15,0 9-11-15,0 0 3 0,0 0 0 0,0 0 8 0,0 0 0 16,0 0 0-16,0-5 0 0,-10 1 0 0,10 4 0 16,0 0 0-16,0 0 0 0,-5-4 0 0,5 4 0 15,0 0 0-15,0 0 0 0,0 0 0 0,0 0 11 16,0 0-3-16,5-5 0 0,0-4-8 0,-5 9-11 15,0 0 3-15,0 0 0 16,0 0 8-16,0 0 11 0,0-9-3 0,0 9 0 0,0 0-8 0,0 0-11 16,-5-9 3-16,5 0 0 0,-5 5 8 0,5 4 0 0,0 0 0 15,0 0 0-15,0 0 0 0,0 0 11 0,0 0-3 0,0 0 0 16,0 0-8-16,0-9-11 0,-5 0 3 0,5 9 0 16,5-4 8-16,-5 4 11 0,0 0-3 0,0 0 0 15,0 0-8-15,0 0-11 0,0 0 3 0,0-9 0 16,0 0 8-16,0 9 11 0,0 0-3 0,-5-9 0 15,-5 4-8-15,10 5 0 0,0 0 0 0,0 0 0 16,0 0 0-16,0 0-9 0,0-9 9 0,0 9-13 16,0 0 13-16,0 0 0 0,0 0 0 0,0 0 10 15,0-9-10-15,0 9 0 0,0 0 0 0,0-9 0 16,0 9 0-16,0 0 0 0,0 0 0 0,-5-4 0 16,0-1 0-16,5 5 0 0,0 0 0 0,0-4 0 15,-10 0 0-15,10 4 0 0,0 0 0 0,0 0 0 16,0 0 0-16,0 0 0 0,0 0-9 0,0 0 9 15,0 0 0-15,0 0 0 0,0 0 0 0,0 0 0 16,0 0 0-16,0 0 0 0,-5-5 0 0,5 5 0 16,0-9 0-16,0 9 0 0,0 0 9 0,-5-4-9 0,0-5 0 15,5 9 0-15,0 0 0 0,-5-5 0 0,5 1 0 0,0 4 0 16,0 0-9-16,0 0 9 0,0 0 0 0,0 0 0 16,0 0 0-16,0 0 9 0,0-9-9 0,0 9 0 15,-5-9 0-15,5 9-11 0,0-9 11 0,0 9 0 16,0 0 0-16,0 0 0 0,0-9 0 0,0 9 0 15,0 0 0-15,-10-4 8 0,5-1-8 0,5 5 0 16,0 0 0-16,0 0-8 0,-5-4 8 0,5 4 0 0,0 0 8 16,0 0-8-16,0 0 0 0,-5-9 0 0,5 4 0 15,0 5-8-15,5-4 8 0,-5 4 0 0,-10-9 0 16,10 9 0-16,5-5 0 0,-5 5 9 0,0 0-1 0,0 0-8 16,0 0 0-16,0 0 0 0,0 0-12 0,-5-4 3 15,-5-1 9-15,10 5 11 0,0 0-3 0,0 0 0 16,0 0-8-16,0 0-11 0,0 0 3 0,0 0 0 15,10-4 8-15,-15-5 0 0,0 5 0 0,5 4 0 16,5-5 0-16,-5 5 8 0,0 0-8 0,0 0 8 16,0 0-8-16,0 0 0 0,0 0-8 0,0 0 8 15,0 0 0-15,0 0 0 0,0 0 0 0,0 0 0 16,0 0 0-16,0 0 0 0,0 0 0 0,-5-9 0 16,0 5 0-16,5 4 0 0,0 0 0 0,0 0 0 15,0 0 0-15,0 0 0 0,0 0 0 0,0 0 8 16,5-9-8-16,-5 9 0 0,-5-5-8 0,5 5 8 15,0 0 0-15,0 0 0 0,0 0 0 0,0 0 0 16,-10-4 0-16,10 4 0 0,0 0 0 0,-5-5 8 16,0 1-8-16,5 4 0 0,0 0-8 0,0 0 8 0,0 0 0 15,0 0 0-15,0 0 0 0,0 0 0 0,5-9 0 0,-5 9 0 16,-10-5 0-16,10 5 0 0,10-4 0 0,-10 4 0 16,-10-4 0-16,10 4 0 0,0 0 0 0,0 0 0 15,0 0 0-15,-5-5 8 0,0 1-8 0,5 4 0 16,0 0 0-16,-5-5-8 0,-6 1 8 0,11 4 0 15,0 0 0-15,0 0 8 0,0 0-8 0,0 0 0 16,0 0-8-16,0 0 8 0,11-5 0 0,-11 5 0 16,-11-4 0-16,11 4 0 0,6 0 0 0,-6 0 0 15,0 0 0-15,0 0 8 0,0 0-8 0,0 0 0 0,0 0 0 16,-6-5-8-16,-4 5 8 0,10 0 0 0,0 0 0 0,0 0 0 16,-5-4 0-16,5 4 0 0,0 0 0 15,0 0 0-15,0 0 0 0,0 0 0 0,0 0 0 0,0 0 0 16,5-5 0-16,-5 5 0 0,0 0 0 0,0 0 0 15,5 0 0-15,-5 0 0 0,0 0 0 0,0 0 0 16,0 0 0-16,0 0 0 0,0 0 0 0,-10-4 0 16,-5-1 0-16,15 5 0 0,0 0 8 0,0 0-8 15,-5-4 0-15,5 4 0 0,0 0 0 0,0 0-8 16,0 0 8-16,0 0 0 0,0 0 8 0,0-5-8 16,5 5 0-16,-5 0 0 0,-5-4 0 0,5 4-8 15,5-5 8-15,-5 5 0 0,0 0 0 0,-5-4 0 16,5 4 0-16,0 0 0 0,0 0 0 0,-5-4 0 15,-15-1 0-15,20 5 0 0,0 0 0 0,0 0 0 16,0 0 0-16,0 0 0 0,0 0 0 0,0 0 0 16,5-4 0-16,-5 4 0 0,-10-5 0 0,10 5 0 15,10-4 0-15,-10 4 0 0,0 0 0 0,0 0 0 0,0 0 0 16,0 0 0-16,0 0 0 0,0 0 8 0,0 0-8 0,0 0 0 16,0 0-8-16,-10-9 8 0,-5 4 0 15,15 5 0-15,0 0 0 0,0 0 0 0,0 0 0 0,0-9 0 16,0 9 0-16,0-4 0 0,10-1 0 0,-10 5 0 15,-5-9 0-15,5 5 0 0,5 0 0 0,-5 4 0 16,-5-5 0-16,5 5 0 0,0 0 0 0,0 0 0 16,0 0 0-16,0-4-8 0,-10-5 8 0,10 9 0 15,0 0 0-15,-5 0 0 0,0-5 0 0,5 5 11 0,0 0-3 0,0 0 0 16,0 0-8-16,0 0-9 0,-5-9 9 0,5 5-13 16,10-1 13-16,-10 5 0 0,-5-4 0 0,10-1 0 15,5 5 0-15,-10 0 0 0,0 0 0 0,0 0 0 16,0 0 0-16,5-9 0 0,0 5 0 0,-10-5 0 15,-5 9 0-15,10 0 0 0,0 0 13 0,-5-4-4 16,-5-1-9-16,10 5-11 0,0 0 3 0,0 0 0 16,0 0 8-16,0 0 0 0,0 0 0 0,5-4 0 15,5-5 0-15,-10 9 11 0,-5-5-3 0,10 1 0 16,0-5-8-16,-5 9-11 0,0 0 3 0,0 0 0 16,0-9 8-16,0 9 11 0,0 0-3 0,-5-5 0 15,-10 1-8-15,15 4-11 0,5-9 3 0,-5 9 0 16,-5-4 8-16,5 4 0 0,0 0 0 0,0 0 0 15,5-5 0-15,-5 5 11 0,-5-4-3 0,5 4 0 16,10-5-8-16,-10 5-11 0,0 0 3 0,0 0 0 16,5-4 8-16,-5 4 0 0,0 0 0 0,0 0 0 15,0 0 0-15,0 0 0 0,0 0 0 0,0-5 0 0,-10 1 0 16,10 4 0-16,5-9 0 0,-5 9 0 0,-5-5 0 16,5 5 9-16,0 0 0 0,0 0 0 0,5-4-9 0,-5 4-11 15,-5-5 3-15,10-4 0 0,10 5 8 16,-15 4 0-16,0 0 0 0,0 0 0 0,0 0 0 0,0 0 0 15,0 0 0-15,0 0 0 0,0 0 0 0,0 0 0 16,0 0 0-16,0 0 0 0,-15-9 0 0,15 9 11 16,5-4-3-16,-5 4 0 0,-5-9-8 0,5 9-11 15,5-9 3-15,0 9 0 0,0 0 8 0,-5 0 0 16,0 0 0-16,5-5 0 0,5 1 0 0,-10 4 9 0,-5-5 0 16,5 5 0-16,0 0-9 0,0 0-12 0,0 0 2 15,0 0 1-15,0 0 9 0,0-9 11 0,0 9-3 0,-5-9 0 16,-5 5-8-16,10 4-9 0,0 0 9 0,0 0-13 15,0 0 13-15,0 0 0 0,0 0 0 0,5-9 0 16,5 5 0-16,-10 4 0 0,-5-5 0 0,5-4 0 16,10 5 0-16,-10 4 0 0,-10-5 0 0,10 5 0 15,0 0 0-15,0 0 8 0,0 0 0 0,0 0-8 16,-5-4 0-16,5 4 0 0,0 0-12 0,-5 0 3 16,-5-5 9-16,10 5 11 0,10-4-3 0,-10 4 0 15,0 0-8-15,0 0-11 0,0 0 3 0,5 0 0 16,5-5 8-16,-10 5 11 0,0 0-3 0,0 0 0 15,10 0-8-15,-10 0 0 0,0 0 0 0,0 0 0 16,0 0 0-16,0 0-9 0,0 0 9 0,-5-4-13 16,0-1 13-16,5 5 0 0,0 0 0 0,0 0 0 15,-10-4 0-15,10 4 0 0,0 0 0 0,0 0 0 0,0 0 0 16,0 0 0-16,0-5 0 0,5 1 0 0,5 4 0 16,-10 0 10-16,-5-4-2 0,5 4 0 0,10-5-8 15,-5 1-11-15,-5 4 3 0,0 0 0 0,0 0 8 0,0 0 0 16,0 0 0-16,-5-5 0 0,-10 1 0 0,15 4 0 15,0 0 0-15,0-9 0 0,-5 9 0 0,5 0 0 16,0 0 0-16,0 0 0 0,0 0 0 0,0-9 11 16,0 9-3-16,0 0 0 0,5-5-8 0,-5 5-11 15,0 0 3-15,0 0 0 0,5-4 8 0,-5 4 11 16,0 0-3-16,0 0 0 0,-5-5-8 0,5 5-11 0,0 0 3 16,-5 0 0-16,-5 0 8 0,10 0 0 0,0 0 0 0,0 0 0 15,0 0 0-15,0 0 11 0,0 0-3 0,0 0 0 16,0 0-8-16,0 0-11 0,-10-4 3 0,10 4 0 15,10 4 8-15,-10-4 11 0,0 0-3 0,0 0 0 16,5-4-8-16,-5 4 0 0,0 0 0 0,0 0 0 16,-5-5-12-16,5 5 12 0,0 0-10 0,-5 0 10 15,-10 0 0-15,15 0 0 0,0 0 13 0,0 0-4 16,0 0-9-16,0 0-11 0,0 0 3 0,0 0 0 16,0 0 8-16,0 0 11 0,-10 0-3 0,10 0 0 15,10-4-8-15,-10 4 0 0,0 0 0 0,0 0 0 16,0 0-12-16,0 0 12 0,0 0-10 0,-5 0 10 15,-5-5 0-15,10 5 0 0,0 0 13 0,-10-4-4 16,-5 4-9-16,15 0 0 0,0 0 0 0,0 0-11 16,0 0 11-16,0 0 0 0,0 0 8 0,0 0-8 15,5 0 0-15,-5 0 0 0,0 0 0 0,5 4 0 16,5-8 0-16,-10 4 0 0,0 0 0 0,0 0-8 0,0 0 8 16,0 0 0-16,0 0 8 0,-10 0-8 0,-5 0 0 15,15 0-8-15,0 0 0 0,-5-4 0 0,-10 4 8 16,15 0 0-16,0 0 0 0,0 0 0 0,0 0 0 0,0 0 11 15,0 0-3-15,0 0 0 0,10-5-8 0,-10 5-11 16,-15 0 3-16,15 0 0 0,10 0 8 0,-10 0 11 16,0 0-3-16,0 0 0 15,0 0-8-15,0 0 0 0,0 0 0 0,-5 0-11 0,-11 0 11 0,16 0-8 16,5 0 8-16,-10 0-8 0,-5 0 8 0,10 0 11 16,0 0-3-16,0 0 0 0,0 0-8 0,0 0-11 0,0 0 3 15,0 0 0-15,5 0 8 0,-5 0 0 0,-10 0 0 0,10 0 0 16,15-4 0-16,-15 4 0 0,0 0 8 0,0 0-8 15,0 0 0-15,0 0 0 0,0 0 0 0,0 0 8 16,-15 0-8-16,15 0 0 0,0 0 0 0,0 0 0 16,-10 0 0-16,10 0 0 0,0 0 0 0,0 0 0 15,0 0 0-15,0 0 0 0,0 0 0 0,0 0 0 16,0 0 0-16,0 0 0 0,0 0 0 0,0 0 0 16,0 0 0-16,0 0 0 0,-15 0 0 0,15 0 8 15,0 0-8-15,0 0 0 0,0 0 0 0,0 0 0 16,-15 4 0-16,15-4 0 0,0 0-8 0,0 0 8 15,-15 0 0-15,15 0 0 0,0 0 0 0,0 0 0 16,0 0 0-16,0 0 0 0,0 0-8 0,0 0 8 16,0 0 0-16,0 0 0 0,-10 0 12 0,10 0-4 15,0 0-8-15,0 0-12 0,0 0 4 0,0 0 0 16,-10-4 8-16,10 4 0 0,0 0 0 0,-15 0 0 16,0 0 0-16,15 0 11 0,0 0-3 0,0 0 0 0,0 0-8 0,-10 0-9 15,10 0 9-15,0 0-13 0,0 0 13 16,0 0 0-16,0 0 0 0,0 0 0 0,0 0 0 0,0 0 0 15,0 0 0-15,0 0 0 0,0 0 0 0,0 0 0 16,0 0 13-16,0 0-4 0,0 0-9 0,0 0 0 16,0 0 0-16,-15-9 0 0,0 9 0 0,15 0-11 15,0 0 3-15,0 0 0 0,0 0 8 0,0 0 11 16,0 0-3-16,0 0 0 0,0 0-8 0,0 0-9 16,-15-5 9-16,15 5-13 0,0 0 13 0,0 0 0 15,0 0 0-15,0 0 0 0,0 0 0 0,0 0 0 0,0 0 13 0,0 0-4 16,-11 0-9-16,11 0-11 0,0 0 3 0,0 0 0 15,-10-4 8-15,10 4 11 0,0 0-3 16,0 0 0-16,0 0-8 0,0 0 0 0,0 0 0 0,0 0 0 16,0 0 0-16,0 0-9 0,0 0 9 0,0 0-13 15,0 0 13-15,0 0 0 0,0 0 0 0,0 0 10 16,0 0-10-16,0 0 0 0,0 0-10 0,-15-5 10 16,5 1 0-16,10 4 0 0,0 0 0 0,0 0 10 15,-10-5-10-15,10 5 0 0,0 0 9 0,0 0-9 16,0 0 0-16,0 0-8 0,0 0 0 0,0 0 0 15,0 0 8-15,0 0 0 0,-10-9 0 0,10 9 0 16,0 0 0-16,0 0 0 0,-10-4 0 0,10 4 0 16,-5-9 0-16,5 9 11 0,0 0-3 0,0 0 0 15,-10 0-8-15,10 0 0 0,0 0 0 0,0 0 0 16,-5-9 0-16,5 9-12 0,0 0 2 0,0 0 1 16,0 0 9-16,0 0 11 0,0 0-3 0,0 0 0 0,5-4-8 15,-5 4-11-15,0 0 3 0,0 0 0 0,5-9 8 16,-5 9 0-16,0 0 0 0,0 0 0 0,0 0 8 0,0 0 0 15,0 0 0-15,-10-5 0 0,0 1-8 16,10 4-13-16,0 0 3 0,0 0 1 0,0 0 9 0,0 0 11 16,0 0-3-16,0 0 0 0,5-9-8 0,-5 9 0 15,0 0 0-15,0-5 0 0,5-4 0 0,-5 9-11 16,-5-4 3-16,5 4 0 0,0 0 8 0,0 0 0 16,0 0 0-16,0 0 0 0,-5-5 0 0,5 5 0 15,0 0 0-15,0 0 0 0,0 0 0 0,0 0 0 0,0 0 0 0,0 0 0 16,-10-8 0-16,10 8 0 0,0 0 0 0,0 0 0 15,0 0 0-15,0 0 0 0,0 0 0 0,5-9 0 16,5 4 0-16,-10 5 11 0,0 0-3 0,0 0 0 16,0-9-8-16,0 9-11 0,0 0 3 0,0-9 0 15,-5 5 8-15,5 4 0 0,0 0 0 0,-5-9 0 16,-5 4 0-16,10 5 0 0,5-4 0 0,-5 4 0 16,0 0 0-16,0 0 0 0,5-5 0 0,-5 5 0 15,0 0 0-15,0 0 11 0,0 0-3 0,0 0 0 16,10-9-8-16,-10 9-11 0,0 0 3 0,0 0 0 15,0 0 8-15,0 0 0 0,0 0 0 0,0 0 0 16,-5-4 0-16,5 4 0 0,0-9 0 0,0 9 0 16,-10-4 0-16,10 4 0 0,5-9 0 0,-5 9 0 15,0 0 0-15,0 0 11 0,0 0-3 0,0-5 0 16,10 1-8-16,-10 4-11 0,0 0 3 0,0 0 0 16,5-5 8-16,-5 5 0 0,0 0 0 0,0 0 0 15,0 0 0-15,0 0 0 0,0 0 0 0,0 0 0 0,-10-9 0 16,10 9 0-16,0 0 0 0,0 0 0 0,-5-4 0 15,5 4 11-15,0 0-3 0,0 0 0 0,0 0-8 0,0 0-11 16,0 0 3-16,5-5 0 0,0-4 8 0,-5 9 0 16,0 0 0-16,0 0 0 0,0 0 0 0,0 0 0 15,0 0 0-15,0 0 0 0,0 0 0 0,0 0 0 16,0 0 0-16,-5-4 0 0,-5 0 0 0,10 4 0 16,0 0 0-16,0 0 0 0,0 0 0 0,0 0 11 15,0 0-3-15,0 0 0 0,0 0-8 0,0 0-11 16,0 0 3-16,0 0 0 0,10-5 8 0,-10 5 0 0,-10-4 0 0,10 4 0 15,10-5 0-15,-10 5 0 0,0 0 0 0,0 0 0 16,0 0 0-16,0 0 0 0,0 0 0 0,-5-4 0 16,-5-1 0-16,10 5 11 0,0 0-3 0,0 0 0 15,0 0-8-15,0 0-11 0,0 0 3 0,0 0 0 16,0 0 8-16,0 0 0 0,0 0 0 0,0-4 0 16,10-1 0-16,-10 5 0 0,0 0 0 0,0 0 0 15,0 0 0-15,0 0 0 0,0 0 0 0,0 0 0 16,0 0 0-16,0 0 11 0,0 0-3 0,-5-4 0 15,0-5-8-15,5 9-11 0,0 0 3 0,0 0 0 16,0 0 8-16,0-5 0 0,0 5 0 0,0 0 0 16,5-4 0-16,-5 4 0 0,0 0 0 0,0-9 0 15,5 4 0-15,-5 5 0 0,0 0 0 0,0 0 0 16,0 0 0-16,0 0 11 0,0 0-3 0,0 0 0 16,-5-4-8-16,5 4 0 0,0 0 0 0,0 0 0 15,-10-9 0-15,10 9-11 0,0 0 3 0,0 0 0 16,0 0 8-16,0 0 0 0,0 0 0 0,5-4 0 0,0-5 0 15,-5 9 11-15,0 0-3 0,0 0 0 16,5-5-8-16,-5 5-11 0,0 0 3 0,0 0 0 0,5-4 8 0,-5 4 9 16,0 0-1-16,-5-9-8 0,-5 4 0 0,10 5 0 15,0 0-10-15,0 0 10 0,0 0 0 0,0 0 0 16,0-4 9-16,0 4-1 0,0 0-8 0,0 0-10 16,0 0 10-16,0-9-13 0,5 0 13 0,-5 9 0 15,0 0 0-15,0 0 0 0,10-4 0 0,-10 4 0 16,-5-5 0-16,5 5 0 0,0 0 0 0,0 0 0 15,0 0 0-15,0 0 0 0,0 0 0 0,0 0 0 0,5-9 11 0,-5 9-3 16,-5-9-8-16,5 9-10 0,0 0 10 0,0 0-13 16,5-4 13-16,-5 4 0 0,0 0 0 0,0-9 0 15,5 4 0-15,-5 5 0 0,0 0 0 0,0 0 0 16,0 0 0-16,0 0 0 0,0 0 0 0,0 0 0 16,0 0 0-16,0 0 0 0,5-9 0 0,-5 9 0 15,-10-4 0-15,10 4 10 0,0 0-2 0,0 0 0 16,0 0-8-16,0 0-9 0,5-9 9 0,-5 9-13 15,0 0 13-15,0 0 0 0,0 0 0 0,5-9-9 16,0 0 9-16,-5 9 0 0,0 0 0 0,5-4 0 16,0-5 0-16,-5 9 0 0,0 0 0 0,0 0 0 15,0 0 9-15,0 0-9 0,0 0 12 0,0 0-12 16,-5-5 0-16,5 5 0 0,0-4 0 0,0 4-12 16,0 0 12-16,0 0 0 0,0 0 12 0,0 0-12 15,10-9 0-15,-10 9 0 0,0 0 0 0,0-9-9 16,10 4 9-16,-10 5 0 0,0 0-9 0,0 0 9 15,5-9 0-15,-5 9 8 0,0 0 0 0,0 0 0 0,0 0-8 16,0 0 0-16,0 0-12 0,-5-8 12 0,-5 3 0 0,10 5 0 16,0 0 0-16,0 0 12 0,0 0-12 0,0 0-11 15,0 0 3-15,5-9 0 0,5 5 8 0,-10 4 0 16,0 0 0-16,0 0 0 0,10-9 0 0,-10 9 0 16,0 0 0-16,0 0 0 0,0 0 0 0,0 0 0 15,0 0 0-15,0 0-8 0,0 0 8 0,5-9 0 16,0 4 0-16,-5 5 0 0,-5-9 0 0,5 9 0 15,0 0 0-15,0 0 11 0,0 0-11 0,0 0 0 0,0 0 0 16,0 0 0-16,10-9 0 0,-10 9 12 0,0 0-12 0,5-9 12 16,5 5-12-16,-10 4-14 0,0 0 3 0,0 0 1 15,0 0 10-15,0 0 0 0,0 0 8 0,0 0-8 16,0 0 0-16,0 0 0 0,0 0 0 0,0 0-8 16,0 0 8-16,0 0 0 0,0 0 0 0,5-9 0 15,-5 9 0-15,5-9 0 0,-5 9 8 0,0 0-8 16,11-9 0-16,-11 9 0 0,0 0 0 0,0 0 0 15,10-4 0-15,-10 4 0 0,0 0 0 0,0-9 0 16,0 9 0-16,0 0 0 0,0 0 0 0,0 0 0 16,-10-5 0-16,10 5 0 0,0 0 0 0,0 0 0 15,-6-4 0-15,6 4 0 0,6-9 0 0,-6 9 0 16,0 0 0-16,0 0 0 0,0 0 0 0,0 0 0 16,15-9 0-16,-15 9 0 0,0 0 0 0,0 0 8 15,5-9-8-15,-5 9 0 0,0 0 0 0,0 0 0 16,-5-9 0-16,5 9 0 0,0 0 0 0,0 0 0 15,-10-4 0-15,10 4 8 0,0 0-8 0,0 0 11 0,0 0-11 16,0 0 0-16,0 0-12 0,0 0 12 0,0 0-8 16,0 0 8-16,0 0 0 0,5-9 0 0,0 4 0 0,-5 5 0 15,0 0 0-15,0 0 0 0,0 0 0 0,0 0 0 16,0 0 0-16,0 0 0 0,0-9 0 0,0 9 0 16,0 0 0-16,-5-9 0 0,-5 9 0 0,10 0 0 15,0 0 0-15,0 0 0 0,0 0 0 0,0 0 0 16,0 0 0-16,0 0 0 0,10-9 0 0,-10 9 0 15,-5-8 0-15,5 8 0 0,0 0 0 0,0 0 0 16,0 0 0-16,0 0 0 0,5-9 0 0,-5 9 0 0,0 0 12 0,-5-5-4 16,5 5-8-16,0 0-11 0,5-9 3 0,-10 0 0 15,-6 5 8-15,11 4 0 0,0 0 0 16,0 0 0-16,0 0 0 0,0 0 0 0,0 0 0 0,6-9 0 16,-1 0 0-16,-5 9 0 0,0 0 0 0,5-5 0 15,0-4 0-15,-5 9 11 0,0 0-3 0,5-8 0 16,0-1-8-16,-5 9-11 0,0 0 3 0,0 0 0 15,-5-9 8-15,5 9 0 0,10-9 0 0,-15 4 0 16,-5 1 0-16,10 4 11 0,0 0-3 0,0 0 0 16,0 0-8-16,0-9-11 0,0 0 3 0,5 0 0 15,5 5 8-15,-10 4 0 0,0 0 0 0,0 0 0 16,10-5 0-16,-10 5 0 0,-5-9 0 0,5 9 0 16,0 0 0-16,5-9 0 0,-5 9 0 0,0-9 0 15,-5 0 9-15,0 0-9 0,5 9 12 0,0-9-12 16,-5 5 0-16,5 4 0 0,5-9-12 0,-5 9 3 0,5-4 9 0,-5 4 0 15,0 0 0-15,0-9 0 0,10 0 0 0,-10 9 0 16,-10-5 0-16,10 5 0 0,10-4 0 0,-10 4 0 16,0 0 0-16,0 0 0 0,0 0 0 0,0-9 11 15,0 9-3-15,5-9 0 0,-5 0-8 0,0 9-11 16,0-9 3-16,-5 5 0 0,-5-5 8 0,10 9 0 16,0-9 0-16,5 4 0 0,-5 5 0 0,0 0 11 15,-5-9-3-15,5 0 0 0,5 0-8 0,-5 9-11 16,0 0 3-16,5-4 0 0,-5-5 8 0,0 9 12 15,0-9-2-15,0 9-1 0,-5-9-9 0,5 9-12 16,0 0 2-16,0 0 1 0,-10-9 9 0,10 9 12 0,0-9-2 16,0 9-1-16,0-4-9 0,0 4 0 0,0-14 0 15,0 10 0-15,5-5 0 0,-5 9-14 0,0-9 5 16,5 5 1-16,5-5 8 0,-10 9 11 0,0 0-3 0,0 0 0 16,0 0-8-16,0-9-11 0,0 0 3 0,0 9 0 15,0 0 8-15,0-9 11 0,0 9-3 0,0 0 0 16,-10-5-8-16,10 5 0 0,0 0 0 0,0 0 0 15,0-9 0-15,5 0-11 0,0 0 3 0,-5 9 0 16,5-8 8-16,-5 8 11 0,0 0-3 0,0-5 0 16,10-4-8-16,-10 9-11 0,0 0 3 0,0 0 0 15,5-4 8-15,-5 4 11 0,0 0-3 0,0 0 0 16,0 0-8-16,0-9 0 0,0 9 0 0,0 0 0 16,-5-9 0-16,5 9-11 0,5-9 3 0,-5 9 0 15,0 0 8-15,0 0 11 0,0 0-3 0,0-9 0 16,5-4-8-16,-5 13 0 0,0 0 0 0,5-9 0 15,5 0 0-15,-10 9 0 0,0 0 0 0,0 0 0 0,5-9 0 0,-5 9 0 16,5-9 0-16,-5 9 0 0,0 0 0 0,-10-9 0 16,10 9 0-16,0 0 0 0,0 0 0 0,0 0 0 15,0 0 0-15,0-5 0 0,0-4 0 0,0 9 0 16,-5-8 0-16,5 8 0 0,0 0 0 0,5-9-11 16,-5 0 3-16,0 9 0 0,10-9 8 0,-10 9 11 15,0 0-3-15,0-9 0 0,0 9-8 0,0 0-11 16,0-9 3-16,5 4 0 0,-10-4 8 0,5 9 11 15,0-9-3-15,0 9 0 0,10-4-8 0,-10 4 0 16,0 0 0-16,-5-4 0 0,5 4 0 0,0-9-11 16,0 9 3-16,0 0 0 0,0-9 8 0,0 9 11 15,-5-5-3-15,5-4 0 0,10 5-8 0,-10 4-11 0,0 0 3 0,-5-9 0 16,5 9 8-16,0 0 11 0,5-9-3 0,-10 0 0 16,0 5-8-16,5 4-11 0,5-5 3 0,-5 5 0 15,-10-9 8-15,10 9 11 0,5-4-3 0,-5 4 0 16,0 0-8-16,0 0 0 0,0 0 0 0,0 0 0 15,15-9 0-15,-15 9 0 0,-10-9 0 0,10 9 0 16,10-5 0-16,-10 5 0 0,0-9-12 0,-5 5 12 16,-5-1 0-16,10 5 0 0,10-4 0 0,-10 4 0 15,-10-9-11-15,10 9 11 0,10-9-8 0,-10 9 8 16,0 0 0-16,0 0 0 0,0 0 0 0,5-4 8 16,5-5-8-16,-10 9 0 0,0 0 0 0,0-9 0 15,10 4 0-15,-10 5 0 0,0 0 0 0,0 0 0 16,0 0 0-16,0 0 0 0,0 0 0 0,5-9 0 15,-5 9 0-15,0 0 0 0,5-9-8 0,-5 9 8 16,-5-9 0-16,5 9 0 0,0 0 0 0,0 0 8 0,0 0-8 16,0-8 0-16,0 8 0 0,0-5 0 0,0 5 0 0,0 0 0 15,0-13 0-15,5 8 0 0,10 1 0 0,-15 4 0 16,-5-9 0-16,5 9 0 0,15-5 0 0,-15 5-8 16,0 0 8-16,-5-9-8 0,0 5 8 0,5 4 0 15,10-9 0-15,-20 4 0 0,0 1 0 0,10 4 0 16,5-9 0-16,-5 9 0 0,0 0 0 0,0 0 0 15,0 0 0-15,10-4 0 0,5-5 0 0,-15 9 0 16,-5-9 8-16,10 4-8 0,11 1 0 0,-16 4 0 16,0 0 0-16,5-9-8 0,0 4 8 0,-5 5 0 0,0 0 0 0,0-9 0 15,-5 1 0-15,5 8 0 0,10-5 0 0,-10-4 0 16,-10 5 0-16,10 4 0 0,10-5 0 0,5 1 0 16,-5-5 0-16,-10 9 0 0,-5-5 0 0,10-4 8 15,5 5-8-15,-10 4 0 0,-5-5-8 0,10 1 8 16,10-5 0-16,-15 9 0 0,0 0 0 0,0 0 8 15,10-9-8-15,-10 9 0 0,0 0-8 0,0-4 8 16,-10-5 0-16,10 9 0 0,10-5 0 0,-10 5 0 16,0-4 0-16,0 4 0 0,5-14 0 0,-5 14 8 15,0 0-8-15,0 0 0 0,0 0-8 0,5-9 8 16,10 0 0-16,-15 9 0 0,0-8 0 0,10 3 0 16,0 1 0-16,-10 4 0 0,0 0 0 0,0 0 8 15,0 0-8-15,5-9 0 0,0 4-8 0,-5 1 8 16,-5 4 0-16,5 0 0 0,0 0 0 0,0 0 8 15,0 0-8-15,0 0 0 0,0 0-8 0,5-9 8 16,5 4 0-16,-10 5 0 0,0 0 0 0,5-9 0 16,5 9 0-16,-10 0 0 0,0 0 0 0,5-9 11 0,11 5-11 15,-16 4 0-15,0 0-10 0,0 0 10 0,5-9 0 0,0 5 0 16,-5 4 0-16,0 0 10 0,0-9-10 0,0 9 0 16,5-9-10-16,-5 9 10 0,0 0 0 0,0 0 0 15,0 0 0-15,10-5 0 0,0 1 0 0,-10 4 0 16,0 0 0-16,5-9 0 0,0 4 0 0,-5 5 0 15,0 0 0-15,0 0 0 0,10 0 0 0,-10 0 0 16,0 0 0-16,0 0 0 0,0 0 0 0,0 0 0 16,0 0 0-16,0-4 0 0,0-1 0 0,0 5 0 0,0 0 0 0,0 0 0 15,0 0 0-15,0 0 0 0,0 0 0 16,5-9 0-16,5 5 0 0,-10 4 0 0,0 0 0 16,0 0 0-16,5-4 0 0,-5 4 0 0,0 0 0 0,0 0 0 15,10-5 0-15,-10 5 0 0,0 0 0 0,0 0 0 16,0 0 0-16,0-4 0 0,5-5 0 0,-5 9 0 15,0 0 0-15,0 0 0 0,5-5 0 0,-5 5 0 16,0 0 0-16,0 0 0 0,0-9 0 0,0 9 0 16,0 0 0-16,0 0 0 0,0 0 0 0,10-9 10 15,-5 0-10-15,-5 9 0 0,0 0 0 0,0 0-11 16,0 0 11-16,0 0 0 0,0 0 0 0,5-4 0 16,-10-1 0-16,5 5 0 0,0 0 8 0,5-4-8 15,-5 0 0-15,0 4 0 0,0 0 0 0,0 0-8 16,0 0 8-16,0 0 0 0,0 0 8 0,5 0-8 15,0-5 0-15,-5 5 0 0,0 0 0 0,0 0-8 16,5 0 8-16,-5 0 0 0,0 0 0 0,0 0 0 0,0 0 0 16,0 0 0-16,0 0 0 0,0 0 0 0,0 0 0 0,0 0 0 15,0 0 0-15,0 0 0 0,0 0 0 0,0 0 0 16,0 0 8-16,0 0-8 0,0 0 0 0,0 0 0 16,0 0 0-16,0 0-8 0,0 0 8 0,0 0 0 15,0 0 0-15,0 0 0 0,0 0 0 0,0 0 0 16,0 0 10-16,0 0-10 0,0 0 0 0,0 0 0 15,0 0 0-15,0-4 0 0,0 4 0 0,0 0 0 16,0 0 8-16,0 0-8 16,-5-5-86-16,5 5-20 0,0 0-4 0,0 9-697 15,5 4-139-15</inkml:trace>
          <inkml:trace contextRef="#ctx0" brushRef="#br0" timeOffset="-6508.0884">2504-2337 694 0,'-10'-31'20'0,"5"26"4"0,5 19-24 0,-5-5 0 0,5-9 0 0,0 9 0 15,-10-9 0-15,10 0 0 0,0 4-12 0,0 1 4 32,-5-1-17-32,5-4-3 0,0 0-1 0,0 0 0 0,0 0-11 15,0 4-1-15,-11 1-1 0,11-5 0 0,0 0 26 0</inkml:trace>
          <inkml:trace contextRef="#ctx0" brushRef="#br0" timeOffset="-6272.0338">2398-2337 846 0,'-5'40'18'0,"5"-40"4"0,0 0 1 0,-5 9 1 0,0 0-24 0,5-9 0 16,0 0 0-16,0 0 0 0,0 0 16 0,0 0-3 15,0 0 0-15,0 0 0 0,0 0 0 0,0 0 0 16,0 0 0-16,5 5 0 0,-5-1-13 0,0-4 0 16,0 0 8-16,0 0-8 0,0 0 0 0,0 0 0 15,0 0-9-15,0 0 9 16,0 0-34-16,0 0-1 0,0 0 0 0,-5-4-219 16,0 4-44-16</inkml:trace>
          <inkml:trace contextRef="#ctx0" brushRef="#br0" timeOffset="-6109.5296">2338-2315 832 0,'-10'5'24'0,"15"-1"4"0,5 14-28 0,-10-4 0 0,-10-5 0 0,10 0 0 16,5-5 9-16,-5-4-9 0,0 0 8 0,0 0-8 15,0 0-8-15,0 0-8 0,0 0 0 0,-5 9-1 16,0-5-42-16,5-4-8 0,0 0-1 15</inkml:trace>
          <inkml:trace contextRef="#ctx0" brushRef="#br0" timeOffset="-5915.4724">2272-2283 669 0,'0'0'14'0,"0"0"3"0,0 22 1 0,-5 0 2 0,5-22-20 0,0 0 0 16,0 0 0-16,0 0 0 0,0 0 11 0,0 0-3 16,0 0 0-16,0 0 0 0,0 0-8 0,0 0 10 15,0 0-10-15,0 0 10 16,0 0-36-16,0 0-7 0,0 0-2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16T19:07:26.12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8BE8CC-D522-45CA-BDEF-80DC7BFFC04B}" emma:medium="tactile" emma:mode="ink">
          <msink:context xmlns:msink="http://schemas.microsoft.com/ink/2010/main" type="writingRegion" rotatedBoundingBox="27111,8426 28447,10491 27724,10959 26388,8894"/>
        </emma:interpretation>
      </emma:emma>
    </inkml:annotationXML>
    <inkml:traceGroup>
      <inkml:annotationXML>
        <emma:emma xmlns:emma="http://www.w3.org/2003/04/emma" version="1.0">
          <emma:interpretation id="{E8430D5B-7E46-499B-86A6-86C46E982D28}" emma:medium="tactile" emma:mode="ink">
            <msink:context xmlns:msink="http://schemas.microsoft.com/ink/2010/main" type="paragraph" rotatedBoundingBox="27111,8426 28447,10491 27724,10959 26388,8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2B4214-9467-4410-894D-A8B4425A5710}" emma:medium="tactile" emma:mode="ink">
              <msink:context xmlns:msink="http://schemas.microsoft.com/ink/2010/main" type="line" rotatedBoundingBox="27111,8426 28447,10491 27724,10959 26388,8894"/>
            </emma:interpretation>
          </emma:emma>
        </inkml:annotationXML>
        <inkml:traceGroup>
          <inkml:annotationXML>
            <emma:emma xmlns:emma="http://www.w3.org/2003/04/emma" version="1.0">
              <emma:interpretation id="{DB5FD17D-8D76-4B88-808D-CCA19E14EE8B}" emma:medium="tactile" emma:mode="ink">
                <msink:context xmlns:msink="http://schemas.microsoft.com/ink/2010/main" type="inkWord" rotatedBoundingBox="26869,8583 27137,8998 26696,9283 26427,8869"/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: }</emma:literal>
                </emma:interpretation>
                <emma:interpretation id="interp2" emma:lang="" emma:confidence="0">
                  <emma:literal>i }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[ }</emma:literal>
                </emma:interpretation>
              </emma:one-of>
            </emma:emma>
          </inkml:annotationXML>
          <inkml:trace contextRef="#ctx0" brushRef="#br0">-151-134 918 0,'-5'4'26'0,"5"-4"6"0,0 0-32 0,0 0 0 16,0 0 0-16,0 0 0 0,-5 0 78 0,5 0 10 15,0 0 1-15,-5 0 1 0,0-4-39 0,5 4-8 16,0 0-2-16,0 0 0 0,0 0-29 0,0 0-12 16,0 0 8-16,0 0-8 0,10-9 0 0,-10 9 0 15,0 0-9-15,5-5-595 16</inkml:trace>
          <inkml:trace contextRef="#ctx0" brushRef="#br0" timeOffset="2024.4163">-76-121 832 0,'-10'4'24'0,"10"-4"4"0,0 0-28 0,0 0 0 15,0 0 0-15,0 0 0 0,-5 0 40 0,5 0 1 0,0 0 1 16,-5-4 0-16,0 4 4 0,5 0 1 0,0 0 0 0,0 0 0 16,0 0-5-16,0 0-1 0,0 0 0 0,0 0 0 15,0 0-12-15,0 0-2 0,0 0-1 0,0 0 0 16,10-9-26-16,-10 9 0 0,0 0-14 0,0 0-386 15,0 0-78-15</inkml:trace>
          <inkml:trace contextRef="#ctx0" brushRef="#br0" timeOffset="1024.6412">326-76 684 0,'0'0'15'0,"0"0"3"0,0 0 1 0,0 0 0 0,0 0-19 0,0 0 0 15,0 0 0-15,0 0 0 0,0 0 0 0,0 0 0 16,0 0 8-16,0 0-8 0,0-5 9 0,0 5-1 0,0 0-8 0,0 0 12 16,0 0 10-16,0 0 2 0,0 0 0 0,-5 0 0 15,-15 0-3-15,20 0 0 0,0 0 0 0,0 0 0 16,0 0-7-16,0 0-2 0,0 0 0 0,0 0 0 16,5-4 9-16,-5 4 2 0,0 0 0 0,0 0 0 15,5-5 2-15,-5 5 1 0,0 0 0 0,0 0 0 16,0 0-18-16,0 0-8 0,0 0 0 0,-5-4 8 15,-5-1 12-15,10 5 1 0,0 0 1 0,-5-4 0 16,-10-1 13-16,15 5 2 0,0 0 1 0,5 0 0 16,0-4-18-16,-5 4-4 0,0 0-1 0,0 0 0 15,5-9 3-15,-5 9 1 0,-15 0 0 0,15 0 0 16,5-9 10-16,-5 9 3 0,0 0 0 0,0 0 0 16,0 0-32-16,0 0 0 0,0 0 0 0,-10-4 0 15,-10-1 12-15,20 5-3 0,0 0-1 0,-5-4 0 16,-10 4-38-16,15 0-8 0,5-5-2 0,-5 5-407 15,0 0-81-15</inkml:trace>
          <inkml:trace contextRef="#ctx0" brushRef="#br0" timeOffset="-212.1574">-181-27 637 0,'0'0'13'0,"0"0"3"0,0 0 1 0,0 0 3 0,-5 0-20 0,5 0 0 0,0 0 0 0,0 0 0 15,-5 0 62-15,5 0 9 0,0 0 1 0,0 0 1 16,0 0-13-16,0 0-4 0,-5-5 0 0,5 5 0 16,5-9-25-16,-5 9-6 0,0 0-1 0,5-8 0 15,-5 3-14-15,0 5-10 0,0 0 12 0,0 0-12 16,0-9 0-16,0 9 0 0,0 0 0 0,-5-4 0 15,-5-5 0-15,10 9-9 0,0 0-1 0,0 0-518 16</inkml:trace>
          <inkml:trace contextRef="#ctx0" brushRef="#br1" timeOffset="-186791.6022">-10-27 180 0,'25'-5'0'0,"-25"5"8"0,0 0-8 0,0 0 9 0</inkml:trace>
          <inkml:trace contextRef="#ctx0" brushRef="#br1" timeOffset="-186849.2548">0 0 313 0,'0'0'0'0,"0"0"12"0,0 0-3 0,0 0 2 0,0 0-11 0,0 0 0 16,0 0 0-16,0 0 0 0,0 0 0 0,0 0-9 0,0 0 9 0,0 0-13 15</inkml:trace>
          <inkml:trace contextRef="#ctx0" brushRef="#br0" timeOffset="-11973.892">422-27 669 0,'10'0'14'0,"-10"0"3"0,0 0 1 0,5 9 2 0,0-5-20 0,-5-4 0 0,0 0 0 0,0 0 0 16,0 0 50-16,0 0 6 0,0 0 0 0,-5 5 1 16,0 4-39-16,5-9-8 0,0 0-2 0,5 4 0 15,-15 5-8-15,10-9 8 0,5 5-8 0,-5-5 8 16,0 0 0-16,0 0-8 0,0 0 12 0,10 4-4 16,0 5-8-16,-10-9 0 0,0 0 0 0,5 4 0 0,5-4-13 15,-10 0 5-15,0 0 8 0,0 0-13 0,0 0-7 0,0 0 0 16,0 0-1-16,-5 5 0 15,-5-1-15-15,10-4-2 0,0 0-1 0</inkml:trace>
        </inkml:traceGroup>
        <inkml:traceGroup>
          <inkml:annotationXML>
            <emma:emma xmlns:emma="http://www.w3.org/2003/04/emma" version="1.0">
              <emma:interpretation id="{6D9371E9-3EB1-411A-897A-DE7B52E59A0E}" emma:medium="tactile" emma:mode="ink">
                <msink:context xmlns:msink="http://schemas.microsoft.com/ink/2010/main" type="inkWord" rotatedBoundingBox="27665,9103 28365,10659 27576,11014 26876,945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244.7887">1317 1354 612 0,'0'13'13'0,"5"0"3"0,-5-13 1 0,-5 9 0 0,5 0-17 0,0-9 0 16,0 0 0-16,0 9 0 0,-5 0 20 0,5-9 0 16,0 0 0-16,0 0 0 0,0 0-20 0,0 0 0 15,0 0 8-15,0 0-8 0,0 0-16 0,0 0-6 16,0 0-2-16</inkml:trace>
          <inkml:trace contextRef="#ctx0" brushRef="#br0" timeOffset="-9012.1264">1317 1412 686 0,'0'0'19'0,"0"0"5"0,-5 35-24 0,5-3 0 0,0-14 0 0,-5-5 0 16,0 0 29-16,5-13 1 0,0 0 0 0,0 0 0 15,0 0-21-15,0 0-9 0,0 0 8 0,0 0-8 16,0 0 0-16,0 0 0 0,0 0 0 0,0 0 0 16,0 0-19-16,0 0-2 0,0 0-1 0,0 0 0 15,0 0 2-15,0 0 1 0,0 0 0 0,0 0 0 16,0 18-6-16,0-18-2 16,0 0 0-16,0 14 0 0,-5-10 4 0,5-4 1 0,0 0 0 0,0 0-193 15</inkml:trace>
          <inkml:trace contextRef="#ctx0" brushRef="#br0" timeOffset="-8905.787">1287 1452 612 0,'0'116'13'0,"5"-85"3"0,-5-22 1 0,0 0 0 0,0-4-17 0,0 4 0 15,0-9 0-15,5 0 0 0,-5 0 8 0,0-5-8 16,-5 10 9-16,10-5-193 16,-5 0-38-16</inkml:trace>
          <inkml:trace contextRef="#ctx0" brushRef="#br0" timeOffset="-7692.0276">1251 1595 770 0,'0'4'16'0,"0"14"4"0,0 14 1 0,0-6 2 0,0-12-23 0,0 4 0 15,0-5 0-15,0-8 0 0,0-5 36 0,0 8 4 0,-5 1 0 16,10-4 0-16,-5-5 3 0,0 0 1 0,0 0 0 0,0 9 0 16,0 0-13-16,-5 0-3 0,0 0 0 0,5 0 0 15,0-9 12-15,0 0 3 0,0 0 0 0,-5 4 0 16,0-4-16-16,5 0-3 0,0 9-1 0,-5-5 0 15,0-4-15-15,5 0-8 0,0 0 8 0,0 0-8 16,0 0 0-16,-5 9 0 0,5-9 0 0,0 0 0 16,0 0 0-16,0 5 0 0,0-5 0 0,0 0 0 15,0 0-16-15,0 0 0 0,0 0-1 0,0 0 0 32,0 0-16-32,-5 9-3 0,5-9-1 0,-5 9 0 0,0-9-26 15,5 0-5-15,0 0 0 0,0 0-1 16,0 0-7-16,0 0 0 0,-5 4-1 0,5-4 0 0,0 0 16 15,-5 5 3-15,0-5 1 0,5 0 0 0,0 0 33 0,-5 4 6 0,0 1 2 0,5-5 0 16,0 0 16-16,0 0 0 0,0 0 0 0,0 0 0 16,0 0 0-16,0 0 16 0,0 0-4 0,-10 4 0 15,5 5 44-15,5-9 8 0,0 0 1 0,0 0 1 0,0 0 2 0,-5 9 0 16,0 4 0-16,5-13 0 0,-5 14-11 0,5-5-1 16,-5-5-1-16,5-4 0 0,0 5-22 0,0-5-4 15,-5 9-1-15,5-9 0 0,0 0-16 0,0 0-3 16,0 0-1-16,-5 8 0 0,0 1-8 0,5-9 0 15,0 0 0-15,-10 5 0 0,5-5-12 0,5 0-5 16,0 0-1-16,0 0 0 16,0 0-39-16,0 0-8 0,0 0-2 0,0 0-255 15,0 0-51-15</inkml:trace>
          <inkml:trace contextRef="#ctx0" brushRef="#br1" timeOffset="-174594.3469">688 715 227 0,'10'-27'0'0,"-10"27"13"0,5 13-13 0,-5-13 0 16,0 0 0-16,0 0 0 0,0 0 8 0,0 0 0 0,0 0-8 15,0 0 12-15,0 0 19 0,0 0 3 0,0 0 1 0,5 9 0 16,-5-9 28-16,0 0 5 0,0 0 2 15,0 0 0-15,0 0-10 0,0 0-1 0,0 0-1 0,0 0 0 16,0 0-25-16,0 0-5 0,0 0 0 0,0 0-1 16,0 0-10-16,0 0-1 0,0 0-1 0,0 0 0 15,0 0 12-15,0 0 2 0,0 0 1 0,0 0 0 16,5 9-2-16,-5-9-1 0,0 0 0 0,0 0 0 16,0 0 9-16,0 0 3 0,0 0 0 0,0 0 0 15,0 0-2-15,0 0 0 0,0 0 0 0,0 0 0 16,0 0-5-16,0 0-2 0,0 0 0 0,0 0 0 15,0 0 4-15,0 0 1 0,0 0 0 0,0 0 0 16,0 0-6-16,0 0-1 0,0 0 0 0,0 0 0 16,0 0 3-16,0 0 0 0,0 0 0 0,0 0 0 15,0 0-1-15,0 0 0 0,0 0 0 0,0 0 0 16,0 0-5-16,0 0-1 0,0 0 0 0,0 0 0 16,0 0 0-16,0 0 0 0,0 0 0 0,0 0 0 15,0 0 1-15,0 0 0 0,-5-4 0 0,5 4 0 16,0 0-5-16,0 0 0 0,0 0-1 0,0 0 0 0,0 0 1 15,0 0 1-15,0 0 0 0,-10-5 0 0,0 1 0 0,10 4 0 16,0 0 0-16,-5 0 0 0,-5 0-3 0,10 0-1 16,0 0 0-16,0 0 0 0,0 0-1 0,0 0-1 15,0 0 0-15,0 0 0 0,0 0 1 0,-5-5 0 16,-5 1 0-16,10 4 0 0,0 0-4 0,0 0-1 16,-10 0 0-16,10 0 0 0,0 0-3 0,0 0-8 15,0 0 12-15,-5 0-4 0,-5 4-8 0,10-4 8 0,0 0-8 16,-10 5 8-16,0-5-8 0,10 0 8 15,0 0-8-15,-10 4 8 0,10-4-8 0,0 0 10 0,-10 5-10 0,10-5 10 16,0 0-2-16,-5 4-8 0,-5-4 12 0,10 0-4 16,0 0-8-16,0 0 12 0,-10 0-12 0,10 0 12 15,0 0-12-15,0 0 10 0,0 0-10 0,-5 9 10 16,-10-9-10-16,15 0 12 0,0 0-12 0,-5 13 12 16,-11-4-12-16,16-9 0 0,0 0 0 0,0 0 0 15,-5 9 0-15,-5-4 0 0,5 4 0 0,5-9 0 16,0 0 0-16,0 4 0 0,-10 1 8 0,10-5-8 15,0 0 0-15,0 13 8 0,-5-4-8 0,5-9 8 16,0 0-8-16,-10 13 0 0,5-4 0 0,0-4 8 16,-5 4-8-16,10-9 0 0,0 9 0 0,-5 4 8 15,0-4-8-15,5-9 0 0,0 0 9 0,0 0-9 16,0 9 0-16,0-9 0 0,-5 9 0 0,5-9 8 16,10 4-8-16,-10 10 0 0,-5-5 0 0,10 0 8 15,-5 0-8-15,0-9 8 0,0 9-8 0,0 4 8 0,0-4-8 16,0 0 0-16,5 0 0 0,-10 0 0 0,0-5 0 15,5-4 0-15,0 0 0 0,0 9 8 0,0-9-8 0,5 9 0 16,-5 0 0-16,0-9 8 0,10 9-8 16,-10-9 0-16,-5 9 0 0,15 0 0 0,-5 0 8 15,-5-9-8-15,0 0 8 0,0 9-8 0,5 0 0 16,-5-9 0-16,0 0 0 0,5 13 0 0,-5-13 0 0,0 0 0 16,5 9 0-16,0 0 0 0,-10 0 0 0,5-9 11 15,10 9-11-15,-10-9 12 0,0 0-12 0,5 9 0 16,-5-9-10-16,0 0 10 0,10 9 0 0,-10-9 0 15,0 0 0-15,5 4 0 0,6 5 0 0,-11-9 0 0,0 0 0 0,10 4 0 16,-5 5 0-16,-5-9 0 0,0 0 0 0,0 0 0 16,0 0 0-16,0 0 0 0,0 0 0 0,0 0 0 15,0 0 0-15,10 5 0 0,0 4 0 0,-10-9 0 16,0 0 0-16,0 0 0 0,0 0 0 0,10 4 0 16,-5 1 8-16,-5-5-8 0,0 0 0 0,10 4 0 15,0 1 0-15,-10-5 0 0,0 0 0 0,10 4 0 16,-10-4 8-16,0 0-8 0,0 0 0 0,0 0 0 15,0 0 0-15,10 0 0 0,0 0 0 0,-10 0 0 16,0 0 0-16,0 0 0 0,10-4 0 0,0 4 0 16,0 0 8-16,-10 0-8 0,0 0 0 0,0 0 0 15,10 0 9-15,-10 0-9 0,0 0 0 0,0 0 9 16,10 0-9-16,-10 0 0 0,10-5 0 0,-10 5 0 16,10-4 0-16,-5-1 8 0,-5 5-8 0,0 0 0 15,0 0 0-15,11-9 0 0,-1 9 8 0,-10 0-8 16,10-9 0-16,-5 0 0 0,5 5 0 0,0 0 0 0,-5-1 0 15,-5 5 8-15,0 0-8 0,5-9 8 0,5 5-8 16,-10 4 0-16,5-9 9 0,5 0-9 0,-5 4 0 0,-5 5 0 16,10-9 0-16,-5 0 8 0,-5 9-8 0,5-8 8 15,0 3-8-15,-5 5 8 0,0 0-8 0,5-9 0 16,5 0 8-16,-10 9-8 0,5-9 0 0,0 0 8 16,-5 9-8-16,5-9 0 0,0 0 0 0,-5 9 0 15,5-9 0-15,0 1 8 0,-5 3-8 0,0 5 0 16,0-9 8-16,0 9-8 0,0 0 8 0,0-9-8 15,0 9 8-15,0 0-8 0,0 0 9 0,5-9-9 0,-5 0 12 16,0 9-12-16,0 0 9 0,0-9-9 0,0-4 0 16,0 13 9-16,0 0-9 0,5-4 0 0,-5-5 9 0,0 0-9 15,0 9 0-15,0-9 8 0,-5 4-8 0,5 1 0 16,-5-10 0-16,5 5 8 0,0 9-8 0,0 0 0 16,0-9 0-16,0 9 8 0,0-4-8 0,0-5 0 15,-5-4 8-15,5 8-8 0,0 5 8 0,0 0-8 16,0-9 0-16,0 9 9 0,-5-9-9 0,5 0 0 15,0 0 14-15,0 5-4 0,-5-5-1 0,5 9 0 16,0 0-9-16,0-9 0 0,-5 5 9 0,5 4-9 16,0 0 12-16,0 0-1 0,-5-9-1 0,-5 4 0 15,5 1 1-15,5 4 0 0,-5-5 0 0,5 5 0 16,-10-4-11-16,10 4 0 0,-5-5 0 0,5 5 0 16,-10 0 0-16,10 0 8 0,-5-4-8 0,-5-1 8 15,10 5-8-15,-5-4 0 0,-5-1 9 0,10 5-9 16,0 0 12-16,-5-4-3 0,0 0 0 0,5 4 0 15,0 0-9-15,0 0 0 0,0 0 0 0,-10-5 0 0,5 1 0 16,5 4 0-16,0 0 0 0,-10-5-11 0,5 1 11 0,5 4 0 16,0 0 0-16,-5 0 0 0,-5-5 0 0,10 5 0 15,0 0 0-15,0 0 0 0,0 0 0 0,0 0 0 16,0 0 0-16,0 0 0 0,0 0 0 0,-6 0 0 16,-4 0 0-16,10 0 0 0,0 0 0 0,-5-4 0 15,-5 4 0-15,10 0 0 0,0 0-12 0,0 0-1 16,0 0 0-16,-5-5 0 15,-5 1-82-15,10 4-16 0,0 0-3 0,0 0-803 16,-5-5-161-16</inkml:trace>
          <inkml:trace contextRef="#ctx0" brushRef="#br0" timeOffset="-9810.3846">1266 728 544 0,'0'0'15'0,"0"0"5"0,0 13-20 16,0 5 0-16,0-4 0 0,-5-5 0 0,5 0 60 0,0-9 8 16,0 13 1-16,-5-4 1 0,5 0-15 0,0-9-3 15,0 0-1-15,0 0 0 0,0 0-33 0,0 0-6 16,-5 13-2-16,5-13 0 0,0 0-10 0,0 0 0 16,0 0 0-16,0 0 0 0,0 0-18 0,0 0-6 15,0 0 0-15,0 0-1 16,0 0-21-16,0 0-4 0,0 0-1 0,0 5 0 15,-5 4 10-15,5-9 1 0,0 0 1 0,0 0 0 0,0 0 13 0,0 0 2 16,0 0 1-16,0 0 0 0,0 0 14 0,0 0 9 0,0 0-12 16,10 9 12-16,-10-9 0 0,0 0 0 0,0 0 0 0,0 0 0 15,0 0 0-15,0 0 0 0,0 0 0 0,0 0 0 16,0 0 0-16,5 13 14 0,0-4-1 0,-5 0 0 16,0 0 15-16,0-9 2 0,0 18 1 0,5-9 0 15,-5-9 12-15,0 9 2 0,6 4 1 0,-6-13 0 16,0 9-9-16,0 0-1 0,0-5-1 0,0-4 0 15,0 9-19-15,0 0-4 0,0-9-1 0,0 0 0 16,0 0-11-16,0 0 0 0,0 0 0 0,0 0 8 16,0 9-16-16,0-9-4 0,0 0-1 0,0 5-268 15,0-1-54-15</inkml:trace>
          <inkml:trace contextRef="#ctx0" brushRef="#br0" timeOffset="-9612.1593">1277 1050 878 0,'0'0'19'0,"0"13"4"0,0-13 1 0,0 0 1 0,0 9-25 0,0 0 0 15,0-9 0-15,5 9 0 0,-5-9 19 0,0 0-2 16,0 0 0-16,0 0 0 0,0 13-7 0,0-4-2 16,0-9 0-16,-5 9 0 0,5-4-8 0,0-5 0 15,0 0 0-15,0 4 8 0,-6 5-20 0,6-9-5 16,0 0-1-16,0 0-398 15</inkml:trace>
          <inkml:trace contextRef="#ctx0" brushRef="#br0" timeOffset="-9405.7619">1282 1166 637 0,'5'22'13'0,"-5"-22"3"0,0 0 1 0,5 9 3 0,0 5-20 0,-5-14 0 0,0 0 0 0,0 13 0 16,5 0 33-16,-5-13 3 0,0 0 1 0,0 0 0 15,0 14-11-15,0-14-2 0,0 0-1 0,0 13 0 16,0-8-11-16,0-5-3 0,0 0 0 0,0 0 0 16,0 0-9-16,0 0 0 0,0 0 0 0,0 13 8 15,0 5-8-15,0-18 0 0,0 0 0 0,0 0-11 16,0 0-13-16,0 0-4 16,0 0 0-16,0 0-215 0,0 0-43 0</inkml:trace>
          <inkml:trace contextRef="#ctx0" brushRef="#br0" timeOffset="-11333.961">623 308 871 0,'0'0'19'0,"0"0"4"0,0 0 1 0,0 0 0 0,0 0-24 0,0 0 0 0,0 0 0 16,0 0 0-16,0 0 35 0,5 13 1 0,-5-13 1 0,0 0 0 15,0 0-20-15,0 0-4 0,0 0-1 0,5 9 0 16,-5-9 3-16,0 0 0 0,0 0 0 0,10 5 0 16,-10-5-15-16,0 0 11 0,0 0-11 0,0 0 10 15,0 0-10-15,0 0 0 0,0 0 0 0,0 0 0 16,0 0-16-16,0 0 0 0,0 0 1 0,0 0 0 15,0 0-40 1,5 9-8-16,-5-9-1 0,0 0-1 0</inkml:trace>
          <inkml:trace contextRef="#ctx0" brushRef="#br0" timeOffset="-11098.4767">683 353 590 0,'0'0'12'0,"0"0"4"0,0 0 0 0,0 0 1 0,0 0-17 0,0 0 0 15,0 0 0-15,0 0 0 0,0 0 11 0,0 0-2 16,0 0 0-16,0 0 0 0,10 0-1 0,-10 0 0 16,0 0 0-16,0 0 0 0,5 0 13 0,-5 0 3 15,0 0 0-15,0 0 0 0,0 0-12 0,10-5-1 0,1 5-1 0,-11 0 0 16,0 0-10-16,0 0-11 0,0 0 3 0,0 0-217 15,0 0-43-15</inkml:trace>
          <inkml:trace contextRef="#ctx0" brushRef="#br0" timeOffset="-10875.2067">824 339 784 0,'0'0'22'0,"0"0"5"0,0 0-27 0,0 0 0 0,0 0 0 0,0 0 0 16,0 0 22-16,0 0-1 0,0 0 0 0,10 0 0 15,-10 0-1-15,0 0-1 0,0 0 0 0,0 0 0 16,0 0-9-16,15 0-2 0,-15 0 0 0,0 0 0 16,0 0-8-16,10 0 0 0,-10 0 9 0,0 0-9 15,0 0 0-15,0 0 0 0,10 5 0 0,-10-5-279 16,0 0-53-16</inkml:trace>
          <inkml:trace contextRef="#ctx0" brushRef="#br0" timeOffset="-10615.684">995 371 730 0,'0'0'16'0,"0"0"3"0,0 0 1 0,10 4 1 0,0 0-21 0,-10 5 0 0,0-9 0 16,0 0 0-16,0 0 32 0,0 0 1 0,0 0 1 0,0 0 0 16,0 0-3-16,0 0-1 0,0 0 0 0,-5 9 0 15,5 0-13-15,0-9-2 0,0 0-1 0,0 0 0 16,0 9-14-16,0-9 0 0,0 0 0 0,0 0 0 31,10 5-27-31,-10-5-8 0,0 0-1 0,5 4-242 0,5 1-48 0</inkml:trace>
          <inkml:trace contextRef="#ctx0" brushRef="#br0" timeOffset="-10396.8565">1030 455 644 0,'15'14'14'0,"-15"-14"3"0,0 0 1 0,10 4 0 0,-5 5-18 0,5-4 0 0,-5-5 0 0,-5 0 0 15,0 0 35-15,5 9 3 0,0-5 1 0,-5-4 0 16,0 0-23-16,0 0-4 0,0 0 0 0,6 5-1 15,4-1-11-15,-10-4 0 0,0 0 0 0,5 0 0 16,5 5-10-16,-10-5 10 0,0 0-13 0,5 4 5 0,0-4 8 16,-5 0-8-16,0 0 8 0,0 0-8 0,0 0 8 0,0 0 0 15,5 4 0-15,-5-4-8 0,-5 9-10 0,5-9-2 16,0 0 0-16,0 9 0 16,0-4-24-16,0-5-4 0,0 0-2 0,0 0-210 15</inkml:trace>
          <inkml:trace contextRef="#ctx0" brushRef="#br0" timeOffset="-10120.7974">1156 607 676 0,'5'23'15'0,"-5"-23"3"0,0 0 1 0,0 0 0 0,0 0-19 0,5 9 0 0,0 4 0 0,-5-13 0 16,0 0 0-16,5 5 10 0,-5 3-10 0,0-8 8 15,0 0-8-15,0 0-16 0,0 0 4 0,5 9 1 32,5-9-25-32,-10 0-4 0,0 0-2 0,5 0 0 15,0 0-15-15,-5 0-3 0,0 0-1 0,5 5 0 16,-5-5 18-16,0 0 4 0,0 0 1 0,0 0 0 0,0 0 38 0,5 9 8 0,-5-9 2 0,0 0 0 16,5 9 14-16,-5-9 4 0,0 0 0 0,0 0 0 15,0 0-28-15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A0F8B-3225-4AA8-9A5F-D0DA9FF992C8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BD0F-59C0-4378-BD57-7B343E4C9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0BD0F-59C0-4378-BD57-7B343E4C95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8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3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2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1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59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0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00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5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82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2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BA2CE-1042-4E0D-B5AC-BDB8CED21791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FD37-CD67-4FC3-86F2-6DFB0CEE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18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emf"/><Relationship Id="rId117" Type="http://schemas.openxmlformats.org/officeDocument/2006/relationships/customXml" Target="../ink/ink56.xml"/><Relationship Id="rId21" Type="http://schemas.openxmlformats.org/officeDocument/2006/relationships/customXml" Target="../ink/ink8.xml"/><Relationship Id="rId42" Type="http://schemas.openxmlformats.org/officeDocument/2006/relationships/image" Target="../media/image22.emf"/><Relationship Id="rId47" Type="http://schemas.openxmlformats.org/officeDocument/2006/relationships/customXml" Target="../ink/ink21.xml"/><Relationship Id="rId63" Type="http://schemas.openxmlformats.org/officeDocument/2006/relationships/customXml" Target="../ink/ink29.xml"/><Relationship Id="rId68" Type="http://schemas.openxmlformats.org/officeDocument/2006/relationships/image" Target="../media/image35.emf"/><Relationship Id="rId84" Type="http://schemas.openxmlformats.org/officeDocument/2006/relationships/image" Target="../media/image43.emf"/><Relationship Id="rId89" Type="http://schemas.openxmlformats.org/officeDocument/2006/relationships/customXml" Target="../ink/ink42.xml"/><Relationship Id="rId112" Type="http://schemas.openxmlformats.org/officeDocument/2006/relationships/image" Target="../media/image57.emf"/><Relationship Id="rId133" Type="http://schemas.openxmlformats.org/officeDocument/2006/relationships/customXml" Target="../ink/ink64.xml"/><Relationship Id="rId138" Type="http://schemas.openxmlformats.org/officeDocument/2006/relationships/image" Target="../media/image70.emf"/><Relationship Id="rId154" Type="http://schemas.openxmlformats.org/officeDocument/2006/relationships/image" Target="../media/image78.emf"/><Relationship Id="rId16" Type="http://schemas.openxmlformats.org/officeDocument/2006/relationships/image" Target="../media/image9.emf"/><Relationship Id="rId107" Type="http://schemas.openxmlformats.org/officeDocument/2006/relationships/customXml" Target="../ink/ink51.xml"/><Relationship Id="rId11" Type="http://schemas.openxmlformats.org/officeDocument/2006/relationships/customXml" Target="../ink/ink3.xml"/><Relationship Id="rId32" Type="http://schemas.openxmlformats.org/officeDocument/2006/relationships/image" Target="../media/image17.emf"/><Relationship Id="rId37" Type="http://schemas.openxmlformats.org/officeDocument/2006/relationships/customXml" Target="../ink/ink16.xml"/><Relationship Id="rId53" Type="http://schemas.openxmlformats.org/officeDocument/2006/relationships/customXml" Target="../ink/ink24.xml"/><Relationship Id="rId58" Type="http://schemas.openxmlformats.org/officeDocument/2006/relationships/image" Target="../media/image30.emf"/><Relationship Id="rId74" Type="http://schemas.openxmlformats.org/officeDocument/2006/relationships/image" Target="../media/image38.emf"/><Relationship Id="rId79" Type="http://schemas.openxmlformats.org/officeDocument/2006/relationships/customXml" Target="../ink/ink37.xml"/><Relationship Id="rId102" Type="http://schemas.openxmlformats.org/officeDocument/2006/relationships/image" Target="../media/image52.emf"/><Relationship Id="rId123" Type="http://schemas.openxmlformats.org/officeDocument/2006/relationships/customXml" Target="../ink/ink59.xml"/><Relationship Id="rId128" Type="http://schemas.openxmlformats.org/officeDocument/2006/relationships/image" Target="../media/image65.emf"/><Relationship Id="rId144" Type="http://schemas.openxmlformats.org/officeDocument/2006/relationships/image" Target="../media/image73.emf"/><Relationship Id="rId149" Type="http://schemas.openxmlformats.org/officeDocument/2006/relationships/customXml" Target="../ink/ink72.xml"/><Relationship Id="rId5" Type="http://schemas.openxmlformats.org/officeDocument/2006/relationships/image" Target="../media/image3.png"/><Relationship Id="rId90" Type="http://schemas.openxmlformats.org/officeDocument/2006/relationships/image" Target="../media/image46.emf"/><Relationship Id="rId95" Type="http://schemas.openxmlformats.org/officeDocument/2006/relationships/customXml" Target="../ink/ink45.xml"/><Relationship Id="rId22" Type="http://schemas.openxmlformats.org/officeDocument/2006/relationships/image" Target="../media/image12.emf"/><Relationship Id="rId27" Type="http://schemas.openxmlformats.org/officeDocument/2006/relationships/customXml" Target="../ink/ink11.xml"/><Relationship Id="rId43" Type="http://schemas.openxmlformats.org/officeDocument/2006/relationships/customXml" Target="../ink/ink19.xml"/><Relationship Id="rId48" Type="http://schemas.openxmlformats.org/officeDocument/2006/relationships/image" Target="../media/image25.emf"/><Relationship Id="rId64" Type="http://schemas.openxmlformats.org/officeDocument/2006/relationships/image" Target="../media/image33.emf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18" Type="http://schemas.openxmlformats.org/officeDocument/2006/relationships/image" Target="../media/image60.emf"/><Relationship Id="rId134" Type="http://schemas.openxmlformats.org/officeDocument/2006/relationships/image" Target="../media/image68.emf"/><Relationship Id="rId139" Type="http://schemas.openxmlformats.org/officeDocument/2006/relationships/customXml" Target="../ink/ink67.xml"/><Relationship Id="rId80" Type="http://schemas.openxmlformats.org/officeDocument/2006/relationships/image" Target="../media/image41.emf"/><Relationship Id="rId85" Type="http://schemas.openxmlformats.org/officeDocument/2006/relationships/customXml" Target="../ink/ink40.xml"/><Relationship Id="rId150" Type="http://schemas.openxmlformats.org/officeDocument/2006/relationships/image" Target="../media/image76.emf"/><Relationship Id="rId12" Type="http://schemas.openxmlformats.org/officeDocument/2006/relationships/image" Target="../media/image7.emf"/><Relationship Id="rId17" Type="http://schemas.openxmlformats.org/officeDocument/2006/relationships/customXml" Target="../ink/ink6.xml"/><Relationship Id="rId25" Type="http://schemas.openxmlformats.org/officeDocument/2006/relationships/customXml" Target="../ink/ink10.xml"/><Relationship Id="rId33" Type="http://schemas.openxmlformats.org/officeDocument/2006/relationships/customXml" Target="../ink/ink14.xml"/><Relationship Id="rId38" Type="http://schemas.openxmlformats.org/officeDocument/2006/relationships/image" Target="../media/image20.emf"/><Relationship Id="rId46" Type="http://schemas.openxmlformats.org/officeDocument/2006/relationships/image" Target="../media/image24.emf"/><Relationship Id="rId59" Type="http://schemas.openxmlformats.org/officeDocument/2006/relationships/customXml" Target="../ink/ink27.xml"/><Relationship Id="rId67" Type="http://schemas.openxmlformats.org/officeDocument/2006/relationships/customXml" Target="../ink/ink31.xml"/><Relationship Id="rId103" Type="http://schemas.openxmlformats.org/officeDocument/2006/relationships/customXml" Target="../ink/ink49.xml"/><Relationship Id="rId108" Type="http://schemas.openxmlformats.org/officeDocument/2006/relationships/image" Target="../media/image55.emf"/><Relationship Id="rId116" Type="http://schemas.openxmlformats.org/officeDocument/2006/relationships/image" Target="../media/image59.emf"/><Relationship Id="rId124" Type="http://schemas.openxmlformats.org/officeDocument/2006/relationships/image" Target="../media/image63.emf"/><Relationship Id="rId129" Type="http://schemas.openxmlformats.org/officeDocument/2006/relationships/customXml" Target="../ink/ink62.xml"/><Relationship Id="rId137" Type="http://schemas.openxmlformats.org/officeDocument/2006/relationships/customXml" Target="../ink/ink66.xml"/><Relationship Id="rId20" Type="http://schemas.openxmlformats.org/officeDocument/2006/relationships/image" Target="../media/image11.emf"/><Relationship Id="rId41" Type="http://schemas.openxmlformats.org/officeDocument/2006/relationships/customXml" Target="../ink/ink18.xml"/><Relationship Id="rId54" Type="http://schemas.openxmlformats.org/officeDocument/2006/relationships/image" Target="../media/image28.emf"/><Relationship Id="rId62" Type="http://schemas.openxmlformats.org/officeDocument/2006/relationships/image" Target="../media/image32.emf"/><Relationship Id="rId70" Type="http://schemas.openxmlformats.org/officeDocument/2006/relationships/image" Target="../media/image36.emf"/><Relationship Id="rId75" Type="http://schemas.openxmlformats.org/officeDocument/2006/relationships/customXml" Target="../ink/ink35.xml"/><Relationship Id="rId83" Type="http://schemas.openxmlformats.org/officeDocument/2006/relationships/customXml" Target="../ink/ink39.xml"/><Relationship Id="rId88" Type="http://schemas.openxmlformats.org/officeDocument/2006/relationships/image" Target="../media/image45.emf"/><Relationship Id="rId91" Type="http://schemas.openxmlformats.org/officeDocument/2006/relationships/customXml" Target="../ink/ink43.xml"/><Relationship Id="rId96" Type="http://schemas.openxmlformats.org/officeDocument/2006/relationships/image" Target="../media/image49.emf"/><Relationship Id="rId111" Type="http://schemas.openxmlformats.org/officeDocument/2006/relationships/customXml" Target="../ink/ink53.xml"/><Relationship Id="rId132" Type="http://schemas.openxmlformats.org/officeDocument/2006/relationships/image" Target="../media/image67.emf"/><Relationship Id="rId140" Type="http://schemas.openxmlformats.org/officeDocument/2006/relationships/image" Target="../media/image71.emf"/><Relationship Id="rId145" Type="http://schemas.openxmlformats.org/officeDocument/2006/relationships/customXml" Target="../ink/ink70.xml"/><Relationship Id="rId153" Type="http://schemas.openxmlformats.org/officeDocument/2006/relationships/customXml" Target="../ink/ink7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customXml" Target="../ink/ink5.xml"/><Relationship Id="rId23" Type="http://schemas.openxmlformats.org/officeDocument/2006/relationships/customXml" Target="../ink/ink9.xml"/><Relationship Id="rId28" Type="http://schemas.openxmlformats.org/officeDocument/2006/relationships/image" Target="../media/image15.emf"/><Relationship Id="rId36" Type="http://schemas.openxmlformats.org/officeDocument/2006/relationships/image" Target="../media/image19.emf"/><Relationship Id="rId49" Type="http://schemas.openxmlformats.org/officeDocument/2006/relationships/customXml" Target="../ink/ink22.xml"/><Relationship Id="rId57" Type="http://schemas.openxmlformats.org/officeDocument/2006/relationships/customXml" Target="../ink/ink26.xml"/><Relationship Id="rId106" Type="http://schemas.openxmlformats.org/officeDocument/2006/relationships/image" Target="../media/image54.emf"/><Relationship Id="rId114" Type="http://schemas.openxmlformats.org/officeDocument/2006/relationships/image" Target="../media/image58.emf"/><Relationship Id="rId119" Type="http://schemas.openxmlformats.org/officeDocument/2006/relationships/customXml" Target="../ink/ink57.xml"/><Relationship Id="rId127" Type="http://schemas.openxmlformats.org/officeDocument/2006/relationships/customXml" Target="../ink/ink61.xml"/><Relationship Id="rId10" Type="http://schemas.openxmlformats.org/officeDocument/2006/relationships/image" Target="../media/image6.emf"/><Relationship Id="rId31" Type="http://schemas.openxmlformats.org/officeDocument/2006/relationships/customXml" Target="../ink/ink13.xml"/><Relationship Id="rId44" Type="http://schemas.openxmlformats.org/officeDocument/2006/relationships/image" Target="../media/image23.emf"/><Relationship Id="rId52" Type="http://schemas.openxmlformats.org/officeDocument/2006/relationships/image" Target="../media/image27.emf"/><Relationship Id="rId60" Type="http://schemas.openxmlformats.org/officeDocument/2006/relationships/image" Target="../media/image31.emf"/><Relationship Id="rId65" Type="http://schemas.openxmlformats.org/officeDocument/2006/relationships/customXml" Target="../ink/ink30.xml"/><Relationship Id="rId73" Type="http://schemas.openxmlformats.org/officeDocument/2006/relationships/customXml" Target="../ink/ink34.xml"/><Relationship Id="rId78" Type="http://schemas.openxmlformats.org/officeDocument/2006/relationships/image" Target="../media/image40.emf"/><Relationship Id="rId81" Type="http://schemas.openxmlformats.org/officeDocument/2006/relationships/customXml" Target="../ink/ink38.xml"/><Relationship Id="rId86" Type="http://schemas.openxmlformats.org/officeDocument/2006/relationships/image" Target="../media/image44.emf"/><Relationship Id="rId94" Type="http://schemas.openxmlformats.org/officeDocument/2006/relationships/image" Target="../media/image48.emf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62.emf"/><Relationship Id="rId130" Type="http://schemas.openxmlformats.org/officeDocument/2006/relationships/image" Target="../media/image66.emf"/><Relationship Id="rId135" Type="http://schemas.openxmlformats.org/officeDocument/2006/relationships/customXml" Target="../ink/ink65.xml"/><Relationship Id="rId143" Type="http://schemas.openxmlformats.org/officeDocument/2006/relationships/customXml" Target="../ink/ink69.xml"/><Relationship Id="rId148" Type="http://schemas.openxmlformats.org/officeDocument/2006/relationships/image" Target="../media/image75.emf"/><Relationship Id="rId151" Type="http://schemas.openxmlformats.org/officeDocument/2006/relationships/customXml" Target="../ink/ink73.xml"/><Relationship Id="rId4" Type="http://schemas.openxmlformats.org/officeDocument/2006/relationships/image" Target="../media/image2.png"/><Relationship Id="rId9" Type="http://schemas.openxmlformats.org/officeDocument/2006/relationships/customXml" Target="../ink/ink2.xml"/><Relationship Id="rId13" Type="http://schemas.openxmlformats.org/officeDocument/2006/relationships/customXml" Target="../ink/ink4.xml"/><Relationship Id="rId18" Type="http://schemas.openxmlformats.org/officeDocument/2006/relationships/image" Target="../media/image10.emf"/><Relationship Id="rId39" Type="http://schemas.openxmlformats.org/officeDocument/2006/relationships/customXml" Target="../ink/ink17.xml"/><Relationship Id="rId109" Type="http://schemas.openxmlformats.org/officeDocument/2006/relationships/customXml" Target="../ink/ink52.xml"/><Relationship Id="rId34" Type="http://schemas.openxmlformats.org/officeDocument/2006/relationships/image" Target="../media/image18.emf"/><Relationship Id="rId50" Type="http://schemas.openxmlformats.org/officeDocument/2006/relationships/image" Target="../media/image26.emf"/><Relationship Id="rId55" Type="http://schemas.openxmlformats.org/officeDocument/2006/relationships/customXml" Target="../ink/ink25.xml"/><Relationship Id="rId76" Type="http://schemas.openxmlformats.org/officeDocument/2006/relationships/image" Target="../media/image39.emf"/><Relationship Id="rId97" Type="http://schemas.openxmlformats.org/officeDocument/2006/relationships/customXml" Target="../ink/ink46.xml"/><Relationship Id="rId104" Type="http://schemas.openxmlformats.org/officeDocument/2006/relationships/image" Target="../media/image53.emf"/><Relationship Id="rId120" Type="http://schemas.openxmlformats.org/officeDocument/2006/relationships/image" Target="../media/image61.emf"/><Relationship Id="rId125" Type="http://schemas.openxmlformats.org/officeDocument/2006/relationships/customXml" Target="../ink/ink60.xml"/><Relationship Id="rId141" Type="http://schemas.openxmlformats.org/officeDocument/2006/relationships/customXml" Target="../ink/ink68.xml"/><Relationship Id="rId146" Type="http://schemas.openxmlformats.org/officeDocument/2006/relationships/image" Target="../media/image74.emf"/><Relationship Id="rId7" Type="http://schemas.openxmlformats.org/officeDocument/2006/relationships/customXml" Target="../ink/ink1.xml"/><Relationship Id="rId71" Type="http://schemas.openxmlformats.org/officeDocument/2006/relationships/customXml" Target="../ink/ink33.xml"/><Relationship Id="rId92" Type="http://schemas.openxmlformats.org/officeDocument/2006/relationships/image" Target="../media/image47.emf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2.xml"/><Relationship Id="rId24" Type="http://schemas.openxmlformats.org/officeDocument/2006/relationships/image" Target="../media/image13.emf"/><Relationship Id="rId40" Type="http://schemas.openxmlformats.org/officeDocument/2006/relationships/image" Target="../media/image21.emf"/><Relationship Id="rId45" Type="http://schemas.openxmlformats.org/officeDocument/2006/relationships/customXml" Target="../ink/ink20.xml"/><Relationship Id="rId66" Type="http://schemas.openxmlformats.org/officeDocument/2006/relationships/image" Target="../media/image34.emf"/><Relationship Id="rId87" Type="http://schemas.openxmlformats.org/officeDocument/2006/relationships/customXml" Target="../ink/ink41.xml"/><Relationship Id="rId110" Type="http://schemas.openxmlformats.org/officeDocument/2006/relationships/image" Target="../media/image56.emf"/><Relationship Id="rId115" Type="http://schemas.openxmlformats.org/officeDocument/2006/relationships/customXml" Target="../ink/ink55.xml"/><Relationship Id="rId131" Type="http://schemas.openxmlformats.org/officeDocument/2006/relationships/customXml" Target="../ink/ink63.xml"/><Relationship Id="rId136" Type="http://schemas.openxmlformats.org/officeDocument/2006/relationships/image" Target="../media/image69.emf"/><Relationship Id="rId61" Type="http://schemas.openxmlformats.org/officeDocument/2006/relationships/customXml" Target="../ink/ink28.xml"/><Relationship Id="rId82" Type="http://schemas.openxmlformats.org/officeDocument/2006/relationships/image" Target="../media/image42.emf"/><Relationship Id="rId152" Type="http://schemas.openxmlformats.org/officeDocument/2006/relationships/image" Target="../media/image77.emf"/><Relationship Id="rId19" Type="http://schemas.openxmlformats.org/officeDocument/2006/relationships/customXml" Target="../ink/ink7.xml"/><Relationship Id="rId14" Type="http://schemas.openxmlformats.org/officeDocument/2006/relationships/image" Target="../media/image8.emf"/><Relationship Id="rId30" Type="http://schemas.openxmlformats.org/officeDocument/2006/relationships/image" Target="../media/image16.emf"/><Relationship Id="rId35" Type="http://schemas.openxmlformats.org/officeDocument/2006/relationships/customXml" Target="../ink/ink15.xml"/><Relationship Id="rId56" Type="http://schemas.openxmlformats.org/officeDocument/2006/relationships/image" Target="../media/image29.emf"/><Relationship Id="rId77" Type="http://schemas.openxmlformats.org/officeDocument/2006/relationships/customXml" Target="../ink/ink36.xml"/><Relationship Id="rId100" Type="http://schemas.openxmlformats.org/officeDocument/2006/relationships/image" Target="../media/image51.emf"/><Relationship Id="rId105" Type="http://schemas.openxmlformats.org/officeDocument/2006/relationships/customXml" Target="../ink/ink50.xml"/><Relationship Id="rId126" Type="http://schemas.openxmlformats.org/officeDocument/2006/relationships/image" Target="../media/image64.emf"/><Relationship Id="rId147" Type="http://schemas.openxmlformats.org/officeDocument/2006/relationships/customXml" Target="../ink/ink71.xml"/><Relationship Id="rId8" Type="http://schemas.openxmlformats.org/officeDocument/2006/relationships/image" Target="../media/image5.emf"/><Relationship Id="rId51" Type="http://schemas.openxmlformats.org/officeDocument/2006/relationships/customXml" Target="../ink/ink23.xml"/><Relationship Id="rId72" Type="http://schemas.openxmlformats.org/officeDocument/2006/relationships/image" Target="../media/image37.emf"/><Relationship Id="rId93" Type="http://schemas.openxmlformats.org/officeDocument/2006/relationships/customXml" Target="../ink/ink44.xml"/><Relationship Id="rId98" Type="http://schemas.openxmlformats.org/officeDocument/2006/relationships/image" Target="../media/image50.emf"/><Relationship Id="rId121" Type="http://schemas.openxmlformats.org/officeDocument/2006/relationships/customXml" Target="../ink/ink58.xml"/><Relationship Id="rId142" Type="http://schemas.openxmlformats.org/officeDocument/2006/relationships/image" Target="../media/image72.emf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lhr5-1.fna.fbcdn.net/v/t1.15752-9/32750585_10214147494234740_5525926200301584384_n.jpg?_nc_cat=0&amp;oh=ee35c4228ff320439e75e6797da8262a&amp;oe=5B92EE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6950" y="1590675"/>
            <a:ext cx="6109368" cy="439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957378"/>
            <a:ext cx="12191999" cy="9006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752"/>
            <a:ext cx="12192000" cy="2474976"/>
          </a:xfrm>
          <a:prstGeom prst="rect">
            <a:avLst/>
          </a:prstGeom>
        </p:spPr>
      </p:pic>
      <p:sp>
        <p:nvSpPr>
          <p:cNvPr id="313" name="Flowchart: Stored Data 33"/>
          <p:cNvSpPr/>
          <p:nvPr/>
        </p:nvSpPr>
        <p:spPr>
          <a:xfrm rot="13557135">
            <a:off x="2261178" y="1646176"/>
            <a:ext cx="1101561" cy="1520856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1762"/>
              <a:gd name="connsiteY0" fmla="*/ 0 h 10000"/>
              <a:gd name="connsiteX1" fmla="*/ 11762 w 11762"/>
              <a:gd name="connsiteY1" fmla="*/ 632 h 10000"/>
              <a:gd name="connsiteX2" fmla="*/ 8333 w 11762"/>
              <a:gd name="connsiteY2" fmla="*/ 5000 h 10000"/>
              <a:gd name="connsiteX3" fmla="*/ 10000 w 11762"/>
              <a:gd name="connsiteY3" fmla="*/ 10000 h 10000"/>
              <a:gd name="connsiteX4" fmla="*/ 1667 w 11762"/>
              <a:gd name="connsiteY4" fmla="*/ 10000 h 10000"/>
              <a:gd name="connsiteX5" fmla="*/ 0 w 11762"/>
              <a:gd name="connsiteY5" fmla="*/ 5000 h 10000"/>
              <a:gd name="connsiteX6" fmla="*/ 1667 w 11762"/>
              <a:gd name="connsiteY6" fmla="*/ 0 h 10000"/>
              <a:gd name="connsiteX0" fmla="*/ 1667 w 11762"/>
              <a:gd name="connsiteY0" fmla="*/ 0 h 10000"/>
              <a:gd name="connsiteX1" fmla="*/ 11762 w 11762"/>
              <a:gd name="connsiteY1" fmla="*/ 632 h 10000"/>
              <a:gd name="connsiteX2" fmla="*/ 9113 w 11762"/>
              <a:gd name="connsiteY2" fmla="*/ 5087 h 10000"/>
              <a:gd name="connsiteX3" fmla="*/ 10000 w 11762"/>
              <a:gd name="connsiteY3" fmla="*/ 10000 h 10000"/>
              <a:gd name="connsiteX4" fmla="*/ 1667 w 11762"/>
              <a:gd name="connsiteY4" fmla="*/ 10000 h 10000"/>
              <a:gd name="connsiteX5" fmla="*/ 0 w 11762"/>
              <a:gd name="connsiteY5" fmla="*/ 5000 h 10000"/>
              <a:gd name="connsiteX6" fmla="*/ 1667 w 11762"/>
              <a:gd name="connsiteY6" fmla="*/ 0 h 10000"/>
              <a:gd name="connsiteX0" fmla="*/ 1667 w 11423"/>
              <a:gd name="connsiteY0" fmla="*/ 0 h 10000"/>
              <a:gd name="connsiteX1" fmla="*/ 11423 w 11423"/>
              <a:gd name="connsiteY1" fmla="*/ 919 h 10000"/>
              <a:gd name="connsiteX2" fmla="*/ 9113 w 11423"/>
              <a:gd name="connsiteY2" fmla="*/ 5087 h 10000"/>
              <a:gd name="connsiteX3" fmla="*/ 10000 w 11423"/>
              <a:gd name="connsiteY3" fmla="*/ 10000 h 10000"/>
              <a:gd name="connsiteX4" fmla="*/ 1667 w 11423"/>
              <a:gd name="connsiteY4" fmla="*/ 10000 h 10000"/>
              <a:gd name="connsiteX5" fmla="*/ 0 w 11423"/>
              <a:gd name="connsiteY5" fmla="*/ 5000 h 10000"/>
              <a:gd name="connsiteX6" fmla="*/ 1667 w 11423"/>
              <a:gd name="connsiteY6" fmla="*/ 0 h 10000"/>
              <a:gd name="connsiteX0" fmla="*/ 1667 w 11423"/>
              <a:gd name="connsiteY0" fmla="*/ 0 h 10047"/>
              <a:gd name="connsiteX1" fmla="*/ 11423 w 11423"/>
              <a:gd name="connsiteY1" fmla="*/ 919 h 10047"/>
              <a:gd name="connsiteX2" fmla="*/ 9113 w 11423"/>
              <a:gd name="connsiteY2" fmla="*/ 5087 h 10047"/>
              <a:gd name="connsiteX3" fmla="*/ 10111 w 11423"/>
              <a:gd name="connsiteY3" fmla="*/ 10047 h 10047"/>
              <a:gd name="connsiteX4" fmla="*/ 1667 w 11423"/>
              <a:gd name="connsiteY4" fmla="*/ 10000 h 10047"/>
              <a:gd name="connsiteX5" fmla="*/ 0 w 11423"/>
              <a:gd name="connsiteY5" fmla="*/ 5000 h 10047"/>
              <a:gd name="connsiteX6" fmla="*/ 1667 w 11423"/>
              <a:gd name="connsiteY6" fmla="*/ 0 h 10047"/>
              <a:gd name="connsiteX0" fmla="*/ 1667 w 11423"/>
              <a:gd name="connsiteY0" fmla="*/ 0 h 10047"/>
              <a:gd name="connsiteX1" fmla="*/ 11423 w 11423"/>
              <a:gd name="connsiteY1" fmla="*/ 919 h 10047"/>
              <a:gd name="connsiteX2" fmla="*/ 9586 w 11423"/>
              <a:gd name="connsiteY2" fmla="*/ 5583 h 10047"/>
              <a:gd name="connsiteX3" fmla="*/ 10111 w 11423"/>
              <a:gd name="connsiteY3" fmla="*/ 10047 h 10047"/>
              <a:gd name="connsiteX4" fmla="*/ 1667 w 11423"/>
              <a:gd name="connsiteY4" fmla="*/ 10000 h 10047"/>
              <a:gd name="connsiteX5" fmla="*/ 0 w 11423"/>
              <a:gd name="connsiteY5" fmla="*/ 5000 h 10047"/>
              <a:gd name="connsiteX6" fmla="*/ 1667 w 11423"/>
              <a:gd name="connsiteY6" fmla="*/ 0 h 10047"/>
              <a:gd name="connsiteX0" fmla="*/ 1667 w 11423"/>
              <a:gd name="connsiteY0" fmla="*/ 0 h 10047"/>
              <a:gd name="connsiteX1" fmla="*/ 11423 w 11423"/>
              <a:gd name="connsiteY1" fmla="*/ 919 h 10047"/>
              <a:gd name="connsiteX2" fmla="*/ 9586 w 11423"/>
              <a:gd name="connsiteY2" fmla="*/ 5583 h 10047"/>
              <a:gd name="connsiteX3" fmla="*/ 10111 w 11423"/>
              <a:gd name="connsiteY3" fmla="*/ 10047 h 10047"/>
              <a:gd name="connsiteX4" fmla="*/ 1667 w 11423"/>
              <a:gd name="connsiteY4" fmla="*/ 10000 h 10047"/>
              <a:gd name="connsiteX5" fmla="*/ 0 w 11423"/>
              <a:gd name="connsiteY5" fmla="*/ 5000 h 10047"/>
              <a:gd name="connsiteX6" fmla="*/ 1667 w 11423"/>
              <a:gd name="connsiteY6" fmla="*/ 0 h 10047"/>
              <a:gd name="connsiteX0" fmla="*/ 1667 w 11423"/>
              <a:gd name="connsiteY0" fmla="*/ 0 h 10047"/>
              <a:gd name="connsiteX1" fmla="*/ 11423 w 11423"/>
              <a:gd name="connsiteY1" fmla="*/ 919 h 10047"/>
              <a:gd name="connsiteX2" fmla="*/ 9419 w 11423"/>
              <a:gd name="connsiteY2" fmla="*/ 5206 h 10047"/>
              <a:gd name="connsiteX3" fmla="*/ 10111 w 11423"/>
              <a:gd name="connsiteY3" fmla="*/ 10047 h 10047"/>
              <a:gd name="connsiteX4" fmla="*/ 1667 w 11423"/>
              <a:gd name="connsiteY4" fmla="*/ 10000 h 10047"/>
              <a:gd name="connsiteX5" fmla="*/ 0 w 11423"/>
              <a:gd name="connsiteY5" fmla="*/ 5000 h 10047"/>
              <a:gd name="connsiteX6" fmla="*/ 1667 w 11423"/>
              <a:gd name="connsiteY6" fmla="*/ 0 h 10047"/>
              <a:gd name="connsiteX0" fmla="*/ 1667 w 11367"/>
              <a:gd name="connsiteY0" fmla="*/ 0 h 10047"/>
              <a:gd name="connsiteX1" fmla="*/ 11367 w 11367"/>
              <a:gd name="connsiteY1" fmla="*/ 966 h 10047"/>
              <a:gd name="connsiteX2" fmla="*/ 9419 w 11367"/>
              <a:gd name="connsiteY2" fmla="*/ 5206 h 10047"/>
              <a:gd name="connsiteX3" fmla="*/ 10111 w 11367"/>
              <a:gd name="connsiteY3" fmla="*/ 10047 h 10047"/>
              <a:gd name="connsiteX4" fmla="*/ 1667 w 11367"/>
              <a:gd name="connsiteY4" fmla="*/ 10000 h 10047"/>
              <a:gd name="connsiteX5" fmla="*/ 0 w 11367"/>
              <a:gd name="connsiteY5" fmla="*/ 5000 h 10047"/>
              <a:gd name="connsiteX6" fmla="*/ 1667 w 11367"/>
              <a:gd name="connsiteY6" fmla="*/ 0 h 10047"/>
              <a:gd name="connsiteX0" fmla="*/ 1667 w 11316"/>
              <a:gd name="connsiteY0" fmla="*/ 0 h 10047"/>
              <a:gd name="connsiteX1" fmla="*/ 11316 w 11316"/>
              <a:gd name="connsiteY1" fmla="*/ 923 h 10047"/>
              <a:gd name="connsiteX2" fmla="*/ 9419 w 11316"/>
              <a:gd name="connsiteY2" fmla="*/ 5206 h 10047"/>
              <a:gd name="connsiteX3" fmla="*/ 10111 w 11316"/>
              <a:gd name="connsiteY3" fmla="*/ 10047 h 10047"/>
              <a:gd name="connsiteX4" fmla="*/ 1667 w 11316"/>
              <a:gd name="connsiteY4" fmla="*/ 10000 h 10047"/>
              <a:gd name="connsiteX5" fmla="*/ 0 w 11316"/>
              <a:gd name="connsiteY5" fmla="*/ 5000 h 10047"/>
              <a:gd name="connsiteX6" fmla="*/ 1667 w 11316"/>
              <a:gd name="connsiteY6" fmla="*/ 0 h 10047"/>
              <a:gd name="connsiteX0" fmla="*/ 1667 w 11316"/>
              <a:gd name="connsiteY0" fmla="*/ 0 h 10047"/>
              <a:gd name="connsiteX1" fmla="*/ 11316 w 11316"/>
              <a:gd name="connsiteY1" fmla="*/ 923 h 10047"/>
              <a:gd name="connsiteX2" fmla="*/ 9419 w 11316"/>
              <a:gd name="connsiteY2" fmla="*/ 5206 h 10047"/>
              <a:gd name="connsiteX3" fmla="*/ 10111 w 11316"/>
              <a:gd name="connsiteY3" fmla="*/ 10047 h 10047"/>
              <a:gd name="connsiteX4" fmla="*/ 1667 w 11316"/>
              <a:gd name="connsiteY4" fmla="*/ 10000 h 10047"/>
              <a:gd name="connsiteX5" fmla="*/ 0 w 11316"/>
              <a:gd name="connsiteY5" fmla="*/ 5000 h 10047"/>
              <a:gd name="connsiteX6" fmla="*/ 1667 w 11316"/>
              <a:gd name="connsiteY6" fmla="*/ 0 h 10047"/>
              <a:gd name="connsiteX0" fmla="*/ 1667 w 11316"/>
              <a:gd name="connsiteY0" fmla="*/ 0 h 10047"/>
              <a:gd name="connsiteX1" fmla="*/ 11316 w 11316"/>
              <a:gd name="connsiteY1" fmla="*/ 923 h 10047"/>
              <a:gd name="connsiteX2" fmla="*/ 9419 w 11316"/>
              <a:gd name="connsiteY2" fmla="*/ 5206 h 10047"/>
              <a:gd name="connsiteX3" fmla="*/ 10111 w 11316"/>
              <a:gd name="connsiteY3" fmla="*/ 10047 h 10047"/>
              <a:gd name="connsiteX4" fmla="*/ 1667 w 11316"/>
              <a:gd name="connsiteY4" fmla="*/ 10000 h 10047"/>
              <a:gd name="connsiteX5" fmla="*/ 0 w 11316"/>
              <a:gd name="connsiteY5" fmla="*/ 5000 h 10047"/>
              <a:gd name="connsiteX6" fmla="*/ 1667 w 11316"/>
              <a:gd name="connsiteY6" fmla="*/ 0 h 10047"/>
              <a:gd name="connsiteX0" fmla="*/ 1667 w 11316"/>
              <a:gd name="connsiteY0" fmla="*/ 0 h 10047"/>
              <a:gd name="connsiteX1" fmla="*/ 11316 w 11316"/>
              <a:gd name="connsiteY1" fmla="*/ 923 h 10047"/>
              <a:gd name="connsiteX2" fmla="*/ 9419 w 11316"/>
              <a:gd name="connsiteY2" fmla="*/ 5206 h 10047"/>
              <a:gd name="connsiteX3" fmla="*/ 10111 w 11316"/>
              <a:gd name="connsiteY3" fmla="*/ 10047 h 10047"/>
              <a:gd name="connsiteX4" fmla="*/ 1667 w 11316"/>
              <a:gd name="connsiteY4" fmla="*/ 10000 h 10047"/>
              <a:gd name="connsiteX5" fmla="*/ 0 w 11316"/>
              <a:gd name="connsiteY5" fmla="*/ 5000 h 10047"/>
              <a:gd name="connsiteX6" fmla="*/ 1667 w 11316"/>
              <a:gd name="connsiteY6" fmla="*/ 0 h 10047"/>
              <a:gd name="connsiteX0" fmla="*/ 1667 w 11316"/>
              <a:gd name="connsiteY0" fmla="*/ 0 h 10047"/>
              <a:gd name="connsiteX1" fmla="*/ 11316 w 11316"/>
              <a:gd name="connsiteY1" fmla="*/ 923 h 10047"/>
              <a:gd name="connsiteX2" fmla="*/ 9419 w 11316"/>
              <a:gd name="connsiteY2" fmla="*/ 5206 h 10047"/>
              <a:gd name="connsiteX3" fmla="*/ 10111 w 11316"/>
              <a:gd name="connsiteY3" fmla="*/ 10047 h 10047"/>
              <a:gd name="connsiteX4" fmla="*/ 1667 w 11316"/>
              <a:gd name="connsiteY4" fmla="*/ 10000 h 10047"/>
              <a:gd name="connsiteX5" fmla="*/ 0 w 11316"/>
              <a:gd name="connsiteY5" fmla="*/ 5000 h 10047"/>
              <a:gd name="connsiteX6" fmla="*/ 1667 w 11316"/>
              <a:gd name="connsiteY6" fmla="*/ 0 h 10047"/>
              <a:gd name="connsiteX0" fmla="*/ 1667 w 11316"/>
              <a:gd name="connsiteY0" fmla="*/ 0 h 10047"/>
              <a:gd name="connsiteX1" fmla="*/ 11316 w 11316"/>
              <a:gd name="connsiteY1" fmla="*/ 923 h 10047"/>
              <a:gd name="connsiteX2" fmla="*/ 9419 w 11316"/>
              <a:gd name="connsiteY2" fmla="*/ 5206 h 10047"/>
              <a:gd name="connsiteX3" fmla="*/ 10111 w 11316"/>
              <a:gd name="connsiteY3" fmla="*/ 10047 h 10047"/>
              <a:gd name="connsiteX4" fmla="*/ 1667 w 11316"/>
              <a:gd name="connsiteY4" fmla="*/ 10000 h 10047"/>
              <a:gd name="connsiteX5" fmla="*/ 0 w 11316"/>
              <a:gd name="connsiteY5" fmla="*/ 5000 h 10047"/>
              <a:gd name="connsiteX6" fmla="*/ 1667 w 11316"/>
              <a:gd name="connsiteY6" fmla="*/ 0 h 10047"/>
              <a:gd name="connsiteX0" fmla="*/ 1667 w 11316"/>
              <a:gd name="connsiteY0" fmla="*/ 0 h 10090"/>
              <a:gd name="connsiteX1" fmla="*/ 11316 w 11316"/>
              <a:gd name="connsiteY1" fmla="*/ 923 h 10090"/>
              <a:gd name="connsiteX2" fmla="*/ 9419 w 11316"/>
              <a:gd name="connsiteY2" fmla="*/ 5206 h 10090"/>
              <a:gd name="connsiteX3" fmla="*/ 10060 w 11316"/>
              <a:gd name="connsiteY3" fmla="*/ 10090 h 10090"/>
              <a:gd name="connsiteX4" fmla="*/ 1667 w 11316"/>
              <a:gd name="connsiteY4" fmla="*/ 10000 h 10090"/>
              <a:gd name="connsiteX5" fmla="*/ 0 w 11316"/>
              <a:gd name="connsiteY5" fmla="*/ 5000 h 10090"/>
              <a:gd name="connsiteX6" fmla="*/ 1667 w 11316"/>
              <a:gd name="connsiteY6" fmla="*/ 0 h 10090"/>
              <a:gd name="connsiteX0" fmla="*/ 1667 w 11231"/>
              <a:gd name="connsiteY0" fmla="*/ 0 h 10090"/>
              <a:gd name="connsiteX1" fmla="*/ 11231 w 11231"/>
              <a:gd name="connsiteY1" fmla="*/ 851 h 10090"/>
              <a:gd name="connsiteX2" fmla="*/ 9419 w 11231"/>
              <a:gd name="connsiteY2" fmla="*/ 5206 h 10090"/>
              <a:gd name="connsiteX3" fmla="*/ 10060 w 11231"/>
              <a:gd name="connsiteY3" fmla="*/ 10090 h 10090"/>
              <a:gd name="connsiteX4" fmla="*/ 1667 w 11231"/>
              <a:gd name="connsiteY4" fmla="*/ 10000 h 10090"/>
              <a:gd name="connsiteX5" fmla="*/ 0 w 11231"/>
              <a:gd name="connsiteY5" fmla="*/ 5000 h 10090"/>
              <a:gd name="connsiteX6" fmla="*/ 1667 w 11231"/>
              <a:gd name="connsiteY6" fmla="*/ 0 h 10090"/>
              <a:gd name="connsiteX0" fmla="*/ 1667 w 11231"/>
              <a:gd name="connsiteY0" fmla="*/ 0 h 10090"/>
              <a:gd name="connsiteX1" fmla="*/ 11231 w 11231"/>
              <a:gd name="connsiteY1" fmla="*/ 851 h 10090"/>
              <a:gd name="connsiteX2" fmla="*/ 9419 w 11231"/>
              <a:gd name="connsiteY2" fmla="*/ 5206 h 10090"/>
              <a:gd name="connsiteX3" fmla="*/ 10026 w 11231"/>
              <a:gd name="connsiteY3" fmla="*/ 10090 h 10090"/>
              <a:gd name="connsiteX4" fmla="*/ 1667 w 11231"/>
              <a:gd name="connsiteY4" fmla="*/ 10000 h 10090"/>
              <a:gd name="connsiteX5" fmla="*/ 0 w 11231"/>
              <a:gd name="connsiteY5" fmla="*/ 5000 h 10090"/>
              <a:gd name="connsiteX6" fmla="*/ 1667 w 11231"/>
              <a:gd name="connsiteY6" fmla="*/ 0 h 10090"/>
              <a:gd name="connsiteX0" fmla="*/ 1667 w 11231"/>
              <a:gd name="connsiteY0" fmla="*/ 0 h 10090"/>
              <a:gd name="connsiteX1" fmla="*/ 11231 w 11231"/>
              <a:gd name="connsiteY1" fmla="*/ 851 h 10090"/>
              <a:gd name="connsiteX2" fmla="*/ 9590 w 11231"/>
              <a:gd name="connsiteY2" fmla="*/ 4657 h 10090"/>
              <a:gd name="connsiteX3" fmla="*/ 10026 w 11231"/>
              <a:gd name="connsiteY3" fmla="*/ 10090 h 10090"/>
              <a:gd name="connsiteX4" fmla="*/ 1667 w 11231"/>
              <a:gd name="connsiteY4" fmla="*/ 10000 h 10090"/>
              <a:gd name="connsiteX5" fmla="*/ 0 w 11231"/>
              <a:gd name="connsiteY5" fmla="*/ 5000 h 10090"/>
              <a:gd name="connsiteX6" fmla="*/ 1667 w 11231"/>
              <a:gd name="connsiteY6" fmla="*/ 0 h 10090"/>
              <a:gd name="connsiteX0" fmla="*/ 1667 w 10941"/>
              <a:gd name="connsiteY0" fmla="*/ 0 h 10090"/>
              <a:gd name="connsiteX1" fmla="*/ 10941 w 10941"/>
              <a:gd name="connsiteY1" fmla="*/ 1125 h 10090"/>
              <a:gd name="connsiteX2" fmla="*/ 9590 w 10941"/>
              <a:gd name="connsiteY2" fmla="*/ 4657 h 10090"/>
              <a:gd name="connsiteX3" fmla="*/ 10026 w 10941"/>
              <a:gd name="connsiteY3" fmla="*/ 10090 h 10090"/>
              <a:gd name="connsiteX4" fmla="*/ 1667 w 10941"/>
              <a:gd name="connsiteY4" fmla="*/ 10000 h 10090"/>
              <a:gd name="connsiteX5" fmla="*/ 0 w 10941"/>
              <a:gd name="connsiteY5" fmla="*/ 5000 h 10090"/>
              <a:gd name="connsiteX6" fmla="*/ 1667 w 10941"/>
              <a:gd name="connsiteY6" fmla="*/ 0 h 10090"/>
              <a:gd name="connsiteX0" fmla="*/ 1667 w 10941"/>
              <a:gd name="connsiteY0" fmla="*/ 0 h 10090"/>
              <a:gd name="connsiteX1" fmla="*/ 10941 w 10941"/>
              <a:gd name="connsiteY1" fmla="*/ 1125 h 10090"/>
              <a:gd name="connsiteX2" fmla="*/ 9590 w 10941"/>
              <a:gd name="connsiteY2" fmla="*/ 4657 h 10090"/>
              <a:gd name="connsiteX3" fmla="*/ 10026 w 10941"/>
              <a:gd name="connsiteY3" fmla="*/ 10090 h 10090"/>
              <a:gd name="connsiteX4" fmla="*/ 1667 w 10941"/>
              <a:gd name="connsiteY4" fmla="*/ 10000 h 10090"/>
              <a:gd name="connsiteX5" fmla="*/ 0 w 10941"/>
              <a:gd name="connsiteY5" fmla="*/ 5000 h 10090"/>
              <a:gd name="connsiteX6" fmla="*/ 1667 w 10941"/>
              <a:gd name="connsiteY6" fmla="*/ 0 h 10090"/>
              <a:gd name="connsiteX0" fmla="*/ 1667 w 10941"/>
              <a:gd name="connsiteY0" fmla="*/ 0 h 10090"/>
              <a:gd name="connsiteX1" fmla="*/ 10941 w 10941"/>
              <a:gd name="connsiteY1" fmla="*/ 1125 h 10090"/>
              <a:gd name="connsiteX2" fmla="*/ 9086 w 10941"/>
              <a:gd name="connsiteY2" fmla="*/ 4729 h 10090"/>
              <a:gd name="connsiteX3" fmla="*/ 10026 w 10941"/>
              <a:gd name="connsiteY3" fmla="*/ 10090 h 10090"/>
              <a:gd name="connsiteX4" fmla="*/ 1667 w 10941"/>
              <a:gd name="connsiteY4" fmla="*/ 10000 h 10090"/>
              <a:gd name="connsiteX5" fmla="*/ 0 w 10941"/>
              <a:gd name="connsiteY5" fmla="*/ 5000 h 10090"/>
              <a:gd name="connsiteX6" fmla="*/ 1667 w 10941"/>
              <a:gd name="connsiteY6" fmla="*/ 0 h 10090"/>
              <a:gd name="connsiteX0" fmla="*/ 1667 w 10941"/>
              <a:gd name="connsiteY0" fmla="*/ 0 h 10090"/>
              <a:gd name="connsiteX1" fmla="*/ 10941 w 10941"/>
              <a:gd name="connsiteY1" fmla="*/ 1125 h 10090"/>
              <a:gd name="connsiteX2" fmla="*/ 8818 w 10941"/>
              <a:gd name="connsiteY2" fmla="*/ 5610 h 10090"/>
              <a:gd name="connsiteX3" fmla="*/ 10026 w 10941"/>
              <a:gd name="connsiteY3" fmla="*/ 10090 h 10090"/>
              <a:gd name="connsiteX4" fmla="*/ 1667 w 10941"/>
              <a:gd name="connsiteY4" fmla="*/ 10000 h 10090"/>
              <a:gd name="connsiteX5" fmla="*/ 0 w 10941"/>
              <a:gd name="connsiteY5" fmla="*/ 5000 h 10090"/>
              <a:gd name="connsiteX6" fmla="*/ 1667 w 10941"/>
              <a:gd name="connsiteY6" fmla="*/ 0 h 10090"/>
              <a:gd name="connsiteX0" fmla="*/ 1667 w 11029"/>
              <a:gd name="connsiteY0" fmla="*/ 0 h 10090"/>
              <a:gd name="connsiteX1" fmla="*/ 11029 w 11029"/>
              <a:gd name="connsiteY1" fmla="*/ 1342 h 10090"/>
              <a:gd name="connsiteX2" fmla="*/ 8818 w 11029"/>
              <a:gd name="connsiteY2" fmla="*/ 5610 h 10090"/>
              <a:gd name="connsiteX3" fmla="*/ 10026 w 11029"/>
              <a:gd name="connsiteY3" fmla="*/ 10090 h 10090"/>
              <a:gd name="connsiteX4" fmla="*/ 1667 w 11029"/>
              <a:gd name="connsiteY4" fmla="*/ 10000 h 10090"/>
              <a:gd name="connsiteX5" fmla="*/ 0 w 11029"/>
              <a:gd name="connsiteY5" fmla="*/ 5000 h 10090"/>
              <a:gd name="connsiteX6" fmla="*/ 1667 w 11029"/>
              <a:gd name="connsiteY6" fmla="*/ 0 h 10090"/>
              <a:gd name="connsiteX0" fmla="*/ 1667 w 11029"/>
              <a:gd name="connsiteY0" fmla="*/ 0 h 10000"/>
              <a:gd name="connsiteX1" fmla="*/ 11029 w 11029"/>
              <a:gd name="connsiteY1" fmla="*/ 1342 h 10000"/>
              <a:gd name="connsiteX2" fmla="*/ 8818 w 11029"/>
              <a:gd name="connsiteY2" fmla="*/ 5610 h 10000"/>
              <a:gd name="connsiteX3" fmla="*/ 9359 w 11029"/>
              <a:gd name="connsiteY3" fmla="*/ 9987 h 10000"/>
              <a:gd name="connsiteX4" fmla="*/ 1667 w 11029"/>
              <a:gd name="connsiteY4" fmla="*/ 10000 h 10000"/>
              <a:gd name="connsiteX5" fmla="*/ 0 w 11029"/>
              <a:gd name="connsiteY5" fmla="*/ 5000 h 10000"/>
              <a:gd name="connsiteX6" fmla="*/ 1667 w 11029"/>
              <a:gd name="connsiteY6" fmla="*/ 0 h 10000"/>
              <a:gd name="connsiteX0" fmla="*/ 1667 w 11029"/>
              <a:gd name="connsiteY0" fmla="*/ 0 h 10000"/>
              <a:gd name="connsiteX1" fmla="*/ 11029 w 11029"/>
              <a:gd name="connsiteY1" fmla="*/ 1342 h 10000"/>
              <a:gd name="connsiteX2" fmla="*/ 8818 w 11029"/>
              <a:gd name="connsiteY2" fmla="*/ 5610 h 10000"/>
              <a:gd name="connsiteX3" fmla="*/ 9174 w 11029"/>
              <a:gd name="connsiteY3" fmla="*/ 9901 h 10000"/>
              <a:gd name="connsiteX4" fmla="*/ 1667 w 11029"/>
              <a:gd name="connsiteY4" fmla="*/ 10000 h 10000"/>
              <a:gd name="connsiteX5" fmla="*/ 0 w 11029"/>
              <a:gd name="connsiteY5" fmla="*/ 5000 h 10000"/>
              <a:gd name="connsiteX6" fmla="*/ 1667 w 11029"/>
              <a:gd name="connsiteY6" fmla="*/ 0 h 10000"/>
              <a:gd name="connsiteX0" fmla="*/ 1667 w 11029"/>
              <a:gd name="connsiteY0" fmla="*/ 0 h 10000"/>
              <a:gd name="connsiteX1" fmla="*/ 11029 w 11029"/>
              <a:gd name="connsiteY1" fmla="*/ 1342 h 10000"/>
              <a:gd name="connsiteX2" fmla="*/ 8633 w 11029"/>
              <a:gd name="connsiteY2" fmla="*/ 5456 h 10000"/>
              <a:gd name="connsiteX3" fmla="*/ 9174 w 11029"/>
              <a:gd name="connsiteY3" fmla="*/ 9901 h 10000"/>
              <a:gd name="connsiteX4" fmla="*/ 1667 w 11029"/>
              <a:gd name="connsiteY4" fmla="*/ 10000 h 10000"/>
              <a:gd name="connsiteX5" fmla="*/ 0 w 11029"/>
              <a:gd name="connsiteY5" fmla="*/ 5000 h 10000"/>
              <a:gd name="connsiteX6" fmla="*/ 1667 w 11029"/>
              <a:gd name="connsiteY6" fmla="*/ 0 h 10000"/>
              <a:gd name="connsiteX0" fmla="*/ 2782 w 11052"/>
              <a:gd name="connsiteY0" fmla="*/ 151 h 9051"/>
              <a:gd name="connsiteX1" fmla="*/ 11052 w 11052"/>
              <a:gd name="connsiteY1" fmla="*/ 393 h 9051"/>
              <a:gd name="connsiteX2" fmla="*/ 8656 w 11052"/>
              <a:gd name="connsiteY2" fmla="*/ 4507 h 9051"/>
              <a:gd name="connsiteX3" fmla="*/ 9197 w 11052"/>
              <a:gd name="connsiteY3" fmla="*/ 8952 h 9051"/>
              <a:gd name="connsiteX4" fmla="*/ 1690 w 11052"/>
              <a:gd name="connsiteY4" fmla="*/ 9051 h 9051"/>
              <a:gd name="connsiteX5" fmla="*/ 23 w 11052"/>
              <a:gd name="connsiteY5" fmla="*/ 4051 h 9051"/>
              <a:gd name="connsiteX6" fmla="*/ 2782 w 11052"/>
              <a:gd name="connsiteY6" fmla="*/ 151 h 9051"/>
              <a:gd name="connsiteX0" fmla="*/ 2517 w 10000"/>
              <a:gd name="connsiteY0" fmla="*/ 167 h 10646"/>
              <a:gd name="connsiteX1" fmla="*/ 10000 w 10000"/>
              <a:gd name="connsiteY1" fmla="*/ 434 h 10646"/>
              <a:gd name="connsiteX2" fmla="*/ 7832 w 10000"/>
              <a:gd name="connsiteY2" fmla="*/ 4980 h 10646"/>
              <a:gd name="connsiteX3" fmla="*/ 7098 w 10000"/>
              <a:gd name="connsiteY3" fmla="*/ 10646 h 10646"/>
              <a:gd name="connsiteX4" fmla="*/ 1529 w 10000"/>
              <a:gd name="connsiteY4" fmla="*/ 10000 h 10646"/>
              <a:gd name="connsiteX5" fmla="*/ 21 w 10000"/>
              <a:gd name="connsiteY5" fmla="*/ 4476 h 10646"/>
              <a:gd name="connsiteX6" fmla="*/ 2517 w 10000"/>
              <a:gd name="connsiteY6" fmla="*/ 167 h 10646"/>
              <a:gd name="connsiteX0" fmla="*/ 2517 w 10000"/>
              <a:gd name="connsiteY0" fmla="*/ 167 h 10887"/>
              <a:gd name="connsiteX1" fmla="*/ 10000 w 10000"/>
              <a:gd name="connsiteY1" fmla="*/ 434 h 10887"/>
              <a:gd name="connsiteX2" fmla="*/ 7832 w 10000"/>
              <a:gd name="connsiteY2" fmla="*/ 4980 h 10887"/>
              <a:gd name="connsiteX3" fmla="*/ 6933 w 10000"/>
              <a:gd name="connsiteY3" fmla="*/ 10887 h 10887"/>
              <a:gd name="connsiteX4" fmla="*/ 1529 w 10000"/>
              <a:gd name="connsiteY4" fmla="*/ 10000 h 10887"/>
              <a:gd name="connsiteX5" fmla="*/ 21 w 10000"/>
              <a:gd name="connsiteY5" fmla="*/ 4476 h 10887"/>
              <a:gd name="connsiteX6" fmla="*/ 2517 w 10000"/>
              <a:gd name="connsiteY6" fmla="*/ 167 h 10887"/>
              <a:gd name="connsiteX0" fmla="*/ 2517 w 10000"/>
              <a:gd name="connsiteY0" fmla="*/ 167 h 10887"/>
              <a:gd name="connsiteX1" fmla="*/ 10000 w 10000"/>
              <a:gd name="connsiteY1" fmla="*/ 434 h 10887"/>
              <a:gd name="connsiteX2" fmla="*/ 7340 w 10000"/>
              <a:gd name="connsiteY2" fmla="*/ 4480 h 10887"/>
              <a:gd name="connsiteX3" fmla="*/ 6933 w 10000"/>
              <a:gd name="connsiteY3" fmla="*/ 10887 h 10887"/>
              <a:gd name="connsiteX4" fmla="*/ 1529 w 10000"/>
              <a:gd name="connsiteY4" fmla="*/ 10000 h 10887"/>
              <a:gd name="connsiteX5" fmla="*/ 21 w 10000"/>
              <a:gd name="connsiteY5" fmla="*/ 4476 h 10887"/>
              <a:gd name="connsiteX6" fmla="*/ 2517 w 10000"/>
              <a:gd name="connsiteY6" fmla="*/ 167 h 10887"/>
              <a:gd name="connsiteX0" fmla="*/ 2517 w 9704"/>
              <a:gd name="connsiteY0" fmla="*/ 8 h 10728"/>
              <a:gd name="connsiteX1" fmla="*/ 9704 w 9704"/>
              <a:gd name="connsiteY1" fmla="*/ 664 h 10728"/>
              <a:gd name="connsiteX2" fmla="*/ 7340 w 9704"/>
              <a:gd name="connsiteY2" fmla="*/ 4321 h 10728"/>
              <a:gd name="connsiteX3" fmla="*/ 6933 w 9704"/>
              <a:gd name="connsiteY3" fmla="*/ 10728 h 10728"/>
              <a:gd name="connsiteX4" fmla="*/ 1529 w 9704"/>
              <a:gd name="connsiteY4" fmla="*/ 9841 h 10728"/>
              <a:gd name="connsiteX5" fmla="*/ 21 w 9704"/>
              <a:gd name="connsiteY5" fmla="*/ 4317 h 10728"/>
              <a:gd name="connsiteX6" fmla="*/ 2517 w 9704"/>
              <a:gd name="connsiteY6" fmla="*/ 8 h 10728"/>
              <a:gd name="connsiteX0" fmla="*/ 2594 w 10000"/>
              <a:gd name="connsiteY0" fmla="*/ 7 h 9992"/>
              <a:gd name="connsiteX1" fmla="*/ 10000 w 10000"/>
              <a:gd name="connsiteY1" fmla="*/ 619 h 9992"/>
              <a:gd name="connsiteX2" fmla="*/ 7564 w 10000"/>
              <a:gd name="connsiteY2" fmla="*/ 4028 h 9992"/>
              <a:gd name="connsiteX3" fmla="*/ 7317 w 10000"/>
              <a:gd name="connsiteY3" fmla="*/ 9992 h 9992"/>
              <a:gd name="connsiteX4" fmla="*/ 1576 w 10000"/>
              <a:gd name="connsiteY4" fmla="*/ 9173 h 9992"/>
              <a:gd name="connsiteX5" fmla="*/ 22 w 10000"/>
              <a:gd name="connsiteY5" fmla="*/ 4024 h 9992"/>
              <a:gd name="connsiteX6" fmla="*/ 2594 w 10000"/>
              <a:gd name="connsiteY6" fmla="*/ 7 h 9992"/>
              <a:gd name="connsiteX0" fmla="*/ 2594 w 10000"/>
              <a:gd name="connsiteY0" fmla="*/ 7 h 10000"/>
              <a:gd name="connsiteX1" fmla="*/ 10000 w 10000"/>
              <a:gd name="connsiteY1" fmla="*/ 619 h 10000"/>
              <a:gd name="connsiteX2" fmla="*/ 7344 w 10000"/>
              <a:gd name="connsiteY2" fmla="*/ 3999 h 10000"/>
              <a:gd name="connsiteX3" fmla="*/ 7317 w 10000"/>
              <a:gd name="connsiteY3" fmla="*/ 10000 h 10000"/>
              <a:gd name="connsiteX4" fmla="*/ 1576 w 10000"/>
              <a:gd name="connsiteY4" fmla="*/ 9180 h 10000"/>
              <a:gd name="connsiteX5" fmla="*/ 22 w 10000"/>
              <a:gd name="connsiteY5" fmla="*/ 4027 h 10000"/>
              <a:gd name="connsiteX6" fmla="*/ 2594 w 10000"/>
              <a:gd name="connsiteY6" fmla="*/ 7 h 10000"/>
              <a:gd name="connsiteX0" fmla="*/ 2594 w 10000"/>
              <a:gd name="connsiteY0" fmla="*/ 7 h 10000"/>
              <a:gd name="connsiteX1" fmla="*/ 10000 w 10000"/>
              <a:gd name="connsiteY1" fmla="*/ 619 h 10000"/>
              <a:gd name="connsiteX2" fmla="*/ 7318 w 10000"/>
              <a:gd name="connsiteY2" fmla="*/ 4269 h 10000"/>
              <a:gd name="connsiteX3" fmla="*/ 7317 w 10000"/>
              <a:gd name="connsiteY3" fmla="*/ 10000 h 10000"/>
              <a:gd name="connsiteX4" fmla="*/ 1576 w 10000"/>
              <a:gd name="connsiteY4" fmla="*/ 9180 h 10000"/>
              <a:gd name="connsiteX5" fmla="*/ 22 w 10000"/>
              <a:gd name="connsiteY5" fmla="*/ 4027 h 10000"/>
              <a:gd name="connsiteX6" fmla="*/ 2594 w 10000"/>
              <a:gd name="connsiteY6" fmla="*/ 7 h 10000"/>
              <a:gd name="connsiteX0" fmla="*/ 2594 w 10000"/>
              <a:gd name="connsiteY0" fmla="*/ 7 h 10000"/>
              <a:gd name="connsiteX1" fmla="*/ 10000 w 10000"/>
              <a:gd name="connsiteY1" fmla="*/ 619 h 10000"/>
              <a:gd name="connsiteX2" fmla="*/ 7418 w 10000"/>
              <a:gd name="connsiteY2" fmla="*/ 4320 h 10000"/>
              <a:gd name="connsiteX3" fmla="*/ 7317 w 10000"/>
              <a:gd name="connsiteY3" fmla="*/ 10000 h 10000"/>
              <a:gd name="connsiteX4" fmla="*/ 1576 w 10000"/>
              <a:gd name="connsiteY4" fmla="*/ 9180 h 10000"/>
              <a:gd name="connsiteX5" fmla="*/ 22 w 10000"/>
              <a:gd name="connsiteY5" fmla="*/ 4027 h 10000"/>
              <a:gd name="connsiteX6" fmla="*/ 2594 w 10000"/>
              <a:gd name="connsiteY6" fmla="*/ 7 h 10000"/>
              <a:gd name="connsiteX0" fmla="*/ 4751 w 12157"/>
              <a:gd name="connsiteY0" fmla="*/ 7 h 10000"/>
              <a:gd name="connsiteX1" fmla="*/ 12157 w 12157"/>
              <a:gd name="connsiteY1" fmla="*/ 619 h 10000"/>
              <a:gd name="connsiteX2" fmla="*/ 9575 w 12157"/>
              <a:gd name="connsiteY2" fmla="*/ 4320 h 10000"/>
              <a:gd name="connsiteX3" fmla="*/ 9474 w 12157"/>
              <a:gd name="connsiteY3" fmla="*/ 10000 h 10000"/>
              <a:gd name="connsiteX4" fmla="*/ 3733 w 12157"/>
              <a:gd name="connsiteY4" fmla="*/ 9180 h 10000"/>
              <a:gd name="connsiteX5" fmla="*/ 6 w 12157"/>
              <a:gd name="connsiteY5" fmla="*/ 5356 h 10000"/>
              <a:gd name="connsiteX6" fmla="*/ 4751 w 12157"/>
              <a:gd name="connsiteY6" fmla="*/ 7 h 10000"/>
              <a:gd name="connsiteX0" fmla="*/ 4751 w 12700"/>
              <a:gd name="connsiteY0" fmla="*/ 0 h 9993"/>
              <a:gd name="connsiteX1" fmla="*/ 12700 w 12700"/>
              <a:gd name="connsiteY1" fmla="*/ 743 h 9993"/>
              <a:gd name="connsiteX2" fmla="*/ 9575 w 12700"/>
              <a:gd name="connsiteY2" fmla="*/ 4313 h 9993"/>
              <a:gd name="connsiteX3" fmla="*/ 9474 w 12700"/>
              <a:gd name="connsiteY3" fmla="*/ 9993 h 9993"/>
              <a:gd name="connsiteX4" fmla="*/ 3733 w 12700"/>
              <a:gd name="connsiteY4" fmla="*/ 9173 h 9993"/>
              <a:gd name="connsiteX5" fmla="*/ 6 w 12700"/>
              <a:gd name="connsiteY5" fmla="*/ 5349 h 9993"/>
              <a:gd name="connsiteX6" fmla="*/ 4751 w 12700"/>
              <a:gd name="connsiteY6" fmla="*/ 0 h 9993"/>
              <a:gd name="connsiteX0" fmla="*/ 3741 w 10000"/>
              <a:gd name="connsiteY0" fmla="*/ 0 h 9843"/>
              <a:gd name="connsiteX1" fmla="*/ 10000 w 10000"/>
              <a:gd name="connsiteY1" fmla="*/ 744 h 9843"/>
              <a:gd name="connsiteX2" fmla="*/ 7539 w 10000"/>
              <a:gd name="connsiteY2" fmla="*/ 4316 h 9843"/>
              <a:gd name="connsiteX3" fmla="*/ 6653 w 10000"/>
              <a:gd name="connsiteY3" fmla="*/ 9843 h 9843"/>
              <a:gd name="connsiteX4" fmla="*/ 2939 w 10000"/>
              <a:gd name="connsiteY4" fmla="*/ 9179 h 9843"/>
              <a:gd name="connsiteX5" fmla="*/ 5 w 10000"/>
              <a:gd name="connsiteY5" fmla="*/ 5353 h 9843"/>
              <a:gd name="connsiteX6" fmla="*/ 3741 w 10000"/>
              <a:gd name="connsiteY6" fmla="*/ 0 h 9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843">
                <a:moveTo>
                  <a:pt x="3741" y="0"/>
                </a:moveTo>
                <a:cubicBezTo>
                  <a:pt x="5780" y="0"/>
                  <a:pt x="7898" y="14"/>
                  <a:pt x="10000" y="744"/>
                </a:cubicBezTo>
                <a:cubicBezTo>
                  <a:pt x="9461" y="1474"/>
                  <a:pt x="8097" y="2800"/>
                  <a:pt x="7539" y="4316"/>
                </a:cubicBezTo>
                <a:cubicBezTo>
                  <a:pt x="6981" y="5832"/>
                  <a:pt x="5839" y="8903"/>
                  <a:pt x="6653" y="9843"/>
                </a:cubicBezTo>
                <a:lnTo>
                  <a:pt x="2939" y="9179"/>
                </a:lnTo>
                <a:cubicBezTo>
                  <a:pt x="2263" y="9179"/>
                  <a:pt x="-129" y="6882"/>
                  <a:pt x="5" y="5353"/>
                </a:cubicBezTo>
                <a:cubicBezTo>
                  <a:pt x="138" y="3823"/>
                  <a:pt x="3065" y="0"/>
                  <a:pt x="3741" y="0"/>
                </a:cubicBezTo>
                <a:close/>
              </a:path>
            </a:pathLst>
          </a:custGeom>
          <a:solidFill>
            <a:srgbClr val="D0D8E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ZoneTexte 5"/>
          <p:cNvSpPr txBox="1"/>
          <p:nvPr/>
        </p:nvSpPr>
        <p:spPr>
          <a:xfrm>
            <a:off x="3224920" y="1754348"/>
            <a:ext cx="2847090" cy="725271"/>
          </a:xfrm>
          <a:prstGeom prst="rect">
            <a:avLst/>
          </a:prstGeom>
          <a:solidFill>
            <a:srgbClr val="D0D8E8"/>
          </a:solidFill>
        </p:spPr>
        <p:txBody>
          <a:bodyPr wrap="square" lIns="0" tIns="0" rIns="0" bIns="0" rtlCol="0">
            <a:noAutofit/>
          </a:bodyPr>
          <a:lstStyle/>
          <a:p>
            <a:pPr defTabSz="1624953">
              <a:defRPr/>
            </a:pPr>
            <a:endParaRPr lang="en-GB" dirty="0"/>
          </a:p>
        </p:txBody>
      </p:sp>
      <p:sp>
        <p:nvSpPr>
          <p:cNvPr id="316" name="ZoneTexte 5"/>
          <p:cNvSpPr txBox="1"/>
          <p:nvPr/>
        </p:nvSpPr>
        <p:spPr>
          <a:xfrm>
            <a:off x="42485" y="2455299"/>
            <a:ext cx="6031945" cy="3489980"/>
          </a:xfrm>
          <a:prstGeom prst="rect">
            <a:avLst/>
          </a:prstGeom>
          <a:solidFill>
            <a:srgbClr val="D0D8E8"/>
          </a:solidFill>
        </p:spPr>
        <p:txBody>
          <a:bodyPr wrap="square" lIns="0" tIns="0" rIns="0" bIns="0" rtlCol="0">
            <a:noAutofit/>
          </a:bodyPr>
          <a:lstStyle/>
          <a:p>
            <a:pPr defTabSz="1624953">
              <a:defRPr/>
            </a:pPr>
            <a:r>
              <a:rPr lang="en-GB" sz="1500" dirty="0" smtClean="0"/>
              <a:t>compensate </a:t>
            </a:r>
            <a:r>
              <a:rPr lang="en-GB" sz="1500" dirty="0"/>
              <a:t>for the higher rates </a:t>
            </a:r>
            <a:r>
              <a:rPr lang="en-GB" sz="1500" dirty="0" smtClean="0"/>
              <a:t>of </a:t>
            </a:r>
            <a:r>
              <a:rPr lang="en-GB" sz="1500" dirty="0"/>
              <a:t>pileup, higher radiation levels and the aging of the current electronics, by replacing the readout electronics to adopt </a:t>
            </a:r>
            <a:r>
              <a:rPr lang="en-GB" sz="1500" dirty="0" smtClean="0"/>
              <a:t>a </a:t>
            </a:r>
            <a:r>
              <a:rPr lang="en-GB" sz="1500" dirty="0"/>
              <a:t>full-digital trigger </a:t>
            </a:r>
            <a:r>
              <a:rPr lang="en-GB" sz="1500" dirty="0" smtClean="0"/>
              <a:t>where full-granularity </a:t>
            </a:r>
            <a:r>
              <a:rPr lang="en-GB" sz="1500" dirty="0"/>
              <a:t>digital data </a:t>
            </a:r>
            <a:r>
              <a:rPr lang="en-GB" sz="1500" dirty="0" smtClean="0"/>
              <a:t>will be delivered to the off-detectors systems at 40 </a:t>
            </a:r>
            <a:r>
              <a:rPr lang="en-GB" sz="1500" dirty="0" err="1" smtClean="0"/>
              <a:t>MHz.</a:t>
            </a:r>
            <a:r>
              <a:rPr lang="en-GB" sz="1500" dirty="0" smtClean="0"/>
              <a:t> As part of the Demonstrator project, prototype of the new  electronics has been tested at CERN SPS.</a:t>
            </a:r>
          </a:p>
          <a:p>
            <a:pPr defTabSz="1624953">
              <a:defRPr/>
            </a:pPr>
            <a:r>
              <a:rPr lang="en-GB" sz="1600" dirty="0" smtClean="0"/>
              <a:t>   </a:t>
            </a:r>
          </a:p>
          <a:p>
            <a:pPr defTabSz="1624953">
              <a:defRPr/>
            </a:pPr>
            <a:r>
              <a:rPr lang="en-GB" sz="1600" b="1" dirty="0" smtClean="0"/>
              <a:t>We present:</a:t>
            </a:r>
          </a:p>
          <a:p>
            <a:pPr marL="285750" indent="-285750" defTabSz="1624953">
              <a:buFont typeface="Courier New" panose="02070309020205020404" pitchFamily="49" charset="0"/>
              <a:buChar char="o"/>
              <a:defRPr/>
            </a:pPr>
            <a:r>
              <a:rPr lang="en-GB" sz="1600" b="1" dirty="0" smtClean="0"/>
              <a:t>A brief description of </a:t>
            </a:r>
            <a:r>
              <a:rPr lang="en-GB" sz="1600" b="1" dirty="0" err="1" smtClean="0"/>
              <a:t>TileCal</a:t>
            </a:r>
            <a:r>
              <a:rPr lang="en-GB" sz="1600" b="1" dirty="0" smtClean="0"/>
              <a:t> Phase-II upgrade read out system within  the Demonstrator project framework.</a:t>
            </a:r>
          </a:p>
          <a:p>
            <a:pPr marL="285750" indent="-285750" defTabSz="1624953">
              <a:buFont typeface="Courier New" panose="02070309020205020404" pitchFamily="49" charset="0"/>
              <a:buChar char="o"/>
              <a:defRPr/>
            </a:pPr>
            <a:r>
              <a:rPr lang="en-GB" sz="1600" b="1" dirty="0" smtClean="0"/>
              <a:t>A description of the </a:t>
            </a:r>
            <a:r>
              <a:rPr lang="en-GB" sz="1600" b="1" dirty="0" err="1" smtClean="0"/>
              <a:t>testbeam</a:t>
            </a:r>
            <a:r>
              <a:rPr lang="en-GB" sz="1600" b="1" dirty="0" smtClean="0"/>
              <a:t> setup and module distribution for testing the new electronics.</a:t>
            </a:r>
          </a:p>
          <a:p>
            <a:pPr marL="285750" indent="-285750" defTabSz="1624953">
              <a:buFont typeface="Courier New" panose="02070309020205020404" pitchFamily="49" charset="0"/>
              <a:buChar char="o"/>
              <a:defRPr/>
            </a:pPr>
            <a:r>
              <a:rPr lang="en-GB" sz="1600" b="1" dirty="0" smtClean="0"/>
              <a:t>The current status and results where the new electronics were situated in calorimeter modules and exposed to beams of muons, electrons and hadrons with different energies and impact angles.</a:t>
            </a:r>
          </a:p>
          <a:p>
            <a:pPr marL="285750" indent="-285750" defTabSz="1624953">
              <a:buFont typeface="Courier New" panose="02070309020205020404" pitchFamily="49" charset="0"/>
              <a:buChar char="o"/>
              <a:defRPr/>
            </a:pPr>
            <a:endParaRPr lang="en-GB" sz="1600" b="1" dirty="0" smtClean="0"/>
          </a:p>
          <a:p>
            <a:pPr marL="285750" indent="-285750" defTabSz="1624953">
              <a:buFont typeface="Arial" panose="020B0604020202020204" pitchFamily="34" charset="0"/>
              <a:buChar char="•"/>
              <a:defRPr/>
            </a:pPr>
            <a:endParaRPr lang="en-GB" sz="1600" dirty="0"/>
          </a:p>
        </p:txBody>
      </p:sp>
      <p:sp>
        <p:nvSpPr>
          <p:cNvPr id="372" name="ZoneTexte 5"/>
          <p:cNvSpPr txBox="1"/>
          <p:nvPr/>
        </p:nvSpPr>
        <p:spPr>
          <a:xfrm>
            <a:off x="2018981" y="1760397"/>
            <a:ext cx="4050769" cy="7252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1624953">
              <a:defRPr/>
            </a:pPr>
            <a:r>
              <a:rPr lang="en-GB" sz="1600" dirty="0" smtClean="0"/>
              <a:t>                          Heading the </a:t>
            </a:r>
            <a:r>
              <a:rPr lang="en-GB" sz="1600" dirty="0"/>
              <a:t>HL-LHC, the </a:t>
            </a:r>
            <a:r>
              <a:rPr lang="en-GB" sz="1600" dirty="0" smtClean="0"/>
              <a:t>Phase-II </a:t>
            </a:r>
          </a:p>
          <a:p>
            <a:pPr defTabSz="1624953">
              <a:defRPr/>
            </a:pPr>
            <a:r>
              <a:rPr lang="en-GB" sz="1600" dirty="0"/>
              <a:t> </a:t>
            </a:r>
            <a:r>
              <a:rPr lang="en-GB" sz="1600" dirty="0" smtClean="0"/>
              <a:t>                    upgrade </a:t>
            </a:r>
            <a:r>
              <a:rPr lang="en-GB" sz="1600" dirty="0"/>
              <a:t>program of </a:t>
            </a:r>
            <a:r>
              <a:rPr lang="en-GB" sz="1600" dirty="0" smtClean="0"/>
              <a:t>the Hadronic </a:t>
            </a:r>
          </a:p>
          <a:p>
            <a:pPr defTabSz="1624953">
              <a:defRPr/>
            </a:pPr>
            <a:r>
              <a:rPr lang="en-GB" sz="1600" dirty="0"/>
              <a:t> </a:t>
            </a:r>
            <a:r>
              <a:rPr lang="en-GB" sz="1600" dirty="0" smtClean="0"/>
              <a:t>           ATLAS Tile Calorimeter (</a:t>
            </a:r>
            <a:r>
              <a:rPr lang="en-GB" sz="1600" dirty="0" err="1" smtClean="0"/>
              <a:t>TileCal</a:t>
            </a:r>
            <a:r>
              <a:rPr lang="en-GB" sz="1600" dirty="0" smtClean="0"/>
              <a:t>) aims to</a:t>
            </a:r>
            <a:endParaRPr lang="en-GB" sz="1600" dirty="0"/>
          </a:p>
        </p:txBody>
      </p:sp>
      <p:pic>
        <p:nvPicPr>
          <p:cNvPr id="374" name="Picture 37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1318">
            <a:off x="6037390" y="4114937"/>
            <a:ext cx="734219" cy="1250739"/>
          </a:xfrm>
          <a:prstGeom prst="rect">
            <a:avLst/>
          </a:prstGeom>
        </p:spPr>
      </p:pic>
      <p:grpSp>
        <p:nvGrpSpPr>
          <p:cNvPr id="375" name="Group 374"/>
          <p:cNvGrpSpPr/>
          <p:nvPr/>
        </p:nvGrpSpPr>
        <p:grpSpPr>
          <a:xfrm>
            <a:off x="6066970" y="1625340"/>
            <a:ext cx="5397120" cy="4369680"/>
            <a:chOff x="6066970" y="1625340"/>
            <a:chExt cx="5397120" cy="43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62" name="Ink 1061"/>
                <p14:cNvContentPartPr/>
                <p14:nvPr/>
              </p14:nvContentPartPr>
              <p14:xfrm>
                <a:off x="8255050" y="3232380"/>
                <a:ext cx="979200" cy="519840"/>
              </p14:xfrm>
            </p:contentPart>
          </mc:Choice>
          <mc:Fallback xmlns="">
            <p:pic>
              <p:nvPicPr>
                <p:cNvPr id="1062" name="Ink 106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43890" y="3211860"/>
                  <a:ext cx="10108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65" name="Ink 1064"/>
                <p14:cNvContentPartPr/>
                <p14:nvPr/>
              </p14:nvContentPartPr>
              <p14:xfrm>
                <a:off x="6153730" y="3725580"/>
                <a:ext cx="2108880" cy="388080"/>
              </p14:xfrm>
            </p:contentPart>
          </mc:Choice>
          <mc:Fallback xmlns="">
            <p:pic>
              <p:nvPicPr>
                <p:cNvPr id="1065" name="Ink 106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2570" y="3704340"/>
                  <a:ext cx="21416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67" name="Ink 1066"/>
                <p14:cNvContentPartPr/>
                <p14:nvPr/>
              </p14:nvContentPartPr>
              <p14:xfrm>
                <a:off x="7753570" y="3189180"/>
                <a:ext cx="1494360" cy="244800"/>
              </p14:xfrm>
            </p:contentPart>
          </mc:Choice>
          <mc:Fallback xmlns="">
            <p:pic>
              <p:nvPicPr>
                <p:cNvPr id="1067" name="Ink 1066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40970" y="3166140"/>
                  <a:ext cx="1522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68" name="Ink 1067"/>
                <p14:cNvContentPartPr/>
                <p14:nvPr/>
              </p14:nvContentPartPr>
              <p14:xfrm>
                <a:off x="6066970" y="3467100"/>
                <a:ext cx="1402920" cy="318600"/>
              </p14:xfrm>
            </p:contentPart>
          </mc:Choice>
          <mc:Fallback xmlns="">
            <p:pic>
              <p:nvPicPr>
                <p:cNvPr id="1068" name="Ink 1067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62290" y="3445860"/>
                  <a:ext cx="14288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74" name="Ink 1073"/>
                <p14:cNvContentPartPr/>
                <p14:nvPr/>
              </p14:nvContentPartPr>
              <p14:xfrm>
                <a:off x="8347930" y="3710100"/>
                <a:ext cx="392760" cy="2172240"/>
              </p14:xfrm>
            </p:contentPart>
          </mc:Choice>
          <mc:Fallback xmlns="">
            <p:pic>
              <p:nvPicPr>
                <p:cNvPr id="1074" name="Ink 1073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36410" y="3699300"/>
                  <a:ext cx="428400" cy="22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22" name="Ink 1121"/>
                <p14:cNvContentPartPr/>
                <p14:nvPr/>
              </p14:nvContentPartPr>
              <p14:xfrm>
                <a:off x="6502930" y="2851500"/>
                <a:ext cx="704520" cy="725040"/>
              </p14:xfrm>
            </p:contentPart>
          </mc:Choice>
          <mc:Fallback xmlns="">
            <p:pic>
              <p:nvPicPr>
                <p:cNvPr id="1122" name="Ink 1121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89970" y="2828820"/>
                  <a:ext cx="74340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41" name="Ink 1140"/>
                <p14:cNvContentPartPr/>
                <p14:nvPr/>
              </p14:nvContentPartPr>
              <p14:xfrm>
                <a:off x="7442170" y="3064980"/>
                <a:ext cx="1119600" cy="563400"/>
              </p14:xfrm>
            </p:contentPart>
          </mc:Choice>
          <mc:Fallback xmlns="">
            <p:pic>
              <p:nvPicPr>
                <p:cNvPr id="1141" name="Ink 1140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15170" y="3037980"/>
                  <a:ext cx="117072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46" name="Ink 1145"/>
                <p14:cNvContentPartPr/>
                <p14:nvPr/>
              </p14:nvContentPartPr>
              <p14:xfrm>
                <a:off x="9505330" y="1647660"/>
                <a:ext cx="782280" cy="2818800"/>
              </p14:xfrm>
            </p:contentPart>
          </mc:Choice>
          <mc:Fallback xmlns="">
            <p:pic>
              <p:nvPicPr>
                <p:cNvPr id="1146" name="Ink 1145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97770" y="1623900"/>
                  <a:ext cx="811440" cy="28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47" name="Ink 1146"/>
                <p14:cNvContentPartPr/>
                <p14:nvPr/>
              </p14:nvContentPartPr>
              <p14:xfrm>
                <a:off x="9527290" y="3174420"/>
                <a:ext cx="547200" cy="758160"/>
              </p14:xfrm>
            </p:contentPart>
          </mc:Choice>
          <mc:Fallback xmlns="">
            <p:pic>
              <p:nvPicPr>
                <p:cNvPr id="1147" name="Ink 1146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15050" y="3160020"/>
                  <a:ext cx="567720" cy="78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53" name="Ink 1152"/>
                <p14:cNvContentPartPr/>
                <p14:nvPr/>
              </p14:nvContentPartPr>
              <p14:xfrm>
                <a:off x="7409770" y="2748180"/>
                <a:ext cx="2361600" cy="780480"/>
              </p14:xfrm>
            </p:contentPart>
          </mc:Choice>
          <mc:Fallback xmlns="">
            <p:pic>
              <p:nvPicPr>
                <p:cNvPr id="1153" name="Ink 1152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382410" y="2720820"/>
                  <a:ext cx="240516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69" name="Ink 1168"/>
                <p14:cNvContentPartPr/>
                <p14:nvPr/>
              </p14:nvContentPartPr>
              <p14:xfrm>
                <a:off x="6442810" y="2495460"/>
                <a:ext cx="60480" cy="207720"/>
              </p14:xfrm>
            </p:contentPart>
          </mc:Choice>
          <mc:Fallback xmlns="">
            <p:pic>
              <p:nvPicPr>
                <p:cNvPr id="1169" name="Ink 1168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29490" y="2486100"/>
                  <a:ext cx="94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70" name="Ink 1169"/>
                <p14:cNvContentPartPr/>
                <p14:nvPr/>
              </p14:nvContentPartPr>
              <p14:xfrm>
                <a:off x="6394930" y="2514180"/>
                <a:ext cx="222480" cy="214560"/>
              </p14:xfrm>
            </p:contentPart>
          </mc:Choice>
          <mc:Fallback xmlns="">
            <p:pic>
              <p:nvPicPr>
                <p:cNvPr id="1170" name="Ink 1169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83050" y="2490780"/>
                  <a:ext cx="259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71" name="Ink 1170"/>
                <p14:cNvContentPartPr/>
                <p14:nvPr/>
              </p14:nvContentPartPr>
              <p14:xfrm>
                <a:off x="6649450" y="2434620"/>
                <a:ext cx="103320" cy="191160"/>
              </p14:xfrm>
            </p:contentPart>
          </mc:Choice>
          <mc:Fallback xmlns="">
            <p:pic>
              <p:nvPicPr>
                <p:cNvPr id="1171" name="Ink 1170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40090" y="2425260"/>
                  <a:ext cx="133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72" name="Ink 1171"/>
                <p14:cNvContentPartPr/>
                <p14:nvPr/>
              </p14:nvContentPartPr>
              <p14:xfrm>
                <a:off x="6688330" y="2507340"/>
                <a:ext cx="24480" cy="37800"/>
              </p14:xfrm>
            </p:contentPart>
          </mc:Choice>
          <mc:Fallback xmlns="">
            <p:pic>
              <p:nvPicPr>
                <p:cNvPr id="1172" name="Ink 1171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72490" y="2487900"/>
                  <a:ext cx="597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73" name="Ink 1172"/>
                <p14:cNvContentPartPr/>
                <p14:nvPr/>
              </p14:nvContentPartPr>
              <p14:xfrm>
                <a:off x="6626770" y="2427780"/>
                <a:ext cx="71280" cy="63000"/>
              </p14:xfrm>
            </p:contentPart>
          </mc:Choice>
          <mc:Fallback xmlns="">
            <p:pic>
              <p:nvPicPr>
                <p:cNvPr id="1173" name="Ink 1172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614890" y="2406900"/>
                  <a:ext cx="98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74" name="Ink 1173"/>
                <p14:cNvContentPartPr/>
                <p14:nvPr/>
              </p14:nvContentPartPr>
              <p14:xfrm>
                <a:off x="6783370" y="2407260"/>
                <a:ext cx="132480" cy="170280"/>
              </p14:xfrm>
            </p:contentPart>
          </mc:Choice>
          <mc:Fallback xmlns="">
            <p:pic>
              <p:nvPicPr>
                <p:cNvPr id="1174" name="Ink 1173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65370" y="2388540"/>
                  <a:ext cx="170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75" name="Ink 1174"/>
                <p14:cNvContentPartPr/>
                <p14:nvPr/>
              </p14:nvContentPartPr>
              <p14:xfrm>
                <a:off x="6823330" y="2469900"/>
                <a:ext cx="23760" cy="77400"/>
              </p14:xfrm>
            </p:contentPart>
          </mc:Choice>
          <mc:Fallback xmlns="">
            <p:pic>
              <p:nvPicPr>
                <p:cNvPr id="1175" name="Ink 1174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09290" y="2451900"/>
                  <a:ext cx="55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76" name="Ink 1175"/>
                <p14:cNvContentPartPr/>
                <p14:nvPr/>
              </p14:nvContentPartPr>
              <p14:xfrm>
                <a:off x="6908290" y="2318700"/>
                <a:ext cx="174240" cy="183600"/>
              </p14:xfrm>
            </p:contentPart>
          </mc:Choice>
          <mc:Fallback xmlns="">
            <p:pic>
              <p:nvPicPr>
                <p:cNvPr id="1176" name="Ink 1175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86690" y="2295300"/>
                  <a:ext cx="220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77" name="Ink 1176"/>
                <p14:cNvContentPartPr/>
                <p14:nvPr/>
              </p14:nvContentPartPr>
              <p14:xfrm>
                <a:off x="7011250" y="2625780"/>
                <a:ext cx="62280" cy="92520"/>
              </p14:xfrm>
            </p:contentPart>
          </mc:Choice>
          <mc:Fallback xmlns="">
            <p:pic>
              <p:nvPicPr>
                <p:cNvPr id="1177" name="Ink 1176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97570" y="2614620"/>
                  <a:ext cx="96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178" name="Ink 1177"/>
                <p14:cNvContentPartPr/>
                <p14:nvPr/>
              </p14:nvContentPartPr>
              <p14:xfrm>
                <a:off x="7005130" y="2577180"/>
                <a:ext cx="108000" cy="100440"/>
              </p14:xfrm>
            </p:contentPart>
          </mc:Choice>
          <mc:Fallback xmlns="">
            <p:pic>
              <p:nvPicPr>
                <p:cNvPr id="1178" name="Ink 1177"/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85690" y="2554500"/>
                  <a:ext cx="150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179" name="Ink 1178"/>
                <p14:cNvContentPartPr/>
                <p14:nvPr/>
              </p14:nvContentPartPr>
              <p14:xfrm>
                <a:off x="7152010" y="2431380"/>
                <a:ext cx="75960" cy="216360"/>
              </p14:xfrm>
            </p:contentPart>
          </mc:Choice>
          <mc:Fallback xmlns="">
            <p:pic>
              <p:nvPicPr>
                <p:cNvPr id="1179" name="Ink 1178"/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37970" y="2421300"/>
                  <a:ext cx="113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180" name="Ink 1179"/>
                <p14:cNvContentPartPr/>
                <p14:nvPr/>
              </p14:nvContentPartPr>
              <p14:xfrm>
                <a:off x="7258210" y="2479620"/>
                <a:ext cx="65880" cy="123480"/>
              </p14:xfrm>
            </p:contentPart>
          </mc:Choice>
          <mc:Fallback xmlns="">
            <p:pic>
              <p:nvPicPr>
                <p:cNvPr id="1180" name="Ink 1179"/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47410" y="2468820"/>
                  <a:ext cx="98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81" name="Ink 1180"/>
                <p14:cNvContentPartPr/>
                <p14:nvPr/>
              </p14:nvContentPartPr>
              <p14:xfrm>
                <a:off x="7266850" y="2447220"/>
                <a:ext cx="70920" cy="105840"/>
              </p14:xfrm>
            </p:contentPart>
          </mc:Choice>
          <mc:Fallback xmlns="">
            <p:pic>
              <p:nvPicPr>
                <p:cNvPr id="1181" name="Ink 1180"/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50650" y="2426700"/>
                  <a:ext cx="108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182" name="Ink 1181"/>
                <p14:cNvContentPartPr/>
                <p14:nvPr/>
              </p14:nvContentPartPr>
              <p14:xfrm>
                <a:off x="7380610" y="2415180"/>
                <a:ext cx="121680" cy="161280"/>
              </p14:xfrm>
            </p:contentPart>
          </mc:Choice>
          <mc:Fallback xmlns="">
            <p:pic>
              <p:nvPicPr>
                <p:cNvPr id="1182" name="Ink 1181"/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64770" y="2402940"/>
                  <a:ext cx="16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83" name="Ink 1182"/>
                <p14:cNvContentPartPr/>
                <p14:nvPr/>
              </p14:nvContentPartPr>
              <p14:xfrm>
                <a:off x="7401130" y="2462340"/>
                <a:ext cx="41400" cy="37440"/>
              </p14:xfrm>
            </p:contentPart>
          </mc:Choice>
          <mc:Fallback xmlns="">
            <p:pic>
              <p:nvPicPr>
                <p:cNvPr id="1183" name="Ink 1182"/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87450" y="2444700"/>
                  <a:ext cx="74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84" name="Ink 1183"/>
                <p14:cNvContentPartPr/>
                <p14:nvPr/>
              </p14:nvContentPartPr>
              <p14:xfrm>
                <a:off x="7379530" y="2363700"/>
                <a:ext cx="46800" cy="46440"/>
              </p14:xfrm>
            </p:contentPart>
          </mc:Choice>
          <mc:Fallback xmlns="">
            <p:pic>
              <p:nvPicPr>
                <p:cNvPr id="1184" name="Ink 1183"/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64410" y="2340660"/>
                  <a:ext cx="84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185" name="Ink 1184"/>
                <p14:cNvContentPartPr/>
                <p14:nvPr/>
              </p14:nvContentPartPr>
              <p14:xfrm>
                <a:off x="6081370" y="5410380"/>
                <a:ext cx="2504520" cy="69840"/>
              </p14:xfrm>
            </p:contentPart>
          </mc:Choice>
          <mc:Fallback xmlns="">
            <p:pic>
              <p:nvPicPr>
                <p:cNvPr id="1185" name="Ink 1184"/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54370" y="5383380"/>
                  <a:ext cx="2541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86" name="Ink 1185"/>
                <p14:cNvContentPartPr/>
                <p14:nvPr/>
              </p14:nvContentPartPr>
              <p14:xfrm>
                <a:off x="9693610" y="3140220"/>
                <a:ext cx="31320" cy="36000"/>
              </p14:xfrm>
            </p:contentPart>
          </mc:Choice>
          <mc:Fallback xmlns="">
            <p:pic>
              <p:nvPicPr>
                <p:cNvPr id="1186" name="Ink 1185"/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84970" y="3130860"/>
                  <a:ext cx="51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88" name="Ink 1187"/>
                <p14:cNvContentPartPr/>
                <p14:nvPr/>
              </p14:nvContentPartPr>
              <p14:xfrm>
                <a:off x="9783970" y="3267660"/>
                <a:ext cx="11520" cy="37440"/>
              </p14:xfrm>
            </p:contentPart>
          </mc:Choice>
          <mc:Fallback xmlns="">
            <p:pic>
              <p:nvPicPr>
                <p:cNvPr id="1188" name="Ink 1187"/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75330" y="3259020"/>
                  <a:ext cx="30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28" name="Ink 1227"/>
                <p14:cNvContentPartPr/>
                <p14:nvPr/>
              </p14:nvContentPartPr>
              <p14:xfrm>
                <a:off x="9534850" y="3407700"/>
                <a:ext cx="10080" cy="16200"/>
              </p14:xfrm>
            </p:contentPart>
          </mc:Choice>
          <mc:Fallback xmlns="">
            <p:pic>
              <p:nvPicPr>
                <p:cNvPr id="1228" name="Ink 1227"/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22250" y="3396540"/>
                  <a:ext cx="35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33" name="Ink 1232"/>
                <p14:cNvContentPartPr/>
                <p14:nvPr/>
              </p14:nvContentPartPr>
              <p14:xfrm>
                <a:off x="9650050" y="3136620"/>
                <a:ext cx="16200" cy="19800"/>
              </p14:xfrm>
            </p:contentPart>
          </mc:Choice>
          <mc:Fallback xmlns="">
            <p:pic>
              <p:nvPicPr>
                <p:cNvPr id="1233" name="Ink 1232"/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33490" y="3121860"/>
                  <a:ext cx="47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35" name="Ink 1234"/>
                <p14:cNvContentPartPr/>
                <p14:nvPr/>
              </p14:nvContentPartPr>
              <p14:xfrm>
                <a:off x="9552490" y="3120060"/>
                <a:ext cx="27360" cy="22680"/>
              </p14:xfrm>
            </p:contentPart>
          </mc:Choice>
          <mc:Fallback xmlns="">
            <p:pic>
              <p:nvPicPr>
                <p:cNvPr id="1235" name="Ink 1234"/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39890" y="3106020"/>
                  <a:ext cx="53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36" name="Ink 1235"/>
                <p14:cNvContentPartPr/>
                <p14:nvPr/>
              </p14:nvContentPartPr>
              <p14:xfrm>
                <a:off x="9599650" y="3108540"/>
                <a:ext cx="9360" cy="1440"/>
              </p14:xfrm>
            </p:contentPart>
          </mc:Choice>
          <mc:Fallback xmlns="">
            <p:pic>
              <p:nvPicPr>
                <p:cNvPr id="1236" name="Ink 1235"/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88130" y="3096660"/>
                  <a:ext cx="32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37" name="Ink 1236"/>
                <p14:cNvContentPartPr/>
                <p14:nvPr/>
              </p14:nvContentPartPr>
              <p14:xfrm>
                <a:off x="9628450" y="3116460"/>
                <a:ext cx="40320" cy="30600"/>
              </p14:xfrm>
            </p:contentPart>
          </mc:Choice>
          <mc:Fallback xmlns="">
            <p:pic>
              <p:nvPicPr>
                <p:cNvPr id="1237" name="Ink 1236"/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17650" y="3105660"/>
                  <a:ext cx="65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60" name="Ink 1259"/>
                <p14:cNvContentPartPr/>
                <p14:nvPr/>
              </p14:nvContentPartPr>
              <p14:xfrm>
                <a:off x="8671210" y="1981020"/>
                <a:ext cx="885240" cy="1123200"/>
              </p14:xfrm>
            </p:contentPart>
          </mc:Choice>
          <mc:Fallback xmlns="">
            <p:pic>
              <p:nvPicPr>
                <p:cNvPr id="1260" name="Ink 1259"/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644930" y="1954740"/>
                  <a:ext cx="921600" cy="11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73" name="Ink 1272"/>
                <p14:cNvContentPartPr/>
                <p14:nvPr/>
              </p14:nvContentPartPr>
              <p14:xfrm>
                <a:off x="8366290" y="4787940"/>
                <a:ext cx="1070280" cy="1176480"/>
              </p14:xfrm>
            </p:contentPart>
          </mc:Choice>
          <mc:Fallback xmlns="">
            <p:pic>
              <p:nvPicPr>
                <p:cNvPr id="1273" name="Ink 1272"/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57290" y="4769220"/>
                  <a:ext cx="1097640" cy="12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275" name="Ink 1274"/>
                <p14:cNvContentPartPr/>
                <p14:nvPr/>
              </p14:nvContentPartPr>
              <p14:xfrm>
                <a:off x="10925890" y="1625340"/>
                <a:ext cx="538200" cy="1463760"/>
              </p14:xfrm>
            </p:contentPart>
          </mc:Choice>
          <mc:Fallback xmlns="">
            <p:pic>
              <p:nvPicPr>
                <p:cNvPr id="1275" name="Ink 1274"/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911490" y="1610940"/>
                  <a:ext cx="573120" cy="14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88" name="Ink 1287"/>
                <p14:cNvContentPartPr/>
                <p14:nvPr/>
              </p14:nvContentPartPr>
              <p14:xfrm>
                <a:off x="9499930" y="3442980"/>
                <a:ext cx="394920" cy="565920"/>
              </p14:xfrm>
            </p:contentPart>
          </mc:Choice>
          <mc:Fallback xmlns="">
            <p:pic>
              <p:nvPicPr>
                <p:cNvPr id="1288" name="Ink 1287"/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90210" y="3431100"/>
                  <a:ext cx="41040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89" name="Ink 1288"/>
                <p14:cNvContentPartPr/>
                <p14:nvPr/>
              </p14:nvContentPartPr>
              <p14:xfrm>
                <a:off x="10029490" y="4718460"/>
                <a:ext cx="1065240" cy="735840"/>
              </p14:xfrm>
            </p:contentPart>
          </mc:Choice>
          <mc:Fallback xmlns="">
            <p:pic>
              <p:nvPicPr>
                <p:cNvPr id="1289" name="Ink 1288"/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09330" y="4702980"/>
                  <a:ext cx="110304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99" name="Ink 1298"/>
                <p14:cNvContentPartPr/>
                <p14:nvPr/>
              </p14:nvContentPartPr>
              <p14:xfrm>
                <a:off x="10973050" y="4977660"/>
                <a:ext cx="297000" cy="574920"/>
              </p14:xfrm>
            </p:contentPart>
          </mc:Choice>
          <mc:Fallback xmlns="">
            <p:pic>
              <p:nvPicPr>
                <p:cNvPr id="1299" name="Ink 1298"/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50730" y="4963620"/>
                  <a:ext cx="33552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07" name="Ink 1306"/>
                <p14:cNvContentPartPr/>
                <p14:nvPr/>
              </p14:nvContentPartPr>
              <p14:xfrm>
                <a:off x="6526411" y="2940023"/>
                <a:ext cx="571680" cy="521280"/>
              </p14:xfrm>
            </p:contentPart>
          </mc:Choice>
          <mc:Fallback xmlns="">
            <p:pic>
              <p:nvPicPr>
                <p:cNvPr id="1307" name="Ink 1306"/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26691" y="2740943"/>
                  <a:ext cx="771480" cy="9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08" name="Ink 1307"/>
                <p14:cNvContentPartPr/>
                <p14:nvPr/>
              </p14:nvContentPartPr>
              <p14:xfrm>
                <a:off x="6545851" y="3004463"/>
                <a:ext cx="132480" cy="93960"/>
              </p14:xfrm>
            </p:contentPart>
          </mc:Choice>
          <mc:Fallback xmlns="">
            <p:pic>
              <p:nvPicPr>
                <p:cNvPr id="1308" name="Ink 1307"/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72051" y="2826983"/>
                  <a:ext cx="2599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4" name="Ink 293"/>
                <p14:cNvContentPartPr/>
                <p14:nvPr/>
              </p14:nvContentPartPr>
              <p14:xfrm>
                <a:off x="6450811" y="2376983"/>
                <a:ext cx="1145520" cy="297360"/>
              </p14:xfrm>
            </p:contentPart>
          </mc:Choice>
          <mc:Fallback xmlns="">
            <p:pic>
              <p:nvPicPr>
                <p:cNvPr id="294" name="Ink 293"/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332371" y="2120303"/>
                  <a:ext cx="1394280" cy="77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04" name="Ink 303"/>
                <p14:cNvContentPartPr/>
                <p14:nvPr/>
              </p14:nvContentPartPr>
              <p14:xfrm>
                <a:off x="6948671" y="1908245"/>
                <a:ext cx="131040" cy="226800"/>
              </p14:xfrm>
            </p:contentPart>
          </mc:Choice>
          <mc:Fallback xmlns="">
            <p:pic>
              <p:nvPicPr>
                <p:cNvPr id="304" name="Ink 303"/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26351" y="1885205"/>
                  <a:ext cx="1774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05" name="Ink 304"/>
                <p14:cNvContentPartPr/>
                <p14:nvPr/>
              </p14:nvContentPartPr>
              <p14:xfrm>
                <a:off x="7141991" y="1976645"/>
                <a:ext cx="115560" cy="156960"/>
              </p14:xfrm>
            </p:contentPart>
          </mc:Choice>
          <mc:Fallback xmlns="">
            <p:pic>
              <p:nvPicPr>
                <p:cNvPr id="305" name="Ink 304"/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23271" y="1958645"/>
                  <a:ext cx="155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06" name="Ink 305"/>
                <p14:cNvContentPartPr/>
                <p14:nvPr/>
              </p14:nvContentPartPr>
              <p14:xfrm>
                <a:off x="7173311" y="2002925"/>
                <a:ext cx="46440" cy="37440"/>
              </p14:xfrm>
            </p:contentPart>
          </mc:Choice>
          <mc:Fallback xmlns="">
            <p:pic>
              <p:nvPicPr>
                <p:cNvPr id="306" name="Ink 305"/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55671" y="1986005"/>
                  <a:ext cx="83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07" name="Ink 306"/>
                <p14:cNvContentPartPr/>
                <p14:nvPr/>
              </p14:nvContentPartPr>
              <p14:xfrm>
                <a:off x="7147751" y="1926605"/>
                <a:ext cx="48600" cy="42480"/>
              </p14:xfrm>
            </p:contentPart>
          </mc:Choice>
          <mc:Fallback xmlns="">
            <p:pic>
              <p:nvPicPr>
                <p:cNvPr id="307" name="Ink 306"/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32991" y="1911485"/>
                  <a:ext cx="781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08" name="Ink 307"/>
                <p14:cNvContentPartPr/>
                <p14:nvPr/>
              </p14:nvContentPartPr>
              <p14:xfrm>
                <a:off x="7315511" y="1932365"/>
                <a:ext cx="149760" cy="206640"/>
              </p14:xfrm>
            </p:contentPart>
          </mc:Choice>
          <mc:Fallback xmlns="">
            <p:pic>
              <p:nvPicPr>
                <p:cNvPr id="308" name="Ink 307"/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0391" y="1908605"/>
                  <a:ext cx="189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17" name="Ink 316"/>
                <p14:cNvContentPartPr/>
                <p14:nvPr/>
              </p14:nvContentPartPr>
              <p14:xfrm>
                <a:off x="7351151" y="2006525"/>
                <a:ext cx="47880" cy="42840"/>
              </p14:xfrm>
            </p:contentPart>
          </mc:Choice>
          <mc:Fallback xmlns="">
            <p:pic>
              <p:nvPicPr>
                <p:cNvPr id="317" name="Ink 316"/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34951" y="1988165"/>
                  <a:ext cx="79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18" name="Ink 317"/>
                <p14:cNvContentPartPr/>
                <p14:nvPr/>
              </p14:nvContentPartPr>
              <p14:xfrm>
                <a:off x="7501991" y="1911485"/>
                <a:ext cx="141120" cy="209880"/>
              </p14:xfrm>
            </p:contentPart>
          </mc:Choice>
          <mc:Fallback xmlns="">
            <p:pic>
              <p:nvPicPr>
                <p:cNvPr id="318" name="Ink 317"/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482911" y="1887365"/>
                  <a:ext cx="185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19" name="Ink 318"/>
                <p14:cNvContentPartPr/>
                <p14:nvPr/>
              </p14:nvContentPartPr>
              <p14:xfrm>
                <a:off x="7824191" y="1948205"/>
                <a:ext cx="104400" cy="178560"/>
              </p14:xfrm>
            </p:contentPart>
          </mc:Choice>
          <mc:Fallback xmlns="">
            <p:pic>
              <p:nvPicPr>
                <p:cNvPr id="319" name="Ink 318"/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802591" y="1930205"/>
                  <a:ext cx="149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13" name="Ink 1312"/>
                <p14:cNvContentPartPr/>
                <p14:nvPr/>
              </p14:nvContentPartPr>
              <p14:xfrm>
                <a:off x="7819511" y="1939565"/>
                <a:ext cx="69840" cy="32760"/>
              </p14:xfrm>
            </p:contentPart>
          </mc:Choice>
          <mc:Fallback xmlns="">
            <p:pic>
              <p:nvPicPr>
                <p:cNvPr id="1313" name="Ink 1312"/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03311" y="1921205"/>
                  <a:ext cx="105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16" name="Ink 1315"/>
                <p14:cNvContentPartPr/>
                <p14:nvPr/>
              </p14:nvContentPartPr>
              <p14:xfrm>
                <a:off x="7826711" y="2019125"/>
                <a:ext cx="74160" cy="23400"/>
              </p14:xfrm>
            </p:contentPart>
          </mc:Choice>
          <mc:Fallback xmlns="">
            <p:pic>
              <p:nvPicPr>
                <p:cNvPr id="1316" name="Ink 1315"/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13751" y="1999685"/>
                  <a:ext cx="106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17" name="Ink 1316"/>
                <p14:cNvContentPartPr/>
                <p14:nvPr/>
              </p14:nvContentPartPr>
              <p14:xfrm>
                <a:off x="7978271" y="1941365"/>
                <a:ext cx="95040" cy="173880"/>
              </p14:xfrm>
            </p:contentPart>
          </mc:Choice>
          <mc:Fallback xmlns="">
            <p:pic>
              <p:nvPicPr>
                <p:cNvPr id="1317" name="Ink 1316"/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60631" y="1930565"/>
                  <a:ext cx="132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18" name="Ink 1317"/>
                <p14:cNvContentPartPr/>
                <p14:nvPr/>
              </p14:nvContentPartPr>
              <p14:xfrm>
                <a:off x="8072951" y="1959365"/>
                <a:ext cx="117720" cy="93960"/>
              </p14:xfrm>
            </p:contentPart>
          </mc:Choice>
          <mc:Fallback xmlns="">
            <p:pic>
              <p:nvPicPr>
                <p:cNvPr id="1318" name="Ink 1317"/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55671" y="1943165"/>
                  <a:ext cx="156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19" name="Ink 1318"/>
                <p14:cNvContentPartPr/>
                <p14:nvPr/>
              </p14:nvContentPartPr>
              <p14:xfrm>
                <a:off x="8109311" y="1960805"/>
                <a:ext cx="47520" cy="38160"/>
              </p14:xfrm>
            </p:contentPart>
          </mc:Choice>
          <mc:Fallback xmlns="">
            <p:pic>
              <p:nvPicPr>
                <p:cNvPr id="1319" name="Ink 1318"/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097431" y="1946405"/>
                  <a:ext cx="77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0" name="Ink 1319"/>
                <p14:cNvContentPartPr/>
                <p14:nvPr/>
              </p14:nvContentPartPr>
              <p14:xfrm>
                <a:off x="8072231" y="1869725"/>
                <a:ext cx="78840" cy="44640"/>
              </p14:xfrm>
            </p:contentPart>
          </mc:Choice>
          <mc:Fallback xmlns="">
            <p:pic>
              <p:nvPicPr>
                <p:cNvPr id="1320" name="Ink 1319"/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53871" y="1846685"/>
                  <a:ext cx="118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321" name="Ink 1320"/>
                <p14:cNvContentPartPr/>
                <p14:nvPr/>
              </p14:nvContentPartPr>
              <p14:xfrm>
                <a:off x="8233511" y="1863605"/>
                <a:ext cx="121680" cy="235080"/>
              </p14:xfrm>
            </p:contentPart>
          </mc:Choice>
          <mc:Fallback xmlns="">
            <p:pic>
              <p:nvPicPr>
                <p:cNvPr id="1321" name="Ink 1320"/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11551" y="1840925"/>
                  <a:ext cx="161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22" name="Ink 1321"/>
                <p14:cNvContentPartPr/>
                <p14:nvPr/>
              </p14:nvContentPartPr>
              <p14:xfrm>
                <a:off x="8362391" y="1918685"/>
                <a:ext cx="88200" cy="132840"/>
              </p14:xfrm>
            </p:contentPart>
          </mc:Choice>
          <mc:Fallback xmlns="">
            <p:pic>
              <p:nvPicPr>
                <p:cNvPr id="1322" name="Ink 1321"/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49431" y="1904285"/>
                  <a:ext cx="120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23" name="Ink 1322"/>
                <p14:cNvContentPartPr/>
                <p14:nvPr/>
              </p14:nvContentPartPr>
              <p14:xfrm>
                <a:off x="8417111" y="1958285"/>
                <a:ext cx="36000" cy="20160"/>
              </p14:xfrm>
            </p:contentPart>
          </mc:Choice>
          <mc:Fallback xmlns="">
            <p:pic>
              <p:nvPicPr>
                <p:cNvPr id="1323" name="Ink 1322"/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03071" y="1940645"/>
                  <a:ext cx="70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24" name="Ink 1323"/>
                <p14:cNvContentPartPr/>
                <p14:nvPr/>
              </p14:nvContentPartPr>
              <p14:xfrm>
                <a:off x="8365271" y="1896365"/>
                <a:ext cx="51120" cy="18720"/>
              </p14:xfrm>
            </p:contentPart>
          </mc:Choice>
          <mc:Fallback xmlns="">
            <p:pic>
              <p:nvPicPr>
                <p:cNvPr id="1324" name="Ink 1323"/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51231" y="1880885"/>
                  <a:ext cx="7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25" name="Ink 1324"/>
                <p14:cNvContentPartPr/>
                <p14:nvPr/>
              </p14:nvContentPartPr>
              <p14:xfrm>
                <a:off x="8497031" y="1857125"/>
                <a:ext cx="79920" cy="201600"/>
              </p14:xfrm>
            </p:contentPart>
          </mc:Choice>
          <mc:Fallback xmlns="">
            <p:pic>
              <p:nvPicPr>
                <p:cNvPr id="1325" name="Ink 1324"/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80471" y="1832285"/>
                  <a:ext cx="120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26" name="Ink 1325"/>
                <p14:cNvContentPartPr/>
                <p14:nvPr/>
              </p14:nvContentPartPr>
              <p14:xfrm>
                <a:off x="8611151" y="1837325"/>
                <a:ext cx="47520" cy="140760"/>
              </p14:xfrm>
            </p:contentPart>
          </mc:Choice>
          <mc:Fallback xmlns="">
            <p:pic>
              <p:nvPicPr>
                <p:cNvPr id="1326" name="Ink 1325"/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96751" y="1822925"/>
                  <a:ext cx="85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27" name="Ink 1326"/>
                <p14:cNvContentPartPr/>
                <p14:nvPr/>
              </p14:nvContentPartPr>
              <p14:xfrm>
                <a:off x="8603231" y="1818245"/>
                <a:ext cx="51840" cy="38520"/>
              </p14:xfrm>
            </p:contentPart>
          </mc:Choice>
          <mc:Fallback xmlns="">
            <p:pic>
              <p:nvPicPr>
                <p:cNvPr id="1327" name="Ink 1326"/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87391" y="1800965"/>
                  <a:ext cx="83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28" name="Ink 1327"/>
                <p14:cNvContentPartPr/>
                <p14:nvPr/>
              </p14:nvContentPartPr>
              <p14:xfrm>
                <a:off x="8724911" y="1807805"/>
                <a:ext cx="104760" cy="182160"/>
              </p14:xfrm>
            </p:contentPart>
          </mc:Choice>
          <mc:Fallback xmlns="">
            <p:pic>
              <p:nvPicPr>
                <p:cNvPr id="1328" name="Ink 1327"/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701511" y="1792325"/>
                  <a:ext cx="153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62" name="Ink 361"/>
                <p14:cNvContentPartPr/>
                <p14:nvPr/>
              </p14:nvContentPartPr>
              <p14:xfrm>
                <a:off x="9059700" y="3556620"/>
                <a:ext cx="42480" cy="48240"/>
              </p14:xfrm>
            </p:contentPart>
          </mc:Choice>
          <mc:Fallback xmlns="">
            <p:pic>
              <p:nvPicPr>
                <p:cNvPr id="362" name="Ink 361"/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48540" y="3541140"/>
                  <a:ext cx="70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64" name="Ink 363"/>
                <p14:cNvContentPartPr/>
                <p14:nvPr/>
              </p14:nvContentPartPr>
              <p14:xfrm>
                <a:off x="8674855" y="3756003"/>
                <a:ext cx="674280" cy="1515240"/>
              </p14:xfrm>
            </p:contentPart>
          </mc:Choice>
          <mc:Fallback xmlns="">
            <p:pic>
              <p:nvPicPr>
                <p:cNvPr id="364" name="Ink 363"/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67655" y="3739803"/>
                  <a:ext cx="695880" cy="15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65" name="Ink 364"/>
                <p14:cNvContentPartPr/>
                <p14:nvPr/>
              </p14:nvContentPartPr>
              <p14:xfrm>
                <a:off x="8569380" y="3603060"/>
                <a:ext cx="587880" cy="743400"/>
              </p14:xfrm>
            </p:contentPart>
          </mc:Choice>
          <mc:Fallback xmlns="">
            <p:pic>
              <p:nvPicPr>
                <p:cNvPr id="365" name="Ink 364"/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555700" y="3592980"/>
                  <a:ext cx="61776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6" name="Ink 365"/>
                <p14:cNvContentPartPr/>
                <p14:nvPr/>
              </p14:nvContentPartPr>
              <p14:xfrm>
                <a:off x="9266650" y="3235620"/>
                <a:ext cx="476280" cy="2759400"/>
              </p14:xfrm>
            </p:contentPart>
          </mc:Choice>
          <mc:Fallback xmlns="">
            <p:pic>
              <p:nvPicPr>
                <p:cNvPr id="366" name="Ink 365"/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247210" y="3216180"/>
                  <a:ext cx="516600" cy="27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67" name="Ink 366"/>
                <p14:cNvContentPartPr/>
                <p14:nvPr/>
              </p14:nvContentPartPr>
              <p14:xfrm>
                <a:off x="8822100" y="5273460"/>
                <a:ext cx="161280" cy="200880"/>
              </p14:xfrm>
            </p:contentPart>
          </mc:Choice>
          <mc:Fallback xmlns="">
            <p:pic>
              <p:nvPicPr>
                <p:cNvPr id="367" name="Ink 366"/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00500" y="5251860"/>
                  <a:ext cx="205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68" name="Ink 367"/>
                <p14:cNvContentPartPr/>
                <p14:nvPr/>
              </p14:nvContentPartPr>
              <p14:xfrm>
                <a:off x="8948100" y="5153940"/>
                <a:ext cx="115200" cy="136080"/>
              </p14:xfrm>
            </p:contentPart>
          </mc:Choice>
          <mc:Fallback xmlns="">
            <p:pic>
              <p:nvPicPr>
                <p:cNvPr id="368" name="Ink 367"/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25420" y="5134500"/>
                  <a:ext cx="162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69" name="Ink 368"/>
                <p14:cNvContentPartPr/>
                <p14:nvPr/>
              </p14:nvContentPartPr>
              <p14:xfrm>
                <a:off x="9039180" y="4915620"/>
                <a:ext cx="116640" cy="155880"/>
              </p14:xfrm>
            </p:contentPart>
          </mc:Choice>
          <mc:Fallback xmlns="">
            <p:pic>
              <p:nvPicPr>
                <p:cNvPr id="369" name="Ink 368"/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24060" y="4900500"/>
                  <a:ext cx="154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70" name="Ink 369"/>
                <p14:cNvContentPartPr/>
                <p14:nvPr/>
              </p14:nvContentPartPr>
              <p14:xfrm>
                <a:off x="9076260" y="4843980"/>
                <a:ext cx="111600" cy="92880"/>
              </p14:xfrm>
            </p:contentPart>
          </mc:Choice>
          <mc:Fallback xmlns="">
            <p:pic>
              <p:nvPicPr>
                <p:cNvPr id="370" name="Ink 369"/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065820" y="4831380"/>
                  <a:ext cx="142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73" name="Ink 372"/>
                <p14:cNvContentPartPr/>
                <p14:nvPr/>
              </p14:nvContentPartPr>
              <p14:xfrm>
                <a:off x="9069420" y="4773420"/>
                <a:ext cx="43200" cy="72000"/>
              </p14:xfrm>
            </p:contentPart>
          </mc:Choice>
          <mc:Fallback xmlns="">
            <p:pic>
              <p:nvPicPr>
                <p:cNvPr id="373" name="Ink 372"/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55020" y="4762260"/>
                  <a:ext cx="70920" cy="96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Rectangle 1"/>
          <p:cNvSpPr/>
          <p:nvPr/>
        </p:nvSpPr>
        <p:spPr>
          <a:xfrm>
            <a:off x="9396249" y="1590675"/>
            <a:ext cx="1846962" cy="1870628"/>
          </a:xfrm>
          <a:prstGeom prst="rect">
            <a:avLst/>
          </a:prstGeom>
          <a:solidFill>
            <a:schemeClr val="bg1">
              <a:alpha val="39000"/>
            </a:schemeClr>
          </a:solidFill>
          <a:ln w="47625" cmpd="thickThin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Callout 3"/>
          <p:cNvSpPr/>
          <p:nvPr/>
        </p:nvSpPr>
        <p:spPr>
          <a:xfrm>
            <a:off x="11157792" y="1435036"/>
            <a:ext cx="771880" cy="638623"/>
          </a:xfrm>
          <a:prstGeom prst="cloudCallout">
            <a:avLst>
              <a:gd name="adj1" fmla="val -101716"/>
              <a:gd name="adj2" fmla="val 25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153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Valdés Santurio</dc:creator>
  <cp:lastModifiedBy>Eduardo Valdés Santurio</cp:lastModifiedBy>
  <cp:revision>17</cp:revision>
  <dcterms:created xsi:type="dcterms:W3CDTF">2018-05-16T15:37:13Z</dcterms:created>
  <dcterms:modified xsi:type="dcterms:W3CDTF">2018-05-23T09:39:06Z</dcterms:modified>
</cp:coreProperties>
</file>