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1.xml.rels" ContentType="application/vnd.openxmlformats-package.relationships+xml"/>
  <Override PartName="/ppt/slides/slide1.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_rels/presentation.xml.rels" ContentType="application/vnd.openxmlformats-package.relationships+xml"/>
  <Override PartName="/ppt/media/image4.png" ContentType="image/png"/>
  <Override PartName="/ppt/media/image3.png" ContentType="image/png"/>
  <Override PartName="/ppt/media/image2.jpeg" ContentType="image/jpeg"/>
  <Override PartName="/ppt/media/image1.jpeg" ContentType="image/jpe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1107000" y="812520"/>
            <a:ext cx="5345280" cy="4008960"/>
          </a:xfrm>
          <a:prstGeom prst="rect">
            <a:avLst/>
          </a:prstGeom>
        </p:spPr>
        <p:txBody>
          <a:bodyPr lIns="0" rIns="0" tIns="0" bIns="0" anchor="ctr"/>
          <a:p>
            <a:r>
              <a:rPr b="0" lang="en-US" sz="1800" spc="-1" strike="noStrike">
                <a:solidFill>
                  <a:srgbClr val="ffffff"/>
                </a:solidFill>
                <a:latin typeface="Corbel"/>
              </a:rPr>
              <a:t>Click to move the slide</a:t>
            </a:r>
            <a:endParaRPr b="0" lang="en-US" sz="1800" spc="-1" strike="noStrike">
              <a:solidFill>
                <a:srgbClr val="ffffff"/>
              </a:solidFill>
              <a:latin typeface="Corbel"/>
            </a:endParaRPr>
          </a:p>
        </p:txBody>
      </p:sp>
      <p:sp>
        <p:nvSpPr>
          <p:cNvPr id="85" name="PlaceHolder 2"/>
          <p:cNvSpPr>
            <a:spLocks noGrp="1"/>
          </p:cNvSpPr>
          <p:nvPr>
            <p:ph type="body"/>
          </p:nvPr>
        </p:nvSpPr>
        <p:spPr>
          <a:xfrm>
            <a:off x="756000" y="5078520"/>
            <a:ext cx="6047640" cy="4811040"/>
          </a:xfrm>
          <a:prstGeom prst="rect">
            <a:avLst/>
          </a:prstGeom>
        </p:spPr>
        <p:txBody>
          <a:bodyPr lIns="0" rIns="0" tIns="0" bIns="0"/>
          <a:p>
            <a:r>
              <a:rPr b="0" lang="de-AT" sz="2000" spc="-1" strike="noStrike">
                <a:latin typeface="Arial"/>
              </a:rPr>
              <a:t>Click to edit the notes format</a:t>
            </a:r>
            <a:endParaRPr b="0" lang="de-AT" sz="2000" spc="-1" strike="noStrike">
              <a:latin typeface="Arial"/>
            </a:endParaRPr>
          </a:p>
        </p:txBody>
      </p:sp>
      <p:sp>
        <p:nvSpPr>
          <p:cNvPr id="86" name="PlaceHolder 3"/>
          <p:cNvSpPr>
            <a:spLocks noGrp="1"/>
          </p:cNvSpPr>
          <p:nvPr>
            <p:ph type="hdr"/>
          </p:nvPr>
        </p:nvSpPr>
        <p:spPr>
          <a:xfrm>
            <a:off x="0" y="0"/>
            <a:ext cx="3280680" cy="534240"/>
          </a:xfrm>
          <a:prstGeom prst="rect">
            <a:avLst/>
          </a:prstGeom>
        </p:spPr>
        <p:txBody>
          <a:bodyPr lIns="0" rIns="0" tIns="0" bIns="0"/>
          <a:p>
            <a:r>
              <a:rPr b="0" lang="de-AT" sz="1400" spc="-1" strike="noStrike">
                <a:latin typeface="Times New Roman"/>
              </a:rPr>
              <a:t>&lt;header&gt;</a:t>
            </a:r>
            <a:endParaRPr b="0" lang="de-AT" sz="1400" spc="-1" strike="noStrike">
              <a:latin typeface="Times New Roman"/>
            </a:endParaRPr>
          </a:p>
        </p:txBody>
      </p:sp>
      <p:sp>
        <p:nvSpPr>
          <p:cNvPr id="87" name="PlaceHolder 4"/>
          <p:cNvSpPr>
            <a:spLocks noGrp="1"/>
          </p:cNvSpPr>
          <p:nvPr>
            <p:ph type="dt"/>
          </p:nvPr>
        </p:nvSpPr>
        <p:spPr>
          <a:xfrm>
            <a:off x="4278960" y="0"/>
            <a:ext cx="3280680" cy="534240"/>
          </a:xfrm>
          <a:prstGeom prst="rect">
            <a:avLst/>
          </a:prstGeom>
        </p:spPr>
        <p:txBody>
          <a:bodyPr lIns="0" rIns="0" tIns="0" bIns="0"/>
          <a:p>
            <a:pPr algn="r"/>
            <a:r>
              <a:rPr b="0" lang="de-AT" sz="1400" spc="-1" strike="noStrike">
                <a:latin typeface="Times New Roman"/>
              </a:rPr>
              <a:t>&lt;date/time&gt;</a:t>
            </a:r>
            <a:endParaRPr b="0" lang="de-AT" sz="1400" spc="-1" strike="noStrike">
              <a:latin typeface="Times New Roman"/>
            </a:endParaRPr>
          </a:p>
        </p:txBody>
      </p:sp>
      <p:sp>
        <p:nvSpPr>
          <p:cNvPr id="88" name="PlaceHolder 5"/>
          <p:cNvSpPr>
            <a:spLocks noGrp="1"/>
          </p:cNvSpPr>
          <p:nvPr>
            <p:ph type="ftr"/>
          </p:nvPr>
        </p:nvSpPr>
        <p:spPr>
          <a:xfrm>
            <a:off x="0" y="10157400"/>
            <a:ext cx="3280680" cy="534240"/>
          </a:xfrm>
          <a:prstGeom prst="rect">
            <a:avLst/>
          </a:prstGeom>
        </p:spPr>
        <p:txBody>
          <a:bodyPr lIns="0" rIns="0" tIns="0" bIns="0" anchor="b"/>
          <a:p>
            <a:r>
              <a:rPr b="0" lang="de-AT" sz="1400" spc="-1" strike="noStrike">
                <a:latin typeface="Times New Roman"/>
              </a:rPr>
              <a:t>&lt;footer&gt;</a:t>
            </a:r>
            <a:endParaRPr b="0" lang="de-AT" sz="1400" spc="-1" strike="noStrike">
              <a:latin typeface="Times New Roman"/>
            </a:endParaRPr>
          </a:p>
        </p:txBody>
      </p:sp>
      <p:sp>
        <p:nvSpPr>
          <p:cNvPr id="89" name="PlaceHolder 6"/>
          <p:cNvSpPr>
            <a:spLocks noGrp="1"/>
          </p:cNvSpPr>
          <p:nvPr>
            <p:ph type="sldNum"/>
          </p:nvPr>
        </p:nvSpPr>
        <p:spPr>
          <a:xfrm>
            <a:off x="4278960" y="10157400"/>
            <a:ext cx="3280680" cy="534240"/>
          </a:xfrm>
          <a:prstGeom prst="rect">
            <a:avLst/>
          </a:prstGeom>
        </p:spPr>
        <p:txBody>
          <a:bodyPr lIns="0" rIns="0" tIns="0" bIns="0" anchor="b"/>
          <a:p>
            <a:pPr algn="r"/>
            <a:fld id="{F00DE5D8-37EF-4C64-974E-45F33D3A1119}" type="slidenum">
              <a:rPr b="0" lang="de-AT" sz="1400" spc="-1" strike="noStrike">
                <a:latin typeface="Times New Roman"/>
              </a:rPr>
              <a:t>&lt;number&gt;</a:t>
            </a:fld>
            <a:endParaRPr b="0" lang="de-A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143000" y="685800"/>
            <a:ext cx="4571640" cy="3428640"/>
          </a:xfrm>
          <a:prstGeom prst="rect">
            <a:avLst/>
          </a:prstGeom>
        </p:spPr>
      </p:sp>
      <p:sp>
        <p:nvSpPr>
          <p:cNvPr id="98" name="PlaceHolder 2"/>
          <p:cNvSpPr>
            <a:spLocks noGrp="1"/>
          </p:cNvSpPr>
          <p:nvPr>
            <p:ph type="body"/>
          </p:nvPr>
        </p:nvSpPr>
        <p:spPr>
          <a:xfrm>
            <a:off x="685800" y="4343400"/>
            <a:ext cx="5486040" cy="4114440"/>
          </a:xfrm>
          <a:prstGeom prst="rect">
            <a:avLst/>
          </a:prstGeom>
        </p:spPr>
        <p:txBody>
          <a:bodyPr>
            <a:normAutofit/>
          </a:bodyPr>
          <a:p>
            <a:endParaRPr b="0" lang="de-AT" sz="2000" spc="-1" strike="noStrike">
              <a:latin typeface="Arial"/>
            </a:endParaRPr>
          </a:p>
        </p:txBody>
      </p:sp>
      <p:sp>
        <p:nvSpPr>
          <p:cNvPr id="99" name="TextShape 3"/>
          <p:cNvSpPr txBox="1"/>
          <p:nvPr/>
        </p:nvSpPr>
        <p:spPr>
          <a:xfrm>
            <a:off x="3884760" y="8685360"/>
            <a:ext cx="2971440" cy="456840"/>
          </a:xfrm>
          <a:prstGeom prst="rect">
            <a:avLst/>
          </a:prstGeom>
          <a:noFill/>
          <a:ln>
            <a:noFill/>
          </a:ln>
        </p:spPr>
        <p:txBody>
          <a:bodyPr anchor="b"/>
          <a:p>
            <a:pPr algn="r">
              <a:lnSpc>
                <a:spcPct val="100000"/>
              </a:lnSpc>
            </a:pPr>
            <a:fld id="{0F913488-3A99-4A54-947D-CAA788273F51}" type="slidenum">
              <a:rPr b="0" lang="de-AT" sz="1200" spc="-1" strike="noStrike">
                <a:solidFill>
                  <a:srgbClr val="000000"/>
                </a:solidFill>
                <a:latin typeface="+mn-lt"/>
                <a:ea typeface="+mn-ea"/>
              </a:rPr>
              <a:t>&lt;number&gt;</a:t>
            </a:fld>
            <a:endParaRPr b="0" lang="de-A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A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914400" y="4343400"/>
            <a:ext cx="7772040" cy="9154440"/>
          </a:xfrm>
          <a:prstGeom prst="rect">
            <a:avLst/>
          </a:prstGeom>
        </p:spPr>
        <p:txBody>
          <a:bodyPr lIns="0" rIns="0" tIns="0" bIns="0" anchor="ctr"/>
          <a:p>
            <a:pPr algn="ctr"/>
            <a:endParaRPr b="0" lang="de-A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A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400" y="4343400"/>
            <a:ext cx="7772040" cy="9154440"/>
          </a:xfrm>
          <a:prstGeom prst="rect">
            <a:avLst/>
          </a:prstGeom>
        </p:spPr>
        <p:txBody>
          <a:bodyPr lIns="0" rIns="0" tIns="0" bIns="0" anchor="ctr"/>
          <a:p>
            <a:pPr algn="ctr"/>
            <a:endParaRPr b="0" lang="de-A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ffffff"/>
              </a:solidFill>
              <a:latin typeface="Corbe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343400"/>
            <a:ext cx="7772040" cy="1974600"/>
          </a:xfrm>
          <a:prstGeom prst="rect">
            <a:avLst/>
          </a:prstGeom>
        </p:spPr>
        <p:txBody>
          <a:bodyPr lIns="0" rIns="0" tIns="0" bIns="0" anchor="ctr"/>
          <a:p>
            <a:endParaRPr b="0" lang="en-US" sz="1800" spc="-1" strike="noStrike">
              <a:solidFill>
                <a:srgbClr val="ffffff"/>
              </a:solidFill>
              <a:latin typeface="Corbe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ffffff"/>
              </a:solidFill>
              <a:latin typeface="Corbe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dt"/>
          </p:nvPr>
        </p:nvSpPr>
        <p:spPr>
          <a:xfrm>
            <a:off x="6477120" y="6416640"/>
            <a:ext cx="2133360" cy="364680"/>
          </a:xfrm>
          <a:prstGeom prst="rect">
            <a:avLst/>
          </a:prstGeom>
        </p:spPr>
        <p:txBody>
          <a:bodyPr lIns="90000" rIns="90000" tIns="45000" bIns="45000" anchor="b"/>
          <a:p>
            <a:pPr>
              <a:lnSpc>
                <a:spcPct val="100000"/>
              </a:lnSpc>
            </a:pPr>
            <a:r>
              <a:rPr b="0" lang="de-AT" sz="1100" spc="-1" strike="noStrike">
                <a:solidFill>
                  <a:srgbClr val="d6ecff"/>
                </a:solidFill>
                <a:latin typeface="Corbel"/>
              </a:rPr>
              <a:t>                  </a:t>
            </a:r>
            <a:endParaRPr b="0" lang="de-AT" sz="1100" spc="-1" strike="noStrike">
              <a:latin typeface="Times New Roman"/>
            </a:endParaRPr>
          </a:p>
        </p:txBody>
      </p:sp>
      <p:sp>
        <p:nvSpPr>
          <p:cNvPr id="1" name="PlaceHolder 2"/>
          <p:cNvSpPr>
            <a:spLocks noGrp="1"/>
          </p:cNvSpPr>
          <p:nvPr>
            <p:ph type="ftr"/>
          </p:nvPr>
        </p:nvSpPr>
        <p:spPr>
          <a:xfrm>
            <a:off x="457200" y="6416640"/>
            <a:ext cx="6019560" cy="364680"/>
          </a:xfrm>
          <a:prstGeom prst="rect">
            <a:avLst/>
          </a:prstGeom>
        </p:spPr>
        <p:txBody>
          <a:bodyPr lIns="90000" rIns="90000" tIns="45000" bIns="45000" anchor="b"/>
          <a:p>
            <a:pPr algn="r">
              <a:lnSpc>
                <a:spcPct val="100000"/>
              </a:lnSpc>
            </a:pPr>
            <a:r>
              <a:rPr b="0" lang="de-AT" sz="1100" spc="-1" strike="noStrike">
                <a:solidFill>
                  <a:srgbClr val="d6ecff"/>
                </a:solidFill>
                <a:latin typeface="Corbel"/>
              </a:rPr>
              <a:t>Richard Thalmeier, SVD-meeting, 2017-08-01      </a:t>
            </a:r>
            <a:endParaRPr b="0" lang="de-AT" sz="1100" spc="-1" strike="noStrike">
              <a:latin typeface="Times New Roman"/>
            </a:endParaRPr>
          </a:p>
        </p:txBody>
      </p:sp>
      <p:sp>
        <p:nvSpPr>
          <p:cNvPr id="2" name="PlaceHolder 3"/>
          <p:cNvSpPr>
            <a:spLocks noGrp="1"/>
          </p:cNvSpPr>
          <p:nvPr>
            <p:ph type="sldNum"/>
          </p:nvPr>
        </p:nvSpPr>
        <p:spPr>
          <a:xfrm>
            <a:off x="8610480" y="6416640"/>
            <a:ext cx="456840" cy="364680"/>
          </a:xfrm>
          <a:prstGeom prst="rect">
            <a:avLst/>
          </a:prstGeom>
        </p:spPr>
        <p:txBody>
          <a:bodyPr lIns="90000" rIns="90000" tIns="45000" bIns="45000" anchor="b"/>
          <a:p>
            <a:pPr>
              <a:lnSpc>
                <a:spcPct val="100000"/>
              </a:lnSpc>
            </a:pPr>
            <a:fld id="{306D04B0-AD6C-4F0D-853F-B42E17AD68BE}" type="slidenum">
              <a:rPr b="0" lang="de-AT" sz="1200" spc="-1" strike="noStrike">
                <a:solidFill>
                  <a:srgbClr val="d6ecff"/>
                </a:solidFill>
                <a:latin typeface="Corbel"/>
              </a:rPr>
              <a:t>&lt;number&gt;</a:t>
            </a:fld>
            <a:endParaRPr b="0" lang="de-AT" sz="1200" spc="-1" strike="noStrike">
              <a:latin typeface="Times New Roman"/>
            </a:endParaRPr>
          </a:p>
        </p:txBody>
      </p:sp>
      <p:sp>
        <p:nvSpPr>
          <p:cNvPr id="3" name="PlaceHolder 4"/>
          <p:cNvSpPr>
            <a:spLocks noGrp="1"/>
          </p:cNvSpPr>
          <p:nvPr>
            <p:ph type="title"/>
          </p:nvPr>
        </p:nvSpPr>
        <p:spPr>
          <a:xfrm>
            <a:off x="914400" y="4343400"/>
            <a:ext cx="7772040" cy="1974600"/>
          </a:xfrm>
          <a:prstGeom prst="rect">
            <a:avLst/>
          </a:prstGeom>
        </p:spPr>
        <p:txBody>
          <a:bodyPr lIns="90000" rIns="90000" tIns="45000" bIns="45000"/>
          <a:p>
            <a:pPr>
              <a:lnSpc>
                <a:spcPct val="100000"/>
              </a:lnSpc>
            </a:pPr>
            <a:r>
              <a:rPr b="1" lang="en-US" sz="4000" spc="-1" strike="noStrike" cap="all">
                <a:solidFill>
                  <a:srgbClr val="d6ecff"/>
                </a:solidFill>
                <a:latin typeface="Consolas"/>
              </a:rPr>
              <a:t>Click to edit Master title style</a:t>
            </a:r>
            <a:endParaRPr b="0" lang="en-US" sz="4000" spc="-1" strike="noStrike">
              <a:solidFill>
                <a:srgbClr val="ffffff"/>
              </a:solidFill>
              <a:latin typeface="Corbel"/>
            </a:endParaRPr>
          </a:p>
        </p:txBody>
      </p:sp>
      <p:pic>
        <p:nvPicPr>
          <p:cNvPr id="4" name="Picture 6" descr=""/>
          <p:cNvPicPr/>
          <p:nvPr/>
        </p:nvPicPr>
        <p:blipFill>
          <a:blip r:embed="rId2"/>
          <a:stretch/>
        </p:blipFill>
        <p:spPr>
          <a:xfrm>
            <a:off x="0" y="720"/>
            <a:ext cx="9143640" cy="6856200"/>
          </a:xfrm>
          <a:prstGeom prst="rect">
            <a:avLst/>
          </a:prstGeom>
          <a:ln>
            <a:noFill/>
          </a:ln>
        </p:spPr>
      </p:pic>
      <p:sp>
        <p:nvSpPr>
          <p:cNvPr id="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400" spc="-1" strike="noStrike">
                <a:solidFill>
                  <a:srgbClr val="ffffff"/>
                </a:solidFill>
                <a:latin typeface="Corbel"/>
              </a:rPr>
              <a:t>Click to edit the outline text format</a:t>
            </a:r>
            <a:endParaRPr b="0" lang="en-US" sz="2400" spc="-1" strike="noStrike">
              <a:solidFill>
                <a:srgbClr val="ffffff"/>
              </a:solidFill>
              <a:latin typeface="Corbel"/>
            </a:endParaRPr>
          </a:p>
          <a:p>
            <a:pPr lvl="1" marL="864000" indent="-324000">
              <a:spcBef>
                <a:spcPts val="1134"/>
              </a:spcBef>
              <a:buClr>
                <a:srgbClr val="ffffff"/>
              </a:buClr>
              <a:buSzPct val="75000"/>
              <a:buFont typeface="Symbol" charset="2"/>
              <a:buChar char=""/>
            </a:pPr>
            <a:r>
              <a:rPr b="0" lang="en-US" sz="2000" spc="-1" strike="noStrike">
                <a:solidFill>
                  <a:srgbClr val="ffffff"/>
                </a:solidFill>
                <a:latin typeface="Corbel"/>
              </a:rPr>
              <a:t>Second Outline Level</a:t>
            </a:r>
            <a:endParaRPr b="0" lang="en-US" sz="2000" spc="-1" strike="noStrike">
              <a:solidFill>
                <a:srgbClr val="ffffff"/>
              </a:solidFill>
              <a:latin typeface="Corbel"/>
            </a:endParaRPr>
          </a:p>
          <a:p>
            <a:pPr lvl="2" marL="1296000" indent="-288000">
              <a:spcBef>
                <a:spcPts val="850"/>
              </a:spcBef>
              <a:buClr>
                <a:srgbClr val="ffffff"/>
              </a:buClr>
              <a:buSzPct val="45000"/>
              <a:buFont typeface="Wingdings" charset="2"/>
              <a:buChar char=""/>
            </a:pPr>
            <a:r>
              <a:rPr b="0" lang="en-US" sz="1800" spc="-1" strike="noStrike">
                <a:solidFill>
                  <a:srgbClr val="ffffff"/>
                </a:solidFill>
                <a:latin typeface="Corbel"/>
              </a:rPr>
              <a:t>Third Outline Level</a:t>
            </a:r>
            <a:endParaRPr b="0" lang="en-US" sz="1800" spc="-1" strike="noStrike">
              <a:solidFill>
                <a:srgbClr val="ffffff"/>
              </a:solidFill>
              <a:latin typeface="Corbel"/>
            </a:endParaRPr>
          </a:p>
          <a:p>
            <a:pPr lvl="3" marL="1728000" indent="-216000">
              <a:spcBef>
                <a:spcPts val="567"/>
              </a:spcBef>
              <a:buClr>
                <a:srgbClr val="ffffff"/>
              </a:buClr>
              <a:buSzPct val="75000"/>
              <a:buFont typeface="Symbol" charset="2"/>
              <a:buChar char=""/>
            </a:pPr>
            <a:r>
              <a:rPr b="0" lang="en-US" sz="1600" spc="-1" strike="noStrike">
                <a:solidFill>
                  <a:srgbClr val="ffffff"/>
                </a:solidFill>
                <a:latin typeface="Corbel"/>
              </a:rPr>
              <a:t>Fourth Outline Level</a:t>
            </a:r>
            <a:endParaRPr b="0" lang="en-US" sz="1600" spc="-1" strike="noStrike">
              <a:solidFill>
                <a:srgbClr val="ffffff"/>
              </a:solidFill>
              <a:latin typeface="Corbel"/>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Corbel"/>
              </a:rPr>
              <a:t>Fifth Outline Level</a:t>
            </a:r>
            <a:endParaRPr b="0" lang="en-US" sz="2000" spc="-1" strike="noStrike">
              <a:solidFill>
                <a:srgbClr val="ffffff"/>
              </a:solidFill>
              <a:latin typeface="Corbel"/>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Corbel"/>
              </a:rPr>
              <a:t>Sixth Outline Level</a:t>
            </a:r>
            <a:endParaRPr b="0" lang="en-US" sz="2000" spc="-1" strike="noStrike">
              <a:solidFill>
                <a:srgbClr val="ffffff"/>
              </a:solidFill>
              <a:latin typeface="Corbel"/>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Corbel"/>
              </a:rPr>
              <a:t>Seventh Outline Level</a:t>
            </a:r>
            <a:endParaRPr b="0"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914400"/>
            <a:ext cx="8229240" cy="685440"/>
          </a:xfrm>
          <a:prstGeom prst="rect">
            <a:avLst/>
          </a:prstGeom>
        </p:spPr>
        <p:txBody>
          <a:bodyPr lIns="90000" rIns="90000" tIns="45000" bIns="45000"/>
          <a:p>
            <a:pPr>
              <a:lnSpc>
                <a:spcPct val="100000"/>
              </a:lnSpc>
            </a:pPr>
            <a:r>
              <a:rPr b="0" lang="en-US" sz="3000" spc="-97" strike="noStrike">
                <a:solidFill>
                  <a:srgbClr val="d6ecff"/>
                </a:solidFill>
                <a:latin typeface="Consolas"/>
              </a:rPr>
              <a:t>Click to edit Master title style</a:t>
            </a:r>
            <a:endParaRPr b="0" lang="en-US" sz="3000" spc="-1" strike="noStrike">
              <a:solidFill>
                <a:srgbClr val="ffffff"/>
              </a:solidFill>
              <a:latin typeface="Corbel"/>
            </a:endParaRPr>
          </a:p>
        </p:txBody>
      </p:sp>
      <p:sp>
        <p:nvSpPr>
          <p:cNvPr id="43" name="PlaceHolder 2"/>
          <p:cNvSpPr>
            <a:spLocks noGrp="1"/>
          </p:cNvSpPr>
          <p:nvPr>
            <p:ph type="body"/>
          </p:nvPr>
        </p:nvSpPr>
        <p:spPr>
          <a:xfrm>
            <a:off x="457200" y="1600200"/>
            <a:ext cx="8229240" cy="4754880"/>
          </a:xfrm>
          <a:prstGeom prst="rect">
            <a:avLst/>
          </a:prstGeom>
        </p:spPr>
        <p:txBody>
          <a:bodyPr lIns="90000" rIns="90000" tIns="45000" bIns="45000"/>
          <a:p>
            <a:pPr marL="432000" indent="-324000">
              <a:lnSpc>
                <a:spcPct val="100000"/>
              </a:lnSpc>
              <a:spcBef>
                <a:spcPts val="700"/>
              </a:spcBef>
              <a:buClr>
                <a:srgbClr val="ffffff"/>
              </a:buClr>
              <a:buSzPct val="45000"/>
              <a:buFont typeface="Wingdings" charset="2"/>
              <a:buChar char=""/>
            </a:pPr>
            <a:r>
              <a:rPr b="0" lang="en-US" sz="2400" spc="-1" strike="noStrike">
                <a:solidFill>
                  <a:srgbClr val="ffffff"/>
                </a:solidFill>
                <a:latin typeface="Corbel"/>
              </a:rPr>
              <a:t>Click to edit Master text styles</a:t>
            </a:r>
            <a:endParaRPr b="0" lang="en-US" sz="2400" spc="-1" strike="noStrike">
              <a:solidFill>
                <a:srgbClr val="ffffff"/>
              </a:solidFill>
              <a:latin typeface="Corbel"/>
            </a:endParaRPr>
          </a:p>
          <a:p>
            <a:pPr lvl="1" marL="864000" indent="-324000">
              <a:lnSpc>
                <a:spcPct val="100000"/>
              </a:lnSpc>
              <a:spcBef>
                <a:spcPts val="439"/>
              </a:spcBef>
              <a:buClr>
                <a:srgbClr val="ffffff"/>
              </a:buClr>
              <a:buSzPct val="75000"/>
              <a:buFont typeface="Symbol" charset="2"/>
              <a:buChar char=""/>
            </a:pPr>
            <a:r>
              <a:rPr b="0" lang="en-US" sz="2200" spc="-1" strike="noStrike">
                <a:solidFill>
                  <a:srgbClr val="ffffff"/>
                </a:solidFill>
                <a:latin typeface="Corbel"/>
              </a:rPr>
              <a:t>Second level</a:t>
            </a:r>
            <a:endParaRPr b="0" lang="en-US" sz="2200" spc="-1" strike="noStrike">
              <a:solidFill>
                <a:srgbClr val="ffffff"/>
              </a:solidFill>
              <a:latin typeface="Corbel"/>
            </a:endParaRPr>
          </a:p>
          <a:p>
            <a:pPr lvl="2" marL="1296000" indent="-288000">
              <a:lnSpc>
                <a:spcPct val="100000"/>
              </a:lnSpc>
              <a:spcBef>
                <a:spcPts val="400"/>
              </a:spcBef>
              <a:buClr>
                <a:srgbClr val="ffffff"/>
              </a:buClr>
              <a:buSzPct val="45000"/>
              <a:buFont typeface="Wingdings" charset="2"/>
              <a:buChar char=""/>
            </a:pPr>
            <a:r>
              <a:rPr b="0" lang="en-US" sz="2000" spc="-1" strike="noStrike">
                <a:solidFill>
                  <a:srgbClr val="ffffff"/>
                </a:solidFill>
                <a:latin typeface="Corbel"/>
              </a:rPr>
              <a:t>Third level</a:t>
            </a:r>
            <a:endParaRPr b="0" lang="en-US" sz="2000" spc="-1" strike="noStrike">
              <a:solidFill>
                <a:srgbClr val="ffffff"/>
              </a:solidFill>
              <a:latin typeface="Corbel"/>
            </a:endParaRPr>
          </a:p>
          <a:p>
            <a:pPr lvl="3" marL="1728000" indent="-216000">
              <a:lnSpc>
                <a:spcPct val="100000"/>
              </a:lnSpc>
              <a:spcBef>
                <a:spcPts val="360"/>
              </a:spcBef>
              <a:buClr>
                <a:srgbClr val="ffffff"/>
              </a:buClr>
              <a:buSzPct val="75000"/>
              <a:buFont typeface="Symbol" charset="2"/>
              <a:buChar char=""/>
            </a:pPr>
            <a:r>
              <a:rPr b="0" lang="en-US" sz="1800" spc="-1" strike="noStrike">
                <a:solidFill>
                  <a:srgbClr val="ffffff"/>
                </a:solidFill>
                <a:latin typeface="Corbel"/>
              </a:rPr>
              <a:t>Fourth level</a:t>
            </a:r>
            <a:endParaRPr b="0" lang="en-US" sz="1800" spc="-1" strike="noStrike">
              <a:solidFill>
                <a:srgbClr val="ffffff"/>
              </a:solidFill>
              <a:latin typeface="Corbel"/>
            </a:endParaRPr>
          </a:p>
          <a:p>
            <a:pPr lvl="4" marL="2160000" indent="-216000">
              <a:lnSpc>
                <a:spcPct val="100000"/>
              </a:lnSpc>
              <a:spcBef>
                <a:spcPts val="320"/>
              </a:spcBef>
              <a:buClr>
                <a:srgbClr val="ffffff"/>
              </a:buClr>
              <a:buSzPct val="45000"/>
              <a:buFont typeface="Wingdings" charset="2"/>
              <a:buChar char=""/>
            </a:pPr>
            <a:r>
              <a:rPr b="0" lang="en-US" sz="1600" spc="-1" strike="noStrike">
                <a:solidFill>
                  <a:srgbClr val="ffffff"/>
                </a:solidFill>
                <a:latin typeface="Corbel"/>
              </a:rPr>
              <a:t>Fifth level</a:t>
            </a:r>
            <a:endParaRPr b="0" lang="en-US" sz="1600" spc="-1" strike="noStrike">
              <a:solidFill>
                <a:srgbClr val="ffffff"/>
              </a:solidFill>
              <a:latin typeface="Corbel"/>
            </a:endParaRPr>
          </a:p>
        </p:txBody>
      </p:sp>
      <p:sp>
        <p:nvSpPr>
          <p:cNvPr id="44" name="PlaceHolder 3"/>
          <p:cNvSpPr>
            <a:spLocks noGrp="1"/>
          </p:cNvSpPr>
          <p:nvPr>
            <p:ph type="dt"/>
          </p:nvPr>
        </p:nvSpPr>
        <p:spPr>
          <a:xfrm>
            <a:off x="5486400" y="6416640"/>
            <a:ext cx="1828440" cy="364680"/>
          </a:xfrm>
          <a:prstGeom prst="rect">
            <a:avLst/>
          </a:prstGeom>
        </p:spPr>
        <p:txBody>
          <a:bodyPr lIns="90000" rIns="90000" tIns="45000" bIns="45000" anchor="b"/>
          <a:p>
            <a:pPr>
              <a:lnSpc>
                <a:spcPct val="100000"/>
              </a:lnSpc>
            </a:pPr>
            <a:r>
              <a:rPr b="0" lang="de-AT" sz="1600" spc="-1" strike="noStrike">
                <a:solidFill>
                  <a:srgbClr val="d6ecff"/>
                </a:solidFill>
                <a:latin typeface="Corbel"/>
              </a:rPr>
              <a:t>                  </a:t>
            </a:r>
            <a:endParaRPr b="0" lang="de-AT" sz="1600" spc="-1" strike="noStrike">
              <a:latin typeface="Times New Roman"/>
            </a:endParaRPr>
          </a:p>
        </p:txBody>
      </p:sp>
      <p:sp>
        <p:nvSpPr>
          <p:cNvPr id="45" name="PlaceHolder 4"/>
          <p:cNvSpPr>
            <a:spLocks noGrp="1"/>
          </p:cNvSpPr>
          <p:nvPr>
            <p:ph type="ftr"/>
          </p:nvPr>
        </p:nvSpPr>
        <p:spPr>
          <a:xfrm>
            <a:off x="457200" y="6416640"/>
            <a:ext cx="4800240" cy="364680"/>
          </a:xfrm>
          <a:prstGeom prst="rect">
            <a:avLst/>
          </a:prstGeom>
        </p:spPr>
        <p:txBody>
          <a:bodyPr lIns="90000" rIns="90000" tIns="45000" bIns="45000" anchor="b"/>
          <a:p>
            <a:pPr>
              <a:lnSpc>
                <a:spcPct val="100000"/>
              </a:lnSpc>
            </a:pPr>
            <a:r>
              <a:rPr b="0" lang="de-AT" sz="1600" spc="-1" strike="noStrike">
                <a:solidFill>
                  <a:srgbClr val="d6ecff"/>
                </a:solidFill>
                <a:latin typeface="Corbel"/>
              </a:rPr>
              <a:t>Richard Thalmeier, SVD-meeting, 2017-08-01      </a:t>
            </a:r>
            <a:endParaRPr b="0" lang="de-AT" sz="1600" spc="-1" strike="noStrike">
              <a:latin typeface="Times New Roman"/>
            </a:endParaRPr>
          </a:p>
        </p:txBody>
      </p:sp>
      <p:sp>
        <p:nvSpPr>
          <p:cNvPr id="46" name="PlaceHolder 5"/>
          <p:cNvSpPr>
            <a:spLocks noGrp="1"/>
          </p:cNvSpPr>
          <p:nvPr>
            <p:ph type="sldNum"/>
          </p:nvPr>
        </p:nvSpPr>
        <p:spPr>
          <a:xfrm>
            <a:off x="7924680" y="6416640"/>
            <a:ext cx="770760" cy="364680"/>
          </a:xfrm>
          <a:prstGeom prst="rect">
            <a:avLst/>
          </a:prstGeom>
        </p:spPr>
        <p:txBody>
          <a:bodyPr lIns="90000" rIns="90000" tIns="45000" bIns="45000" anchor="b"/>
          <a:p>
            <a:pPr algn="r">
              <a:lnSpc>
                <a:spcPct val="100000"/>
              </a:lnSpc>
            </a:pPr>
            <a:fld id="{33572883-95F9-4B5D-82FF-8644ACDE458E}" type="slidenum">
              <a:rPr b="0" lang="de-AT" sz="1600" spc="-1" strike="noStrike">
                <a:solidFill>
                  <a:srgbClr val="d6ecff"/>
                </a:solidFill>
                <a:latin typeface="Corbel"/>
              </a:rPr>
              <a:t>&lt;number&gt;</a:t>
            </a:fld>
            <a:endParaRPr b="0" lang="de-AT" sz="1600" spc="-1" strike="noStrike">
              <a:latin typeface="Times New Roman"/>
            </a:endParaRPr>
          </a:p>
        </p:txBody>
      </p:sp>
      <p:pic>
        <p:nvPicPr>
          <p:cNvPr id="47" name="Picture 10" descr=""/>
          <p:cNvPicPr/>
          <p:nvPr/>
        </p:nvPicPr>
        <p:blipFill>
          <a:blip r:embed="rId2"/>
          <a:stretch/>
        </p:blipFill>
        <p:spPr>
          <a:xfrm>
            <a:off x="0" y="0"/>
            <a:ext cx="9143640" cy="76032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3384360" y="1083960"/>
            <a:ext cx="5543640" cy="1918800"/>
          </a:xfrm>
          <a:prstGeom prst="rect">
            <a:avLst/>
          </a:prstGeom>
          <a:noFill/>
          <a:ln>
            <a:noFill/>
          </a:ln>
        </p:spPr>
        <p:style>
          <a:lnRef idx="0"/>
          <a:fillRef idx="0"/>
          <a:effectRef idx="0"/>
          <a:fontRef idx="minor"/>
        </p:style>
        <p:txBody>
          <a:bodyPr lIns="90000" rIns="90000" tIns="45000" bIns="45000"/>
          <a:p>
            <a:pPr algn="just">
              <a:lnSpc>
                <a:spcPct val="100000"/>
              </a:lnSpc>
            </a:pPr>
            <a:r>
              <a:rPr b="1" lang="de-AT" sz="4000" spc="-1" strike="noStrike">
                <a:solidFill>
                  <a:srgbClr val="ffffff"/>
                </a:solidFill>
                <a:latin typeface="Corbel"/>
              </a:rPr>
              <a:t>The Belle II Silicon Vertex Detector</a:t>
            </a:r>
            <a:endParaRPr b="0" lang="de-AT" sz="4000" spc="-1" strike="noStrike">
              <a:latin typeface="Arial"/>
            </a:endParaRPr>
          </a:p>
          <a:p>
            <a:pPr>
              <a:lnSpc>
                <a:spcPct val="100000"/>
              </a:lnSpc>
            </a:pPr>
            <a:endParaRPr b="0" lang="de-AT" sz="4000" spc="-1" strike="noStrike">
              <a:latin typeface="Arial"/>
            </a:endParaRPr>
          </a:p>
        </p:txBody>
      </p:sp>
      <p:sp>
        <p:nvSpPr>
          <p:cNvPr id="91" name="TextShape 2"/>
          <p:cNvSpPr txBox="1"/>
          <p:nvPr/>
        </p:nvSpPr>
        <p:spPr>
          <a:xfrm>
            <a:off x="792000" y="4377240"/>
            <a:ext cx="180720" cy="456120"/>
          </a:xfrm>
          <a:prstGeom prst="rect">
            <a:avLst/>
          </a:prstGeom>
          <a:noFill/>
          <a:ln>
            <a:noFill/>
          </a:ln>
        </p:spPr>
      </p:sp>
      <p:sp>
        <p:nvSpPr>
          <p:cNvPr id="92" name="TextShape 3"/>
          <p:cNvSpPr txBox="1"/>
          <p:nvPr/>
        </p:nvSpPr>
        <p:spPr>
          <a:xfrm>
            <a:off x="360000" y="1296000"/>
            <a:ext cx="2952000" cy="5286600"/>
          </a:xfrm>
          <a:prstGeom prst="rect">
            <a:avLst/>
          </a:prstGeom>
          <a:noFill/>
          <a:ln>
            <a:noFill/>
          </a:ln>
        </p:spPr>
        <p:txBody>
          <a:bodyPr lIns="90000" rIns="90000" tIns="45000" bIns="45000"/>
          <a:p>
            <a:r>
              <a:rPr b="0" lang="de-AT" sz="1400" spc="-1" strike="noStrike">
                <a:solidFill>
                  <a:srgbClr val="ffffff"/>
                </a:solidFill>
                <a:latin typeface="Arial"/>
              </a:rPr>
              <a:t>Main author and </a:t>
            </a:r>
            <a:endParaRPr b="0" lang="de-AT" sz="1400" spc="-1" strike="noStrike">
              <a:latin typeface="Arial"/>
            </a:endParaRPr>
          </a:p>
          <a:p>
            <a:r>
              <a:rPr b="0" lang="de-AT" sz="1400" spc="-1" strike="noStrike">
                <a:solidFill>
                  <a:srgbClr val="ffffff"/>
                </a:solidFill>
                <a:latin typeface="Arial"/>
              </a:rPr>
              <a:t>poster presenter: </a:t>
            </a:r>
            <a:endParaRPr b="0" lang="de-AT" sz="1400" spc="-1" strike="noStrike">
              <a:latin typeface="Arial"/>
            </a:endParaRPr>
          </a:p>
          <a:p>
            <a:r>
              <a:rPr b="0" lang="de-AT" sz="1400" spc="-1" strike="noStrike">
                <a:solidFill>
                  <a:srgbClr val="ffffff"/>
                </a:solidFill>
                <a:latin typeface="Arial"/>
              </a:rPr>
              <a:t>Richard Thalmeier</a:t>
            </a:r>
            <a:endParaRPr b="0" lang="de-AT" sz="1400" spc="-1" strike="noStrike">
              <a:latin typeface="Arial"/>
            </a:endParaRPr>
          </a:p>
          <a:p>
            <a:endParaRPr b="0" lang="de-AT" sz="1400" spc="-1" strike="noStrike">
              <a:latin typeface="Arial"/>
            </a:endParaRPr>
          </a:p>
          <a:p>
            <a:r>
              <a:rPr b="1" lang="de-AT" sz="1000" spc="-1" strike="noStrike">
                <a:solidFill>
                  <a:srgbClr val="ffffff"/>
                </a:solidFill>
                <a:latin typeface="Arial"/>
              </a:rPr>
              <a:t>Co-Authors: (Belle-II SVD Collaboration)</a:t>
            </a:r>
            <a:endParaRPr b="0" lang="de-AT" sz="1000" spc="-1" strike="noStrike">
              <a:latin typeface="Arial"/>
            </a:endParaRPr>
          </a:p>
          <a:p>
            <a:r>
              <a:rPr b="0" lang="de-AT" sz="1000" spc="-1" strike="noStrike">
                <a:solidFill>
                  <a:srgbClr val="ffffff"/>
                </a:solidFill>
                <a:latin typeface="Arial"/>
              </a:rPr>
              <a:t>K. Adamczyk, H. Aihara, C. Angelini, T. Aziz, V. Babu, S. Bacher, S. Bahinipati, E. Barberio, Ti. Baroncelli, To. Baroncelli, A. K. Basith, G. Batignani, A. Bauer, P. K. Behera, T. Bergauer, S. Bettarini, B. Bhuyan, T. Bilka, F. Bosi, L. Bosisio, A. Bozek, F. Buchsteiner, L. Bulla, G. Caria, G. Casarosa, M. Ceccanti, D. Cervenkov, S. R. Chendvankar, N. Dash, G. De Pietro, S. T. Divekar, Z. Doležal, D. Dutta, F. Forti, M. Friedl, B. Gobbo, K. Hara, T. Higuchi, T. Horiguchi, C. Irmler, A. Ishikawa, H. B. Jeon, C. Joo, J. Kandra, N. Kambara, K. H. Kang, T. Kawasaki, P. Kodyš, T. Kohriki, S. Koike, M. M. Kolwalkar, I. Komarov, R. Kumar, W. Kun, P. Kvasnicka, C. La Licata, L. Lanceri, S. C. Lee, J. Lettenbichler, J. Libby, T. Lueck, M. Maki, P. Mammini, A. Martini, S. N. Mayekar, G. B. Mohanty, S. Mohanty, T. Morii, K. R. Nakamura, Z. Natkaniec, Y. Onuki, W. Ostrowicz, A. Paladino, E. Paoloni, H. Park, F. Pilo, A. Profeti, I. Rashevskaya, K. K. Rao, G. Rizzo, Resmi P. K., M. Rozanska, J. Sasaki, N. Sato, S. Schultschik, C. Schwanda, Y. Seino, N. Shimizu, J. Stypula, J. Suzuki, S. Tanaka, G. N. Taylor, R. Thomas, T. Tsuboyama, S. Uozumi, P. Urquijo, L. Vitale, S. Watanuki, M. Watanabe, I. J. Watson, J. Webb, J. Wiechczynski, S. Williams, B. Würkner, H. Yamamoto, H. Yin, T. Yoshinobu, L. Zani</a:t>
            </a:r>
            <a:endParaRPr b="0" lang="de-AT" sz="1000" spc="-1" strike="noStrike">
              <a:latin typeface="Arial"/>
            </a:endParaRPr>
          </a:p>
        </p:txBody>
      </p:sp>
      <p:pic>
        <p:nvPicPr>
          <p:cNvPr id="93" name="" descr=""/>
          <p:cNvPicPr/>
          <p:nvPr/>
        </p:nvPicPr>
        <p:blipFill>
          <a:blip r:embed="rId1"/>
          <a:stretch/>
        </p:blipFill>
        <p:spPr>
          <a:xfrm>
            <a:off x="2133000" y="1150560"/>
            <a:ext cx="792000" cy="893880"/>
          </a:xfrm>
          <a:prstGeom prst="rect">
            <a:avLst/>
          </a:prstGeom>
          <a:ln>
            <a:noFill/>
          </a:ln>
        </p:spPr>
      </p:pic>
      <p:sp>
        <p:nvSpPr>
          <p:cNvPr id="94" name="TextShape 4"/>
          <p:cNvSpPr txBox="1"/>
          <p:nvPr/>
        </p:nvSpPr>
        <p:spPr>
          <a:xfrm>
            <a:off x="3421440" y="2614680"/>
            <a:ext cx="5506560" cy="1626120"/>
          </a:xfrm>
          <a:prstGeom prst="rect">
            <a:avLst/>
          </a:prstGeom>
          <a:noFill/>
          <a:ln>
            <a:noFill/>
          </a:ln>
        </p:spPr>
        <p:txBody>
          <a:bodyPr lIns="90000" rIns="90000" tIns="45000" bIns="45000"/>
          <a:p>
            <a:r>
              <a:rPr b="0" lang="de-AT" sz="1800" spc="-1" strike="noStrike">
                <a:solidFill>
                  <a:srgbClr val="ffffff"/>
                </a:solidFill>
                <a:latin typeface="Arial"/>
              </a:rPr>
              <a:t>The most notable feature of this detector is the "chip-on-sensor" concept, which minimizes the distance of the signal propagation from the double-sided silicon detector strips to the readout chips and thus reduces noises from strip capacitance.</a:t>
            </a:r>
            <a:endParaRPr b="0" lang="de-AT" sz="1800" spc="-1" strike="noStrike">
              <a:latin typeface="Arial"/>
            </a:endParaRPr>
          </a:p>
        </p:txBody>
      </p:sp>
      <p:sp>
        <p:nvSpPr>
          <p:cNvPr id="95" name="TextShape 5"/>
          <p:cNvSpPr txBox="1"/>
          <p:nvPr/>
        </p:nvSpPr>
        <p:spPr>
          <a:xfrm>
            <a:off x="4680000" y="4968000"/>
            <a:ext cx="5472000" cy="427320"/>
          </a:xfrm>
          <a:prstGeom prst="rect">
            <a:avLst/>
          </a:prstGeom>
          <a:noFill/>
          <a:ln>
            <a:noFill/>
          </a:ln>
        </p:spPr>
      </p:sp>
      <p:pic>
        <p:nvPicPr>
          <p:cNvPr id="96" name="" descr=""/>
          <p:cNvPicPr/>
          <p:nvPr/>
        </p:nvPicPr>
        <p:blipFill>
          <a:blip r:embed="rId2"/>
          <a:stretch/>
        </p:blipFill>
        <p:spPr>
          <a:xfrm>
            <a:off x="4752000" y="4229280"/>
            <a:ext cx="2664000" cy="2150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11544</TotalTime>
  <Application>LibreOffice/6.0.4.2$Linux_X86_64 LibreOffice_project/00m0$Build-2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friedl</dc:creator>
  <dc:description/>
  <dc:language>it-IT</dc:language>
  <cp:lastModifiedBy/>
  <dcterms:modified xsi:type="dcterms:W3CDTF">2018-05-24T20:59:43Z</dcterms:modified>
  <cp:revision>4093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