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1234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AD91-4188-4EE9-8201-06A96B8CA33F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A7BD-DBD0-4509-8B59-BBDBA39D8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76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AD91-4188-4EE9-8201-06A96B8CA33F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A7BD-DBD0-4509-8B59-BBDBA39D8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4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AD91-4188-4EE9-8201-06A96B8CA33F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A7BD-DBD0-4509-8B59-BBDBA39D8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021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AD91-4188-4EE9-8201-06A96B8CA33F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A7BD-DBD0-4509-8B59-BBDBA39D8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03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AD91-4188-4EE9-8201-06A96B8CA33F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A7BD-DBD0-4509-8B59-BBDBA39D8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8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AD91-4188-4EE9-8201-06A96B8CA33F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A7BD-DBD0-4509-8B59-BBDBA39D8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099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AD91-4188-4EE9-8201-06A96B8CA33F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A7BD-DBD0-4509-8B59-BBDBA39D8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99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AD91-4188-4EE9-8201-06A96B8CA33F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A7BD-DBD0-4509-8B59-BBDBA39D8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170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AD91-4188-4EE9-8201-06A96B8CA33F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A7BD-DBD0-4509-8B59-BBDBA39D8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42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AD91-4188-4EE9-8201-06A96B8CA33F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A7BD-DBD0-4509-8B59-BBDBA39D8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913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FAD91-4188-4EE9-8201-06A96B8CA33F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2A7BD-DBD0-4509-8B59-BBDBA39D8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04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FAD91-4188-4EE9-8201-06A96B8CA33F}" type="datetimeFigureOut">
              <a:rPr lang="it-IT" smtClean="0"/>
              <a:t>22/05/2018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2A7BD-DBD0-4509-8B59-BBDBA39D8B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000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0249" y="24847"/>
            <a:ext cx="9855751" cy="405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9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Technological </a:t>
            </a:r>
            <a:r>
              <a:rPr lang="en-GB" sz="19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 in the Construction of Silicon Trackers Detectors for </a:t>
            </a:r>
            <a:r>
              <a:rPr lang="en-GB" sz="19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Space Experiments</a:t>
            </a:r>
            <a:endParaRPr lang="it-IT" sz="19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0249" y="2034899"/>
            <a:ext cx="579011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The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Silicon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rackers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for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DAMPE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and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CSES/LIMADOU experiments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have been designed and built following the very stringent requirements typically to the space experiments such as:  resistance to the mechanical stress during launch (vibrations and shocks), thermo-mechanical stability in a large temperature range,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low power consumption, low weight,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traceability of the quality of the components through documentations on design,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tests, assembly, and integration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, reliability under space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conditions. </a:t>
            </a:r>
            <a:endParaRPr lang="it-IT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13" y="568975"/>
            <a:ext cx="1039663" cy="1327070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249676" y="697074"/>
            <a:ext cx="4321276" cy="1070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Maria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Movileanu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-Ionica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INFN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Sezione di Perugia, Via </a:t>
            </a:r>
            <a:r>
              <a:rPr lang="it-IT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A.Pascoli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06100 Perugia,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Italy</a:t>
            </a:r>
            <a:endParaRPr lang="it-IT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9" t="11564" r="28184"/>
          <a:stretch/>
        </p:blipFill>
        <p:spPr>
          <a:xfrm>
            <a:off x="6216296" y="1109801"/>
            <a:ext cx="3088837" cy="248303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68" y="4071215"/>
            <a:ext cx="4349468" cy="246531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4502829" y="3956192"/>
            <a:ext cx="502372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For each experiment the Thermo-Mechanical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Model,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Engineering Qualification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Model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and Flight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Model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have been built and completely tested in conformity with the requests from the space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environmental conditions.</a:t>
            </a:r>
            <a:endParaRPr lang="en-US" sz="16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In the present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work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are presented the  technological choices for the construction and test of the DAMPE and, respectively CSES/LIMADOU silicon tracker and the assembly quality results. The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space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qualification tests done on both trackers are presented and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some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uality Assurance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issues followed for both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trackers assembly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are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mentioned.</a:t>
            </a:r>
            <a:endParaRPr lang="en-US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996775" y="3536340"/>
            <a:ext cx="4376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DAMPE single side </a:t>
            </a:r>
            <a:r>
              <a:rPr lang="it-IT" dirty="0" err="1" smtClean="0">
                <a:solidFill>
                  <a:schemeClr val="accent5">
                    <a:lumMod val="50000"/>
                  </a:schemeClr>
                </a:solidFill>
              </a:rPr>
              <a:t>silicon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 detectors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-52861" y="6488668"/>
            <a:ext cx="4429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LIMADOU double side </a:t>
            </a:r>
            <a:r>
              <a:rPr lang="it-IT" dirty="0" err="1" smtClean="0">
                <a:solidFill>
                  <a:schemeClr val="accent5">
                    <a:lumMod val="50000"/>
                  </a:schemeClr>
                </a:solidFill>
              </a:rPr>
              <a:t>silicon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 detectors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8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196</Words>
  <Application>Microsoft Office PowerPoint</Application>
  <PresentationFormat>A4 (21x29,7 cm)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</dc:creator>
  <cp:lastModifiedBy>Maria</cp:lastModifiedBy>
  <cp:revision>16</cp:revision>
  <dcterms:created xsi:type="dcterms:W3CDTF">2018-05-13T20:05:21Z</dcterms:created>
  <dcterms:modified xsi:type="dcterms:W3CDTF">2018-05-22T08:10:07Z</dcterms:modified>
</cp:coreProperties>
</file>