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 snapToGrid="0" snapToObjects="1">
      <p:cViewPr>
        <p:scale>
          <a:sx n="62" d="100"/>
          <a:sy n="62" d="100"/>
        </p:scale>
        <p:origin x="-48" y="-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2817003" y="2298700"/>
            <a:ext cx="20828001" cy="464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2236383" y="7080250"/>
            <a:ext cx="20828001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Geneva"/>
                <a:ea typeface="Geneva"/>
                <a:cs typeface="Geneva"/>
                <a:sym typeface="Geneva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latin typeface="Geneva"/>
                <a:ea typeface="Geneva"/>
                <a:cs typeface="Geneva"/>
                <a:sym typeface="Geneva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latin typeface="Geneva"/>
                <a:ea typeface="Geneva"/>
                <a:cs typeface="Geneva"/>
                <a:sym typeface="Geneva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latin typeface="Geneva"/>
                <a:ea typeface="Geneva"/>
                <a:cs typeface="Geneva"/>
                <a:sym typeface="Geneva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latin typeface="Geneva"/>
                <a:ea typeface="Geneva"/>
                <a:cs typeface="Geneva"/>
                <a:sym typeface="Geneva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873381" y="12942768"/>
            <a:ext cx="520601" cy="482552"/>
          </a:xfrm>
          <a:prstGeom prst="rect">
            <a:avLst/>
          </a:prstGeom>
        </p:spPr>
        <p:txBody>
          <a:bodyPr/>
          <a:lstStyle>
            <a:lvl1pPr>
              <a:defRPr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body" sz="quarter" idx="13"/>
          </p:nvPr>
        </p:nvSpPr>
        <p:spPr>
          <a:xfrm>
            <a:off x="3026586" y="8891097"/>
            <a:ext cx="19621501" cy="70900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r>
              <a:t>–Jaime Silveira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4"/>
          </p:nvPr>
        </p:nvSpPr>
        <p:spPr>
          <a:xfrm>
            <a:off x="3026586" y="5991209"/>
            <a:ext cx="19621501" cy="92276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r>
              <a:t>“Digite uma citação aqui.” 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  <p:grpSp>
        <p:nvGrpSpPr>
          <p:cNvPr id="120" name="Group 120"/>
          <p:cNvGrpSpPr/>
          <p:nvPr/>
        </p:nvGrpSpPr>
        <p:grpSpPr>
          <a:xfrm>
            <a:off x="4172" y="-1071"/>
            <a:ext cx="2259019" cy="13711170"/>
            <a:chOff x="0" y="0"/>
            <a:chExt cx="2259017" cy="13711168"/>
          </a:xfrm>
        </p:grpSpPr>
        <p:sp>
          <p:nvSpPr>
            <p:cNvPr id="118" name="Shape 118"/>
            <p:cNvSpPr/>
            <p:nvPr/>
          </p:nvSpPr>
          <p:spPr>
            <a:xfrm>
              <a:off x="0" y="6971"/>
              <a:ext cx="2259018" cy="13704198"/>
            </a:xfrm>
            <a:prstGeom prst="rect">
              <a:avLst/>
            </a:prstGeom>
            <a:solidFill>
              <a:srgbClr val="093E78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19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259018" cy="15085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2"/>
          <p:cNvGrpSpPr/>
          <p:nvPr/>
        </p:nvGrpSpPr>
        <p:grpSpPr>
          <a:xfrm>
            <a:off x="4172" y="-285057"/>
            <a:ext cx="24604345" cy="13995159"/>
            <a:chOff x="0" y="0"/>
            <a:chExt cx="24604344" cy="13995157"/>
          </a:xfrm>
        </p:grpSpPr>
        <p:grpSp>
          <p:nvGrpSpPr>
            <p:cNvPr id="129" name="Group 129"/>
            <p:cNvGrpSpPr/>
            <p:nvPr/>
          </p:nvGrpSpPr>
          <p:grpSpPr>
            <a:xfrm>
              <a:off x="0" y="283985"/>
              <a:ext cx="2259020" cy="13711173"/>
              <a:chOff x="0" y="0"/>
              <a:chExt cx="2259019" cy="13711171"/>
            </a:xfrm>
          </p:grpSpPr>
          <p:sp>
            <p:nvSpPr>
              <p:cNvPr id="127" name="Shape 127"/>
              <p:cNvSpPr/>
              <p:nvPr/>
            </p:nvSpPr>
            <p:spPr>
              <a:xfrm>
                <a:off x="-1" y="6971"/>
                <a:ext cx="2259021" cy="13704201"/>
              </a:xfrm>
              <a:prstGeom prst="rect">
                <a:avLst/>
              </a:prstGeom>
              <a:solidFill>
                <a:srgbClr val="093E78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128" name="pasted-imag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2259020" cy="15085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30" name="pasted-imag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815452" y="0"/>
              <a:ext cx="4756861" cy="19418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1" name="Shape 131"/>
            <p:cNvSpPr/>
            <p:nvPr/>
          </p:nvSpPr>
          <p:spPr>
            <a:xfrm>
              <a:off x="2238251" y="1589597"/>
              <a:ext cx="22366094" cy="99572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-1947413" y="1283092"/>
            <a:ext cx="21005802" cy="2286001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838200" y="130175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Geneva"/>
                <a:ea typeface="Geneva"/>
                <a:cs typeface="Geneva"/>
                <a:sym typeface="Geneva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latin typeface="Geneva"/>
                <a:ea typeface="Geneva"/>
                <a:cs typeface="Geneva"/>
                <a:sym typeface="Geneva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latin typeface="Geneva"/>
                <a:ea typeface="Geneva"/>
                <a:cs typeface="Geneva"/>
                <a:sym typeface="Geneva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latin typeface="Geneva"/>
                <a:ea typeface="Geneva"/>
                <a:cs typeface="Geneva"/>
                <a:sym typeface="Geneva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latin typeface="Geneva"/>
                <a:ea typeface="Geneva"/>
                <a:cs typeface="Geneva"/>
                <a:sym typeface="Geneva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11965381" y="131699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  <p:pic>
        <p:nvPicPr>
          <p:cNvPr id="3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84867" y="12278062"/>
            <a:ext cx="4438587" cy="1811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2786444" y="4533900"/>
            <a:ext cx="20828001" cy="46482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pic" sz="half" idx="13"/>
          </p:nvPr>
        </p:nvSpPr>
        <p:spPr>
          <a:xfrm>
            <a:off x="13169900" y="1868873"/>
            <a:ext cx="9525000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do Título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Geneva"/>
                <a:ea typeface="Geneva"/>
                <a:cs typeface="Geneva"/>
                <a:sym typeface="Geneva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latin typeface="Geneva"/>
                <a:ea typeface="Geneva"/>
                <a:cs typeface="Geneva"/>
                <a:sym typeface="Geneva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latin typeface="Geneva"/>
                <a:ea typeface="Geneva"/>
                <a:cs typeface="Geneva"/>
                <a:sym typeface="Geneva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latin typeface="Geneva"/>
                <a:ea typeface="Geneva"/>
                <a:cs typeface="Geneva"/>
                <a:sym typeface="Geneva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latin typeface="Geneva"/>
                <a:ea typeface="Geneva"/>
                <a:cs typeface="Geneva"/>
                <a:sym typeface="Geneva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835582" y="13019882"/>
            <a:ext cx="453238" cy="469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-2375238" y="1322962"/>
            <a:ext cx="21005801" cy="2286001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2789221" y="3244850"/>
            <a:ext cx="21005801" cy="9207500"/>
          </a:xfrm>
          <a:prstGeom prst="rect">
            <a:avLst/>
          </a:prstGeom>
        </p:spPr>
        <p:txBody>
          <a:bodyPr/>
          <a:lstStyle>
            <a:lvl1pPr>
              <a:defRPr>
                <a:latin typeface="Geneva"/>
                <a:ea typeface="Geneva"/>
                <a:cs typeface="Geneva"/>
                <a:sym typeface="Geneva"/>
              </a:defRPr>
            </a:lvl1pPr>
            <a:lvl2pPr>
              <a:defRPr>
                <a:latin typeface="Geneva"/>
                <a:ea typeface="Geneva"/>
                <a:cs typeface="Geneva"/>
                <a:sym typeface="Geneva"/>
              </a:defRPr>
            </a:lvl2pPr>
            <a:lvl3pPr>
              <a:defRPr>
                <a:latin typeface="Geneva"/>
                <a:ea typeface="Geneva"/>
                <a:cs typeface="Geneva"/>
                <a:sym typeface="Geneva"/>
              </a:defRPr>
            </a:lvl3pPr>
            <a:lvl4pPr>
              <a:defRPr>
                <a:latin typeface="Geneva"/>
                <a:ea typeface="Geneva"/>
                <a:cs typeface="Geneva"/>
                <a:sym typeface="Geneva"/>
              </a:defRPr>
            </a:lvl4pPr>
            <a:lvl5pPr>
              <a:defRPr>
                <a:latin typeface="Geneva"/>
                <a:ea typeface="Geneva"/>
                <a:cs typeface="Geneva"/>
                <a:sym typeface="Geneva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pic" sz="half" idx="13"/>
          </p:nvPr>
        </p:nvSpPr>
        <p:spPr>
          <a:xfrm>
            <a:off x="13353253" y="3880237"/>
            <a:ext cx="9525001" cy="9207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2789221" y="1227530"/>
            <a:ext cx="21005801" cy="2286001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Texto do Título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2850339" y="3880237"/>
            <a:ext cx="10007601" cy="9207501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>
                <a:latin typeface="Geneva"/>
                <a:ea typeface="Geneva"/>
                <a:cs typeface="Geneva"/>
                <a:sym typeface="Geneva"/>
              </a:defRPr>
            </a:lvl1pPr>
            <a:lvl2pPr marL="1117600" indent="-558800">
              <a:spcBef>
                <a:spcPts val="4500"/>
              </a:spcBef>
              <a:defRPr sz="4500">
                <a:latin typeface="Geneva"/>
                <a:ea typeface="Geneva"/>
                <a:cs typeface="Geneva"/>
                <a:sym typeface="Geneva"/>
              </a:defRPr>
            </a:lvl2pPr>
            <a:lvl3pPr marL="1676400" indent="-558800">
              <a:spcBef>
                <a:spcPts val="4500"/>
              </a:spcBef>
              <a:defRPr sz="4500">
                <a:latin typeface="Geneva"/>
                <a:ea typeface="Geneva"/>
                <a:cs typeface="Geneva"/>
                <a:sym typeface="Geneva"/>
              </a:defRPr>
            </a:lvl3pPr>
            <a:lvl4pPr marL="2235200" indent="-558800">
              <a:spcBef>
                <a:spcPts val="4500"/>
              </a:spcBef>
              <a:defRPr sz="4500">
                <a:latin typeface="Geneva"/>
                <a:ea typeface="Geneva"/>
                <a:cs typeface="Geneva"/>
                <a:sym typeface="Geneva"/>
              </a:defRPr>
            </a:lvl4pPr>
            <a:lvl5pPr marL="2794000" indent="-558800">
              <a:spcBef>
                <a:spcPts val="4500"/>
              </a:spcBef>
              <a:defRPr sz="4500">
                <a:latin typeface="Geneva"/>
                <a:ea typeface="Geneva"/>
                <a:cs typeface="Geneva"/>
                <a:sym typeface="Geneva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2789221" y="1784350"/>
            <a:ext cx="21005801" cy="10147300"/>
          </a:xfrm>
          <a:prstGeom prst="rect">
            <a:avLst/>
          </a:prstGeom>
        </p:spPr>
        <p:txBody>
          <a:bodyPr/>
          <a:lstStyle>
            <a:lvl1pPr>
              <a:defRPr>
                <a:latin typeface="Geneva"/>
                <a:ea typeface="Geneva"/>
                <a:cs typeface="Geneva"/>
                <a:sym typeface="Geneva"/>
              </a:defRPr>
            </a:lvl1pPr>
            <a:lvl2pPr>
              <a:defRPr>
                <a:latin typeface="Geneva"/>
                <a:ea typeface="Geneva"/>
                <a:cs typeface="Geneva"/>
                <a:sym typeface="Geneva"/>
              </a:defRPr>
            </a:lvl2pPr>
            <a:lvl3pPr>
              <a:defRPr>
                <a:latin typeface="Geneva"/>
                <a:ea typeface="Geneva"/>
                <a:cs typeface="Geneva"/>
                <a:sym typeface="Geneva"/>
              </a:defRPr>
            </a:lvl3pPr>
            <a:lvl4pPr>
              <a:defRPr>
                <a:latin typeface="Geneva"/>
                <a:ea typeface="Geneva"/>
                <a:cs typeface="Geneva"/>
                <a:sym typeface="Geneva"/>
              </a:defRPr>
            </a:lvl4pPr>
            <a:lvl5pPr>
              <a:defRPr>
                <a:latin typeface="Geneva"/>
                <a:ea typeface="Geneva"/>
                <a:cs typeface="Geneva"/>
                <a:sym typeface="Geneva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tif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4172" y="-285057"/>
            <a:ext cx="24604345" cy="13995156"/>
            <a:chOff x="0" y="0"/>
            <a:chExt cx="24604343" cy="1399515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3986"/>
              <a:ext cx="2259018" cy="13711169"/>
              <a:chOff x="0" y="0"/>
              <a:chExt cx="2259017" cy="13711168"/>
            </a:xfrm>
          </p:grpSpPr>
          <p:sp>
            <p:nvSpPr>
              <p:cNvPr id="2" name="Shape 2"/>
              <p:cNvSpPr/>
              <p:nvPr/>
            </p:nvSpPr>
            <p:spPr>
              <a:xfrm>
                <a:off x="0" y="6971"/>
                <a:ext cx="2259018" cy="13704198"/>
              </a:xfrm>
              <a:prstGeom prst="rect">
                <a:avLst/>
              </a:prstGeom>
              <a:solidFill>
                <a:srgbClr val="093E78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3" name="pasted-image.pn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0" y="0"/>
                <a:ext cx="2259018" cy="15085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5" name="pasted-image.tiff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9815452" y="0"/>
              <a:ext cx="4756860" cy="1941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Shape 6"/>
            <p:cNvSpPr/>
            <p:nvPr/>
          </p:nvSpPr>
          <p:spPr>
            <a:xfrm>
              <a:off x="2238250" y="1589597"/>
              <a:ext cx="22366094" cy="99571"/>
            </a:xfrm>
            <a:prstGeom prst="rect">
              <a:avLst/>
            </a:prstGeom>
            <a:blipFill rotWithShape="1">
              <a:blip r:embed="rId17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-1947413" y="1283092"/>
            <a:ext cx="21005801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838200" y="130175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‹n.º›</a:t>
            </a:fld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Geneva"/>
          <a:ea typeface="Geneva"/>
          <a:cs typeface="Geneva"/>
          <a:sym typeface="Geneva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m 142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3069" y="3718507"/>
            <a:ext cx="7941015" cy="4398258"/>
          </a:xfrm>
          <a:prstGeom prst="rect">
            <a:avLst/>
          </a:prstGeom>
        </p:spPr>
      </p:pic>
      <p:pic>
        <p:nvPicPr>
          <p:cNvPr id="144" name="Imagem 143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609611">
            <a:off x="5846269" y="8949068"/>
            <a:ext cx="7667088" cy="101601"/>
          </a:xfrm>
          <a:prstGeom prst="rect">
            <a:avLst/>
          </a:prstGeom>
        </p:spPr>
      </p:pic>
      <p:pic>
        <p:nvPicPr>
          <p:cNvPr id="146" name="Imagem 145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770342">
            <a:off x="3681762" y="8949068"/>
            <a:ext cx="5145177" cy="101601"/>
          </a:xfrm>
          <a:prstGeom prst="rect">
            <a:avLst/>
          </a:prstGeom>
        </p:spPr>
      </p:pic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922934" y="130175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2352651" y="1576962"/>
            <a:ext cx="18889645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5500" b="1">
                <a:solidFill>
                  <a:srgbClr val="E8B04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R&amp;D on CO</a:t>
            </a:r>
            <a:r>
              <a:rPr baseline="-5999"/>
              <a:t>2</a:t>
            </a:r>
            <a:r>
              <a:t> Cooling using a Silicon Microchannel Substrate for the LHCb VELO Upgrade</a:t>
            </a:r>
          </a:p>
        </p:txBody>
      </p:sp>
      <p:pic>
        <p:nvPicPr>
          <p:cNvPr id="150" name="Imagem 149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952232" y="4592968"/>
            <a:ext cx="4819791" cy="8947293"/>
          </a:xfrm>
          <a:prstGeom prst="rect">
            <a:avLst/>
          </a:prstGeom>
        </p:spPr>
      </p:pic>
      <p:grpSp>
        <p:nvGrpSpPr>
          <p:cNvPr id="153" name="Group 153"/>
          <p:cNvGrpSpPr/>
          <p:nvPr/>
        </p:nvGrpSpPr>
        <p:grpSpPr>
          <a:xfrm>
            <a:off x="5883179" y="6662545"/>
            <a:ext cx="6654369" cy="5074076"/>
            <a:chOff x="0" y="0"/>
            <a:chExt cx="6654368" cy="5074074"/>
          </a:xfrm>
        </p:grpSpPr>
        <p:pic>
          <p:nvPicPr>
            <p:cNvPr id="152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0800" y="50800"/>
              <a:ext cx="6552769" cy="49724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1" name="Imagem 150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654369" cy="5074075"/>
            </a:xfrm>
            <a:prstGeom prst="rect">
              <a:avLst/>
            </a:prstGeom>
            <a:effectLst/>
          </p:spPr>
        </p:pic>
      </p:grpSp>
      <p:sp>
        <p:nvSpPr>
          <p:cNvPr id="154" name="Shape 154"/>
          <p:cNvSpPr/>
          <p:nvPr/>
        </p:nvSpPr>
        <p:spPr>
          <a:xfrm>
            <a:off x="7447493" y="10324846"/>
            <a:ext cx="352574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</a:t>
            </a:r>
            <a:r>
              <a:rPr baseline="-5999"/>
              <a:t>2</a:t>
            </a:r>
            <a:r>
              <a:t> Bubbles!   </a:t>
            </a:r>
          </a:p>
        </p:txBody>
      </p:sp>
      <p:sp>
        <p:nvSpPr>
          <p:cNvPr id="155" name="Shape 155"/>
          <p:cNvSpPr/>
          <p:nvPr/>
        </p:nvSpPr>
        <p:spPr>
          <a:xfrm flipV="1">
            <a:off x="9531952" y="8598619"/>
            <a:ext cx="1614117" cy="1614117"/>
          </a:xfrm>
          <a:prstGeom prst="line">
            <a:avLst/>
          </a:prstGeom>
          <a:ln w="762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156" name="pasted-image.png"/>
          <p:cNvPicPr>
            <a:picLocks noChangeAspect="1"/>
          </p:cNvPicPr>
          <p:nvPr/>
        </p:nvPicPr>
        <p:blipFill>
          <a:blip r:embed="rId8">
            <a:extLst/>
          </a:blip>
          <a:srcRect l="5650" t="6248" r="10015" b="11580"/>
          <a:stretch>
            <a:fillRect/>
          </a:stretch>
        </p:blipFill>
        <p:spPr>
          <a:xfrm>
            <a:off x="10899972" y="10420125"/>
            <a:ext cx="472662" cy="4698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0959" extrusionOk="0">
                <a:moveTo>
                  <a:pt x="12370" y="19"/>
                </a:moveTo>
                <a:cubicBezTo>
                  <a:pt x="11648" y="-57"/>
                  <a:pt x="10921" y="96"/>
                  <a:pt x="9601" y="408"/>
                </a:cubicBezTo>
                <a:cubicBezTo>
                  <a:pt x="3526" y="1844"/>
                  <a:pt x="28" y="6260"/>
                  <a:pt x="0" y="10800"/>
                </a:cubicBezTo>
                <a:cubicBezTo>
                  <a:pt x="-16" y="13525"/>
                  <a:pt x="1219" y="16297"/>
                  <a:pt x="3902" y="18484"/>
                </a:cubicBezTo>
                <a:cubicBezTo>
                  <a:pt x="4937" y="19327"/>
                  <a:pt x="6461" y="20211"/>
                  <a:pt x="7282" y="20449"/>
                </a:cubicBezTo>
                <a:cubicBezTo>
                  <a:pt x="11065" y="21543"/>
                  <a:pt x="15376" y="20842"/>
                  <a:pt x="18357" y="18661"/>
                </a:cubicBezTo>
                <a:cubicBezTo>
                  <a:pt x="20919" y="16787"/>
                  <a:pt x="21584" y="15032"/>
                  <a:pt x="21378" y="10730"/>
                </a:cubicBezTo>
                <a:cubicBezTo>
                  <a:pt x="21220" y="7443"/>
                  <a:pt x="21002" y="6705"/>
                  <a:pt x="19526" y="4604"/>
                </a:cubicBezTo>
                <a:cubicBezTo>
                  <a:pt x="18285" y="2838"/>
                  <a:pt x="17148" y="1907"/>
                  <a:pt x="15121" y="993"/>
                </a:cubicBezTo>
                <a:cubicBezTo>
                  <a:pt x="13819" y="405"/>
                  <a:pt x="13093" y="95"/>
                  <a:pt x="12370" y="1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7" name="Imagem 156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821507" y="8835621"/>
            <a:ext cx="5783267" cy="4846461"/>
          </a:xfrm>
          <a:prstGeom prst="rect">
            <a:avLst/>
          </a:prstGeom>
        </p:spPr>
      </p:pic>
      <p:sp>
        <p:nvSpPr>
          <p:cNvPr id="158" name="Shape 158"/>
          <p:cNvSpPr/>
          <p:nvPr/>
        </p:nvSpPr>
        <p:spPr>
          <a:xfrm>
            <a:off x="5441911" y="12552297"/>
            <a:ext cx="7941015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>
                <a:solidFill>
                  <a:schemeClr val="accent3"/>
                </a:solidFill>
              </a:defRPr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Vinícius Franco Lima</a:t>
            </a:r>
          </a:p>
          <a:p>
            <a:pPr algn="l">
              <a:defRPr sz="3100">
                <a:solidFill>
                  <a:schemeClr val="accent3"/>
                </a:solidFill>
              </a:defRPr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On Behalf of the LHCb VELO Upgrade </a:t>
            </a:r>
          </a:p>
        </p:txBody>
      </p:sp>
      <p:pic>
        <p:nvPicPr>
          <p:cNvPr id="159" name="Imagem 158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222430" y="4341663"/>
            <a:ext cx="4981420" cy="4741716"/>
          </a:xfrm>
          <a:prstGeom prst="rect">
            <a:avLst/>
          </a:prstGeom>
        </p:spPr>
      </p:pic>
      <p:sp>
        <p:nvSpPr>
          <p:cNvPr id="160" name="Shape 160"/>
          <p:cNvSpPr/>
          <p:nvPr/>
        </p:nvSpPr>
        <p:spPr>
          <a:xfrm>
            <a:off x="14498290" y="3959791"/>
            <a:ext cx="308281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Reliability Tests</a:t>
            </a:r>
          </a:p>
        </p:txBody>
      </p:sp>
      <p:sp>
        <p:nvSpPr>
          <p:cNvPr id="161" name="Shape 161"/>
          <p:cNvSpPr/>
          <p:nvPr/>
        </p:nvSpPr>
        <p:spPr>
          <a:xfrm>
            <a:off x="18758336" y="3902641"/>
            <a:ext cx="520758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rPr sz="31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Fluxless Solder Technique</a:t>
            </a:r>
            <a:r>
              <a:t> </a:t>
            </a:r>
          </a:p>
        </p:txBody>
      </p:sp>
      <p:pic>
        <p:nvPicPr>
          <p:cNvPr id="162" name="Imagem 161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480317" flipV="1">
            <a:off x="6740185" y="6290753"/>
            <a:ext cx="5824919" cy="45719"/>
          </a:xfrm>
          <a:prstGeom prst="rect">
            <a:avLst/>
          </a:prstGeom>
        </p:spPr>
      </p:pic>
      <p:pic>
        <p:nvPicPr>
          <p:cNvPr id="164" name="Imagem 163"/>
          <p:cNvPicPr>
            <a:picLocks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362929" y="5884532"/>
            <a:ext cx="581152" cy="660401"/>
          </a:xfrm>
          <a:prstGeom prst="rect">
            <a:avLst/>
          </a:prstGeom>
        </p:spPr>
      </p:pic>
      <p:pic>
        <p:nvPicPr>
          <p:cNvPr id="166" name="Imagem 165"/>
          <p:cNvPicPr>
            <a:picLocks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 rot="6887374">
            <a:off x="5752082" y="6234330"/>
            <a:ext cx="871201" cy="287763"/>
          </a:xfrm>
          <a:prstGeom prst="rect">
            <a:avLst/>
          </a:prstGeom>
        </p:spPr>
      </p:pic>
      <p:pic>
        <p:nvPicPr>
          <p:cNvPr id="168" name="pasted-image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393803" y="10569929"/>
            <a:ext cx="2949729" cy="3016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Macintosh PowerPoint</Application>
  <PresentationFormat>Personalizar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Geneva</vt:lpstr>
      <vt:lpstr>Helvetica</vt:lpstr>
      <vt:lpstr>Helvetica Light</vt:lpstr>
      <vt:lpstr>Helvetica Neue</vt:lpstr>
      <vt:lpstr>White</vt:lpstr>
      <vt:lpstr>Apresentação do PowerPoint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Vinícius Franco</cp:lastModifiedBy>
  <cp:revision>1</cp:revision>
  <dcterms:modified xsi:type="dcterms:W3CDTF">2018-05-24T13:28:45Z</dcterms:modified>
</cp:coreProperties>
</file>