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9.png" ContentType="image/png"/>
  <Override PartName="/ppt/media/image8.png" ContentType="image/png"/>
  <Override PartName="/ppt/media/image6.png" ContentType="image/png"/>
  <Override PartName="/ppt/media/image5.png" ContentType="image/png"/>
  <Override PartName="/ppt/media/image7.png" ContentType="image/png"/>
  <Override PartName="/ppt/media/image4.jpeg" ContentType="image/jpeg"/>
  <Override PartName="/ppt/media/image3.png" ContentType="image/png"/>
  <Override PartName="/ppt/media/image2.png" ContentType="image/png"/>
  <Override PartName="/ppt/media/image1.png" ContentType="image/png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160000" y="-15840"/>
            <a:ext cx="6840000" cy="689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85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44000" y="1008000"/>
            <a:ext cx="979200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44000" y="4091760"/>
            <a:ext cx="979200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160000" y="-15840"/>
            <a:ext cx="6840000" cy="689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85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44000" y="1008000"/>
            <a:ext cx="477828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61680" y="1008000"/>
            <a:ext cx="477828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44000" y="4091760"/>
            <a:ext cx="477828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61680" y="4091760"/>
            <a:ext cx="477828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160000" y="-15840"/>
            <a:ext cx="6840000" cy="689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85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44000" y="1008000"/>
            <a:ext cx="315288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454920" y="1008000"/>
            <a:ext cx="315288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765840" y="1008000"/>
            <a:ext cx="315288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144000" y="4091760"/>
            <a:ext cx="315288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454920" y="4091760"/>
            <a:ext cx="315288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765840" y="4091760"/>
            <a:ext cx="315288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160000" y="-15840"/>
            <a:ext cx="6840000" cy="689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85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144000" y="1008000"/>
            <a:ext cx="9792000" cy="5904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2160000" y="-15840"/>
            <a:ext cx="6840000" cy="689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85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44000" y="1008000"/>
            <a:ext cx="9792000" cy="590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160000" y="-15840"/>
            <a:ext cx="6840000" cy="689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85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44000" y="1008000"/>
            <a:ext cx="4778280" cy="590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61680" y="1008000"/>
            <a:ext cx="4778280" cy="590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160000" y="-15840"/>
            <a:ext cx="6840000" cy="689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85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2160000" y="9000"/>
            <a:ext cx="6840000" cy="296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160000" y="-15840"/>
            <a:ext cx="6840000" cy="689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85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44000" y="1008000"/>
            <a:ext cx="477828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61680" y="1008000"/>
            <a:ext cx="4778280" cy="590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144000" y="4091760"/>
            <a:ext cx="477828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160000" y="-15840"/>
            <a:ext cx="6840000" cy="689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85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44000" y="1008000"/>
            <a:ext cx="9792000" cy="5904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160000" y="-15840"/>
            <a:ext cx="6840000" cy="689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85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44000" y="1008000"/>
            <a:ext cx="4778280" cy="590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61680" y="1008000"/>
            <a:ext cx="477828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161680" y="4091760"/>
            <a:ext cx="477828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160000" y="-15840"/>
            <a:ext cx="6840000" cy="689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85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44000" y="1008000"/>
            <a:ext cx="477828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61680" y="1008000"/>
            <a:ext cx="477828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144000" y="4091760"/>
            <a:ext cx="979200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160000" y="-15840"/>
            <a:ext cx="6840000" cy="689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85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44000" y="1008000"/>
            <a:ext cx="979200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144000" y="4091760"/>
            <a:ext cx="979200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160000" y="-15840"/>
            <a:ext cx="6840000" cy="689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85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44000" y="1008000"/>
            <a:ext cx="477828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61680" y="1008000"/>
            <a:ext cx="477828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44000" y="4091760"/>
            <a:ext cx="477828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161680" y="4091760"/>
            <a:ext cx="477828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2160000" y="-15840"/>
            <a:ext cx="6840000" cy="689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85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44000" y="1008000"/>
            <a:ext cx="315288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454920" y="1008000"/>
            <a:ext cx="315288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765840" y="1008000"/>
            <a:ext cx="315288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144000" y="4091760"/>
            <a:ext cx="315288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454920" y="4091760"/>
            <a:ext cx="315288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765840" y="4091760"/>
            <a:ext cx="315288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160000" y="-15840"/>
            <a:ext cx="6840000" cy="689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85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44000" y="1008000"/>
            <a:ext cx="9792000" cy="590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160000" y="-15840"/>
            <a:ext cx="6840000" cy="689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85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44000" y="1008000"/>
            <a:ext cx="4778280" cy="590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61680" y="1008000"/>
            <a:ext cx="4778280" cy="590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160000" y="-15840"/>
            <a:ext cx="6840000" cy="689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85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2160000" y="9000"/>
            <a:ext cx="6840000" cy="296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160000" y="-15840"/>
            <a:ext cx="6840000" cy="689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85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44000" y="1008000"/>
            <a:ext cx="477828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61680" y="1008000"/>
            <a:ext cx="4778280" cy="590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44000" y="4091760"/>
            <a:ext cx="477828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160000" y="-15840"/>
            <a:ext cx="6840000" cy="689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85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44000" y="1008000"/>
            <a:ext cx="4778280" cy="590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61680" y="1008000"/>
            <a:ext cx="477828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61680" y="4091760"/>
            <a:ext cx="477828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160000" y="-15840"/>
            <a:ext cx="6840000" cy="689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85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44000" y="1008000"/>
            <a:ext cx="477828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61680" y="1008000"/>
            <a:ext cx="477828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44000" y="4091760"/>
            <a:ext cx="9792000" cy="281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53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A79FF464-DD64-4763-9ECB-30F535D6E988}" type="slidenum">
              <a:rPr b="0" lang="en-GB" sz="1400" spc="-1" strike="noStrike">
                <a:latin typeface="Times New Roman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160000" y="9000"/>
            <a:ext cx="6840000" cy="63900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692280" y="2011680"/>
            <a:ext cx="8694000" cy="4796640"/>
          </a:xfrm>
          <a:prstGeom prst="rect">
            <a:avLst/>
          </a:prstGeom>
        </p:spPr>
        <p:txBody>
          <a:bodyPr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br/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br/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br/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br/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338280" y="7006680"/>
            <a:ext cx="4941720" cy="402480"/>
          </a:xfrm>
          <a:prstGeom prst="rect">
            <a:avLst/>
          </a:prstGeom>
        </p:spPr>
        <p:txBody>
          <a:bodyPr anchor="ctr" anchorCtr="1"/>
          <a:p>
            <a:endParaRPr b="0" lang="en-GB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144000" y="1008000"/>
            <a:ext cx="9792000" cy="590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5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530" spc="-1" strike="noStrike">
                <a:latin typeface="Arial"/>
              </a:rPr>
              <a:t>Click to edit the outline text format</a:t>
            </a:r>
            <a:endParaRPr b="0" lang="en-GB" sz="3530" spc="-1" strike="noStrike">
              <a:latin typeface="Arial"/>
            </a:endParaRPr>
          </a:p>
          <a:p>
            <a:pPr lvl="1" marL="864000" indent="-324000">
              <a:spcAft>
                <a:spcPts val="1242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3090" spc="-1" strike="noStrike">
                <a:latin typeface="Arial"/>
              </a:rPr>
              <a:t>Second Outline Level</a:t>
            </a:r>
            <a:endParaRPr b="0" lang="en-GB" sz="3090" spc="-1" strike="noStrike">
              <a:latin typeface="Arial"/>
            </a:endParaRPr>
          </a:p>
          <a:p>
            <a:pPr lvl="2" marL="1296000" indent="-288000">
              <a:spcAft>
                <a:spcPts val="93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650" spc="-1" strike="noStrike">
                <a:latin typeface="Arial"/>
              </a:rPr>
              <a:t>Third Outline Level</a:t>
            </a:r>
            <a:endParaRPr b="0" lang="en-GB" sz="2650" spc="-1" strike="noStrike">
              <a:latin typeface="Arial"/>
            </a:endParaRPr>
          </a:p>
          <a:p>
            <a:pPr lvl="3" marL="1728000" indent="-216000">
              <a:spcAft>
                <a:spcPts val="621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10" spc="-1" strike="noStrike">
                <a:latin typeface="Arial"/>
              </a:rPr>
              <a:t>Fourth Outline Level</a:t>
            </a:r>
            <a:endParaRPr b="0" lang="en-GB" sz="2210" spc="-1" strike="noStrike">
              <a:latin typeface="Arial"/>
            </a:endParaRPr>
          </a:p>
          <a:p>
            <a:pPr lvl="4" marL="2160000" indent="-216000">
              <a:spcAft>
                <a:spcPts val="3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10" spc="-1" strike="noStrike">
                <a:latin typeface="Arial"/>
              </a:rPr>
              <a:t>Fifth Outline Level</a:t>
            </a:r>
            <a:endParaRPr b="0" lang="en-GB" sz="2210" spc="-1" strike="noStrike">
              <a:latin typeface="Arial"/>
            </a:endParaRPr>
          </a:p>
          <a:p>
            <a:pPr lvl="5" marL="2592000" indent="-216000">
              <a:spcAft>
                <a:spcPts val="3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10" spc="-1" strike="noStrike">
                <a:latin typeface="Arial"/>
              </a:rPr>
              <a:t>Sixth Outline Level</a:t>
            </a:r>
            <a:endParaRPr b="0" lang="en-GB" sz="2210" spc="-1" strike="noStrike">
              <a:latin typeface="Arial"/>
            </a:endParaRPr>
          </a:p>
          <a:p>
            <a:pPr lvl="6" marL="3024000" indent="-216000">
              <a:spcAft>
                <a:spcPts val="3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10" spc="-1" strike="noStrike">
                <a:latin typeface="Arial"/>
              </a:rPr>
              <a:t>Seventh Outline Level</a:t>
            </a:r>
            <a:endParaRPr b="0" lang="en-GB" sz="2210" spc="-1" strike="noStrike">
              <a:latin typeface="Arial"/>
            </a:endParaRPr>
          </a:p>
        </p:txBody>
      </p:sp>
      <p:sp>
        <p:nvSpPr>
          <p:cNvPr id="45" name="Line 5"/>
          <p:cNvSpPr/>
          <p:nvPr/>
        </p:nvSpPr>
        <p:spPr>
          <a:xfrm>
            <a:off x="0" y="792000"/>
            <a:ext cx="10080000" cy="0"/>
          </a:xfrm>
          <a:prstGeom prst="line">
            <a:avLst/>
          </a:prstGeom>
          <a:ln w="72000">
            <a:solidFill>
              <a:srgbClr val="0071cd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slideLayout" Target="../slideLayouts/slideLayout2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288000" y="1080000"/>
            <a:ext cx="9936000" cy="576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432000" indent="-324000">
              <a:spcAft>
                <a:spcPts val="15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latin typeface="Arial"/>
              </a:rPr>
              <a:t>Present the experience of LHCb silicon detectors in matters of radiation damage monitoring.</a:t>
            </a:r>
            <a:endParaRPr b="0" lang="en-GB" sz="1600" spc="-1" strike="noStrike">
              <a:latin typeface="Arial"/>
            </a:endParaRPr>
          </a:p>
          <a:p>
            <a:pPr marL="432000" indent="-324000">
              <a:spcAft>
                <a:spcPts val="15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1600" spc="-1" strike="noStrike">
              <a:latin typeface="Arial"/>
            </a:endParaRPr>
          </a:p>
        </p:txBody>
      </p:sp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-14400" y="9000"/>
            <a:ext cx="1058400" cy="72108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8876520" y="19080"/>
            <a:ext cx="1166760" cy="69804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3"/>
          <a:stretch/>
        </p:blipFill>
        <p:spPr>
          <a:xfrm>
            <a:off x="7992000" y="19080"/>
            <a:ext cx="875160" cy="698040"/>
          </a:xfrm>
          <a:prstGeom prst="rect">
            <a:avLst/>
          </a:prstGeom>
          <a:ln>
            <a:noFill/>
          </a:ln>
        </p:spPr>
      </p:pic>
      <p:sp>
        <p:nvSpPr>
          <p:cNvPr id="86" name="TextShape 2"/>
          <p:cNvSpPr txBox="1"/>
          <p:nvPr/>
        </p:nvSpPr>
        <p:spPr>
          <a:xfrm>
            <a:off x="1188000" y="-4680"/>
            <a:ext cx="6120000" cy="86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GB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Radiation Damage of LHCb's Silicon Detector Systems</a:t>
            </a:r>
            <a:br/>
            <a:r>
              <a:rPr b="0" lang="en-GB" sz="1500" spc="-1" strike="noStrike">
                <a:solidFill>
                  <a:srgbClr val="000000"/>
                </a:solidFill>
                <a:latin typeface="Arial"/>
                <a:ea typeface="Microsoft YaHei"/>
              </a:rPr>
              <a:t>Carlos Abellan</a:t>
            </a:r>
            <a:endParaRPr b="0" lang="en-GB" sz="1500" spc="-1" strike="noStrike"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4"/>
          <a:stretch/>
        </p:blipFill>
        <p:spPr>
          <a:xfrm>
            <a:off x="7308000" y="16560"/>
            <a:ext cx="555840" cy="739440"/>
          </a:xfrm>
          <a:prstGeom prst="rect">
            <a:avLst/>
          </a:prstGeom>
          <a:ln>
            <a:noFill/>
          </a:ln>
        </p:spPr>
      </p:pic>
      <p:pic>
        <p:nvPicPr>
          <p:cNvPr id="88" name="" descr=""/>
          <p:cNvPicPr/>
          <p:nvPr/>
        </p:nvPicPr>
        <p:blipFill>
          <a:blip r:embed="rId5"/>
          <a:stretch/>
        </p:blipFill>
        <p:spPr>
          <a:xfrm>
            <a:off x="266400" y="4824000"/>
            <a:ext cx="4053600" cy="2715840"/>
          </a:xfrm>
          <a:prstGeom prst="rect">
            <a:avLst/>
          </a:prstGeom>
          <a:ln>
            <a:noFill/>
          </a:ln>
        </p:spPr>
      </p:pic>
      <p:grpSp>
        <p:nvGrpSpPr>
          <p:cNvPr id="89" name="Group 3"/>
          <p:cNvGrpSpPr/>
          <p:nvPr/>
        </p:nvGrpSpPr>
        <p:grpSpPr>
          <a:xfrm>
            <a:off x="5544000" y="4824000"/>
            <a:ext cx="3744000" cy="2628000"/>
            <a:chOff x="5544000" y="4824000"/>
            <a:chExt cx="3744000" cy="2628000"/>
          </a:xfrm>
        </p:grpSpPr>
        <p:pic>
          <p:nvPicPr>
            <p:cNvPr id="90" name="" descr=""/>
            <p:cNvPicPr/>
            <p:nvPr/>
          </p:nvPicPr>
          <p:blipFill>
            <a:blip r:embed="rId6"/>
            <a:stretch/>
          </p:blipFill>
          <p:spPr>
            <a:xfrm>
              <a:off x="5544000" y="4824000"/>
              <a:ext cx="3744000" cy="262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" descr=""/>
            <p:cNvPicPr/>
            <p:nvPr/>
          </p:nvPicPr>
          <p:blipFill>
            <a:blip r:embed="rId7"/>
            <a:stretch/>
          </p:blipFill>
          <p:spPr>
            <a:xfrm>
              <a:off x="8156160" y="6368040"/>
              <a:ext cx="874440" cy="7038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92" name="" descr=""/>
          <p:cNvPicPr/>
          <p:nvPr/>
        </p:nvPicPr>
        <p:blipFill>
          <a:blip r:embed="rId8"/>
          <a:stretch/>
        </p:blipFill>
        <p:spPr>
          <a:xfrm>
            <a:off x="4777560" y="1584000"/>
            <a:ext cx="4294440" cy="3169800"/>
          </a:xfrm>
          <a:prstGeom prst="rect">
            <a:avLst/>
          </a:prstGeom>
          <a:ln>
            <a:noFill/>
          </a:ln>
        </p:spPr>
      </p:pic>
      <p:pic>
        <p:nvPicPr>
          <p:cNvPr id="93" name="" descr=""/>
          <p:cNvPicPr/>
          <p:nvPr/>
        </p:nvPicPr>
        <p:blipFill>
          <a:blip r:embed="rId9"/>
          <a:stretch/>
        </p:blipFill>
        <p:spPr>
          <a:xfrm>
            <a:off x="1152000" y="1559520"/>
            <a:ext cx="2448000" cy="3264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LibreOffice/6.0.4.2$Linux_X86_64 LibreOffice_project/00m0$Build-2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2018-05-25T16:26:29Z</dcterms:created>
  <dc:creator/>
  <dc:description/>
  <dc:language>it-IT</dc:language>
  <cp:lastModifiedBy/>
  <dcterms:modified xsi:type="dcterms:W3CDTF">2018-05-25T16:48:44Z</dcterms:modified>
  <cp:revision>1</cp:revision>
  <dc:subject/>
  <dc:title/>
</cp:coreProperties>
</file>