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handoutMasterIdLst>
    <p:handoutMasterId r:id="rId4"/>
  </p:handoutMasterIdLst>
  <p:sldIdLst>
    <p:sldId id="262" r:id="rId2"/>
  </p:sldIdLst>
  <p:sldSz cx="25201563" cy="32405638"/>
  <p:notesSz cx="6888163" cy="10020300"/>
  <p:defaultTextStyle>
    <a:defPPr>
      <a:defRPr lang="en-US"/>
    </a:defPPr>
    <a:lvl1pPr algn="l" rtl="0" fontAlgn="base">
      <a:spcBef>
        <a:spcPct val="0"/>
      </a:spcBef>
      <a:spcAft>
        <a:spcPct val="0"/>
      </a:spcAft>
      <a:defRPr sz="1900" kern="1200">
        <a:solidFill>
          <a:schemeClr val="tx1"/>
        </a:solidFill>
        <a:latin typeface="Times New Roman" pitchFamily="2" charset="0"/>
        <a:ea typeface="ＭＳ Ｐゴシック" panose="020B0600070205080204" pitchFamily="34" charset="-128"/>
        <a:cs typeface="+mn-cs"/>
      </a:defRPr>
    </a:lvl1pPr>
    <a:lvl2pPr marL="352425" indent="104775" algn="l" rtl="0" fontAlgn="base">
      <a:spcBef>
        <a:spcPct val="0"/>
      </a:spcBef>
      <a:spcAft>
        <a:spcPct val="0"/>
      </a:spcAft>
      <a:defRPr sz="1900" kern="1200">
        <a:solidFill>
          <a:schemeClr val="tx1"/>
        </a:solidFill>
        <a:latin typeface="Times New Roman" pitchFamily="2" charset="0"/>
        <a:ea typeface="ＭＳ Ｐゴシック" panose="020B0600070205080204" pitchFamily="34" charset="-128"/>
        <a:cs typeface="+mn-cs"/>
      </a:defRPr>
    </a:lvl2pPr>
    <a:lvl3pPr marL="704850" indent="209550" algn="l" rtl="0" fontAlgn="base">
      <a:spcBef>
        <a:spcPct val="0"/>
      </a:spcBef>
      <a:spcAft>
        <a:spcPct val="0"/>
      </a:spcAft>
      <a:defRPr sz="1900" kern="1200">
        <a:solidFill>
          <a:schemeClr val="tx1"/>
        </a:solidFill>
        <a:latin typeface="Times New Roman" pitchFamily="2" charset="0"/>
        <a:ea typeface="ＭＳ Ｐゴシック" panose="020B0600070205080204" pitchFamily="34" charset="-128"/>
        <a:cs typeface="+mn-cs"/>
      </a:defRPr>
    </a:lvl3pPr>
    <a:lvl4pPr marL="1058863" indent="312738" algn="l" rtl="0" fontAlgn="base">
      <a:spcBef>
        <a:spcPct val="0"/>
      </a:spcBef>
      <a:spcAft>
        <a:spcPct val="0"/>
      </a:spcAft>
      <a:defRPr sz="1900" kern="1200">
        <a:solidFill>
          <a:schemeClr val="tx1"/>
        </a:solidFill>
        <a:latin typeface="Times New Roman" pitchFamily="2" charset="0"/>
        <a:ea typeface="ＭＳ Ｐゴシック" panose="020B0600070205080204" pitchFamily="34" charset="-128"/>
        <a:cs typeface="+mn-cs"/>
      </a:defRPr>
    </a:lvl4pPr>
    <a:lvl5pPr marL="1411288" indent="417513" algn="l" rtl="0" fontAlgn="base">
      <a:spcBef>
        <a:spcPct val="0"/>
      </a:spcBef>
      <a:spcAft>
        <a:spcPct val="0"/>
      </a:spcAft>
      <a:defRPr sz="1900" kern="1200">
        <a:solidFill>
          <a:schemeClr val="tx1"/>
        </a:solidFill>
        <a:latin typeface="Times New Roman" pitchFamily="2" charset="0"/>
        <a:ea typeface="ＭＳ Ｐゴシック" panose="020B0600070205080204" pitchFamily="34" charset="-128"/>
        <a:cs typeface="+mn-cs"/>
      </a:defRPr>
    </a:lvl5pPr>
    <a:lvl6pPr marL="2286000" algn="l" defTabSz="914400" rtl="0" eaLnBrk="1" latinLnBrk="0" hangingPunct="1">
      <a:defRPr sz="1900" kern="1200">
        <a:solidFill>
          <a:schemeClr val="tx1"/>
        </a:solidFill>
        <a:latin typeface="Times New Roman" pitchFamily="2" charset="0"/>
        <a:ea typeface="ＭＳ Ｐゴシック" panose="020B0600070205080204" pitchFamily="34" charset="-128"/>
        <a:cs typeface="+mn-cs"/>
      </a:defRPr>
    </a:lvl6pPr>
    <a:lvl7pPr marL="2743200" algn="l" defTabSz="914400" rtl="0" eaLnBrk="1" latinLnBrk="0" hangingPunct="1">
      <a:defRPr sz="1900" kern="1200">
        <a:solidFill>
          <a:schemeClr val="tx1"/>
        </a:solidFill>
        <a:latin typeface="Times New Roman" pitchFamily="2" charset="0"/>
        <a:ea typeface="ＭＳ Ｐゴシック" panose="020B0600070205080204" pitchFamily="34" charset="-128"/>
        <a:cs typeface="+mn-cs"/>
      </a:defRPr>
    </a:lvl7pPr>
    <a:lvl8pPr marL="3200400" algn="l" defTabSz="914400" rtl="0" eaLnBrk="1" latinLnBrk="0" hangingPunct="1">
      <a:defRPr sz="1900" kern="1200">
        <a:solidFill>
          <a:schemeClr val="tx1"/>
        </a:solidFill>
        <a:latin typeface="Times New Roman" pitchFamily="2" charset="0"/>
        <a:ea typeface="ＭＳ Ｐゴシック" panose="020B0600070205080204" pitchFamily="34" charset="-128"/>
        <a:cs typeface="+mn-cs"/>
      </a:defRPr>
    </a:lvl8pPr>
    <a:lvl9pPr marL="3657600" algn="l" defTabSz="914400" rtl="0" eaLnBrk="1" latinLnBrk="0" hangingPunct="1">
      <a:defRPr sz="1900" kern="1200">
        <a:solidFill>
          <a:schemeClr val="tx1"/>
        </a:solidFill>
        <a:latin typeface="Times New Roman"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9880">
          <p15:clr>
            <a:srgbClr val="A4A3A4"/>
          </p15:clr>
        </p15:guide>
        <p15:guide id="2" orient="horz" pos="3905">
          <p15:clr>
            <a:srgbClr val="A4A3A4"/>
          </p15:clr>
        </p15:guide>
        <p15:guide id="3" orient="horz" pos="4118">
          <p15:clr>
            <a:srgbClr val="A4A3A4"/>
          </p15:clr>
        </p15:guide>
        <p15:guide id="4" orient="horz" pos="2237">
          <p15:clr>
            <a:srgbClr val="A4A3A4"/>
          </p15:clr>
        </p15:guide>
        <p15:guide id="5" orient="horz" pos="533">
          <p15:clr>
            <a:srgbClr val="A4A3A4"/>
          </p15:clr>
        </p15:guide>
        <p15:guide id="6" pos="589">
          <p15:clr>
            <a:srgbClr val="A4A3A4"/>
          </p15:clr>
        </p15:guide>
        <p15:guide id="7" pos="5226">
          <p15:clr>
            <a:srgbClr val="A4A3A4"/>
          </p15:clr>
        </p15:guide>
        <p15:guide id="8" pos="5619">
          <p15:clr>
            <a:srgbClr val="A4A3A4"/>
          </p15:clr>
        </p15:guide>
        <p15:guide id="9" pos="10256">
          <p15:clr>
            <a:srgbClr val="A4A3A4"/>
          </p15:clr>
        </p15:guide>
        <p15:guide id="10" pos="10649">
          <p15:clr>
            <a:srgbClr val="A4A3A4"/>
          </p15:clr>
        </p15:guide>
        <p15:guide id="11" pos="15286">
          <p15:clr>
            <a:srgbClr val="A4A3A4"/>
          </p15:clr>
        </p15:guide>
        <p15:guide id="12" pos="58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94613"/>
  </p:normalViewPr>
  <p:slideViewPr>
    <p:cSldViewPr>
      <p:cViewPr>
        <p:scale>
          <a:sx n="85" d="100"/>
          <a:sy n="85" d="100"/>
        </p:scale>
        <p:origin x="-368" y="-784"/>
      </p:cViewPr>
      <p:guideLst>
        <p:guide orient="horz" pos="19880"/>
        <p:guide orient="horz" pos="3905"/>
        <p:guide orient="horz" pos="4118"/>
        <p:guide orient="horz" pos="2237"/>
        <p:guide orient="horz" pos="533"/>
        <p:guide pos="589"/>
        <p:guide pos="5226"/>
        <p:guide pos="5619"/>
        <p:guide pos="10256"/>
        <p:guide pos="10649"/>
        <p:guide pos="15286"/>
        <p:guide pos="58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F8101AC-E9BD-924A-920F-0B4A8B37692C}"/>
              </a:ext>
            </a:extLst>
          </p:cNvPr>
          <p:cNvSpPr>
            <a:spLocks noGrp="1" noChangeArrowheads="1"/>
          </p:cNvSpPr>
          <p:nvPr>
            <p:ph type="hdr" sz="quarter"/>
          </p:nvPr>
        </p:nvSpPr>
        <p:spPr bwMode="auto">
          <a:xfrm>
            <a:off x="0" y="0"/>
            <a:ext cx="2974975" cy="525463"/>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lvl1pPr defTabSz="896938" eaLnBrk="0" hangingPunct="0">
              <a:defRPr sz="1200">
                <a:latin typeface="Times New Roman" charset="0"/>
                <a:ea typeface="ＭＳ Ｐゴシック" charset="0"/>
                <a:cs typeface="ＭＳ Ｐゴシック" charset="0"/>
              </a:defRPr>
            </a:lvl1pPr>
          </a:lstStyle>
          <a:p>
            <a:pPr>
              <a:defRPr/>
            </a:pPr>
            <a:endParaRPr lang="en-AU"/>
          </a:p>
        </p:txBody>
      </p:sp>
      <p:sp>
        <p:nvSpPr>
          <p:cNvPr id="4099" name="Rectangle 3">
            <a:extLst>
              <a:ext uri="{FF2B5EF4-FFF2-40B4-BE49-F238E27FC236}">
                <a16:creationId xmlns:a16="http://schemas.microsoft.com/office/drawing/2014/main" id="{48D95465-D80C-CA44-9008-815A83182E40}"/>
              </a:ext>
            </a:extLst>
          </p:cNvPr>
          <p:cNvSpPr>
            <a:spLocks noGrp="1" noChangeArrowheads="1"/>
          </p:cNvSpPr>
          <p:nvPr>
            <p:ph type="dt" sz="quarter" idx="1"/>
          </p:nvPr>
        </p:nvSpPr>
        <p:spPr bwMode="auto">
          <a:xfrm>
            <a:off x="3867150" y="0"/>
            <a:ext cx="3048000" cy="525463"/>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lvl1pPr algn="r" defTabSz="896938" eaLnBrk="0" hangingPunct="0">
              <a:defRPr sz="1200">
                <a:latin typeface="Times New Roman" charset="0"/>
                <a:ea typeface="ＭＳ Ｐゴシック" charset="0"/>
                <a:cs typeface="ＭＳ Ｐゴシック" charset="0"/>
              </a:defRPr>
            </a:lvl1pPr>
          </a:lstStyle>
          <a:p>
            <a:pPr>
              <a:defRPr/>
            </a:pPr>
            <a:endParaRPr lang="en-AU"/>
          </a:p>
        </p:txBody>
      </p:sp>
      <p:sp>
        <p:nvSpPr>
          <p:cNvPr id="4100" name="Rectangle 4">
            <a:extLst>
              <a:ext uri="{FF2B5EF4-FFF2-40B4-BE49-F238E27FC236}">
                <a16:creationId xmlns:a16="http://schemas.microsoft.com/office/drawing/2014/main" id="{567F3D5B-8269-EB4E-93F2-FD2F8716BDF2}"/>
              </a:ext>
            </a:extLst>
          </p:cNvPr>
          <p:cNvSpPr>
            <a:spLocks noGrp="1" noChangeArrowheads="1"/>
          </p:cNvSpPr>
          <p:nvPr>
            <p:ph type="ftr" sz="quarter" idx="2"/>
          </p:nvPr>
        </p:nvSpPr>
        <p:spPr bwMode="auto">
          <a:xfrm>
            <a:off x="0" y="9520238"/>
            <a:ext cx="2974975" cy="523875"/>
          </a:xfrm>
          <a:prstGeom prst="rect">
            <a:avLst/>
          </a:prstGeom>
          <a:noFill/>
          <a:ln w="9525">
            <a:noFill/>
            <a:miter lim="800000"/>
            <a:headEnd/>
            <a:tailEnd/>
          </a:ln>
          <a:effectLst/>
        </p:spPr>
        <p:txBody>
          <a:bodyPr vert="horz" wrap="square" lIns="89569" tIns="44785" rIns="89569" bIns="44785" numCol="1" anchor="b" anchorCtr="0" compatLnSpc="1">
            <a:prstTxWarp prst="textNoShape">
              <a:avLst/>
            </a:prstTxWarp>
          </a:bodyPr>
          <a:lstStyle>
            <a:lvl1pPr defTabSz="896938" eaLnBrk="0" hangingPunct="0">
              <a:defRPr sz="1200">
                <a:latin typeface="Times New Roman" charset="0"/>
                <a:ea typeface="ＭＳ Ｐゴシック" charset="0"/>
                <a:cs typeface="ＭＳ Ｐゴシック" charset="0"/>
              </a:defRPr>
            </a:lvl1pPr>
          </a:lstStyle>
          <a:p>
            <a:pPr>
              <a:defRPr/>
            </a:pPr>
            <a:endParaRPr lang="en-AU"/>
          </a:p>
        </p:txBody>
      </p:sp>
      <p:sp>
        <p:nvSpPr>
          <p:cNvPr id="4101" name="Rectangle 5">
            <a:extLst>
              <a:ext uri="{FF2B5EF4-FFF2-40B4-BE49-F238E27FC236}">
                <a16:creationId xmlns:a16="http://schemas.microsoft.com/office/drawing/2014/main" id="{9C838F39-3AFB-4948-8DF2-9BD2F3D46A21}"/>
              </a:ext>
            </a:extLst>
          </p:cNvPr>
          <p:cNvSpPr>
            <a:spLocks noGrp="1" noChangeArrowheads="1"/>
          </p:cNvSpPr>
          <p:nvPr>
            <p:ph type="sldNum" sz="quarter" idx="3"/>
          </p:nvPr>
        </p:nvSpPr>
        <p:spPr bwMode="auto">
          <a:xfrm>
            <a:off x="3867150" y="9520238"/>
            <a:ext cx="3048000" cy="523875"/>
          </a:xfrm>
          <a:prstGeom prst="rect">
            <a:avLst/>
          </a:prstGeom>
          <a:noFill/>
          <a:ln w="9525">
            <a:noFill/>
            <a:miter lim="800000"/>
            <a:headEnd/>
            <a:tailEnd/>
          </a:ln>
          <a:effectLst/>
        </p:spPr>
        <p:txBody>
          <a:bodyPr vert="horz" wrap="square" lIns="89569" tIns="44785" rIns="89569" bIns="44785" numCol="1" anchor="b" anchorCtr="0" compatLnSpc="1">
            <a:prstTxWarp prst="textNoShape">
              <a:avLst/>
            </a:prstTxWarp>
          </a:bodyPr>
          <a:lstStyle>
            <a:lvl1pPr algn="r" defTabSz="896938" eaLnBrk="0" hangingPunct="0">
              <a:defRPr sz="1200"/>
            </a:lvl1pPr>
          </a:lstStyle>
          <a:p>
            <a:fld id="{C2B1B03E-886C-1742-94CB-C4BC8C8B8227}" type="slidenum">
              <a:rPr lang="en-AU" altLang="it-IT"/>
              <a:pPr/>
              <a:t>‹#›</a:t>
            </a:fld>
            <a:endParaRPr lang="en-AU"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EFEFB48-05F3-A944-A900-5C97699C3633}"/>
              </a:ext>
            </a:extLst>
          </p:cNvPr>
          <p:cNvSpPr>
            <a:spLocks noGrp="1" noChangeArrowheads="1"/>
          </p:cNvSpPr>
          <p:nvPr>
            <p:ph type="hdr" sz="quarter"/>
          </p:nvPr>
        </p:nvSpPr>
        <p:spPr bwMode="auto">
          <a:xfrm>
            <a:off x="0" y="0"/>
            <a:ext cx="2974975" cy="525463"/>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lvl1pPr defTabSz="896938" eaLnBrk="0" hangingPunct="0">
              <a:defRPr sz="1200">
                <a:latin typeface="Times New Roman" charset="0"/>
                <a:ea typeface="ＭＳ Ｐゴシック" charset="0"/>
                <a:cs typeface="ＭＳ Ｐゴシック" charset="0"/>
              </a:defRPr>
            </a:lvl1pPr>
          </a:lstStyle>
          <a:p>
            <a:pPr>
              <a:defRPr/>
            </a:pPr>
            <a:endParaRPr lang="en-AU"/>
          </a:p>
        </p:txBody>
      </p:sp>
      <p:sp>
        <p:nvSpPr>
          <p:cNvPr id="3075" name="Rectangle 3">
            <a:extLst>
              <a:ext uri="{FF2B5EF4-FFF2-40B4-BE49-F238E27FC236}">
                <a16:creationId xmlns:a16="http://schemas.microsoft.com/office/drawing/2014/main" id="{0D0B9144-EB51-8C42-8FA3-5433AF867A29}"/>
              </a:ext>
            </a:extLst>
          </p:cNvPr>
          <p:cNvSpPr>
            <a:spLocks noGrp="1" noChangeArrowheads="1"/>
          </p:cNvSpPr>
          <p:nvPr>
            <p:ph type="dt" idx="1"/>
          </p:nvPr>
        </p:nvSpPr>
        <p:spPr bwMode="auto">
          <a:xfrm>
            <a:off x="3867150" y="0"/>
            <a:ext cx="3048000" cy="525463"/>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lvl1pPr algn="r" defTabSz="896938" eaLnBrk="0" hangingPunct="0">
              <a:defRPr sz="1200">
                <a:latin typeface="Times New Roman" charset="0"/>
                <a:ea typeface="ＭＳ Ｐゴシック" charset="0"/>
                <a:cs typeface="ＭＳ Ｐゴシック" charset="0"/>
              </a:defRPr>
            </a:lvl1pPr>
          </a:lstStyle>
          <a:p>
            <a:pPr>
              <a:defRPr/>
            </a:pPr>
            <a:endParaRPr lang="en-AU"/>
          </a:p>
        </p:txBody>
      </p:sp>
      <p:sp>
        <p:nvSpPr>
          <p:cNvPr id="14340" name="Rectangle 4">
            <a:extLst>
              <a:ext uri="{FF2B5EF4-FFF2-40B4-BE49-F238E27FC236}">
                <a16:creationId xmlns:a16="http://schemas.microsoft.com/office/drawing/2014/main" id="{33240B32-F9E6-F347-BB2B-FE1EEF748110}"/>
              </a:ext>
            </a:extLst>
          </p:cNvPr>
          <p:cNvSpPr>
            <a:spLocks noGrp="1" noRot="1" noChangeAspect="1" noChangeArrowheads="1" noTextEdit="1"/>
          </p:cNvSpPr>
          <p:nvPr>
            <p:ph type="sldImg" idx="2"/>
          </p:nvPr>
        </p:nvSpPr>
        <p:spPr bwMode="auto">
          <a:xfrm>
            <a:off x="1965325" y="749300"/>
            <a:ext cx="2913063" cy="3748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5F59E911-2E54-7843-8B90-5863C149D68F}"/>
              </a:ext>
            </a:extLst>
          </p:cNvPr>
          <p:cNvSpPr>
            <a:spLocks noGrp="1" noChangeArrowheads="1"/>
          </p:cNvSpPr>
          <p:nvPr>
            <p:ph type="body" sz="quarter" idx="3"/>
          </p:nvPr>
        </p:nvSpPr>
        <p:spPr bwMode="auto">
          <a:xfrm>
            <a:off x="892175" y="4797425"/>
            <a:ext cx="5056188" cy="4497388"/>
          </a:xfrm>
          <a:prstGeom prst="rect">
            <a:avLst/>
          </a:prstGeom>
          <a:noFill/>
          <a:ln w="9525">
            <a:noFill/>
            <a:miter lim="800000"/>
            <a:headEnd/>
            <a:tailEnd/>
          </a:ln>
          <a:effectLst/>
        </p:spPr>
        <p:txBody>
          <a:bodyPr vert="horz" wrap="square" lIns="89569" tIns="44785" rIns="89569" bIns="44785"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3078" name="Rectangle 6">
            <a:extLst>
              <a:ext uri="{FF2B5EF4-FFF2-40B4-BE49-F238E27FC236}">
                <a16:creationId xmlns:a16="http://schemas.microsoft.com/office/drawing/2014/main" id="{39167DB5-00B6-564B-B1F7-A7EE036404E2}"/>
              </a:ext>
            </a:extLst>
          </p:cNvPr>
          <p:cNvSpPr>
            <a:spLocks noGrp="1" noChangeArrowheads="1"/>
          </p:cNvSpPr>
          <p:nvPr>
            <p:ph type="ftr" sz="quarter" idx="4"/>
          </p:nvPr>
        </p:nvSpPr>
        <p:spPr bwMode="auto">
          <a:xfrm>
            <a:off x="0" y="9520238"/>
            <a:ext cx="2974975" cy="523875"/>
          </a:xfrm>
          <a:prstGeom prst="rect">
            <a:avLst/>
          </a:prstGeom>
          <a:noFill/>
          <a:ln w="9525">
            <a:noFill/>
            <a:miter lim="800000"/>
            <a:headEnd/>
            <a:tailEnd/>
          </a:ln>
          <a:effectLst/>
        </p:spPr>
        <p:txBody>
          <a:bodyPr vert="horz" wrap="square" lIns="89569" tIns="44785" rIns="89569" bIns="44785" numCol="1" anchor="b" anchorCtr="0" compatLnSpc="1">
            <a:prstTxWarp prst="textNoShape">
              <a:avLst/>
            </a:prstTxWarp>
          </a:bodyPr>
          <a:lstStyle>
            <a:lvl1pPr defTabSz="896938" eaLnBrk="0" hangingPunct="0">
              <a:defRPr sz="1200">
                <a:latin typeface="Times New Roman" charset="0"/>
                <a:ea typeface="ＭＳ Ｐゴシック" charset="0"/>
                <a:cs typeface="ＭＳ Ｐゴシック" charset="0"/>
              </a:defRPr>
            </a:lvl1pPr>
          </a:lstStyle>
          <a:p>
            <a:pPr>
              <a:defRPr/>
            </a:pPr>
            <a:endParaRPr lang="en-AU"/>
          </a:p>
        </p:txBody>
      </p:sp>
      <p:sp>
        <p:nvSpPr>
          <p:cNvPr id="3079" name="Rectangle 7">
            <a:extLst>
              <a:ext uri="{FF2B5EF4-FFF2-40B4-BE49-F238E27FC236}">
                <a16:creationId xmlns:a16="http://schemas.microsoft.com/office/drawing/2014/main" id="{F31DC79F-D326-2F45-BFBC-C0C04EEAC5FF}"/>
              </a:ext>
            </a:extLst>
          </p:cNvPr>
          <p:cNvSpPr>
            <a:spLocks noGrp="1" noChangeArrowheads="1"/>
          </p:cNvSpPr>
          <p:nvPr>
            <p:ph type="sldNum" sz="quarter" idx="5"/>
          </p:nvPr>
        </p:nvSpPr>
        <p:spPr bwMode="auto">
          <a:xfrm>
            <a:off x="3867150" y="9520238"/>
            <a:ext cx="3048000" cy="523875"/>
          </a:xfrm>
          <a:prstGeom prst="rect">
            <a:avLst/>
          </a:prstGeom>
          <a:noFill/>
          <a:ln w="9525">
            <a:noFill/>
            <a:miter lim="800000"/>
            <a:headEnd/>
            <a:tailEnd/>
          </a:ln>
          <a:effectLst/>
        </p:spPr>
        <p:txBody>
          <a:bodyPr vert="horz" wrap="square" lIns="89569" tIns="44785" rIns="89569" bIns="44785" numCol="1" anchor="b" anchorCtr="0" compatLnSpc="1">
            <a:prstTxWarp prst="textNoShape">
              <a:avLst/>
            </a:prstTxWarp>
          </a:bodyPr>
          <a:lstStyle>
            <a:lvl1pPr algn="r" defTabSz="896938" eaLnBrk="0" hangingPunct="0">
              <a:defRPr sz="1200"/>
            </a:lvl1pPr>
          </a:lstStyle>
          <a:p>
            <a:fld id="{08D87ECD-738C-AC49-9597-65ED21549B8C}" type="slidenum">
              <a:rPr lang="en-AU" altLang="it-IT"/>
              <a:pPr/>
              <a:t>‹#›</a:t>
            </a:fld>
            <a:endParaRPr lang="en-AU"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Times New Roman" pitchFamily="-65" charset="0"/>
        <a:ea typeface="ＭＳ Ｐゴシック" pitchFamily="-65" charset="-128"/>
        <a:cs typeface="ＭＳ Ｐゴシック" pitchFamily="-65" charset="-128"/>
      </a:defRPr>
    </a:lvl1pPr>
    <a:lvl2pPr marL="352425" algn="l" rtl="0" eaLnBrk="0" fontAlgn="base" hangingPunct="0">
      <a:spcBef>
        <a:spcPct val="30000"/>
      </a:spcBef>
      <a:spcAft>
        <a:spcPct val="0"/>
      </a:spcAft>
      <a:defRPr sz="900" kern="1200">
        <a:solidFill>
          <a:schemeClr val="tx1"/>
        </a:solidFill>
        <a:latin typeface="Times New Roman" pitchFamily="-65" charset="0"/>
        <a:ea typeface="ＭＳ Ｐゴシック" pitchFamily="-65" charset="-128"/>
        <a:cs typeface="+mn-cs"/>
      </a:defRPr>
    </a:lvl2pPr>
    <a:lvl3pPr marL="704850" algn="l" rtl="0" eaLnBrk="0" fontAlgn="base" hangingPunct="0">
      <a:spcBef>
        <a:spcPct val="30000"/>
      </a:spcBef>
      <a:spcAft>
        <a:spcPct val="0"/>
      </a:spcAft>
      <a:defRPr sz="900" kern="1200">
        <a:solidFill>
          <a:schemeClr val="tx1"/>
        </a:solidFill>
        <a:latin typeface="Times New Roman" pitchFamily="-65" charset="0"/>
        <a:ea typeface="ＭＳ Ｐゴシック" pitchFamily="-65" charset="-128"/>
        <a:cs typeface="+mn-cs"/>
      </a:defRPr>
    </a:lvl3pPr>
    <a:lvl4pPr marL="1058863" algn="l" rtl="0" eaLnBrk="0" fontAlgn="base" hangingPunct="0">
      <a:spcBef>
        <a:spcPct val="30000"/>
      </a:spcBef>
      <a:spcAft>
        <a:spcPct val="0"/>
      </a:spcAft>
      <a:defRPr sz="900" kern="1200">
        <a:solidFill>
          <a:schemeClr val="tx1"/>
        </a:solidFill>
        <a:latin typeface="Times New Roman" pitchFamily="-65" charset="0"/>
        <a:ea typeface="ＭＳ Ｐゴシック" pitchFamily="-65" charset="-128"/>
        <a:cs typeface="+mn-cs"/>
      </a:defRPr>
    </a:lvl4pPr>
    <a:lvl5pPr marL="1411288" algn="l" rtl="0" eaLnBrk="0" fontAlgn="base" hangingPunct="0">
      <a:spcBef>
        <a:spcPct val="30000"/>
      </a:spcBef>
      <a:spcAft>
        <a:spcPct val="0"/>
      </a:spcAft>
      <a:defRPr sz="900" kern="1200">
        <a:solidFill>
          <a:schemeClr val="tx1"/>
        </a:solidFill>
        <a:latin typeface="Times New Roman" pitchFamily="-65" charset="0"/>
        <a:ea typeface="ＭＳ Ｐゴシック" pitchFamily="-65" charset="-128"/>
        <a:cs typeface="+mn-cs"/>
      </a:defRPr>
    </a:lvl5pPr>
    <a:lvl6pPr marL="1765249" algn="l" defTabSz="353050" rtl="0" eaLnBrk="1" latinLnBrk="0" hangingPunct="1">
      <a:defRPr sz="900" kern="1200">
        <a:solidFill>
          <a:schemeClr val="tx1"/>
        </a:solidFill>
        <a:latin typeface="+mn-lt"/>
        <a:ea typeface="+mn-ea"/>
        <a:cs typeface="+mn-cs"/>
      </a:defRPr>
    </a:lvl6pPr>
    <a:lvl7pPr marL="2118299" algn="l" defTabSz="353050" rtl="0" eaLnBrk="1" latinLnBrk="0" hangingPunct="1">
      <a:defRPr sz="900" kern="1200">
        <a:solidFill>
          <a:schemeClr val="tx1"/>
        </a:solidFill>
        <a:latin typeface="+mn-lt"/>
        <a:ea typeface="+mn-ea"/>
        <a:cs typeface="+mn-cs"/>
      </a:defRPr>
    </a:lvl7pPr>
    <a:lvl8pPr marL="2471349" algn="l" defTabSz="353050" rtl="0" eaLnBrk="1" latinLnBrk="0" hangingPunct="1">
      <a:defRPr sz="900" kern="1200">
        <a:solidFill>
          <a:schemeClr val="tx1"/>
        </a:solidFill>
        <a:latin typeface="+mn-lt"/>
        <a:ea typeface="+mn-ea"/>
        <a:cs typeface="+mn-cs"/>
      </a:defRPr>
    </a:lvl8pPr>
    <a:lvl9pPr marL="2824399" algn="l" defTabSz="35305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7B0255A6-898A-7945-BDFA-20AD7A83ABDA}"/>
              </a:ext>
            </a:extLst>
          </p:cNvPr>
          <p:cNvSpPr>
            <a:spLocks noGrp="1" noRot="1" noChangeAspect="1"/>
          </p:cNvSpPr>
          <p:nvPr>
            <p:ph type="sldImg"/>
          </p:nvPr>
        </p:nvSpPr>
        <p:spPr>
          <a:ln/>
        </p:spPr>
      </p:sp>
      <p:sp>
        <p:nvSpPr>
          <p:cNvPr id="16386" name="Notes Placeholder 2">
            <a:extLst>
              <a:ext uri="{FF2B5EF4-FFF2-40B4-BE49-F238E27FC236}">
                <a16:creationId xmlns:a16="http://schemas.microsoft.com/office/drawing/2014/main" id="{9EACC413-FBED-8846-BE22-197D19ED48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GB" altLang="it-IT" sz="1000" dirty="0">
                <a:latin typeface="Arial" panose="020B0604020202020204" pitchFamily="34" charset="0"/>
                <a:cs typeface="Arial" panose="020B0604020202020204" pitchFamily="34" charset="0"/>
              </a:rPr>
              <a:t>PXD </a:t>
            </a:r>
            <a:r>
              <a:rPr lang="en-GB" altLang="it-IT" sz="900" dirty="0">
                <a:solidFill>
                  <a:srgbClr val="000000"/>
                </a:solidFill>
                <a:latin typeface="Arial" panose="020B0604020202020204" pitchFamily="34" charset="0"/>
                <a:cs typeface="Arial" panose="020B0604020202020204" pitchFamily="34" charset="0"/>
              </a:rPr>
              <a:t>r = 1.4, 2.2 cm </a:t>
            </a:r>
            <a:endParaRPr lang="en-GB" altLang="it-IT" sz="1000" dirty="0">
              <a:latin typeface="Arial" panose="020B0604020202020204" pitchFamily="34" charset="0"/>
              <a:cs typeface="Arial" panose="020B0604020202020204" pitchFamily="34" charset="0"/>
            </a:endParaRPr>
          </a:p>
          <a:p>
            <a:pPr>
              <a:spcBef>
                <a:spcPct val="20000"/>
              </a:spcBef>
            </a:pPr>
            <a:r>
              <a:rPr lang="en-GB" altLang="it-IT" sz="1000" dirty="0">
                <a:latin typeface="Arial" panose="020B0604020202020204" pitchFamily="34" charset="0"/>
                <a:cs typeface="Arial" panose="020B0604020202020204" pitchFamily="34" charset="0"/>
              </a:rPr>
              <a:t>SVD r =  </a:t>
            </a:r>
            <a:r>
              <a:rPr lang="en-GB" altLang="it-IT" sz="900" dirty="0">
                <a:latin typeface="Arial" panose="020B0604020202020204" pitchFamily="34" charset="0"/>
                <a:cs typeface="Arial" panose="020B0604020202020204" pitchFamily="34" charset="0"/>
              </a:rPr>
              <a:t>3.8, 8.0, 10.4, 13.5 cm</a:t>
            </a:r>
            <a:endParaRPr lang="en-GB" altLang="it-IT" sz="1000" dirty="0">
              <a:latin typeface="Arial" panose="020B0604020202020204" pitchFamily="34" charset="0"/>
              <a:cs typeface="Arial" panose="020B0604020202020204" pitchFamily="34" charset="0"/>
            </a:endParaRPr>
          </a:p>
          <a:p>
            <a:endParaRPr lang="en-GB" altLang="it-IT" dirty="0">
              <a:latin typeface="Arial" panose="020B0604020202020204" pitchFamily="34" charset="0"/>
              <a:ea typeface="ＭＳ Ｐゴシック" panose="020B0600070205080204" pitchFamily="34" charset="-128"/>
              <a:cs typeface="Arial" panose="020B0604020202020204" pitchFamily="34" charset="0"/>
            </a:endParaRPr>
          </a:p>
          <a:p>
            <a:endParaRPr lang="en-GB" altLang="it-IT" dirty="0">
              <a:latin typeface="Arial" panose="020B0604020202020204" pitchFamily="34" charset="0"/>
              <a:ea typeface="ＭＳ Ｐゴシック" panose="020B0600070205080204" pitchFamily="34" charset="-128"/>
              <a:cs typeface="Arial" panose="020B0604020202020204" pitchFamily="34" charset="0"/>
            </a:endParaRPr>
          </a:p>
          <a:p>
            <a:r>
              <a:rPr lang="en-GB" altLang="it-IT" dirty="0">
                <a:latin typeface="Arial" panose="020B0604020202020204" pitchFamily="34" charset="0"/>
                <a:ea typeface="ＭＳ Ｐゴシック" panose="020B0600070205080204" pitchFamily="34" charset="-128"/>
                <a:cs typeface="Arial" panose="020B0604020202020204" pitchFamily="34" charset="0"/>
              </a:rPr>
              <a:t>Mostly energy losses will be from electrons. </a:t>
            </a:r>
          </a:p>
          <a:p>
            <a:r>
              <a:rPr lang="en-GB" altLang="it-IT" dirty="0">
                <a:latin typeface="Arial" panose="020B0604020202020204" pitchFamily="34" charset="0"/>
                <a:ea typeface="ＭＳ Ｐゴシック" panose="020B0600070205080204" pitchFamily="34" charset="-128"/>
                <a:cs typeface="Arial" panose="020B0604020202020204" pitchFamily="34" charset="0"/>
              </a:rPr>
              <a:t>Each PXD layer will consist of only 75 </a:t>
            </a:r>
            <a:r>
              <a:rPr lang="en-GB" altLang="it-IT" dirty="0" err="1">
                <a:latin typeface="Arial" panose="020B0604020202020204" pitchFamily="34" charset="0"/>
                <a:ea typeface="ＭＳ Ｐゴシック" panose="020B0600070205080204" pitchFamily="34" charset="-128"/>
                <a:cs typeface="Arial" panose="020B0604020202020204" pitchFamily="34" charset="0"/>
              </a:rPr>
              <a:t>μm</a:t>
            </a:r>
            <a:r>
              <a:rPr lang="en-GB" altLang="it-IT" dirty="0">
                <a:latin typeface="Arial" panose="020B0604020202020204" pitchFamily="34" charset="0"/>
                <a:ea typeface="ＭＳ Ｐゴシック" panose="020B0600070205080204" pitchFamily="34" charset="-128"/>
                <a:cs typeface="Arial" panose="020B0604020202020204" pitchFamily="34" charset="0"/>
              </a:rPr>
              <a:t> of thickness in the active area (in average about 0.2% radiation length </a:t>
            </a:r>
            <a:r>
              <a:rPr lang="en-GB" altLang="it-IT" i="1" dirty="0">
                <a:latin typeface="Arial" panose="020B0604020202020204" pitchFamily="34" charset="0"/>
                <a:ea typeface="ＭＳ Ｐゴシック" panose="020B0600070205080204" pitchFamily="34" charset="-128"/>
                <a:cs typeface="Arial" panose="020B0604020202020204" pitchFamily="34" charset="0"/>
              </a:rPr>
              <a:t>X</a:t>
            </a:r>
            <a:r>
              <a:rPr lang="en-GB" altLang="it-IT" baseline="-25000" dirty="0">
                <a:latin typeface="Arial" panose="020B0604020202020204" pitchFamily="34" charset="0"/>
                <a:ea typeface="ＭＳ Ｐゴシック" panose="020B0600070205080204" pitchFamily="34" charset="-128"/>
                <a:cs typeface="Arial" panose="020B0604020202020204" pitchFamily="34" charset="0"/>
              </a:rPr>
              <a:t>0</a:t>
            </a:r>
            <a:r>
              <a:rPr lang="en-GB" altLang="it-IT" dirty="0">
                <a:latin typeface="Arial" panose="020B0604020202020204" pitchFamily="34" charset="0"/>
                <a:ea typeface="ＭＳ Ｐゴシック" panose="020B0600070205080204" pitchFamily="34" charset="-128"/>
                <a:cs typeface="Arial" panose="020B0604020202020204" pitchFamily="34" charset="0"/>
              </a:rPr>
              <a:t> per layer) and SVD 0.6%</a:t>
            </a:r>
            <a:r>
              <a:rPr lang="en-GB" altLang="it-IT" i="1" dirty="0">
                <a:latin typeface="Arial" panose="020B0604020202020204" pitchFamily="34" charset="0"/>
                <a:ea typeface="ＭＳ Ｐゴシック" panose="020B0600070205080204" pitchFamily="34" charset="-128"/>
                <a:cs typeface="Arial" panose="020B0604020202020204" pitchFamily="34" charset="0"/>
              </a:rPr>
              <a:t>X</a:t>
            </a:r>
            <a:r>
              <a:rPr lang="en-GB" altLang="it-IT" baseline="-25000" dirty="0">
                <a:latin typeface="Arial" panose="020B0604020202020204" pitchFamily="34" charset="0"/>
                <a:ea typeface="ＭＳ Ｐゴシック" panose="020B0600070205080204" pitchFamily="34" charset="-128"/>
                <a:cs typeface="Arial" panose="020B0604020202020204" pitchFamily="34" charset="0"/>
              </a:rPr>
              <a:t>0</a:t>
            </a:r>
            <a:r>
              <a:rPr lang="en-GB" altLang="it-IT" dirty="0">
                <a:latin typeface="Arial" panose="020B0604020202020204" pitchFamily="34" charset="0"/>
                <a:ea typeface="ＭＳ Ｐゴシック" panose="020B0600070205080204" pitchFamily="34" charset="-128"/>
                <a:cs typeface="Arial" panose="020B0604020202020204" pitchFamily="34" charset="0"/>
              </a:rPr>
              <a:t> per layer in average. </a:t>
            </a:r>
          </a:p>
          <a:p>
            <a:r>
              <a:rPr lang="en-GB" altLang="it-IT" dirty="0">
                <a:latin typeface="Times New Roman" pitchFamily="2" charset="0"/>
                <a:ea typeface="ＭＳ Ｐゴシック" panose="020B0600070205080204" pitchFamily="34" charset="-128"/>
              </a:rPr>
              <a:t>The space available for radiation sensors, cables and front-end electronics is extremely tight. </a:t>
            </a:r>
          </a:p>
          <a:p>
            <a:endParaRPr lang="en-US" altLang="it-IT" dirty="0">
              <a:latin typeface="Times New Roman" pitchFamily="2" charset="0"/>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99A48407-4A11-0845-9443-533A62CD40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6938" eaLnBrk="0" hangingPunct="0">
              <a:defRPr sz="1900">
                <a:solidFill>
                  <a:schemeClr val="tx1"/>
                </a:solidFill>
                <a:latin typeface="Times New Roman" pitchFamily="2" charset="0"/>
                <a:ea typeface="ＭＳ Ｐゴシック" panose="020B0600070205080204" pitchFamily="34" charset="-128"/>
              </a:defRPr>
            </a:lvl1pPr>
            <a:lvl2pPr marL="742950" indent="-285750" defTabSz="896938" eaLnBrk="0" hangingPunct="0">
              <a:defRPr sz="1900">
                <a:solidFill>
                  <a:schemeClr val="tx1"/>
                </a:solidFill>
                <a:latin typeface="Times New Roman" pitchFamily="2" charset="0"/>
                <a:ea typeface="ＭＳ Ｐゴシック" panose="020B0600070205080204" pitchFamily="34" charset="-128"/>
              </a:defRPr>
            </a:lvl2pPr>
            <a:lvl3pPr marL="1143000" indent="-228600" defTabSz="896938" eaLnBrk="0" hangingPunct="0">
              <a:defRPr sz="1900">
                <a:solidFill>
                  <a:schemeClr val="tx1"/>
                </a:solidFill>
                <a:latin typeface="Times New Roman" pitchFamily="2" charset="0"/>
                <a:ea typeface="ＭＳ Ｐゴシック" panose="020B0600070205080204" pitchFamily="34" charset="-128"/>
              </a:defRPr>
            </a:lvl3pPr>
            <a:lvl4pPr marL="1600200" indent="-228600" defTabSz="896938" eaLnBrk="0" hangingPunct="0">
              <a:defRPr sz="1900">
                <a:solidFill>
                  <a:schemeClr val="tx1"/>
                </a:solidFill>
                <a:latin typeface="Times New Roman" pitchFamily="2" charset="0"/>
                <a:ea typeface="ＭＳ Ｐゴシック" panose="020B0600070205080204" pitchFamily="34" charset="-128"/>
              </a:defRPr>
            </a:lvl4pPr>
            <a:lvl5pPr marL="2057400" indent="-228600" defTabSz="896938" eaLnBrk="0" hangingPunct="0">
              <a:defRPr sz="1900">
                <a:solidFill>
                  <a:schemeClr val="tx1"/>
                </a:solidFill>
                <a:latin typeface="Times New Roman" pitchFamily="2" charset="0"/>
                <a:ea typeface="ＭＳ Ｐゴシック" panose="020B0600070205080204" pitchFamily="34" charset="-128"/>
              </a:defRPr>
            </a:lvl5pPr>
            <a:lvl6pPr marL="2514600" indent="-228600" defTabSz="896938"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defTabSz="896938"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defTabSz="896938"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defTabSz="896938"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fld id="{9F698C06-40B9-3A4B-96A6-C7E22D060D7E}" type="slidenum">
              <a:rPr lang="en-AU" altLang="it-IT" sz="1200"/>
              <a:pPr/>
              <a:t>1</a:t>
            </a:fld>
            <a:endParaRPr lang="en-AU" alt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89598" y="10066882"/>
            <a:ext cx="21422368" cy="6946078"/>
          </a:xfrm>
        </p:spPr>
        <p:txBody>
          <a:bodyPr/>
          <a:lstStyle/>
          <a:p>
            <a:r>
              <a:rPr lang="en-US"/>
              <a:t>Click to edit Master title style</a:t>
            </a:r>
          </a:p>
        </p:txBody>
      </p:sp>
      <p:sp>
        <p:nvSpPr>
          <p:cNvPr id="3" name="Subtitle 2"/>
          <p:cNvSpPr>
            <a:spLocks noGrp="1"/>
          </p:cNvSpPr>
          <p:nvPr>
            <p:ph type="subTitle" idx="1"/>
          </p:nvPr>
        </p:nvSpPr>
        <p:spPr>
          <a:xfrm>
            <a:off x="3780495" y="18363195"/>
            <a:ext cx="17640574" cy="8281050"/>
          </a:xfrm>
        </p:spPr>
        <p:txBody>
          <a:bodyPr/>
          <a:lstStyle>
            <a:lvl1pPr marL="0" indent="0" algn="ctr">
              <a:buNone/>
              <a:defRPr/>
            </a:lvl1pPr>
            <a:lvl2pPr marL="353050" indent="0" algn="ctr">
              <a:buNone/>
              <a:defRPr/>
            </a:lvl2pPr>
            <a:lvl3pPr marL="706100" indent="0" algn="ctr">
              <a:buNone/>
              <a:defRPr/>
            </a:lvl3pPr>
            <a:lvl4pPr marL="1059150" indent="0" algn="ctr">
              <a:buNone/>
              <a:defRPr/>
            </a:lvl4pPr>
            <a:lvl5pPr marL="1412199" indent="0" algn="ctr">
              <a:buNone/>
              <a:defRPr/>
            </a:lvl5pPr>
            <a:lvl6pPr marL="1765249" indent="0" algn="ctr">
              <a:buNone/>
              <a:defRPr/>
            </a:lvl6pPr>
            <a:lvl7pPr marL="2118299" indent="0" algn="ctr">
              <a:buNone/>
              <a:defRPr/>
            </a:lvl7pPr>
            <a:lvl8pPr marL="2471349" indent="0" algn="ctr">
              <a:buNone/>
              <a:defRPr/>
            </a:lvl8pPr>
            <a:lvl9pPr marL="282439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6C85D-0275-DB42-B232-D72559ED65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E0632C-29B2-3B4E-BE99-E9A88FD599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53522F-405A-444D-B7A1-CF0F039AD0B7}"/>
              </a:ext>
            </a:extLst>
          </p:cNvPr>
          <p:cNvSpPr>
            <a:spLocks noGrp="1" noChangeArrowheads="1"/>
          </p:cNvSpPr>
          <p:nvPr>
            <p:ph type="sldNum" sz="quarter" idx="12"/>
          </p:nvPr>
        </p:nvSpPr>
        <p:spPr>
          <a:ln/>
        </p:spPr>
        <p:txBody>
          <a:bodyPr/>
          <a:lstStyle>
            <a:lvl1pPr>
              <a:defRPr/>
            </a:lvl1pPr>
          </a:lstStyle>
          <a:p>
            <a:fld id="{77E298A7-9647-4347-A504-721F1E59F965}" type="slidenum">
              <a:rPr lang="en-US" altLang="it-IT"/>
              <a:pPr/>
              <a:t>‹#›</a:t>
            </a:fld>
            <a:endParaRPr lang="en-US" altLang="it-IT"/>
          </a:p>
        </p:txBody>
      </p:sp>
    </p:spTree>
    <p:extLst>
      <p:ext uri="{BB962C8B-B14F-4D97-AF65-F5344CB8AC3E}">
        <p14:creationId xmlns:p14="http://schemas.microsoft.com/office/powerpoint/2010/main" val="1169801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ED5EBE-F67A-7E45-ADA7-BD5C71631F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07838B-B2DD-9D4F-9E0B-4256174292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62EECA-1F05-CA4C-8011-124CCA5CFBBC}"/>
              </a:ext>
            </a:extLst>
          </p:cNvPr>
          <p:cNvSpPr>
            <a:spLocks noGrp="1" noChangeArrowheads="1"/>
          </p:cNvSpPr>
          <p:nvPr>
            <p:ph type="sldNum" sz="quarter" idx="12"/>
          </p:nvPr>
        </p:nvSpPr>
        <p:spPr>
          <a:ln/>
        </p:spPr>
        <p:txBody>
          <a:bodyPr/>
          <a:lstStyle>
            <a:lvl1pPr>
              <a:defRPr/>
            </a:lvl1pPr>
          </a:lstStyle>
          <a:p>
            <a:fld id="{291A76E7-55C2-4F4E-A40F-AA876984DEF6}" type="slidenum">
              <a:rPr lang="en-US" altLang="it-IT"/>
              <a:pPr/>
              <a:t>‹#›</a:t>
            </a:fld>
            <a:endParaRPr lang="en-US" altLang="it-IT"/>
          </a:p>
        </p:txBody>
      </p:sp>
    </p:spTree>
    <p:extLst>
      <p:ext uri="{BB962C8B-B14F-4D97-AF65-F5344CB8AC3E}">
        <p14:creationId xmlns:p14="http://schemas.microsoft.com/office/powerpoint/2010/main" val="281560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956374" y="2881284"/>
            <a:ext cx="5355592" cy="259233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89598" y="2881284"/>
            <a:ext cx="15942016" cy="259233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8DD5C8-A831-E949-9D28-623E7D5638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BB5403-F01B-EA4C-945E-D1F2FC6D96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98E736-A5A7-DD48-9BBE-23FEDF01998E}"/>
              </a:ext>
            </a:extLst>
          </p:cNvPr>
          <p:cNvSpPr>
            <a:spLocks noGrp="1" noChangeArrowheads="1"/>
          </p:cNvSpPr>
          <p:nvPr>
            <p:ph type="sldNum" sz="quarter" idx="12"/>
          </p:nvPr>
        </p:nvSpPr>
        <p:spPr>
          <a:ln/>
        </p:spPr>
        <p:txBody>
          <a:bodyPr/>
          <a:lstStyle>
            <a:lvl1pPr>
              <a:defRPr/>
            </a:lvl1pPr>
          </a:lstStyle>
          <a:p>
            <a:fld id="{4BDEDEE3-EB54-C741-BAE0-247CBFFAD8BA}" type="slidenum">
              <a:rPr lang="en-US" altLang="it-IT"/>
              <a:pPr/>
              <a:t>‹#›</a:t>
            </a:fld>
            <a:endParaRPr lang="en-US" altLang="it-IT"/>
          </a:p>
        </p:txBody>
      </p:sp>
    </p:spTree>
    <p:extLst>
      <p:ext uri="{BB962C8B-B14F-4D97-AF65-F5344CB8AC3E}">
        <p14:creationId xmlns:p14="http://schemas.microsoft.com/office/powerpoint/2010/main" val="349033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2490F4-3902-B442-A42C-41BEE7074E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2FC3EE-279E-6D43-BE92-196B0C706A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843E56-290E-9341-B477-156A42605607}"/>
              </a:ext>
            </a:extLst>
          </p:cNvPr>
          <p:cNvSpPr>
            <a:spLocks noGrp="1" noChangeArrowheads="1"/>
          </p:cNvSpPr>
          <p:nvPr>
            <p:ph type="sldNum" sz="quarter" idx="12"/>
          </p:nvPr>
        </p:nvSpPr>
        <p:spPr>
          <a:ln/>
        </p:spPr>
        <p:txBody>
          <a:bodyPr/>
          <a:lstStyle>
            <a:lvl1pPr>
              <a:defRPr/>
            </a:lvl1pPr>
          </a:lstStyle>
          <a:p>
            <a:fld id="{646E471B-6AD1-D348-A467-2E2FDDA550D4}" type="slidenum">
              <a:rPr lang="en-US" altLang="it-IT"/>
              <a:pPr/>
              <a:t>‹#›</a:t>
            </a:fld>
            <a:endParaRPr lang="en-US" altLang="it-IT"/>
          </a:p>
        </p:txBody>
      </p:sp>
    </p:spTree>
    <p:extLst>
      <p:ext uri="{BB962C8B-B14F-4D97-AF65-F5344CB8AC3E}">
        <p14:creationId xmlns:p14="http://schemas.microsoft.com/office/powerpoint/2010/main" val="2748261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90965" y="20824145"/>
            <a:ext cx="21421069" cy="6435337"/>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1990965" y="13734825"/>
            <a:ext cx="21421069" cy="7089320"/>
          </a:xfrm>
        </p:spPr>
        <p:txBody>
          <a:bodyPr anchor="b"/>
          <a:lstStyle>
            <a:lvl1pPr marL="0" indent="0">
              <a:buNone/>
              <a:defRPr sz="1500"/>
            </a:lvl1pPr>
            <a:lvl2pPr marL="353050" indent="0">
              <a:buNone/>
              <a:defRPr sz="1400"/>
            </a:lvl2pPr>
            <a:lvl3pPr marL="706100" indent="0">
              <a:buNone/>
              <a:defRPr sz="1200"/>
            </a:lvl3pPr>
            <a:lvl4pPr marL="1059150" indent="0">
              <a:buNone/>
              <a:defRPr sz="1100"/>
            </a:lvl4pPr>
            <a:lvl5pPr marL="1412199" indent="0">
              <a:buNone/>
              <a:defRPr sz="1100"/>
            </a:lvl5pPr>
            <a:lvl6pPr marL="1765249" indent="0">
              <a:buNone/>
              <a:defRPr sz="1100"/>
            </a:lvl6pPr>
            <a:lvl7pPr marL="2118299" indent="0">
              <a:buNone/>
              <a:defRPr sz="1100"/>
            </a:lvl7pPr>
            <a:lvl8pPr marL="2471349" indent="0">
              <a:buNone/>
              <a:defRPr sz="1100"/>
            </a:lvl8pPr>
            <a:lvl9pPr marL="2824399" indent="0">
              <a:buNone/>
              <a:defRPr sz="1100"/>
            </a:lvl9pPr>
          </a:lstStyle>
          <a:p>
            <a:pPr lvl="0"/>
            <a:r>
              <a:rPr lang="en-US"/>
              <a:t>Click to edit Master text styles</a:t>
            </a:r>
          </a:p>
        </p:txBody>
      </p:sp>
      <p:sp>
        <p:nvSpPr>
          <p:cNvPr id="4" name="Rectangle 4">
            <a:extLst>
              <a:ext uri="{FF2B5EF4-FFF2-40B4-BE49-F238E27FC236}">
                <a16:creationId xmlns:a16="http://schemas.microsoft.com/office/drawing/2014/main" id="{EA5726BD-A046-BF4C-BA3A-556FE7FF40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AFCE6A-2CAF-7B46-B96E-B32FEC61CB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308CF2-8473-2B4B-95CC-382B96209B04}"/>
              </a:ext>
            </a:extLst>
          </p:cNvPr>
          <p:cNvSpPr>
            <a:spLocks noGrp="1" noChangeArrowheads="1"/>
          </p:cNvSpPr>
          <p:nvPr>
            <p:ph type="sldNum" sz="quarter" idx="12"/>
          </p:nvPr>
        </p:nvSpPr>
        <p:spPr>
          <a:ln/>
        </p:spPr>
        <p:txBody>
          <a:bodyPr/>
          <a:lstStyle>
            <a:lvl1pPr>
              <a:defRPr/>
            </a:lvl1pPr>
          </a:lstStyle>
          <a:p>
            <a:fld id="{24F10304-B861-CF46-88ED-DC63BCBC05E1}" type="slidenum">
              <a:rPr lang="en-US" altLang="it-IT"/>
              <a:pPr/>
              <a:t>‹#›</a:t>
            </a:fld>
            <a:endParaRPr lang="en-US" altLang="it-IT"/>
          </a:p>
        </p:txBody>
      </p:sp>
    </p:spTree>
    <p:extLst>
      <p:ext uri="{BB962C8B-B14F-4D97-AF65-F5344CB8AC3E}">
        <p14:creationId xmlns:p14="http://schemas.microsoft.com/office/powerpoint/2010/main" val="3169309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89598" y="9361238"/>
            <a:ext cx="10648804" cy="19443383"/>
          </a:xfrm>
        </p:spPr>
        <p:txBody>
          <a:bodyPr/>
          <a:lstStyle>
            <a:lvl1pPr>
              <a:defRPr sz="2200"/>
            </a:lvl1pPr>
            <a:lvl2pPr>
              <a:defRPr sz="19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663162" y="9361238"/>
            <a:ext cx="10648804" cy="19443383"/>
          </a:xfrm>
        </p:spPr>
        <p:txBody>
          <a:bodyPr/>
          <a:lstStyle>
            <a:lvl1pPr>
              <a:defRPr sz="2200"/>
            </a:lvl1pPr>
            <a:lvl2pPr>
              <a:defRPr sz="19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7F1B6E-B030-2C4E-9407-C87633F0ED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F768D5-4A43-2846-AC44-108F09B61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8E64407-11BC-CE4E-B291-E073AF7B06D5}"/>
              </a:ext>
            </a:extLst>
          </p:cNvPr>
          <p:cNvSpPr>
            <a:spLocks noGrp="1" noChangeArrowheads="1"/>
          </p:cNvSpPr>
          <p:nvPr>
            <p:ph type="sldNum" sz="quarter" idx="12"/>
          </p:nvPr>
        </p:nvSpPr>
        <p:spPr>
          <a:ln/>
        </p:spPr>
        <p:txBody>
          <a:bodyPr/>
          <a:lstStyle>
            <a:lvl1pPr>
              <a:defRPr/>
            </a:lvl1pPr>
          </a:lstStyle>
          <a:p>
            <a:fld id="{35318D1D-BE9B-6A45-AC34-13F76744D4DA}" type="slidenum">
              <a:rPr lang="en-US" altLang="it-IT"/>
              <a:pPr/>
              <a:t>‹#›</a:t>
            </a:fld>
            <a:endParaRPr lang="en-US" altLang="it-IT"/>
          </a:p>
        </p:txBody>
      </p:sp>
    </p:spTree>
    <p:extLst>
      <p:ext uri="{BB962C8B-B14F-4D97-AF65-F5344CB8AC3E}">
        <p14:creationId xmlns:p14="http://schemas.microsoft.com/office/powerpoint/2010/main" val="335346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598" y="1297400"/>
            <a:ext cx="22680367" cy="54009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60598" y="7253697"/>
            <a:ext cx="11134849" cy="3023352"/>
          </a:xfrm>
        </p:spPr>
        <p:txBody>
          <a:bodyPr anchor="b"/>
          <a:lstStyle>
            <a:lvl1pPr marL="0" indent="0">
              <a:buNone/>
              <a:defRPr sz="1900" b="1"/>
            </a:lvl1pPr>
            <a:lvl2pPr marL="353050" indent="0">
              <a:buNone/>
              <a:defRPr sz="1500" b="1"/>
            </a:lvl2pPr>
            <a:lvl3pPr marL="706100" indent="0">
              <a:buNone/>
              <a:defRPr sz="1400" b="1"/>
            </a:lvl3pPr>
            <a:lvl4pPr marL="1059150" indent="0">
              <a:buNone/>
              <a:defRPr sz="1200" b="1"/>
            </a:lvl4pPr>
            <a:lvl5pPr marL="1412199" indent="0">
              <a:buNone/>
              <a:defRPr sz="1200" b="1"/>
            </a:lvl5pPr>
            <a:lvl6pPr marL="1765249" indent="0">
              <a:buNone/>
              <a:defRPr sz="1200" b="1"/>
            </a:lvl6pPr>
            <a:lvl7pPr marL="2118299" indent="0">
              <a:buNone/>
              <a:defRPr sz="1200" b="1"/>
            </a:lvl7pPr>
            <a:lvl8pPr marL="2471349" indent="0">
              <a:buNone/>
              <a:defRPr sz="1200" b="1"/>
            </a:lvl8pPr>
            <a:lvl9pPr marL="2824399" indent="0">
              <a:buNone/>
              <a:defRPr sz="1200" b="1"/>
            </a:lvl9pPr>
          </a:lstStyle>
          <a:p>
            <a:pPr lvl="0"/>
            <a:r>
              <a:rPr lang="en-US"/>
              <a:t>Click to edit Master text styles</a:t>
            </a:r>
          </a:p>
        </p:txBody>
      </p:sp>
      <p:sp>
        <p:nvSpPr>
          <p:cNvPr id="4" name="Content Placeholder 3"/>
          <p:cNvSpPr>
            <a:spLocks noGrp="1"/>
          </p:cNvSpPr>
          <p:nvPr>
            <p:ph sz="half" idx="2"/>
          </p:nvPr>
        </p:nvSpPr>
        <p:spPr>
          <a:xfrm>
            <a:off x="1260598" y="10277049"/>
            <a:ext cx="11134849" cy="18670814"/>
          </a:xfrm>
        </p:spPr>
        <p:txBody>
          <a:bodyPr/>
          <a:lstStyle>
            <a:lvl1pPr>
              <a:defRPr sz="19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802218" y="7253697"/>
            <a:ext cx="11138747" cy="3023352"/>
          </a:xfrm>
        </p:spPr>
        <p:txBody>
          <a:bodyPr anchor="b"/>
          <a:lstStyle>
            <a:lvl1pPr marL="0" indent="0">
              <a:buNone/>
              <a:defRPr sz="1900" b="1"/>
            </a:lvl1pPr>
            <a:lvl2pPr marL="353050" indent="0">
              <a:buNone/>
              <a:defRPr sz="1500" b="1"/>
            </a:lvl2pPr>
            <a:lvl3pPr marL="706100" indent="0">
              <a:buNone/>
              <a:defRPr sz="1400" b="1"/>
            </a:lvl3pPr>
            <a:lvl4pPr marL="1059150" indent="0">
              <a:buNone/>
              <a:defRPr sz="1200" b="1"/>
            </a:lvl4pPr>
            <a:lvl5pPr marL="1412199" indent="0">
              <a:buNone/>
              <a:defRPr sz="1200" b="1"/>
            </a:lvl5pPr>
            <a:lvl6pPr marL="1765249" indent="0">
              <a:buNone/>
              <a:defRPr sz="1200" b="1"/>
            </a:lvl6pPr>
            <a:lvl7pPr marL="2118299" indent="0">
              <a:buNone/>
              <a:defRPr sz="1200" b="1"/>
            </a:lvl7pPr>
            <a:lvl8pPr marL="2471349" indent="0">
              <a:buNone/>
              <a:defRPr sz="1200" b="1"/>
            </a:lvl8pPr>
            <a:lvl9pPr marL="282439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12802218" y="10277049"/>
            <a:ext cx="11138747" cy="18670814"/>
          </a:xfrm>
        </p:spPr>
        <p:txBody>
          <a:bodyPr/>
          <a:lstStyle>
            <a:lvl1pPr>
              <a:defRPr sz="19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4866A7C-3B42-7B4E-9EF2-CDEBB0EC087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A735FFA-19F6-984C-BCD3-CA96DB33B4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071088-7AD9-114B-95AE-9FAB7B50D2C4}"/>
              </a:ext>
            </a:extLst>
          </p:cNvPr>
          <p:cNvSpPr>
            <a:spLocks noGrp="1" noChangeArrowheads="1"/>
          </p:cNvSpPr>
          <p:nvPr>
            <p:ph type="sldNum" sz="quarter" idx="12"/>
          </p:nvPr>
        </p:nvSpPr>
        <p:spPr>
          <a:ln/>
        </p:spPr>
        <p:txBody>
          <a:bodyPr/>
          <a:lstStyle>
            <a:lvl1pPr>
              <a:defRPr/>
            </a:lvl1pPr>
          </a:lstStyle>
          <a:p>
            <a:fld id="{B0AE2B6D-3407-0C40-9F77-4E82D44AF803}" type="slidenum">
              <a:rPr lang="en-US" altLang="it-IT"/>
              <a:pPr/>
              <a:t>‹#›</a:t>
            </a:fld>
            <a:endParaRPr lang="en-US" altLang="it-IT"/>
          </a:p>
        </p:txBody>
      </p:sp>
    </p:spTree>
    <p:extLst>
      <p:ext uri="{BB962C8B-B14F-4D97-AF65-F5344CB8AC3E}">
        <p14:creationId xmlns:p14="http://schemas.microsoft.com/office/powerpoint/2010/main" val="127891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53A7CBE-DAA2-3246-8242-9F76D9B0E2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989EE73-EDAD-5D46-A4E1-58F99B46A9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4935989-83E0-404F-864B-D32D379F61F8}"/>
              </a:ext>
            </a:extLst>
          </p:cNvPr>
          <p:cNvSpPr>
            <a:spLocks noGrp="1" noChangeArrowheads="1"/>
          </p:cNvSpPr>
          <p:nvPr>
            <p:ph type="sldNum" sz="quarter" idx="12"/>
          </p:nvPr>
        </p:nvSpPr>
        <p:spPr>
          <a:ln/>
        </p:spPr>
        <p:txBody>
          <a:bodyPr/>
          <a:lstStyle>
            <a:lvl1pPr>
              <a:defRPr/>
            </a:lvl1pPr>
          </a:lstStyle>
          <a:p>
            <a:fld id="{E9E00402-36F7-C041-A279-E269BBC82704}" type="slidenum">
              <a:rPr lang="en-US" altLang="it-IT"/>
              <a:pPr/>
              <a:t>‹#›</a:t>
            </a:fld>
            <a:endParaRPr lang="en-US" altLang="it-IT"/>
          </a:p>
        </p:txBody>
      </p:sp>
    </p:spTree>
    <p:extLst>
      <p:ext uri="{BB962C8B-B14F-4D97-AF65-F5344CB8AC3E}">
        <p14:creationId xmlns:p14="http://schemas.microsoft.com/office/powerpoint/2010/main" val="387848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EA6BF0-5CDF-DB48-AD51-AF1DC62C862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E1DB88-45CB-A64D-95FA-5C9B608369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3DFDC4C-7B5D-4E45-B8F8-15155E8F681E}"/>
              </a:ext>
            </a:extLst>
          </p:cNvPr>
          <p:cNvSpPr>
            <a:spLocks noGrp="1" noChangeArrowheads="1"/>
          </p:cNvSpPr>
          <p:nvPr>
            <p:ph type="sldNum" sz="quarter" idx="12"/>
          </p:nvPr>
        </p:nvSpPr>
        <p:spPr>
          <a:ln/>
        </p:spPr>
        <p:txBody>
          <a:bodyPr/>
          <a:lstStyle>
            <a:lvl1pPr>
              <a:defRPr/>
            </a:lvl1pPr>
          </a:lstStyle>
          <a:p>
            <a:fld id="{B0C12969-68EA-E043-A800-00C4761C9C4D}" type="slidenum">
              <a:rPr lang="en-US" altLang="it-IT"/>
              <a:pPr/>
              <a:t>‹#›</a:t>
            </a:fld>
            <a:endParaRPr lang="en-US" altLang="it-IT"/>
          </a:p>
        </p:txBody>
      </p:sp>
    </p:spTree>
    <p:extLst>
      <p:ext uri="{BB962C8B-B14F-4D97-AF65-F5344CB8AC3E}">
        <p14:creationId xmlns:p14="http://schemas.microsoft.com/office/powerpoint/2010/main" val="1166362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598" y="1290356"/>
            <a:ext cx="8290057" cy="5491346"/>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9853458" y="1290355"/>
            <a:ext cx="14087507" cy="27657508"/>
          </a:xfrm>
        </p:spPr>
        <p:txBody>
          <a:bodyPr/>
          <a:lstStyle>
            <a:lvl1pPr>
              <a:defRPr sz="2500"/>
            </a:lvl1pPr>
            <a:lvl2pPr>
              <a:defRPr sz="22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0598" y="6781702"/>
            <a:ext cx="8290057" cy="22166161"/>
          </a:xfrm>
        </p:spPr>
        <p:txBody>
          <a:bodyPr/>
          <a:lstStyle>
            <a:lvl1pPr marL="0" indent="0">
              <a:buNone/>
              <a:defRPr sz="1100"/>
            </a:lvl1pPr>
            <a:lvl2pPr marL="353050" indent="0">
              <a:buNone/>
              <a:defRPr sz="900"/>
            </a:lvl2pPr>
            <a:lvl3pPr marL="706100" indent="0">
              <a:buNone/>
              <a:defRPr sz="800"/>
            </a:lvl3pPr>
            <a:lvl4pPr marL="1059150" indent="0">
              <a:buNone/>
              <a:defRPr sz="700"/>
            </a:lvl4pPr>
            <a:lvl5pPr marL="1412199" indent="0">
              <a:buNone/>
              <a:defRPr sz="700"/>
            </a:lvl5pPr>
            <a:lvl6pPr marL="1765249" indent="0">
              <a:buNone/>
              <a:defRPr sz="700"/>
            </a:lvl6pPr>
            <a:lvl7pPr marL="2118299" indent="0">
              <a:buNone/>
              <a:defRPr sz="700"/>
            </a:lvl7pPr>
            <a:lvl8pPr marL="2471349" indent="0">
              <a:buNone/>
              <a:defRPr sz="700"/>
            </a:lvl8pPr>
            <a:lvl9pPr marL="2824399" indent="0">
              <a:buNone/>
              <a:defRPr sz="700"/>
            </a:lvl9pPr>
          </a:lstStyle>
          <a:p>
            <a:pPr lvl="0"/>
            <a:r>
              <a:rPr lang="en-US"/>
              <a:t>Click to edit Master text styles</a:t>
            </a:r>
          </a:p>
        </p:txBody>
      </p:sp>
      <p:sp>
        <p:nvSpPr>
          <p:cNvPr id="5" name="Rectangle 4">
            <a:extLst>
              <a:ext uri="{FF2B5EF4-FFF2-40B4-BE49-F238E27FC236}">
                <a16:creationId xmlns:a16="http://schemas.microsoft.com/office/drawing/2014/main" id="{DB0955F2-8C33-4F41-94A8-53AB408EE5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212A0F-D8F9-F84B-ADC8-B537658318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A97632-2205-494C-9509-3ADFACB5A581}"/>
              </a:ext>
            </a:extLst>
          </p:cNvPr>
          <p:cNvSpPr>
            <a:spLocks noGrp="1" noChangeArrowheads="1"/>
          </p:cNvSpPr>
          <p:nvPr>
            <p:ph type="sldNum" sz="quarter" idx="12"/>
          </p:nvPr>
        </p:nvSpPr>
        <p:spPr>
          <a:ln/>
        </p:spPr>
        <p:txBody>
          <a:bodyPr/>
          <a:lstStyle>
            <a:lvl1pPr>
              <a:defRPr/>
            </a:lvl1pPr>
          </a:lstStyle>
          <a:p>
            <a:fld id="{8ACFFF05-EC22-3548-80C4-B48FD30B3080}" type="slidenum">
              <a:rPr lang="en-US" altLang="it-IT"/>
              <a:pPr/>
              <a:t>‹#›</a:t>
            </a:fld>
            <a:endParaRPr lang="en-US" altLang="it-IT"/>
          </a:p>
        </p:txBody>
      </p:sp>
    </p:spTree>
    <p:extLst>
      <p:ext uri="{BB962C8B-B14F-4D97-AF65-F5344CB8AC3E}">
        <p14:creationId xmlns:p14="http://schemas.microsoft.com/office/powerpoint/2010/main" val="2456267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9725" y="22683947"/>
            <a:ext cx="15120677" cy="267816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4939725" y="2895373"/>
            <a:ext cx="15120677" cy="19443383"/>
          </a:xfrm>
        </p:spPr>
        <p:txBody>
          <a:bodyPr/>
          <a:lstStyle>
            <a:lvl1pPr marL="0" indent="0">
              <a:buNone/>
              <a:defRPr sz="2500"/>
            </a:lvl1pPr>
            <a:lvl2pPr marL="353050" indent="0">
              <a:buNone/>
              <a:defRPr sz="2200"/>
            </a:lvl2pPr>
            <a:lvl3pPr marL="706100" indent="0">
              <a:buNone/>
              <a:defRPr sz="1900"/>
            </a:lvl3pPr>
            <a:lvl4pPr marL="1059150" indent="0">
              <a:buNone/>
              <a:defRPr sz="1500"/>
            </a:lvl4pPr>
            <a:lvl5pPr marL="1412199" indent="0">
              <a:buNone/>
              <a:defRPr sz="1500"/>
            </a:lvl5pPr>
            <a:lvl6pPr marL="1765249" indent="0">
              <a:buNone/>
              <a:defRPr sz="1500"/>
            </a:lvl6pPr>
            <a:lvl7pPr marL="2118299" indent="0">
              <a:buNone/>
              <a:defRPr sz="1500"/>
            </a:lvl7pPr>
            <a:lvl8pPr marL="2471349" indent="0">
              <a:buNone/>
              <a:defRPr sz="1500"/>
            </a:lvl8pPr>
            <a:lvl9pPr marL="2824399" indent="0">
              <a:buNone/>
              <a:defRPr sz="1500"/>
            </a:lvl9pPr>
          </a:lstStyle>
          <a:p>
            <a:pPr lvl="0"/>
            <a:endParaRPr lang="en-US" noProof="0" dirty="0"/>
          </a:p>
        </p:txBody>
      </p:sp>
      <p:sp>
        <p:nvSpPr>
          <p:cNvPr id="4" name="Text Placeholder 3"/>
          <p:cNvSpPr>
            <a:spLocks noGrp="1"/>
          </p:cNvSpPr>
          <p:nvPr>
            <p:ph type="body" sz="half" idx="2"/>
          </p:nvPr>
        </p:nvSpPr>
        <p:spPr>
          <a:xfrm>
            <a:off x="4939725" y="25362108"/>
            <a:ext cx="15120677" cy="3802966"/>
          </a:xfrm>
        </p:spPr>
        <p:txBody>
          <a:bodyPr/>
          <a:lstStyle>
            <a:lvl1pPr marL="0" indent="0">
              <a:buNone/>
              <a:defRPr sz="1100"/>
            </a:lvl1pPr>
            <a:lvl2pPr marL="353050" indent="0">
              <a:buNone/>
              <a:defRPr sz="900"/>
            </a:lvl2pPr>
            <a:lvl3pPr marL="706100" indent="0">
              <a:buNone/>
              <a:defRPr sz="800"/>
            </a:lvl3pPr>
            <a:lvl4pPr marL="1059150" indent="0">
              <a:buNone/>
              <a:defRPr sz="700"/>
            </a:lvl4pPr>
            <a:lvl5pPr marL="1412199" indent="0">
              <a:buNone/>
              <a:defRPr sz="700"/>
            </a:lvl5pPr>
            <a:lvl6pPr marL="1765249" indent="0">
              <a:buNone/>
              <a:defRPr sz="700"/>
            </a:lvl6pPr>
            <a:lvl7pPr marL="2118299" indent="0">
              <a:buNone/>
              <a:defRPr sz="700"/>
            </a:lvl7pPr>
            <a:lvl8pPr marL="2471349" indent="0">
              <a:buNone/>
              <a:defRPr sz="700"/>
            </a:lvl8pPr>
            <a:lvl9pPr marL="2824399" indent="0">
              <a:buNone/>
              <a:defRPr sz="700"/>
            </a:lvl9pPr>
          </a:lstStyle>
          <a:p>
            <a:pPr lvl="0"/>
            <a:r>
              <a:rPr lang="en-US"/>
              <a:t>Click to edit Master text styles</a:t>
            </a:r>
          </a:p>
        </p:txBody>
      </p:sp>
      <p:sp>
        <p:nvSpPr>
          <p:cNvPr id="5" name="Rectangle 4">
            <a:extLst>
              <a:ext uri="{FF2B5EF4-FFF2-40B4-BE49-F238E27FC236}">
                <a16:creationId xmlns:a16="http://schemas.microsoft.com/office/drawing/2014/main" id="{EF55FC0F-16C1-AE44-859F-65DF79A867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158599-DB49-7A47-93C5-F9E1A7215C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F2E468-83FE-E04A-8917-7A4BDA2C0935}"/>
              </a:ext>
            </a:extLst>
          </p:cNvPr>
          <p:cNvSpPr>
            <a:spLocks noGrp="1" noChangeArrowheads="1"/>
          </p:cNvSpPr>
          <p:nvPr>
            <p:ph type="sldNum" sz="quarter" idx="12"/>
          </p:nvPr>
        </p:nvSpPr>
        <p:spPr>
          <a:ln/>
        </p:spPr>
        <p:txBody>
          <a:bodyPr/>
          <a:lstStyle>
            <a:lvl1pPr>
              <a:defRPr/>
            </a:lvl1pPr>
          </a:lstStyle>
          <a:p>
            <a:fld id="{EEF8CDE5-8A2F-E944-A5CE-CE450584A5B7}" type="slidenum">
              <a:rPr lang="en-US" altLang="it-IT"/>
              <a:pPr/>
              <a:t>‹#›</a:t>
            </a:fld>
            <a:endParaRPr lang="en-US" altLang="it-IT"/>
          </a:p>
        </p:txBody>
      </p:sp>
    </p:spTree>
    <p:extLst>
      <p:ext uri="{BB962C8B-B14F-4D97-AF65-F5344CB8AC3E}">
        <p14:creationId xmlns:p14="http://schemas.microsoft.com/office/powerpoint/2010/main" val="363779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F9EFF"/>
            </a:gs>
            <a:gs pos="100000">
              <a:srgbClr val="CDF1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748DFA-683C-7A42-A451-477E78C5CEB1}"/>
              </a:ext>
            </a:extLst>
          </p:cNvPr>
          <p:cNvSpPr>
            <a:spLocks noGrp="1" noChangeArrowheads="1"/>
          </p:cNvSpPr>
          <p:nvPr>
            <p:ph type="title"/>
          </p:nvPr>
        </p:nvSpPr>
        <p:spPr bwMode="auto">
          <a:xfrm>
            <a:off x="1889125" y="2881313"/>
            <a:ext cx="2142331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28817" tIns="164408" rIns="328817" bIns="164408" numCol="1" anchor="ctr" anchorCtr="0" compatLnSpc="1">
            <a:prstTxWarp prst="textNoShape">
              <a:avLst/>
            </a:prstTxWarp>
          </a:bodyPr>
          <a:lstStyle/>
          <a:p>
            <a:pPr lvl="0"/>
            <a:r>
              <a:rPr lang="en-US" altLang="it-IT"/>
              <a:t>Click to edit Master title style</a:t>
            </a:r>
          </a:p>
        </p:txBody>
      </p:sp>
      <p:sp>
        <p:nvSpPr>
          <p:cNvPr id="1027" name="Rectangle 3">
            <a:extLst>
              <a:ext uri="{FF2B5EF4-FFF2-40B4-BE49-F238E27FC236}">
                <a16:creationId xmlns:a16="http://schemas.microsoft.com/office/drawing/2014/main" id="{ED2925D6-72A6-CC40-AF4D-9EA24F2782B7}"/>
              </a:ext>
            </a:extLst>
          </p:cNvPr>
          <p:cNvSpPr>
            <a:spLocks noGrp="1" noChangeArrowheads="1"/>
          </p:cNvSpPr>
          <p:nvPr>
            <p:ph type="body" idx="1"/>
          </p:nvPr>
        </p:nvSpPr>
        <p:spPr bwMode="auto">
          <a:xfrm>
            <a:off x="1889125" y="9361488"/>
            <a:ext cx="21423313" cy="194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28817" tIns="164408" rIns="328817" bIns="164408"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a:extLst>
              <a:ext uri="{FF2B5EF4-FFF2-40B4-BE49-F238E27FC236}">
                <a16:creationId xmlns:a16="http://schemas.microsoft.com/office/drawing/2014/main" id="{FCADA6F0-388B-8447-811E-7D980EFB833B}"/>
              </a:ext>
            </a:extLst>
          </p:cNvPr>
          <p:cNvSpPr>
            <a:spLocks noGrp="1" noChangeArrowheads="1"/>
          </p:cNvSpPr>
          <p:nvPr>
            <p:ph type="dt" sz="half" idx="2"/>
          </p:nvPr>
        </p:nvSpPr>
        <p:spPr bwMode="auto">
          <a:xfrm>
            <a:off x="1889125" y="29524325"/>
            <a:ext cx="5251450" cy="2162175"/>
          </a:xfrm>
          <a:prstGeom prst="rect">
            <a:avLst/>
          </a:prstGeom>
          <a:noFill/>
          <a:ln w="9525">
            <a:noFill/>
            <a:miter lim="800000"/>
            <a:headEnd/>
            <a:tailEnd/>
          </a:ln>
          <a:effectLst/>
        </p:spPr>
        <p:txBody>
          <a:bodyPr vert="horz" wrap="square" lIns="328817" tIns="164408" rIns="328817" bIns="164408" numCol="1" anchor="t" anchorCtr="0" compatLnSpc="1">
            <a:prstTxWarp prst="textNoShape">
              <a:avLst/>
            </a:prstTxWarp>
          </a:bodyPr>
          <a:lstStyle>
            <a:lvl1pPr eaLnBrk="0" hangingPunct="0">
              <a:defRPr sz="50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7074445-45E2-0A4C-96A7-8F1DB86A1691}"/>
              </a:ext>
            </a:extLst>
          </p:cNvPr>
          <p:cNvSpPr>
            <a:spLocks noGrp="1" noChangeArrowheads="1"/>
          </p:cNvSpPr>
          <p:nvPr>
            <p:ph type="ftr" sz="quarter" idx="3"/>
          </p:nvPr>
        </p:nvSpPr>
        <p:spPr bwMode="auto">
          <a:xfrm>
            <a:off x="8610600" y="29524325"/>
            <a:ext cx="7980363" cy="2162175"/>
          </a:xfrm>
          <a:prstGeom prst="rect">
            <a:avLst/>
          </a:prstGeom>
          <a:noFill/>
          <a:ln w="9525">
            <a:noFill/>
            <a:miter lim="800000"/>
            <a:headEnd/>
            <a:tailEnd/>
          </a:ln>
          <a:effectLst/>
        </p:spPr>
        <p:txBody>
          <a:bodyPr vert="horz" wrap="square" lIns="328817" tIns="164408" rIns="328817" bIns="164408" numCol="1" anchor="t" anchorCtr="0" compatLnSpc="1">
            <a:prstTxWarp prst="textNoShape">
              <a:avLst/>
            </a:prstTxWarp>
          </a:bodyPr>
          <a:lstStyle>
            <a:lvl1pPr algn="ctr" eaLnBrk="0" hangingPunct="0">
              <a:defRPr sz="5000">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9AAD88F7-DFED-1E44-AC1D-2872AD8914C8}"/>
              </a:ext>
            </a:extLst>
          </p:cNvPr>
          <p:cNvSpPr>
            <a:spLocks noGrp="1" noChangeArrowheads="1"/>
          </p:cNvSpPr>
          <p:nvPr>
            <p:ph type="sldNum" sz="quarter" idx="4"/>
          </p:nvPr>
        </p:nvSpPr>
        <p:spPr bwMode="auto">
          <a:xfrm>
            <a:off x="18060988" y="29524325"/>
            <a:ext cx="5251450" cy="2162175"/>
          </a:xfrm>
          <a:prstGeom prst="rect">
            <a:avLst/>
          </a:prstGeom>
          <a:noFill/>
          <a:ln w="9525">
            <a:noFill/>
            <a:miter lim="800000"/>
            <a:headEnd/>
            <a:tailEnd/>
          </a:ln>
          <a:effectLst/>
        </p:spPr>
        <p:txBody>
          <a:bodyPr vert="horz" wrap="square" lIns="328817" tIns="164408" rIns="328817" bIns="164408" numCol="1" anchor="t" anchorCtr="0" compatLnSpc="1">
            <a:prstTxWarp prst="textNoShape">
              <a:avLst/>
            </a:prstTxWarp>
          </a:bodyPr>
          <a:lstStyle>
            <a:lvl1pPr algn="r" eaLnBrk="0" hangingPunct="0">
              <a:defRPr sz="5000"/>
            </a:lvl1pPr>
          </a:lstStyle>
          <a:p>
            <a:fld id="{65DF1931-E2B1-9347-AC8B-AA53AD95A55B}" type="slidenum">
              <a:rPr lang="en-US" altLang="it-IT"/>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287713" rtl="0" eaLnBrk="0" fontAlgn="base" hangingPunct="0">
        <a:spcBef>
          <a:spcPct val="0"/>
        </a:spcBef>
        <a:spcAft>
          <a:spcPct val="0"/>
        </a:spcAft>
        <a:defRPr sz="15800">
          <a:solidFill>
            <a:schemeClr val="tx2"/>
          </a:solidFill>
          <a:latin typeface="+mj-lt"/>
          <a:ea typeface="ＭＳ Ｐゴシック" pitchFamily="-65" charset="-128"/>
          <a:cs typeface="ＭＳ Ｐゴシック" pitchFamily="-65" charset="-128"/>
        </a:defRPr>
      </a:lvl1pPr>
      <a:lvl2pPr algn="ctr" defTabSz="3287713" rtl="0" eaLnBrk="0" fontAlgn="base" hangingPunct="0">
        <a:spcBef>
          <a:spcPct val="0"/>
        </a:spcBef>
        <a:spcAft>
          <a:spcPct val="0"/>
        </a:spcAft>
        <a:defRPr sz="15800">
          <a:solidFill>
            <a:schemeClr val="tx2"/>
          </a:solidFill>
          <a:latin typeface="Times New Roman" pitchFamily="-65" charset="0"/>
          <a:ea typeface="ＭＳ Ｐゴシック" pitchFamily="-65" charset="-128"/>
          <a:cs typeface="ＭＳ Ｐゴシック" pitchFamily="-65" charset="-128"/>
        </a:defRPr>
      </a:lvl2pPr>
      <a:lvl3pPr algn="ctr" defTabSz="3287713" rtl="0" eaLnBrk="0" fontAlgn="base" hangingPunct="0">
        <a:spcBef>
          <a:spcPct val="0"/>
        </a:spcBef>
        <a:spcAft>
          <a:spcPct val="0"/>
        </a:spcAft>
        <a:defRPr sz="15800">
          <a:solidFill>
            <a:schemeClr val="tx2"/>
          </a:solidFill>
          <a:latin typeface="Times New Roman" pitchFamily="-65" charset="0"/>
          <a:ea typeface="ＭＳ Ｐゴシック" pitchFamily="-65" charset="-128"/>
          <a:cs typeface="ＭＳ Ｐゴシック" pitchFamily="-65" charset="-128"/>
        </a:defRPr>
      </a:lvl3pPr>
      <a:lvl4pPr algn="ctr" defTabSz="3287713" rtl="0" eaLnBrk="0" fontAlgn="base" hangingPunct="0">
        <a:spcBef>
          <a:spcPct val="0"/>
        </a:spcBef>
        <a:spcAft>
          <a:spcPct val="0"/>
        </a:spcAft>
        <a:defRPr sz="15800">
          <a:solidFill>
            <a:schemeClr val="tx2"/>
          </a:solidFill>
          <a:latin typeface="Times New Roman" pitchFamily="-65" charset="0"/>
          <a:ea typeface="ＭＳ Ｐゴシック" pitchFamily="-65" charset="-128"/>
          <a:cs typeface="ＭＳ Ｐゴシック" pitchFamily="-65" charset="-128"/>
        </a:defRPr>
      </a:lvl4pPr>
      <a:lvl5pPr algn="ctr" defTabSz="3287713" rtl="0" eaLnBrk="0" fontAlgn="base" hangingPunct="0">
        <a:spcBef>
          <a:spcPct val="0"/>
        </a:spcBef>
        <a:spcAft>
          <a:spcPct val="0"/>
        </a:spcAft>
        <a:defRPr sz="15800">
          <a:solidFill>
            <a:schemeClr val="tx2"/>
          </a:solidFill>
          <a:latin typeface="Times New Roman" pitchFamily="-65" charset="0"/>
          <a:ea typeface="ＭＳ Ｐゴシック" pitchFamily="-65" charset="-128"/>
          <a:cs typeface="ＭＳ Ｐゴシック" pitchFamily="-65" charset="-128"/>
        </a:defRPr>
      </a:lvl5pPr>
      <a:lvl6pPr marL="353050" algn="ctr" defTabSz="3287777" rtl="0" eaLnBrk="0" fontAlgn="base" hangingPunct="0">
        <a:spcBef>
          <a:spcPct val="0"/>
        </a:spcBef>
        <a:spcAft>
          <a:spcPct val="0"/>
        </a:spcAft>
        <a:defRPr sz="15800">
          <a:solidFill>
            <a:schemeClr val="tx2"/>
          </a:solidFill>
          <a:latin typeface="Times New Roman" pitchFamily="-65" charset="0"/>
        </a:defRPr>
      </a:lvl6pPr>
      <a:lvl7pPr marL="706100" algn="ctr" defTabSz="3287777" rtl="0" eaLnBrk="0" fontAlgn="base" hangingPunct="0">
        <a:spcBef>
          <a:spcPct val="0"/>
        </a:spcBef>
        <a:spcAft>
          <a:spcPct val="0"/>
        </a:spcAft>
        <a:defRPr sz="15800">
          <a:solidFill>
            <a:schemeClr val="tx2"/>
          </a:solidFill>
          <a:latin typeface="Times New Roman" pitchFamily="-65" charset="0"/>
        </a:defRPr>
      </a:lvl7pPr>
      <a:lvl8pPr marL="1059150" algn="ctr" defTabSz="3287777" rtl="0" eaLnBrk="0" fontAlgn="base" hangingPunct="0">
        <a:spcBef>
          <a:spcPct val="0"/>
        </a:spcBef>
        <a:spcAft>
          <a:spcPct val="0"/>
        </a:spcAft>
        <a:defRPr sz="15800">
          <a:solidFill>
            <a:schemeClr val="tx2"/>
          </a:solidFill>
          <a:latin typeface="Times New Roman" pitchFamily="-65" charset="0"/>
        </a:defRPr>
      </a:lvl8pPr>
      <a:lvl9pPr marL="1412199" algn="ctr" defTabSz="3287777" rtl="0" eaLnBrk="0" fontAlgn="base" hangingPunct="0">
        <a:spcBef>
          <a:spcPct val="0"/>
        </a:spcBef>
        <a:spcAft>
          <a:spcPct val="0"/>
        </a:spcAft>
        <a:defRPr sz="15800">
          <a:solidFill>
            <a:schemeClr val="tx2"/>
          </a:solidFill>
          <a:latin typeface="Times New Roman" pitchFamily="-65" charset="0"/>
        </a:defRPr>
      </a:lvl9pPr>
    </p:titleStyle>
    <p:bodyStyle>
      <a:lvl1pPr marL="1231900" indent="-1231900" algn="l" defTabSz="3287713" rtl="0" eaLnBrk="0" fontAlgn="base" hangingPunct="0">
        <a:spcBef>
          <a:spcPct val="20000"/>
        </a:spcBef>
        <a:spcAft>
          <a:spcPct val="0"/>
        </a:spcAft>
        <a:buChar char="•"/>
        <a:defRPr sz="11500">
          <a:solidFill>
            <a:schemeClr val="tx1"/>
          </a:solidFill>
          <a:latin typeface="+mn-lt"/>
          <a:ea typeface="ＭＳ Ｐゴシック" pitchFamily="-65" charset="-128"/>
          <a:cs typeface="ＭＳ Ｐゴシック" pitchFamily="-65" charset="-128"/>
        </a:defRPr>
      </a:lvl1pPr>
      <a:lvl2pPr marL="2670175" indent="-1027113" algn="l" defTabSz="3287713" rtl="0" eaLnBrk="0" fontAlgn="base" hangingPunct="0">
        <a:spcBef>
          <a:spcPct val="20000"/>
        </a:spcBef>
        <a:spcAft>
          <a:spcPct val="0"/>
        </a:spcAft>
        <a:buChar char="–"/>
        <a:defRPr sz="10100">
          <a:solidFill>
            <a:schemeClr val="tx1"/>
          </a:solidFill>
          <a:latin typeface="+mn-lt"/>
          <a:ea typeface="ＭＳ Ｐゴシック" pitchFamily="-65" charset="-128"/>
        </a:defRPr>
      </a:lvl2pPr>
      <a:lvl3pPr marL="4110038" indent="-822325" algn="l" defTabSz="3287713" rtl="0" eaLnBrk="0" fontAlgn="base" hangingPunct="0">
        <a:spcBef>
          <a:spcPct val="20000"/>
        </a:spcBef>
        <a:spcAft>
          <a:spcPct val="0"/>
        </a:spcAft>
        <a:buChar char="•"/>
        <a:defRPr sz="8600">
          <a:solidFill>
            <a:schemeClr val="tx1"/>
          </a:solidFill>
          <a:latin typeface="+mn-lt"/>
          <a:ea typeface="ＭＳ Ｐゴシック" pitchFamily="-65" charset="-128"/>
        </a:defRPr>
      </a:lvl3pPr>
      <a:lvl4pPr marL="5753100" indent="-820738" algn="l" defTabSz="3287713" rtl="0" eaLnBrk="0" fontAlgn="base" hangingPunct="0">
        <a:spcBef>
          <a:spcPct val="20000"/>
        </a:spcBef>
        <a:spcAft>
          <a:spcPct val="0"/>
        </a:spcAft>
        <a:buChar char="–"/>
        <a:defRPr sz="7200">
          <a:solidFill>
            <a:schemeClr val="tx1"/>
          </a:solidFill>
          <a:latin typeface="+mn-lt"/>
          <a:ea typeface="ＭＳ Ｐゴシック" pitchFamily="-65" charset="-128"/>
        </a:defRPr>
      </a:lvl4pPr>
      <a:lvl5pPr marL="7397750" indent="-820738" algn="l" defTabSz="3287713" rtl="0" eaLnBrk="0" fontAlgn="base" hangingPunct="0">
        <a:spcBef>
          <a:spcPct val="20000"/>
        </a:spcBef>
        <a:spcAft>
          <a:spcPct val="0"/>
        </a:spcAft>
        <a:buChar char="»"/>
        <a:defRPr sz="7200">
          <a:solidFill>
            <a:schemeClr val="tx1"/>
          </a:solidFill>
          <a:latin typeface="+mn-lt"/>
          <a:ea typeface="ＭＳ Ｐゴシック" pitchFamily="-65" charset="-128"/>
        </a:defRPr>
      </a:lvl5pPr>
      <a:lvl6pPr marL="7751161" indent="-821331" algn="l" defTabSz="3287777" rtl="0" eaLnBrk="0" fontAlgn="base" hangingPunct="0">
        <a:spcBef>
          <a:spcPct val="20000"/>
        </a:spcBef>
        <a:spcAft>
          <a:spcPct val="0"/>
        </a:spcAft>
        <a:buChar char="»"/>
        <a:defRPr sz="7200">
          <a:solidFill>
            <a:schemeClr val="tx1"/>
          </a:solidFill>
          <a:latin typeface="+mn-lt"/>
          <a:ea typeface="ＭＳ Ｐゴシック" pitchFamily="-65" charset="-128"/>
        </a:defRPr>
      </a:lvl6pPr>
      <a:lvl7pPr marL="8104210" indent="-821331" algn="l" defTabSz="3287777" rtl="0" eaLnBrk="0" fontAlgn="base" hangingPunct="0">
        <a:spcBef>
          <a:spcPct val="20000"/>
        </a:spcBef>
        <a:spcAft>
          <a:spcPct val="0"/>
        </a:spcAft>
        <a:buChar char="»"/>
        <a:defRPr sz="7200">
          <a:solidFill>
            <a:schemeClr val="tx1"/>
          </a:solidFill>
          <a:latin typeface="+mn-lt"/>
          <a:ea typeface="ＭＳ Ｐゴシック" pitchFamily="-65" charset="-128"/>
        </a:defRPr>
      </a:lvl7pPr>
      <a:lvl8pPr marL="8457260" indent="-821331" algn="l" defTabSz="3287777" rtl="0" eaLnBrk="0" fontAlgn="base" hangingPunct="0">
        <a:spcBef>
          <a:spcPct val="20000"/>
        </a:spcBef>
        <a:spcAft>
          <a:spcPct val="0"/>
        </a:spcAft>
        <a:buChar char="»"/>
        <a:defRPr sz="7200">
          <a:solidFill>
            <a:schemeClr val="tx1"/>
          </a:solidFill>
          <a:latin typeface="+mn-lt"/>
          <a:ea typeface="ＭＳ Ｐゴシック" pitchFamily="-65" charset="-128"/>
        </a:defRPr>
      </a:lvl8pPr>
      <a:lvl9pPr marL="8810310" indent="-821331" algn="l" defTabSz="3287777" rtl="0" eaLnBrk="0" fontAlgn="base" hangingPunct="0">
        <a:spcBef>
          <a:spcPct val="20000"/>
        </a:spcBef>
        <a:spcAft>
          <a:spcPct val="0"/>
        </a:spcAft>
        <a:buChar char="»"/>
        <a:defRPr sz="7200">
          <a:solidFill>
            <a:schemeClr val="tx1"/>
          </a:solidFill>
          <a:latin typeface="+mn-lt"/>
          <a:ea typeface="ＭＳ Ｐゴシック" pitchFamily="-65" charset="-128"/>
        </a:defRPr>
      </a:lvl9pPr>
    </p:bodyStyle>
    <p:otherStyle>
      <a:defPPr>
        <a:defRPr lang="en-US"/>
      </a:defPPr>
      <a:lvl1pPr marL="0" algn="l" defTabSz="353050" rtl="0" eaLnBrk="1" latinLnBrk="0" hangingPunct="1">
        <a:defRPr sz="1400" kern="1200">
          <a:solidFill>
            <a:schemeClr val="tx1"/>
          </a:solidFill>
          <a:latin typeface="+mn-lt"/>
          <a:ea typeface="+mn-ea"/>
          <a:cs typeface="+mn-cs"/>
        </a:defRPr>
      </a:lvl1pPr>
      <a:lvl2pPr marL="353050" algn="l" defTabSz="353050" rtl="0" eaLnBrk="1" latinLnBrk="0" hangingPunct="1">
        <a:defRPr sz="1400" kern="1200">
          <a:solidFill>
            <a:schemeClr val="tx1"/>
          </a:solidFill>
          <a:latin typeface="+mn-lt"/>
          <a:ea typeface="+mn-ea"/>
          <a:cs typeface="+mn-cs"/>
        </a:defRPr>
      </a:lvl2pPr>
      <a:lvl3pPr marL="706100" algn="l" defTabSz="353050" rtl="0" eaLnBrk="1" latinLnBrk="0" hangingPunct="1">
        <a:defRPr sz="1400" kern="1200">
          <a:solidFill>
            <a:schemeClr val="tx1"/>
          </a:solidFill>
          <a:latin typeface="+mn-lt"/>
          <a:ea typeface="+mn-ea"/>
          <a:cs typeface="+mn-cs"/>
        </a:defRPr>
      </a:lvl3pPr>
      <a:lvl4pPr marL="1059150" algn="l" defTabSz="353050" rtl="0" eaLnBrk="1" latinLnBrk="0" hangingPunct="1">
        <a:defRPr sz="1400" kern="1200">
          <a:solidFill>
            <a:schemeClr val="tx1"/>
          </a:solidFill>
          <a:latin typeface="+mn-lt"/>
          <a:ea typeface="+mn-ea"/>
          <a:cs typeface="+mn-cs"/>
        </a:defRPr>
      </a:lvl4pPr>
      <a:lvl5pPr marL="1412199" algn="l" defTabSz="353050" rtl="0" eaLnBrk="1" latinLnBrk="0" hangingPunct="1">
        <a:defRPr sz="1400" kern="1200">
          <a:solidFill>
            <a:schemeClr val="tx1"/>
          </a:solidFill>
          <a:latin typeface="+mn-lt"/>
          <a:ea typeface="+mn-ea"/>
          <a:cs typeface="+mn-cs"/>
        </a:defRPr>
      </a:lvl5pPr>
      <a:lvl6pPr marL="1765249" algn="l" defTabSz="353050" rtl="0" eaLnBrk="1" latinLnBrk="0" hangingPunct="1">
        <a:defRPr sz="1400" kern="1200">
          <a:solidFill>
            <a:schemeClr val="tx1"/>
          </a:solidFill>
          <a:latin typeface="+mn-lt"/>
          <a:ea typeface="+mn-ea"/>
          <a:cs typeface="+mn-cs"/>
        </a:defRPr>
      </a:lvl6pPr>
      <a:lvl7pPr marL="2118299" algn="l" defTabSz="353050" rtl="0" eaLnBrk="1" latinLnBrk="0" hangingPunct="1">
        <a:defRPr sz="1400" kern="1200">
          <a:solidFill>
            <a:schemeClr val="tx1"/>
          </a:solidFill>
          <a:latin typeface="+mn-lt"/>
          <a:ea typeface="+mn-ea"/>
          <a:cs typeface="+mn-cs"/>
        </a:defRPr>
      </a:lvl7pPr>
      <a:lvl8pPr marL="2471349" algn="l" defTabSz="353050" rtl="0" eaLnBrk="1" latinLnBrk="0" hangingPunct="1">
        <a:defRPr sz="1400" kern="1200">
          <a:solidFill>
            <a:schemeClr val="tx1"/>
          </a:solidFill>
          <a:latin typeface="+mn-lt"/>
          <a:ea typeface="+mn-ea"/>
          <a:cs typeface="+mn-cs"/>
        </a:defRPr>
      </a:lvl8pPr>
      <a:lvl9pPr marL="2824399" algn="l" defTabSz="35305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emf"/><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2054">
            <a:extLst>
              <a:ext uri="{FF2B5EF4-FFF2-40B4-BE49-F238E27FC236}">
                <a16:creationId xmlns:a16="http://schemas.microsoft.com/office/drawing/2014/main" id="{6FF270ED-B961-2C43-A871-D22F7EC80F4A}"/>
              </a:ext>
            </a:extLst>
          </p:cNvPr>
          <p:cNvSpPr txBox="1">
            <a:spLocks noChangeArrowheads="1"/>
          </p:cNvSpPr>
          <p:nvPr/>
        </p:nvSpPr>
        <p:spPr bwMode="auto">
          <a:xfrm>
            <a:off x="0" y="0"/>
            <a:ext cx="25201563" cy="3663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16112" tIns="694980" rIns="416112" bIns="416112"/>
          <a:lstStyle>
            <a:lvl1pPr defTabSz="912813" eaLnBrk="0" hangingPunct="0">
              <a:defRPr sz="1900">
                <a:solidFill>
                  <a:schemeClr val="tx1"/>
                </a:solidFill>
                <a:latin typeface="Times New Roman" pitchFamily="2" charset="0"/>
                <a:ea typeface="ＭＳ Ｐゴシック" panose="020B0600070205080204" pitchFamily="34" charset="-128"/>
              </a:defRPr>
            </a:lvl1pPr>
            <a:lvl2pPr marL="742950" indent="-285750" defTabSz="912813" eaLnBrk="0" hangingPunct="0">
              <a:defRPr sz="1900">
                <a:solidFill>
                  <a:schemeClr val="tx1"/>
                </a:solidFill>
                <a:latin typeface="Times New Roman" pitchFamily="2" charset="0"/>
                <a:ea typeface="ＭＳ Ｐゴシック" panose="020B0600070205080204" pitchFamily="34" charset="-128"/>
              </a:defRPr>
            </a:lvl2pPr>
            <a:lvl3pPr marL="1143000" indent="-228600" defTabSz="912813" eaLnBrk="0" hangingPunct="0">
              <a:defRPr sz="1900">
                <a:solidFill>
                  <a:schemeClr val="tx1"/>
                </a:solidFill>
                <a:latin typeface="Times New Roman" pitchFamily="2" charset="0"/>
                <a:ea typeface="ＭＳ Ｐゴシック" panose="020B0600070205080204" pitchFamily="34" charset="-128"/>
              </a:defRPr>
            </a:lvl3pPr>
            <a:lvl4pPr marL="1600200" indent="-228600" defTabSz="912813" eaLnBrk="0" hangingPunct="0">
              <a:defRPr sz="1900">
                <a:solidFill>
                  <a:schemeClr val="tx1"/>
                </a:solidFill>
                <a:latin typeface="Times New Roman" pitchFamily="2" charset="0"/>
                <a:ea typeface="ＭＳ Ｐゴシック" panose="020B0600070205080204" pitchFamily="34" charset="-128"/>
              </a:defRPr>
            </a:lvl4pPr>
            <a:lvl5pPr marL="2057400" indent="-228600" defTabSz="912813" eaLnBrk="0" hangingPunct="0">
              <a:defRPr sz="1900">
                <a:solidFill>
                  <a:schemeClr val="tx1"/>
                </a:solidFill>
                <a:latin typeface="Times New Roman" pitchFamily="2" charset="0"/>
                <a:ea typeface="ＭＳ Ｐゴシック" panose="020B0600070205080204" pitchFamily="34" charset="-128"/>
              </a:defRPr>
            </a:lvl5pPr>
            <a:lvl6pPr marL="2514600" indent="-228600" defTabSz="912813"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defTabSz="912813"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defTabSz="912813"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defTabSz="912813"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lgn="ctr"/>
            <a:r>
              <a:rPr lang="en-US" sz="7200" dirty="0">
                <a:latin typeface="Arial" panose="020B0604020202020204" pitchFamily="34" charset="0"/>
                <a:cs typeface="Arial" panose="020B0604020202020204" pitchFamily="34" charset="0"/>
              </a:rPr>
              <a:t>First experience with the Belle II </a:t>
            </a:r>
          </a:p>
          <a:p>
            <a:pPr algn="ctr"/>
            <a:r>
              <a:rPr lang="en-US" sz="7200" dirty="0">
                <a:latin typeface="Arial" panose="020B0604020202020204" pitchFamily="34" charset="0"/>
                <a:cs typeface="Arial" panose="020B0604020202020204" pitchFamily="34" charset="0"/>
              </a:rPr>
              <a:t>radiation monitoring based on diamonds</a:t>
            </a:r>
            <a:endParaRPr lang="en-US" altLang="it-IT" sz="7200" dirty="0">
              <a:latin typeface="Arial" panose="020B0604020202020204" pitchFamily="34" charset="0"/>
              <a:cs typeface="Arial" panose="020B0604020202020204" pitchFamily="34" charset="0"/>
            </a:endParaRPr>
          </a:p>
        </p:txBody>
      </p:sp>
      <p:sp>
        <p:nvSpPr>
          <p:cNvPr id="15362" name="Rectangle 2077">
            <a:extLst>
              <a:ext uri="{FF2B5EF4-FFF2-40B4-BE49-F238E27FC236}">
                <a16:creationId xmlns:a16="http://schemas.microsoft.com/office/drawing/2014/main" id="{A9F11A5B-B84F-7049-BD5D-B5C20DAD45F7}"/>
              </a:ext>
            </a:extLst>
          </p:cNvPr>
          <p:cNvSpPr>
            <a:spLocks noChangeArrowheads="1"/>
          </p:cNvSpPr>
          <p:nvPr/>
        </p:nvSpPr>
        <p:spPr bwMode="auto">
          <a:xfrm>
            <a:off x="0" y="3589337"/>
            <a:ext cx="25201563" cy="241300"/>
          </a:xfrm>
          <a:prstGeom prst="rect">
            <a:avLst/>
          </a:prstGeom>
          <a:gradFill rotWithShape="0">
            <a:gsLst>
              <a:gs pos="0">
                <a:srgbClr val="CC3300"/>
              </a:gs>
              <a:gs pos="50000">
                <a:srgbClr val="FFCC00"/>
              </a:gs>
              <a:gs pos="100000">
                <a:srgbClr val="CC33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0610" tIns="35305" rIns="70610" bIns="35305" anchor="ctr"/>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endParaRPr lang="it-IT" altLang="it-IT"/>
          </a:p>
        </p:txBody>
      </p:sp>
      <p:sp>
        <p:nvSpPr>
          <p:cNvPr id="15363" name="Text Box 2078">
            <a:extLst>
              <a:ext uri="{FF2B5EF4-FFF2-40B4-BE49-F238E27FC236}">
                <a16:creationId xmlns:a16="http://schemas.microsoft.com/office/drawing/2014/main" id="{95376EC8-FA57-6841-9144-CC1B6BF680F7}"/>
              </a:ext>
            </a:extLst>
          </p:cNvPr>
          <p:cNvSpPr txBox="1">
            <a:spLocks noChangeArrowheads="1"/>
          </p:cNvSpPr>
          <p:nvPr/>
        </p:nvSpPr>
        <p:spPr bwMode="auto">
          <a:xfrm>
            <a:off x="935038" y="6199188"/>
            <a:ext cx="7366000" cy="7267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7992" tIns="277992" rIns="277992" bIns="277992"/>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spcBef>
                <a:spcPct val="20000"/>
              </a:spcBef>
            </a:pPr>
            <a:r>
              <a:rPr lang="en-GB" altLang="it-IT" sz="2800" b="1" dirty="0">
                <a:solidFill>
                  <a:srgbClr val="FF0000"/>
                </a:solidFill>
                <a:latin typeface="Arial" panose="020B0604020202020204" pitchFamily="34" charset="0"/>
                <a:cs typeface="Arial" panose="020B0604020202020204" pitchFamily="34" charset="0"/>
              </a:rPr>
              <a:t>Abstract</a:t>
            </a:r>
          </a:p>
          <a:p>
            <a:pPr>
              <a:spcBef>
                <a:spcPct val="20000"/>
              </a:spcBef>
            </a:pPr>
            <a:endParaRPr lang="en-GB" altLang="it-IT" sz="2800" b="1" dirty="0">
              <a:solidFill>
                <a:srgbClr val="FF0000"/>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Belle II detector at the </a:t>
            </a:r>
            <a:r>
              <a:rPr lang="en-US" sz="2000" dirty="0" err="1">
                <a:latin typeface="Arial" panose="020B0604020202020204" pitchFamily="34" charset="0"/>
                <a:cs typeface="Arial" panose="020B0604020202020204" pitchFamily="34" charset="0"/>
              </a:rPr>
              <a:t>SuperKEKB</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e+e</a:t>
            </a:r>
            <a:r>
              <a:rPr lang="en-US" sz="2000" dirty="0">
                <a:latin typeface="Arial" panose="020B0604020202020204" pitchFamily="34" charset="0"/>
                <a:cs typeface="Arial" panose="020B0604020202020204" pitchFamily="34" charset="0"/>
              </a:rPr>
              <a:t>- collider is undergoing first commissioning with beams until mid 2018. </a:t>
            </a:r>
          </a:p>
          <a:p>
            <a:r>
              <a:rPr lang="en-US" sz="2000" dirty="0">
                <a:latin typeface="Arial" panose="020B0604020202020204" pitchFamily="34" charset="0"/>
                <a:cs typeface="Arial" panose="020B0604020202020204" pitchFamily="34" charset="0"/>
              </a:rPr>
              <a:t>The outer detector is complete and only an azimuthal portion of the silicon vertex detector is installed. </a:t>
            </a:r>
          </a:p>
          <a:p>
            <a:r>
              <a:rPr lang="en-US" sz="2000" dirty="0">
                <a:latin typeface="Arial" panose="020B0604020202020204" pitchFamily="34" charset="0"/>
                <a:cs typeface="Arial" panose="020B0604020202020204" pitchFamily="34" charset="0"/>
              </a:rPr>
              <a:t>A radiation monitoring and beam abort system is essential for safe operation of the Belle II detector, given the unprecedented luminosity planned for </a:t>
            </a:r>
            <a:r>
              <a:rPr lang="en-US" sz="2000" dirty="0" err="1">
                <a:latin typeface="Arial" panose="020B0604020202020204" pitchFamily="34" charset="0"/>
                <a:cs typeface="Arial" panose="020B0604020202020204" pitchFamily="34" charset="0"/>
              </a:rPr>
              <a:t>SuperKEKB</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Belle II will employ 20 single-crystal, CVD diamond sensors, appropriately installed in close to the beam and to the tracking volume. </a:t>
            </a:r>
          </a:p>
          <a:p>
            <a:r>
              <a:rPr lang="en-US" sz="2000" dirty="0">
                <a:latin typeface="Arial" panose="020B0604020202020204" pitchFamily="34" charset="0"/>
                <a:cs typeface="Arial" panose="020B0604020202020204" pitchFamily="34" charset="0"/>
              </a:rPr>
              <a:t>The diamond current will be continuously sampled at 10 Hz to record the average radiation dose accumulated through the life of the experiment, and recursively sampled at 100 kHz to monitor the instantaneous radiation rate and to deliver a fast abort signal if sudden radiation spikes occur. </a:t>
            </a:r>
          </a:p>
          <a:p>
            <a:r>
              <a:rPr lang="en-US" sz="2000" dirty="0">
                <a:latin typeface="Arial" panose="020B0604020202020204" pitchFamily="34" charset="0"/>
                <a:cs typeface="Arial" panose="020B0604020202020204" pitchFamily="34" charset="0"/>
              </a:rPr>
              <a:t>We report the status, and first measurements with beams, of a preliminary configuration of the system based on the eight innermost diamond sensors, installed directly on the beam pipe and read by the final readout system.</a:t>
            </a:r>
          </a:p>
          <a:p>
            <a:pPr>
              <a:spcBef>
                <a:spcPct val="20000"/>
              </a:spcBef>
            </a:pPr>
            <a:endParaRPr lang="en-GB" altLang="it-IT" sz="2000" b="1" dirty="0">
              <a:solidFill>
                <a:srgbClr val="FF0000"/>
              </a:solidFill>
              <a:latin typeface="Arial" panose="020B0604020202020204" pitchFamily="34" charset="0"/>
              <a:cs typeface="Arial" panose="020B0604020202020204" pitchFamily="34" charset="0"/>
            </a:endParaRPr>
          </a:p>
        </p:txBody>
      </p:sp>
      <p:sp>
        <p:nvSpPr>
          <p:cNvPr id="15364" name="Text Box 2083">
            <a:extLst>
              <a:ext uri="{FF2B5EF4-FFF2-40B4-BE49-F238E27FC236}">
                <a16:creationId xmlns:a16="http://schemas.microsoft.com/office/drawing/2014/main" id="{E3DB84FB-8BB9-9647-9E57-520DB6B7CB31}"/>
              </a:ext>
            </a:extLst>
          </p:cNvPr>
          <p:cNvSpPr txBox="1">
            <a:spLocks noChangeArrowheads="1"/>
          </p:cNvSpPr>
          <p:nvPr/>
        </p:nvSpPr>
        <p:spPr bwMode="auto">
          <a:xfrm>
            <a:off x="427037" y="3796244"/>
            <a:ext cx="24639588"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7992" tIns="277992" rIns="277992" bIns="277992"/>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lgn="ctr">
              <a:spcBef>
                <a:spcPct val="20000"/>
              </a:spcBef>
            </a:pPr>
            <a:r>
              <a:rPr lang="en-GB" altLang="it-IT" sz="4300" b="1" dirty="0">
                <a:latin typeface="Arial" panose="020B0604020202020204" pitchFamily="34" charset="0"/>
              </a:rPr>
              <a:t>Lorenzo Vitale </a:t>
            </a:r>
            <a:r>
              <a:rPr lang="en-US" altLang="it-IT" sz="4300" b="1" dirty="0">
                <a:latin typeface="Arial" panose="020B0604020202020204" pitchFamily="34" charset="0"/>
              </a:rPr>
              <a:t>on behalf of Belle-II SVD collaboration</a:t>
            </a:r>
            <a:endParaRPr lang="en-GB" altLang="it-IT" sz="4300" b="1" dirty="0">
              <a:latin typeface="Arial" panose="020B0604020202020204" pitchFamily="34" charset="0"/>
            </a:endParaRPr>
          </a:p>
          <a:p>
            <a:pPr algn="ctr">
              <a:spcBef>
                <a:spcPct val="20000"/>
              </a:spcBef>
            </a:pPr>
            <a:r>
              <a:rPr lang="en-GB" altLang="it-IT" sz="3900" dirty="0">
                <a:latin typeface="Arial" panose="020B0604020202020204" pitchFamily="34" charset="0"/>
              </a:rPr>
              <a:t>INFN and Univ. Trieste, ITALY</a:t>
            </a:r>
          </a:p>
        </p:txBody>
      </p:sp>
      <p:sp>
        <p:nvSpPr>
          <p:cNvPr id="15367" name="Text Box 2084">
            <a:extLst>
              <a:ext uri="{FF2B5EF4-FFF2-40B4-BE49-F238E27FC236}">
                <a16:creationId xmlns:a16="http://schemas.microsoft.com/office/drawing/2014/main" id="{E8610B0A-2937-0E4F-9111-33F865BF5435}"/>
              </a:ext>
            </a:extLst>
          </p:cNvPr>
          <p:cNvSpPr txBox="1">
            <a:spLocks noChangeArrowheads="1"/>
          </p:cNvSpPr>
          <p:nvPr/>
        </p:nvSpPr>
        <p:spPr bwMode="auto">
          <a:xfrm>
            <a:off x="935038" y="13747503"/>
            <a:ext cx="7366000" cy="842385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277992" tIns="277992" rIns="277992" bIns="277992"/>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spcBef>
                <a:spcPct val="20000"/>
              </a:spcBef>
            </a:pPr>
            <a:r>
              <a:rPr lang="en-GB" altLang="it-IT" sz="2800" b="1" dirty="0">
                <a:solidFill>
                  <a:srgbClr val="FF0000"/>
                </a:solidFill>
                <a:latin typeface="Arial" panose="020B0604020202020204" pitchFamily="34" charset="0"/>
              </a:rPr>
              <a:t>Radiation environment </a:t>
            </a:r>
          </a:p>
          <a:p>
            <a:pPr>
              <a:spcBef>
                <a:spcPct val="20000"/>
              </a:spcBef>
            </a:pPr>
            <a:r>
              <a:rPr lang="en-GB" altLang="it-IT" sz="2400" dirty="0" err="1">
                <a:latin typeface="Arial" panose="020B0604020202020204" pitchFamily="34" charset="0"/>
                <a:cs typeface="Arial" panose="020B0604020202020204" pitchFamily="34" charset="0"/>
              </a:rPr>
              <a:t>SuperKEKB</a:t>
            </a:r>
            <a:r>
              <a:rPr lang="en-GB" altLang="it-IT" sz="2400" dirty="0">
                <a:latin typeface="Arial" panose="020B0604020202020204" pitchFamily="34" charset="0"/>
                <a:cs typeface="Arial" panose="020B0604020202020204" pitchFamily="34" charset="0"/>
              </a:rPr>
              <a:t> asymmetric </a:t>
            </a:r>
            <a:r>
              <a:rPr lang="en-GB" altLang="it-IT" sz="2400" dirty="0" err="1">
                <a:latin typeface="Arial" panose="020B0604020202020204" pitchFamily="34" charset="0"/>
                <a:cs typeface="Arial" panose="020B0604020202020204" pitchFamily="34" charset="0"/>
              </a:rPr>
              <a:t>e</a:t>
            </a:r>
            <a:r>
              <a:rPr lang="en-GB" altLang="it-IT" sz="2400" baseline="30000" dirty="0" err="1">
                <a:latin typeface="Arial" panose="020B0604020202020204" pitchFamily="34" charset="0"/>
                <a:cs typeface="Arial" panose="020B0604020202020204" pitchFamily="34" charset="0"/>
              </a:rPr>
              <a:t>+</a:t>
            </a:r>
            <a:r>
              <a:rPr lang="en-GB" altLang="it-IT" sz="2400" dirty="0" err="1">
                <a:latin typeface="Arial" panose="020B0604020202020204" pitchFamily="34" charset="0"/>
                <a:cs typeface="Arial" panose="020B0604020202020204" pitchFamily="34" charset="0"/>
              </a:rPr>
              <a:t>e</a:t>
            </a:r>
            <a:r>
              <a:rPr lang="en-GB" altLang="it-IT" sz="2400" baseline="30000" dirty="0">
                <a:latin typeface="Arial" panose="020B0604020202020204" pitchFamily="34" charset="0"/>
                <a:cs typeface="Arial" panose="020B0604020202020204" pitchFamily="34" charset="0"/>
              </a:rPr>
              <a:t>-</a:t>
            </a:r>
            <a:r>
              <a:rPr lang="en-GB" altLang="it-IT" sz="2400" dirty="0">
                <a:latin typeface="Arial" panose="020B0604020202020204" pitchFamily="34" charset="0"/>
                <a:cs typeface="Arial" panose="020B0604020202020204" pitchFamily="34" charset="0"/>
              </a:rPr>
              <a:t>  collider </a:t>
            </a:r>
          </a:p>
          <a:p>
            <a:pPr>
              <a:spcBef>
                <a:spcPct val="20000"/>
              </a:spcBef>
            </a:pPr>
            <a:r>
              <a:rPr lang="en-GB" altLang="it-IT" sz="2400" dirty="0">
                <a:latin typeface="Arial" panose="020B0604020202020204" pitchFamily="34" charset="0"/>
                <a:cs typeface="Arial" panose="020B0604020202020204" pitchFamily="34" charset="0"/>
              </a:rPr>
              <a:t>Design luminosity </a:t>
            </a:r>
            <a:r>
              <a:rPr lang="en-US" altLang="it-IT" sz="2400" dirty="0">
                <a:latin typeface="Arial" panose="020B0604020202020204" pitchFamily="34" charset="0"/>
                <a:cs typeface="Arial" panose="020B0604020202020204" pitchFamily="34" charset="0"/>
              </a:rPr>
              <a:t>8x10</a:t>
            </a:r>
            <a:r>
              <a:rPr lang="en-US" altLang="it-IT" sz="2400" baseline="30000" dirty="0">
                <a:latin typeface="Arial" panose="020B0604020202020204" pitchFamily="34" charset="0"/>
                <a:cs typeface="Arial" panose="020B0604020202020204" pitchFamily="34" charset="0"/>
              </a:rPr>
              <a:t>35 </a:t>
            </a:r>
            <a:r>
              <a:rPr lang="en-US" altLang="it-IT" sz="2400" dirty="0">
                <a:latin typeface="Arial" panose="020B0604020202020204" pitchFamily="34" charset="0"/>
                <a:cs typeface="Arial" panose="020B0604020202020204" pitchFamily="34" charset="0"/>
              </a:rPr>
              <a:t>cm</a:t>
            </a:r>
            <a:r>
              <a:rPr lang="en-US" altLang="it-IT" sz="2400" baseline="30000" dirty="0">
                <a:latin typeface="Arial" panose="020B0604020202020204" pitchFamily="34" charset="0"/>
                <a:cs typeface="Arial" panose="020B0604020202020204" pitchFamily="34" charset="0"/>
              </a:rPr>
              <a:t>-2</a:t>
            </a:r>
            <a:r>
              <a:rPr lang="en-US" altLang="it-IT" sz="2400" dirty="0">
                <a:latin typeface="Arial" panose="020B0604020202020204" pitchFamily="34" charset="0"/>
                <a:cs typeface="Arial" panose="020B0604020202020204" pitchFamily="34" charset="0"/>
              </a:rPr>
              <a:t>s</a:t>
            </a:r>
            <a:r>
              <a:rPr lang="en-US" altLang="it-IT" sz="2400" baseline="30000" dirty="0">
                <a:latin typeface="Arial" panose="020B0604020202020204" pitchFamily="34" charset="0"/>
                <a:cs typeface="Arial" panose="020B0604020202020204" pitchFamily="34" charset="0"/>
              </a:rPr>
              <a:t>-1 </a:t>
            </a:r>
            <a:r>
              <a:rPr lang="en-GB" altLang="it-IT" sz="2400" dirty="0">
                <a:latin typeface="Arial" panose="020B0604020202020204" pitchFamily="34" charset="0"/>
                <a:cs typeface="Arial" panose="020B0604020202020204" pitchFamily="34" charset="0"/>
              </a:rPr>
              <a:t> → 40×KEKB! </a:t>
            </a:r>
          </a:p>
          <a:p>
            <a:pPr algn="ctr">
              <a:spcBef>
                <a:spcPct val="20000"/>
              </a:spcBef>
            </a:pPr>
            <a:r>
              <a:rPr lang="en-GB" altLang="it-IT" sz="2400" dirty="0">
                <a:latin typeface="Arial" panose="020B0604020202020204" pitchFamily="34" charset="0"/>
                <a:cs typeface="Arial" panose="020B0604020202020204" pitchFamily="34" charset="0"/>
              </a:rPr>
              <a:t>with ≳ beam currents, ≪ beams size at interaction </a:t>
            </a:r>
            <a:endParaRPr lang="en-GB" altLang="it-IT" sz="2400" b="1" dirty="0">
              <a:solidFill>
                <a:srgbClr val="FF0000"/>
              </a:solidFill>
              <a:latin typeface="Arial" panose="020B0604020202020204" pitchFamily="34" charset="0"/>
              <a:cs typeface="Arial" panose="020B0604020202020204" pitchFamily="34" charset="0"/>
            </a:endParaRPr>
          </a:p>
          <a:p>
            <a:pPr>
              <a:spcBef>
                <a:spcPct val="50000"/>
              </a:spcBef>
            </a:pPr>
            <a:endParaRPr lang="en-US" altLang="it-IT" sz="2400" dirty="0">
              <a:latin typeface="Arial" panose="020B0604020202020204" pitchFamily="34" charset="0"/>
            </a:endParaRPr>
          </a:p>
          <a:p>
            <a:pPr>
              <a:spcBef>
                <a:spcPct val="50000"/>
              </a:spcBef>
            </a:pPr>
            <a:endParaRPr lang="en-US" altLang="it-IT" sz="2400" dirty="0">
              <a:latin typeface="Arial" panose="020B0604020202020204" pitchFamily="34" charset="0"/>
            </a:endParaRPr>
          </a:p>
          <a:p>
            <a:pPr>
              <a:spcBef>
                <a:spcPct val="50000"/>
              </a:spcBef>
            </a:pPr>
            <a:endParaRPr lang="en-US" altLang="it-IT" sz="2400" dirty="0">
              <a:latin typeface="Arial" panose="020B0604020202020204" pitchFamily="34" charset="0"/>
            </a:endParaRPr>
          </a:p>
          <a:p>
            <a:pPr>
              <a:spcBef>
                <a:spcPct val="50000"/>
              </a:spcBef>
            </a:pPr>
            <a:endParaRPr lang="en-US" altLang="it-IT" sz="2400" dirty="0">
              <a:latin typeface="Arial" panose="020B0604020202020204" pitchFamily="34" charset="0"/>
            </a:endParaRPr>
          </a:p>
          <a:p>
            <a:pPr>
              <a:spcBef>
                <a:spcPct val="50000"/>
              </a:spcBef>
            </a:pPr>
            <a:endParaRPr lang="en-US" altLang="it-IT" sz="2400" dirty="0">
              <a:latin typeface="Arial" panose="020B0604020202020204" pitchFamily="34" charset="0"/>
            </a:endParaRPr>
          </a:p>
          <a:p>
            <a:pPr>
              <a:spcBef>
                <a:spcPct val="50000"/>
              </a:spcBef>
            </a:pPr>
            <a:endParaRPr lang="en-US" altLang="it-IT" sz="2400" dirty="0">
              <a:latin typeface="Arial" panose="020B0604020202020204" pitchFamily="34" charset="0"/>
            </a:endParaRP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r>
              <a:rPr lang="en-GB" altLang="it-IT" sz="2400" dirty="0">
                <a:latin typeface="Arial" panose="020B0604020202020204" pitchFamily="34" charset="0"/>
                <a:cs typeface="Arial" panose="020B0604020202020204" pitchFamily="34" charset="0"/>
              </a:rPr>
              <a:t>⇒ severe beam-induced </a:t>
            </a:r>
            <a:r>
              <a:rPr lang="en-GB" altLang="it-IT" sz="2400" dirty="0" err="1">
                <a:latin typeface="Arial" panose="020B0604020202020204" pitchFamily="34" charset="0"/>
                <a:cs typeface="Arial" panose="020B0604020202020204" pitchFamily="34" charset="0"/>
              </a:rPr>
              <a:t>bkg</a:t>
            </a:r>
            <a:r>
              <a:rPr lang="en-GB" altLang="it-IT" sz="2400" dirty="0">
                <a:latin typeface="Arial" panose="020B0604020202020204" pitchFamily="34" charset="0"/>
                <a:cs typeface="Arial" panose="020B0604020202020204" pitchFamily="34" charset="0"/>
              </a:rPr>
              <a:t> &amp; radiation doses </a:t>
            </a:r>
          </a:p>
          <a:p>
            <a:pPr>
              <a:spcBef>
                <a:spcPct val="20000"/>
              </a:spcBef>
            </a:pPr>
            <a:r>
              <a:rPr lang="en-GB" altLang="it-IT" sz="2400" dirty="0">
                <a:latin typeface="Arial" panose="020B0604020202020204" pitchFamily="34" charset="0"/>
                <a:cs typeface="Arial" panose="020B0604020202020204" pitchFamily="34" charset="0"/>
              </a:rPr>
              <a:t>Mainly </a:t>
            </a:r>
            <a:r>
              <a:rPr lang="en-GB" altLang="it-IT" sz="2400" b="1" dirty="0">
                <a:latin typeface="Arial" panose="020B0604020202020204" pitchFamily="34" charset="0"/>
                <a:cs typeface="Arial" panose="020B0604020202020204" pitchFamily="34" charset="0"/>
              </a:rPr>
              <a:t> e</a:t>
            </a:r>
            <a:r>
              <a:rPr lang="en-GB" altLang="it-IT" sz="2400" b="1" baseline="30000" dirty="0">
                <a:latin typeface="Arial" panose="020B0604020202020204" pitchFamily="34" charset="0"/>
                <a:cs typeface="Arial" panose="020B0604020202020204" pitchFamily="34" charset="0"/>
              </a:rPr>
              <a:t>+</a:t>
            </a:r>
            <a:r>
              <a:rPr lang="en-GB" altLang="it-IT" sz="2400" b="1" dirty="0">
                <a:latin typeface="Arial" panose="020B0604020202020204" pitchFamily="34" charset="0"/>
                <a:cs typeface="Arial" panose="020B0604020202020204" pitchFamily="34" charset="0"/>
              </a:rPr>
              <a:t>, e</a:t>
            </a:r>
            <a:r>
              <a:rPr lang="en-GB" altLang="it-IT" sz="2400" b="1" baseline="30000" dirty="0">
                <a:latin typeface="Arial" panose="020B0604020202020204" pitchFamily="34" charset="0"/>
                <a:cs typeface="Arial" panose="020B0604020202020204" pitchFamily="34" charset="0"/>
              </a:rPr>
              <a:t>-</a:t>
            </a:r>
            <a:r>
              <a:rPr lang="en-GB" altLang="it-IT" sz="2400" b="1" dirty="0">
                <a:latin typeface="Arial" panose="020B0604020202020204" pitchFamily="34" charset="0"/>
                <a:cs typeface="Arial" panose="020B0604020202020204" pitchFamily="34" charset="0"/>
              </a:rPr>
              <a:t>, </a:t>
            </a:r>
            <a:r>
              <a:rPr lang="en-GB" altLang="it-IT" sz="2400" b="1" dirty="0" err="1">
                <a:latin typeface="Arial" panose="020B0604020202020204" pitchFamily="34" charset="0"/>
                <a:cs typeface="Arial" panose="020B0604020202020204" pitchFamily="34" charset="0"/>
              </a:rPr>
              <a:t>γ</a:t>
            </a:r>
            <a:r>
              <a:rPr lang="en-GB" altLang="it-IT" sz="2400" b="1" dirty="0">
                <a:latin typeface="Arial" panose="020B0604020202020204" pitchFamily="34" charset="0"/>
                <a:cs typeface="Arial" panose="020B0604020202020204" pitchFamily="34" charset="0"/>
              </a:rPr>
              <a:t>, </a:t>
            </a:r>
            <a:r>
              <a:rPr lang="en-GB" altLang="it-IT" sz="2400" dirty="0">
                <a:latin typeface="Arial" panose="020B0604020202020204" pitchFamily="34" charset="0"/>
                <a:cs typeface="Arial" panose="020B0604020202020204" pitchFamily="34" charset="0"/>
              </a:rPr>
              <a:t>from:</a:t>
            </a:r>
          </a:p>
          <a:p>
            <a:pPr>
              <a:spcBef>
                <a:spcPct val="20000"/>
              </a:spcBef>
            </a:pPr>
            <a:r>
              <a:rPr lang="en-GB" altLang="it-IT" sz="2400" b="1" dirty="0" err="1">
                <a:latin typeface="Arial" panose="020B0604020202020204" pitchFamily="34" charset="0"/>
                <a:cs typeface="Arial" panose="020B0604020202020204" pitchFamily="34" charset="0"/>
              </a:rPr>
              <a:t>e</a:t>
            </a:r>
            <a:r>
              <a:rPr lang="en-GB" altLang="it-IT" sz="2400" b="1" baseline="30000" dirty="0" err="1">
                <a:latin typeface="Arial" panose="020B0604020202020204" pitchFamily="34" charset="0"/>
                <a:cs typeface="Arial" panose="020B0604020202020204" pitchFamily="34" charset="0"/>
              </a:rPr>
              <a:t>+</a:t>
            </a:r>
            <a:r>
              <a:rPr lang="en-GB" altLang="it-IT" sz="2400" b="1" dirty="0" err="1">
                <a:latin typeface="Arial" panose="020B0604020202020204" pitchFamily="34" charset="0"/>
                <a:cs typeface="Arial" panose="020B0604020202020204" pitchFamily="34" charset="0"/>
              </a:rPr>
              <a:t>e</a:t>
            </a:r>
            <a:r>
              <a:rPr lang="en-GB" altLang="it-IT" sz="2400" b="1" baseline="30000" dirty="0">
                <a:latin typeface="Arial" panose="020B0604020202020204" pitchFamily="34" charset="0"/>
                <a:cs typeface="Arial" panose="020B0604020202020204" pitchFamily="34" charset="0"/>
              </a:rPr>
              <a:t>-</a:t>
            </a:r>
            <a:r>
              <a:rPr lang="en-GB" altLang="it-IT" sz="2400" b="1" dirty="0">
                <a:latin typeface="Arial" panose="020B0604020202020204" pitchFamily="34" charset="0"/>
                <a:cs typeface="Arial" panose="020B0604020202020204" pitchFamily="34" charset="0"/>
              </a:rPr>
              <a:t> pair production </a:t>
            </a:r>
            <a:r>
              <a:rPr lang="en-GB" altLang="it-IT" sz="2400" dirty="0">
                <a:latin typeface="Arial" panose="020B0604020202020204" pitchFamily="34" charset="0"/>
                <a:cs typeface="Arial" panose="020B0604020202020204" pitchFamily="34" charset="0"/>
              </a:rPr>
              <a:t>in </a:t>
            </a:r>
            <a:r>
              <a:rPr lang="en-GB" altLang="it-IT" sz="2400" dirty="0" err="1">
                <a:latin typeface="Arial" panose="020B0604020202020204" pitchFamily="34" charset="0"/>
                <a:cs typeface="Arial" panose="020B0604020202020204" pitchFamily="34" charset="0"/>
              </a:rPr>
              <a:t>γγ</a:t>
            </a:r>
            <a:r>
              <a:rPr lang="en-GB" altLang="it-IT" sz="2400" dirty="0">
                <a:latin typeface="Arial" panose="020B0604020202020204" pitchFamily="34" charset="0"/>
                <a:cs typeface="Arial" panose="020B0604020202020204" pitchFamily="34" charset="0"/>
              </a:rPr>
              <a:t> scattering,</a:t>
            </a:r>
          </a:p>
          <a:p>
            <a:pPr>
              <a:spcBef>
                <a:spcPct val="20000"/>
              </a:spcBef>
            </a:pPr>
            <a:r>
              <a:rPr lang="en-GB" altLang="it-IT" sz="2400" b="1" dirty="0">
                <a:latin typeface="Arial" panose="020B0604020202020204" pitchFamily="34" charset="0"/>
                <a:cs typeface="Arial" panose="020B0604020202020204" pitchFamily="34" charset="0"/>
              </a:rPr>
              <a:t>Radiative Bhabha,  </a:t>
            </a:r>
            <a:r>
              <a:rPr lang="en-GB" altLang="it-IT" sz="2400" dirty="0">
                <a:latin typeface="Arial" panose="020B0604020202020204" pitchFamily="34" charset="0"/>
                <a:cs typeface="Arial" panose="020B0604020202020204" pitchFamily="34" charset="0"/>
              </a:rPr>
              <a:t>  </a:t>
            </a:r>
            <a:r>
              <a:rPr lang="en-GB" altLang="it-IT" sz="2400" b="1" dirty="0" err="1">
                <a:latin typeface="Arial" panose="020B0604020202020204" pitchFamily="34" charset="0"/>
                <a:cs typeface="Arial" panose="020B0604020202020204" pitchFamily="34" charset="0"/>
              </a:rPr>
              <a:t>Touschek</a:t>
            </a:r>
            <a:r>
              <a:rPr lang="en-GB" altLang="it-IT" sz="2400" b="1" dirty="0">
                <a:latin typeface="Arial" panose="020B0604020202020204" pitchFamily="34" charset="0"/>
                <a:cs typeface="Arial" panose="020B0604020202020204" pitchFamily="34" charset="0"/>
              </a:rPr>
              <a:t>,</a:t>
            </a:r>
            <a:r>
              <a:rPr lang="en-GB" altLang="it-IT" sz="2400" dirty="0">
                <a:latin typeface="Arial" panose="020B0604020202020204" pitchFamily="34" charset="0"/>
                <a:cs typeface="Arial" panose="020B0604020202020204" pitchFamily="34" charset="0"/>
              </a:rPr>
              <a:t> </a:t>
            </a:r>
          </a:p>
          <a:p>
            <a:pPr>
              <a:spcBef>
                <a:spcPct val="20000"/>
              </a:spcBef>
            </a:pPr>
            <a:r>
              <a:rPr lang="en-GB" altLang="it-IT" sz="2400" b="1" dirty="0">
                <a:latin typeface="Arial" panose="020B0604020202020204" pitchFamily="34" charset="0"/>
                <a:cs typeface="Arial" panose="020B0604020202020204" pitchFamily="34" charset="0"/>
              </a:rPr>
              <a:t>Off-momentum</a:t>
            </a:r>
            <a:r>
              <a:rPr lang="en-GB" altLang="it-IT" sz="2400" dirty="0">
                <a:latin typeface="Arial" panose="020B0604020202020204" pitchFamily="34" charset="0"/>
                <a:cs typeface="Arial" panose="020B0604020202020204" pitchFamily="34" charset="0"/>
              </a:rPr>
              <a:t> particles from beam-gas, </a:t>
            </a:r>
          </a:p>
          <a:p>
            <a:pPr>
              <a:spcBef>
                <a:spcPct val="20000"/>
              </a:spcBef>
            </a:pPr>
            <a:r>
              <a:rPr lang="en-GB" altLang="it-IT" sz="2400" b="1" dirty="0">
                <a:latin typeface="Arial" panose="020B0604020202020204" pitchFamily="34" charset="0"/>
                <a:cs typeface="Arial" panose="020B0604020202020204" pitchFamily="34" charset="0"/>
              </a:rPr>
              <a:t>Synchrotron</a:t>
            </a:r>
            <a:r>
              <a:rPr lang="en-GB" altLang="it-IT" sz="2400" dirty="0">
                <a:latin typeface="Arial" panose="020B0604020202020204" pitchFamily="34" charset="0"/>
                <a:cs typeface="Arial" panose="020B0604020202020204" pitchFamily="34" charset="0"/>
              </a:rPr>
              <a:t> radiation.</a:t>
            </a:r>
          </a:p>
        </p:txBody>
      </p:sp>
      <p:sp>
        <p:nvSpPr>
          <p:cNvPr id="15366" name="Text Box 2088">
            <a:extLst>
              <a:ext uri="{FF2B5EF4-FFF2-40B4-BE49-F238E27FC236}">
                <a16:creationId xmlns:a16="http://schemas.microsoft.com/office/drawing/2014/main" id="{19AA7413-ADD2-4845-A1A3-2CC157AA13AE}"/>
              </a:ext>
            </a:extLst>
          </p:cNvPr>
          <p:cNvSpPr txBox="1">
            <a:spLocks noChangeArrowheads="1"/>
          </p:cNvSpPr>
          <p:nvPr/>
        </p:nvSpPr>
        <p:spPr bwMode="auto">
          <a:xfrm>
            <a:off x="16903700" y="30532411"/>
            <a:ext cx="7366000" cy="12239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7992" tIns="277992" rIns="277992" bIns="277992"/>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spcBef>
                <a:spcPct val="50000"/>
              </a:spcBef>
            </a:pPr>
            <a:r>
              <a:rPr lang="en-AU" altLang="it-IT" sz="2200" b="1" dirty="0">
                <a:latin typeface="Arial" panose="020B0604020202020204" pitchFamily="34" charset="0"/>
              </a:rPr>
              <a:t>Lorenzo Vitale</a:t>
            </a:r>
            <a:br>
              <a:rPr lang="en-AU" altLang="it-IT" sz="2200" dirty="0">
                <a:latin typeface="Arial" panose="020B0604020202020204" pitchFamily="34" charset="0"/>
              </a:rPr>
            </a:br>
            <a:r>
              <a:rPr lang="en-AU" altLang="it-IT" sz="2200" dirty="0">
                <a:latin typeface="Arial" panose="020B0604020202020204" pitchFamily="34" charset="0"/>
              </a:rPr>
              <a:t>Email: </a:t>
            </a:r>
            <a:r>
              <a:rPr lang="en-AU" altLang="it-IT" sz="2200" dirty="0" err="1">
                <a:latin typeface="Arial" panose="020B0604020202020204" pitchFamily="34" charset="0"/>
              </a:rPr>
              <a:t>vitale@ts.infn.it</a:t>
            </a:r>
            <a:br>
              <a:rPr lang="en-AU" altLang="it-IT" sz="2200" dirty="0">
                <a:latin typeface="Arial" panose="020B0604020202020204" pitchFamily="34" charset="0"/>
              </a:rPr>
            </a:br>
            <a:endParaRPr lang="en-US" altLang="it-IT" sz="2200" dirty="0">
              <a:latin typeface="Arial" panose="020B0604020202020204" pitchFamily="34" charset="0"/>
            </a:endParaRPr>
          </a:p>
        </p:txBody>
      </p:sp>
      <p:sp>
        <p:nvSpPr>
          <p:cNvPr id="15372" name="Text Box 2097">
            <a:extLst>
              <a:ext uri="{FF2B5EF4-FFF2-40B4-BE49-F238E27FC236}">
                <a16:creationId xmlns:a16="http://schemas.microsoft.com/office/drawing/2014/main" id="{1090EC76-B690-1947-85DE-957C4708D20E}"/>
              </a:ext>
            </a:extLst>
          </p:cNvPr>
          <p:cNvSpPr txBox="1">
            <a:spLocks noChangeArrowheads="1"/>
          </p:cNvSpPr>
          <p:nvPr/>
        </p:nvSpPr>
        <p:spPr bwMode="auto">
          <a:xfrm>
            <a:off x="16921261" y="23125213"/>
            <a:ext cx="7366000" cy="697514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277992" tIns="277992" rIns="277992" bIns="277992"/>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spcBef>
                <a:spcPct val="50000"/>
              </a:spcBef>
            </a:pPr>
            <a:r>
              <a:rPr lang="en-US" altLang="it-IT" sz="2800" b="1" dirty="0">
                <a:solidFill>
                  <a:srgbClr val="FF0000"/>
                </a:solidFill>
                <a:latin typeface="Arial" panose="020B0604020202020204" pitchFamily="34" charset="0"/>
                <a:cs typeface="Arial" panose="020B0604020202020204" pitchFamily="34" charset="0"/>
              </a:rPr>
              <a:t>Integrated beam currents and doses</a:t>
            </a:r>
            <a:endParaRPr lang="en-US" altLang="it-IT" sz="2800" b="1" dirty="0">
              <a:solidFill>
                <a:srgbClr val="FF0000"/>
              </a:solidFill>
              <a:latin typeface="Arial" panose="020B0604020202020204" pitchFamily="34" charset="0"/>
            </a:endParaRPr>
          </a:p>
          <a:p>
            <a:pPr>
              <a:spcBef>
                <a:spcPct val="50000"/>
              </a:spcBef>
            </a:pPr>
            <a:endParaRPr lang="en-US" altLang="it-IT" sz="2200" b="1" dirty="0">
              <a:solidFill>
                <a:srgbClr val="000000"/>
              </a:solidFill>
              <a:latin typeface="Arial" panose="020B0604020202020204" pitchFamily="34" charset="0"/>
              <a:cs typeface="Arial" panose="020B0604020202020204" pitchFamily="34" charset="0"/>
            </a:endParaRPr>
          </a:p>
        </p:txBody>
      </p:sp>
      <p:sp>
        <p:nvSpPr>
          <p:cNvPr id="15368" name="Text Box 2119">
            <a:extLst>
              <a:ext uri="{FF2B5EF4-FFF2-40B4-BE49-F238E27FC236}">
                <a16:creationId xmlns:a16="http://schemas.microsoft.com/office/drawing/2014/main" id="{42100CFE-3F46-8C43-AA32-DABBB09C2A47}"/>
              </a:ext>
            </a:extLst>
          </p:cNvPr>
          <p:cNvSpPr txBox="1">
            <a:spLocks noChangeArrowheads="1"/>
          </p:cNvSpPr>
          <p:nvPr/>
        </p:nvSpPr>
        <p:spPr bwMode="auto">
          <a:xfrm>
            <a:off x="8920163" y="14849475"/>
            <a:ext cx="736123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7992" tIns="277992" rIns="277992" bIns="277992">
            <a:spAutoFit/>
          </a:bodyPr>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spcBef>
                <a:spcPct val="50000"/>
              </a:spcBef>
            </a:pPr>
            <a:r>
              <a:rPr lang="en-US" altLang="it-IT" sz="1500" i="1"/>
              <a:t>Schematic view of the SLIM5 beam test and picture of the experimental setup</a:t>
            </a:r>
            <a:endParaRPr lang="en-AU" altLang="it-IT" sz="1500" i="1"/>
          </a:p>
        </p:txBody>
      </p:sp>
      <p:sp>
        <p:nvSpPr>
          <p:cNvPr id="15369" name="Rectangle 2132">
            <a:extLst>
              <a:ext uri="{FF2B5EF4-FFF2-40B4-BE49-F238E27FC236}">
                <a16:creationId xmlns:a16="http://schemas.microsoft.com/office/drawing/2014/main" id="{FDB4D7D3-F528-D546-A53B-616147868282}"/>
              </a:ext>
            </a:extLst>
          </p:cNvPr>
          <p:cNvSpPr>
            <a:spLocks noChangeAspect="1" noChangeArrowheads="1"/>
          </p:cNvSpPr>
          <p:nvPr/>
        </p:nvSpPr>
        <p:spPr bwMode="auto">
          <a:xfrm>
            <a:off x="0" y="0"/>
            <a:ext cx="25201563" cy="324056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70610" tIns="35305" rIns="70610" bIns="35305" anchor="ctr"/>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endParaRPr lang="it-IT" altLang="it-IT"/>
          </a:p>
        </p:txBody>
      </p:sp>
      <p:sp>
        <p:nvSpPr>
          <p:cNvPr id="15370" name="Text Box 2085">
            <a:extLst>
              <a:ext uri="{FF2B5EF4-FFF2-40B4-BE49-F238E27FC236}">
                <a16:creationId xmlns:a16="http://schemas.microsoft.com/office/drawing/2014/main" id="{E13959B3-7E4F-F541-AB8E-29316C3C76A3}"/>
              </a:ext>
            </a:extLst>
          </p:cNvPr>
          <p:cNvSpPr txBox="1">
            <a:spLocks noChangeArrowheads="1"/>
          </p:cNvSpPr>
          <p:nvPr/>
        </p:nvSpPr>
        <p:spPr bwMode="auto">
          <a:xfrm>
            <a:off x="8928100" y="19227800"/>
            <a:ext cx="7366000" cy="12530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77992" tIns="277992" rIns="277992" bIns="277992"/>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spcBef>
                <a:spcPct val="20000"/>
              </a:spcBef>
            </a:pPr>
            <a:r>
              <a:rPr lang="en-GB" altLang="it-IT" sz="2800" b="1" dirty="0">
                <a:solidFill>
                  <a:srgbClr val="FF0000"/>
                </a:solidFill>
                <a:latin typeface="Arial" panose="020B0604020202020204" pitchFamily="34" charset="0"/>
                <a:cs typeface="Arial" panose="020B0604020202020204" pitchFamily="34" charset="0"/>
              </a:rPr>
              <a:t>Main goals:</a:t>
            </a:r>
          </a:p>
          <a:p>
            <a:pPr>
              <a:spcBef>
                <a:spcPct val="20000"/>
              </a:spcBef>
            </a:pPr>
            <a:r>
              <a:rPr lang="en-GB" altLang="it-IT" sz="2400" dirty="0">
                <a:latin typeface="Arial" panose="020B0604020202020204" pitchFamily="34" charset="0"/>
                <a:cs typeface="Arial" panose="020B0604020202020204" pitchFamily="34" charset="0"/>
              </a:rPr>
              <a:t>→ </a:t>
            </a:r>
            <a:r>
              <a:rPr lang="en-GB" altLang="it-IT" sz="2400" b="1" dirty="0">
                <a:latin typeface="Arial" panose="020B0604020202020204" pitchFamily="34" charset="0"/>
                <a:cs typeface="Arial" panose="020B0604020202020204" pitchFamily="34" charset="0"/>
              </a:rPr>
              <a:t>1 Fast beam-abort </a:t>
            </a:r>
            <a:r>
              <a:rPr lang="en-GB" altLang="it-IT" sz="2400" dirty="0">
                <a:latin typeface="Arial" panose="020B0604020202020204" pitchFamily="34" charset="0"/>
                <a:cs typeface="Arial" panose="020B0604020202020204" pitchFamily="34" charset="0"/>
              </a:rPr>
              <a:t>signal to </a:t>
            </a:r>
            <a:r>
              <a:rPr lang="en-GB" altLang="it-IT" sz="2400" dirty="0" err="1">
                <a:latin typeface="Arial" panose="020B0604020202020204" pitchFamily="34" charset="0"/>
                <a:cs typeface="Arial" panose="020B0604020202020204" pitchFamily="34" charset="0"/>
              </a:rPr>
              <a:t>SuperKEKB</a:t>
            </a:r>
            <a:r>
              <a:rPr lang="en-GB" altLang="it-IT" sz="2400" dirty="0">
                <a:latin typeface="Arial" panose="020B0604020202020204" pitchFamily="34" charset="0"/>
                <a:cs typeface="Arial" panose="020B0604020202020204" pitchFamily="34" charset="0"/>
              </a:rPr>
              <a:t> in conditions potentially damaging for VXD sensors, Front End electronics and other components.  </a:t>
            </a:r>
          </a:p>
          <a:p>
            <a:pPr>
              <a:spcBef>
                <a:spcPct val="20000"/>
              </a:spcBef>
            </a:pPr>
            <a:r>
              <a:rPr lang="en-GB" altLang="it-IT" sz="2400" dirty="0">
                <a:latin typeface="Arial" panose="020B0604020202020204" pitchFamily="34" charset="0"/>
                <a:cs typeface="Arial" panose="020B0604020202020204" pitchFamily="34" charset="0"/>
              </a:rPr>
              <a:t>→ </a:t>
            </a:r>
            <a:r>
              <a:rPr lang="en-GB" altLang="it-IT" sz="2400" b="1" dirty="0">
                <a:latin typeface="Arial" panose="020B0604020202020204" pitchFamily="34" charset="0"/>
                <a:cs typeface="Arial" panose="020B0604020202020204" pitchFamily="34" charset="0"/>
              </a:rPr>
              <a:t>2 Real time monitoring of dose rate</a:t>
            </a:r>
          </a:p>
          <a:p>
            <a:pPr>
              <a:spcBef>
                <a:spcPct val="20000"/>
              </a:spcBef>
            </a:pPr>
            <a:r>
              <a:rPr lang="en-GB" altLang="it-IT" sz="2400" dirty="0">
                <a:latin typeface="Arial" panose="020B0604020202020204" pitchFamily="34" charset="0"/>
                <a:cs typeface="Arial" panose="020B0604020202020204" pitchFamily="34" charset="0"/>
              </a:rPr>
              <a:t>→</a:t>
            </a:r>
            <a:r>
              <a:rPr lang="en-GB" altLang="it-IT" sz="2400" b="1" dirty="0">
                <a:latin typeface="Arial" panose="020B0604020202020204" pitchFamily="34" charset="0"/>
                <a:cs typeface="Arial" panose="020B0604020202020204" pitchFamily="34" charset="0"/>
              </a:rPr>
              <a:t> 3 Integrated dose</a:t>
            </a:r>
            <a:endParaRPr lang="en-GB" altLang="it-IT" sz="2400" b="1" dirty="0">
              <a:solidFill>
                <a:srgbClr val="FF0000"/>
              </a:solidFill>
              <a:latin typeface="Arial" panose="020B0604020202020204" pitchFamily="34" charset="0"/>
              <a:cs typeface="Arial" panose="020B0604020202020204" pitchFamily="34" charset="0"/>
            </a:endParaRPr>
          </a:p>
          <a:p>
            <a:endParaRPr lang="en-GB" altLang="it-IT" sz="2400" b="1" dirty="0">
              <a:solidFill>
                <a:srgbClr val="FF0000"/>
              </a:solidFill>
              <a:latin typeface="Arial" panose="020B0604020202020204" pitchFamily="34" charset="0"/>
              <a:cs typeface="Arial" panose="020B0604020202020204" pitchFamily="34" charset="0"/>
            </a:endParaRPr>
          </a:p>
          <a:p>
            <a:r>
              <a:rPr lang="en-GB" altLang="it-IT" sz="2600" b="1" dirty="0">
                <a:solidFill>
                  <a:srgbClr val="FF0000"/>
                </a:solidFill>
                <a:latin typeface="Arial" panose="020B0604020202020204" pitchFamily="34" charset="0"/>
                <a:cs typeface="Arial" panose="020B0604020202020204" pitchFamily="34" charset="0"/>
              </a:rPr>
              <a:t>Electronics </a:t>
            </a:r>
            <a:endParaRPr lang="en-GB" altLang="it-IT" sz="2600" dirty="0">
              <a:latin typeface="Arial" panose="020B0604020202020204" pitchFamily="34" charset="0"/>
              <a:cs typeface="Arial" panose="020B0604020202020204" pitchFamily="34" charset="0"/>
            </a:endParaRPr>
          </a:p>
          <a:p>
            <a:r>
              <a:rPr lang="en-GB" altLang="it-IT" sz="1800" dirty="0">
                <a:latin typeface="Arial" panose="020B0604020202020204" pitchFamily="34" charset="0"/>
                <a:cs typeface="Arial" panose="020B0604020202020204" pitchFamily="34" charset="0"/>
              </a:rPr>
              <a:t>In collaboration with </a:t>
            </a:r>
            <a:r>
              <a:rPr lang="en-GB" altLang="it-IT" sz="1800" dirty="0" err="1">
                <a:latin typeface="Arial" panose="020B0604020202020204" pitchFamily="34" charset="0"/>
                <a:cs typeface="Arial" panose="020B0604020202020204" pitchFamily="34" charset="0"/>
              </a:rPr>
              <a:t>Elettra-Sincrotrone</a:t>
            </a:r>
            <a:r>
              <a:rPr lang="en-GB" altLang="it-IT" sz="1800" dirty="0">
                <a:latin typeface="Arial" panose="020B0604020202020204" pitchFamily="34" charset="0"/>
                <a:cs typeface="Arial" panose="020B0604020202020204" pitchFamily="34" charset="0"/>
              </a:rPr>
              <a:t> </a:t>
            </a:r>
            <a:r>
              <a:rPr lang="en-GB" altLang="it-IT" sz="1800" dirty="0" err="1">
                <a:latin typeface="Arial" panose="020B0604020202020204" pitchFamily="34" charset="0"/>
                <a:cs typeface="Arial" panose="020B0604020202020204" pitchFamily="34" charset="0"/>
              </a:rPr>
              <a:t>S.C.p.A</a:t>
            </a:r>
            <a:r>
              <a:rPr lang="en-GB" altLang="it-IT" sz="1800" dirty="0">
                <a:latin typeface="Arial" panose="020B0604020202020204" pitchFamily="34" charset="0"/>
                <a:cs typeface="Arial" panose="020B0604020202020204" pitchFamily="34" charset="0"/>
              </a:rPr>
              <a:t>. Trieste.</a:t>
            </a:r>
          </a:p>
          <a:p>
            <a:endParaRPr lang="en-GB" altLang="it-IT" sz="1800" dirty="0">
              <a:latin typeface="Arial" panose="020B0604020202020204" pitchFamily="34" charset="0"/>
              <a:cs typeface="Arial" panose="020B0604020202020204" pitchFamily="34" charset="0"/>
            </a:endParaRPr>
          </a:p>
          <a:p>
            <a:r>
              <a:rPr lang="en-GB" altLang="it-IT" sz="2400" dirty="0">
                <a:latin typeface="Arial" panose="020B0604020202020204" pitchFamily="34" charset="0"/>
                <a:cs typeface="Arial" panose="020B0604020202020204" pitchFamily="34" charset="0"/>
              </a:rPr>
              <a:t>Trans-impedance amplifiers. 16 bit ADC oversampling at 50 </a:t>
            </a:r>
            <a:r>
              <a:rPr lang="en-GB" altLang="it-IT" sz="2400" dirty="0" err="1">
                <a:latin typeface="Arial" panose="020B0604020202020204" pitchFamily="34" charset="0"/>
                <a:cs typeface="Arial" panose="020B0604020202020204" pitchFamily="34" charset="0"/>
              </a:rPr>
              <a:t>MHz.</a:t>
            </a:r>
            <a:r>
              <a:rPr lang="en-GB" altLang="it-IT" sz="2400" dirty="0">
                <a:latin typeface="Arial" panose="020B0604020202020204" pitchFamily="34" charset="0"/>
                <a:cs typeface="Arial" panose="020B0604020202020204" pitchFamily="34" charset="0"/>
              </a:rPr>
              <a:t> FPGA sums 500 samples and performs operations at 100 kHz. Data displayed at 10 Hz.</a:t>
            </a:r>
          </a:p>
          <a:p>
            <a:r>
              <a:rPr lang="en-US" sz="2400" dirty="0">
                <a:latin typeface="Arial" panose="020B0604020202020204" pitchFamily="34" charset="0"/>
                <a:cs typeface="Arial" panose="020B0604020202020204" pitchFamily="34" charset="0"/>
              </a:rPr>
              <a:t>High Voltage individually supplied to sensors.</a:t>
            </a:r>
          </a:p>
          <a:p>
            <a:r>
              <a:rPr lang="en-US" sz="2400" dirty="0">
                <a:latin typeface="Arial" panose="020B0604020202020204" pitchFamily="34" charset="0"/>
                <a:cs typeface="Arial" panose="020B0604020202020204" pitchFamily="34" charset="0"/>
              </a:rPr>
              <a:t>Three selectable current digitization ranges.</a:t>
            </a:r>
          </a:p>
          <a:p>
            <a:endParaRPr lang="en-US" altLang="it-IT" sz="2400" dirty="0">
              <a:latin typeface="Arial" panose="020B0604020202020204" pitchFamily="34" charset="0"/>
              <a:cs typeface="Arial" panose="020B0604020202020204" pitchFamily="34" charset="0"/>
            </a:endParaRPr>
          </a:p>
          <a:p>
            <a:endParaRPr lang="en-GB" altLang="it-IT" sz="2400" dirty="0">
              <a:latin typeface="Arial" panose="020B0604020202020204" pitchFamily="34" charset="0"/>
              <a:cs typeface="Arial" panose="020B0604020202020204" pitchFamily="34" charset="0"/>
            </a:endParaRPr>
          </a:p>
          <a:p>
            <a:endParaRPr lang="en-GB" altLang="it-IT" sz="2400" dirty="0">
              <a:latin typeface="Arial" panose="020B0604020202020204" pitchFamily="34" charset="0"/>
              <a:cs typeface="Arial" panose="020B0604020202020204" pitchFamily="34" charset="0"/>
            </a:endParaRPr>
          </a:p>
          <a:p>
            <a:endParaRPr lang="en-GB" altLang="it-IT" sz="2400" dirty="0">
              <a:latin typeface="Arial" panose="020B0604020202020204" pitchFamily="34" charset="0"/>
              <a:cs typeface="Arial" panose="020B0604020202020204" pitchFamily="34" charset="0"/>
            </a:endParaRPr>
          </a:p>
          <a:p>
            <a:endParaRPr lang="en-GB" altLang="it-IT" sz="2400" dirty="0">
              <a:latin typeface="Arial" panose="020B0604020202020204" pitchFamily="34" charset="0"/>
              <a:cs typeface="Arial" panose="020B0604020202020204" pitchFamily="34" charset="0"/>
            </a:endParaRPr>
          </a:p>
          <a:p>
            <a:endParaRPr lang="en-GB" altLang="it-IT" sz="2400" dirty="0">
              <a:latin typeface="Arial" panose="020B0604020202020204" pitchFamily="34" charset="0"/>
              <a:cs typeface="Arial" panose="020B0604020202020204" pitchFamily="34" charset="0"/>
            </a:endParaRPr>
          </a:p>
          <a:p>
            <a:endParaRPr lang="en-GB" altLang="it-IT" sz="2400" dirty="0">
              <a:latin typeface="Arial" panose="020B0604020202020204" pitchFamily="34" charset="0"/>
              <a:cs typeface="Arial" panose="020B0604020202020204" pitchFamily="34" charset="0"/>
            </a:endParaRPr>
          </a:p>
          <a:p>
            <a:endParaRPr lang="en-GB" altLang="it-IT" sz="1800" dirty="0">
              <a:latin typeface="Arial" panose="020B0604020202020204" pitchFamily="34" charset="0"/>
              <a:cs typeface="Arial" panose="020B0604020202020204" pitchFamily="34" charset="0"/>
            </a:endParaRPr>
          </a:p>
          <a:p>
            <a:r>
              <a:rPr lang="en-GB" altLang="it-IT" sz="1800" dirty="0">
                <a:latin typeface="Arial" panose="020B0604020202020204" pitchFamily="34" charset="0"/>
                <a:cs typeface="Arial" panose="020B0604020202020204" pitchFamily="34" charset="0"/>
              </a:rPr>
              <a:t>2 Diamond</a:t>
            </a:r>
          </a:p>
          <a:p>
            <a:r>
              <a:rPr lang="en-GB" altLang="it-IT" sz="1800" dirty="0">
                <a:latin typeface="Arial" panose="020B0604020202020204" pitchFamily="34" charset="0"/>
                <a:cs typeface="Arial" panose="020B0604020202020204" pitchFamily="34" charset="0"/>
              </a:rPr>
              <a:t>Control </a:t>
            </a:r>
          </a:p>
          <a:p>
            <a:r>
              <a:rPr lang="en-GB" altLang="it-IT" sz="1800" dirty="0">
                <a:latin typeface="Arial" panose="020B0604020202020204" pitchFamily="34" charset="0"/>
                <a:cs typeface="Arial" panose="020B0604020202020204" pitchFamily="34" charset="0"/>
              </a:rPr>
              <a:t>Units </a:t>
            </a:r>
          </a:p>
          <a:p>
            <a:r>
              <a:rPr lang="en-GB" altLang="it-IT" sz="1800" dirty="0">
                <a:latin typeface="Arial" panose="020B0604020202020204" pitchFamily="34" charset="0"/>
                <a:cs typeface="Arial" panose="020B0604020202020204" pitchFamily="34" charset="0"/>
              </a:rPr>
              <a:t>(DCU)</a:t>
            </a:r>
          </a:p>
        </p:txBody>
      </p:sp>
      <p:pic>
        <p:nvPicPr>
          <p:cNvPr id="15371" name="Picture 10" descr="DSCN0157_telescopio_dimostratore">
            <a:extLst>
              <a:ext uri="{FF2B5EF4-FFF2-40B4-BE49-F238E27FC236}">
                <a16:creationId xmlns:a16="http://schemas.microsoft.com/office/drawing/2014/main" id="{A82A5E21-23F2-1745-A5E9-1597562F37F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6413" y="12314238"/>
            <a:ext cx="4076700"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95" name="Text Box 2085">
            <a:extLst>
              <a:ext uri="{FF2B5EF4-FFF2-40B4-BE49-F238E27FC236}">
                <a16:creationId xmlns:a16="http://schemas.microsoft.com/office/drawing/2014/main" id="{0561DB29-5A0D-CC4E-A33C-CD299096EC9C}"/>
              </a:ext>
            </a:extLst>
          </p:cNvPr>
          <p:cNvSpPr txBox="1">
            <a:spLocks noChangeArrowheads="1"/>
          </p:cNvSpPr>
          <p:nvPr/>
        </p:nvSpPr>
        <p:spPr bwMode="auto">
          <a:xfrm>
            <a:off x="8920163" y="6189663"/>
            <a:ext cx="7366000" cy="126047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277992" tIns="277992" rIns="288000" bIns="277992"/>
          <a:lstStyle>
            <a:lvl1pPr marL="285750" indent="-285750" eaLnBrk="0" hangingPunct="0">
              <a:defRPr sz="1900">
                <a:solidFill>
                  <a:schemeClr val="tx1"/>
                </a:solidFill>
                <a:latin typeface="Times New Roman" pitchFamily="2" charset="0"/>
                <a:ea typeface="ＭＳ Ｐゴシック" panose="020B0600070205080204" pitchFamily="34" charset="-128"/>
              </a:defRPr>
            </a:lvl1pPr>
            <a:lvl2pPr marL="914400" indent="-45720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spcBef>
                <a:spcPct val="20000"/>
              </a:spcBef>
            </a:pPr>
            <a:r>
              <a:rPr lang="en-GB" altLang="it-IT" sz="2800" b="1" dirty="0">
                <a:solidFill>
                  <a:srgbClr val="FF0000"/>
                </a:solidFill>
                <a:latin typeface="Arial" panose="020B0604020202020204" pitchFamily="34" charset="0"/>
                <a:cs typeface="Arial" panose="020B0604020202020204" pitchFamily="34" charset="0"/>
              </a:rPr>
              <a:t>Diamond sensors</a:t>
            </a:r>
          </a:p>
          <a:p>
            <a:pPr marL="0" indent="0">
              <a:spcBef>
                <a:spcPct val="20000"/>
              </a:spcBef>
            </a:pPr>
            <a:r>
              <a:rPr lang="en-GB" altLang="it-IT" sz="2400" dirty="0">
                <a:latin typeface="Arial" panose="020B0604020202020204" pitchFamily="34" charset="0"/>
                <a:cs typeface="Arial" panose="020B0604020202020204" pitchFamily="34" charset="0"/>
              </a:rPr>
              <a:t>Radiation-hard single-crystal Chemical Vapour Deposition diamond sensors 4.5x4.5x0.5 mm</a:t>
            </a:r>
            <a:r>
              <a:rPr lang="en-GB" altLang="it-IT" sz="2400" baseline="30000" dirty="0">
                <a:latin typeface="Arial" panose="020B0604020202020204" pitchFamily="34" charset="0"/>
                <a:cs typeface="Arial" panose="020B0604020202020204" pitchFamily="34" charset="0"/>
              </a:rPr>
              <a:t>3  </a:t>
            </a:r>
            <a:r>
              <a:rPr lang="en-GB" altLang="it-IT" sz="2400" dirty="0">
                <a:latin typeface="Arial" panose="020B0604020202020204" pitchFamily="34" charset="0"/>
                <a:cs typeface="Arial" panose="020B0604020202020204" pitchFamily="34" charset="0"/>
              </a:rPr>
              <a:t>mounted in a compact and shielded package</a:t>
            </a:r>
            <a:r>
              <a:rPr lang="en-GB" altLang="it-IT" sz="2400" baseline="30000" dirty="0">
                <a:latin typeface="Arial" panose="020B0604020202020204" pitchFamily="34" charset="0"/>
                <a:cs typeface="Arial" panose="020B0604020202020204" pitchFamily="34" charset="0"/>
              </a:rPr>
              <a:t> </a:t>
            </a:r>
            <a:r>
              <a:rPr lang="en-GB" altLang="it-IT" sz="2400" dirty="0">
                <a:latin typeface="Arial" panose="020B0604020202020204" pitchFamily="34" charset="0"/>
                <a:cs typeface="Arial" panose="020B0604020202020204" pitchFamily="34" charset="0"/>
              </a:rPr>
              <a:t>18x12x3.1 mm</a:t>
            </a:r>
            <a:r>
              <a:rPr lang="en-GB" altLang="it-IT" sz="2400" baseline="30000" dirty="0">
                <a:latin typeface="Arial" panose="020B0604020202020204" pitchFamily="34" charset="0"/>
                <a:cs typeface="Arial" panose="020B0604020202020204" pitchFamily="34" charset="0"/>
              </a:rPr>
              <a:t>3</a:t>
            </a:r>
          </a:p>
          <a:p>
            <a:pPr marL="0" indent="0">
              <a:spcBef>
                <a:spcPct val="20000"/>
              </a:spcBef>
            </a:pPr>
            <a:endParaRPr lang="en-GB" altLang="it-IT" sz="2000" dirty="0">
              <a:latin typeface="Arial" panose="020B0604020202020204" pitchFamily="34" charset="0"/>
              <a:cs typeface="Arial" panose="020B0604020202020204" pitchFamily="34" charset="0"/>
            </a:endParaRPr>
          </a:p>
          <a:p>
            <a:pPr marL="0" indent="0">
              <a:spcBef>
                <a:spcPct val="20000"/>
              </a:spcBef>
            </a:pPr>
            <a:r>
              <a:rPr lang="en-GB" altLang="it-IT" sz="2000" dirty="0">
                <a:latin typeface="Arial" panose="020B0604020202020204" pitchFamily="34" charset="0"/>
                <a:cs typeface="Arial" panose="020B0604020202020204" pitchFamily="34" charset="0"/>
              </a:rPr>
              <a:t>8 now in use for Phase 2 </a:t>
            </a:r>
          </a:p>
          <a:p>
            <a:pPr>
              <a:spcBef>
                <a:spcPct val="20000"/>
              </a:spcBef>
            </a:pPr>
            <a:r>
              <a:rPr lang="en-GB" altLang="it-IT" sz="2000" dirty="0">
                <a:latin typeface="Arial" panose="020B0604020202020204" pitchFamily="34" charset="0"/>
                <a:cs typeface="Arial" panose="020B0604020202020204" pitchFamily="34" charset="0"/>
              </a:rPr>
              <a:t>20 for Phase 3:</a:t>
            </a:r>
          </a:p>
          <a:p>
            <a:pPr>
              <a:spcBef>
                <a:spcPct val="20000"/>
              </a:spcBef>
            </a:pPr>
            <a:r>
              <a:rPr lang="en-GB" altLang="it-IT" sz="2000" dirty="0">
                <a:latin typeface="Arial" panose="020B0604020202020204" pitchFamily="34" charset="0"/>
                <a:cs typeface="Arial" panose="020B0604020202020204" pitchFamily="34" charset="0"/>
              </a:rPr>
              <a:t>	12 already installed, 8 in June 2018</a:t>
            </a:r>
          </a:p>
          <a:p>
            <a:pPr>
              <a:spcBef>
                <a:spcPct val="20000"/>
              </a:spcBef>
            </a:pPr>
            <a:r>
              <a:rPr lang="en-GB" altLang="it-IT" sz="2600" b="1" dirty="0">
                <a:solidFill>
                  <a:srgbClr val="FF0000"/>
                </a:solidFill>
                <a:latin typeface="Arial" panose="020B0604020202020204" pitchFamily="34" charset="0"/>
                <a:cs typeface="Arial" panose="020B0604020202020204" pitchFamily="34" charset="0"/>
              </a:rPr>
              <a:t>Characterization and calibration</a:t>
            </a:r>
          </a:p>
          <a:p>
            <a:pPr>
              <a:spcBef>
                <a:spcPct val="20000"/>
              </a:spcBef>
            </a:pPr>
            <a:r>
              <a:rPr lang="en-GB" altLang="it-IT" sz="2400" dirty="0">
                <a:latin typeface="Arial" panose="020B0604020202020204" pitchFamily="34" charset="0"/>
                <a:cs typeface="Arial" panose="020B0604020202020204" pitchFamily="34" charset="0"/>
              </a:rPr>
              <a:t>0 – “dark” I-V </a:t>
            </a:r>
            <a:r>
              <a:rPr lang="en-US" altLang="ja-JP" sz="2400" dirty="0">
                <a:solidFill>
                  <a:srgbClr val="000000"/>
                </a:solidFill>
                <a:latin typeface="Arial" panose="020B0604020202020204" pitchFamily="34" charset="0"/>
                <a:cs typeface="Arial" panose="020B0604020202020204" pitchFamily="34" charset="0"/>
              </a:rPr>
              <a:t>&lt;1 </a:t>
            </a:r>
            <a:r>
              <a:rPr lang="en-US" altLang="ja-JP" sz="2400" dirty="0" err="1">
                <a:solidFill>
                  <a:srgbClr val="000000"/>
                </a:solidFill>
                <a:latin typeface="Arial" panose="020B0604020202020204" pitchFamily="34" charset="0"/>
                <a:cs typeface="Arial" panose="020B0604020202020204" pitchFamily="34" charset="0"/>
              </a:rPr>
              <a:t>pA</a:t>
            </a:r>
            <a:r>
              <a:rPr lang="en-US" altLang="ja-JP" sz="2400" dirty="0">
                <a:solidFill>
                  <a:srgbClr val="000000"/>
                </a:solidFill>
                <a:latin typeface="Arial" panose="020B0604020202020204" pitchFamily="34" charset="0"/>
                <a:cs typeface="Arial" panose="020B0604020202020204" pitchFamily="34" charset="0"/>
              </a:rPr>
              <a:t> up to 500V &amp; </a:t>
            </a:r>
            <a:r>
              <a:rPr lang="en-US" altLang="ja-JP" sz="2400" dirty="0">
                <a:latin typeface="Arial" panose="020B0604020202020204" pitchFamily="34" charset="0"/>
                <a:cs typeface="Arial" panose="020B0604020202020204" pitchFamily="34" charset="0"/>
              </a:rPr>
              <a:t>I-V with light exposure </a:t>
            </a:r>
            <a:endParaRPr lang="en-GB" altLang="it-IT" sz="2400" dirty="0">
              <a:latin typeface="Arial" panose="020B0604020202020204" pitchFamily="34" charset="0"/>
              <a:cs typeface="Arial" panose="020B0604020202020204" pitchFamily="34" charset="0"/>
            </a:endParaRPr>
          </a:p>
          <a:p>
            <a:pPr>
              <a:spcBef>
                <a:spcPct val="20000"/>
              </a:spcBef>
            </a:pPr>
            <a:r>
              <a:rPr lang="en-GB" altLang="it-IT" sz="2400" dirty="0">
                <a:latin typeface="Arial" panose="020B0604020202020204" pitchFamily="34" charset="0"/>
                <a:cs typeface="Arial" panose="020B0604020202020204" pitchFamily="34" charset="0"/>
              </a:rPr>
              <a:t>1 – TCT </a:t>
            </a:r>
            <a:r>
              <a:rPr lang="en-US" altLang="it-IT" sz="2400" dirty="0">
                <a:latin typeface="Arial" panose="020B0604020202020204" pitchFamily="34" charset="0"/>
                <a:cs typeface="Arial" panose="020B0604020202020204" pitchFamily="34" charset="0"/>
              </a:rPr>
              <a:t>transient current technique with α source for charge collection efficiency (</a:t>
            </a:r>
            <a:r>
              <a:rPr lang="en-GB" altLang="it-IT" sz="2400" dirty="0">
                <a:latin typeface="Arial" panose="020B0604020202020204" pitchFamily="34" charset="0"/>
                <a:cs typeface="Arial" panose="020B0604020202020204" pitchFamily="34" charset="0"/>
              </a:rPr>
              <a:t>CCE)</a:t>
            </a:r>
          </a:p>
          <a:p>
            <a:pPr>
              <a:spcBef>
                <a:spcPct val="20000"/>
              </a:spcBef>
            </a:pPr>
            <a:r>
              <a:rPr lang="en-GB" altLang="it-IT" sz="2400" dirty="0">
                <a:latin typeface="Arial" panose="020B0604020202020204" pitchFamily="34" charset="0"/>
                <a:cs typeface="Arial" panose="020B0604020202020204" pitchFamily="34" charset="0"/>
              </a:rPr>
              <a:t>2 – </a:t>
            </a:r>
            <a:r>
              <a:rPr lang="en-US" altLang="ja-JP" sz="2400" dirty="0">
                <a:latin typeface="Arial" panose="020B0604020202020204" pitchFamily="34" charset="0"/>
                <a:cs typeface="Arial" panose="020B0604020202020204" pitchFamily="34" charset="0"/>
              </a:rPr>
              <a:t>β source vs distance + FLUKA simulation</a:t>
            </a:r>
          </a:p>
          <a:p>
            <a:pPr>
              <a:spcBef>
                <a:spcPct val="20000"/>
              </a:spcBef>
            </a:pPr>
            <a:r>
              <a:rPr lang="en-US" altLang="it-IT" sz="2400" dirty="0">
                <a:latin typeface="Arial" panose="020B0604020202020204" pitchFamily="34" charset="0"/>
                <a:cs typeface="Arial" panose="020B0604020202020204" pitchFamily="34" charset="0"/>
              </a:rPr>
              <a:t>3 </a:t>
            </a:r>
            <a:r>
              <a:rPr lang="en-GB" altLang="it-IT"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 Long time &gt; 1⨉10</a:t>
            </a:r>
            <a:r>
              <a:rPr lang="en-US" altLang="ja-JP" sz="2400" baseline="30000" dirty="0">
                <a:latin typeface="Arial" panose="020B0604020202020204" pitchFamily="34" charset="0"/>
                <a:cs typeface="Arial" panose="020B0604020202020204" pitchFamily="34" charset="0"/>
              </a:rPr>
              <a:t>5</a:t>
            </a:r>
            <a:r>
              <a:rPr lang="en-US" altLang="ja-JP" sz="2400" dirty="0">
                <a:latin typeface="Arial" panose="020B0604020202020204" pitchFamily="34" charset="0"/>
                <a:cs typeface="Arial" panose="020B0604020202020204" pitchFamily="34" charset="0"/>
              </a:rPr>
              <a:t>s stability with β </a:t>
            </a:r>
            <a:r>
              <a:rPr lang="en-US" altLang="ja-JP" sz="2400" dirty="0" err="1">
                <a:latin typeface="Arial" panose="020B0604020202020204" pitchFamily="34" charset="0"/>
                <a:cs typeface="Arial" panose="020B0604020202020204" pitchFamily="34" charset="0"/>
              </a:rPr>
              <a:t>souce</a:t>
            </a:r>
            <a:endParaRPr lang="en-US" altLang="ja-JP" sz="2400" dirty="0">
              <a:latin typeface="Arial" panose="020B0604020202020204" pitchFamily="34" charset="0"/>
              <a:cs typeface="Arial" panose="020B0604020202020204" pitchFamily="34" charset="0"/>
            </a:endParaRPr>
          </a:p>
          <a:p>
            <a:pPr>
              <a:spcBef>
                <a:spcPct val="20000"/>
              </a:spcBef>
            </a:pPr>
            <a:r>
              <a:rPr lang="en-US" altLang="it-IT" sz="2400" dirty="0">
                <a:latin typeface="Arial" panose="020B0604020202020204" pitchFamily="34" charset="0"/>
                <a:cs typeface="Arial" panose="020B0604020202020204" pitchFamily="34" charset="0"/>
              </a:rPr>
              <a:t>4 </a:t>
            </a:r>
            <a:r>
              <a:rPr lang="en-GB" altLang="it-IT" sz="2400" dirty="0">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 </a:t>
            </a:r>
            <a:r>
              <a:rPr lang="en-US" altLang="ja-JP" sz="2400" dirty="0" err="1">
                <a:latin typeface="Arial" panose="020B0604020202020204" pitchFamily="34" charset="0"/>
                <a:cs typeface="Arial" panose="020B0604020202020204" pitchFamily="34" charset="0"/>
              </a:rPr>
              <a:t>Radiochromic</a:t>
            </a:r>
            <a:r>
              <a:rPr lang="en-US" altLang="ja-JP" sz="2400" dirty="0">
                <a:latin typeface="Arial" panose="020B0604020202020204" pitchFamily="34" charset="0"/>
                <a:cs typeface="Arial" panose="020B0604020202020204" pitchFamily="34" charset="0"/>
              </a:rPr>
              <a:t> films comparison</a:t>
            </a: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endParaRPr lang="en-GB" altLang="it-IT" sz="2800" b="1" dirty="0">
              <a:solidFill>
                <a:srgbClr val="FF0000"/>
              </a:solidFill>
              <a:latin typeface="Arial" panose="020B0604020202020204" pitchFamily="34" charset="0"/>
              <a:cs typeface="Arial" panose="020B0604020202020204" pitchFamily="34" charset="0"/>
            </a:endParaRPr>
          </a:p>
          <a:p>
            <a:endParaRPr lang="en-GB" altLang="it-IT" sz="3200" dirty="0">
              <a:latin typeface="Arial" panose="020B0604020202020204" pitchFamily="34" charset="0"/>
              <a:cs typeface="Arial" panose="020B0604020202020204" pitchFamily="34" charset="0"/>
            </a:endParaRPr>
          </a:p>
          <a:p>
            <a:pPr>
              <a:spcBef>
                <a:spcPct val="20000"/>
              </a:spcBef>
            </a:pPr>
            <a:endParaRPr lang="en-GB" altLang="it-IT" sz="2400" b="1" dirty="0">
              <a:solidFill>
                <a:srgbClr val="FF0000"/>
              </a:solidFill>
              <a:latin typeface="Arial" panose="020B0604020202020204" pitchFamily="34" charset="0"/>
              <a:cs typeface="Arial" panose="020B0604020202020204" pitchFamily="34" charset="0"/>
            </a:endParaRPr>
          </a:p>
          <a:p>
            <a:pPr>
              <a:spcBef>
                <a:spcPct val="20000"/>
              </a:spcBef>
            </a:pPr>
            <a:endParaRPr lang="en-GB" altLang="it-IT" sz="2400" b="1" dirty="0">
              <a:solidFill>
                <a:srgbClr val="FF0000"/>
              </a:solidFill>
              <a:latin typeface="Arial" panose="020B0604020202020204" pitchFamily="34" charset="0"/>
              <a:cs typeface="Arial" panose="020B0604020202020204" pitchFamily="34" charset="0"/>
            </a:endParaRPr>
          </a:p>
        </p:txBody>
      </p:sp>
      <p:pic>
        <p:nvPicPr>
          <p:cNvPr id="15373" name="図 8">
            <a:extLst>
              <a:ext uri="{FF2B5EF4-FFF2-40B4-BE49-F238E27FC236}">
                <a16:creationId xmlns:a16="http://schemas.microsoft.com/office/drawing/2014/main" id="{DE8141E3-8745-8649-8C4B-F7549A8F9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0" y="2195513"/>
            <a:ext cx="1766888"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57" descr="Screen Shot 2014-06-17 at 12.16.23.png">
            <a:extLst>
              <a:ext uri="{FF2B5EF4-FFF2-40B4-BE49-F238E27FC236}">
                <a16:creationId xmlns:a16="http://schemas.microsoft.com/office/drawing/2014/main" id="{DC78872D-6636-1441-997C-261C6BC764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450" y="65088"/>
            <a:ext cx="44084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58" descr="Screen Shot 2014-06-17 at 12.23.39.png">
            <a:extLst>
              <a:ext uri="{FF2B5EF4-FFF2-40B4-BE49-F238E27FC236}">
                <a16:creationId xmlns:a16="http://schemas.microsoft.com/office/drawing/2014/main" id="{664F0985-B9E2-AF40-B343-1ECBB6CFE8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474363" y="22225"/>
            <a:ext cx="1592262"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2085">
            <a:extLst>
              <a:ext uri="{FF2B5EF4-FFF2-40B4-BE49-F238E27FC236}">
                <a16:creationId xmlns:a16="http://schemas.microsoft.com/office/drawing/2014/main" id="{90DD5211-6B56-AA4F-90AA-241EEC4004B3}"/>
              </a:ext>
            </a:extLst>
          </p:cNvPr>
          <p:cNvSpPr txBox="1">
            <a:spLocks noChangeArrowheads="1"/>
          </p:cNvSpPr>
          <p:nvPr/>
        </p:nvSpPr>
        <p:spPr bwMode="auto">
          <a:xfrm>
            <a:off x="928688" y="22683788"/>
            <a:ext cx="7366000" cy="90011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277992" tIns="277992" rIns="277992" bIns="277992"/>
          <a:lstStyle>
            <a:lvl1pPr marL="285750" indent="-285750"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spcBef>
                <a:spcPct val="20000"/>
              </a:spcBef>
            </a:pPr>
            <a:r>
              <a:rPr lang="en-GB" altLang="it-IT" sz="2800" b="1" dirty="0">
                <a:solidFill>
                  <a:srgbClr val="FF0000"/>
                </a:solidFill>
                <a:latin typeface="Arial" panose="020B0604020202020204" pitchFamily="34" charset="0"/>
                <a:cs typeface="Arial" panose="020B0604020202020204" pitchFamily="34" charset="0"/>
              </a:rPr>
              <a:t>Radiation monitoring</a:t>
            </a:r>
            <a:endParaRPr lang="en-GB" altLang="it-IT" sz="2000" dirty="0">
              <a:solidFill>
                <a:srgbClr val="000000"/>
              </a:solidFill>
              <a:latin typeface="Arial" panose="020B0604020202020204" pitchFamily="34" charset="0"/>
              <a:cs typeface="Arial" panose="020B0604020202020204" pitchFamily="34" charset="0"/>
            </a:endParaRPr>
          </a:p>
          <a:p>
            <a:pPr marL="0" indent="0">
              <a:spcBef>
                <a:spcPct val="20000"/>
              </a:spcBef>
            </a:pPr>
            <a:r>
              <a:rPr lang="en-GB" altLang="it-IT" sz="2400" b="1" dirty="0">
                <a:latin typeface="Arial" panose="020B0604020202020204" pitchFamily="34" charset="0"/>
                <a:cs typeface="Arial" panose="020B0604020202020204" pitchFamily="34" charset="0"/>
              </a:rPr>
              <a:t>Belle II vertex detector (VXD): </a:t>
            </a:r>
          </a:p>
          <a:p>
            <a:pPr>
              <a:spcBef>
                <a:spcPct val="20000"/>
              </a:spcBef>
              <a:buFont typeface="Arial" panose="020B0604020202020204" pitchFamily="34" charset="0"/>
              <a:buChar char="•"/>
            </a:pPr>
            <a:r>
              <a:rPr lang="en-GB" altLang="it-IT" sz="2400" b="1" dirty="0">
                <a:latin typeface="Arial" panose="020B0604020202020204" pitchFamily="34" charset="0"/>
                <a:cs typeface="Arial" panose="020B0604020202020204" pitchFamily="34" charset="0"/>
              </a:rPr>
              <a:t>PXD</a:t>
            </a:r>
            <a:r>
              <a:rPr lang="en-GB" altLang="it-IT" sz="2400" dirty="0">
                <a:latin typeface="Arial" panose="020B0604020202020204" pitchFamily="34" charset="0"/>
                <a:cs typeface="Arial" panose="020B0604020202020204" pitchFamily="34" charset="0"/>
              </a:rPr>
              <a:t>: pixel detector,</a:t>
            </a:r>
            <a:r>
              <a:rPr lang="en-GB" altLang="it-IT" sz="2400" dirty="0">
                <a:solidFill>
                  <a:srgbClr val="000000"/>
                </a:solidFill>
                <a:latin typeface="Arial" panose="020B0604020202020204" pitchFamily="34" charset="0"/>
                <a:cs typeface="Arial" panose="020B0604020202020204" pitchFamily="34" charset="0"/>
              </a:rPr>
              <a:t> 2 layers of DEPFET pixels </a:t>
            </a:r>
          </a:p>
          <a:p>
            <a:pPr>
              <a:spcBef>
                <a:spcPct val="20000"/>
              </a:spcBef>
              <a:buFont typeface="Arial" panose="020B0604020202020204" pitchFamily="34" charset="0"/>
              <a:buChar char="•"/>
            </a:pPr>
            <a:r>
              <a:rPr lang="en-GB" altLang="it-IT" sz="2400" b="1" dirty="0">
                <a:latin typeface="Arial" panose="020B0604020202020204" pitchFamily="34" charset="0"/>
                <a:cs typeface="Arial" panose="020B0604020202020204" pitchFamily="34" charset="0"/>
              </a:rPr>
              <a:t>SVD:</a:t>
            </a:r>
            <a:r>
              <a:rPr lang="en-GB" altLang="it-IT" sz="2400" dirty="0">
                <a:latin typeface="Arial" panose="020B0604020202020204" pitchFamily="34" charset="0"/>
                <a:cs typeface="Arial" panose="020B0604020202020204" pitchFamily="34" charset="0"/>
              </a:rPr>
              <a:t> silicon-strip vertex detector, </a:t>
            </a:r>
            <a:r>
              <a:rPr lang="en-GB" altLang="it-IT" sz="2400" dirty="0">
                <a:solidFill>
                  <a:srgbClr val="000000"/>
                </a:solidFill>
                <a:latin typeface="Arial" panose="020B0604020202020204" pitchFamily="34" charset="0"/>
                <a:cs typeface="Arial" panose="020B0604020202020204" pitchFamily="34" charset="0"/>
              </a:rPr>
              <a:t>4 layers </a:t>
            </a:r>
            <a:r>
              <a:rPr lang="en-GB" altLang="it-IT" sz="2400" dirty="0">
                <a:latin typeface="Arial" panose="020B0604020202020204" pitchFamily="34" charset="0"/>
                <a:cs typeface="Arial" panose="020B0604020202020204" pitchFamily="34" charset="0"/>
              </a:rPr>
              <a:t>of double-sided silicon strips</a:t>
            </a:r>
          </a:p>
          <a:p>
            <a:pPr marL="0" indent="0">
              <a:spcBef>
                <a:spcPct val="20000"/>
              </a:spcBef>
            </a:pPr>
            <a:r>
              <a:rPr lang="en-GB" altLang="it-IT" sz="2400" b="1" dirty="0">
                <a:latin typeface="Arial" panose="020B0604020202020204" pitchFamily="34" charset="0"/>
                <a:cs typeface="Arial" panose="020B0604020202020204" pitchFamily="34" charset="0"/>
              </a:rPr>
              <a:t>Monitoring: 20 diamonds </a:t>
            </a:r>
            <a:endParaRPr lang="en-GB" altLang="it-IT" sz="2200" dirty="0">
              <a:latin typeface="Arial" panose="020B0604020202020204" pitchFamily="34" charset="0"/>
              <a:cs typeface="Arial" panose="020B0604020202020204" pitchFamily="34" charset="0"/>
            </a:endParaRPr>
          </a:p>
          <a:p>
            <a:pPr>
              <a:spcBef>
                <a:spcPct val="20000"/>
              </a:spcBef>
            </a:pPr>
            <a:endParaRPr lang="en-GB" altLang="it-IT" sz="2200" dirty="0">
              <a:latin typeface="Arial" panose="020B0604020202020204" pitchFamily="34" charset="0"/>
              <a:cs typeface="Arial" panose="020B0604020202020204" pitchFamily="34" charset="0"/>
            </a:endParaRPr>
          </a:p>
          <a:p>
            <a:pPr>
              <a:spcBef>
                <a:spcPct val="20000"/>
              </a:spcBef>
            </a:pPr>
            <a:endParaRPr lang="en-GB" altLang="it-IT" sz="2200" dirty="0">
              <a:latin typeface="Arial" panose="020B0604020202020204" pitchFamily="34" charset="0"/>
              <a:cs typeface="Arial" panose="020B0604020202020204" pitchFamily="34" charset="0"/>
            </a:endParaRPr>
          </a:p>
          <a:p>
            <a:pPr>
              <a:spcBef>
                <a:spcPct val="20000"/>
              </a:spcBef>
            </a:pPr>
            <a:endParaRPr lang="en-GB" altLang="it-IT" sz="2200" dirty="0">
              <a:latin typeface="Arial" panose="020B0604020202020204" pitchFamily="34" charset="0"/>
              <a:cs typeface="Arial" panose="020B0604020202020204" pitchFamily="34" charset="0"/>
            </a:endParaRPr>
          </a:p>
          <a:p>
            <a:pPr>
              <a:spcBef>
                <a:spcPct val="20000"/>
              </a:spcBef>
            </a:pPr>
            <a:endParaRPr lang="en-GB" altLang="it-IT" sz="2200" dirty="0">
              <a:latin typeface="Arial" panose="020B0604020202020204" pitchFamily="34" charset="0"/>
              <a:cs typeface="Arial" panose="020B0604020202020204" pitchFamily="34" charset="0"/>
            </a:endParaRPr>
          </a:p>
          <a:p>
            <a:pPr>
              <a:spcBef>
                <a:spcPct val="20000"/>
              </a:spcBef>
            </a:pPr>
            <a:endParaRPr lang="en-GB" altLang="it-IT" sz="2200" dirty="0">
              <a:latin typeface="Arial" panose="020B0604020202020204" pitchFamily="34" charset="0"/>
              <a:cs typeface="Arial" panose="020B0604020202020204" pitchFamily="34" charset="0"/>
            </a:endParaRPr>
          </a:p>
          <a:p>
            <a:pPr>
              <a:spcBef>
                <a:spcPct val="20000"/>
              </a:spcBef>
            </a:pPr>
            <a:endParaRPr lang="en-GB" altLang="it-IT" sz="2200" dirty="0">
              <a:latin typeface="Arial" panose="020B0604020202020204" pitchFamily="34" charset="0"/>
              <a:cs typeface="Arial" panose="020B0604020202020204" pitchFamily="34" charset="0"/>
            </a:endParaRPr>
          </a:p>
          <a:p>
            <a:pPr>
              <a:spcBef>
                <a:spcPct val="20000"/>
              </a:spcBef>
            </a:pPr>
            <a:r>
              <a:rPr lang="en-GB" altLang="it-IT" sz="2400" b="1" dirty="0">
                <a:solidFill>
                  <a:srgbClr val="FF0000"/>
                </a:solidFill>
                <a:latin typeface="Arial" panose="020B0604020202020204" pitchFamily="34" charset="0"/>
                <a:cs typeface="Arial" panose="020B0604020202020204" pitchFamily="34" charset="0"/>
              </a:rPr>
              <a:t>During Phase 2: </a:t>
            </a:r>
            <a:r>
              <a:rPr lang="en-GB" altLang="it-IT" sz="2400" dirty="0">
                <a:latin typeface="Arial" panose="020B0604020202020204" pitchFamily="34" charset="0"/>
                <a:cs typeface="Arial" panose="020B0604020202020204" pitchFamily="34" charset="0"/>
              </a:rPr>
              <a:t>horizontal sector of VXD</a:t>
            </a:r>
          </a:p>
          <a:p>
            <a:pPr>
              <a:spcBef>
                <a:spcPct val="20000"/>
              </a:spcBef>
            </a:pPr>
            <a:r>
              <a:rPr lang="en-GB" altLang="it-IT" sz="2200" dirty="0">
                <a:latin typeface="Arial" panose="020B0604020202020204" pitchFamily="34" charset="0"/>
                <a:cs typeface="Arial" panose="020B0604020202020204" pitchFamily="34" charset="0"/>
              </a:rPr>
              <a:t>- 8 diamonds around beam pipe (as for physics)</a:t>
            </a:r>
          </a:p>
          <a:p>
            <a:pPr>
              <a:spcBef>
                <a:spcPct val="20000"/>
              </a:spcBef>
            </a:pPr>
            <a:r>
              <a:rPr lang="en-GB" altLang="it-IT" sz="2200" dirty="0">
                <a:latin typeface="Arial" panose="020B0604020202020204" pitchFamily="34" charset="0"/>
                <a:cs typeface="Arial" panose="020B0604020202020204" pitchFamily="34" charset="0"/>
              </a:rPr>
              <a:t>- Other dedicated detectors for background studies</a:t>
            </a:r>
          </a:p>
        </p:txBody>
      </p:sp>
      <p:sp>
        <p:nvSpPr>
          <p:cNvPr id="43" name="Text Box 2080">
            <a:extLst>
              <a:ext uri="{FF2B5EF4-FFF2-40B4-BE49-F238E27FC236}">
                <a16:creationId xmlns:a16="http://schemas.microsoft.com/office/drawing/2014/main" id="{1411F4A1-8061-E54B-AFB7-AF8244C130B7}"/>
              </a:ext>
            </a:extLst>
          </p:cNvPr>
          <p:cNvSpPr txBox="1">
            <a:spLocks noChangeArrowheads="1"/>
          </p:cNvSpPr>
          <p:nvPr/>
        </p:nvSpPr>
        <p:spPr bwMode="auto">
          <a:xfrm>
            <a:off x="16921261" y="6194424"/>
            <a:ext cx="7366000" cy="1649874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277992" tIns="277992" rIns="277992" bIns="277992"/>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a:spcBef>
                <a:spcPct val="20000"/>
              </a:spcBef>
            </a:pPr>
            <a:r>
              <a:rPr lang="en-GB" altLang="it-IT" sz="2800" b="1" dirty="0">
                <a:solidFill>
                  <a:srgbClr val="FF0000"/>
                </a:solidFill>
                <a:latin typeface="Arial" panose="020B0604020202020204" pitchFamily="34" charset="0"/>
                <a:cs typeface="Arial" panose="020B0604020202020204" pitchFamily="34" charset="0"/>
              </a:rPr>
              <a:t>Preliminary Phase 2 results </a:t>
            </a:r>
          </a:p>
          <a:p>
            <a:pPr>
              <a:spcBef>
                <a:spcPct val="20000"/>
              </a:spcBef>
            </a:pPr>
            <a:r>
              <a:rPr lang="en-GB" altLang="it-IT" sz="2400" dirty="0">
                <a:latin typeface="Arial" panose="020B0604020202020204" pitchFamily="34" charset="0"/>
                <a:cs typeface="Arial" panose="020B0604020202020204" pitchFamily="34" charset="0"/>
              </a:rPr>
              <a:t>Radiation system always operational. </a:t>
            </a:r>
          </a:p>
          <a:p>
            <a:pPr>
              <a:spcBef>
                <a:spcPct val="20000"/>
              </a:spcBef>
            </a:pPr>
            <a:r>
              <a:rPr lang="en-GB" altLang="it-IT" sz="2400" dirty="0">
                <a:latin typeface="Arial" panose="020B0604020202020204" pitchFamily="34" charset="0"/>
                <a:cs typeface="Arial" panose="020B0604020202020204" pitchFamily="34" charset="0"/>
              </a:rPr>
              <a:t>All ranges used to accommodate goals 1 2 3.</a:t>
            </a:r>
          </a:p>
          <a:p>
            <a:pPr marL="342900" indent="-342900">
              <a:spcBef>
                <a:spcPct val="20000"/>
              </a:spcBef>
              <a:buFontTx/>
              <a:buChar char="-"/>
            </a:pPr>
            <a:r>
              <a:rPr lang="en-GB" altLang="it-IT" sz="2400" dirty="0">
                <a:latin typeface="Arial" panose="020B0604020202020204" pitchFamily="34" charset="0"/>
                <a:cs typeface="Arial" panose="020B0604020202020204" pitchFamily="34" charset="0"/>
              </a:rPr>
              <a:t>One DCU for fast abort threshold: </a:t>
            </a:r>
            <a:r>
              <a:rPr lang="en-GB" altLang="it-IT" sz="2400">
                <a:latin typeface="Arial" panose="020B0604020202020204" pitchFamily="34" charset="0"/>
                <a:cs typeface="Arial" panose="020B0604020202020204" pitchFamily="34" charset="0"/>
              </a:rPr>
              <a:t>1rad in </a:t>
            </a:r>
            <a:r>
              <a:rPr lang="en-GB" altLang="it-IT" sz="2400" dirty="0">
                <a:latin typeface="Arial" panose="020B0604020202020204" pitchFamily="34" charset="0"/>
                <a:cs typeface="Arial" panose="020B0604020202020204" pitchFamily="34" charset="0"/>
              </a:rPr>
              <a:t>1ms </a:t>
            </a:r>
          </a:p>
          <a:p>
            <a:pPr marL="342900" indent="-342900">
              <a:spcBef>
                <a:spcPct val="20000"/>
              </a:spcBef>
              <a:buFontTx/>
              <a:buChar char="-"/>
            </a:pPr>
            <a:r>
              <a:rPr lang="en-GB" altLang="it-IT" sz="2400" dirty="0">
                <a:latin typeface="Arial" panose="020B0604020202020204" pitchFamily="34" charset="0"/>
                <a:cs typeface="Arial" panose="020B0604020202020204" pitchFamily="34" charset="0"/>
              </a:rPr>
              <a:t>The other DCU usually set to the highest sensitivity range for background studies in different beam conditions</a:t>
            </a:r>
          </a:p>
          <a:p>
            <a:pPr marL="342900" indent="-342900">
              <a:spcBef>
                <a:spcPct val="20000"/>
              </a:spcBef>
              <a:buFontTx/>
              <a:buChar char="-"/>
            </a:pPr>
            <a:endParaRPr lang="en-GB" altLang="it-IT" sz="2400" dirty="0">
              <a:latin typeface="Arial" panose="020B0604020202020204" pitchFamily="34" charset="0"/>
              <a:cs typeface="Arial" panose="020B0604020202020204" pitchFamily="34" charset="0"/>
            </a:endParaRP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r>
              <a:rPr lang="en-GB" altLang="it-IT" sz="2000" dirty="0">
                <a:latin typeface="Arial" panose="020B0604020202020204" pitchFamily="34" charset="0"/>
                <a:cs typeface="Arial" panose="020B0604020202020204" pitchFamily="34" charset="0"/>
              </a:rPr>
              <a:t>Example of </a:t>
            </a:r>
          </a:p>
          <a:p>
            <a:pPr>
              <a:spcBef>
                <a:spcPct val="20000"/>
              </a:spcBef>
            </a:pPr>
            <a:r>
              <a:rPr lang="en-GB" altLang="it-IT" sz="2000" dirty="0">
                <a:latin typeface="Arial" panose="020B0604020202020204" pitchFamily="34" charset="0"/>
                <a:cs typeface="Arial" panose="020B0604020202020204" pitchFamily="34" charset="0"/>
              </a:rPr>
              <a:t>injection </a:t>
            </a:r>
          </a:p>
          <a:p>
            <a:pPr>
              <a:spcBef>
                <a:spcPct val="20000"/>
              </a:spcBef>
            </a:pPr>
            <a:r>
              <a:rPr lang="en-GB" altLang="it-IT" sz="2000" dirty="0">
                <a:latin typeface="Arial" panose="020B0604020202020204" pitchFamily="34" charset="0"/>
                <a:cs typeface="Arial" panose="020B0604020202020204" pitchFamily="34" charset="0"/>
              </a:rPr>
              <a:t>background</a:t>
            </a: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endParaRPr lang="en-GB" altLang="it-IT" sz="2400" dirty="0">
              <a:latin typeface="Arial" panose="020B0604020202020204" pitchFamily="34" charset="0"/>
              <a:cs typeface="Arial" panose="020B0604020202020204" pitchFamily="34" charset="0"/>
            </a:endParaRPr>
          </a:p>
          <a:p>
            <a:pPr>
              <a:spcBef>
                <a:spcPct val="20000"/>
              </a:spcBef>
            </a:pPr>
            <a:r>
              <a:rPr lang="en-GB" altLang="it-IT" sz="2000" dirty="0">
                <a:latin typeface="Arial" panose="020B0604020202020204" pitchFamily="34" charset="0"/>
                <a:cs typeface="Arial" panose="020B0604020202020204" pitchFamily="34" charset="0"/>
              </a:rPr>
              <a:t>Quadratic dependence of dose rate on beam currents:</a:t>
            </a: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endParaRPr lang="en-GB" altLang="it-IT" sz="2000" dirty="0">
              <a:latin typeface="Arial" panose="020B0604020202020204" pitchFamily="34" charset="0"/>
              <a:cs typeface="Arial" panose="020B0604020202020204" pitchFamily="34" charset="0"/>
            </a:endParaRPr>
          </a:p>
          <a:p>
            <a:pPr>
              <a:spcBef>
                <a:spcPct val="20000"/>
              </a:spcBef>
            </a:pPr>
            <a:r>
              <a:rPr lang="en-GB" altLang="it-IT" sz="2000"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5234311F-92C6-DB4C-B098-3158E6B1CD9D}"/>
              </a:ext>
            </a:extLst>
          </p:cNvPr>
          <p:cNvPicPr>
            <a:picLocks noChangeAspect="1"/>
          </p:cNvPicPr>
          <p:nvPr/>
        </p:nvPicPr>
        <p:blipFill>
          <a:blip r:embed="rId7"/>
          <a:stretch>
            <a:fillRect/>
          </a:stretch>
        </p:blipFill>
        <p:spPr>
          <a:xfrm>
            <a:off x="17960094" y="23881381"/>
            <a:ext cx="5369879" cy="3410670"/>
          </a:xfrm>
          <a:prstGeom prst="rect">
            <a:avLst/>
          </a:prstGeom>
        </p:spPr>
      </p:pic>
      <p:pic>
        <p:nvPicPr>
          <p:cNvPr id="10" name="Picture 9">
            <a:extLst>
              <a:ext uri="{FF2B5EF4-FFF2-40B4-BE49-F238E27FC236}">
                <a16:creationId xmlns:a16="http://schemas.microsoft.com/office/drawing/2014/main" id="{6F6BAC5A-92F0-3F4C-A53A-67E805A49203}"/>
              </a:ext>
            </a:extLst>
          </p:cNvPr>
          <p:cNvPicPr>
            <a:picLocks noChangeAspect="1"/>
          </p:cNvPicPr>
          <p:nvPr/>
        </p:nvPicPr>
        <p:blipFill>
          <a:blip r:embed="rId8"/>
          <a:stretch>
            <a:fillRect/>
          </a:stretch>
        </p:blipFill>
        <p:spPr>
          <a:xfrm>
            <a:off x="13128177" y="8065915"/>
            <a:ext cx="3145012" cy="1486833"/>
          </a:xfrm>
          <a:prstGeom prst="rect">
            <a:avLst/>
          </a:prstGeom>
        </p:spPr>
      </p:pic>
      <p:pic>
        <p:nvPicPr>
          <p:cNvPr id="12" name="Picture 11">
            <a:extLst>
              <a:ext uri="{FF2B5EF4-FFF2-40B4-BE49-F238E27FC236}">
                <a16:creationId xmlns:a16="http://schemas.microsoft.com/office/drawing/2014/main" id="{74855B72-16E9-8D4F-8666-180A6DBAFB44}"/>
              </a:ext>
            </a:extLst>
          </p:cNvPr>
          <p:cNvPicPr>
            <a:picLocks noChangeAspect="1"/>
          </p:cNvPicPr>
          <p:nvPr/>
        </p:nvPicPr>
        <p:blipFill>
          <a:blip r:embed="rId9"/>
          <a:stretch>
            <a:fillRect/>
          </a:stretch>
        </p:blipFill>
        <p:spPr>
          <a:xfrm>
            <a:off x="928688" y="3899041"/>
            <a:ext cx="3162300" cy="2209800"/>
          </a:xfrm>
          <a:prstGeom prst="rect">
            <a:avLst/>
          </a:prstGeom>
        </p:spPr>
      </p:pic>
      <p:pic>
        <p:nvPicPr>
          <p:cNvPr id="44" name="Shape 98">
            <a:extLst>
              <a:ext uri="{FF2B5EF4-FFF2-40B4-BE49-F238E27FC236}">
                <a16:creationId xmlns:a16="http://schemas.microsoft.com/office/drawing/2014/main" id="{3B57C717-ABCB-7349-A168-3DE4A6AB0043}"/>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l="53033" t="10545" r="3610" b="11011"/>
          <a:stretch>
            <a:fillRect/>
          </a:stretch>
        </p:blipFill>
        <p:spPr bwMode="auto">
          <a:xfrm>
            <a:off x="5593656" y="18319080"/>
            <a:ext cx="21828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Shape 98">
            <a:extLst>
              <a:ext uri="{FF2B5EF4-FFF2-40B4-BE49-F238E27FC236}">
                <a16:creationId xmlns:a16="http://schemas.microsoft.com/office/drawing/2014/main" id="{DA66285E-86C5-804A-A763-AF2079FBD33C}"/>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l="2672" t="5995" r="55672" b="15048"/>
          <a:stretch>
            <a:fillRect/>
          </a:stretch>
        </p:blipFill>
        <p:spPr bwMode="auto">
          <a:xfrm>
            <a:off x="5655568" y="17147505"/>
            <a:ext cx="209867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3">
            <a:extLst>
              <a:ext uri="{FF2B5EF4-FFF2-40B4-BE49-F238E27FC236}">
                <a16:creationId xmlns:a16="http://schemas.microsoft.com/office/drawing/2014/main" id="{F0F95DE2-F106-5F46-8B3D-CD70CE7CFF90}"/>
              </a:ext>
            </a:extLst>
          </p:cNvPr>
          <p:cNvSpPr txBox="1">
            <a:spLocks noChangeArrowheads="1"/>
          </p:cNvSpPr>
          <p:nvPr/>
        </p:nvSpPr>
        <p:spPr bwMode="auto">
          <a:xfrm>
            <a:off x="5223571" y="15822698"/>
            <a:ext cx="282320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eaLnBrk="1" hangingPunct="1"/>
            <a:r>
              <a:rPr lang="en-US" altLang="it-IT" dirty="0"/>
              <a:t>Phase 2  = Commissioning</a:t>
            </a:r>
          </a:p>
          <a:p>
            <a:pPr eaLnBrk="1" hangingPunct="1"/>
            <a:r>
              <a:rPr lang="en-US" altLang="it-IT" dirty="0"/>
              <a:t>Phase 3  = Physics</a:t>
            </a:r>
          </a:p>
        </p:txBody>
      </p:sp>
      <p:pic>
        <p:nvPicPr>
          <p:cNvPr id="5" name="Picture 4">
            <a:extLst>
              <a:ext uri="{FF2B5EF4-FFF2-40B4-BE49-F238E27FC236}">
                <a16:creationId xmlns:a16="http://schemas.microsoft.com/office/drawing/2014/main" id="{ACD9F1FC-63D9-0243-A5E2-252B43EF7742}"/>
              </a:ext>
            </a:extLst>
          </p:cNvPr>
          <p:cNvPicPr>
            <a:picLocks noChangeAspect="1"/>
          </p:cNvPicPr>
          <p:nvPr/>
        </p:nvPicPr>
        <p:blipFill>
          <a:blip r:embed="rId11"/>
          <a:stretch>
            <a:fillRect/>
          </a:stretch>
        </p:blipFill>
        <p:spPr>
          <a:xfrm>
            <a:off x="1111003" y="15898359"/>
            <a:ext cx="4144962" cy="3400804"/>
          </a:xfrm>
          <a:prstGeom prst="rect">
            <a:avLst/>
          </a:prstGeom>
        </p:spPr>
      </p:pic>
      <p:pic>
        <p:nvPicPr>
          <p:cNvPr id="9" name="Picture 8">
            <a:extLst>
              <a:ext uri="{FF2B5EF4-FFF2-40B4-BE49-F238E27FC236}">
                <a16:creationId xmlns:a16="http://schemas.microsoft.com/office/drawing/2014/main" id="{C7103951-0D9D-8744-872E-954B0540BA1E}"/>
              </a:ext>
            </a:extLst>
          </p:cNvPr>
          <p:cNvPicPr>
            <a:picLocks noChangeAspect="1"/>
          </p:cNvPicPr>
          <p:nvPr/>
        </p:nvPicPr>
        <p:blipFill>
          <a:blip r:embed="rId12"/>
          <a:stretch>
            <a:fillRect/>
          </a:stretch>
        </p:blipFill>
        <p:spPr>
          <a:xfrm>
            <a:off x="4177348" y="29333839"/>
            <a:ext cx="4102953" cy="2350700"/>
          </a:xfrm>
          <a:prstGeom prst="rect">
            <a:avLst/>
          </a:prstGeom>
        </p:spPr>
      </p:pic>
      <p:pic>
        <p:nvPicPr>
          <p:cNvPr id="13" name="Picture 12">
            <a:extLst>
              <a:ext uri="{FF2B5EF4-FFF2-40B4-BE49-F238E27FC236}">
                <a16:creationId xmlns:a16="http://schemas.microsoft.com/office/drawing/2014/main" id="{B60EA528-1C6C-7149-B51A-2BD575919145}"/>
              </a:ext>
            </a:extLst>
          </p:cNvPr>
          <p:cNvPicPr>
            <a:picLocks noChangeAspect="1"/>
          </p:cNvPicPr>
          <p:nvPr/>
        </p:nvPicPr>
        <p:blipFill>
          <a:blip r:embed="rId13"/>
          <a:stretch>
            <a:fillRect/>
          </a:stretch>
        </p:blipFill>
        <p:spPr>
          <a:xfrm>
            <a:off x="935485" y="29705741"/>
            <a:ext cx="3180211" cy="1978798"/>
          </a:xfrm>
          <a:prstGeom prst="rect">
            <a:avLst/>
          </a:prstGeom>
        </p:spPr>
      </p:pic>
      <p:cxnSp>
        <p:nvCxnSpPr>
          <p:cNvPr id="56" name="Straight Arrow Connector 4">
            <a:extLst>
              <a:ext uri="{FF2B5EF4-FFF2-40B4-BE49-F238E27FC236}">
                <a16:creationId xmlns:a16="http://schemas.microsoft.com/office/drawing/2014/main" id="{096714D6-ABC4-274A-8919-CCFD7AFD12AD}"/>
              </a:ext>
            </a:extLst>
          </p:cNvPr>
          <p:cNvCxnSpPr>
            <a:cxnSpLocks noChangeShapeType="1"/>
          </p:cNvCxnSpPr>
          <p:nvPr/>
        </p:nvCxnSpPr>
        <p:spPr bwMode="auto">
          <a:xfrm>
            <a:off x="2098462" y="28655923"/>
            <a:ext cx="637223" cy="1876488"/>
          </a:xfrm>
          <a:prstGeom prst="straightConnector1">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cxnSp>
      <p:cxnSp>
        <p:nvCxnSpPr>
          <p:cNvPr id="58" name="Straight Arrow Connector 4">
            <a:extLst>
              <a:ext uri="{FF2B5EF4-FFF2-40B4-BE49-F238E27FC236}">
                <a16:creationId xmlns:a16="http://schemas.microsoft.com/office/drawing/2014/main" id="{ADAC962E-3C27-D142-8795-1EA6849AFDD2}"/>
              </a:ext>
            </a:extLst>
          </p:cNvPr>
          <p:cNvCxnSpPr>
            <a:cxnSpLocks noChangeShapeType="1"/>
          </p:cNvCxnSpPr>
          <p:nvPr/>
        </p:nvCxnSpPr>
        <p:spPr bwMode="auto">
          <a:xfrm flipH="1">
            <a:off x="6377883" y="28307323"/>
            <a:ext cx="967711" cy="1934916"/>
          </a:xfrm>
          <a:prstGeom prst="straightConnector1">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cxnSp>
      <p:sp>
        <p:nvSpPr>
          <p:cNvPr id="66" name="TextBox 65">
            <a:extLst>
              <a:ext uri="{FF2B5EF4-FFF2-40B4-BE49-F238E27FC236}">
                <a16:creationId xmlns:a16="http://schemas.microsoft.com/office/drawing/2014/main" id="{048BE3B2-1868-3145-AF60-7D94F049011D}"/>
              </a:ext>
            </a:extLst>
          </p:cNvPr>
          <p:cNvSpPr txBox="1"/>
          <p:nvPr/>
        </p:nvSpPr>
        <p:spPr>
          <a:xfrm>
            <a:off x="1518512" y="25413959"/>
            <a:ext cx="2189842" cy="869980"/>
          </a:xfrm>
          <a:prstGeom prst="rect">
            <a:avLst/>
          </a:prstGeom>
          <a:noFill/>
        </p:spPr>
        <p:txBody>
          <a:bodyPr wrap="none" lIns="130046" tIns="65023" rIns="130046" bIns="65023" rtlCol="0">
            <a:spAutoFit/>
          </a:bodyPr>
          <a:lstStyle/>
          <a:p>
            <a:r>
              <a:rPr lang="en-US" sz="2400" dirty="0">
                <a:solidFill>
                  <a:srgbClr val="0000FF"/>
                </a:solidFill>
              </a:rPr>
              <a:t>4 + 4 sensors</a:t>
            </a:r>
          </a:p>
          <a:p>
            <a:r>
              <a:rPr lang="en-US" sz="2400" dirty="0">
                <a:solidFill>
                  <a:srgbClr val="0000FF"/>
                </a:solidFill>
              </a:rPr>
              <a:t>PXD-beam pipe</a:t>
            </a:r>
          </a:p>
        </p:txBody>
      </p:sp>
      <p:sp>
        <p:nvSpPr>
          <p:cNvPr id="67" name="TextBox 66">
            <a:extLst>
              <a:ext uri="{FF2B5EF4-FFF2-40B4-BE49-F238E27FC236}">
                <a16:creationId xmlns:a16="http://schemas.microsoft.com/office/drawing/2014/main" id="{EE627774-2DCA-254E-8136-132E7B7B9856}"/>
              </a:ext>
            </a:extLst>
          </p:cNvPr>
          <p:cNvSpPr txBox="1"/>
          <p:nvPr/>
        </p:nvSpPr>
        <p:spPr>
          <a:xfrm>
            <a:off x="3684604" y="25413959"/>
            <a:ext cx="4235657" cy="869980"/>
          </a:xfrm>
          <a:prstGeom prst="rect">
            <a:avLst/>
          </a:prstGeom>
          <a:noFill/>
        </p:spPr>
        <p:txBody>
          <a:bodyPr wrap="square" lIns="130046" tIns="65023" rIns="130046" bIns="65023" rtlCol="0">
            <a:spAutoFit/>
          </a:bodyPr>
          <a:lstStyle/>
          <a:p>
            <a:r>
              <a:rPr lang="en-US" sz="2400" dirty="0">
                <a:solidFill>
                  <a:srgbClr val="FF0000"/>
                </a:solidFill>
              </a:rPr>
              <a:t>6 + 6 sensors</a:t>
            </a:r>
          </a:p>
          <a:p>
            <a:r>
              <a:rPr lang="en-US" sz="2400" dirty="0">
                <a:solidFill>
                  <a:srgbClr val="FF0000"/>
                </a:solidFill>
              </a:rPr>
              <a:t>close to SVD L3 support rings</a:t>
            </a:r>
          </a:p>
        </p:txBody>
      </p:sp>
      <p:pic>
        <p:nvPicPr>
          <p:cNvPr id="11" name="Picture 10">
            <a:extLst>
              <a:ext uri="{FF2B5EF4-FFF2-40B4-BE49-F238E27FC236}">
                <a16:creationId xmlns:a16="http://schemas.microsoft.com/office/drawing/2014/main" id="{D38F01F5-0DA6-A843-A076-A5F4B84D55BC}"/>
              </a:ext>
            </a:extLst>
          </p:cNvPr>
          <p:cNvPicPr>
            <a:picLocks noChangeAspect="1"/>
          </p:cNvPicPr>
          <p:nvPr/>
        </p:nvPicPr>
        <p:blipFill>
          <a:blip r:embed="rId14"/>
          <a:stretch>
            <a:fillRect/>
          </a:stretch>
        </p:blipFill>
        <p:spPr>
          <a:xfrm>
            <a:off x="10368533" y="27913154"/>
            <a:ext cx="5904656" cy="3843393"/>
          </a:xfrm>
          <a:prstGeom prst="rect">
            <a:avLst/>
          </a:prstGeom>
        </p:spPr>
      </p:pic>
      <p:grpSp>
        <p:nvGrpSpPr>
          <p:cNvPr id="68" name="Group 67">
            <a:extLst>
              <a:ext uri="{FF2B5EF4-FFF2-40B4-BE49-F238E27FC236}">
                <a16:creationId xmlns:a16="http://schemas.microsoft.com/office/drawing/2014/main" id="{B12B73BD-FC55-644D-832D-E7EAEAFB06BA}"/>
              </a:ext>
            </a:extLst>
          </p:cNvPr>
          <p:cNvGrpSpPr/>
          <p:nvPr/>
        </p:nvGrpSpPr>
        <p:grpSpPr>
          <a:xfrm>
            <a:off x="1413269" y="26067915"/>
            <a:ext cx="5761622" cy="1951223"/>
            <a:chOff x="1444625" y="3779652"/>
            <a:chExt cx="5431871" cy="1690821"/>
          </a:xfrm>
        </p:grpSpPr>
        <p:pic>
          <p:nvPicPr>
            <p:cNvPr id="69" name="Picture 68">
              <a:extLst>
                <a:ext uri="{FF2B5EF4-FFF2-40B4-BE49-F238E27FC236}">
                  <a16:creationId xmlns:a16="http://schemas.microsoft.com/office/drawing/2014/main" id="{9BBCF4E3-35D3-E843-9151-1322881A37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18869"/>
            <a:stretch>
              <a:fillRect/>
            </a:stretch>
          </p:blipFill>
          <p:spPr bwMode="auto">
            <a:xfrm>
              <a:off x="1444625" y="3872924"/>
              <a:ext cx="5431871" cy="1597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0" name="Straight Arrow Connector 69">
              <a:extLst>
                <a:ext uri="{FF2B5EF4-FFF2-40B4-BE49-F238E27FC236}">
                  <a16:creationId xmlns:a16="http://schemas.microsoft.com/office/drawing/2014/main" id="{739CD242-592C-9F4E-ACED-D9906B3BDC3E}"/>
                </a:ext>
              </a:extLst>
            </p:cNvPr>
            <p:cNvCxnSpPr/>
            <p:nvPr/>
          </p:nvCxnSpPr>
          <p:spPr bwMode="auto">
            <a:xfrm>
              <a:off x="2937708" y="3779652"/>
              <a:ext cx="703826" cy="733700"/>
            </a:xfrm>
            <a:prstGeom prst="straightConnector1">
              <a:avLst/>
            </a:prstGeom>
            <a:solidFill>
              <a:srgbClr val="BBE0E3"/>
            </a:solidFill>
            <a:ln w="254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1" name="Straight Arrow Connector 70">
              <a:extLst>
                <a:ext uri="{FF2B5EF4-FFF2-40B4-BE49-F238E27FC236}">
                  <a16:creationId xmlns:a16="http://schemas.microsoft.com/office/drawing/2014/main" id="{65C94090-E05D-3C4F-B4A0-FC5B58DFD3A2}"/>
                </a:ext>
              </a:extLst>
            </p:cNvPr>
            <p:cNvCxnSpPr/>
            <p:nvPr/>
          </p:nvCxnSpPr>
          <p:spPr bwMode="auto">
            <a:xfrm>
              <a:off x="2937708" y="3779652"/>
              <a:ext cx="1392352" cy="733700"/>
            </a:xfrm>
            <a:prstGeom prst="straightConnector1">
              <a:avLst/>
            </a:prstGeom>
            <a:solidFill>
              <a:srgbClr val="BBE0E3"/>
            </a:solidFill>
            <a:ln w="254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2" name="Straight Arrow Connector 71">
              <a:extLst>
                <a:ext uri="{FF2B5EF4-FFF2-40B4-BE49-F238E27FC236}">
                  <a16:creationId xmlns:a16="http://schemas.microsoft.com/office/drawing/2014/main" id="{DB8EA43F-3EF2-624F-BAAF-F56DC7D7186D}"/>
                </a:ext>
              </a:extLst>
            </p:cNvPr>
            <p:cNvCxnSpPr/>
            <p:nvPr/>
          </p:nvCxnSpPr>
          <p:spPr bwMode="auto">
            <a:xfrm flipH="1">
              <a:off x="2937708" y="3779652"/>
              <a:ext cx="2249183" cy="733700"/>
            </a:xfrm>
            <a:prstGeom prst="straightConnector1">
              <a:avLst/>
            </a:prstGeom>
            <a:solidFill>
              <a:srgbClr val="BBE0E3"/>
            </a:solidFill>
            <a:ln w="254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3" name="Straight Arrow Connector 72">
              <a:extLst>
                <a:ext uri="{FF2B5EF4-FFF2-40B4-BE49-F238E27FC236}">
                  <a16:creationId xmlns:a16="http://schemas.microsoft.com/office/drawing/2014/main" id="{44B3C0F8-E992-F74C-AE72-2C8F27CFADE2}"/>
                </a:ext>
              </a:extLst>
            </p:cNvPr>
            <p:cNvCxnSpPr/>
            <p:nvPr/>
          </p:nvCxnSpPr>
          <p:spPr bwMode="auto">
            <a:xfrm flipH="1">
              <a:off x="5049187" y="3779652"/>
              <a:ext cx="137704" cy="733700"/>
            </a:xfrm>
            <a:prstGeom prst="straightConnector1">
              <a:avLst/>
            </a:prstGeom>
            <a:solidFill>
              <a:srgbClr val="BBE0E3"/>
            </a:solidFill>
            <a:ln w="254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24" name="Picture 23">
            <a:extLst>
              <a:ext uri="{FF2B5EF4-FFF2-40B4-BE49-F238E27FC236}">
                <a16:creationId xmlns:a16="http://schemas.microsoft.com/office/drawing/2014/main" id="{E86594B7-0EEA-9C4B-B8AF-6BF6759774B8}"/>
              </a:ext>
            </a:extLst>
          </p:cNvPr>
          <p:cNvPicPr>
            <a:picLocks noChangeAspect="1"/>
          </p:cNvPicPr>
          <p:nvPr/>
        </p:nvPicPr>
        <p:blipFill>
          <a:blip r:embed="rId16"/>
          <a:stretch>
            <a:fillRect/>
          </a:stretch>
        </p:blipFill>
        <p:spPr>
          <a:xfrm>
            <a:off x="8978965" y="13538523"/>
            <a:ext cx="7294224" cy="4797102"/>
          </a:xfrm>
          <a:prstGeom prst="rect">
            <a:avLst/>
          </a:prstGeom>
        </p:spPr>
      </p:pic>
      <p:pic>
        <p:nvPicPr>
          <p:cNvPr id="20" name="Picture 19">
            <a:extLst>
              <a:ext uri="{FF2B5EF4-FFF2-40B4-BE49-F238E27FC236}">
                <a16:creationId xmlns:a16="http://schemas.microsoft.com/office/drawing/2014/main" id="{EA071B5E-E297-244D-A11A-C120CE8731F5}"/>
              </a:ext>
            </a:extLst>
          </p:cNvPr>
          <p:cNvPicPr>
            <a:picLocks noChangeAspect="1"/>
          </p:cNvPicPr>
          <p:nvPr/>
        </p:nvPicPr>
        <p:blipFill>
          <a:blip r:embed="rId17"/>
          <a:stretch>
            <a:fillRect/>
          </a:stretch>
        </p:blipFill>
        <p:spPr>
          <a:xfrm>
            <a:off x="16966943" y="14834667"/>
            <a:ext cx="7162053" cy="4308422"/>
          </a:xfrm>
          <a:prstGeom prst="rect">
            <a:avLst/>
          </a:prstGeom>
        </p:spPr>
      </p:pic>
      <p:pic>
        <p:nvPicPr>
          <p:cNvPr id="25" name="Picture 24">
            <a:extLst>
              <a:ext uri="{FF2B5EF4-FFF2-40B4-BE49-F238E27FC236}">
                <a16:creationId xmlns:a16="http://schemas.microsoft.com/office/drawing/2014/main" id="{8857E750-DCF5-AF47-96CE-CA9432841EC0}"/>
              </a:ext>
            </a:extLst>
          </p:cNvPr>
          <p:cNvPicPr>
            <a:picLocks noChangeAspect="1"/>
          </p:cNvPicPr>
          <p:nvPr/>
        </p:nvPicPr>
        <p:blipFill>
          <a:blip r:embed="rId18"/>
          <a:stretch>
            <a:fillRect/>
          </a:stretch>
        </p:blipFill>
        <p:spPr>
          <a:xfrm>
            <a:off x="17023990" y="9693539"/>
            <a:ext cx="7084848" cy="2332816"/>
          </a:xfrm>
          <a:prstGeom prst="rect">
            <a:avLst/>
          </a:prstGeom>
        </p:spPr>
      </p:pic>
      <p:pic>
        <p:nvPicPr>
          <p:cNvPr id="4" name="Picture 3">
            <a:extLst>
              <a:ext uri="{FF2B5EF4-FFF2-40B4-BE49-F238E27FC236}">
                <a16:creationId xmlns:a16="http://schemas.microsoft.com/office/drawing/2014/main" id="{9D2F19CF-2CB9-6146-ACF6-B7BF9ED6056D}"/>
              </a:ext>
            </a:extLst>
          </p:cNvPr>
          <p:cNvPicPr>
            <a:picLocks noChangeAspect="1"/>
          </p:cNvPicPr>
          <p:nvPr/>
        </p:nvPicPr>
        <p:blipFill>
          <a:blip r:embed="rId19"/>
          <a:stretch>
            <a:fillRect/>
          </a:stretch>
        </p:blipFill>
        <p:spPr>
          <a:xfrm>
            <a:off x="18433429" y="27220043"/>
            <a:ext cx="4542405" cy="2808311"/>
          </a:xfrm>
          <a:prstGeom prst="rect">
            <a:avLst/>
          </a:prstGeom>
        </p:spPr>
      </p:pic>
      <p:pic>
        <p:nvPicPr>
          <p:cNvPr id="16" name="Picture 15">
            <a:extLst>
              <a:ext uri="{FF2B5EF4-FFF2-40B4-BE49-F238E27FC236}">
                <a16:creationId xmlns:a16="http://schemas.microsoft.com/office/drawing/2014/main" id="{69739A5A-7086-494E-8BC7-974C44D3B187}"/>
              </a:ext>
            </a:extLst>
          </p:cNvPr>
          <p:cNvPicPr>
            <a:picLocks noChangeAspect="1"/>
          </p:cNvPicPr>
          <p:nvPr/>
        </p:nvPicPr>
        <p:blipFill rotWithShape="1">
          <a:blip r:embed="rId20"/>
          <a:srcRect l="11036" t="18818" r="9964" b="11607"/>
          <a:stretch/>
        </p:blipFill>
        <p:spPr>
          <a:xfrm>
            <a:off x="21567880" y="1871825"/>
            <a:ext cx="2719283" cy="4257480"/>
          </a:xfrm>
          <a:prstGeom prst="rect">
            <a:avLst/>
          </a:prstGeom>
        </p:spPr>
      </p:pic>
      <p:sp>
        <p:nvSpPr>
          <p:cNvPr id="47" name="TextBox 3">
            <a:extLst>
              <a:ext uri="{FF2B5EF4-FFF2-40B4-BE49-F238E27FC236}">
                <a16:creationId xmlns:a16="http://schemas.microsoft.com/office/drawing/2014/main" id="{8ABE8232-2BD7-A147-9944-0AE95CFFCFF9}"/>
              </a:ext>
            </a:extLst>
          </p:cNvPr>
          <p:cNvSpPr txBox="1">
            <a:spLocks noChangeArrowheads="1"/>
          </p:cNvSpPr>
          <p:nvPr/>
        </p:nvSpPr>
        <p:spPr bwMode="auto">
          <a:xfrm>
            <a:off x="5552381" y="16571243"/>
            <a:ext cx="27146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900">
                <a:solidFill>
                  <a:schemeClr val="tx1"/>
                </a:solidFill>
                <a:latin typeface="Times New Roman" pitchFamily="2" charset="0"/>
                <a:ea typeface="ＭＳ Ｐゴシック" panose="020B0600070205080204" pitchFamily="34" charset="-128"/>
              </a:defRPr>
            </a:lvl1pPr>
            <a:lvl2pPr marL="742950" indent="-285750" eaLnBrk="0" hangingPunct="0">
              <a:defRPr sz="1900">
                <a:solidFill>
                  <a:schemeClr val="tx1"/>
                </a:solidFill>
                <a:latin typeface="Times New Roman" pitchFamily="2" charset="0"/>
                <a:ea typeface="ＭＳ Ｐゴシック" panose="020B0600070205080204" pitchFamily="34" charset="-128"/>
              </a:defRPr>
            </a:lvl2pPr>
            <a:lvl3pPr marL="1143000" indent="-228600" eaLnBrk="0" hangingPunct="0">
              <a:defRPr sz="1900">
                <a:solidFill>
                  <a:schemeClr val="tx1"/>
                </a:solidFill>
                <a:latin typeface="Times New Roman" pitchFamily="2" charset="0"/>
                <a:ea typeface="ＭＳ Ｐゴシック" panose="020B0600070205080204" pitchFamily="34" charset="-128"/>
              </a:defRPr>
            </a:lvl3pPr>
            <a:lvl4pPr marL="1600200" indent="-228600" eaLnBrk="0" hangingPunct="0">
              <a:defRPr sz="1900">
                <a:solidFill>
                  <a:schemeClr val="tx1"/>
                </a:solidFill>
                <a:latin typeface="Times New Roman" pitchFamily="2" charset="0"/>
                <a:ea typeface="ＭＳ Ｐゴシック" panose="020B0600070205080204" pitchFamily="34" charset="-128"/>
              </a:defRPr>
            </a:lvl4pPr>
            <a:lvl5pPr marL="2057400" indent="-228600" eaLnBrk="0" hangingPunct="0">
              <a:defRPr sz="19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0"/>
              </a:spcBef>
              <a:spcAft>
                <a:spcPct val="0"/>
              </a:spcAft>
              <a:defRPr sz="1900">
                <a:solidFill>
                  <a:schemeClr val="tx1"/>
                </a:solidFill>
                <a:latin typeface="Times New Roman" pitchFamily="2" charset="0"/>
                <a:ea typeface="ＭＳ Ｐゴシック" panose="020B0600070205080204" pitchFamily="34" charset="-128"/>
              </a:defRPr>
            </a:lvl9pPr>
          </a:lstStyle>
          <a:p>
            <a:pPr eaLnBrk="1" hangingPunct="1"/>
            <a:r>
              <a:rPr lang="en-US" altLang="it-IT" dirty="0"/>
              <a:t>HER = High Energy Ring</a:t>
            </a:r>
          </a:p>
          <a:p>
            <a:pPr eaLnBrk="1" hangingPunct="1"/>
            <a:r>
              <a:rPr lang="en-US" altLang="it-IT" dirty="0"/>
              <a:t>LER = Low  Energy Ring</a:t>
            </a:r>
          </a:p>
        </p:txBody>
      </p:sp>
      <p:pic>
        <p:nvPicPr>
          <p:cNvPr id="3" name="Picture 2">
            <a:extLst>
              <a:ext uri="{FF2B5EF4-FFF2-40B4-BE49-F238E27FC236}">
                <a16:creationId xmlns:a16="http://schemas.microsoft.com/office/drawing/2014/main" id="{059D636F-B4D6-714E-A10B-4CC6B310F589}"/>
              </a:ext>
            </a:extLst>
          </p:cNvPr>
          <p:cNvPicPr>
            <a:picLocks noChangeAspect="1"/>
          </p:cNvPicPr>
          <p:nvPr/>
        </p:nvPicPr>
        <p:blipFill>
          <a:blip r:embed="rId21"/>
          <a:stretch>
            <a:fillRect/>
          </a:stretch>
        </p:blipFill>
        <p:spPr>
          <a:xfrm>
            <a:off x="8928373" y="25640972"/>
            <a:ext cx="7344051" cy="2299151"/>
          </a:xfrm>
          <a:prstGeom prst="rect">
            <a:avLst/>
          </a:prstGeom>
        </p:spPr>
      </p:pic>
      <p:sp>
        <p:nvSpPr>
          <p:cNvPr id="7" name="TextBox 6">
            <a:extLst>
              <a:ext uri="{FF2B5EF4-FFF2-40B4-BE49-F238E27FC236}">
                <a16:creationId xmlns:a16="http://schemas.microsoft.com/office/drawing/2014/main" id="{ACC974CA-2A72-774F-AA47-471B2454204C}"/>
              </a:ext>
            </a:extLst>
          </p:cNvPr>
          <p:cNvSpPr txBox="1"/>
          <p:nvPr/>
        </p:nvSpPr>
        <p:spPr>
          <a:xfrm>
            <a:off x="18423115" y="9466005"/>
            <a:ext cx="497604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Example of a radiation spike (~1ms zoom)</a:t>
            </a:r>
          </a:p>
        </p:txBody>
      </p:sp>
      <p:pic>
        <p:nvPicPr>
          <p:cNvPr id="14" name="Picture 13">
            <a:extLst>
              <a:ext uri="{FF2B5EF4-FFF2-40B4-BE49-F238E27FC236}">
                <a16:creationId xmlns:a16="http://schemas.microsoft.com/office/drawing/2014/main" id="{26043B01-5B7E-6948-8998-2BB8FA866659}"/>
              </a:ext>
            </a:extLst>
          </p:cNvPr>
          <p:cNvPicPr>
            <a:picLocks noChangeAspect="1"/>
          </p:cNvPicPr>
          <p:nvPr/>
        </p:nvPicPr>
        <p:blipFill>
          <a:blip r:embed="rId22"/>
          <a:stretch>
            <a:fillRect/>
          </a:stretch>
        </p:blipFill>
        <p:spPr>
          <a:xfrm>
            <a:off x="19417020" y="12026355"/>
            <a:ext cx="4633033" cy="2533778"/>
          </a:xfrm>
          <a:prstGeom prst="rect">
            <a:avLst/>
          </a:prstGeom>
        </p:spPr>
      </p:pic>
      <p:pic>
        <p:nvPicPr>
          <p:cNvPr id="17" name="Picture 16">
            <a:extLst>
              <a:ext uri="{FF2B5EF4-FFF2-40B4-BE49-F238E27FC236}">
                <a16:creationId xmlns:a16="http://schemas.microsoft.com/office/drawing/2014/main" id="{9F47387D-281E-704C-B90A-1A84FD67C199}"/>
              </a:ext>
            </a:extLst>
          </p:cNvPr>
          <p:cNvPicPr>
            <a:picLocks noChangeAspect="1"/>
          </p:cNvPicPr>
          <p:nvPr/>
        </p:nvPicPr>
        <p:blipFill>
          <a:blip r:embed="rId23"/>
          <a:stretch>
            <a:fillRect/>
          </a:stretch>
        </p:blipFill>
        <p:spPr>
          <a:xfrm>
            <a:off x="18406607" y="19011131"/>
            <a:ext cx="4923366" cy="3689424"/>
          </a:xfrm>
          <a:prstGeom prst="rect">
            <a:avLst/>
          </a:prstGeom>
        </p:spPr>
      </p:pic>
      <p:sp>
        <p:nvSpPr>
          <p:cNvPr id="49" name="TextBox 48">
            <a:extLst>
              <a:ext uri="{FF2B5EF4-FFF2-40B4-BE49-F238E27FC236}">
                <a16:creationId xmlns:a16="http://schemas.microsoft.com/office/drawing/2014/main" id="{A2B3DA87-4216-9248-96A3-B8FB08828090}"/>
              </a:ext>
            </a:extLst>
          </p:cNvPr>
          <p:cNvSpPr txBox="1"/>
          <p:nvPr/>
        </p:nvSpPr>
        <p:spPr>
          <a:xfrm>
            <a:off x="20704631" y="13340626"/>
            <a:ext cx="1763960" cy="707886"/>
          </a:xfrm>
          <a:prstGeom prst="rect">
            <a:avLst/>
          </a:prstGeom>
          <a:noFill/>
        </p:spPr>
        <p:txBody>
          <a:bodyPr wrap="square" rtlCol="0">
            <a:spAutoFit/>
          </a:bodyPr>
          <a:lstStyle/>
          <a:p>
            <a:r>
              <a:rPr lang="en-US" sz="2000" dirty="0">
                <a:solidFill>
                  <a:srgbClr val="7030A0"/>
                </a:solidFill>
                <a:latin typeface="Arial" panose="020B0604020202020204" pitchFamily="34" charset="0"/>
                <a:cs typeface="Arial" panose="020B0604020202020204" pitchFamily="34" charset="0"/>
              </a:rPr>
              <a:t>Diamonds dose rates</a:t>
            </a:r>
          </a:p>
        </p:txBody>
      </p:sp>
      <p:sp>
        <p:nvSpPr>
          <p:cNvPr id="2" name="TextBox 1">
            <a:extLst>
              <a:ext uri="{FF2B5EF4-FFF2-40B4-BE49-F238E27FC236}">
                <a16:creationId xmlns:a16="http://schemas.microsoft.com/office/drawing/2014/main" id="{A72B0D43-5EDD-B844-8536-E2FACB43831F}"/>
              </a:ext>
            </a:extLst>
          </p:cNvPr>
          <p:cNvSpPr txBox="1"/>
          <p:nvPr/>
        </p:nvSpPr>
        <p:spPr>
          <a:xfrm>
            <a:off x="20939625" y="12028096"/>
            <a:ext cx="1454244" cy="646331"/>
          </a:xfrm>
          <a:prstGeom prst="rect">
            <a:avLst/>
          </a:prstGeom>
          <a:noFill/>
        </p:spPr>
        <p:txBody>
          <a:bodyPr wrap="none" rtlCol="0">
            <a:spAutoFit/>
          </a:bodyPr>
          <a:lstStyle/>
          <a:p>
            <a:r>
              <a:rPr lang="en-US" sz="1800" dirty="0">
                <a:solidFill>
                  <a:srgbClr val="00FA00"/>
                </a:solidFill>
                <a:latin typeface="Arial" panose="020B0604020202020204" pitchFamily="34" charset="0"/>
                <a:cs typeface="Arial" panose="020B0604020202020204" pitchFamily="34" charset="0"/>
              </a:rPr>
              <a:t>HER current</a:t>
            </a:r>
          </a:p>
          <a:p>
            <a:r>
              <a:rPr lang="en-US" sz="1800" dirty="0">
                <a:solidFill>
                  <a:srgbClr val="FF0000"/>
                </a:solidFill>
                <a:latin typeface="Arial" panose="020B0604020202020204" pitchFamily="34" charset="0"/>
                <a:cs typeface="Arial" panose="020B0604020202020204" pitchFamily="34" charset="0"/>
              </a:rPr>
              <a:t>LER current</a:t>
            </a:r>
          </a:p>
        </p:txBody>
      </p:sp>
      <p:sp>
        <p:nvSpPr>
          <p:cNvPr id="8" name="TextBox 7">
            <a:extLst>
              <a:ext uri="{FF2B5EF4-FFF2-40B4-BE49-F238E27FC236}">
                <a16:creationId xmlns:a16="http://schemas.microsoft.com/office/drawing/2014/main" id="{50ABF8F9-FC7B-7B46-BA9B-72D7D5DDD1B9}"/>
              </a:ext>
            </a:extLst>
          </p:cNvPr>
          <p:cNvSpPr txBox="1"/>
          <p:nvPr/>
        </p:nvSpPr>
        <p:spPr>
          <a:xfrm>
            <a:off x="17641341" y="23979683"/>
            <a:ext cx="2117887" cy="307777"/>
          </a:xfrm>
          <a:prstGeom prst="rect">
            <a:avLst/>
          </a:prstGeom>
          <a:solidFill>
            <a:schemeClr val="bg1"/>
          </a:solidFill>
          <a:ln>
            <a:solidFill>
              <a:schemeClr val="tx1"/>
            </a:solidFill>
          </a:ln>
        </p:spPr>
        <p:txBody>
          <a:bodyPr wrap="none" rtlCol="0">
            <a:spAutoFit/>
          </a:bodyPr>
          <a:lstStyle/>
          <a:p>
            <a:r>
              <a:rPr lang="en-US" sz="1400" b="1" dirty="0">
                <a:latin typeface="Lucida Sans Typewriter" panose="020B0509030504030204" pitchFamily="49" charset="77"/>
                <a:cs typeface="Arial" panose="020B0604020202020204" pitchFamily="34" charset="0"/>
              </a:rPr>
              <a:t>Both rings &gt; 80 Ah</a:t>
            </a:r>
          </a:p>
        </p:txBody>
      </p:sp>
      <p:sp>
        <p:nvSpPr>
          <p:cNvPr id="52" name="TextBox 51">
            <a:extLst>
              <a:ext uri="{FF2B5EF4-FFF2-40B4-BE49-F238E27FC236}">
                <a16:creationId xmlns:a16="http://schemas.microsoft.com/office/drawing/2014/main" id="{C19E60AC-6F1E-D646-ABF6-E6C38D026AC1}"/>
              </a:ext>
            </a:extLst>
          </p:cNvPr>
          <p:cNvSpPr txBox="1"/>
          <p:nvPr/>
        </p:nvSpPr>
        <p:spPr>
          <a:xfrm>
            <a:off x="19369533" y="27786609"/>
            <a:ext cx="1202333" cy="523220"/>
          </a:xfrm>
          <a:prstGeom prst="rect">
            <a:avLst/>
          </a:prstGeom>
          <a:solidFill>
            <a:schemeClr val="bg1"/>
          </a:solidFill>
          <a:ln>
            <a:solidFill>
              <a:schemeClr val="tx1"/>
            </a:solidFill>
          </a:ln>
        </p:spPr>
        <p:txBody>
          <a:bodyPr wrap="square" rtlCol="0">
            <a:spAutoFit/>
          </a:bodyPr>
          <a:lstStyle/>
          <a:p>
            <a:r>
              <a:rPr lang="en-US" sz="1400" b="1" dirty="0">
                <a:latin typeface="Lucida Sans Typewriter" panose="020B0509030504030204" pitchFamily="49" charset="77"/>
                <a:cs typeface="Arial" panose="020B0604020202020204" pitchFamily="34" charset="0"/>
              </a:rPr>
              <a:t>All FWD  ~4-7 </a:t>
            </a:r>
            <a:r>
              <a:rPr lang="en-US" sz="1400" b="1" dirty="0" err="1">
                <a:latin typeface="Lucida Sans Typewriter" panose="020B0509030504030204" pitchFamily="49" charset="77"/>
                <a:cs typeface="Arial" panose="020B0604020202020204" pitchFamily="34" charset="0"/>
              </a:rPr>
              <a:t>krad</a:t>
            </a:r>
            <a:endParaRPr lang="en-US" sz="1400" b="1" dirty="0">
              <a:latin typeface="Lucida Sans Typewriter" panose="020B0509030504030204" pitchFamily="49" charset="77"/>
              <a:cs typeface="Arial" panose="020B0604020202020204" pitchFamily="34" charset="0"/>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26860</TotalTime>
  <Words>457</Words>
  <Application>Microsoft Macintosh PowerPoint</Application>
  <PresentationFormat>Custom</PresentationFormat>
  <Paragraphs>136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ＭＳ Ｐゴシック</vt:lpstr>
      <vt:lpstr>Arial</vt:lpstr>
      <vt:lpstr>Lucida Sans Typewriter</vt:lpstr>
      <vt:lpstr>Times New Roman</vt:lpstr>
      <vt:lpstr>Blank Presentation</vt:lpstr>
      <vt:lpstr>PowerPoint Presentation</vt:lpstr>
    </vt:vector>
  </TitlesOfParts>
  <Manager/>
  <Company>UNSW</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Medical Illustration Unit</dc:creator>
  <cp:keywords/>
  <dc:description/>
  <cp:lastModifiedBy>Microsoft Office User</cp:lastModifiedBy>
  <cp:revision>387</cp:revision>
  <cp:lastPrinted>2018-05-22T17:19:20Z</cp:lastPrinted>
  <dcterms:created xsi:type="dcterms:W3CDTF">2009-05-27T05:53:07Z</dcterms:created>
  <dcterms:modified xsi:type="dcterms:W3CDTF">2018-05-24T07:04:18Z</dcterms:modified>
  <cp:category/>
</cp:coreProperties>
</file>