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E7F31-E75B-7F45-9B94-ADFBC0435AC4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F4552-1A90-6145-984B-2E2DC3E5E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F4552-1A90-6145-984B-2E2DC3E5EF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37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39D8-B838-4245-832A-6F00D2A9D458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E2C-422D-A142-B6CB-C13C65ED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5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39D8-B838-4245-832A-6F00D2A9D458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E2C-422D-A142-B6CB-C13C65ED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8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39D8-B838-4245-832A-6F00D2A9D458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E2C-422D-A142-B6CB-C13C65ED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9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39D8-B838-4245-832A-6F00D2A9D458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E2C-422D-A142-B6CB-C13C65ED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6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39D8-B838-4245-832A-6F00D2A9D458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E2C-422D-A142-B6CB-C13C65ED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2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39D8-B838-4245-832A-6F00D2A9D458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E2C-422D-A142-B6CB-C13C65ED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4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39D8-B838-4245-832A-6F00D2A9D458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E2C-422D-A142-B6CB-C13C65ED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0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39D8-B838-4245-832A-6F00D2A9D458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E2C-422D-A142-B6CB-C13C65ED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39D8-B838-4245-832A-6F00D2A9D458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E2C-422D-A142-B6CB-C13C65ED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9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39D8-B838-4245-832A-6F00D2A9D458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E2C-422D-A142-B6CB-C13C65ED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39D8-B838-4245-832A-6F00D2A9D458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CE2C-422D-A142-B6CB-C13C65ED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C39D8-B838-4245-832A-6F00D2A9D458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CE2C-422D-A142-B6CB-C13C65ED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0"/>
            <a:ext cx="9143998" cy="497007"/>
          </a:xfrm>
        </p:spPr>
        <p:txBody>
          <a:bodyPr>
            <a:noAutofit/>
          </a:bodyPr>
          <a:lstStyle/>
          <a:p>
            <a:r>
              <a:rPr lang="en-US" sz="2800" dirty="0" smtClean="0"/>
              <a:t>Single Event Upsets</a:t>
            </a:r>
            <a:r>
              <a:rPr lang="ru-RU" sz="2800" dirty="0"/>
              <a:t> </a:t>
            </a:r>
            <a:r>
              <a:rPr lang="en-US" sz="2800" dirty="0" smtClean="0"/>
              <a:t>in the ATLAS IBL Front End ASICs 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6411478" y="599293"/>
            <a:ext cx="2721332" cy="2133893"/>
            <a:chOff x="1047750" y="1082673"/>
            <a:chExt cx="6591300" cy="4743713"/>
          </a:xfrm>
        </p:grpSpPr>
        <p:pic>
          <p:nvPicPr>
            <p:cNvPr id="6" name="Picture 5" descr="enable01scan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750" y="1082673"/>
              <a:ext cx="6413500" cy="4743713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 flipH="1">
              <a:off x="6792456" y="2965768"/>
              <a:ext cx="846594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 descr="IBLnoiserate_vs_TDAC_prel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455" y="2291752"/>
            <a:ext cx="1937492" cy="2838651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488696"/>
            <a:ext cx="9144000" cy="381231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Alexandre Rozanov, Aix Marseille </a:t>
            </a:r>
            <a:r>
              <a:rPr lang="en-US" sz="2000" dirty="0" err="1" smtClean="0"/>
              <a:t>Univ</a:t>
            </a:r>
            <a:r>
              <a:rPr lang="en-US" sz="2000" dirty="0" smtClean="0"/>
              <a:t>, CNRS/IN2P3, CPPM, Marseille, France</a:t>
            </a:r>
            <a:r>
              <a:rPr lang="ru-RU" sz="2000" dirty="0" smtClean="0"/>
              <a:t>, </a:t>
            </a:r>
            <a:r>
              <a:rPr lang="en-US" sz="2000" dirty="0" smtClean="0"/>
              <a:t>for ATLAS Collaboration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" y="396470"/>
            <a:ext cx="6446869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IBL pixel front end chip FE-I4-B in 130 nm technology was designed with Single Event Upset (SEU) hard configuration memory. It is exposed to 92.5 10</a:t>
            </a:r>
            <a:r>
              <a:rPr lang="en-US" baseline="30000" dirty="0" smtClean="0"/>
              <a:t>11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/fb</a:t>
            </a:r>
            <a:r>
              <a:rPr lang="en-US" baseline="30000" dirty="0" smtClean="0"/>
              <a:t>-1 </a:t>
            </a:r>
            <a:r>
              <a:rPr lang="en-US" dirty="0" smtClean="0"/>
              <a:t>hadrons with E&gt;20 MeV according to PY</a:t>
            </a:r>
            <a:r>
              <a:rPr lang="ru-RU" dirty="0" smtClean="0"/>
              <a:t>Т</a:t>
            </a:r>
            <a:r>
              <a:rPr lang="en-US" dirty="0" smtClean="0"/>
              <a:t>HIA/FLUKA simulations in the LHC 13 </a:t>
            </a:r>
            <a:r>
              <a:rPr lang="en-US" dirty="0" err="1" smtClean="0"/>
              <a:t>TeV</a:t>
            </a:r>
            <a:r>
              <a:rPr lang="en-US" dirty="0" smtClean="0"/>
              <a:t> </a:t>
            </a:r>
            <a:r>
              <a:rPr lang="en-US" dirty="0" err="1" smtClean="0"/>
              <a:t>pp</a:t>
            </a:r>
            <a:r>
              <a:rPr lang="en-US" dirty="0" smtClean="0"/>
              <a:t> collision fills with peak luminosities up to 2.1 10</a:t>
            </a:r>
            <a:r>
              <a:rPr lang="en-US" baseline="30000" dirty="0" smtClean="0"/>
              <a:t>34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 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Inside the pixels Dual Interlocked Cell (DICE) latches were used with SEU cross-section measured for FE-I4-A in the 24 </a:t>
            </a:r>
            <a:r>
              <a:rPr lang="en-US" dirty="0" err="1" smtClean="0"/>
              <a:t>GeV</a:t>
            </a:r>
            <a:r>
              <a:rPr lang="en-US" dirty="0" smtClean="0"/>
              <a:t> proton test beam is 1.1 10</a:t>
            </a:r>
            <a:r>
              <a:rPr lang="en-US" baseline="30000" dirty="0" smtClean="0"/>
              <a:t>-</a:t>
            </a:r>
            <a:r>
              <a:rPr lang="en-US" baseline="30000" dirty="0" smtClean="0"/>
              <a:t>1</a:t>
            </a:r>
            <a:r>
              <a:rPr lang="ru-RU" baseline="30000" smtClean="0"/>
              <a:t>5</a:t>
            </a:r>
            <a:r>
              <a:rPr lang="en-US" baseline="30000" smtClean="0"/>
              <a:t> 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 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SEU upsets in the </a:t>
            </a:r>
            <a:r>
              <a:rPr lang="en-US" dirty="0"/>
              <a:t>g</a:t>
            </a:r>
            <a:r>
              <a:rPr lang="en-US" dirty="0" smtClean="0"/>
              <a:t>lobal and local pixel configuration memory were observed during LHC fills: module </a:t>
            </a:r>
            <a:r>
              <a:rPr lang="en-US" dirty="0" err="1" smtClean="0"/>
              <a:t>desynchronization</a:t>
            </a:r>
            <a:r>
              <a:rPr lang="en-US" dirty="0" smtClean="0"/>
              <a:t>, dead modules, quiet pixels, noisy pixels.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ATLAS Pixel detector with IBL at R=3.3 cm efficiently operates at high luminosity  with expected SEUs.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Global configuration SEUs mitigated by refreshing the memory during ECR every 5 seconds without dead time.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 Plans to introduce the gradual refreshing of Local pixel configuration during ECR in 2018 </a:t>
            </a:r>
            <a:r>
              <a:rPr lang="en-US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 Local pixel memory SEUs in the enable bit and 1-&gt;0 transitions in TDAC and FDAC are consistent with test beam results.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SEUs with 0-&gt;1 transitions in local TDAC and FDAC are five times higher than test beam results. Probably due to Single Event Transients(SET) glitches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14451" y="1104402"/>
            <a:ext cx="1138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Test beam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10" name="Picture 9" descr="p000000798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152" y="4721562"/>
            <a:ext cx="1176249" cy="176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24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286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Single Event Upsets in the ATLAS IBL Front End ASICs </vt:lpstr>
    </vt:vector>
  </TitlesOfParts>
  <Company>CPPM-IN2P3-CNRS-Aix-Marseille-University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Event Upsets  in the ATLAS IBL Front End ASICs </dc:title>
  <dc:creator>Alexandre Rozanov</dc:creator>
  <cp:lastModifiedBy>Alexandre Rozanov</cp:lastModifiedBy>
  <cp:revision>14</cp:revision>
  <dcterms:created xsi:type="dcterms:W3CDTF">2018-05-11T08:54:11Z</dcterms:created>
  <dcterms:modified xsi:type="dcterms:W3CDTF">2018-06-18T15:29:14Z</dcterms:modified>
</cp:coreProperties>
</file>