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80"/>
  </p:normalViewPr>
  <p:slideViewPr>
    <p:cSldViewPr snapToGrid="0" snapToObjects="1">
      <p:cViewPr varScale="1">
        <p:scale>
          <a:sx n="117" d="100"/>
          <a:sy n="117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7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8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1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2FA1-FE49-4640-9809-DCFD74F4C57E}" type="datetimeFigureOut">
              <a:rPr lang="ru-RU" smtClean="0"/>
              <a:t>24.05.18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5C90-093D-3D48-B4B5-E07A30879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9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11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PID Techniques and Performance at </a:t>
            </a:r>
            <a:r>
              <a:rPr lang="en-US" sz="3200" b="1" dirty="0" err="1"/>
              <a:t>LHCb</a:t>
            </a:r>
            <a:r>
              <a:rPr lang="en-US" sz="3200" b="1" dirty="0"/>
              <a:t> in Run 2</a:t>
            </a:r>
            <a:endParaRPr lang="ru-RU" sz="3200" b="1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90" y="2693537"/>
            <a:ext cx="4966910" cy="392497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4" y="4282281"/>
            <a:ext cx="3337479" cy="2336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83773"/>
            <a:ext cx="535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Mikhail </a:t>
            </a:r>
            <a:r>
              <a:rPr lang="en-US" dirty="0" err="1" smtClean="0"/>
              <a:t>Hushchyn</a:t>
            </a:r>
            <a:r>
              <a:rPr lang="en-US" dirty="0" smtClean="0"/>
              <a:t> </a:t>
            </a:r>
            <a:r>
              <a:rPr lang="en-US" dirty="0"/>
              <a:t>and Victoria </a:t>
            </a:r>
            <a:r>
              <a:rPr lang="en-US" dirty="0" err="1" smtClean="0"/>
              <a:t>Chekalina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</a:t>
            </a:r>
            <a:r>
              <a:rPr lang="en-US" dirty="0"/>
              <a:t>behalf of the </a:t>
            </a: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smtClean="0"/>
              <a:t>collaboration</a:t>
            </a:r>
            <a:endParaRPr lang="ru-RU" dirty="0" smtClean="0"/>
          </a:p>
          <a:p>
            <a:endParaRPr lang="en-US" sz="1600" dirty="0"/>
          </a:p>
          <a:p>
            <a:r>
              <a:rPr lang="en-US" sz="1400" dirty="0" smtClean="0"/>
              <a:t>National Research University Higher </a:t>
            </a:r>
            <a:r>
              <a:rPr lang="en-US" sz="1400" dirty="0"/>
              <a:t>School of Economics </a:t>
            </a:r>
            <a:endParaRPr lang="ru-RU" sz="1400" dirty="0" smtClean="0"/>
          </a:p>
          <a:p>
            <a:r>
              <a:rPr lang="en-US" sz="1400" dirty="0" err="1" smtClean="0"/>
              <a:t>Yandex</a:t>
            </a:r>
            <a:r>
              <a:rPr lang="en-US" sz="1400" dirty="0" smtClean="0"/>
              <a:t> </a:t>
            </a:r>
            <a:r>
              <a:rPr lang="en-US" sz="1400" dirty="0"/>
              <a:t>School of Data Analysis </a:t>
            </a:r>
            <a:endParaRPr lang="en-US" sz="1400" dirty="0" smtClean="0"/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7161303" y="816431"/>
            <a:ext cx="1756407" cy="1548000"/>
            <a:chOff x="4689453" y="808611"/>
            <a:chExt cx="1780850" cy="1569543"/>
          </a:xfrm>
        </p:grpSpPr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453" y="808611"/>
              <a:ext cx="1053723" cy="720000"/>
            </a:xfrm>
            <a:prstGeom prst="rect">
              <a:avLst/>
            </a:prstGeom>
          </p:spPr>
        </p:pic>
        <p:pic>
          <p:nvPicPr>
            <p:cNvPr id="8" name="Изображение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609" y="808611"/>
              <a:ext cx="584694" cy="720000"/>
            </a:xfrm>
            <a:prstGeom prst="rect">
              <a:avLst/>
            </a:prstGeom>
          </p:spPr>
        </p:pic>
        <p:pic>
          <p:nvPicPr>
            <p:cNvPr id="9" name="Изображение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453" y="1627525"/>
              <a:ext cx="1777288" cy="75062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4876882" y="848672"/>
            <a:ext cx="2033068" cy="1260000"/>
            <a:chOff x="7003597" y="1683986"/>
            <a:chExt cx="2033068" cy="1260000"/>
          </a:xfrm>
        </p:grpSpPr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420" y="1683986"/>
              <a:ext cx="1101245" cy="1260000"/>
            </a:xfrm>
            <a:prstGeom prst="rect">
              <a:avLst/>
            </a:prstGeom>
          </p:spPr>
        </p:pic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597" y="1683986"/>
              <a:ext cx="943865" cy="1260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0" y="2594972"/>
            <a:ext cx="4016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Particle identification (PID) plays a crucial role in </a:t>
            </a:r>
            <a:r>
              <a:rPr lang="en-US" sz="1600" dirty="0" err="1"/>
              <a:t>LHCb</a:t>
            </a:r>
            <a:r>
              <a:rPr lang="en-US" sz="1600" dirty="0"/>
              <a:t> analyses. Combining information from the </a:t>
            </a:r>
            <a:r>
              <a:rPr lang="en-US" sz="1600" dirty="0" err="1"/>
              <a:t>LHCb</a:t>
            </a:r>
            <a:r>
              <a:rPr lang="en-US" sz="1600" dirty="0"/>
              <a:t> </a:t>
            </a:r>
            <a:r>
              <a:rPr lang="en-US" sz="1600" dirty="0" smtClean="0"/>
              <a:t>systems using </a:t>
            </a:r>
            <a:r>
              <a:rPr lang="en-US" sz="1600" dirty="0"/>
              <a:t>advanced machine learning techniques allows to achieve the best PID </a:t>
            </a:r>
            <a:r>
              <a:rPr lang="en-US" sz="1600" dirty="0" smtClean="0"/>
              <a:t>performance for charged and neutral particles. </a:t>
            </a:r>
          </a:p>
        </p:txBody>
      </p:sp>
    </p:spTree>
    <p:extLst>
      <p:ext uri="{BB962C8B-B14F-4D97-AF65-F5344CB8AC3E}">
        <p14:creationId xmlns:p14="http://schemas.microsoft.com/office/powerpoint/2010/main" val="262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69</Words>
  <Application>Microsoft Macintosh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Тема Office</vt:lpstr>
      <vt:lpstr>PID Techniques and Performance at LHCb in Run 2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Techniques and Performance at LHCb in Run 2</dc:title>
  <dc:creator>пользователь Microsoft Office</dc:creator>
  <cp:lastModifiedBy>пользователь Microsoft Office</cp:lastModifiedBy>
  <cp:revision>5</cp:revision>
  <dcterms:created xsi:type="dcterms:W3CDTF">2018-05-24T10:15:56Z</dcterms:created>
  <dcterms:modified xsi:type="dcterms:W3CDTF">2018-05-24T11:04:02Z</dcterms:modified>
</cp:coreProperties>
</file>