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jpeg" ContentType="image/jpeg"/>
  <Override PartName="/ppt/media/image2.png" ContentType="image/png"/>
  <Override PartName="/ppt/media/image1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16F38E7-5C9E-416F-9C60-F30F4F183E5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72000" y="301320"/>
            <a:ext cx="6628320" cy="107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latin typeface="Arial"/>
              </a:rPr>
              <a:t>First Experience with the Belle II</a:t>
            </a:r>
            <a:br/>
            <a:r>
              <a:rPr b="0" lang="en-US" sz="3200" spc="-1" strike="noStrike">
                <a:latin typeface="Arial"/>
              </a:rPr>
              <a:t>Aerogel RICH Detector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44000" y="1517040"/>
            <a:ext cx="6896880" cy="527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latin typeface="Arial"/>
              </a:rPr>
              <a:t>Aerogel RICH detector was assembled in 2017</a:t>
            </a:r>
            <a:endParaRPr b="0" lang="en-US" sz="19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latin typeface="Arial"/>
              </a:rPr>
              <a:t>The main purpose is to separate charged kaons from pions for momenta between 0.5-4.0 GeV/c</a:t>
            </a:r>
            <a:endParaRPr b="0" lang="en-US" sz="19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latin typeface="Arial"/>
              </a:rPr>
              <a:t>First global cosmic ray data were taken in February and first beam collision data were taken in April 2018</a:t>
            </a:r>
            <a:endParaRPr b="0" lang="en-US" sz="19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latin typeface="Arial"/>
              </a:rPr>
              <a:t>Cherenkov rings, created by cosmic rays and by charged particles from beam collisions, have been observed</a:t>
            </a:r>
            <a:endParaRPr b="0" lang="en-US" sz="19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latin typeface="Arial"/>
              </a:rPr>
              <a:t>A clear peak is seen in Cherenkov angle distribution</a:t>
            </a:r>
            <a:endParaRPr b="0" lang="en-US" sz="19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latin typeface="Arial"/>
              </a:rPr>
              <a:t>Kaon identification efficiency was studied and will be calibrated with first collision data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6608160" y="3895920"/>
            <a:ext cx="3200400" cy="3200400"/>
          </a:xfrm>
          <a:prstGeom prst="rect">
            <a:avLst/>
          </a:prstGeom>
          <a:noFill/>
          <a:ln>
            <a:solidFill>
              <a:srgbClr val="333333"/>
            </a:solidFill>
            <a:custDash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latin typeface="Arial"/>
              </a:rPr>
              <a:t>Presented by: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Manca Mrvar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Jožef Stefan Institute Ljubljana, Slovenia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manca.mrvar@ijs.si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latin typeface="Arial"/>
              </a:rPr>
              <a:t>(on behalf of Belle II ARICH group)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079040" y="354960"/>
            <a:ext cx="2743200" cy="31730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rcRect l="19968" t="18095" r="29952" b="15025"/>
          <a:stretch/>
        </p:blipFill>
        <p:spPr>
          <a:xfrm>
            <a:off x="655200" y="5348520"/>
            <a:ext cx="2112120" cy="190188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rcRect l="1271" t="5301" r="6353" b="1767"/>
          <a:stretch/>
        </p:blipFill>
        <p:spPr>
          <a:xfrm>
            <a:off x="3215160" y="5306760"/>
            <a:ext cx="2715840" cy="201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Application>LibreOffice/6.0.4.2$Linux_X86_64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2018-05-21T13:58:19Z</dcterms:created>
  <dc:creator>manca </dc:creator>
  <dc:description/>
  <dc:language>it-IT</dc:language>
  <cp:lastModifiedBy>manca </cp:lastModifiedBy>
  <dcterms:modified xsi:type="dcterms:W3CDTF">2018-05-24T10:13:46Z</dcterms:modified>
  <cp:revision>9</cp:revision>
  <dc:subject/>
  <dc:title/>
</cp:coreProperties>
</file>