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1D9B-999F-4835-AADF-0A2F94C53F85}" type="datetimeFigureOut">
              <a:rPr lang="de-DE" smtClean="0"/>
              <a:t>23.05.2018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FCB9-FD24-4E9A-82F1-27FA1AAD45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89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1D9B-999F-4835-AADF-0A2F94C53F85}" type="datetimeFigureOut">
              <a:rPr lang="de-DE" smtClean="0"/>
              <a:t>23.05.2018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FCB9-FD24-4E9A-82F1-27FA1AAD45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15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1D9B-999F-4835-AADF-0A2F94C53F85}" type="datetimeFigureOut">
              <a:rPr lang="de-DE" smtClean="0"/>
              <a:t>23.05.2018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FCB9-FD24-4E9A-82F1-27FA1AAD45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96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1D9B-999F-4835-AADF-0A2F94C53F85}" type="datetimeFigureOut">
              <a:rPr lang="de-DE" smtClean="0"/>
              <a:t>23.05.2018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FCB9-FD24-4E9A-82F1-27FA1AAD45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46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1D9B-999F-4835-AADF-0A2F94C53F85}" type="datetimeFigureOut">
              <a:rPr lang="de-DE" smtClean="0"/>
              <a:t>23.05.2018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FCB9-FD24-4E9A-82F1-27FA1AAD45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661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1D9B-999F-4835-AADF-0A2F94C53F85}" type="datetimeFigureOut">
              <a:rPr lang="de-DE" smtClean="0"/>
              <a:t>23.05.2018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FCB9-FD24-4E9A-82F1-27FA1AAD45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01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1D9B-999F-4835-AADF-0A2F94C53F85}" type="datetimeFigureOut">
              <a:rPr lang="de-DE" smtClean="0"/>
              <a:t>23.05.2018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FCB9-FD24-4E9A-82F1-27FA1AAD45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42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1D9B-999F-4835-AADF-0A2F94C53F85}" type="datetimeFigureOut">
              <a:rPr lang="de-DE" smtClean="0"/>
              <a:t>23.05.2018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FCB9-FD24-4E9A-82F1-27FA1AAD45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96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1D9B-999F-4835-AADF-0A2F94C53F85}" type="datetimeFigureOut">
              <a:rPr lang="de-DE" smtClean="0"/>
              <a:t>23.05.2018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FCB9-FD24-4E9A-82F1-27FA1AAD45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83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1D9B-999F-4835-AADF-0A2F94C53F85}" type="datetimeFigureOut">
              <a:rPr lang="de-DE" smtClean="0"/>
              <a:t>23.05.2018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FCB9-FD24-4E9A-82F1-27FA1AAD45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62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1D9B-999F-4835-AADF-0A2F94C53F85}" type="datetimeFigureOut">
              <a:rPr lang="de-DE" smtClean="0"/>
              <a:t>23.05.2018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FCB9-FD24-4E9A-82F1-27FA1AAD45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38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51D9B-999F-4835-AADF-0A2F94C53F85}" type="datetimeFigureOut">
              <a:rPr lang="de-DE" smtClean="0"/>
              <a:t>23.05.2018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DFCB9-FD24-4E9A-82F1-27FA1AAD45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0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1.e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35" y="2230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/>
              <a:t>Development of a silicon drift detector system</a:t>
            </a:r>
            <a:br>
              <a:rPr lang="en-US" altLang="en-US" sz="3600" b="1" dirty="0"/>
            </a:br>
            <a:r>
              <a:rPr lang="en-US" altLang="en-US" sz="3600" b="1" dirty="0"/>
              <a:t>for the TRISTAN </a:t>
            </a:r>
            <a:r>
              <a:rPr lang="en-US" altLang="en-US" sz="3600" b="1" dirty="0" smtClean="0"/>
              <a:t>project </a:t>
            </a:r>
            <a:r>
              <a:rPr lang="en-US" altLang="en-US" sz="2200" b="1" dirty="0" smtClean="0"/>
              <a:t>- </a:t>
            </a:r>
            <a:r>
              <a:rPr lang="en-US" altLang="en-US" sz="2200" b="1" dirty="0"/>
              <a:t>F</a:t>
            </a:r>
            <a:r>
              <a:rPr lang="en-US" altLang="en-US" sz="2200" b="1" dirty="0" smtClean="0"/>
              <a:t>uture </a:t>
            </a:r>
            <a:r>
              <a:rPr lang="en-US" altLang="en-US" sz="2200" b="1" dirty="0"/>
              <a:t>search for sterile </a:t>
            </a:r>
            <a:r>
              <a:rPr lang="en-US" altLang="en-US" sz="2200" b="1" dirty="0" smtClean="0"/>
              <a:t>neutrinos</a:t>
            </a:r>
            <a:r>
              <a:rPr lang="en-US" altLang="en-US" sz="3600" b="1" dirty="0" smtClean="0"/>
              <a:t/>
            </a:r>
            <a:br>
              <a:rPr lang="en-US" altLang="en-US" sz="3600" b="1" dirty="0" smtClean="0"/>
            </a:br>
            <a:r>
              <a:rPr lang="de-DE" sz="1200" b="1" dirty="0" smtClean="0"/>
              <a:t>Tim Brunst</a:t>
            </a:r>
            <a:r>
              <a:rPr lang="de-DE" sz="1200" baseline="30000" dirty="0" smtClean="0"/>
              <a:t>1</a:t>
            </a:r>
            <a:r>
              <a:rPr lang="de-DE" sz="1200" dirty="0" smtClean="0"/>
              <a:t>, Luca Bombelli</a:t>
            </a:r>
            <a:r>
              <a:rPr lang="de-DE" sz="1200" baseline="30000" dirty="0" smtClean="0"/>
              <a:t>2</a:t>
            </a:r>
            <a:r>
              <a:rPr lang="de-DE" sz="1200" dirty="0" smtClean="0"/>
              <a:t>, Marco Carminati</a:t>
            </a:r>
            <a:r>
              <a:rPr lang="de-DE" sz="1200" baseline="30000" dirty="0" smtClean="0"/>
              <a:t>3</a:t>
            </a:r>
            <a:r>
              <a:rPr lang="de-DE" sz="1200" dirty="0" smtClean="0"/>
              <a:t>, Carlo Fiorini</a:t>
            </a:r>
            <a:r>
              <a:rPr lang="de-DE" sz="1200" baseline="30000" dirty="0" smtClean="0"/>
              <a:t>3</a:t>
            </a:r>
            <a:r>
              <a:rPr lang="de-DE" sz="1200" dirty="0" smtClean="0"/>
              <a:t>, David Fink</a:t>
            </a:r>
            <a:r>
              <a:rPr lang="de-DE" sz="1200" baseline="30000" dirty="0" smtClean="0"/>
              <a:t>1</a:t>
            </a:r>
            <a:r>
              <a:rPr lang="de-DE" sz="1200" dirty="0" smtClean="0"/>
              <a:t>, Thibaut Houdy</a:t>
            </a:r>
            <a:r>
              <a:rPr lang="de-DE" sz="1200" baseline="30000" dirty="0" smtClean="0"/>
              <a:t>1</a:t>
            </a:r>
            <a:r>
              <a:rPr lang="de-DE" sz="1200" dirty="0" smtClean="0"/>
              <a:t>, Peter Lechner</a:t>
            </a:r>
            <a:r>
              <a:rPr lang="de-DE" sz="1200" baseline="30000" dirty="0" smtClean="0"/>
              <a:t>4</a:t>
            </a:r>
            <a:r>
              <a:rPr lang="de-DE" sz="1200" dirty="0" smtClean="0"/>
              <a:t>, Susanne Mertens</a:t>
            </a:r>
            <a:r>
              <a:rPr lang="de-DE" sz="1200" baseline="30000" dirty="0" smtClean="0"/>
              <a:t>1,5</a:t>
            </a:r>
            <a:r>
              <a:rPr lang="de-DE" sz="900" baseline="30000" dirty="0" smtClean="0"/>
              <a:t/>
            </a:r>
            <a:br>
              <a:rPr lang="de-DE" sz="900" baseline="30000" dirty="0" smtClean="0"/>
            </a:br>
            <a:r>
              <a:rPr lang="de-DE" sz="1050" baseline="30000" dirty="0" smtClean="0"/>
              <a:t>1</a:t>
            </a:r>
            <a:r>
              <a:rPr lang="de-DE" sz="1050" dirty="0" smtClean="0"/>
              <a:t>Max-Planck-Institut für Physik, </a:t>
            </a:r>
            <a:r>
              <a:rPr lang="de-DE" sz="1050" baseline="30000" dirty="0" smtClean="0"/>
              <a:t>2</a:t>
            </a:r>
            <a:r>
              <a:rPr lang="de-DE" sz="1050" dirty="0" smtClean="0"/>
              <a:t>XGLab </a:t>
            </a:r>
            <a:r>
              <a:rPr lang="de-DE" sz="1050" dirty="0"/>
              <a:t>S.R.L. </a:t>
            </a:r>
            <a:r>
              <a:rPr lang="de-DE" sz="1050" dirty="0" smtClean="0"/>
              <a:t>Bruker Nano Analytics,</a:t>
            </a:r>
            <a:r>
              <a:rPr lang="de-DE" sz="1050" baseline="30000" dirty="0" smtClean="0"/>
              <a:t> 3</a:t>
            </a:r>
            <a:r>
              <a:rPr lang="de-DE" sz="1050" dirty="0" smtClean="0"/>
              <a:t>Politecnico di Milano, </a:t>
            </a:r>
            <a:r>
              <a:rPr lang="de-DE" sz="1050" baseline="30000" dirty="0" smtClean="0"/>
              <a:t>4</a:t>
            </a:r>
            <a:r>
              <a:rPr lang="de-DE" sz="1050" dirty="0" smtClean="0"/>
              <a:t>Halbleiterlabor der Max-Plack-Gesellschaft, </a:t>
            </a:r>
            <a:r>
              <a:rPr lang="de-DE" sz="1050" baseline="30000" dirty="0" smtClean="0"/>
              <a:t>5</a:t>
            </a:r>
            <a:r>
              <a:rPr lang="de-DE" sz="1050" dirty="0" smtClean="0"/>
              <a:t>Technische Universität München</a:t>
            </a:r>
            <a:endParaRPr lang="de-DE" dirty="0"/>
          </a:p>
        </p:txBody>
      </p:sp>
      <p:grpSp>
        <p:nvGrpSpPr>
          <p:cNvPr id="15" name="Group 14"/>
          <p:cNvGrpSpPr/>
          <p:nvPr/>
        </p:nvGrpSpPr>
        <p:grpSpPr>
          <a:xfrm>
            <a:off x="8097917" y="391642"/>
            <a:ext cx="2874883" cy="1064222"/>
            <a:chOff x="8097917" y="294881"/>
            <a:chExt cx="3136274" cy="1160983"/>
          </a:xfrm>
        </p:grpSpPr>
        <p:pic>
          <p:nvPicPr>
            <p:cNvPr id="5" name="Picture 4" descr="MPPoriginal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7956" y="305179"/>
              <a:ext cx="871506" cy="60287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991" y="1092073"/>
              <a:ext cx="801395" cy="363791"/>
            </a:xfrm>
            <a:prstGeom prst="rect">
              <a:avLst/>
            </a:prstGeom>
          </p:spPr>
        </p:pic>
        <p:pic>
          <p:nvPicPr>
            <p:cNvPr id="7" name="Picture 2" descr="C:\Users\pel723\Desktop\hll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2037" y="386743"/>
              <a:ext cx="818209" cy="486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Obrázek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047" y="1100100"/>
              <a:ext cx="767144" cy="3553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1315" y="1007287"/>
              <a:ext cx="596378" cy="438430"/>
            </a:xfrm>
            <a:prstGeom prst="rect">
              <a:avLst/>
            </a:prstGeom>
          </p:spPr>
        </p:pic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5124432"/>
                </p:ext>
              </p:extLst>
            </p:nvPr>
          </p:nvGraphicFramePr>
          <p:xfrm>
            <a:off x="8097917" y="294881"/>
            <a:ext cx="635261" cy="623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Acrobat Document" r:id="rId9" imgW="4619309" imgH="4533900" progId="AcroExch.Document.11">
                    <p:embed/>
                  </p:oleObj>
                </mc:Choice>
                <mc:Fallback>
                  <p:oleObj name="Acrobat Document" r:id="rId9" imgW="4619309" imgH="4533900" progId="AcroExch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097917" y="294881"/>
                          <a:ext cx="635261" cy="6234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6848" y="294881"/>
              <a:ext cx="633178" cy="633178"/>
            </a:xfrm>
            <a:prstGeom prst="rect">
              <a:avLst/>
            </a:prstGeom>
          </p:spPr>
        </p:pic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5435" y="1997075"/>
            <a:ext cx="3279979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dirty="0" smtClean="0"/>
              <a:t>The TRISTAN project is an upgrade of </a:t>
            </a:r>
            <a:r>
              <a:rPr lang="en-US" sz="1600" dirty="0"/>
              <a:t>the KATRIN detector </a:t>
            </a:r>
            <a:r>
              <a:rPr lang="en-US" sz="1600" dirty="0" smtClean="0"/>
              <a:t>system to </a:t>
            </a:r>
            <a:r>
              <a:rPr lang="en-US" sz="1600" dirty="0"/>
              <a:t>search for a sterile neutrino </a:t>
            </a:r>
            <a:r>
              <a:rPr lang="en-US" sz="1600" u="sng" dirty="0"/>
              <a:t>signature</a:t>
            </a:r>
            <a:r>
              <a:rPr lang="en-US" sz="1600" dirty="0"/>
              <a:t> in the entire </a:t>
            </a:r>
            <a:r>
              <a:rPr lang="en-US" sz="1600" dirty="0" smtClean="0"/>
              <a:t>tritium beta decay spectrum.</a:t>
            </a:r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endParaRPr lang="en-US" sz="1600" dirty="0" smtClean="0"/>
          </a:p>
          <a:p>
            <a:pPr marL="0" indent="0" algn="just">
              <a:buNone/>
            </a:pPr>
            <a:r>
              <a:rPr lang="de-DE" sz="1600" dirty="0" smtClean="0"/>
              <a:t>Amoung others, this requires the handling of rates up to 10</a:t>
            </a:r>
            <a:r>
              <a:rPr lang="de-DE" sz="1600" baseline="30000" dirty="0" smtClean="0"/>
              <a:t>8</a:t>
            </a:r>
            <a:r>
              <a:rPr lang="de-DE" sz="1600" dirty="0" smtClean="0"/>
              <a:t> cps, </a:t>
            </a:r>
            <a:r>
              <a:rPr lang="en-US" sz="1600" dirty="0" smtClean="0"/>
              <a:t>an energy </a:t>
            </a:r>
            <a:r>
              <a:rPr lang="en-US" sz="1600" dirty="0"/>
              <a:t>resolution </a:t>
            </a:r>
            <a:r>
              <a:rPr lang="en-US" sz="1600" dirty="0" smtClean="0"/>
              <a:t>better than 300 </a:t>
            </a:r>
            <a:r>
              <a:rPr lang="en-US" sz="1600" dirty="0"/>
              <a:t>eV @ 20 </a:t>
            </a:r>
            <a:r>
              <a:rPr lang="en-US" sz="1600" dirty="0" err="1" smtClean="0"/>
              <a:t>keV</a:t>
            </a:r>
            <a:r>
              <a:rPr lang="en-US" sz="1600" dirty="0" smtClean="0"/>
              <a:t> and an energy threshold smaller 1 </a:t>
            </a:r>
            <a:r>
              <a:rPr lang="en-US" sz="1600" dirty="0" err="1" smtClean="0"/>
              <a:t>keV</a:t>
            </a:r>
            <a:r>
              <a:rPr lang="en-US" sz="1600" dirty="0"/>
              <a:t> </a:t>
            </a:r>
            <a:r>
              <a:rPr lang="en-US" sz="1600" dirty="0" smtClean="0"/>
              <a:t>for which the </a:t>
            </a:r>
            <a:r>
              <a:rPr lang="en-US" sz="1600" u="sng" dirty="0" smtClean="0"/>
              <a:t>silicon drift detector (SDD) </a:t>
            </a:r>
            <a:r>
              <a:rPr lang="en-US" sz="1600" dirty="0" smtClean="0"/>
              <a:t>is best suited.</a:t>
            </a:r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84" y="420034"/>
            <a:ext cx="852896" cy="1104027"/>
          </a:xfrm>
          <a:prstGeom prst="rect">
            <a:avLst/>
          </a:prstGeom>
        </p:spPr>
      </p:pic>
      <p:pic>
        <p:nvPicPr>
          <p:cNvPr id="31" name="Inhaltsplatzhalter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8425" y="1720090"/>
            <a:ext cx="2747760" cy="1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664744" y="2600325"/>
            <a:ext cx="1259681" cy="10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6596184" y="1885219"/>
            <a:ext cx="0" cy="446319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25" y="4184650"/>
            <a:ext cx="2543483" cy="1367122"/>
          </a:xfrm>
          <a:prstGeom prst="rect">
            <a:avLst/>
          </a:prstGeom>
        </p:spPr>
      </p:pic>
      <p:sp>
        <p:nvSpPr>
          <p:cNvPr id="35" name="Content Placeholder 3"/>
          <p:cNvSpPr txBox="1">
            <a:spLocks/>
          </p:cNvSpPr>
          <p:nvPr/>
        </p:nvSpPr>
        <p:spPr>
          <a:xfrm>
            <a:off x="6762767" y="3558081"/>
            <a:ext cx="5153008" cy="759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e-DE" sz="1600" dirty="0"/>
              <a:t>First </a:t>
            </a:r>
            <a:r>
              <a:rPr lang="de-DE" sz="1600" u="sng" dirty="0"/>
              <a:t>prototype detectors </a:t>
            </a:r>
            <a:r>
              <a:rPr lang="de-DE" sz="1600" dirty="0"/>
              <a:t>have been produced and tested in order </a:t>
            </a:r>
            <a:r>
              <a:rPr lang="de-DE" sz="1600" dirty="0" smtClean="0"/>
              <a:t>to optimize the production parameters and guarantee the best performance of the </a:t>
            </a:r>
            <a:r>
              <a:rPr lang="de-DE" sz="1600" u="sng" dirty="0" smtClean="0"/>
              <a:t>final detector system</a:t>
            </a:r>
            <a:r>
              <a:rPr lang="de-DE" sz="1600" dirty="0" smtClean="0"/>
              <a:t>.</a:t>
            </a:r>
            <a:endParaRPr lang="en-US" sz="16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7443654" y="4346576"/>
            <a:ext cx="3670038" cy="2239312"/>
            <a:chOff x="7580484" y="4070150"/>
            <a:chExt cx="2843001" cy="173468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484" y="4070150"/>
              <a:ext cx="1734686" cy="1734687"/>
            </a:xfrm>
            <a:prstGeom prst="rect">
              <a:avLst/>
            </a:prstGeom>
          </p:spPr>
        </p:pic>
        <p:sp>
          <p:nvSpPr>
            <p:cNvPr id="38" name="Freeform 37"/>
            <p:cNvSpPr/>
            <p:nvPr/>
          </p:nvSpPr>
          <p:spPr>
            <a:xfrm flipH="1">
              <a:off x="8912549" y="4425576"/>
              <a:ext cx="276543" cy="1227297"/>
            </a:xfrm>
            <a:custGeom>
              <a:avLst/>
              <a:gdLst>
                <a:gd name="connsiteX0" fmla="*/ 0 w 2377440"/>
                <a:gd name="connsiteY0" fmla="*/ 681644 h 748145"/>
                <a:gd name="connsiteX1" fmla="*/ 1529542 w 2377440"/>
                <a:gd name="connsiteY1" fmla="*/ 0 h 748145"/>
                <a:gd name="connsiteX2" fmla="*/ 2377440 w 2377440"/>
                <a:gd name="connsiteY2" fmla="*/ 33251 h 748145"/>
                <a:gd name="connsiteX3" fmla="*/ 2244436 w 2377440"/>
                <a:gd name="connsiteY3" fmla="*/ 748145 h 748145"/>
                <a:gd name="connsiteX4" fmla="*/ 0 w 2377440"/>
                <a:gd name="connsiteY4" fmla="*/ 681644 h 748145"/>
                <a:gd name="connsiteX0" fmla="*/ 0 w 2355215"/>
                <a:gd name="connsiteY0" fmla="*/ 726094 h 748145"/>
                <a:gd name="connsiteX1" fmla="*/ 1507317 w 2355215"/>
                <a:gd name="connsiteY1" fmla="*/ 0 h 748145"/>
                <a:gd name="connsiteX2" fmla="*/ 2355215 w 2355215"/>
                <a:gd name="connsiteY2" fmla="*/ 33251 h 748145"/>
                <a:gd name="connsiteX3" fmla="*/ 2222211 w 2355215"/>
                <a:gd name="connsiteY3" fmla="*/ 748145 h 748145"/>
                <a:gd name="connsiteX4" fmla="*/ 0 w 2355215"/>
                <a:gd name="connsiteY4" fmla="*/ 726094 h 748145"/>
                <a:gd name="connsiteX0" fmla="*/ 0 w 2355215"/>
                <a:gd name="connsiteY0" fmla="*/ 726094 h 726094"/>
                <a:gd name="connsiteX1" fmla="*/ 1507317 w 2355215"/>
                <a:gd name="connsiteY1" fmla="*/ 0 h 726094"/>
                <a:gd name="connsiteX2" fmla="*/ 2355215 w 2355215"/>
                <a:gd name="connsiteY2" fmla="*/ 33251 h 726094"/>
                <a:gd name="connsiteX3" fmla="*/ 2257136 w 2355215"/>
                <a:gd name="connsiteY3" fmla="*/ 725920 h 726094"/>
                <a:gd name="connsiteX4" fmla="*/ 0 w 2355215"/>
                <a:gd name="connsiteY4" fmla="*/ 726094 h 726094"/>
                <a:gd name="connsiteX0" fmla="*/ 0 w 2361565"/>
                <a:gd name="connsiteY0" fmla="*/ 726094 h 726094"/>
                <a:gd name="connsiteX1" fmla="*/ 1507317 w 2361565"/>
                <a:gd name="connsiteY1" fmla="*/ 0 h 726094"/>
                <a:gd name="connsiteX2" fmla="*/ 2361565 w 2361565"/>
                <a:gd name="connsiteY2" fmla="*/ 14201 h 726094"/>
                <a:gd name="connsiteX3" fmla="*/ 2257136 w 2361565"/>
                <a:gd name="connsiteY3" fmla="*/ 725920 h 726094"/>
                <a:gd name="connsiteX4" fmla="*/ 0 w 2361565"/>
                <a:gd name="connsiteY4" fmla="*/ 726094 h 726094"/>
                <a:gd name="connsiteX0" fmla="*/ 0 w 2361565"/>
                <a:gd name="connsiteY0" fmla="*/ 716569 h 716569"/>
                <a:gd name="connsiteX1" fmla="*/ 1583517 w 2361565"/>
                <a:gd name="connsiteY1" fmla="*/ 0 h 716569"/>
                <a:gd name="connsiteX2" fmla="*/ 2361565 w 2361565"/>
                <a:gd name="connsiteY2" fmla="*/ 4676 h 716569"/>
                <a:gd name="connsiteX3" fmla="*/ 2257136 w 2361565"/>
                <a:gd name="connsiteY3" fmla="*/ 716395 h 716569"/>
                <a:gd name="connsiteX4" fmla="*/ 0 w 2361565"/>
                <a:gd name="connsiteY4" fmla="*/ 716569 h 716569"/>
                <a:gd name="connsiteX0" fmla="*/ 0 w 2361565"/>
                <a:gd name="connsiteY0" fmla="*/ 711893 h 711893"/>
                <a:gd name="connsiteX1" fmla="*/ 1580342 w 2361565"/>
                <a:gd name="connsiteY1" fmla="*/ 4849 h 711893"/>
                <a:gd name="connsiteX2" fmla="*/ 2361565 w 2361565"/>
                <a:gd name="connsiteY2" fmla="*/ 0 h 711893"/>
                <a:gd name="connsiteX3" fmla="*/ 2257136 w 2361565"/>
                <a:gd name="connsiteY3" fmla="*/ 711719 h 711893"/>
                <a:gd name="connsiteX4" fmla="*/ 0 w 2361565"/>
                <a:gd name="connsiteY4" fmla="*/ 711893 h 711893"/>
                <a:gd name="connsiteX0" fmla="*/ 0 w 2361565"/>
                <a:gd name="connsiteY0" fmla="*/ 711893 h 711893"/>
                <a:gd name="connsiteX1" fmla="*/ 1580342 w 2361565"/>
                <a:gd name="connsiteY1" fmla="*/ 4849 h 711893"/>
                <a:gd name="connsiteX2" fmla="*/ 2361565 w 2361565"/>
                <a:gd name="connsiteY2" fmla="*/ 0 h 711893"/>
                <a:gd name="connsiteX3" fmla="*/ 2303045 w 2361565"/>
                <a:gd name="connsiteY3" fmla="*/ 455611 h 711893"/>
                <a:gd name="connsiteX4" fmla="*/ 2257136 w 2361565"/>
                <a:gd name="connsiteY4" fmla="*/ 711719 h 711893"/>
                <a:gd name="connsiteX5" fmla="*/ 0 w 2361565"/>
                <a:gd name="connsiteY5" fmla="*/ 711893 h 711893"/>
                <a:gd name="connsiteX0" fmla="*/ 0 w 2361565"/>
                <a:gd name="connsiteY0" fmla="*/ 711893 h 2978094"/>
                <a:gd name="connsiteX1" fmla="*/ 1580342 w 2361565"/>
                <a:gd name="connsiteY1" fmla="*/ 4849 h 2978094"/>
                <a:gd name="connsiteX2" fmla="*/ 2361565 w 2361565"/>
                <a:gd name="connsiteY2" fmla="*/ 0 h 2978094"/>
                <a:gd name="connsiteX3" fmla="*/ 2255749 w 2361565"/>
                <a:gd name="connsiteY3" fmla="*/ 2978094 h 2978094"/>
                <a:gd name="connsiteX4" fmla="*/ 2257136 w 2361565"/>
                <a:gd name="connsiteY4" fmla="*/ 711719 h 2978094"/>
                <a:gd name="connsiteX5" fmla="*/ 0 w 2361565"/>
                <a:gd name="connsiteY5" fmla="*/ 711893 h 2978094"/>
                <a:gd name="connsiteX0" fmla="*/ 0 w 2361565"/>
                <a:gd name="connsiteY0" fmla="*/ 707044 h 2973245"/>
                <a:gd name="connsiteX1" fmla="*/ 1580342 w 2361565"/>
                <a:gd name="connsiteY1" fmla="*/ 0 h 2973245"/>
                <a:gd name="connsiteX2" fmla="*/ 2361565 w 2361565"/>
                <a:gd name="connsiteY2" fmla="*/ 52547 h 2973245"/>
                <a:gd name="connsiteX3" fmla="*/ 2255749 w 2361565"/>
                <a:gd name="connsiteY3" fmla="*/ 2973245 h 2973245"/>
                <a:gd name="connsiteX4" fmla="*/ 2257136 w 2361565"/>
                <a:gd name="connsiteY4" fmla="*/ 706870 h 2973245"/>
                <a:gd name="connsiteX5" fmla="*/ 0 w 2361565"/>
                <a:gd name="connsiteY5" fmla="*/ 707044 h 2973245"/>
                <a:gd name="connsiteX0" fmla="*/ 0 w 2361565"/>
                <a:gd name="connsiteY0" fmla="*/ 654497 h 2920698"/>
                <a:gd name="connsiteX1" fmla="*/ 1668351 w 2361565"/>
                <a:gd name="connsiteY1" fmla="*/ 8676 h 2920698"/>
                <a:gd name="connsiteX2" fmla="*/ 2361565 w 2361565"/>
                <a:gd name="connsiteY2" fmla="*/ 0 h 2920698"/>
                <a:gd name="connsiteX3" fmla="*/ 2255749 w 2361565"/>
                <a:gd name="connsiteY3" fmla="*/ 2920698 h 2920698"/>
                <a:gd name="connsiteX4" fmla="*/ 2257136 w 2361565"/>
                <a:gd name="connsiteY4" fmla="*/ 654323 h 2920698"/>
                <a:gd name="connsiteX5" fmla="*/ 0 w 2361565"/>
                <a:gd name="connsiteY5" fmla="*/ 654497 h 2920698"/>
                <a:gd name="connsiteX0" fmla="*/ 0 w 2361565"/>
                <a:gd name="connsiteY0" fmla="*/ 654497 h 2920698"/>
                <a:gd name="connsiteX1" fmla="*/ 1649218 w 2361565"/>
                <a:gd name="connsiteY1" fmla="*/ 1023 h 2920698"/>
                <a:gd name="connsiteX2" fmla="*/ 2361565 w 2361565"/>
                <a:gd name="connsiteY2" fmla="*/ 0 h 2920698"/>
                <a:gd name="connsiteX3" fmla="*/ 2255749 w 2361565"/>
                <a:gd name="connsiteY3" fmla="*/ 2920698 h 2920698"/>
                <a:gd name="connsiteX4" fmla="*/ 2257136 w 2361565"/>
                <a:gd name="connsiteY4" fmla="*/ 654323 h 2920698"/>
                <a:gd name="connsiteX5" fmla="*/ 0 w 2361565"/>
                <a:gd name="connsiteY5" fmla="*/ 654497 h 2920698"/>
                <a:gd name="connsiteX0" fmla="*/ 0 w 2361565"/>
                <a:gd name="connsiteY0" fmla="*/ 657301 h 2923502"/>
                <a:gd name="connsiteX1" fmla="*/ 1664524 w 2361565"/>
                <a:gd name="connsiteY1" fmla="*/ 0 h 2923502"/>
                <a:gd name="connsiteX2" fmla="*/ 2361565 w 2361565"/>
                <a:gd name="connsiteY2" fmla="*/ 2804 h 2923502"/>
                <a:gd name="connsiteX3" fmla="*/ 2255749 w 2361565"/>
                <a:gd name="connsiteY3" fmla="*/ 2923502 h 2923502"/>
                <a:gd name="connsiteX4" fmla="*/ 2257136 w 2361565"/>
                <a:gd name="connsiteY4" fmla="*/ 657127 h 2923502"/>
                <a:gd name="connsiteX5" fmla="*/ 0 w 2361565"/>
                <a:gd name="connsiteY5" fmla="*/ 657301 h 2923502"/>
                <a:gd name="connsiteX0" fmla="*/ 0 w 2361565"/>
                <a:gd name="connsiteY0" fmla="*/ 657301 h 2923502"/>
                <a:gd name="connsiteX1" fmla="*/ 1664524 w 2361565"/>
                <a:gd name="connsiteY1" fmla="*/ 0 h 2923502"/>
                <a:gd name="connsiteX2" fmla="*/ 2361565 w 2361565"/>
                <a:gd name="connsiteY2" fmla="*/ 2804 h 2923502"/>
                <a:gd name="connsiteX3" fmla="*/ 2255749 w 2361565"/>
                <a:gd name="connsiteY3" fmla="*/ 2923502 h 2923502"/>
                <a:gd name="connsiteX4" fmla="*/ 2238005 w 2361565"/>
                <a:gd name="connsiteY4" fmla="*/ 653300 h 2923502"/>
                <a:gd name="connsiteX5" fmla="*/ 0 w 2361565"/>
                <a:gd name="connsiteY5" fmla="*/ 657301 h 2923502"/>
                <a:gd name="connsiteX0" fmla="*/ 0 w 2407482"/>
                <a:gd name="connsiteY0" fmla="*/ 645822 h 2923502"/>
                <a:gd name="connsiteX1" fmla="*/ 1710441 w 2407482"/>
                <a:gd name="connsiteY1" fmla="*/ 0 h 2923502"/>
                <a:gd name="connsiteX2" fmla="*/ 2407482 w 2407482"/>
                <a:gd name="connsiteY2" fmla="*/ 2804 h 2923502"/>
                <a:gd name="connsiteX3" fmla="*/ 2301666 w 2407482"/>
                <a:gd name="connsiteY3" fmla="*/ 2923502 h 2923502"/>
                <a:gd name="connsiteX4" fmla="*/ 2283922 w 2407482"/>
                <a:gd name="connsiteY4" fmla="*/ 653300 h 2923502"/>
                <a:gd name="connsiteX5" fmla="*/ 0 w 2407482"/>
                <a:gd name="connsiteY5" fmla="*/ 645822 h 2923502"/>
                <a:gd name="connsiteX0" fmla="*/ 0 w 2407482"/>
                <a:gd name="connsiteY0" fmla="*/ 645822 h 2915849"/>
                <a:gd name="connsiteX1" fmla="*/ 1710441 w 2407482"/>
                <a:gd name="connsiteY1" fmla="*/ 0 h 2915849"/>
                <a:gd name="connsiteX2" fmla="*/ 2407482 w 2407482"/>
                <a:gd name="connsiteY2" fmla="*/ 2804 h 2915849"/>
                <a:gd name="connsiteX3" fmla="*/ 2286361 w 2407482"/>
                <a:gd name="connsiteY3" fmla="*/ 2915849 h 2915849"/>
                <a:gd name="connsiteX4" fmla="*/ 2283922 w 2407482"/>
                <a:gd name="connsiteY4" fmla="*/ 653300 h 2915849"/>
                <a:gd name="connsiteX5" fmla="*/ 0 w 2407482"/>
                <a:gd name="connsiteY5" fmla="*/ 645822 h 2915849"/>
                <a:gd name="connsiteX0" fmla="*/ 0 w 2407482"/>
                <a:gd name="connsiteY0" fmla="*/ 645822 h 2915849"/>
                <a:gd name="connsiteX1" fmla="*/ 1710441 w 2407482"/>
                <a:gd name="connsiteY1" fmla="*/ 0 h 2915849"/>
                <a:gd name="connsiteX2" fmla="*/ 2407482 w 2407482"/>
                <a:gd name="connsiteY2" fmla="*/ 2804 h 2915849"/>
                <a:gd name="connsiteX3" fmla="*/ 2286361 w 2407482"/>
                <a:gd name="connsiteY3" fmla="*/ 2915849 h 2915849"/>
                <a:gd name="connsiteX4" fmla="*/ 2264789 w 2407482"/>
                <a:gd name="connsiteY4" fmla="*/ 660953 h 2915849"/>
                <a:gd name="connsiteX5" fmla="*/ 0 w 2407482"/>
                <a:gd name="connsiteY5" fmla="*/ 645822 h 2915849"/>
                <a:gd name="connsiteX0" fmla="*/ 0 w 2407482"/>
                <a:gd name="connsiteY0" fmla="*/ 645822 h 2915849"/>
                <a:gd name="connsiteX1" fmla="*/ 1710441 w 2407482"/>
                <a:gd name="connsiteY1" fmla="*/ 0 h 2915849"/>
                <a:gd name="connsiteX2" fmla="*/ 2407482 w 2407482"/>
                <a:gd name="connsiteY2" fmla="*/ 2804 h 2915849"/>
                <a:gd name="connsiteX3" fmla="*/ 2286361 w 2407482"/>
                <a:gd name="connsiteY3" fmla="*/ 2915849 h 2915849"/>
                <a:gd name="connsiteX4" fmla="*/ 2314533 w 2407482"/>
                <a:gd name="connsiteY4" fmla="*/ 622689 h 2915849"/>
                <a:gd name="connsiteX5" fmla="*/ 0 w 2407482"/>
                <a:gd name="connsiteY5" fmla="*/ 645822 h 2915849"/>
                <a:gd name="connsiteX0" fmla="*/ 0 w 2407482"/>
                <a:gd name="connsiteY0" fmla="*/ 645822 h 2915849"/>
                <a:gd name="connsiteX1" fmla="*/ 1710441 w 2407482"/>
                <a:gd name="connsiteY1" fmla="*/ 0 h 2915849"/>
                <a:gd name="connsiteX2" fmla="*/ 2407482 w 2407482"/>
                <a:gd name="connsiteY2" fmla="*/ 2804 h 2915849"/>
                <a:gd name="connsiteX3" fmla="*/ 2286361 w 2407482"/>
                <a:gd name="connsiteY3" fmla="*/ 2915849 h 2915849"/>
                <a:gd name="connsiteX4" fmla="*/ 2283922 w 2407482"/>
                <a:gd name="connsiteY4" fmla="*/ 645647 h 2915849"/>
                <a:gd name="connsiteX5" fmla="*/ 0 w 2407482"/>
                <a:gd name="connsiteY5" fmla="*/ 645822 h 2915849"/>
                <a:gd name="connsiteX0" fmla="*/ 0 w 2025576"/>
                <a:gd name="connsiteY0" fmla="*/ 0 h 3254940"/>
                <a:gd name="connsiteX1" fmla="*/ 1328535 w 2025576"/>
                <a:gd name="connsiteY1" fmla="*/ 339091 h 3254940"/>
                <a:gd name="connsiteX2" fmla="*/ 2025576 w 2025576"/>
                <a:gd name="connsiteY2" fmla="*/ 341895 h 3254940"/>
                <a:gd name="connsiteX3" fmla="*/ 1904455 w 2025576"/>
                <a:gd name="connsiteY3" fmla="*/ 3254940 h 3254940"/>
                <a:gd name="connsiteX4" fmla="*/ 1902016 w 2025576"/>
                <a:gd name="connsiteY4" fmla="*/ 984738 h 3254940"/>
                <a:gd name="connsiteX5" fmla="*/ 0 w 2025576"/>
                <a:gd name="connsiteY5" fmla="*/ 0 h 3254940"/>
                <a:gd name="connsiteX0" fmla="*/ 0 w 2025576"/>
                <a:gd name="connsiteY0" fmla="*/ 0 h 3342185"/>
                <a:gd name="connsiteX1" fmla="*/ 1328535 w 2025576"/>
                <a:gd name="connsiteY1" fmla="*/ 339091 h 3342185"/>
                <a:gd name="connsiteX2" fmla="*/ 2025576 w 2025576"/>
                <a:gd name="connsiteY2" fmla="*/ 341895 h 3342185"/>
                <a:gd name="connsiteX3" fmla="*/ 1904455 w 2025576"/>
                <a:gd name="connsiteY3" fmla="*/ 3254940 h 3342185"/>
                <a:gd name="connsiteX4" fmla="*/ 897001 w 2025576"/>
                <a:gd name="connsiteY4" fmla="*/ 3105318 h 3342185"/>
                <a:gd name="connsiteX5" fmla="*/ 0 w 2025576"/>
                <a:gd name="connsiteY5" fmla="*/ 0 h 3342185"/>
                <a:gd name="connsiteX0" fmla="*/ 0 w 2025576"/>
                <a:gd name="connsiteY0" fmla="*/ 0 h 3330026"/>
                <a:gd name="connsiteX1" fmla="*/ 1328535 w 2025576"/>
                <a:gd name="connsiteY1" fmla="*/ 339091 h 3330026"/>
                <a:gd name="connsiteX2" fmla="*/ 2025576 w 2025576"/>
                <a:gd name="connsiteY2" fmla="*/ 341895 h 3330026"/>
                <a:gd name="connsiteX3" fmla="*/ 1904455 w 2025576"/>
                <a:gd name="connsiteY3" fmla="*/ 3254940 h 3330026"/>
                <a:gd name="connsiteX4" fmla="*/ 897001 w 2025576"/>
                <a:gd name="connsiteY4" fmla="*/ 3105318 h 3330026"/>
                <a:gd name="connsiteX5" fmla="*/ 0 w 2025576"/>
                <a:gd name="connsiteY5" fmla="*/ 0 h 3330026"/>
                <a:gd name="connsiteX0" fmla="*/ 0 w 2025576"/>
                <a:gd name="connsiteY0" fmla="*/ 0 h 3330026"/>
                <a:gd name="connsiteX1" fmla="*/ 1328535 w 2025576"/>
                <a:gd name="connsiteY1" fmla="*/ 339091 h 3330026"/>
                <a:gd name="connsiteX2" fmla="*/ 2025576 w 2025576"/>
                <a:gd name="connsiteY2" fmla="*/ 341895 h 3330026"/>
                <a:gd name="connsiteX3" fmla="*/ 1904455 w 2025576"/>
                <a:gd name="connsiteY3" fmla="*/ 3254940 h 3330026"/>
                <a:gd name="connsiteX4" fmla="*/ 897001 w 2025576"/>
                <a:gd name="connsiteY4" fmla="*/ 3105318 h 3330026"/>
                <a:gd name="connsiteX5" fmla="*/ 0 w 2025576"/>
                <a:gd name="connsiteY5" fmla="*/ 0 h 3330026"/>
                <a:gd name="connsiteX0" fmla="*/ 0 w 2025576"/>
                <a:gd name="connsiteY0" fmla="*/ 0 h 3330026"/>
                <a:gd name="connsiteX1" fmla="*/ 1328535 w 2025576"/>
                <a:gd name="connsiteY1" fmla="*/ 339091 h 3330026"/>
                <a:gd name="connsiteX2" fmla="*/ 2025576 w 2025576"/>
                <a:gd name="connsiteY2" fmla="*/ 341895 h 3330026"/>
                <a:gd name="connsiteX3" fmla="*/ 1904455 w 2025576"/>
                <a:gd name="connsiteY3" fmla="*/ 3254940 h 3330026"/>
                <a:gd name="connsiteX4" fmla="*/ 897001 w 2025576"/>
                <a:gd name="connsiteY4" fmla="*/ 3105318 h 3330026"/>
                <a:gd name="connsiteX5" fmla="*/ 0 w 2025576"/>
                <a:gd name="connsiteY5" fmla="*/ 0 h 3330026"/>
                <a:gd name="connsiteX0" fmla="*/ 0 w 2025576"/>
                <a:gd name="connsiteY0" fmla="*/ 0 h 3459252"/>
                <a:gd name="connsiteX1" fmla="*/ 1328535 w 2025576"/>
                <a:gd name="connsiteY1" fmla="*/ 339091 h 3459252"/>
                <a:gd name="connsiteX2" fmla="*/ 2025576 w 2025576"/>
                <a:gd name="connsiteY2" fmla="*/ 341895 h 3459252"/>
                <a:gd name="connsiteX3" fmla="*/ 1904455 w 2025576"/>
                <a:gd name="connsiteY3" fmla="*/ 3254940 h 3459252"/>
                <a:gd name="connsiteX4" fmla="*/ 897001 w 2025576"/>
                <a:gd name="connsiteY4" fmla="*/ 3105318 h 3459252"/>
                <a:gd name="connsiteX5" fmla="*/ 0 w 2025576"/>
                <a:gd name="connsiteY5" fmla="*/ 0 h 3459252"/>
                <a:gd name="connsiteX0" fmla="*/ 0 w 2025576"/>
                <a:gd name="connsiteY0" fmla="*/ 0 h 3459252"/>
                <a:gd name="connsiteX1" fmla="*/ 1328535 w 2025576"/>
                <a:gd name="connsiteY1" fmla="*/ 339091 h 3459252"/>
                <a:gd name="connsiteX2" fmla="*/ 2025576 w 2025576"/>
                <a:gd name="connsiteY2" fmla="*/ 341895 h 3459252"/>
                <a:gd name="connsiteX3" fmla="*/ 1904455 w 2025576"/>
                <a:gd name="connsiteY3" fmla="*/ 3254940 h 3459252"/>
                <a:gd name="connsiteX4" fmla="*/ 897001 w 2025576"/>
                <a:gd name="connsiteY4" fmla="*/ 3105318 h 3459252"/>
                <a:gd name="connsiteX5" fmla="*/ 0 w 2025576"/>
                <a:gd name="connsiteY5" fmla="*/ 0 h 3459252"/>
                <a:gd name="connsiteX0" fmla="*/ 0 w 2025576"/>
                <a:gd name="connsiteY0" fmla="*/ 0 h 4004510"/>
                <a:gd name="connsiteX1" fmla="*/ 1328535 w 2025576"/>
                <a:gd name="connsiteY1" fmla="*/ 339091 h 4004510"/>
                <a:gd name="connsiteX2" fmla="*/ 2025576 w 2025576"/>
                <a:gd name="connsiteY2" fmla="*/ 341895 h 4004510"/>
                <a:gd name="connsiteX3" fmla="*/ 1904455 w 2025576"/>
                <a:gd name="connsiteY3" fmla="*/ 3254940 h 4004510"/>
                <a:gd name="connsiteX4" fmla="*/ 22639 w 2025576"/>
                <a:gd name="connsiteY4" fmla="*/ 3728427 h 4004510"/>
                <a:gd name="connsiteX5" fmla="*/ 0 w 2025576"/>
                <a:gd name="connsiteY5" fmla="*/ 0 h 4004510"/>
                <a:gd name="connsiteX0" fmla="*/ 0 w 2025576"/>
                <a:gd name="connsiteY0" fmla="*/ 0 h 3928814"/>
                <a:gd name="connsiteX1" fmla="*/ 1328535 w 2025576"/>
                <a:gd name="connsiteY1" fmla="*/ 339091 h 3928814"/>
                <a:gd name="connsiteX2" fmla="*/ 2025576 w 2025576"/>
                <a:gd name="connsiteY2" fmla="*/ 341895 h 3928814"/>
                <a:gd name="connsiteX3" fmla="*/ 1613001 w 2025576"/>
                <a:gd name="connsiteY3" fmla="*/ 2169525 h 3928814"/>
                <a:gd name="connsiteX4" fmla="*/ 22639 w 2025576"/>
                <a:gd name="connsiteY4" fmla="*/ 3728427 h 3928814"/>
                <a:gd name="connsiteX5" fmla="*/ 0 w 2025576"/>
                <a:gd name="connsiteY5" fmla="*/ 0 h 3928814"/>
                <a:gd name="connsiteX0" fmla="*/ 0 w 1620649"/>
                <a:gd name="connsiteY0" fmla="*/ 0 h 3928814"/>
                <a:gd name="connsiteX1" fmla="*/ 1328535 w 1620649"/>
                <a:gd name="connsiteY1" fmla="*/ 339091 h 3928814"/>
                <a:gd name="connsiteX2" fmla="*/ 1583370 w 1620649"/>
                <a:gd name="connsiteY2" fmla="*/ 1457460 h 3928814"/>
                <a:gd name="connsiteX3" fmla="*/ 1613001 w 1620649"/>
                <a:gd name="connsiteY3" fmla="*/ 2169525 h 3928814"/>
                <a:gd name="connsiteX4" fmla="*/ 22639 w 1620649"/>
                <a:gd name="connsiteY4" fmla="*/ 3728427 h 3928814"/>
                <a:gd name="connsiteX5" fmla="*/ 0 w 1620649"/>
                <a:gd name="connsiteY5" fmla="*/ 0 h 3928814"/>
                <a:gd name="connsiteX0" fmla="*/ 0 w 1638646"/>
                <a:gd name="connsiteY0" fmla="*/ 0 h 3928814"/>
                <a:gd name="connsiteX1" fmla="*/ 1328535 w 1638646"/>
                <a:gd name="connsiteY1" fmla="*/ 339091 h 3928814"/>
                <a:gd name="connsiteX2" fmla="*/ 1638646 w 1638646"/>
                <a:gd name="connsiteY2" fmla="*/ 1490124 h 3928814"/>
                <a:gd name="connsiteX3" fmla="*/ 1613001 w 1638646"/>
                <a:gd name="connsiteY3" fmla="*/ 2169525 h 3928814"/>
                <a:gd name="connsiteX4" fmla="*/ 22639 w 1638646"/>
                <a:gd name="connsiteY4" fmla="*/ 3728427 h 3928814"/>
                <a:gd name="connsiteX5" fmla="*/ 0 w 1638646"/>
                <a:gd name="connsiteY5" fmla="*/ 0 h 3928814"/>
                <a:gd name="connsiteX0" fmla="*/ 0 w 1638646"/>
                <a:gd name="connsiteY0" fmla="*/ 0 h 3928814"/>
                <a:gd name="connsiteX1" fmla="*/ 1328535 w 1638646"/>
                <a:gd name="connsiteY1" fmla="*/ 339091 h 3928814"/>
                <a:gd name="connsiteX2" fmla="*/ 1638646 w 1638646"/>
                <a:gd name="connsiteY2" fmla="*/ 1490124 h 3928814"/>
                <a:gd name="connsiteX3" fmla="*/ 1613001 w 1638646"/>
                <a:gd name="connsiteY3" fmla="*/ 2169525 h 3928814"/>
                <a:gd name="connsiteX4" fmla="*/ 22639 w 1638646"/>
                <a:gd name="connsiteY4" fmla="*/ 3728427 h 3928814"/>
                <a:gd name="connsiteX5" fmla="*/ 0 w 1638646"/>
                <a:gd name="connsiteY5" fmla="*/ 0 h 3928814"/>
                <a:gd name="connsiteX0" fmla="*/ 0 w 1648518"/>
                <a:gd name="connsiteY0" fmla="*/ 0 h 3930990"/>
                <a:gd name="connsiteX1" fmla="*/ 1328535 w 1648518"/>
                <a:gd name="connsiteY1" fmla="*/ 339091 h 3930990"/>
                <a:gd name="connsiteX2" fmla="*/ 1638646 w 1648518"/>
                <a:gd name="connsiteY2" fmla="*/ 1490124 h 3930990"/>
                <a:gd name="connsiteX3" fmla="*/ 1633101 w 1648518"/>
                <a:gd name="connsiteY3" fmla="*/ 2212238 h 3930990"/>
                <a:gd name="connsiteX4" fmla="*/ 22639 w 1648518"/>
                <a:gd name="connsiteY4" fmla="*/ 3728427 h 3930990"/>
                <a:gd name="connsiteX5" fmla="*/ 0 w 1648518"/>
                <a:gd name="connsiteY5" fmla="*/ 0 h 3930990"/>
                <a:gd name="connsiteX0" fmla="*/ 0 w 1638646"/>
                <a:gd name="connsiteY0" fmla="*/ 0 h 3930990"/>
                <a:gd name="connsiteX1" fmla="*/ 1328535 w 1638646"/>
                <a:gd name="connsiteY1" fmla="*/ 339091 h 3930990"/>
                <a:gd name="connsiteX2" fmla="*/ 1638646 w 1638646"/>
                <a:gd name="connsiteY2" fmla="*/ 1490124 h 3930990"/>
                <a:gd name="connsiteX3" fmla="*/ 1633101 w 1638646"/>
                <a:gd name="connsiteY3" fmla="*/ 2212238 h 3930990"/>
                <a:gd name="connsiteX4" fmla="*/ 22639 w 1638646"/>
                <a:gd name="connsiteY4" fmla="*/ 3728427 h 3930990"/>
                <a:gd name="connsiteX5" fmla="*/ 0 w 1638646"/>
                <a:gd name="connsiteY5" fmla="*/ 0 h 3930990"/>
                <a:gd name="connsiteX0" fmla="*/ 0 w 1638646"/>
                <a:gd name="connsiteY0" fmla="*/ 0 h 4015898"/>
                <a:gd name="connsiteX1" fmla="*/ 1328535 w 1638646"/>
                <a:gd name="connsiteY1" fmla="*/ 339091 h 4015898"/>
                <a:gd name="connsiteX2" fmla="*/ 1638646 w 1638646"/>
                <a:gd name="connsiteY2" fmla="*/ 1490124 h 4015898"/>
                <a:gd name="connsiteX3" fmla="*/ 1633101 w 1638646"/>
                <a:gd name="connsiteY3" fmla="*/ 2212238 h 4015898"/>
                <a:gd name="connsiteX4" fmla="*/ 22639 w 1638646"/>
                <a:gd name="connsiteY4" fmla="*/ 3728427 h 4015898"/>
                <a:gd name="connsiteX5" fmla="*/ 0 w 1638646"/>
                <a:gd name="connsiteY5" fmla="*/ 0 h 4015898"/>
                <a:gd name="connsiteX0" fmla="*/ 0 w 1633498"/>
                <a:gd name="connsiteY0" fmla="*/ 0 h 4015898"/>
                <a:gd name="connsiteX1" fmla="*/ 1328535 w 1633498"/>
                <a:gd name="connsiteY1" fmla="*/ 339091 h 4015898"/>
                <a:gd name="connsiteX2" fmla="*/ 1631946 w 1633498"/>
                <a:gd name="connsiteY2" fmla="*/ 769864 h 4015898"/>
                <a:gd name="connsiteX3" fmla="*/ 1633101 w 1633498"/>
                <a:gd name="connsiteY3" fmla="*/ 2212238 h 4015898"/>
                <a:gd name="connsiteX4" fmla="*/ 22639 w 1633498"/>
                <a:gd name="connsiteY4" fmla="*/ 3728427 h 4015898"/>
                <a:gd name="connsiteX5" fmla="*/ 0 w 1633498"/>
                <a:gd name="connsiteY5" fmla="*/ 0 h 4015898"/>
                <a:gd name="connsiteX0" fmla="*/ 0 w 1631946"/>
                <a:gd name="connsiteY0" fmla="*/ 0 h 3957980"/>
                <a:gd name="connsiteX1" fmla="*/ 1328535 w 1631946"/>
                <a:gd name="connsiteY1" fmla="*/ 339091 h 3957980"/>
                <a:gd name="connsiteX2" fmla="*/ 1631946 w 1631946"/>
                <a:gd name="connsiteY2" fmla="*/ 769864 h 3957980"/>
                <a:gd name="connsiteX3" fmla="*/ 1629751 w 1631946"/>
                <a:gd name="connsiteY3" fmla="*/ 1495327 h 3957980"/>
                <a:gd name="connsiteX4" fmla="*/ 22639 w 1631946"/>
                <a:gd name="connsiteY4" fmla="*/ 3728427 h 3957980"/>
                <a:gd name="connsiteX5" fmla="*/ 0 w 1631946"/>
                <a:gd name="connsiteY5" fmla="*/ 0 h 3957980"/>
                <a:gd name="connsiteX0" fmla="*/ 0 w 1632689"/>
                <a:gd name="connsiteY0" fmla="*/ 0 h 3957493"/>
                <a:gd name="connsiteX1" fmla="*/ 1328535 w 1632689"/>
                <a:gd name="connsiteY1" fmla="*/ 339091 h 3957493"/>
                <a:gd name="connsiteX2" fmla="*/ 1631946 w 1632689"/>
                <a:gd name="connsiteY2" fmla="*/ 769864 h 3957493"/>
                <a:gd name="connsiteX3" fmla="*/ 1632264 w 1632689"/>
                <a:gd name="connsiteY3" fmla="*/ 1487790 h 3957493"/>
                <a:gd name="connsiteX4" fmla="*/ 22639 w 1632689"/>
                <a:gd name="connsiteY4" fmla="*/ 3728427 h 3957493"/>
                <a:gd name="connsiteX5" fmla="*/ 0 w 1632689"/>
                <a:gd name="connsiteY5" fmla="*/ 0 h 3957493"/>
                <a:gd name="connsiteX0" fmla="*/ 0 w 1632264"/>
                <a:gd name="connsiteY0" fmla="*/ 0 h 3957493"/>
                <a:gd name="connsiteX1" fmla="*/ 1328535 w 1632264"/>
                <a:gd name="connsiteY1" fmla="*/ 339091 h 3957493"/>
                <a:gd name="connsiteX2" fmla="*/ 1631946 w 1632264"/>
                <a:gd name="connsiteY2" fmla="*/ 769864 h 3957493"/>
                <a:gd name="connsiteX3" fmla="*/ 1632264 w 1632264"/>
                <a:gd name="connsiteY3" fmla="*/ 1487790 h 3957493"/>
                <a:gd name="connsiteX4" fmla="*/ 22639 w 1632264"/>
                <a:gd name="connsiteY4" fmla="*/ 3728427 h 3957493"/>
                <a:gd name="connsiteX5" fmla="*/ 0 w 1632264"/>
                <a:gd name="connsiteY5" fmla="*/ 0 h 3957493"/>
                <a:gd name="connsiteX0" fmla="*/ 0 w 1632264"/>
                <a:gd name="connsiteY0" fmla="*/ 0 h 3957493"/>
                <a:gd name="connsiteX1" fmla="*/ 1328535 w 1632264"/>
                <a:gd name="connsiteY1" fmla="*/ 339091 h 3957493"/>
                <a:gd name="connsiteX2" fmla="*/ 1631946 w 1632264"/>
                <a:gd name="connsiteY2" fmla="*/ 777402 h 3957493"/>
                <a:gd name="connsiteX3" fmla="*/ 1632264 w 1632264"/>
                <a:gd name="connsiteY3" fmla="*/ 1487790 h 3957493"/>
                <a:gd name="connsiteX4" fmla="*/ 22639 w 1632264"/>
                <a:gd name="connsiteY4" fmla="*/ 3728427 h 3957493"/>
                <a:gd name="connsiteX5" fmla="*/ 0 w 1632264"/>
                <a:gd name="connsiteY5" fmla="*/ 0 h 3957493"/>
                <a:gd name="connsiteX0" fmla="*/ 0 w 1632265"/>
                <a:gd name="connsiteY0" fmla="*/ 0 h 3957493"/>
                <a:gd name="connsiteX1" fmla="*/ 1328535 w 1632265"/>
                <a:gd name="connsiteY1" fmla="*/ 339091 h 3957493"/>
                <a:gd name="connsiteX2" fmla="*/ 1631946 w 1632265"/>
                <a:gd name="connsiteY2" fmla="*/ 777402 h 3957493"/>
                <a:gd name="connsiteX3" fmla="*/ 1632264 w 1632265"/>
                <a:gd name="connsiteY3" fmla="*/ 1487790 h 3957493"/>
                <a:gd name="connsiteX4" fmla="*/ 22639 w 1632265"/>
                <a:gd name="connsiteY4" fmla="*/ 3728427 h 3957493"/>
                <a:gd name="connsiteX5" fmla="*/ 0 w 1632265"/>
                <a:gd name="connsiteY5" fmla="*/ 0 h 3957493"/>
                <a:gd name="connsiteX0" fmla="*/ 0 w 1612165"/>
                <a:gd name="connsiteY0" fmla="*/ 0 h 3972569"/>
                <a:gd name="connsiteX1" fmla="*/ 1308435 w 1612165"/>
                <a:gd name="connsiteY1" fmla="*/ 354167 h 3972569"/>
                <a:gd name="connsiteX2" fmla="*/ 1611846 w 1612165"/>
                <a:gd name="connsiteY2" fmla="*/ 792478 h 3972569"/>
                <a:gd name="connsiteX3" fmla="*/ 1612164 w 1612165"/>
                <a:gd name="connsiteY3" fmla="*/ 1502866 h 3972569"/>
                <a:gd name="connsiteX4" fmla="*/ 2539 w 1612165"/>
                <a:gd name="connsiteY4" fmla="*/ 3743503 h 3972569"/>
                <a:gd name="connsiteX5" fmla="*/ 0 w 1612165"/>
                <a:gd name="connsiteY5" fmla="*/ 0 h 3972569"/>
                <a:gd name="connsiteX0" fmla="*/ 0 w 1612165"/>
                <a:gd name="connsiteY0" fmla="*/ 0 h 3972569"/>
                <a:gd name="connsiteX1" fmla="*/ 1089844 w 1612165"/>
                <a:gd name="connsiteY1" fmla="*/ 482307 h 3972569"/>
                <a:gd name="connsiteX2" fmla="*/ 1611846 w 1612165"/>
                <a:gd name="connsiteY2" fmla="*/ 792478 h 3972569"/>
                <a:gd name="connsiteX3" fmla="*/ 1612164 w 1612165"/>
                <a:gd name="connsiteY3" fmla="*/ 1502866 h 3972569"/>
                <a:gd name="connsiteX4" fmla="*/ 2539 w 1612165"/>
                <a:gd name="connsiteY4" fmla="*/ 3743503 h 3972569"/>
                <a:gd name="connsiteX5" fmla="*/ 0 w 1612165"/>
                <a:gd name="connsiteY5" fmla="*/ 0 h 3972569"/>
                <a:gd name="connsiteX0" fmla="*/ 0 w 1612165"/>
                <a:gd name="connsiteY0" fmla="*/ 0 h 3972569"/>
                <a:gd name="connsiteX1" fmla="*/ 1611846 w 1612165"/>
                <a:gd name="connsiteY1" fmla="*/ 792478 h 3972569"/>
                <a:gd name="connsiteX2" fmla="*/ 1612164 w 1612165"/>
                <a:gd name="connsiteY2" fmla="*/ 1502866 h 3972569"/>
                <a:gd name="connsiteX3" fmla="*/ 2539 w 1612165"/>
                <a:gd name="connsiteY3" fmla="*/ 3743503 h 3972569"/>
                <a:gd name="connsiteX4" fmla="*/ 0 w 1612165"/>
                <a:gd name="connsiteY4" fmla="*/ 0 h 3972569"/>
                <a:gd name="connsiteX0" fmla="*/ 0 w 1612165"/>
                <a:gd name="connsiteY0" fmla="*/ 0 h 3743503"/>
                <a:gd name="connsiteX1" fmla="*/ 1611846 w 1612165"/>
                <a:gd name="connsiteY1" fmla="*/ 792478 h 3743503"/>
                <a:gd name="connsiteX2" fmla="*/ 1612164 w 1612165"/>
                <a:gd name="connsiteY2" fmla="*/ 1502866 h 3743503"/>
                <a:gd name="connsiteX3" fmla="*/ 2539 w 1612165"/>
                <a:gd name="connsiteY3" fmla="*/ 3743503 h 3743503"/>
                <a:gd name="connsiteX4" fmla="*/ 0 w 1612165"/>
                <a:gd name="connsiteY4" fmla="*/ 0 h 3743503"/>
                <a:gd name="connsiteX0" fmla="*/ 5073 w 1617238"/>
                <a:gd name="connsiteY0" fmla="*/ 0 h 3768628"/>
                <a:gd name="connsiteX1" fmla="*/ 1616919 w 1617238"/>
                <a:gd name="connsiteY1" fmla="*/ 792478 h 3768628"/>
                <a:gd name="connsiteX2" fmla="*/ 1617237 w 1617238"/>
                <a:gd name="connsiteY2" fmla="*/ 1502866 h 3768628"/>
                <a:gd name="connsiteX3" fmla="*/ 74 w 1617238"/>
                <a:gd name="connsiteY3" fmla="*/ 3768628 h 3768628"/>
                <a:gd name="connsiteX4" fmla="*/ 5073 w 1617238"/>
                <a:gd name="connsiteY4" fmla="*/ 0 h 3768628"/>
                <a:gd name="connsiteX0" fmla="*/ 2599 w 1617277"/>
                <a:gd name="connsiteY0" fmla="*/ 0 h 3771140"/>
                <a:gd name="connsiteX1" fmla="*/ 1616958 w 1617277"/>
                <a:gd name="connsiteY1" fmla="*/ 794990 h 3771140"/>
                <a:gd name="connsiteX2" fmla="*/ 1617276 w 1617277"/>
                <a:gd name="connsiteY2" fmla="*/ 1505378 h 3771140"/>
                <a:gd name="connsiteX3" fmla="*/ 113 w 1617277"/>
                <a:gd name="connsiteY3" fmla="*/ 3771140 h 3771140"/>
                <a:gd name="connsiteX4" fmla="*/ 2599 w 1617277"/>
                <a:gd name="connsiteY4" fmla="*/ 0 h 3771140"/>
                <a:gd name="connsiteX0" fmla="*/ 2599 w 1617277"/>
                <a:gd name="connsiteY0" fmla="*/ 0 h 3947018"/>
                <a:gd name="connsiteX1" fmla="*/ 1616958 w 1617277"/>
                <a:gd name="connsiteY1" fmla="*/ 794990 h 3947018"/>
                <a:gd name="connsiteX2" fmla="*/ 1617276 w 1617277"/>
                <a:gd name="connsiteY2" fmla="*/ 1505378 h 3947018"/>
                <a:gd name="connsiteX3" fmla="*/ 113 w 1617277"/>
                <a:gd name="connsiteY3" fmla="*/ 3947018 h 3947018"/>
                <a:gd name="connsiteX4" fmla="*/ 2599 w 1617277"/>
                <a:gd name="connsiteY4" fmla="*/ 0 h 3947018"/>
                <a:gd name="connsiteX0" fmla="*/ 2599 w 1617276"/>
                <a:gd name="connsiteY0" fmla="*/ 0 h 3947018"/>
                <a:gd name="connsiteX1" fmla="*/ 1345604 w 1617276"/>
                <a:gd name="connsiteY1" fmla="*/ 614088 h 3947018"/>
                <a:gd name="connsiteX2" fmla="*/ 1617276 w 1617276"/>
                <a:gd name="connsiteY2" fmla="*/ 1505378 h 3947018"/>
                <a:gd name="connsiteX3" fmla="*/ 113 w 1617276"/>
                <a:gd name="connsiteY3" fmla="*/ 3947018 h 3947018"/>
                <a:gd name="connsiteX4" fmla="*/ 2599 w 1617276"/>
                <a:gd name="connsiteY4" fmla="*/ 0 h 3947018"/>
                <a:gd name="connsiteX0" fmla="*/ 2599 w 1355972"/>
                <a:gd name="connsiteY0" fmla="*/ 0 h 3947018"/>
                <a:gd name="connsiteX1" fmla="*/ 1345604 w 1355972"/>
                <a:gd name="connsiteY1" fmla="*/ 614088 h 3947018"/>
                <a:gd name="connsiteX2" fmla="*/ 1355972 w 1355972"/>
                <a:gd name="connsiteY2" fmla="*/ 1505378 h 3947018"/>
                <a:gd name="connsiteX3" fmla="*/ 113 w 1355972"/>
                <a:gd name="connsiteY3" fmla="*/ 3947018 h 3947018"/>
                <a:gd name="connsiteX4" fmla="*/ 2599 w 1355972"/>
                <a:gd name="connsiteY4" fmla="*/ 0 h 3947018"/>
                <a:gd name="connsiteX0" fmla="*/ 2599 w 1360679"/>
                <a:gd name="connsiteY0" fmla="*/ 0 h 3947018"/>
                <a:gd name="connsiteX1" fmla="*/ 1360679 w 1360679"/>
                <a:gd name="connsiteY1" fmla="*/ 614088 h 3947018"/>
                <a:gd name="connsiteX2" fmla="*/ 1355972 w 1360679"/>
                <a:gd name="connsiteY2" fmla="*/ 1505378 h 3947018"/>
                <a:gd name="connsiteX3" fmla="*/ 113 w 1360679"/>
                <a:gd name="connsiteY3" fmla="*/ 3947018 h 3947018"/>
                <a:gd name="connsiteX4" fmla="*/ 2599 w 1360679"/>
                <a:gd name="connsiteY4" fmla="*/ 0 h 3947018"/>
                <a:gd name="connsiteX0" fmla="*/ 2599 w 1365705"/>
                <a:gd name="connsiteY0" fmla="*/ 0 h 3947018"/>
                <a:gd name="connsiteX1" fmla="*/ 1365705 w 1365705"/>
                <a:gd name="connsiteY1" fmla="*/ 624138 h 3947018"/>
                <a:gd name="connsiteX2" fmla="*/ 1355972 w 1365705"/>
                <a:gd name="connsiteY2" fmla="*/ 1505378 h 3947018"/>
                <a:gd name="connsiteX3" fmla="*/ 113 w 1365705"/>
                <a:gd name="connsiteY3" fmla="*/ 3947018 h 3947018"/>
                <a:gd name="connsiteX4" fmla="*/ 2599 w 1365705"/>
                <a:gd name="connsiteY4" fmla="*/ 0 h 3947018"/>
                <a:gd name="connsiteX0" fmla="*/ 2599 w 1365705"/>
                <a:gd name="connsiteY0" fmla="*/ 0 h 3947018"/>
                <a:gd name="connsiteX1" fmla="*/ 1365705 w 1365705"/>
                <a:gd name="connsiteY1" fmla="*/ 624138 h 3947018"/>
                <a:gd name="connsiteX2" fmla="*/ 1355972 w 1365705"/>
                <a:gd name="connsiteY2" fmla="*/ 1505378 h 3947018"/>
                <a:gd name="connsiteX3" fmla="*/ 113 w 1365705"/>
                <a:gd name="connsiteY3" fmla="*/ 3947018 h 3947018"/>
                <a:gd name="connsiteX4" fmla="*/ 2599 w 1365705"/>
                <a:gd name="connsiteY4" fmla="*/ 0 h 3947018"/>
                <a:gd name="connsiteX0" fmla="*/ 2599 w 1365705"/>
                <a:gd name="connsiteY0" fmla="*/ 0 h 3947018"/>
                <a:gd name="connsiteX1" fmla="*/ 1365705 w 1365705"/>
                <a:gd name="connsiteY1" fmla="*/ 624138 h 3947018"/>
                <a:gd name="connsiteX2" fmla="*/ 1355972 w 1365705"/>
                <a:gd name="connsiteY2" fmla="*/ 1505378 h 3947018"/>
                <a:gd name="connsiteX3" fmla="*/ 113 w 1365705"/>
                <a:gd name="connsiteY3" fmla="*/ 3947018 h 3947018"/>
                <a:gd name="connsiteX4" fmla="*/ 2599 w 1365705"/>
                <a:gd name="connsiteY4" fmla="*/ 0 h 3947018"/>
                <a:gd name="connsiteX0" fmla="*/ 2599 w 1365705"/>
                <a:gd name="connsiteY0" fmla="*/ 0 h 3947018"/>
                <a:gd name="connsiteX1" fmla="*/ 1365705 w 1365705"/>
                <a:gd name="connsiteY1" fmla="*/ 624138 h 3947018"/>
                <a:gd name="connsiteX2" fmla="*/ 476585 w 1365705"/>
                <a:gd name="connsiteY2" fmla="*/ 1512916 h 3947018"/>
                <a:gd name="connsiteX3" fmla="*/ 113 w 1365705"/>
                <a:gd name="connsiteY3" fmla="*/ 3947018 h 3947018"/>
                <a:gd name="connsiteX4" fmla="*/ 2599 w 1365705"/>
                <a:gd name="connsiteY4" fmla="*/ 0 h 3947018"/>
                <a:gd name="connsiteX0" fmla="*/ 2599 w 476585"/>
                <a:gd name="connsiteY0" fmla="*/ 0 h 3947018"/>
                <a:gd name="connsiteX1" fmla="*/ 473754 w 476585"/>
                <a:gd name="connsiteY1" fmla="*/ 614088 h 3947018"/>
                <a:gd name="connsiteX2" fmla="*/ 476585 w 476585"/>
                <a:gd name="connsiteY2" fmla="*/ 1512916 h 3947018"/>
                <a:gd name="connsiteX3" fmla="*/ 113 w 476585"/>
                <a:gd name="connsiteY3" fmla="*/ 3947018 h 3947018"/>
                <a:gd name="connsiteX4" fmla="*/ 2599 w 476585"/>
                <a:gd name="connsiteY4" fmla="*/ 0 h 3947018"/>
                <a:gd name="connsiteX0" fmla="*/ 2599 w 476585"/>
                <a:gd name="connsiteY0" fmla="*/ 0 h 3947018"/>
                <a:gd name="connsiteX1" fmla="*/ 473754 w 476585"/>
                <a:gd name="connsiteY1" fmla="*/ 614088 h 3947018"/>
                <a:gd name="connsiteX2" fmla="*/ 476585 w 476585"/>
                <a:gd name="connsiteY2" fmla="*/ 1510404 h 3947018"/>
                <a:gd name="connsiteX3" fmla="*/ 113 w 476585"/>
                <a:gd name="connsiteY3" fmla="*/ 3947018 h 3947018"/>
                <a:gd name="connsiteX4" fmla="*/ 2599 w 476585"/>
                <a:gd name="connsiteY4" fmla="*/ 0 h 3947018"/>
                <a:gd name="connsiteX0" fmla="*/ 2599 w 476585"/>
                <a:gd name="connsiteY0" fmla="*/ 0 h 3947018"/>
                <a:gd name="connsiteX1" fmla="*/ 473754 w 476585"/>
                <a:gd name="connsiteY1" fmla="*/ 614088 h 3947018"/>
                <a:gd name="connsiteX2" fmla="*/ 476585 w 476585"/>
                <a:gd name="connsiteY2" fmla="*/ 1510404 h 3947018"/>
                <a:gd name="connsiteX3" fmla="*/ 113 w 476585"/>
                <a:gd name="connsiteY3" fmla="*/ 3947018 h 3947018"/>
                <a:gd name="connsiteX4" fmla="*/ 2599 w 476585"/>
                <a:gd name="connsiteY4" fmla="*/ 0 h 3947018"/>
                <a:gd name="connsiteX0" fmla="*/ 2599 w 476585"/>
                <a:gd name="connsiteY0" fmla="*/ 0 h 3952043"/>
                <a:gd name="connsiteX1" fmla="*/ 473754 w 476585"/>
                <a:gd name="connsiteY1" fmla="*/ 614088 h 3952043"/>
                <a:gd name="connsiteX2" fmla="*/ 476585 w 476585"/>
                <a:gd name="connsiteY2" fmla="*/ 1510404 h 3952043"/>
                <a:gd name="connsiteX3" fmla="*/ 113 w 476585"/>
                <a:gd name="connsiteY3" fmla="*/ 3952043 h 3952043"/>
                <a:gd name="connsiteX4" fmla="*/ 2599 w 476585"/>
                <a:gd name="connsiteY4" fmla="*/ 0 h 3952043"/>
                <a:gd name="connsiteX0" fmla="*/ 2599 w 476585"/>
                <a:gd name="connsiteY0" fmla="*/ 0 h 3952043"/>
                <a:gd name="connsiteX1" fmla="*/ 473754 w 476585"/>
                <a:gd name="connsiteY1" fmla="*/ 614088 h 3952043"/>
                <a:gd name="connsiteX2" fmla="*/ 476585 w 476585"/>
                <a:gd name="connsiteY2" fmla="*/ 1510404 h 3952043"/>
                <a:gd name="connsiteX3" fmla="*/ 113 w 476585"/>
                <a:gd name="connsiteY3" fmla="*/ 3952043 h 3952043"/>
                <a:gd name="connsiteX4" fmla="*/ 2599 w 476585"/>
                <a:gd name="connsiteY4" fmla="*/ 0 h 3952043"/>
                <a:gd name="connsiteX0" fmla="*/ 2599 w 479935"/>
                <a:gd name="connsiteY0" fmla="*/ 0 h 3952043"/>
                <a:gd name="connsiteX1" fmla="*/ 473754 w 479935"/>
                <a:gd name="connsiteY1" fmla="*/ 614088 h 3952043"/>
                <a:gd name="connsiteX2" fmla="*/ 479935 w 479935"/>
                <a:gd name="connsiteY2" fmla="*/ 2418267 h 3952043"/>
                <a:gd name="connsiteX3" fmla="*/ 113 w 479935"/>
                <a:gd name="connsiteY3" fmla="*/ 3952043 h 3952043"/>
                <a:gd name="connsiteX4" fmla="*/ 2599 w 479935"/>
                <a:gd name="connsiteY4" fmla="*/ 0 h 3952043"/>
                <a:gd name="connsiteX0" fmla="*/ 2599 w 480454"/>
                <a:gd name="connsiteY0" fmla="*/ 0 h 3952043"/>
                <a:gd name="connsiteX1" fmla="*/ 480454 w 480454"/>
                <a:gd name="connsiteY1" fmla="*/ 1511901 h 3952043"/>
                <a:gd name="connsiteX2" fmla="*/ 479935 w 480454"/>
                <a:gd name="connsiteY2" fmla="*/ 2418267 h 3952043"/>
                <a:gd name="connsiteX3" fmla="*/ 113 w 480454"/>
                <a:gd name="connsiteY3" fmla="*/ 3952043 h 3952043"/>
                <a:gd name="connsiteX4" fmla="*/ 2599 w 480454"/>
                <a:gd name="connsiteY4" fmla="*/ 0 h 3952043"/>
                <a:gd name="connsiteX0" fmla="*/ 2599 w 480454"/>
                <a:gd name="connsiteY0" fmla="*/ 0 h 3952043"/>
                <a:gd name="connsiteX1" fmla="*/ 480454 w 480454"/>
                <a:gd name="connsiteY1" fmla="*/ 1511901 h 3952043"/>
                <a:gd name="connsiteX2" fmla="*/ 479935 w 480454"/>
                <a:gd name="connsiteY2" fmla="*/ 2418267 h 3952043"/>
                <a:gd name="connsiteX3" fmla="*/ 113 w 480454"/>
                <a:gd name="connsiteY3" fmla="*/ 3952043 h 3952043"/>
                <a:gd name="connsiteX4" fmla="*/ 2599 w 480454"/>
                <a:gd name="connsiteY4" fmla="*/ 0 h 3952043"/>
                <a:gd name="connsiteX0" fmla="*/ 2599 w 480454"/>
                <a:gd name="connsiteY0" fmla="*/ 0 h 3952043"/>
                <a:gd name="connsiteX1" fmla="*/ 480454 w 480454"/>
                <a:gd name="connsiteY1" fmla="*/ 1511901 h 3952043"/>
                <a:gd name="connsiteX2" fmla="*/ 479935 w 480454"/>
                <a:gd name="connsiteY2" fmla="*/ 2418267 h 3952043"/>
                <a:gd name="connsiteX3" fmla="*/ 113 w 480454"/>
                <a:gd name="connsiteY3" fmla="*/ 3952043 h 3952043"/>
                <a:gd name="connsiteX4" fmla="*/ 2599 w 480454"/>
                <a:gd name="connsiteY4" fmla="*/ 0 h 3952043"/>
                <a:gd name="connsiteX0" fmla="*/ 2599 w 480454"/>
                <a:gd name="connsiteY0" fmla="*/ 0 h 3952043"/>
                <a:gd name="connsiteX1" fmla="*/ 480454 w 480454"/>
                <a:gd name="connsiteY1" fmla="*/ 1511901 h 3952043"/>
                <a:gd name="connsiteX2" fmla="*/ 479935 w 480454"/>
                <a:gd name="connsiteY2" fmla="*/ 2418267 h 3952043"/>
                <a:gd name="connsiteX3" fmla="*/ 113 w 480454"/>
                <a:gd name="connsiteY3" fmla="*/ 3952043 h 3952043"/>
                <a:gd name="connsiteX4" fmla="*/ 2599 w 480454"/>
                <a:gd name="connsiteY4" fmla="*/ 0 h 3952043"/>
                <a:gd name="connsiteX0" fmla="*/ 2599 w 480454"/>
                <a:gd name="connsiteY0" fmla="*/ 0 h 3952043"/>
                <a:gd name="connsiteX1" fmla="*/ 480454 w 480454"/>
                <a:gd name="connsiteY1" fmla="*/ 1511901 h 3952043"/>
                <a:gd name="connsiteX2" fmla="*/ 479935 w 480454"/>
                <a:gd name="connsiteY2" fmla="*/ 2418267 h 3952043"/>
                <a:gd name="connsiteX3" fmla="*/ 113 w 480454"/>
                <a:gd name="connsiteY3" fmla="*/ 3952043 h 3952043"/>
                <a:gd name="connsiteX4" fmla="*/ 2599 w 480454"/>
                <a:gd name="connsiteY4" fmla="*/ 0 h 3952043"/>
                <a:gd name="connsiteX0" fmla="*/ 2599 w 890500"/>
                <a:gd name="connsiteY0" fmla="*/ 0 h 3952043"/>
                <a:gd name="connsiteX1" fmla="*/ 890500 w 890500"/>
                <a:gd name="connsiteY1" fmla="*/ 1158136 h 3952043"/>
                <a:gd name="connsiteX2" fmla="*/ 479935 w 890500"/>
                <a:gd name="connsiteY2" fmla="*/ 2418267 h 3952043"/>
                <a:gd name="connsiteX3" fmla="*/ 113 w 890500"/>
                <a:gd name="connsiteY3" fmla="*/ 3952043 h 3952043"/>
                <a:gd name="connsiteX4" fmla="*/ 2599 w 890500"/>
                <a:gd name="connsiteY4" fmla="*/ 0 h 3952043"/>
                <a:gd name="connsiteX0" fmla="*/ 2599 w 890500"/>
                <a:gd name="connsiteY0" fmla="*/ 0 h 3952043"/>
                <a:gd name="connsiteX1" fmla="*/ 890500 w 890500"/>
                <a:gd name="connsiteY1" fmla="*/ 1158136 h 3952043"/>
                <a:gd name="connsiteX2" fmla="*/ 873901 w 890500"/>
                <a:gd name="connsiteY2" fmla="*/ 2144903 h 3952043"/>
                <a:gd name="connsiteX3" fmla="*/ 113 w 890500"/>
                <a:gd name="connsiteY3" fmla="*/ 3952043 h 3952043"/>
                <a:gd name="connsiteX4" fmla="*/ 2599 w 890500"/>
                <a:gd name="connsiteY4" fmla="*/ 0 h 3952043"/>
                <a:gd name="connsiteX0" fmla="*/ 2599 w 890500"/>
                <a:gd name="connsiteY0" fmla="*/ 0 h 3952043"/>
                <a:gd name="connsiteX1" fmla="*/ 890500 w 890500"/>
                <a:gd name="connsiteY1" fmla="*/ 1158136 h 3952043"/>
                <a:gd name="connsiteX2" fmla="*/ 873901 w 890500"/>
                <a:gd name="connsiteY2" fmla="*/ 2144903 h 3952043"/>
                <a:gd name="connsiteX3" fmla="*/ 113 w 890500"/>
                <a:gd name="connsiteY3" fmla="*/ 3952043 h 3952043"/>
                <a:gd name="connsiteX4" fmla="*/ 2599 w 890500"/>
                <a:gd name="connsiteY4" fmla="*/ 0 h 3952043"/>
                <a:gd name="connsiteX0" fmla="*/ 2599 w 890500"/>
                <a:gd name="connsiteY0" fmla="*/ 0 h 3952043"/>
                <a:gd name="connsiteX1" fmla="*/ 890500 w 890500"/>
                <a:gd name="connsiteY1" fmla="*/ 1158136 h 3952043"/>
                <a:gd name="connsiteX2" fmla="*/ 873901 w 890500"/>
                <a:gd name="connsiteY2" fmla="*/ 2144903 h 3952043"/>
                <a:gd name="connsiteX3" fmla="*/ 113 w 890500"/>
                <a:gd name="connsiteY3" fmla="*/ 3952043 h 3952043"/>
                <a:gd name="connsiteX4" fmla="*/ 2599 w 890500"/>
                <a:gd name="connsiteY4" fmla="*/ 0 h 3952043"/>
                <a:gd name="connsiteX0" fmla="*/ 2599 w 890500"/>
                <a:gd name="connsiteY0" fmla="*/ 0 h 3952043"/>
                <a:gd name="connsiteX1" fmla="*/ 890500 w 890500"/>
                <a:gd name="connsiteY1" fmla="*/ 1158136 h 3952043"/>
                <a:gd name="connsiteX2" fmla="*/ 886463 w 890500"/>
                <a:gd name="connsiteY2" fmla="*/ 2159978 h 3952043"/>
                <a:gd name="connsiteX3" fmla="*/ 113 w 890500"/>
                <a:gd name="connsiteY3" fmla="*/ 3952043 h 3952043"/>
                <a:gd name="connsiteX4" fmla="*/ 2599 w 890500"/>
                <a:gd name="connsiteY4" fmla="*/ 0 h 3952043"/>
                <a:gd name="connsiteX0" fmla="*/ 2599 w 890500"/>
                <a:gd name="connsiteY0" fmla="*/ 0 h 3952043"/>
                <a:gd name="connsiteX1" fmla="*/ 890500 w 890500"/>
                <a:gd name="connsiteY1" fmla="*/ 1158136 h 3952043"/>
                <a:gd name="connsiteX2" fmla="*/ 886463 w 890500"/>
                <a:gd name="connsiteY2" fmla="*/ 2159978 h 3952043"/>
                <a:gd name="connsiteX3" fmla="*/ 113 w 890500"/>
                <a:gd name="connsiteY3" fmla="*/ 3952043 h 3952043"/>
                <a:gd name="connsiteX4" fmla="*/ 2599 w 890500"/>
                <a:gd name="connsiteY4" fmla="*/ 0 h 395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500" h="3952043">
                  <a:moveTo>
                    <a:pt x="2599" y="0"/>
                  </a:moveTo>
                  <a:lnTo>
                    <a:pt x="890500" y="1158136"/>
                  </a:lnTo>
                  <a:cubicBezTo>
                    <a:pt x="885380" y="1771441"/>
                    <a:pt x="886560" y="1589386"/>
                    <a:pt x="886463" y="2159978"/>
                  </a:cubicBezTo>
                  <a:cubicBezTo>
                    <a:pt x="548236" y="2886583"/>
                    <a:pt x="481357" y="2987339"/>
                    <a:pt x="113" y="3952043"/>
                  </a:cubicBezTo>
                  <a:cubicBezTo>
                    <a:pt x="-733" y="2704209"/>
                    <a:pt x="3445" y="1247834"/>
                    <a:pt x="2599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  <a:alpha val="60000"/>
                  </a:schemeClr>
                </a:gs>
                <a:gs pos="50000">
                  <a:schemeClr val="bg2">
                    <a:lumMod val="90000"/>
                    <a:alpha val="60000"/>
                  </a:schemeClr>
                </a:gs>
                <a:gs pos="100000">
                  <a:schemeClr val="bg2"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9189091" y="4426251"/>
              <a:ext cx="1230378" cy="12266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67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8231" y="4425576"/>
              <a:ext cx="1235254" cy="1227297"/>
            </a:xfrm>
            <a:prstGeom prst="rect">
              <a:avLst/>
            </a:prstGeom>
          </p:spPr>
        </p:pic>
      </p:grpSp>
      <p:pic>
        <p:nvPicPr>
          <p:cNvPr id="45" name="Content Placeholder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008" y="1972404"/>
            <a:ext cx="2466221" cy="1389505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073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Acrobat Document</vt:lpstr>
      <vt:lpstr>Development of a silicon drift detector system for the TRISTAN project - Future search for sterile neutrinos Tim Brunst1, Luca Bombelli2, Marco Carminati3, Carlo Fiorini3, David Fink1, Thibaut Houdy1, Peter Lechner4, Susanne Mertens1,5 1Max-Planck-Institut für Physik, 2XGLab S.R.L. Bruker Nano Analytics, 3Politecnico di Milano, 4Halbleiterlabor der Max-Plack-Gesellschaft, 5Technische Universität München</vt:lpstr>
    </vt:vector>
  </TitlesOfParts>
  <Company>Max-Planck-Institut für Physik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silicon drift detector system for the TRISTAN project Tim Brunst1, Luca Bombelli2, Marco Carminati3, Carlo Fiorini3, David Fink1, Thibaut Houdy1, Peter Lechner4, Susanne Mertens1,5 1Max-Planck-Institut für Physik, 2XGLab srl Bruker Nano Analytics, 3Politecnico di Milano, 4Halbleiterlabor der Max-Plack-Gesellschaft, 5Technische Universität München</dc:title>
  <dc:creator>Windows User</dc:creator>
  <cp:lastModifiedBy>Windows User</cp:lastModifiedBy>
  <cp:revision>27</cp:revision>
  <dcterms:created xsi:type="dcterms:W3CDTF">2018-05-21T20:31:05Z</dcterms:created>
  <dcterms:modified xsi:type="dcterms:W3CDTF">2018-05-23T16:13:20Z</dcterms:modified>
</cp:coreProperties>
</file>