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8.png" ContentType="image/png"/>
  <Override PartName="/ppt/media/image7.wmf" ContentType="image/x-wmf"/>
  <Override PartName="/ppt/media/image6.png" ContentType="image/png"/>
  <Override PartName="/ppt/media/image5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204e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9E58B8F-58B1-440B-9797-3AEA460C16F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F3F43D3-6E1F-400F-BE0A-3D39E10BB11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85800" y="1841400"/>
            <a:ext cx="7772040" cy="815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841400"/>
            <a:ext cx="7772040" cy="815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0" y="1289880"/>
            <a:ext cx="9144000" cy="360"/>
          </a:xfrm>
          <a:prstGeom prst="line">
            <a:avLst/>
          </a:prstGeom>
          <a:ln w="25560">
            <a:solidFill>
              <a:srgbClr val="d9d9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85800" y="1841400"/>
            <a:ext cx="7772040" cy="17586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204e"/>
                </a:solidFill>
                <a:latin typeface="Fira Sans"/>
              </a:rPr>
              <a:t>Click to edit Master title style</a:t>
            </a:r>
            <a:endParaRPr b="0" lang="en-US" sz="36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FB6FC29-5EFE-48B6-8B7C-23914FB1469D}" type="datetime">
              <a:rPr b="0" lang="en-US" sz="1200" spc="-1" strike="noStrike">
                <a:solidFill>
                  <a:srgbClr val="8b8d96"/>
                </a:solidFill>
                <a:latin typeface="Calibri"/>
              </a:rPr>
              <a:t>5/25/18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D94D2BD-29D7-49CF-84AC-8D038829BF61}" type="slidenum">
              <a:rPr b="0" lang="en-US" sz="1200" spc="-1" strike="noStrike">
                <a:solidFill>
                  <a:srgbClr val="8b8d96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Click to edit the outline text format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204e"/>
                </a:solidFill>
                <a:latin typeface="Fira Sans"/>
              </a:rPr>
              <a:t>Second Outline Level</a:t>
            </a:r>
            <a:endParaRPr b="0" lang="en-US" sz="1800" spc="-1" strike="noStrike">
              <a:solidFill>
                <a:srgbClr val="00204e"/>
              </a:solidFill>
              <a:latin typeface="Fira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204e"/>
                </a:solidFill>
                <a:latin typeface="Fira Sans"/>
              </a:rPr>
              <a:t>Third Outline Level</a:t>
            </a:r>
            <a:endParaRPr b="0" lang="en-US" sz="1600" spc="-1" strike="noStrike">
              <a:solidFill>
                <a:srgbClr val="00204e"/>
              </a:solidFill>
              <a:latin typeface="Fira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204e"/>
                </a:solidFill>
                <a:latin typeface="Fira Sans"/>
              </a:rPr>
              <a:t>Fourth Outline Level</a:t>
            </a:r>
            <a:endParaRPr b="0" lang="en-US" sz="1600" spc="-1" strike="noStrike">
              <a:solidFill>
                <a:srgbClr val="00204e"/>
              </a:solidFill>
              <a:latin typeface="Fira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Fifth Outline Level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Sixth Outline Level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Seventh Outline Level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0" y="1289880"/>
            <a:ext cx="9144000" cy="360"/>
          </a:xfrm>
          <a:prstGeom prst="line">
            <a:avLst/>
          </a:prstGeom>
          <a:ln w="25560">
            <a:solidFill>
              <a:srgbClr val="d9d9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41160" y="238680"/>
            <a:ext cx="6916680" cy="823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204e"/>
                </a:solidFill>
                <a:latin typeface="Fira Sans"/>
              </a:rPr>
              <a:t>Click to edit Master title style</a:t>
            </a:r>
            <a:endParaRPr b="0" lang="en-US" sz="2800" spc="-1" strike="noStrike">
              <a:solidFill>
                <a:srgbClr val="00204e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41160" y="1589040"/>
            <a:ext cx="7631640" cy="452556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Click to edit the outline text format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Second Outline Level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Third Outline Level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Fourth Outline Level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Fifth Outline Level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Sixth Outline Level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4e"/>
                </a:solidFill>
                <a:latin typeface="Fira Sans"/>
              </a:rPr>
              <a:t>Seventh Outline LevelClick to edit Master text styles</a:t>
            </a:r>
            <a:endParaRPr b="0" lang="en-US" sz="2000" spc="-1" strike="noStrike">
              <a:solidFill>
                <a:srgbClr val="00204e"/>
              </a:solidFill>
              <a:latin typeface="Fira Sans"/>
            </a:endParaRPr>
          </a:p>
          <a:p>
            <a:pPr lvl="7" marL="345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204e"/>
                </a:solidFill>
                <a:latin typeface="Fira Sans"/>
              </a:rPr>
              <a:t>Second level</a:t>
            </a:r>
            <a:endParaRPr b="0" lang="en-US" sz="1800" spc="-1" strike="noStrike">
              <a:solidFill>
                <a:srgbClr val="00204e"/>
              </a:solidFill>
              <a:latin typeface="Fira Sans"/>
            </a:endParaRPr>
          </a:p>
          <a:p>
            <a:pPr lvl="8" marL="3888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204e"/>
                </a:solidFill>
                <a:latin typeface="Fira Sans"/>
              </a:rPr>
              <a:t>Third level</a:t>
            </a:r>
            <a:endParaRPr b="0" lang="en-US" sz="1800" spc="-1" strike="noStrike">
              <a:solidFill>
                <a:srgbClr val="00204e"/>
              </a:solidFill>
              <a:latin typeface="Fira Sans"/>
            </a:endParaRPr>
          </a:p>
          <a:p>
            <a:pPr lvl="9" marL="432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204e"/>
                </a:solidFill>
                <a:latin typeface="Fira Sans"/>
              </a:rPr>
              <a:t>Fourth level</a:t>
            </a:r>
            <a:endParaRPr b="0" lang="en-US" sz="1600" spc="-1" strike="noStrike">
              <a:solidFill>
                <a:srgbClr val="00204e"/>
              </a:solidFill>
              <a:latin typeface="Fira Sans"/>
            </a:endParaRPr>
          </a:p>
          <a:p>
            <a:pPr lvl="9" marL="432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204e"/>
                </a:solidFill>
                <a:latin typeface="Fira Sans"/>
              </a:rPr>
              <a:t>Fifth level</a:t>
            </a:r>
            <a:endParaRPr b="0" lang="en-US" sz="1600" spc="-1" strike="noStrike">
              <a:solidFill>
                <a:srgbClr val="00204e"/>
              </a:solidFill>
              <a:latin typeface="Fira San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9798E16-3E5B-45F5-8C06-B2FC7CD4F938}" type="datetime">
              <a:rPr b="0" lang="en-US" sz="1200" spc="-1" strike="noStrike">
                <a:solidFill>
                  <a:srgbClr val="8b8d96"/>
                </a:solidFill>
                <a:latin typeface="Calibri"/>
              </a:rPr>
              <a:t>5/25/18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DA72F59-22FF-4069-A353-8A69060F9004}" type="slidenum">
              <a:rPr b="0" lang="en-US" sz="1200" spc="-1" strike="noStrike">
                <a:solidFill>
                  <a:srgbClr val="8b8d96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48" name="Picture 6" descr=""/>
          <p:cNvPicPr/>
          <p:nvPr/>
        </p:nvPicPr>
        <p:blipFill>
          <a:blip r:embed="rId2"/>
          <a:srcRect l="0" t="0" r="35171" b="0"/>
          <a:stretch/>
        </p:blipFill>
        <p:spPr>
          <a:xfrm>
            <a:off x="7558200" y="177480"/>
            <a:ext cx="1549440" cy="935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wmf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5134320" y="2870640"/>
            <a:ext cx="4441680" cy="44416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0" y="1289880"/>
            <a:ext cx="9143640" cy="556776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228240" y="202320"/>
            <a:ext cx="2390040" cy="935640"/>
          </a:xfrm>
          <a:prstGeom prst="rect">
            <a:avLst/>
          </a:prstGeom>
          <a:ln>
            <a:noFill/>
          </a:ln>
        </p:spPr>
      </p:pic>
      <p:sp>
        <p:nvSpPr>
          <p:cNvPr id="94" name="TextShape 2"/>
          <p:cNvSpPr txBox="1"/>
          <p:nvPr/>
        </p:nvSpPr>
        <p:spPr>
          <a:xfrm>
            <a:off x="2882160" y="146880"/>
            <a:ext cx="5073120" cy="100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200" spc="-1" strike="noStrike">
                <a:latin typeface="Arial"/>
              </a:rPr>
              <a:t>CHEC – a Compact High-Energy Camera for CTA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7955280" y="113400"/>
            <a:ext cx="1005840" cy="108252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38880" y="1443960"/>
            <a:ext cx="1918080" cy="2487960"/>
          </a:xfrm>
          <a:prstGeom prst="rect">
            <a:avLst/>
          </a:prstGeom>
          <a:ln>
            <a:noFill/>
          </a:ln>
        </p:spPr>
      </p:pic>
      <p:sp>
        <p:nvSpPr>
          <p:cNvPr id="97" name="TextShape 3"/>
          <p:cNvSpPr txBox="1"/>
          <p:nvPr/>
        </p:nvSpPr>
        <p:spPr>
          <a:xfrm>
            <a:off x="2880" y="3931920"/>
            <a:ext cx="2119680" cy="65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 spc="-1" strike="noStrike">
                <a:latin typeface="Arial"/>
              </a:rPr>
              <a:t>Justus Zorn</a:t>
            </a:r>
            <a:endParaRPr b="0" lang="en-US" sz="2200" spc="-1" strike="noStrike">
              <a:latin typeface="Arial"/>
            </a:endParaRPr>
          </a:p>
          <a:p>
            <a:r>
              <a:rPr b="0" i="1" lang="en-US" sz="1400" spc="-1" strike="noStrike">
                <a:latin typeface="Arial"/>
              </a:rPr>
              <a:t>for the CTA GCT project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5"/>
          <a:stretch/>
        </p:blipFill>
        <p:spPr>
          <a:xfrm>
            <a:off x="2458080" y="1747800"/>
            <a:ext cx="1297800" cy="1200600"/>
          </a:xfrm>
          <a:prstGeom prst="rect">
            <a:avLst/>
          </a:prstGeom>
          <a:ln>
            <a:noFill/>
          </a:ln>
        </p:spPr>
      </p:pic>
      <p:sp>
        <p:nvSpPr>
          <p:cNvPr id="99" name="CustomShape 4"/>
          <p:cNvSpPr/>
          <p:nvPr/>
        </p:nvSpPr>
        <p:spPr>
          <a:xfrm>
            <a:off x="861840" y="1737360"/>
            <a:ext cx="548640" cy="548640"/>
          </a:xfrm>
          <a:prstGeom prst="ellipse">
            <a:avLst/>
          </a:prstGeom>
          <a:noFill/>
          <a:ln w="18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Line 5"/>
          <p:cNvSpPr/>
          <p:nvPr/>
        </p:nvSpPr>
        <p:spPr>
          <a:xfrm flipH="1" flipV="1">
            <a:off x="1136160" y="1737360"/>
            <a:ext cx="1321920" cy="10440"/>
          </a:xfrm>
          <a:prstGeom prst="line">
            <a:avLst/>
          </a:prstGeom>
          <a:ln w="18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Line 6"/>
          <p:cNvSpPr/>
          <p:nvPr/>
        </p:nvSpPr>
        <p:spPr>
          <a:xfrm flipH="1" flipV="1">
            <a:off x="936720" y="2230560"/>
            <a:ext cx="1521360" cy="717840"/>
          </a:xfrm>
          <a:prstGeom prst="line">
            <a:avLst/>
          </a:prstGeom>
          <a:ln w="18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TextShape 7"/>
          <p:cNvSpPr txBox="1"/>
          <p:nvPr/>
        </p:nvSpPr>
        <p:spPr>
          <a:xfrm>
            <a:off x="2693520" y="2912400"/>
            <a:ext cx="969840" cy="28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200" spc="-1" strike="noStrike">
                <a:latin typeface="Arial"/>
              </a:rPr>
              <a:t>CHEC-M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3" name="TextShape 8"/>
          <p:cNvSpPr txBox="1"/>
          <p:nvPr/>
        </p:nvSpPr>
        <p:spPr>
          <a:xfrm>
            <a:off x="7697520" y="3080880"/>
            <a:ext cx="969840" cy="28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200" spc="-1" strike="noStrike">
                <a:latin typeface="Arial"/>
              </a:rPr>
              <a:t>CHEC-S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4" name="TextShape 9"/>
          <p:cNvSpPr txBox="1"/>
          <p:nvPr/>
        </p:nvSpPr>
        <p:spPr>
          <a:xfrm>
            <a:off x="6025680" y="6492240"/>
            <a:ext cx="220392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200" spc="-1" strike="noStrike">
                <a:latin typeface="Arial"/>
              </a:rPr>
              <a:t>CHEC-M Cherenkov images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5" name="TextShape 10"/>
          <p:cNvSpPr txBox="1"/>
          <p:nvPr/>
        </p:nvSpPr>
        <p:spPr>
          <a:xfrm>
            <a:off x="3895920" y="1321560"/>
            <a:ext cx="3200400" cy="207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300" spc="-1" strike="noStrike">
                <a:latin typeface="Arial"/>
              </a:rPr>
              <a:t>CHEC:</a:t>
            </a:r>
            <a:endParaRPr b="0" lang="en-US" sz="13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latin typeface="Arial"/>
              </a:rPr>
              <a:t>Design option for Small-Sized Telescopes of CTA based on Schwarzschild-Couder (SC) optics</a:t>
            </a:r>
            <a:endParaRPr b="0" lang="en-US" sz="13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latin typeface="Arial"/>
              </a:rPr>
              <a:t>Very compact (0.5 diameter)</a:t>
            </a:r>
            <a:endParaRPr b="0" lang="en-US" sz="13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latin typeface="Arial"/>
              </a:rPr>
              <a:t>Low-cost (150 k</a:t>
            </a:r>
            <a:r>
              <a:rPr b="0" lang="en-US" sz="1300" spc="-1" strike="noStrike">
                <a:latin typeface="Arial"/>
                <a:ea typeface="Arial"/>
              </a:rPr>
              <a:t>€</a:t>
            </a:r>
            <a:r>
              <a:rPr b="0" lang="en-US" sz="1300" spc="-1" strike="noStrike">
                <a:latin typeface="Arial"/>
                <a:ea typeface="Arial"/>
              </a:rPr>
              <a:t>)</a:t>
            </a:r>
            <a:endParaRPr b="0" lang="en-US" sz="13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latin typeface="Arial"/>
                <a:ea typeface="Arial"/>
              </a:rPr>
              <a:t>2048 pixels, each 0.15</a:t>
            </a:r>
            <a:r>
              <a:rPr b="0" lang="en-US" sz="1300" spc="-1" strike="noStrike">
                <a:latin typeface="Arial"/>
                <a:ea typeface="Arial"/>
              </a:rPr>
              <a:t>°</a:t>
            </a:r>
            <a:endParaRPr b="0" lang="en-US" sz="13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latin typeface="Arial"/>
              </a:rPr>
              <a:t>Sampling and digitising at 1 GSa/s</a:t>
            </a:r>
            <a:endParaRPr b="0" lang="en-US" sz="13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latin typeface="Arial"/>
              </a:rPr>
              <a:t>Full waveform readout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06" name="TextShape 11"/>
          <p:cNvSpPr txBox="1"/>
          <p:nvPr/>
        </p:nvSpPr>
        <p:spPr>
          <a:xfrm>
            <a:off x="2106000" y="3126600"/>
            <a:ext cx="3746160" cy="104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300" spc="-1" strike="noStrike">
                <a:latin typeface="Arial"/>
              </a:rPr>
              <a:t>2 full-camera prototypes:</a:t>
            </a:r>
            <a:endParaRPr b="0" lang="en-US" sz="1300" spc="-1" strike="noStrike">
              <a:latin typeface="Arial"/>
            </a:endParaRPr>
          </a:p>
          <a:p>
            <a:r>
              <a:rPr b="1" lang="en-US" sz="1300" spc="-1" strike="noStrike">
                <a:latin typeface="Arial"/>
              </a:rPr>
              <a:t>CHEC-M:</a:t>
            </a:r>
            <a:r>
              <a:rPr b="0" lang="en-US" sz="1300" spc="-1" strike="noStrike">
                <a:latin typeface="Arial"/>
              </a:rPr>
              <a:t> Multi-Anode Photomultipliers (PM)</a:t>
            </a:r>
            <a:endParaRPr b="0" lang="en-US" sz="13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latin typeface="Arial"/>
              </a:rPr>
              <a:t>Testing &amp; characterisation completed</a:t>
            </a:r>
            <a:endParaRPr b="0" lang="en-US" sz="13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1300" spc="-1" strike="noStrike">
                <a:latin typeface="Arial"/>
              </a:rPr>
              <a:t>First</a:t>
            </a:r>
            <a:r>
              <a:rPr b="1" lang="en-US" sz="1300" spc="-1" strike="noStrike">
                <a:latin typeface="Arial"/>
              </a:rPr>
              <a:t> </a:t>
            </a:r>
            <a:r>
              <a:rPr b="0" lang="en-US" sz="1300" spc="-1" strike="noStrike">
                <a:latin typeface="Arial"/>
              </a:rPr>
              <a:t>CTA camera prototype &amp; </a:t>
            </a:r>
            <a:r>
              <a:rPr b="0" i="1" lang="en-US" sz="1300" spc="-1" strike="noStrike">
                <a:latin typeface="Arial"/>
              </a:rPr>
              <a:t>first</a:t>
            </a:r>
            <a:r>
              <a:rPr b="0" lang="en-US" sz="1300" spc="-1" strike="noStrike">
                <a:latin typeface="Arial"/>
              </a:rPr>
              <a:t> SC</a:t>
            </a:r>
            <a:br/>
            <a:r>
              <a:rPr b="0" lang="en-US" sz="1300" spc="-1" strike="noStrike">
                <a:latin typeface="Arial"/>
              </a:rPr>
              <a:t>camera ever seeing Cherenkov light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07" name="Freeform 12"/>
          <p:cNvSpPr/>
          <p:nvPr/>
        </p:nvSpPr>
        <p:spPr>
          <a:xfrm>
            <a:off x="883080" y="6252480"/>
            <a:ext cx="360" cy="43200"/>
          </a:xfrm>
          <a:custGeom>
            <a:avLst/>
            <a:gdLst/>
            <a:ahLst/>
            <a:rect l="0" t="0" r="r" b="b"/>
            <a:pathLst>
              <a:path w="1" h="120">
                <a:moveTo>
                  <a:pt x="0" y="0"/>
                </a:moveTo>
                <a:lnTo>
                  <a:pt x="0" y="119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08" name="Line 13"/>
          <p:cNvSpPr/>
          <p:nvPr/>
        </p:nvSpPr>
        <p:spPr>
          <a:xfrm>
            <a:off x="883080" y="6252480"/>
            <a:ext cx="0" cy="4284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Freeform 14"/>
          <p:cNvSpPr/>
          <p:nvPr/>
        </p:nvSpPr>
        <p:spPr>
          <a:xfrm>
            <a:off x="1407240" y="6252480"/>
            <a:ext cx="360" cy="43200"/>
          </a:xfrm>
          <a:custGeom>
            <a:avLst/>
            <a:gdLst/>
            <a:ahLst/>
            <a:rect l="0" t="0" r="r" b="b"/>
            <a:pathLst>
              <a:path w="1" h="120">
                <a:moveTo>
                  <a:pt x="0" y="0"/>
                </a:moveTo>
                <a:lnTo>
                  <a:pt x="0" y="119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10" name="Line 15"/>
          <p:cNvSpPr/>
          <p:nvPr/>
        </p:nvSpPr>
        <p:spPr>
          <a:xfrm>
            <a:off x="1407240" y="6252480"/>
            <a:ext cx="0" cy="4284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Shape 16"/>
          <p:cNvSpPr txBox="1"/>
          <p:nvPr/>
        </p:nvSpPr>
        <p:spPr>
          <a:xfrm>
            <a:off x="836640" y="6320160"/>
            <a:ext cx="242280" cy="13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800" spc="-1" strike="noStrike">
                <a:solidFill>
                  <a:srgbClr val="262626"/>
                </a:solidFill>
                <a:latin typeface="Arial"/>
              </a:rPr>
              <a:t>0.00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12" name="Freeform 17"/>
          <p:cNvSpPr/>
          <p:nvPr/>
        </p:nvSpPr>
        <p:spPr>
          <a:xfrm>
            <a:off x="1931040" y="6252480"/>
            <a:ext cx="360" cy="43200"/>
          </a:xfrm>
          <a:custGeom>
            <a:avLst/>
            <a:gdLst/>
            <a:ahLst/>
            <a:rect l="0" t="0" r="r" b="b"/>
            <a:pathLst>
              <a:path w="1" h="120">
                <a:moveTo>
                  <a:pt x="0" y="0"/>
                </a:moveTo>
                <a:lnTo>
                  <a:pt x="0" y="119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13" name="Line 18"/>
          <p:cNvSpPr/>
          <p:nvPr/>
        </p:nvSpPr>
        <p:spPr>
          <a:xfrm>
            <a:off x="1931040" y="6252480"/>
            <a:ext cx="0" cy="4284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TextShape 19"/>
          <p:cNvSpPr txBox="1"/>
          <p:nvPr/>
        </p:nvSpPr>
        <p:spPr>
          <a:xfrm>
            <a:off x="1360440" y="6320160"/>
            <a:ext cx="241920" cy="13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800" spc="-1" strike="noStrike">
                <a:solidFill>
                  <a:srgbClr val="262626"/>
                </a:solidFill>
                <a:latin typeface="Arial"/>
              </a:rPr>
              <a:t>0.05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15" name="Freeform 20"/>
          <p:cNvSpPr/>
          <p:nvPr/>
        </p:nvSpPr>
        <p:spPr>
          <a:xfrm>
            <a:off x="67356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16" name="Line 21"/>
          <p:cNvSpPr/>
          <p:nvPr/>
        </p:nvSpPr>
        <p:spPr>
          <a:xfrm>
            <a:off x="67356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Freeform 22"/>
          <p:cNvSpPr/>
          <p:nvPr/>
        </p:nvSpPr>
        <p:spPr>
          <a:xfrm>
            <a:off x="77832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18" name="Line 23"/>
          <p:cNvSpPr/>
          <p:nvPr/>
        </p:nvSpPr>
        <p:spPr>
          <a:xfrm>
            <a:off x="77832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Freeform 24"/>
          <p:cNvSpPr/>
          <p:nvPr/>
        </p:nvSpPr>
        <p:spPr>
          <a:xfrm>
            <a:off x="88308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20" name="Line 25"/>
          <p:cNvSpPr/>
          <p:nvPr/>
        </p:nvSpPr>
        <p:spPr>
          <a:xfrm>
            <a:off x="88308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Freeform 26"/>
          <p:cNvSpPr/>
          <p:nvPr/>
        </p:nvSpPr>
        <p:spPr>
          <a:xfrm>
            <a:off x="98820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22" name="Line 27"/>
          <p:cNvSpPr/>
          <p:nvPr/>
        </p:nvSpPr>
        <p:spPr>
          <a:xfrm>
            <a:off x="98820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Freeform 28"/>
          <p:cNvSpPr/>
          <p:nvPr/>
        </p:nvSpPr>
        <p:spPr>
          <a:xfrm>
            <a:off x="109296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24" name="Line 29"/>
          <p:cNvSpPr/>
          <p:nvPr/>
        </p:nvSpPr>
        <p:spPr>
          <a:xfrm>
            <a:off x="109296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Freeform 30"/>
          <p:cNvSpPr/>
          <p:nvPr/>
        </p:nvSpPr>
        <p:spPr>
          <a:xfrm>
            <a:off x="119772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26" name="Line 31"/>
          <p:cNvSpPr/>
          <p:nvPr/>
        </p:nvSpPr>
        <p:spPr>
          <a:xfrm>
            <a:off x="119772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Freeform 32"/>
          <p:cNvSpPr/>
          <p:nvPr/>
        </p:nvSpPr>
        <p:spPr>
          <a:xfrm>
            <a:off x="130248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28" name="Line 33"/>
          <p:cNvSpPr/>
          <p:nvPr/>
        </p:nvSpPr>
        <p:spPr>
          <a:xfrm>
            <a:off x="130248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Freeform 34"/>
          <p:cNvSpPr/>
          <p:nvPr/>
        </p:nvSpPr>
        <p:spPr>
          <a:xfrm>
            <a:off x="140724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30" name="Line 35"/>
          <p:cNvSpPr/>
          <p:nvPr/>
        </p:nvSpPr>
        <p:spPr>
          <a:xfrm>
            <a:off x="140724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Freeform 36"/>
          <p:cNvSpPr/>
          <p:nvPr/>
        </p:nvSpPr>
        <p:spPr>
          <a:xfrm>
            <a:off x="151200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32" name="Line 37"/>
          <p:cNvSpPr/>
          <p:nvPr/>
        </p:nvSpPr>
        <p:spPr>
          <a:xfrm>
            <a:off x="151200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Freeform 38"/>
          <p:cNvSpPr/>
          <p:nvPr/>
        </p:nvSpPr>
        <p:spPr>
          <a:xfrm>
            <a:off x="161676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34" name="Line 39"/>
          <p:cNvSpPr/>
          <p:nvPr/>
        </p:nvSpPr>
        <p:spPr>
          <a:xfrm>
            <a:off x="161676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Freeform 40"/>
          <p:cNvSpPr/>
          <p:nvPr/>
        </p:nvSpPr>
        <p:spPr>
          <a:xfrm>
            <a:off x="172152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36" name="Line 41"/>
          <p:cNvSpPr/>
          <p:nvPr/>
        </p:nvSpPr>
        <p:spPr>
          <a:xfrm>
            <a:off x="172152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Freeform 42"/>
          <p:cNvSpPr/>
          <p:nvPr/>
        </p:nvSpPr>
        <p:spPr>
          <a:xfrm>
            <a:off x="182628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38" name="Line 43"/>
          <p:cNvSpPr/>
          <p:nvPr/>
        </p:nvSpPr>
        <p:spPr>
          <a:xfrm>
            <a:off x="182628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Freeform 44"/>
          <p:cNvSpPr/>
          <p:nvPr/>
        </p:nvSpPr>
        <p:spPr>
          <a:xfrm>
            <a:off x="1931040" y="6252480"/>
            <a:ext cx="360" cy="24840"/>
          </a:xfrm>
          <a:custGeom>
            <a:avLst/>
            <a:gdLst/>
            <a:ahLst/>
            <a:rect l="0" t="0" r="r" b="b"/>
            <a:pathLst>
              <a:path w="1" h="69">
                <a:moveTo>
                  <a:pt x="0" y="0"/>
                </a:move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40" name="Line 45"/>
          <p:cNvSpPr/>
          <p:nvPr/>
        </p:nvSpPr>
        <p:spPr>
          <a:xfrm>
            <a:off x="1931040" y="6252480"/>
            <a:ext cx="0" cy="2448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TextShape 46"/>
          <p:cNvSpPr txBox="1"/>
          <p:nvPr/>
        </p:nvSpPr>
        <p:spPr>
          <a:xfrm>
            <a:off x="1884600" y="6320160"/>
            <a:ext cx="242280" cy="13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800" spc="-1" strike="noStrike">
                <a:solidFill>
                  <a:srgbClr val="262626"/>
                </a:solidFill>
                <a:latin typeface="Arial"/>
              </a:rPr>
              <a:t>0.10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42" name="Freeform 47"/>
          <p:cNvSpPr/>
          <p:nvPr/>
        </p:nvSpPr>
        <p:spPr>
          <a:xfrm>
            <a:off x="588600" y="6190920"/>
            <a:ext cx="42480" cy="360"/>
          </a:xfrm>
          <a:custGeom>
            <a:avLst/>
            <a:gdLst/>
            <a:ahLst/>
            <a:rect l="0" t="0" r="r" b="b"/>
            <a:pathLst>
              <a:path w="118" h="1">
                <a:moveTo>
                  <a:pt x="117" y="0"/>
                </a:moveTo>
                <a:lnTo>
                  <a:pt x="0" y="0"/>
                </a:lnTo>
                <a:lnTo>
                  <a:pt x="117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43" name="Line 48"/>
          <p:cNvSpPr/>
          <p:nvPr/>
        </p:nvSpPr>
        <p:spPr>
          <a:xfrm flipH="1">
            <a:off x="588600" y="6190920"/>
            <a:ext cx="4212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TextShape 49"/>
          <p:cNvSpPr txBox="1"/>
          <p:nvPr/>
        </p:nvSpPr>
        <p:spPr>
          <a:xfrm>
            <a:off x="1028160" y="6424200"/>
            <a:ext cx="1197000" cy="169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1000" spc="-1" strike="noStrike">
                <a:solidFill>
                  <a:srgbClr val="262626"/>
                </a:solidFill>
                <a:latin typeface="Arial"/>
              </a:rPr>
              <a:t>Charge (a.u.)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45" name="TextShape 50"/>
          <p:cNvSpPr txBox="1"/>
          <p:nvPr/>
        </p:nvSpPr>
        <p:spPr>
          <a:xfrm>
            <a:off x="477720" y="6173280"/>
            <a:ext cx="138240" cy="13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800" spc="-1" strike="noStrike">
                <a:solidFill>
                  <a:srgbClr val="262626"/>
                </a:solidFill>
                <a:latin typeface="Arial"/>
              </a:rPr>
              <a:t>1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46" name="Freeform 51"/>
          <p:cNvSpPr/>
          <p:nvPr/>
        </p:nvSpPr>
        <p:spPr>
          <a:xfrm>
            <a:off x="588600" y="5819400"/>
            <a:ext cx="42480" cy="360"/>
          </a:xfrm>
          <a:custGeom>
            <a:avLst/>
            <a:gdLst/>
            <a:ahLst/>
            <a:rect l="0" t="0" r="r" b="b"/>
            <a:pathLst>
              <a:path w="118" h="1">
                <a:moveTo>
                  <a:pt x="117" y="0"/>
                </a:moveTo>
                <a:lnTo>
                  <a:pt x="0" y="0"/>
                </a:lnTo>
                <a:lnTo>
                  <a:pt x="117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47" name="Line 52"/>
          <p:cNvSpPr/>
          <p:nvPr/>
        </p:nvSpPr>
        <p:spPr>
          <a:xfrm flipH="1">
            <a:off x="588600" y="5819400"/>
            <a:ext cx="4212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TextShape 53"/>
          <p:cNvSpPr txBox="1"/>
          <p:nvPr/>
        </p:nvSpPr>
        <p:spPr>
          <a:xfrm>
            <a:off x="432360" y="5801400"/>
            <a:ext cx="215280" cy="13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800" spc="-1" strike="noStrike">
                <a:solidFill>
                  <a:srgbClr val="262626"/>
                </a:solidFill>
                <a:latin typeface="Arial"/>
              </a:rPr>
              <a:t>10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49" name="Freeform 54"/>
          <p:cNvSpPr/>
          <p:nvPr/>
        </p:nvSpPr>
        <p:spPr>
          <a:xfrm>
            <a:off x="588600" y="5447520"/>
            <a:ext cx="42480" cy="360"/>
          </a:xfrm>
          <a:custGeom>
            <a:avLst/>
            <a:gdLst/>
            <a:ahLst/>
            <a:rect l="0" t="0" r="r" b="b"/>
            <a:pathLst>
              <a:path w="118" h="1">
                <a:moveTo>
                  <a:pt x="117" y="0"/>
                </a:moveTo>
                <a:lnTo>
                  <a:pt x="0" y="0"/>
                </a:lnTo>
                <a:lnTo>
                  <a:pt x="117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0" name="Line 55"/>
          <p:cNvSpPr/>
          <p:nvPr/>
        </p:nvSpPr>
        <p:spPr>
          <a:xfrm flipH="1">
            <a:off x="588600" y="5447520"/>
            <a:ext cx="4212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TextShape 56"/>
          <p:cNvSpPr txBox="1"/>
          <p:nvPr/>
        </p:nvSpPr>
        <p:spPr>
          <a:xfrm>
            <a:off x="432360" y="5429880"/>
            <a:ext cx="215280" cy="13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800" spc="-1" strike="noStrike">
                <a:solidFill>
                  <a:srgbClr val="262626"/>
                </a:solidFill>
                <a:latin typeface="Arial"/>
              </a:rPr>
              <a:t>100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52" name="Freeform 57"/>
          <p:cNvSpPr/>
          <p:nvPr/>
        </p:nvSpPr>
        <p:spPr>
          <a:xfrm>
            <a:off x="606600" y="624852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3" name="Line 58"/>
          <p:cNvSpPr/>
          <p:nvPr/>
        </p:nvSpPr>
        <p:spPr>
          <a:xfrm flipH="1">
            <a:off x="606600" y="624852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Freeform 59"/>
          <p:cNvSpPr/>
          <p:nvPr/>
        </p:nvSpPr>
        <p:spPr>
          <a:xfrm>
            <a:off x="606600" y="622692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5" name="Line 60"/>
          <p:cNvSpPr/>
          <p:nvPr/>
        </p:nvSpPr>
        <p:spPr>
          <a:xfrm flipH="1">
            <a:off x="606600" y="622692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Freeform 61"/>
          <p:cNvSpPr/>
          <p:nvPr/>
        </p:nvSpPr>
        <p:spPr>
          <a:xfrm>
            <a:off x="606600" y="620784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7" name="Line 62"/>
          <p:cNvSpPr/>
          <p:nvPr/>
        </p:nvSpPr>
        <p:spPr>
          <a:xfrm flipH="1">
            <a:off x="606600" y="620784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Freeform 63"/>
          <p:cNvSpPr/>
          <p:nvPr/>
        </p:nvSpPr>
        <p:spPr>
          <a:xfrm>
            <a:off x="606600" y="607896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9" name="Line 64"/>
          <p:cNvSpPr/>
          <p:nvPr/>
        </p:nvSpPr>
        <p:spPr>
          <a:xfrm flipH="1">
            <a:off x="606600" y="607896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Freeform 65"/>
          <p:cNvSpPr/>
          <p:nvPr/>
        </p:nvSpPr>
        <p:spPr>
          <a:xfrm>
            <a:off x="606600" y="601344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61" name="Line 66"/>
          <p:cNvSpPr/>
          <p:nvPr/>
        </p:nvSpPr>
        <p:spPr>
          <a:xfrm flipH="1">
            <a:off x="606600" y="601344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Freeform 67"/>
          <p:cNvSpPr/>
          <p:nvPr/>
        </p:nvSpPr>
        <p:spPr>
          <a:xfrm>
            <a:off x="606600" y="596700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63" name="Line 68"/>
          <p:cNvSpPr/>
          <p:nvPr/>
        </p:nvSpPr>
        <p:spPr>
          <a:xfrm flipH="1">
            <a:off x="606600" y="596700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Freeform 69"/>
          <p:cNvSpPr/>
          <p:nvPr/>
        </p:nvSpPr>
        <p:spPr>
          <a:xfrm>
            <a:off x="606600" y="593100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65" name="Line 70"/>
          <p:cNvSpPr/>
          <p:nvPr/>
        </p:nvSpPr>
        <p:spPr>
          <a:xfrm flipH="1">
            <a:off x="606600" y="593100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Freeform 71"/>
          <p:cNvSpPr/>
          <p:nvPr/>
        </p:nvSpPr>
        <p:spPr>
          <a:xfrm>
            <a:off x="606600" y="590148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67" name="Line 72"/>
          <p:cNvSpPr/>
          <p:nvPr/>
        </p:nvSpPr>
        <p:spPr>
          <a:xfrm flipH="1">
            <a:off x="606600" y="590148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Freeform 73"/>
          <p:cNvSpPr/>
          <p:nvPr/>
        </p:nvSpPr>
        <p:spPr>
          <a:xfrm>
            <a:off x="606600" y="587700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69" name="Line 74"/>
          <p:cNvSpPr/>
          <p:nvPr/>
        </p:nvSpPr>
        <p:spPr>
          <a:xfrm flipH="1">
            <a:off x="606600" y="587700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Freeform 75"/>
          <p:cNvSpPr/>
          <p:nvPr/>
        </p:nvSpPr>
        <p:spPr>
          <a:xfrm>
            <a:off x="606600" y="585540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71" name="Line 76"/>
          <p:cNvSpPr/>
          <p:nvPr/>
        </p:nvSpPr>
        <p:spPr>
          <a:xfrm flipH="1">
            <a:off x="606600" y="585540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Freeform 77"/>
          <p:cNvSpPr/>
          <p:nvPr/>
        </p:nvSpPr>
        <p:spPr>
          <a:xfrm>
            <a:off x="606600" y="583632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73" name="Line 78"/>
          <p:cNvSpPr/>
          <p:nvPr/>
        </p:nvSpPr>
        <p:spPr>
          <a:xfrm flipH="1">
            <a:off x="606600" y="583632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Freeform 79"/>
          <p:cNvSpPr/>
          <p:nvPr/>
        </p:nvSpPr>
        <p:spPr>
          <a:xfrm>
            <a:off x="606600" y="570744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75" name="Line 80"/>
          <p:cNvSpPr/>
          <p:nvPr/>
        </p:nvSpPr>
        <p:spPr>
          <a:xfrm flipH="1">
            <a:off x="606600" y="570744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Freeform 81"/>
          <p:cNvSpPr/>
          <p:nvPr/>
        </p:nvSpPr>
        <p:spPr>
          <a:xfrm>
            <a:off x="606600" y="564192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77" name="Line 82"/>
          <p:cNvSpPr/>
          <p:nvPr/>
        </p:nvSpPr>
        <p:spPr>
          <a:xfrm flipH="1">
            <a:off x="606600" y="564192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Freeform 83"/>
          <p:cNvSpPr/>
          <p:nvPr/>
        </p:nvSpPr>
        <p:spPr>
          <a:xfrm>
            <a:off x="606600" y="559548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79" name="Line 84"/>
          <p:cNvSpPr/>
          <p:nvPr/>
        </p:nvSpPr>
        <p:spPr>
          <a:xfrm flipH="1">
            <a:off x="606600" y="559548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Freeform 85"/>
          <p:cNvSpPr/>
          <p:nvPr/>
        </p:nvSpPr>
        <p:spPr>
          <a:xfrm>
            <a:off x="606600" y="555948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1" name="Line 86"/>
          <p:cNvSpPr/>
          <p:nvPr/>
        </p:nvSpPr>
        <p:spPr>
          <a:xfrm flipH="1">
            <a:off x="606600" y="555948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Freeform 87"/>
          <p:cNvSpPr/>
          <p:nvPr/>
        </p:nvSpPr>
        <p:spPr>
          <a:xfrm>
            <a:off x="606600" y="552996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3" name="Line 88"/>
          <p:cNvSpPr/>
          <p:nvPr/>
        </p:nvSpPr>
        <p:spPr>
          <a:xfrm flipH="1">
            <a:off x="606600" y="552996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Freeform 89"/>
          <p:cNvSpPr/>
          <p:nvPr/>
        </p:nvSpPr>
        <p:spPr>
          <a:xfrm>
            <a:off x="606600" y="550512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5" name="Line 90"/>
          <p:cNvSpPr/>
          <p:nvPr/>
        </p:nvSpPr>
        <p:spPr>
          <a:xfrm flipH="1">
            <a:off x="606600" y="550512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Freeform 91"/>
          <p:cNvSpPr/>
          <p:nvPr/>
        </p:nvSpPr>
        <p:spPr>
          <a:xfrm>
            <a:off x="606600" y="548352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7" name="Line 92"/>
          <p:cNvSpPr/>
          <p:nvPr/>
        </p:nvSpPr>
        <p:spPr>
          <a:xfrm flipH="1">
            <a:off x="606600" y="548352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Freeform 93"/>
          <p:cNvSpPr/>
          <p:nvPr/>
        </p:nvSpPr>
        <p:spPr>
          <a:xfrm>
            <a:off x="606600" y="546444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9" name="Line 94"/>
          <p:cNvSpPr/>
          <p:nvPr/>
        </p:nvSpPr>
        <p:spPr>
          <a:xfrm flipH="1">
            <a:off x="606600" y="546444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Freeform 95"/>
          <p:cNvSpPr/>
          <p:nvPr/>
        </p:nvSpPr>
        <p:spPr>
          <a:xfrm>
            <a:off x="606600" y="533592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91" name="Line 96"/>
          <p:cNvSpPr/>
          <p:nvPr/>
        </p:nvSpPr>
        <p:spPr>
          <a:xfrm flipH="1">
            <a:off x="606600" y="533592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Freeform 97"/>
          <p:cNvSpPr/>
          <p:nvPr/>
        </p:nvSpPr>
        <p:spPr>
          <a:xfrm>
            <a:off x="606600" y="527040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93" name="Line 98"/>
          <p:cNvSpPr/>
          <p:nvPr/>
        </p:nvSpPr>
        <p:spPr>
          <a:xfrm flipH="1">
            <a:off x="606600" y="527040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Freeform 99"/>
          <p:cNvSpPr/>
          <p:nvPr/>
        </p:nvSpPr>
        <p:spPr>
          <a:xfrm>
            <a:off x="606600" y="522396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95" name="Line 100"/>
          <p:cNvSpPr/>
          <p:nvPr/>
        </p:nvSpPr>
        <p:spPr>
          <a:xfrm flipH="1">
            <a:off x="606600" y="522396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Freeform 101"/>
          <p:cNvSpPr/>
          <p:nvPr/>
        </p:nvSpPr>
        <p:spPr>
          <a:xfrm>
            <a:off x="606600" y="518796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97" name="Line 102"/>
          <p:cNvSpPr/>
          <p:nvPr/>
        </p:nvSpPr>
        <p:spPr>
          <a:xfrm flipH="1">
            <a:off x="606600" y="518796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Freeform 103"/>
          <p:cNvSpPr/>
          <p:nvPr/>
        </p:nvSpPr>
        <p:spPr>
          <a:xfrm>
            <a:off x="606600" y="515844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99" name="Line 104"/>
          <p:cNvSpPr/>
          <p:nvPr/>
        </p:nvSpPr>
        <p:spPr>
          <a:xfrm flipH="1">
            <a:off x="606600" y="515844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Freeform 105"/>
          <p:cNvSpPr/>
          <p:nvPr/>
        </p:nvSpPr>
        <p:spPr>
          <a:xfrm>
            <a:off x="714600" y="482004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01" name="Freeform 106"/>
          <p:cNvSpPr/>
          <p:nvPr/>
        </p:nvSpPr>
        <p:spPr>
          <a:xfrm>
            <a:off x="714600" y="475488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02" name="Line 107"/>
          <p:cNvSpPr/>
          <p:nvPr/>
        </p:nvSpPr>
        <p:spPr>
          <a:xfrm flipV="1">
            <a:off x="630720" y="4895280"/>
            <a:ext cx="0" cy="1357200"/>
          </a:xfrm>
          <a:prstGeom prst="line">
            <a:avLst/>
          </a:prstGeom>
          <a:ln w="15840">
            <a:solidFill>
              <a:srgbClr val="26262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Line 108"/>
          <p:cNvSpPr/>
          <p:nvPr/>
        </p:nvSpPr>
        <p:spPr>
          <a:xfrm>
            <a:off x="630720" y="4895280"/>
            <a:ext cx="1336680" cy="0"/>
          </a:xfrm>
          <a:prstGeom prst="line">
            <a:avLst/>
          </a:prstGeom>
          <a:ln w="15840">
            <a:solidFill>
              <a:srgbClr val="26262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Line 109"/>
          <p:cNvSpPr/>
          <p:nvPr/>
        </p:nvSpPr>
        <p:spPr>
          <a:xfrm flipV="1">
            <a:off x="1967400" y="4895280"/>
            <a:ext cx="0" cy="1357200"/>
          </a:xfrm>
          <a:prstGeom prst="line">
            <a:avLst/>
          </a:prstGeom>
          <a:ln w="15840">
            <a:solidFill>
              <a:srgbClr val="26262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Line 110"/>
          <p:cNvSpPr/>
          <p:nvPr/>
        </p:nvSpPr>
        <p:spPr>
          <a:xfrm>
            <a:off x="630720" y="6252480"/>
            <a:ext cx="1336680" cy="0"/>
          </a:xfrm>
          <a:prstGeom prst="line">
            <a:avLst/>
          </a:prstGeom>
          <a:ln w="15840">
            <a:solidFill>
              <a:srgbClr val="26262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TextShape 111"/>
          <p:cNvSpPr txBox="1"/>
          <p:nvPr/>
        </p:nvSpPr>
        <p:spPr>
          <a:xfrm rot="16200000">
            <a:off x="115560" y="5516280"/>
            <a:ext cx="479520" cy="173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1000" spc="-1" strike="noStrike">
                <a:solidFill>
                  <a:srgbClr val="262626"/>
                </a:solidFill>
                <a:latin typeface="Arial"/>
              </a:rPr>
              <a:t>Counts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07" name="Freeform 112"/>
          <p:cNvSpPr/>
          <p:nvPr/>
        </p:nvSpPr>
        <p:spPr>
          <a:xfrm>
            <a:off x="696600" y="4932000"/>
            <a:ext cx="42480" cy="360"/>
          </a:xfrm>
          <a:custGeom>
            <a:avLst/>
            <a:gdLst/>
            <a:ahLst/>
            <a:rect l="0" t="0" r="r" b="b"/>
            <a:pathLst>
              <a:path w="118" h="1">
                <a:moveTo>
                  <a:pt x="117" y="0"/>
                </a:moveTo>
                <a:lnTo>
                  <a:pt x="0" y="0"/>
                </a:lnTo>
                <a:lnTo>
                  <a:pt x="117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08" name="TextShape 113"/>
          <p:cNvSpPr txBox="1"/>
          <p:nvPr/>
        </p:nvSpPr>
        <p:spPr>
          <a:xfrm>
            <a:off x="360360" y="5058360"/>
            <a:ext cx="226440" cy="13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800" spc="-1" strike="noStrike">
                <a:solidFill>
                  <a:srgbClr val="262626"/>
                </a:solidFill>
                <a:latin typeface="Arial"/>
              </a:rPr>
              <a:t>1000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09" name="Freeform 114"/>
          <p:cNvSpPr/>
          <p:nvPr/>
        </p:nvSpPr>
        <p:spPr>
          <a:xfrm>
            <a:off x="606600" y="513360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10" name="Line 115"/>
          <p:cNvSpPr/>
          <p:nvPr/>
        </p:nvSpPr>
        <p:spPr>
          <a:xfrm flipH="1">
            <a:off x="606600" y="513360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Freeform 116"/>
          <p:cNvSpPr/>
          <p:nvPr/>
        </p:nvSpPr>
        <p:spPr>
          <a:xfrm>
            <a:off x="606600" y="511200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12" name="Line 117"/>
          <p:cNvSpPr/>
          <p:nvPr/>
        </p:nvSpPr>
        <p:spPr>
          <a:xfrm flipH="1">
            <a:off x="606600" y="511200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Freeform 118"/>
          <p:cNvSpPr/>
          <p:nvPr/>
        </p:nvSpPr>
        <p:spPr>
          <a:xfrm>
            <a:off x="606600" y="5092920"/>
            <a:ext cx="24120" cy="360"/>
          </a:xfrm>
          <a:custGeom>
            <a:avLst/>
            <a:gdLst/>
            <a:ahLst/>
            <a:rect l="0" t="0" r="r" b="b"/>
            <a:pathLst>
              <a:path w="67" h="1">
                <a:moveTo>
                  <a:pt x="66" y="0"/>
                </a:moveTo>
                <a:lnTo>
                  <a:pt x="0" y="0"/>
                </a:lnTo>
                <a:lnTo>
                  <a:pt x="66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14" name="Line 119"/>
          <p:cNvSpPr/>
          <p:nvPr/>
        </p:nvSpPr>
        <p:spPr>
          <a:xfrm flipH="1">
            <a:off x="606600" y="5092920"/>
            <a:ext cx="23760" cy="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5" name="Picture 17" descr=""/>
          <p:cNvPicPr/>
          <p:nvPr/>
        </p:nvPicPr>
        <p:blipFill>
          <a:blip r:embed="rId6"/>
          <a:stretch/>
        </p:blipFill>
        <p:spPr>
          <a:xfrm>
            <a:off x="2352600" y="4820760"/>
            <a:ext cx="2127960" cy="1601640"/>
          </a:xfrm>
          <a:prstGeom prst="rect">
            <a:avLst/>
          </a:prstGeom>
          <a:ln>
            <a:noFill/>
          </a:ln>
        </p:spPr>
      </p:pic>
      <p:sp>
        <p:nvSpPr>
          <p:cNvPr id="216" name="TextShape 120"/>
          <p:cNvSpPr txBox="1"/>
          <p:nvPr/>
        </p:nvSpPr>
        <p:spPr>
          <a:xfrm rot="16200000">
            <a:off x="2016360" y="5480280"/>
            <a:ext cx="479520" cy="173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1000" spc="-1" strike="noStrike">
                <a:solidFill>
                  <a:srgbClr val="262626"/>
                </a:solidFill>
                <a:latin typeface="Arial"/>
              </a:rPr>
              <a:t>Counts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17" name="TextShape 121"/>
          <p:cNvSpPr txBox="1"/>
          <p:nvPr/>
        </p:nvSpPr>
        <p:spPr>
          <a:xfrm>
            <a:off x="3044520" y="6424200"/>
            <a:ext cx="1197000" cy="169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1000" spc="-1" strike="noStrike">
                <a:solidFill>
                  <a:srgbClr val="262626"/>
                </a:solidFill>
                <a:latin typeface="Arial"/>
              </a:rPr>
              <a:t>Charge (a.u.)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18" name="TextShape 122"/>
          <p:cNvSpPr txBox="1"/>
          <p:nvPr/>
        </p:nvSpPr>
        <p:spPr>
          <a:xfrm>
            <a:off x="780120" y="6539760"/>
            <a:ext cx="3537360" cy="43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200" spc="-1" strike="noStrike">
                <a:latin typeface="Arial"/>
              </a:rPr>
              <a:t>CHEC-M &amp; CHEC-S single photoelectron spectra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9" name="Freeform 123"/>
          <p:cNvSpPr/>
          <p:nvPr/>
        </p:nvSpPr>
        <p:spPr>
          <a:xfrm>
            <a:off x="65052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20" name="Line 124"/>
          <p:cNvSpPr/>
          <p:nvPr/>
        </p:nvSpPr>
        <p:spPr>
          <a:xfrm>
            <a:off x="65052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Freeform 125"/>
          <p:cNvSpPr/>
          <p:nvPr/>
        </p:nvSpPr>
        <p:spPr>
          <a:xfrm>
            <a:off x="75420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22" name="Line 126"/>
          <p:cNvSpPr/>
          <p:nvPr/>
        </p:nvSpPr>
        <p:spPr>
          <a:xfrm>
            <a:off x="75420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Freeform 127"/>
          <p:cNvSpPr/>
          <p:nvPr/>
        </p:nvSpPr>
        <p:spPr>
          <a:xfrm>
            <a:off x="85788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24" name="Line 128"/>
          <p:cNvSpPr/>
          <p:nvPr/>
        </p:nvSpPr>
        <p:spPr>
          <a:xfrm>
            <a:off x="85788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Freeform 129"/>
          <p:cNvSpPr/>
          <p:nvPr/>
        </p:nvSpPr>
        <p:spPr>
          <a:xfrm>
            <a:off x="96156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26" name="Line 130"/>
          <p:cNvSpPr/>
          <p:nvPr/>
        </p:nvSpPr>
        <p:spPr>
          <a:xfrm>
            <a:off x="96156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Freeform 131"/>
          <p:cNvSpPr/>
          <p:nvPr/>
        </p:nvSpPr>
        <p:spPr>
          <a:xfrm>
            <a:off x="106560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28" name="Line 132"/>
          <p:cNvSpPr/>
          <p:nvPr/>
        </p:nvSpPr>
        <p:spPr>
          <a:xfrm>
            <a:off x="106560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Freeform 133"/>
          <p:cNvSpPr/>
          <p:nvPr/>
        </p:nvSpPr>
        <p:spPr>
          <a:xfrm>
            <a:off x="116892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30" name="Line 134"/>
          <p:cNvSpPr/>
          <p:nvPr/>
        </p:nvSpPr>
        <p:spPr>
          <a:xfrm>
            <a:off x="116892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Freeform 135"/>
          <p:cNvSpPr/>
          <p:nvPr/>
        </p:nvSpPr>
        <p:spPr>
          <a:xfrm>
            <a:off x="127260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32" name="Line 136"/>
          <p:cNvSpPr/>
          <p:nvPr/>
        </p:nvSpPr>
        <p:spPr>
          <a:xfrm>
            <a:off x="127260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Freeform 137"/>
          <p:cNvSpPr/>
          <p:nvPr/>
        </p:nvSpPr>
        <p:spPr>
          <a:xfrm>
            <a:off x="137664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34" name="Line 138"/>
          <p:cNvSpPr/>
          <p:nvPr/>
        </p:nvSpPr>
        <p:spPr>
          <a:xfrm>
            <a:off x="137664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Freeform 139"/>
          <p:cNvSpPr/>
          <p:nvPr/>
        </p:nvSpPr>
        <p:spPr>
          <a:xfrm>
            <a:off x="148032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36" name="Line 140"/>
          <p:cNvSpPr/>
          <p:nvPr/>
        </p:nvSpPr>
        <p:spPr>
          <a:xfrm>
            <a:off x="148032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Freeform 141"/>
          <p:cNvSpPr/>
          <p:nvPr/>
        </p:nvSpPr>
        <p:spPr>
          <a:xfrm>
            <a:off x="158400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38" name="Line 142"/>
          <p:cNvSpPr/>
          <p:nvPr/>
        </p:nvSpPr>
        <p:spPr>
          <a:xfrm>
            <a:off x="158400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Freeform 143"/>
          <p:cNvSpPr/>
          <p:nvPr/>
        </p:nvSpPr>
        <p:spPr>
          <a:xfrm>
            <a:off x="168768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40" name="Line 144"/>
          <p:cNvSpPr/>
          <p:nvPr/>
        </p:nvSpPr>
        <p:spPr>
          <a:xfrm>
            <a:off x="168768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Freeform 145"/>
          <p:cNvSpPr/>
          <p:nvPr/>
        </p:nvSpPr>
        <p:spPr>
          <a:xfrm>
            <a:off x="1791360" y="6239880"/>
            <a:ext cx="360" cy="23760"/>
          </a:xfrm>
          <a:custGeom>
            <a:avLst/>
            <a:gdLst/>
            <a:ahLst/>
            <a:rect l="0" t="0" r="r" b="b"/>
            <a:pathLst>
              <a:path w="1" h="66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42" name="Line 146"/>
          <p:cNvSpPr/>
          <p:nvPr/>
        </p:nvSpPr>
        <p:spPr>
          <a:xfrm>
            <a:off x="1791360" y="6239880"/>
            <a:ext cx="0" cy="23400"/>
          </a:xfrm>
          <a:prstGeom prst="line">
            <a:avLst/>
          </a:prstGeom>
          <a:ln w="12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Freeform 147"/>
          <p:cNvSpPr/>
          <p:nvPr/>
        </p:nvSpPr>
        <p:spPr>
          <a:xfrm>
            <a:off x="1892880" y="6241680"/>
            <a:ext cx="360" cy="360"/>
          </a:xfrm>
          <a:custGeom>
            <a:avLst/>
            <a:gdLst/>
            <a:ah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262626"/>
            </a:solidFill>
            <a:round/>
          </a:ln>
        </p:spPr>
      </p:sp>
      <p:sp>
        <p:nvSpPr>
          <p:cNvPr id="244" name="Freeform 148"/>
          <p:cNvSpPr/>
          <p:nvPr/>
        </p:nvSpPr>
        <p:spPr>
          <a:xfrm>
            <a:off x="707040" y="5013360"/>
            <a:ext cx="1188360" cy="1052280"/>
          </a:xfrm>
          <a:custGeom>
            <a:avLst/>
            <a:gdLst/>
            <a:ahLst/>
            <a:rect l="0" t="0" r="r" b="b"/>
            <a:pathLst>
              <a:path w="3301" h="2923">
                <a:moveTo>
                  <a:pt x="0" y="2280"/>
                </a:moveTo>
                <a:lnTo>
                  <a:pt x="57" y="2280"/>
                </a:lnTo>
                <a:lnTo>
                  <a:pt x="57" y="1961"/>
                </a:lnTo>
                <a:lnTo>
                  <a:pt x="114" y="1961"/>
                </a:lnTo>
                <a:lnTo>
                  <a:pt x="114" y="1500"/>
                </a:lnTo>
                <a:lnTo>
                  <a:pt x="171" y="1500"/>
                </a:lnTo>
                <a:lnTo>
                  <a:pt x="171" y="1061"/>
                </a:lnTo>
                <a:lnTo>
                  <a:pt x="228" y="1061"/>
                </a:lnTo>
                <a:lnTo>
                  <a:pt x="228" y="759"/>
                </a:lnTo>
                <a:lnTo>
                  <a:pt x="284" y="759"/>
                </a:lnTo>
                <a:lnTo>
                  <a:pt x="284" y="335"/>
                </a:lnTo>
                <a:lnTo>
                  <a:pt x="341" y="335"/>
                </a:lnTo>
                <a:lnTo>
                  <a:pt x="341" y="90"/>
                </a:lnTo>
                <a:lnTo>
                  <a:pt x="398" y="90"/>
                </a:lnTo>
                <a:lnTo>
                  <a:pt x="398" y="0"/>
                </a:lnTo>
                <a:lnTo>
                  <a:pt x="455" y="0"/>
                </a:lnTo>
                <a:lnTo>
                  <a:pt x="455" y="93"/>
                </a:lnTo>
                <a:lnTo>
                  <a:pt x="512" y="93"/>
                </a:lnTo>
                <a:lnTo>
                  <a:pt x="512" y="333"/>
                </a:lnTo>
                <a:lnTo>
                  <a:pt x="569" y="333"/>
                </a:lnTo>
                <a:lnTo>
                  <a:pt x="569" y="674"/>
                </a:lnTo>
                <a:lnTo>
                  <a:pt x="626" y="674"/>
                </a:lnTo>
                <a:lnTo>
                  <a:pt x="626" y="940"/>
                </a:lnTo>
                <a:lnTo>
                  <a:pt x="683" y="940"/>
                </a:lnTo>
                <a:lnTo>
                  <a:pt x="683" y="1113"/>
                </a:lnTo>
                <a:lnTo>
                  <a:pt x="740" y="1113"/>
                </a:lnTo>
                <a:lnTo>
                  <a:pt x="740" y="1122"/>
                </a:lnTo>
                <a:lnTo>
                  <a:pt x="797" y="1122"/>
                </a:lnTo>
                <a:lnTo>
                  <a:pt x="797" y="1244"/>
                </a:lnTo>
                <a:lnTo>
                  <a:pt x="854" y="1244"/>
                </a:lnTo>
                <a:lnTo>
                  <a:pt x="854" y="1103"/>
                </a:lnTo>
                <a:lnTo>
                  <a:pt x="911" y="1103"/>
                </a:lnTo>
                <a:lnTo>
                  <a:pt x="911" y="1158"/>
                </a:lnTo>
                <a:lnTo>
                  <a:pt x="968" y="1158"/>
                </a:lnTo>
                <a:lnTo>
                  <a:pt x="968" y="1228"/>
                </a:lnTo>
                <a:lnTo>
                  <a:pt x="1024" y="1228"/>
                </a:lnTo>
                <a:lnTo>
                  <a:pt x="1024" y="1244"/>
                </a:lnTo>
                <a:lnTo>
                  <a:pt x="1081" y="1244"/>
                </a:lnTo>
                <a:lnTo>
                  <a:pt x="1081" y="1165"/>
                </a:lnTo>
                <a:lnTo>
                  <a:pt x="1138" y="1165"/>
                </a:lnTo>
                <a:lnTo>
                  <a:pt x="1138" y="1232"/>
                </a:lnTo>
                <a:lnTo>
                  <a:pt x="1195" y="1232"/>
                </a:lnTo>
                <a:lnTo>
                  <a:pt x="1195" y="1212"/>
                </a:lnTo>
                <a:lnTo>
                  <a:pt x="1252" y="1212"/>
                </a:lnTo>
                <a:lnTo>
                  <a:pt x="1252" y="1312"/>
                </a:lnTo>
                <a:lnTo>
                  <a:pt x="1309" y="1312"/>
                </a:lnTo>
                <a:lnTo>
                  <a:pt x="1309" y="1307"/>
                </a:lnTo>
                <a:lnTo>
                  <a:pt x="1366" y="1307"/>
                </a:lnTo>
                <a:lnTo>
                  <a:pt x="1366" y="1370"/>
                </a:lnTo>
                <a:lnTo>
                  <a:pt x="1423" y="1370"/>
                </a:lnTo>
                <a:lnTo>
                  <a:pt x="1423" y="1348"/>
                </a:lnTo>
                <a:lnTo>
                  <a:pt x="1480" y="1348"/>
                </a:lnTo>
                <a:lnTo>
                  <a:pt x="1480" y="1353"/>
                </a:lnTo>
                <a:lnTo>
                  <a:pt x="1537" y="1353"/>
                </a:lnTo>
                <a:lnTo>
                  <a:pt x="1537" y="1370"/>
                </a:lnTo>
                <a:lnTo>
                  <a:pt x="1593" y="1370"/>
                </a:lnTo>
                <a:lnTo>
                  <a:pt x="1593" y="1557"/>
                </a:lnTo>
                <a:lnTo>
                  <a:pt x="1650" y="1557"/>
                </a:lnTo>
                <a:lnTo>
                  <a:pt x="1650" y="1532"/>
                </a:lnTo>
                <a:lnTo>
                  <a:pt x="1707" y="1532"/>
                </a:lnTo>
                <a:lnTo>
                  <a:pt x="1707" y="1623"/>
                </a:lnTo>
                <a:lnTo>
                  <a:pt x="1764" y="1623"/>
                </a:lnTo>
                <a:lnTo>
                  <a:pt x="1764" y="1566"/>
                </a:lnTo>
                <a:lnTo>
                  <a:pt x="1821" y="1566"/>
                </a:lnTo>
                <a:lnTo>
                  <a:pt x="1821" y="1532"/>
                </a:lnTo>
                <a:lnTo>
                  <a:pt x="1878" y="1532"/>
                </a:lnTo>
                <a:lnTo>
                  <a:pt x="1878" y="1655"/>
                </a:lnTo>
                <a:lnTo>
                  <a:pt x="1935" y="1655"/>
                </a:lnTo>
                <a:lnTo>
                  <a:pt x="1935" y="1862"/>
                </a:lnTo>
                <a:lnTo>
                  <a:pt x="1992" y="1862"/>
                </a:lnTo>
                <a:lnTo>
                  <a:pt x="1992" y="1766"/>
                </a:lnTo>
                <a:lnTo>
                  <a:pt x="2049" y="1766"/>
                </a:lnTo>
                <a:lnTo>
                  <a:pt x="2049" y="1862"/>
                </a:lnTo>
                <a:lnTo>
                  <a:pt x="2106" y="1862"/>
                </a:lnTo>
                <a:lnTo>
                  <a:pt x="2106" y="2035"/>
                </a:lnTo>
                <a:lnTo>
                  <a:pt x="2162" y="2035"/>
                </a:lnTo>
                <a:lnTo>
                  <a:pt x="2162" y="1984"/>
                </a:lnTo>
                <a:lnTo>
                  <a:pt x="2220" y="1984"/>
                </a:lnTo>
                <a:lnTo>
                  <a:pt x="2220" y="1862"/>
                </a:lnTo>
                <a:lnTo>
                  <a:pt x="2276" y="1862"/>
                </a:lnTo>
                <a:lnTo>
                  <a:pt x="2276" y="2235"/>
                </a:lnTo>
                <a:lnTo>
                  <a:pt x="2333" y="2235"/>
                </a:lnTo>
                <a:lnTo>
                  <a:pt x="2333" y="2092"/>
                </a:lnTo>
                <a:lnTo>
                  <a:pt x="2390" y="2092"/>
                </a:lnTo>
                <a:lnTo>
                  <a:pt x="2390" y="2062"/>
                </a:lnTo>
                <a:lnTo>
                  <a:pt x="2447" y="2062"/>
                </a:lnTo>
                <a:lnTo>
                  <a:pt x="2447" y="2195"/>
                </a:lnTo>
                <a:lnTo>
                  <a:pt x="2504" y="2195"/>
                </a:lnTo>
                <a:lnTo>
                  <a:pt x="2504" y="2387"/>
                </a:lnTo>
                <a:lnTo>
                  <a:pt x="2561" y="2387"/>
                </a:lnTo>
                <a:lnTo>
                  <a:pt x="2561" y="2531"/>
                </a:lnTo>
                <a:lnTo>
                  <a:pt x="2618" y="2531"/>
                </a:lnTo>
                <a:lnTo>
                  <a:pt x="2618" y="2453"/>
                </a:lnTo>
                <a:lnTo>
                  <a:pt x="2675" y="2453"/>
                </a:lnTo>
                <a:lnTo>
                  <a:pt x="2675" y="2280"/>
                </a:lnTo>
                <a:lnTo>
                  <a:pt x="2731" y="2280"/>
                </a:lnTo>
                <a:lnTo>
                  <a:pt x="2731" y="2626"/>
                </a:lnTo>
                <a:lnTo>
                  <a:pt x="2789" y="2626"/>
                </a:lnTo>
                <a:lnTo>
                  <a:pt x="2789" y="2531"/>
                </a:lnTo>
                <a:lnTo>
                  <a:pt x="2845" y="2531"/>
                </a:lnTo>
                <a:lnTo>
                  <a:pt x="2902" y="2531"/>
                </a:lnTo>
                <a:lnTo>
                  <a:pt x="2902" y="2749"/>
                </a:lnTo>
                <a:lnTo>
                  <a:pt x="2959" y="2749"/>
                </a:lnTo>
                <a:lnTo>
                  <a:pt x="2959" y="2922"/>
                </a:lnTo>
                <a:lnTo>
                  <a:pt x="3016" y="2922"/>
                </a:lnTo>
                <a:lnTo>
                  <a:pt x="3016" y="2749"/>
                </a:lnTo>
                <a:lnTo>
                  <a:pt x="3073" y="2749"/>
                </a:lnTo>
                <a:lnTo>
                  <a:pt x="3073" y="2453"/>
                </a:lnTo>
                <a:lnTo>
                  <a:pt x="3130" y="2453"/>
                </a:lnTo>
                <a:lnTo>
                  <a:pt x="3130" y="2922"/>
                </a:lnTo>
                <a:lnTo>
                  <a:pt x="3187" y="2922"/>
                </a:lnTo>
                <a:lnTo>
                  <a:pt x="3187" y="2749"/>
                </a:lnTo>
                <a:lnTo>
                  <a:pt x="3244" y="2749"/>
                </a:lnTo>
                <a:lnTo>
                  <a:pt x="3244" y="2922"/>
                </a:lnTo>
                <a:lnTo>
                  <a:pt x="3300" y="292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45" name="Freeform 149"/>
          <p:cNvSpPr/>
          <p:nvPr/>
        </p:nvSpPr>
        <p:spPr>
          <a:xfrm>
            <a:off x="686520" y="5015160"/>
            <a:ext cx="1209240" cy="1157040"/>
          </a:xfrm>
          <a:custGeom>
            <a:avLst/>
            <a:gdLst/>
            <a:ahLst/>
            <a:rect l="0" t="0" r="r" b="b"/>
            <a:pathLst>
              <a:path w="3359" h="3214">
                <a:moveTo>
                  <a:pt x="0" y="2526"/>
                </a:moveTo>
                <a:lnTo>
                  <a:pt x="57" y="2526"/>
                </a:lnTo>
                <a:lnTo>
                  <a:pt x="57" y="3213"/>
                </a:lnTo>
                <a:lnTo>
                  <a:pt x="114" y="3213"/>
                </a:lnTo>
                <a:lnTo>
                  <a:pt x="114" y="1980"/>
                </a:lnTo>
                <a:lnTo>
                  <a:pt x="171" y="1980"/>
                </a:lnTo>
                <a:lnTo>
                  <a:pt x="171" y="1629"/>
                </a:lnTo>
                <a:lnTo>
                  <a:pt x="228" y="1629"/>
                </a:lnTo>
                <a:lnTo>
                  <a:pt x="228" y="1120"/>
                </a:lnTo>
                <a:lnTo>
                  <a:pt x="285" y="1120"/>
                </a:lnTo>
                <a:lnTo>
                  <a:pt x="285" y="753"/>
                </a:lnTo>
                <a:lnTo>
                  <a:pt x="341" y="753"/>
                </a:lnTo>
                <a:lnTo>
                  <a:pt x="341" y="391"/>
                </a:lnTo>
                <a:lnTo>
                  <a:pt x="399" y="391"/>
                </a:lnTo>
                <a:lnTo>
                  <a:pt x="399" y="107"/>
                </a:lnTo>
                <a:lnTo>
                  <a:pt x="455" y="107"/>
                </a:lnTo>
                <a:lnTo>
                  <a:pt x="455" y="0"/>
                </a:lnTo>
                <a:lnTo>
                  <a:pt x="512" y="0"/>
                </a:lnTo>
                <a:lnTo>
                  <a:pt x="512" y="103"/>
                </a:lnTo>
                <a:lnTo>
                  <a:pt x="569" y="103"/>
                </a:lnTo>
                <a:lnTo>
                  <a:pt x="569" y="292"/>
                </a:lnTo>
                <a:lnTo>
                  <a:pt x="626" y="292"/>
                </a:lnTo>
                <a:lnTo>
                  <a:pt x="626" y="639"/>
                </a:lnTo>
                <a:lnTo>
                  <a:pt x="683" y="639"/>
                </a:lnTo>
                <a:lnTo>
                  <a:pt x="683" y="929"/>
                </a:lnTo>
                <a:lnTo>
                  <a:pt x="740" y="929"/>
                </a:lnTo>
                <a:lnTo>
                  <a:pt x="740" y="1056"/>
                </a:lnTo>
                <a:lnTo>
                  <a:pt x="797" y="1056"/>
                </a:lnTo>
                <a:lnTo>
                  <a:pt x="797" y="1139"/>
                </a:lnTo>
                <a:lnTo>
                  <a:pt x="854" y="1139"/>
                </a:lnTo>
                <a:lnTo>
                  <a:pt x="854" y="1181"/>
                </a:lnTo>
                <a:lnTo>
                  <a:pt x="911" y="1181"/>
                </a:lnTo>
                <a:lnTo>
                  <a:pt x="911" y="1120"/>
                </a:lnTo>
                <a:lnTo>
                  <a:pt x="968" y="1120"/>
                </a:lnTo>
                <a:lnTo>
                  <a:pt x="968" y="1143"/>
                </a:lnTo>
                <a:lnTo>
                  <a:pt x="1025" y="1143"/>
                </a:lnTo>
                <a:lnTo>
                  <a:pt x="1025" y="1146"/>
                </a:lnTo>
                <a:lnTo>
                  <a:pt x="1082" y="1146"/>
                </a:lnTo>
                <a:lnTo>
                  <a:pt x="1138" y="1146"/>
                </a:lnTo>
                <a:lnTo>
                  <a:pt x="1138" y="1253"/>
                </a:lnTo>
                <a:lnTo>
                  <a:pt x="1196" y="1253"/>
                </a:lnTo>
                <a:lnTo>
                  <a:pt x="1196" y="1143"/>
                </a:lnTo>
                <a:lnTo>
                  <a:pt x="1252" y="1143"/>
                </a:lnTo>
                <a:lnTo>
                  <a:pt x="1252" y="1167"/>
                </a:lnTo>
                <a:lnTo>
                  <a:pt x="1309" y="1167"/>
                </a:lnTo>
                <a:lnTo>
                  <a:pt x="1309" y="1181"/>
                </a:lnTo>
                <a:lnTo>
                  <a:pt x="1366" y="1181"/>
                </a:lnTo>
                <a:lnTo>
                  <a:pt x="1366" y="1185"/>
                </a:lnTo>
                <a:lnTo>
                  <a:pt x="1423" y="1185"/>
                </a:lnTo>
                <a:lnTo>
                  <a:pt x="1423" y="1200"/>
                </a:lnTo>
                <a:lnTo>
                  <a:pt x="1480" y="1200"/>
                </a:lnTo>
                <a:lnTo>
                  <a:pt x="1480" y="1275"/>
                </a:lnTo>
                <a:lnTo>
                  <a:pt x="1537" y="1275"/>
                </a:lnTo>
                <a:lnTo>
                  <a:pt x="1537" y="1338"/>
                </a:lnTo>
                <a:lnTo>
                  <a:pt x="1594" y="1338"/>
                </a:lnTo>
                <a:lnTo>
                  <a:pt x="1594" y="1279"/>
                </a:lnTo>
                <a:lnTo>
                  <a:pt x="1651" y="1279"/>
                </a:lnTo>
                <a:lnTo>
                  <a:pt x="1651" y="1407"/>
                </a:lnTo>
                <a:lnTo>
                  <a:pt x="1707" y="1407"/>
                </a:lnTo>
                <a:lnTo>
                  <a:pt x="1707" y="1426"/>
                </a:lnTo>
                <a:lnTo>
                  <a:pt x="1765" y="1426"/>
                </a:lnTo>
                <a:lnTo>
                  <a:pt x="1765" y="1544"/>
                </a:lnTo>
                <a:lnTo>
                  <a:pt x="1821" y="1544"/>
                </a:lnTo>
                <a:lnTo>
                  <a:pt x="1821" y="1619"/>
                </a:lnTo>
                <a:lnTo>
                  <a:pt x="1878" y="1619"/>
                </a:lnTo>
                <a:lnTo>
                  <a:pt x="1878" y="1684"/>
                </a:lnTo>
                <a:lnTo>
                  <a:pt x="1935" y="1684"/>
                </a:lnTo>
                <a:lnTo>
                  <a:pt x="1935" y="1748"/>
                </a:lnTo>
                <a:lnTo>
                  <a:pt x="1992" y="1748"/>
                </a:lnTo>
                <a:lnTo>
                  <a:pt x="1992" y="1661"/>
                </a:lnTo>
                <a:lnTo>
                  <a:pt x="2049" y="1661"/>
                </a:lnTo>
                <a:lnTo>
                  <a:pt x="2049" y="1762"/>
                </a:lnTo>
                <a:lnTo>
                  <a:pt x="2106" y="1762"/>
                </a:lnTo>
                <a:lnTo>
                  <a:pt x="2106" y="1980"/>
                </a:lnTo>
                <a:lnTo>
                  <a:pt x="2163" y="1980"/>
                </a:lnTo>
                <a:lnTo>
                  <a:pt x="2163" y="2118"/>
                </a:lnTo>
                <a:lnTo>
                  <a:pt x="2220" y="2118"/>
                </a:lnTo>
                <a:lnTo>
                  <a:pt x="2220" y="2004"/>
                </a:lnTo>
                <a:lnTo>
                  <a:pt x="2277" y="2004"/>
                </a:lnTo>
                <a:lnTo>
                  <a:pt x="2277" y="2030"/>
                </a:lnTo>
                <a:lnTo>
                  <a:pt x="2334" y="2030"/>
                </a:lnTo>
                <a:lnTo>
                  <a:pt x="2334" y="2383"/>
                </a:lnTo>
                <a:lnTo>
                  <a:pt x="2390" y="2383"/>
                </a:lnTo>
                <a:lnTo>
                  <a:pt x="2390" y="2030"/>
                </a:lnTo>
                <a:lnTo>
                  <a:pt x="2447" y="2030"/>
                </a:lnTo>
                <a:lnTo>
                  <a:pt x="2447" y="2153"/>
                </a:lnTo>
                <a:lnTo>
                  <a:pt x="2504" y="2153"/>
                </a:lnTo>
                <a:lnTo>
                  <a:pt x="2504" y="2449"/>
                </a:lnTo>
                <a:lnTo>
                  <a:pt x="2561" y="2449"/>
                </a:lnTo>
                <a:lnTo>
                  <a:pt x="2561" y="2326"/>
                </a:lnTo>
                <a:lnTo>
                  <a:pt x="2618" y="2326"/>
                </a:lnTo>
                <a:lnTo>
                  <a:pt x="2618" y="2383"/>
                </a:lnTo>
                <a:lnTo>
                  <a:pt x="2675" y="2383"/>
                </a:lnTo>
                <a:lnTo>
                  <a:pt x="2675" y="2744"/>
                </a:lnTo>
                <a:lnTo>
                  <a:pt x="2732" y="2744"/>
                </a:lnTo>
                <a:lnTo>
                  <a:pt x="2732" y="2622"/>
                </a:lnTo>
                <a:lnTo>
                  <a:pt x="2789" y="2622"/>
                </a:lnTo>
                <a:lnTo>
                  <a:pt x="2789" y="3213"/>
                </a:lnTo>
                <a:lnTo>
                  <a:pt x="2846" y="3213"/>
                </a:lnTo>
                <a:lnTo>
                  <a:pt x="2846" y="2526"/>
                </a:lnTo>
                <a:lnTo>
                  <a:pt x="2903" y="2526"/>
                </a:lnTo>
                <a:lnTo>
                  <a:pt x="2903" y="2917"/>
                </a:lnTo>
                <a:lnTo>
                  <a:pt x="2959" y="2917"/>
                </a:lnTo>
                <a:lnTo>
                  <a:pt x="2959" y="2744"/>
                </a:lnTo>
                <a:lnTo>
                  <a:pt x="3016" y="2744"/>
                </a:lnTo>
                <a:lnTo>
                  <a:pt x="3016" y="2917"/>
                </a:lnTo>
                <a:lnTo>
                  <a:pt x="3073" y="2917"/>
                </a:lnTo>
                <a:lnTo>
                  <a:pt x="3130" y="2917"/>
                </a:lnTo>
                <a:lnTo>
                  <a:pt x="3130" y="2526"/>
                </a:lnTo>
                <a:lnTo>
                  <a:pt x="3187" y="2526"/>
                </a:lnTo>
                <a:lnTo>
                  <a:pt x="3187" y="3213"/>
                </a:lnTo>
                <a:lnTo>
                  <a:pt x="3244" y="3213"/>
                </a:lnTo>
                <a:lnTo>
                  <a:pt x="3301" y="3213"/>
                </a:lnTo>
                <a:lnTo>
                  <a:pt x="3301" y="2917"/>
                </a:lnTo>
                <a:lnTo>
                  <a:pt x="3358" y="2917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46" name="Freeform 150"/>
          <p:cNvSpPr/>
          <p:nvPr/>
        </p:nvSpPr>
        <p:spPr>
          <a:xfrm>
            <a:off x="666000" y="5011920"/>
            <a:ext cx="1229400" cy="1160280"/>
          </a:xfrm>
          <a:custGeom>
            <a:avLst/>
            <a:gdLst/>
            <a:ahLst/>
            <a:rect l="0" t="0" r="r" b="b"/>
            <a:pathLst>
              <a:path w="3415" h="3223">
                <a:moveTo>
                  <a:pt x="0" y="3222"/>
                </a:moveTo>
                <a:lnTo>
                  <a:pt x="57" y="3222"/>
                </a:lnTo>
                <a:moveTo>
                  <a:pt x="114" y="2630"/>
                </a:moveTo>
                <a:lnTo>
                  <a:pt x="171" y="2630"/>
                </a:lnTo>
                <a:lnTo>
                  <a:pt x="171" y="2013"/>
                </a:lnTo>
                <a:lnTo>
                  <a:pt x="228" y="2013"/>
                </a:lnTo>
                <a:lnTo>
                  <a:pt x="228" y="1705"/>
                </a:lnTo>
                <a:lnTo>
                  <a:pt x="285" y="1705"/>
                </a:lnTo>
                <a:lnTo>
                  <a:pt x="285" y="1158"/>
                </a:lnTo>
                <a:lnTo>
                  <a:pt x="341" y="1158"/>
                </a:lnTo>
                <a:lnTo>
                  <a:pt x="341" y="777"/>
                </a:lnTo>
                <a:lnTo>
                  <a:pt x="398" y="777"/>
                </a:lnTo>
                <a:lnTo>
                  <a:pt x="398" y="341"/>
                </a:lnTo>
                <a:lnTo>
                  <a:pt x="455" y="341"/>
                </a:lnTo>
                <a:lnTo>
                  <a:pt x="455" y="73"/>
                </a:lnTo>
                <a:lnTo>
                  <a:pt x="512" y="73"/>
                </a:lnTo>
                <a:lnTo>
                  <a:pt x="512" y="0"/>
                </a:lnTo>
                <a:lnTo>
                  <a:pt x="569" y="0"/>
                </a:lnTo>
                <a:lnTo>
                  <a:pt x="569" y="103"/>
                </a:lnTo>
                <a:lnTo>
                  <a:pt x="626" y="103"/>
                </a:lnTo>
                <a:lnTo>
                  <a:pt x="626" y="365"/>
                </a:lnTo>
                <a:lnTo>
                  <a:pt x="683" y="365"/>
                </a:lnTo>
                <a:lnTo>
                  <a:pt x="683" y="709"/>
                </a:lnTo>
                <a:lnTo>
                  <a:pt x="740" y="709"/>
                </a:lnTo>
                <a:lnTo>
                  <a:pt x="740" y="930"/>
                </a:lnTo>
                <a:lnTo>
                  <a:pt x="797" y="930"/>
                </a:lnTo>
                <a:lnTo>
                  <a:pt x="797" y="1035"/>
                </a:lnTo>
                <a:lnTo>
                  <a:pt x="854" y="1035"/>
                </a:lnTo>
                <a:lnTo>
                  <a:pt x="854" y="1040"/>
                </a:lnTo>
                <a:lnTo>
                  <a:pt x="911" y="1040"/>
                </a:lnTo>
                <a:lnTo>
                  <a:pt x="911" y="1081"/>
                </a:lnTo>
                <a:lnTo>
                  <a:pt x="968" y="1081"/>
                </a:lnTo>
                <a:lnTo>
                  <a:pt x="968" y="1051"/>
                </a:lnTo>
                <a:lnTo>
                  <a:pt x="1025" y="1051"/>
                </a:lnTo>
                <a:lnTo>
                  <a:pt x="1025" y="1084"/>
                </a:lnTo>
                <a:lnTo>
                  <a:pt x="1082" y="1084"/>
                </a:lnTo>
                <a:lnTo>
                  <a:pt x="1082" y="1059"/>
                </a:lnTo>
                <a:lnTo>
                  <a:pt x="1138" y="1059"/>
                </a:lnTo>
                <a:lnTo>
                  <a:pt x="1138" y="1089"/>
                </a:lnTo>
                <a:lnTo>
                  <a:pt x="1195" y="1089"/>
                </a:lnTo>
                <a:lnTo>
                  <a:pt x="1195" y="1075"/>
                </a:lnTo>
                <a:lnTo>
                  <a:pt x="1252" y="1075"/>
                </a:lnTo>
                <a:lnTo>
                  <a:pt x="1252" y="1113"/>
                </a:lnTo>
                <a:lnTo>
                  <a:pt x="1309" y="1113"/>
                </a:lnTo>
                <a:lnTo>
                  <a:pt x="1309" y="1216"/>
                </a:lnTo>
                <a:lnTo>
                  <a:pt x="1366" y="1216"/>
                </a:lnTo>
                <a:lnTo>
                  <a:pt x="1366" y="1201"/>
                </a:lnTo>
                <a:lnTo>
                  <a:pt x="1423" y="1201"/>
                </a:lnTo>
                <a:lnTo>
                  <a:pt x="1423" y="1274"/>
                </a:lnTo>
                <a:lnTo>
                  <a:pt x="1480" y="1274"/>
                </a:lnTo>
                <a:lnTo>
                  <a:pt x="1480" y="1307"/>
                </a:lnTo>
                <a:lnTo>
                  <a:pt x="1537" y="1307"/>
                </a:lnTo>
                <a:lnTo>
                  <a:pt x="1537" y="1386"/>
                </a:lnTo>
                <a:lnTo>
                  <a:pt x="1594" y="1386"/>
                </a:lnTo>
                <a:lnTo>
                  <a:pt x="1594" y="1447"/>
                </a:lnTo>
                <a:lnTo>
                  <a:pt x="1651" y="1447"/>
                </a:lnTo>
                <a:lnTo>
                  <a:pt x="1651" y="1570"/>
                </a:lnTo>
                <a:lnTo>
                  <a:pt x="1707" y="1570"/>
                </a:lnTo>
                <a:lnTo>
                  <a:pt x="1707" y="1617"/>
                </a:lnTo>
                <a:lnTo>
                  <a:pt x="1764" y="1617"/>
                </a:lnTo>
                <a:lnTo>
                  <a:pt x="1764" y="1730"/>
                </a:lnTo>
                <a:lnTo>
                  <a:pt x="1821" y="1730"/>
                </a:lnTo>
                <a:lnTo>
                  <a:pt x="1821" y="1816"/>
                </a:lnTo>
                <a:lnTo>
                  <a:pt x="1878" y="1816"/>
                </a:lnTo>
                <a:lnTo>
                  <a:pt x="1878" y="1730"/>
                </a:lnTo>
                <a:lnTo>
                  <a:pt x="1935" y="1730"/>
                </a:lnTo>
                <a:lnTo>
                  <a:pt x="1935" y="1832"/>
                </a:lnTo>
                <a:lnTo>
                  <a:pt x="1992" y="1832"/>
                </a:lnTo>
                <a:lnTo>
                  <a:pt x="1992" y="1944"/>
                </a:lnTo>
                <a:lnTo>
                  <a:pt x="2049" y="1944"/>
                </a:lnTo>
                <a:lnTo>
                  <a:pt x="2049" y="1903"/>
                </a:lnTo>
                <a:lnTo>
                  <a:pt x="2106" y="1903"/>
                </a:lnTo>
                <a:lnTo>
                  <a:pt x="2106" y="2392"/>
                </a:lnTo>
                <a:lnTo>
                  <a:pt x="2163" y="2392"/>
                </a:lnTo>
                <a:lnTo>
                  <a:pt x="2163" y="2162"/>
                </a:lnTo>
                <a:lnTo>
                  <a:pt x="2220" y="2162"/>
                </a:lnTo>
                <a:lnTo>
                  <a:pt x="2276" y="2162"/>
                </a:lnTo>
                <a:lnTo>
                  <a:pt x="2276" y="2335"/>
                </a:lnTo>
                <a:lnTo>
                  <a:pt x="2334" y="2335"/>
                </a:lnTo>
                <a:lnTo>
                  <a:pt x="2334" y="2162"/>
                </a:lnTo>
                <a:lnTo>
                  <a:pt x="2390" y="2162"/>
                </a:lnTo>
                <a:lnTo>
                  <a:pt x="2390" y="2753"/>
                </a:lnTo>
                <a:lnTo>
                  <a:pt x="2447" y="2753"/>
                </a:lnTo>
                <a:lnTo>
                  <a:pt x="2447" y="2535"/>
                </a:lnTo>
                <a:lnTo>
                  <a:pt x="2504" y="2535"/>
                </a:lnTo>
                <a:lnTo>
                  <a:pt x="2504" y="2458"/>
                </a:lnTo>
                <a:lnTo>
                  <a:pt x="2561" y="2458"/>
                </a:lnTo>
                <a:lnTo>
                  <a:pt x="2561" y="2926"/>
                </a:lnTo>
                <a:lnTo>
                  <a:pt x="2618" y="2926"/>
                </a:lnTo>
                <a:lnTo>
                  <a:pt x="2675" y="2926"/>
                </a:lnTo>
                <a:lnTo>
                  <a:pt x="2732" y="2926"/>
                </a:lnTo>
                <a:lnTo>
                  <a:pt x="2732" y="3222"/>
                </a:lnTo>
                <a:lnTo>
                  <a:pt x="2789" y="3222"/>
                </a:lnTo>
                <a:lnTo>
                  <a:pt x="2789" y="2926"/>
                </a:lnTo>
                <a:lnTo>
                  <a:pt x="2845" y="2926"/>
                </a:lnTo>
                <a:lnTo>
                  <a:pt x="2903" y="2926"/>
                </a:lnTo>
                <a:moveTo>
                  <a:pt x="3016" y="2630"/>
                </a:moveTo>
                <a:lnTo>
                  <a:pt x="3073" y="2630"/>
                </a:lnTo>
                <a:lnTo>
                  <a:pt x="3073" y="3222"/>
                </a:lnTo>
                <a:lnTo>
                  <a:pt x="3130" y="3222"/>
                </a:lnTo>
                <a:lnTo>
                  <a:pt x="3187" y="3222"/>
                </a:lnTo>
                <a:lnTo>
                  <a:pt x="3244" y="3222"/>
                </a:lnTo>
                <a:lnTo>
                  <a:pt x="3301" y="3222"/>
                </a:lnTo>
                <a:lnTo>
                  <a:pt x="3301" y="2630"/>
                </a:lnTo>
                <a:lnTo>
                  <a:pt x="3358" y="2630"/>
                </a:lnTo>
                <a:lnTo>
                  <a:pt x="3358" y="3222"/>
                </a:lnTo>
                <a:lnTo>
                  <a:pt x="3414" y="322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47" name="Freeform 151"/>
          <p:cNvSpPr/>
          <p:nvPr/>
        </p:nvSpPr>
        <p:spPr>
          <a:xfrm>
            <a:off x="666000" y="5013360"/>
            <a:ext cx="1229400" cy="1158840"/>
          </a:xfrm>
          <a:custGeom>
            <a:avLst/>
            <a:gdLst/>
            <a:ahLst/>
            <a:rect l="0" t="0" r="r" b="b"/>
            <a:pathLst>
              <a:path w="3415" h="3219">
                <a:moveTo>
                  <a:pt x="0" y="3218"/>
                </a:moveTo>
                <a:lnTo>
                  <a:pt x="57" y="3218"/>
                </a:lnTo>
                <a:lnTo>
                  <a:pt x="114" y="3218"/>
                </a:lnTo>
                <a:lnTo>
                  <a:pt x="114" y="2922"/>
                </a:lnTo>
                <a:lnTo>
                  <a:pt x="171" y="2922"/>
                </a:lnTo>
                <a:lnTo>
                  <a:pt x="171" y="2454"/>
                </a:lnTo>
                <a:lnTo>
                  <a:pt x="228" y="2454"/>
                </a:lnTo>
                <a:lnTo>
                  <a:pt x="228" y="1727"/>
                </a:lnTo>
                <a:lnTo>
                  <a:pt x="285" y="1727"/>
                </a:lnTo>
                <a:lnTo>
                  <a:pt x="285" y="1216"/>
                </a:lnTo>
                <a:lnTo>
                  <a:pt x="341" y="1216"/>
                </a:lnTo>
                <a:lnTo>
                  <a:pt x="341" y="796"/>
                </a:lnTo>
                <a:lnTo>
                  <a:pt x="398" y="796"/>
                </a:lnTo>
                <a:lnTo>
                  <a:pt x="398" y="371"/>
                </a:lnTo>
                <a:lnTo>
                  <a:pt x="455" y="371"/>
                </a:lnTo>
                <a:lnTo>
                  <a:pt x="455" y="84"/>
                </a:lnTo>
                <a:lnTo>
                  <a:pt x="512" y="84"/>
                </a:lnTo>
                <a:lnTo>
                  <a:pt x="512" y="0"/>
                </a:lnTo>
                <a:lnTo>
                  <a:pt x="569" y="0"/>
                </a:lnTo>
                <a:lnTo>
                  <a:pt x="569" y="113"/>
                </a:lnTo>
                <a:lnTo>
                  <a:pt x="626" y="113"/>
                </a:lnTo>
                <a:lnTo>
                  <a:pt x="626" y="351"/>
                </a:lnTo>
                <a:lnTo>
                  <a:pt x="683" y="351"/>
                </a:lnTo>
                <a:lnTo>
                  <a:pt x="683" y="645"/>
                </a:lnTo>
                <a:lnTo>
                  <a:pt x="740" y="645"/>
                </a:lnTo>
                <a:lnTo>
                  <a:pt x="740" y="911"/>
                </a:lnTo>
                <a:lnTo>
                  <a:pt x="797" y="911"/>
                </a:lnTo>
                <a:lnTo>
                  <a:pt x="797" y="1074"/>
                </a:lnTo>
                <a:lnTo>
                  <a:pt x="854" y="1074"/>
                </a:lnTo>
                <a:lnTo>
                  <a:pt x="854" y="1138"/>
                </a:lnTo>
                <a:lnTo>
                  <a:pt x="911" y="1138"/>
                </a:lnTo>
                <a:lnTo>
                  <a:pt x="911" y="1091"/>
                </a:lnTo>
                <a:lnTo>
                  <a:pt x="968" y="1091"/>
                </a:lnTo>
                <a:lnTo>
                  <a:pt x="968" y="1097"/>
                </a:lnTo>
                <a:lnTo>
                  <a:pt x="1025" y="1097"/>
                </a:lnTo>
                <a:lnTo>
                  <a:pt x="1025" y="1042"/>
                </a:lnTo>
                <a:lnTo>
                  <a:pt x="1082" y="1042"/>
                </a:lnTo>
                <a:lnTo>
                  <a:pt x="1082" y="1022"/>
                </a:lnTo>
                <a:lnTo>
                  <a:pt x="1138" y="1022"/>
                </a:lnTo>
                <a:lnTo>
                  <a:pt x="1138" y="1091"/>
                </a:lnTo>
                <a:lnTo>
                  <a:pt x="1195" y="1091"/>
                </a:lnTo>
                <a:lnTo>
                  <a:pt x="1195" y="1086"/>
                </a:lnTo>
                <a:lnTo>
                  <a:pt x="1252" y="1086"/>
                </a:lnTo>
                <a:lnTo>
                  <a:pt x="1252" y="1061"/>
                </a:lnTo>
                <a:lnTo>
                  <a:pt x="1309" y="1061"/>
                </a:lnTo>
                <a:lnTo>
                  <a:pt x="1309" y="1077"/>
                </a:lnTo>
                <a:lnTo>
                  <a:pt x="1366" y="1077"/>
                </a:lnTo>
                <a:lnTo>
                  <a:pt x="1366" y="1141"/>
                </a:lnTo>
                <a:lnTo>
                  <a:pt x="1423" y="1141"/>
                </a:lnTo>
                <a:lnTo>
                  <a:pt x="1423" y="1245"/>
                </a:lnTo>
                <a:lnTo>
                  <a:pt x="1480" y="1245"/>
                </a:lnTo>
                <a:lnTo>
                  <a:pt x="1480" y="1308"/>
                </a:lnTo>
                <a:lnTo>
                  <a:pt x="1537" y="1308"/>
                </a:lnTo>
                <a:lnTo>
                  <a:pt x="1537" y="1333"/>
                </a:lnTo>
                <a:lnTo>
                  <a:pt x="1594" y="1333"/>
                </a:lnTo>
                <a:lnTo>
                  <a:pt x="1594" y="1359"/>
                </a:lnTo>
                <a:lnTo>
                  <a:pt x="1651" y="1359"/>
                </a:lnTo>
                <a:lnTo>
                  <a:pt x="1651" y="1376"/>
                </a:lnTo>
                <a:lnTo>
                  <a:pt x="1707" y="1376"/>
                </a:lnTo>
                <a:lnTo>
                  <a:pt x="1707" y="1493"/>
                </a:lnTo>
                <a:lnTo>
                  <a:pt x="1764" y="1493"/>
                </a:lnTo>
                <a:lnTo>
                  <a:pt x="1764" y="1575"/>
                </a:lnTo>
                <a:lnTo>
                  <a:pt x="1821" y="1575"/>
                </a:lnTo>
                <a:lnTo>
                  <a:pt x="1821" y="1740"/>
                </a:lnTo>
                <a:lnTo>
                  <a:pt x="1878" y="1740"/>
                </a:lnTo>
                <a:lnTo>
                  <a:pt x="1878" y="1604"/>
                </a:lnTo>
                <a:lnTo>
                  <a:pt x="1935" y="1604"/>
                </a:lnTo>
                <a:lnTo>
                  <a:pt x="1935" y="1845"/>
                </a:lnTo>
                <a:lnTo>
                  <a:pt x="1992" y="1845"/>
                </a:lnTo>
                <a:lnTo>
                  <a:pt x="1992" y="1985"/>
                </a:lnTo>
                <a:lnTo>
                  <a:pt x="2049" y="1985"/>
                </a:lnTo>
                <a:lnTo>
                  <a:pt x="2049" y="1919"/>
                </a:lnTo>
                <a:lnTo>
                  <a:pt x="2106" y="1919"/>
                </a:lnTo>
                <a:lnTo>
                  <a:pt x="2106" y="2010"/>
                </a:lnTo>
                <a:lnTo>
                  <a:pt x="2163" y="2010"/>
                </a:lnTo>
                <a:lnTo>
                  <a:pt x="2163" y="1881"/>
                </a:lnTo>
                <a:lnTo>
                  <a:pt x="2220" y="1881"/>
                </a:lnTo>
                <a:lnTo>
                  <a:pt x="2220" y="2158"/>
                </a:lnTo>
                <a:lnTo>
                  <a:pt x="2276" y="2158"/>
                </a:lnTo>
                <a:lnTo>
                  <a:pt x="2276" y="2236"/>
                </a:lnTo>
                <a:lnTo>
                  <a:pt x="2334" y="2236"/>
                </a:lnTo>
                <a:lnTo>
                  <a:pt x="2334" y="2281"/>
                </a:lnTo>
                <a:lnTo>
                  <a:pt x="2390" y="2281"/>
                </a:lnTo>
                <a:lnTo>
                  <a:pt x="2390" y="2331"/>
                </a:lnTo>
                <a:lnTo>
                  <a:pt x="2447" y="2331"/>
                </a:lnTo>
                <a:lnTo>
                  <a:pt x="2447" y="2388"/>
                </a:lnTo>
                <a:lnTo>
                  <a:pt x="2504" y="2388"/>
                </a:lnTo>
                <a:lnTo>
                  <a:pt x="2504" y="2627"/>
                </a:lnTo>
                <a:lnTo>
                  <a:pt x="2561" y="2627"/>
                </a:lnTo>
                <a:lnTo>
                  <a:pt x="2618" y="2627"/>
                </a:lnTo>
                <a:lnTo>
                  <a:pt x="2618" y="2531"/>
                </a:lnTo>
                <a:lnTo>
                  <a:pt x="2675" y="2531"/>
                </a:lnTo>
                <a:lnTo>
                  <a:pt x="2675" y="2922"/>
                </a:lnTo>
                <a:lnTo>
                  <a:pt x="2732" y="2922"/>
                </a:lnTo>
                <a:lnTo>
                  <a:pt x="2732" y="2454"/>
                </a:lnTo>
                <a:lnTo>
                  <a:pt x="2789" y="2454"/>
                </a:lnTo>
                <a:lnTo>
                  <a:pt x="2789" y="2749"/>
                </a:lnTo>
                <a:lnTo>
                  <a:pt x="2845" y="2749"/>
                </a:lnTo>
                <a:moveTo>
                  <a:pt x="2903" y="2922"/>
                </a:moveTo>
                <a:lnTo>
                  <a:pt x="2959" y="2922"/>
                </a:lnTo>
                <a:moveTo>
                  <a:pt x="3073" y="2922"/>
                </a:moveTo>
                <a:lnTo>
                  <a:pt x="3130" y="2922"/>
                </a:lnTo>
                <a:lnTo>
                  <a:pt x="3130" y="3218"/>
                </a:lnTo>
                <a:lnTo>
                  <a:pt x="3187" y="3218"/>
                </a:lnTo>
                <a:moveTo>
                  <a:pt x="3358" y="3218"/>
                </a:moveTo>
                <a:lnTo>
                  <a:pt x="3414" y="3218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48" name="Freeform 152"/>
          <p:cNvSpPr/>
          <p:nvPr/>
        </p:nvSpPr>
        <p:spPr>
          <a:xfrm>
            <a:off x="707040" y="5007240"/>
            <a:ext cx="1065600" cy="1164600"/>
          </a:xfrm>
          <a:custGeom>
            <a:avLst/>
            <a:gdLst/>
            <a:ahLst/>
            <a:rect l="0" t="0" r="r" b="b"/>
            <a:pathLst>
              <a:path w="2960" h="3235">
                <a:moveTo>
                  <a:pt x="0" y="2765"/>
                </a:moveTo>
                <a:lnTo>
                  <a:pt x="57" y="2765"/>
                </a:lnTo>
                <a:lnTo>
                  <a:pt x="57" y="2470"/>
                </a:lnTo>
                <a:lnTo>
                  <a:pt x="114" y="2470"/>
                </a:lnTo>
                <a:lnTo>
                  <a:pt x="114" y="1730"/>
                </a:lnTo>
                <a:lnTo>
                  <a:pt x="171" y="1730"/>
                </a:lnTo>
                <a:lnTo>
                  <a:pt x="171" y="1334"/>
                </a:lnTo>
                <a:lnTo>
                  <a:pt x="228" y="1334"/>
                </a:lnTo>
                <a:lnTo>
                  <a:pt x="228" y="805"/>
                </a:lnTo>
                <a:lnTo>
                  <a:pt x="284" y="805"/>
                </a:lnTo>
                <a:lnTo>
                  <a:pt x="284" y="425"/>
                </a:lnTo>
                <a:lnTo>
                  <a:pt x="341" y="425"/>
                </a:lnTo>
                <a:lnTo>
                  <a:pt x="341" y="90"/>
                </a:lnTo>
                <a:lnTo>
                  <a:pt x="398" y="90"/>
                </a:lnTo>
                <a:lnTo>
                  <a:pt x="398" y="0"/>
                </a:lnTo>
                <a:lnTo>
                  <a:pt x="455" y="0"/>
                </a:lnTo>
                <a:lnTo>
                  <a:pt x="455" y="81"/>
                </a:lnTo>
                <a:lnTo>
                  <a:pt x="512" y="81"/>
                </a:lnTo>
                <a:lnTo>
                  <a:pt x="512" y="363"/>
                </a:lnTo>
                <a:lnTo>
                  <a:pt x="569" y="363"/>
                </a:lnTo>
                <a:lnTo>
                  <a:pt x="569" y="682"/>
                </a:lnTo>
                <a:lnTo>
                  <a:pt x="626" y="682"/>
                </a:lnTo>
                <a:lnTo>
                  <a:pt x="626" y="951"/>
                </a:lnTo>
                <a:lnTo>
                  <a:pt x="683" y="951"/>
                </a:lnTo>
                <a:lnTo>
                  <a:pt x="683" y="1011"/>
                </a:lnTo>
                <a:lnTo>
                  <a:pt x="740" y="1011"/>
                </a:lnTo>
                <a:lnTo>
                  <a:pt x="740" y="1056"/>
                </a:lnTo>
                <a:lnTo>
                  <a:pt x="797" y="1056"/>
                </a:lnTo>
                <a:lnTo>
                  <a:pt x="797" y="1074"/>
                </a:lnTo>
                <a:lnTo>
                  <a:pt x="854" y="1074"/>
                </a:lnTo>
                <a:lnTo>
                  <a:pt x="854" y="1058"/>
                </a:lnTo>
                <a:lnTo>
                  <a:pt x="911" y="1058"/>
                </a:lnTo>
                <a:lnTo>
                  <a:pt x="911" y="1035"/>
                </a:lnTo>
                <a:lnTo>
                  <a:pt x="968" y="1035"/>
                </a:lnTo>
                <a:lnTo>
                  <a:pt x="968" y="1048"/>
                </a:lnTo>
                <a:lnTo>
                  <a:pt x="1024" y="1048"/>
                </a:lnTo>
                <a:lnTo>
                  <a:pt x="1024" y="1074"/>
                </a:lnTo>
                <a:lnTo>
                  <a:pt x="1081" y="1074"/>
                </a:lnTo>
                <a:lnTo>
                  <a:pt x="1081" y="1096"/>
                </a:lnTo>
                <a:lnTo>
                  <a:pt x="1138" y="1096"/>
                </a:lnTo>
                <a:lnTo>
                  <a:pt x="1138" y="1085"/>
                </a:lnTo>
                <a:lnTo>
                  <a:pt x="1195" y="1085"/>
                </a:lnTo>
                <a:lnTo>
                  <a:pt x="1195" y="1185"/>
                </a:lnTo>
                <a:lnTo>
                  <a:pt x="1252" y="1185"/>
                </a:lnTo>
                <a:lnTo>
                  <a:pt x="1252" y="1217"/>
                </a:lnTo>
                <a:lnTo>
                  <a:pt x="1309" y="1217"/>
                </a:lnTo>
                <a:lnTo>
                  <a:pt x="1309" y="1398"/>
                </a:lnTo>
                <a:lnTo>
                  <a:pt x="1366" y="1398"/>
                </a:lnTo>
                <a:lnTo>
                  <a:pt x="1366" y="1410"/>
                </a:lnTo>
                <a:lnTo>
                  <a:pt x="1423" y="1410"/>
                </a:lnTo>
                <a:lnTo>
                  <a:pt x="1423" y="1434"/>
                </a:lnTo>
                <a:lnTo>
                  <a:pt x="1480" y="1434"/>
                </a:lnTo>
                <a:lnTo>
                  <a:pt x="1480" y="1525"/>
                </a:lnTo>
                <a:lnTo>
                  <a:pt x="1537" y="1525"/>
                </a:lnTo>
                <a:lnTo>
                  <a:pt x="1537" y="1592"/>
                </a:lnTo>
                <a:lnTo>
                  <a:pt x="1593" y="1592"/>
                </a:lnTo>
                <a:lnTo>
                  <a:pt x="1593" y="1743"/>
                </a:lnTo>
                <a:lnTo>
                  <a:pt x="1650" y="1743"/>
                </a:lnTo>
                <a:lnTo>
                  <a:pt x="1707" y="1743"/>
                </a:lnTo>
                <a:lnTo>
                  <a:pt x="1707" y="1798"/>
                </a:lnTo>
                <a:lnTo>
                  <a:pt x="1764" y="1798"/>
                </a:lnTo>
                <a:lnTo>
                  <a:pt x="1764" y="1916"/>
                </a:lnTo>
                <a:lnTo>
                  <a:pt x="1821" y="1916"/>
                </a:lnTo>
                <a:lnTo>
                  <a:pt x="1821" y="2211"/>
                </a:lnTo>
                <a:lnTo>
                  <a:pt x="1878" y="2211"/>
                </a:lnTo>
                <a:lnTo>
                  <a:pt x="1878" y="2174"/>
                </a:lnTo>
                <a:lnTo>
                  <a:pt x="1935" y="2174"/>
                </a:lnTo>
                <a:lnTo>
                  <a:pt x="1935" y="2252"/>
                </a:lnTo>
                <a:lnTo>
                  <a:pt x="1992" y="2252"/>
                </a:lnTo>
                <a:lnTo>
                  <a:pt x="1992" y="2211"/>
                </a:lnTo>
                <a:lnTo>
                  <a:pt x="2049" y="2211"/>
                </a:lnTo>
                <a:lnTo>
                  <a:pt x="2049" y="2108"/>
                </a:lnTo>
                <a:lnTo>
                  <a:pt x="2106" y="2108"/>
                </a:lnTo>
                <a:lnTo>
                  <a:pt x="2106" y="2347"/>
                </a:lnTo>
                <a:lnTo>
                  <a:pt x="2162" y="2347"/>
                </a:lnTo>
                <a:lnTo>
                  <a:pt x="2162" y="2643"/>
                </a:lnTo>
                <a:lnTo>
                  <a:pt x="2220" y="2643"/>
                </a:lnTo>
                <a:lnTo>
                  <a:pt x="2220" y="2174"/>
                </a:lnTo>
                <a:lnTo>
                  <a:pt x="2276" y="2174"/>
                </a:lnTo>
                <a:lnTo>
                  <a:pt x="2276" y="2938"/>
                </a:lnTo>
                <a:lnTo>
                  <a:pt x="2333" y="2938"/>
                </a:lnTo>
                <a:lnTo>
                  <a:pt x="2333" y="2765"/>
                </a:lnTo>
                <a:lnTo>
                  <a:pt x="2390" y="2765"/>
                </a:lnTo>
                <a:lnTo>
                  <a:pt x="2390" y="2404"/>
                </a:lnTo>
                <a:lnTo>
                  <a:pt x="2447" y="2404"/>
                </a:lnTo>
                <a:lnTo>
                  <a:pt x="2447" y="3234"/>
                </a:lnTo>
                <a:lnTo>
                  <a:pt x="2504" y="3234"/>
                </a:lnTo>
                <a:lnTo>
                  <a:pt x="2504" y="2470"/>
                </a:lnTo>
                <a:lnTo>
                  <a:pt x="2561" y="2470"/>
                </a:lnTo>
                <a:lnTo>
                  <a:pt x="2561" y="2938"/>
                </a:lnTo>
                <a:lnTo>
                  <a:pt x="2618" y="2938"/>
                </a:lnTo>
                <a:moveTo>
                  <a:pt x="2675" y="2938"/>
                </a:moveTo>
                <a:lnTo>
                  <a:pt x="2731" y="2938"/>
                </a:lnTo>
                <a:lnTo>
                  <a:pt x="2731" y="3234"/>
                </a:lnTo>
                <a:lnTo>
                  <a:pt x="2789" y="3234"/>
                </a:lnTo>
                <a:lnTo>
                  <a:pt x="2845" y="3234"/>
                </a:lnTo>
                <a:lnTo>
                  <a:pt x="2902" y="3234"/>
                </a:lnTo>
                <a:lnTo>
                  <a:pt x="2959" y="323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49" name="Freeform 153"/>
          <p:cNvSpPr/>
          <p:nvPr/>
        </p:nvSpPr>
        <p:spPr>
          <a:xfrm>
            <a:off x="707040" y="5002200"/>
            <a:ext cx="1127160" cy="1170000"/>
          </a:xfrm>
          <a:custGeom>
            <a:avLst/>
            <a:gdLst/>
            <a:ahLst/>
            <a:rect l="0" t="0" r="r" b="b"/>
            <a:pathLst>
              <a:path w="3131" h="3250">
                <a:moveTo>
                  <a:pt x="0" y="2780"/>
                </a:moveTo>
                <a:lnTo>
                  <a:pt x="57" y="2780"/>
                </a:lnTo>
                <a:lnTo>
                  <a:pt x="114" y="2780"/>
                </a:lnTo>
                <a:lnTo>
                  <a:pt x="114" y="1876"/>
                </a:lnTo>
                <a:lnTo>
                  <a:pt x="171" y="1876"/>
                </a:lnTo>
                <a:lnTo>
                  <a:pt x="171" y="1449"/>
                </a:lnTo>
                <a:lnTo>
                  <a:pt x="228" y="1449"/>
                </a:lnTo>
                <a:lnTo>
                  <a:pt x="228" y="867"/>
                </a:lnTo>
                <a:lnTo>
                  <a:pt x="284" y="867"/>
                </a:lnTo>
                <a:lnTo>
                  <a:pt x="284" y="459"/>
                </a:lnTo>
                <a:lnTo>
                  <a:pt x="341" y="459"/>
                </a:lnTo>
                <a:lnTo>
                  <a:pt x="341" y="125"/>
                </a:lnTo>
                <a:lnTo>
                  <a:pt x="398" y="125"/>
                </a:lnTo>
                <a:lnTo>
                  <a:pt x="398" y="0"/>
                </a:lnTo>
                <a:lnTo>
                  <a:pt x="455" y="0"/>
                </a:lnTo>
                <a:lnTo>
                  <a:pt x="455" y="91"/>
                </a:lnTo>
                <a:lnTo>
                  <a:pt x="512" y="91"/>
                </a:lnTo>
                <a:lnTo>
                  <a:pt x="512" y="343"/>
                </a:lnTo>
                <a:lnTo>
                  <a:pt x="569" y="343"/>
                </a:lnTo>
                <a:lnTo>
                  <a:pt x="569" y="720"/>
                </a:lnTo>
                <a:lnTo>
                  <a:pt x="626" y="720"/>
                </a:lnTo>
                <a:lnTo>
                  <a:pt x="626" y="1036"/>
                </a:lnTo>
                <a:lnTo>
                  <a:pt x="683" y="1036"/>
                </a:lnTo>
                <a:lnTo>
                  <a:pt x="683" y="1065"/>
                </a:lnTo>
                <a:lnTo>
                  <a:pt x="740" y="1065"/>
                </a:lnTo>
                <a:lnTo>
                  <a:pt x="740" y="1114"/>
                </a:lnTo>
                <a:lnTo>
                  <a:pt x="797" y="1114"/>
                </a:lnTo>
                <a:lnTo>
                  <a:pt x="797" y="1108"/>
                </a:lnTo>
                <a:lnTo>
                  <a:pt x="854" y="1108"/>
                </a:lnTo>
                <a:lnTo>
                  <a:pt x="854" y="1083"/>
                </a:lnTo>
                <a:lnTo>
                  <a:pt x="911" y="1083"/>
                </a:lnTo>
                <a:lnTo>
                  <a:pt x="911" y="1105"/>
                </a:lnTo>
                <a:lnTo>
                  <a:pt x="968" y="1105"/>
                </a:lnTo>
                <a:lnTo>
                  <a:pt x="968" y="1114"/>
                </a:lnTo>
                <a:lnTo>
                  <a:pt x="1024" y="1114"/>
                </a:lnTo>
                <a:lnTo>
                  <a:pt x="1081" y="1114"/>
                </a:lnTo>
                <a:lnTo>
                  <a:pt x="1081" y="1146"/>
                </a:lnTo>
                <a:lnTo>
                  <a:pt x="1138" y="1146"/>
                </a:lnTo>
                <a:lnTo>
                  <a:pt x="1138" y="1114"/>
                </a:lnTo>
                <a:lnTo>
                  <a:pt x="1195" y="1114"/>
                </a:lnTo>
                <a:lnTo>
                  <a:pt x="1195" y="1236"/>
                </a:lnTo>
                <a:lnTo>
                  <a:pt x="1252" y="1236"/>
                </a:lnTo>
                <a:lnTo>
                  <a:pt x="1252" y="1289"/>
                </a:lnTo>
                <a:lnTo>
                  <a:pt x="1309" y="1289"/>
                </a:lnTo>
                <a:lnTo>
                  <a:pt x="1309" y="1260"/>
                </a:lnTo>
                <a:lnTo>
                  <a:pt x="1366" y="1260"/>
                </a:lnTo>
                <a:lnTo>
                  <a:pt x="1366" y="1380"/>
                </a:lnTo>
                <a:lnTo>
                  <a:pt x="1423" y="1380"/>
                </a:lnTo>
                <a:lnTo>
                  <a:pt x="1423" y="1364"/>
                </a:lnTo>
                <a:lnTo>
                  <a:pt x="1480" y="1364"/>
                </a:lnTo>
                <a:lnTo>
                  <a:pt x="1480" y="1462"/>
                </a:lnTo>
                <a:lnTo>
                  <a:pt x="1537" y="1462"/>
                </a:lnTo>
                <a:lnTo>
                  <a:pt x="1537" y="1437"/>
                </a:lnTo>
                <a:lnTo>
                  <a:pt x="1593" y="1437"/>
                </a:lnTo>
                <a:lnTo>
                  <a:pt x="1593" y="1495"/>
                </a:lnTo>
                <a:lnTo>
                  <a:pt x="1650" y="1495"/>
                </a:lnTo>
                <a:lnTo>
                  <a:pt x="1650" y="1589"/>
                </a:lnTo>
                <a:lnTo>
                  <a:pt x="1707" y="1589"/>
                </a:lnTo>
                <a:lnTo>
                  <a:pt x="1707" y="1709"/>
                </a:lnTo>
                <a:lnTo>
                  <a:pt x="1764" y="1709"/>
                </a:lnTo>
                <a:lnTo>
                  <a:pt x="1764" y="1843"/>
                </a:lnTo>
                <a:lnTo>
                  <a:pt x="1821" y="1843"/>
                </a:lnTo>
                <a:lnTo>
                  <a:pt x="1821" y="1971"/>
                </a:lnTo>
                <a:lnTo>
                  <a:pt x="1878" y="1971"/>
                </a:lnTo>
                <a:lnTo>
                  <a:pt x="1878" y="2066"/>
                </a:lnTo>
                <a:lnTo>
                  <a:pt x="1935" y="2066"/>
                </a:lnTo>
                <a:lnTo>
                  <a:pt x="1935" y="1876"/>
                </a:lnTo>
                <a:lnTo>
                  <a:pt x="1992" y="1876"/>
                </a:lnTo>
                <a:lnTo>
                  <a:pt x="1992" y="2016"/>
                </a:lnTo>
                <a:lnTo>
                  <a:pt x="2049" y="2016"/>
                </a:lnTo>
                <a:lnTo>
                  <a:pt x="2049" y="1912"/>
                </a:lnTo>
                <a:lnTo>
                  <a:pt x="2106" y="1912"/>
                </a:lnTo>
                <a:lnTo>
                  <a:pt x="2106" y="2362"/>
                </a:lnTo>
                <a:lnTo>
                  <a:pt x="2162" y="2362"/>
                </a:lnTo>
                <a:lnTo>
                  <a:pt x="2162" y="2485"/>
                </a:lnTo>
                <a:lnTo>
                  <a:pt x="2220" y="2485"/>
                </a:lnTo>
                <a:lnTo>
                  <a:pt x="2276" y="2485"/>
                </a:lnTo>
                <a:lnTo>
                  <a:pt x="2276" y="2419"/>
                </a:lnTo>
                <a:lnTo>
                  <a:pt x="2333" y="2419"/>
                </a:lnTo>
                <a:lnTo>
                  <a:pt x="2333" y="2658"/>
                </a:lnTo>
                <a:lnTo>
                  <a:pt x="2390" y="2658"/>
                </a:lnTo>
                <a:lnTo>
                  <a:pt x="2390" y="2953"/>
                </a:lnTo>
                <a:lnTo>
                  <a:pt x="2447" y="2953"/>
                </a:lnTo>
                <a:lnTo>
                  <a:pt x="2447" y="2658"/>
                </a:lnTo>
                <a:lnTo>
                  <a:pt x="2504" y="2658"/>
                </a:lnTo>
                <a:lnTo>
                  <a:pt x="2504" y="2780"/>
                </a:lnTo>
                <a:lnTo>
                  <a:pt x="2561" y="2780"/>
                </a:lnTo>
                <a:lnTo>
                  <a:pt x="2561" y="2953"/>
                </a:lnTo>
                <a:lnTo>
                  <a:pt x="2618" y="2953"/>
                </a:lnTo>
                <a:lnTo>
                  <a:pt x="2618" y="3249"/>
                </a:lnTo>
                <a:lnTo>
                  <a:pt x="2675" y="3249"/>
                </a:lnTo>
                <a:lnTo>
                  <a:pt x="2731" y="3249"/>
                </a:lnTo>
                <a:lnTo>
                  <a:pt x="2731" y="2780"/>
                </a:lnTo>
                <a:lnTo>
                  <a:pt x="2789" y="2780"/>
                </a:lnTo>
                <a:lnTo>
                  <a:pt x="2789" y="2953"/>
                </a:lnTo>
                <a:lnTo>
                  <a:pt x="2845" y="2953"/>
                </a:lnTo>
                <a:lnTo>
                  <a:pt x="2845" y="2780"/>
                </a:lnTo>
                <a:lnTo>
                  <a:pt x="2902" y="2780"/>
                </a:lnTo>
                <a:lnTo>
                  <a:pt x="2902" y="2953"/>
                </a:lnTo>
                <a:lnTo>
                  <a:pt x="2959" y="2953"/>
                </a:lnTo>
                <a:lnTo>
                  <a:pt x="2959" y="3249"/>
                </a:lnTo>
                <a:lnTo>
                  <a:pt x="3016" y="3249"/>
                </a:lnTo>
                <a:moveTo>
                  <a:pt x="3073" y="3249"/>
                </a:moveTo>
                <a:lnTo>
                  <a:pt x="3130" y="3249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0" name="Freeform 154"/>
          <p:cNvSpPr/>
          <p:nvPr/>
        </p:nvSpPr>
        <p:spPr>
          <a:xfrm>
            <a:off x="666000" y="5005800"/>
            <a:ext cx="1168200" cy="1166400"/>
          </a:xfrm>
          <a:custGeom>
            <a:avLst/>
            <a:gdLst/>
            <a:ahLst/>
            <a:rect l="0" t="0" r="r" b="b"/>
            <a:pathLst>
              <a:path w="3245" h="3240">
                <a:moveTo>
                  <a:pt x="0" y="3239"/>
                </a:moveTo>
                <a:lnTo>
                  <a:pt x="57" y="3239"/>
                </a:lnTo>
                <a:moveTo>
                  <a:pt x="114" y="2770"/>
                </a:moveTo>
                <a:lnTo>
                  <a:pt x="171" y="2770"/>
                </a:lnTo>
                <a:lnTo>
                  <a:pt x="171" y="2475"/>
                </a:lnTo>
                <a:lnTo>
                  <a:pt x="228" y="2475"/>
                </a:lnTo>
                <a:lnTo>
                  <a:pt x="228" y="1883"/>
                </a:lnTo>
                <a:lnTo>
                  <a:pt x="285" y="1883"/>
                </a:lnTo>
                <a:lnTo>
                  <a:pt x="285" y="1370"/>
                </a:lnTo>
                <a:lnTo>
                  <a:pt x="341" y="1370"/>
                </a:lnTo>
                <a:lnTo>
                  <a:pt x="341" y="857"/>
                </a:lnTo>
                <a:lnTo>
                  <a:pt x="398" y="857"/>
                </a:lnTo>
                <a:lnTo>
                  <a:pt x="398" y="411"/>
                </a:lnTo>
                <a:lnTo>
                  <a:pt x="455" y="411"/>
                </a:lnTo>
                <a:lnTo>
                  <a:pt x="455" y="117"/>
                </a:lnTo>
                <a:lnTo>
                  <a:pt x="512" y="117"/>
                </a:lnTo>
                <a:lnTo>
                  <a:pt x="512" y="0"/>
                </a:lnTo>
                <a:lnTo>
                  <a:pt x="569" y="0"/>
                </a:lnTo>
                <a:lnTo>
                  <a:pt x="569" y="106"/>
                </a:lnTo>
                <a:lnTo>
                  <a:pt x="626" y="106"/>
                </a:lnTo>
                <a:lnTo>
                  <a:pt x="626" y="333"/>
                </a:lnTo>
                <a:lnTo>
                  <a:pt x="683" y="333"/>
                </a:lnTo>
                <a:lnTo>
                  <a:pt x="683" y="661"/>
                </a:lnTo>
                <a:lnTo>
                  <a:pt x="740" y="661"/>
                </a:lnTo>
                <a:lnTo>
                  <a:pt x="740" y="884"/>
                </a:lnTo>
                <a:lnTo>
                  <a:pt x="797" y="884"/>
                </a:lnTo>
                <a:lnTo>
                  <a:pt x="797" y="1025"/>
                </a:lnTo>
                <a:lnTo>
                  <a:pt x="854" y="1025"/>
                </a:lnTo>
                <a:lnTo>
                  <a:pt x="854" y="1000"/>
                </a:lnTo>
                <a:lnTo>
                  <a:pt x="911" y="1000"/>
                </a:lnTo>
                <a:lnTo>
                  <a:pt x="911" y="1005"/>
                </a:lnTo>
                <a:lnTo>
                  <a:pt x="968" y="1005"/>
                </a:lnTo>
                <a:lnTo>
                  <a:pt x="968" y="1073"/>
                </a:lnTo>
                <a:lnTo>
                  <a:pt x="1025" y="1073"/>
                </a:lnTo>
                <a:lnTo>
                  <a:pt x="1025" y="1030"/>
                </a:lnTo>
                <a:lnTo>
                  <a:pt x="1082" y="1030"/>
                </a:lnTo>
                <a:lnTo>
                  <a:pt x="1082" y="1104"/>
                </a:lnTo>
                <a:lnTo>
                  <a:pt x="1138" y="1104"/>
                </a:lnTo>
                <a:lnTo>
                  <a:pt x="1138" y="1060"/>
                </a:lnTo>
                <a:lnTo>
                  <a:pt x="1195" y="1060"/>
                </a:lnTo>
                <a:lnTo>
                  <a:pt x="1195" y="1112"/>
                </a:lnTo>
                <a:lnTo>
                  <a:pt x="1252" y="1112"/>
                </a:lnTo>
                <a:lnTo>
                  <a:pt x="1252" y="1215"/>
                </a:lnTo>
                <a:lnTo>
                  <a:pt x="1309" y="1215"/>
                </a:lnTo>
                <a:lnTo>
                  <a:pt x="1309" y="1169"/>
                </a:lnTo>
                <a:lnTo>
                  <a:pt x="1366" y="1169"/>
                </a:lnTo>
                <a:lnTo>
                  <a:pt x="1366" y="1305"/>
                </a:lnTo>
                <a:lnTo>
                  <a:pt x="1423" y="1305"/>
                </a:lnTo>
                <a:lnTo>
                  <a:pt x="1423" y="1310"/>
                </a:lnTo>
                <a:lnTo>
                  <a:pt x="1480" y="1310"/>
                </a:lnTo>
                <a:lnTo>
                  <a:pt x="1480" y="1427"/>
                </a:lnTo>
                <a:lnTo>
                  <a:pt x="1537" y="1427"/>
                </a:lnTo>
                <a:lnTo>
                  <a:pt x="1537" y="1485"/>
                </a:lnTo>
                <a:lnTo>
                  <a:pt x="1594" y="1485"/>
                </a:lnTo>
                <a:lnTo>
                  <a:pt x="1594" y="1433"/>
                </a:lnTo>
                <a:lnTo>
                  <a:pt x="1651" y="1433"/>
                </a:lnTo>
                <a:lnTo>
                  <a:pt x="1651" y="1562"/>
                </a:lnTo>
                <a:lnTo>
                  <a:pt x="1707" y="1562"/>
                </a:lnTo>
                <a:lnTo>
                  <a:pt x="1707" y="1625"/>
                </a:lnTo>
                <a:lnTo>
                  <a:pt x="1764" y="1625"/>
                </a:lnTo>
                <a:lnTo>
                  <a:pt x="1764" y="1883"/>
                </a:lnTo>
                <a:lnTo>
                  <a:pt x="1821" y="1883"/>
                </a:lnTo>
                <a:lnTo>
                  <a:pt x="1821" y="1849"/>
                </a:lnTo>
                <a:lnTo>
                  <a:pt x="1878" y="1849"/>
                </a:lnTo>
                <a:lnTo>
                  <a:pt x="1878" y="1920"/>
                </a:lnTo>
                <a:lnTo>
                  <a:pt x="1935" y="1920"/>
                </a:lnTo>
                <a:lnTo>
                  <a:pt x="1935" y="2144"/>
                </a:lnTo>
                <a:lnTo>
                  <a:pt x="1992" y="2144"/>
                </a:lnTo>
                <a:lnTo>
                  <a:pt x="1992" y="2084"/>
                </a:lnTo>
                <a:lnTo>
                  <a:pt x="2049" y="2084"/>
                </a:lnTo>
                <a:lnTo>
                  <a:pt x="2049" y="2302"/>
                </a:lnTo>
                <a:lnTo>
                  <a:pt x="2106" y="2302"/>
                </a:lnTo>
                <a:lnTo>
                  <a:pt x="2106" y="2030"/>
                </a:lnTo>
                <a:lnTo>
                  <a:pt x="2163" y="2030"/>
                </a:lnTo>
                <a:lnTo>
                  <a:pt x="2163" y="2257"/>
                </a:lnTo>
                <a:lnTo>
                  <a:pt x="2220" y="2257"/>
                </a:lnTo>
                <a:lnTo>
                  <a:pt x="2220" y="2352"/>
                </a:lnTo>
                <a:lnTo>
                  <a:pt x="2276" y="2352"/>
                </a:lnTo>
                <a:lnTo>
                  <a:pt x="2276" y="2302"/>
                </a:lnTo>
                <a:lnTo>
                  <a:pt x="2334" y="2302"/>
                </a:lnTo>
                <a:lnTo>
                  <a:pt x="2334" y="2257"/>
                </a:lnTo>
                <a:lnTo>
                  <a:pt x="2390" y="2257"/>
                </a:lnTo>
                <a:lnTo>
                  <a:pt x="2390" y="2770"/>
                </a:lnTo>
                <a:lnTo>
                  <a:pt x="2447" y="2770"/>
                </a:lnTo>
                <a:lnTo>
                  <a:pt x="2447" y="2552"/>
                </a:lnTo>
                <a:lnTo>
                  <a:pt x="2504" y="2552"/>
                </a:lnTo>
                <a:lnTo>
                  <a:pt x="2504" y="2770"/>
                </a:lnTo>
                <a:lnTo>
                  <a:pt x="2561" y="2770"/>
                </a:lnTo>
                <a:lnTo>
                  <a:pt x="2561" y="2475"/>
                </a:lnTo>
                <a:lnTo>
                  <a:pt x="2618" y="2475"/>
                </a:lnTo>
                <a:lnTo>
                  <a:pt x="2618" y="3239"/>
                </a:lnTo>
                <a:lnTo>
                  <a:pt x="2675" y="3239"/>
                </a:lnTo>
                <a:moveTo>
                  <a:pt x="2732" y="3239"/>
                </a:moveTo>
                <a:lnTo>
                  <a:pt x="2789" y="3239"/>
                </a:lnTo>
                <a:lnTo>
                  <a:pt x="2789" y="2943"/>
                </a:lnTo>
                <a:lnTo>
                  <a:pt x="2845" y="2943"/>
                </a:lnTo>
                <a:lnTo>
                  <a:pt x="2845" y="2770"/>
                </a:lnTo>
                <a:lnTo>
                  <a:pt x="2903" y="2770"/>
                </a:lnTo>
                <a:moveTo>
                  <a:pt x="2959" y="3239"/>
                </a:moveTo>
                <a:lnTo>
                  <a:pt x="3016" y="3239"/>
                </a:lnTo>
                <a:lnTo>
                  <a:pt x="3073" y="3239"/>
                </a:lnTo>
                <a:moveTo>
                  <a:pt x="3187" y="3239"/>
                </a:moveTo>
                <a:lnTo>
                  <a:pt x="3244" y="3239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1" name="Freeform 155"/>
          <p:cNvSpPr/>
          <p:nvPr/>
        </p:nvSpPr>
        <p:spPr>
          <a:xfrm>
            <a:off x="686520" y="4998960"/>
            <a:ext cx="1209240" cy="1173240"/>
          </a:xfrm>
          <a:custGeom>
            <a:avLst/>
            <a:gdLst/>
            <a:ahLst/>
            <a:rect l="0" t="0" r="r" b="b"/>
            <a:pathLst>
              <a:path w="3359" h="3259">
                <a:moveTo>
                  <a:pt x="0" y="3258"/>
                </a:moveTo>
                <a:lnTo>
                  <a:pt x="57" y="3258"/>
                </a:lnTo>
                <a:moveTo>
                  <a:pt x="114" y="2789"/>
                </a:moveTo>
                <a:lnTo>
                  <a:pt x="171" y="2789"/>
                </a:lnTo>
                <a:lnTo>
                  <a:pt x="171" y="1980"/>
                </a:lnTo>
                <a:lnTo>
                  <a:pt x="228" y="1980"/>
                </a:lnTo>
                <a:lnTo>
                  <a:pt x="228" y="1471"/>
                </a:lnTo>
                <a:lnTo>
                  <a:pt x="285" y="1471"/>
                </a:lnTo>
                <a:lnTo>
                  <a:pt x="285" y="836"/>
                </a:lnTo>
                <a:lnTo>
                  <a:pt x="341" y="836"/>
                </a:lnTo>
                <a:lnTo>
                  <a:pt x="341" y="441"/>
                </a:lnTo>
                <a:lnTo>
                  <a:pt x="399" y="441"/>
                </a:lnTo>
                <a:lnTo>
                  <a:pt x="399" y="125"/>
                </a:lnTo>
                <a:lnTo>
                  <a:pt x="455" y="125"/>
                </a:lnTo>
                <a:lnTo>
                  <a:pt x="455" y="0"/>
                </a:lnTo>
                <a:lnTo>
                  <a:pt x="512" y="0"/>
                </a:lnTo>
                <a:lnTo>
                  <a:pt x="512" y="109"/>
                </a:lnTo>
                <a:lnTo>
                  <a:pt x="569" y="109"/>
                </a:lnTo>
                <a:lnTo>
                  <a:pt x="569" y="378"/>
                </a:lnTo>
                <a:lnTo>
                  <a:pt x="626" y="378"/>
                </a:lnTo>
                <a:lnTo>
                  <a:pt x="626" y="750"/>
                </a:lnTo>
                <a:lnTo>
                  <a:pt x="683" y="750"/>
                </a:lnTo>
                <a:lnTo>
                  <a:pt x="683" y="1059"/>
                </a:lnTo>
                <a:lnTo>
                  <a:pt x="740" y="1059"/>
                </a:lnTo>
                <a:lnTo>
                  <a:pt x="740" y="1056"/>
                </a:lnTo>
                <a:lnTo>
                  <a:pt x="797" y="1056"/>
                </a:lnTo>
                <a:lnTo>
                  <a:pt x="797" y="1178"/>
                </a:lnTo>
                <a:lnTo>
                  <a:pt x="854" y="1178"/>
                </a:lnTo>
                <a:lnTo>
                  <a:pt x="854" y="1152"/>
                </a:lnTo>
                <a:lnTo>
                  <a:pt x="911" y="1152"/>
                </a:lnTo>
                <a:lnTo>
                  <a:pt x="911" y="1128"/>
                </a:lnTo>
                <a:lnTo>
                  <a:pt x="968" y="1128"/>
                </a:lnTo>
                <a:lnTo>
                  <a:pt x="968" y="1087"/>
                </a:lnTo>
                <a:lnTo>
                  <a:pt x="1025" y="1087"/>
                </a:lnTo>
                <a:lnTo>
                  <a:pt x="1025" y="1123"/>
                </a:lnTo>
                <a:lnTo>
                  <a:pt x="1082" y="1123"/>
                </a:lnTo>
                <a:lnTo>
                  <a:pt x="1082" y="1095"/>
                </a:lnTo>
                <a:lnTo>
                  <a:pt x="1138" y="1095"/>
                </a:lnTo>
                <a:lnTo>
                  <a:pt x="1138" y="1216"/>
                </a:lnTo>
                <a:lnTo>
                  <a:pt x="1196" y="1216"/>
                </a:lnTo>
                <a:lnTo>
                  <a:pt x="1196" y="1131"/>
                </a:lnTo>
                <a:lnTo>
                  <a:pt x="1252" y="1131"/>
                </a:lnTo>
                <a:lnTo>
                  <a:pt x="1252" y="1209"/>
                </a:lnTo>
                <a:lnTo>
                  <a:pt x="1309" y="1209"/>
                </a:lnTo>
                <a:lnTo>
                  <a:pt x="1309" y="1237"/>
                </a:lnTo>
                <a:lnTo>
                  <a:pt x="1366" y="1237"/>
                </a:lnTo>
                <a:lnTo>
                  <a:pt x="1366" y="1289"/>
                </a:lnTo>
                <a:lnTo>
                  <a:pt x="1423" y="1289"/>
                </a:lnTo>
                <a:lnTo>
                  <a:pt x="1423" y="1333"/>
                </a:lnTo>
                <a:lnTo>
                  <a:pt x="1480" y="1333"/>
                </a:lnTo>
                <a:lnTo>
                  <a:pt x="1480" y="1416"/>
                </a:lnTo>
                <a:lnTo>
                  <a:pt x="1537" y="1416"/>
                </a:lnTo>
                <a:lnTo>
                  <a:pt x="1537" y="1446"/>
                </a:lnTo>
                <a:lnTo>
                  <a:pt x="1594" y="1446"/>
                </a:lnTo>
                <a:lnTo>
                  <a:pt x="1594" y="1572"/>
                </a:lnTo>
                <a:lnTo>
                  <a:pt x="1651" y="1572"/>
                </a:lnTo>
                <a:lnTo>
                  <a:pt x="1651" y="1684"/>
                </a:lnTo>
                <a:lnTo>
                  <a:pt x="1707" y="1684"/>
                </a:lnTo>
                <a:lnTo>
                  <a:pt x="1707" y="1644"/>
                </a:lnTo>
                <a:lnTo>
                  <a:pt x="1765" y="1644"/>
                </a:lnTo>
                <a:lnTo>
                  <a:pt x="1765" y="1684"/>
                </a:lnTo>
                <a:lnTo>
                  <a:pt x="1821" y="1684"/>
                </a:lnTo>
                <a:lnTo>
                  <a:pt x="1821" y="1902"/>
                </a:lnTo>
                <a:lnTo>
                  <a:pt x="1878" y="1902"/>
                </a:lnTo>
                <a:lnTo>
                  <a:pt x="1878" y="1939"/>
                </a:lnTo>
                <a:lnTo>
                  <a:pt x="1935" y="1939"/>
                </a:lnTo>
                <a:lnTo>
                  <a:pt x="1935" y="1959"/>
                </a:lnTo>
                <a:lnTo>
                  <a:pt x="1992" y="1959"/>
                </a:lnTo>
                <a:lnTo>
                  <a:pt x="1992" y="2002"/>
                </a:lnTo>
                <a:lnTo>
                  <a:pt x="2049" y="2002"/>
                </a:lnTo>
                <a:lnTo>
                  <a:pt x="2049" y="1959"/>
                </a:lnTo>
                <a:lnTo>
                  <a:pt x="2106" y="1959"/>
                </a:lnTo>
                <a:lnTo>
                  <a:pt x="2106" y="2103"/>
                </a:lnTo>
                <a:lnTo>
                  <a:pt x="2163" y="2103"/>
                </a:lnTo>
                <a:lnTo>
                  <a:pt x="2163" y="2276"/>
                </a:lnTo>
                <a:lnTo>
                  <a:pt x="2220" y="2276"/>
                </a:lnTo>
                <a:lnTo>
                  <a:pt x="2220" y="2198"/>
                </a:lnTo>
                <a:lnTo>
                  <a:pt x="2277" y="2198"/>
                </a:lnTo>
                <a:lnTo>
                  <a:pt x="2277" y="2276"/>
                </a:lnTo>
                <a:lnTo>
                  <a:pt x="2334" y="2276"/>
                </a:lnTo>
                <a:lnTo>
                  <a:pt x="2334" y="2428"/>
                </a:lnTo>
                <a:lnTo>
                  <a:pt x="2390" y="2428"/>
                </a:lnTo>
                <a:lnTo>
                  <a:pt x="2390" y="2371"/>
                </a:lnTo>
                <a:lnTo>
                  <a:pt x="2447" y="2371"/>
                </a:lnTo>
                <a:lnTo>
                  <a:pt x="2447" y="2571"/>
                </a:lnTo>
                <a:lnTo>
                  <a:pt x="2504" y="2571"/>
                </a:lnTo>
                <a:lnTo>
                  <a:pt x="2504" y="2789"/>
                </a:lnTo>
                <a:lnTo>
                  <a:pt x="2561" y="2789"/>
                </a:lnTo>
                <a:lnTo>
                  <a:pt x="2561" y="2571"/>
                </a:lnTo>
                <a:lnTo>
                  <a:pt x="2618" y="2571"/>
                </a:lnTo>
                <a:lnTo>
                  <a:pt x="2618" y="2789"/>
                </a:lnTo>
                <a:lnTo>
                  <a:pt x="2675" y="2789"/>
                </a:lnTo>
                <a:lnTo>
                  <a:pt x="2675" y="2667"/>
                </a:lnTo>
                <a:lnTo>
                  <a:pt x="2732" y="2667"/>
                </a:lnTo>
                <a:moveTo>
                  <a:pt x="2789" y="2571"/>
                </a:moveTo>
                <a:lnTo>
                  <a:pt x="2846" y="2571"/>
                </a:lnTo>
                <a:lnTo>
                  <a:pt x="2846" y="2962"/>
                </a:lnTo>
                <a:lnTo>
                  <a:pt x="2903" y="2962"/>
                </a:lnTo>
                <a:lnTo>
                  <a:pt x="2903" y="2494"/>
                </a:lnTo>
                <a:lnTo>
                  <a:pt x="2959" y="2494"/>
                </a:lnTo>
                <a:lnTo>
                  <a:pt x="2959" y="3258"/>
                </a:lnTo>
                <a:lnTo>
                  <a:pt x="3016" y="3258"/>
                </a:lnTo>
                <a:lnTo>
                  <a:pt x="3073" y="3258"/>
                </a:lnTo>
                <a:moveTo>
                  <a:pt x="3301" y="3258"/>
                </a:moveTo>
                <a:lnTo>
                  <a:pt x="3358" y="3258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2" name="Freeform 156"/>
          <p:cNvSpPr/>
          <p:nvPr/>
        </p:nvSpPr>
        <p:spPr>
          <a:xfrm>
            <a:off x="727560" y="4990320"/>
            <a:ext cx="1086120" cy="1181880"/>
          </a:xfrm>
          <a:custGeom>
            <a:avLst/>
            <a:gdLst/>
            <a:ahLst/>
            <a:rect l="0" t="0" r="r" b="b"/>
            <a:pathLst>
              <a:path w="3017" h="3283">
                <a:moveTo>
                  <a:pt x="0" y="2517"/>
                </a:moveTo>
                <a:lnTo>
                  <a:pt x="57" y="2517"/>
                </a:lnTo>
                <a:lnTo>
                  <a:pt x="57" y="2073"/>
                </a:lnTo>
                <a:lnTo>
                  <a:pt x="114" y="2073"/>
                </a:lnTo>
                <a:lnTo>
                  <a:pt x="114" y="1535"/>
                </a:lnTo>
                <a:lnTo>
                  <a:pt x="171" y="1535"/>
                </a:lnTo>
                <a:lnTo>
                  <a:pt x="171" y="907"/>
                </a:lnTo>
                <a:lnTo>
                  <a:pt x="228" y="907"/>
                </a:lnTo>
                <a:lnTo>
                  <a:pt x="228" y="454"/>
                </a:lnTo>
                <a:lnTo>
                  <a:pt x="285" y="454"/>
                </a:lnTo>
                <a:lnTo>
                  <a:pt x="285" y="142"/>
                </a:lnTo>
                <a:lnTo>
                  <a:pt x="341" y="142"/>
                </a:lnTo>
                <a:lnTo>
                  <a:pt x="341" y="0"/>
                </a:lnTo>
                <a:lnTo>
                  <a:pt x="399" y="0"/>
                </a:lnTo>
                <a:lnTo>
                  <a:pt x="399" y="123"/>
                </a:lnTo>
                <a:lnTo>
                  <a:pt x="455" y="123"/>
                </a:lnTo>
                <a:lnTo>
                  <a:pt x="455" y="429"/>
                </a:lnTo>
                <a:lnTo>
                  <a:pt x="513" y="429"/>
                </a:lnTo>
                <a:lnTo>
                  <a:pt x="513" y="754"/>
                </a:lnTo>
                <a:lnTo>
                  <a:pt x="569" y="754"/>
                </a:lnTo>
                <a:lnTo>
                  <a:pt x="569" y="1000"/>
                </a:lnTo>
                <a:lnTo>
                  <a:pt x="626" y="1000"/>
                </a:lnTo>
                <a:lnTo>
                  <a:pt x="626" y="1038"/>
                </a:lnTo>
                <a:lnTo>
                  <a:pt x="683" y="1038"/>
                </a:lnTo>
                <a:lnTo>
                  <a:pt x="740" y="1038"/>
                </a:lnTo>
                <a:lnTo>
                  <a:pt x="740" y="1056"/>
                </a:lnTo>
                <a:lnTo>
                  <a:pt x="797" y="1056"/>
                </a:lnTo>
                <a:lnTo>
                  <a:pt x="797" y="1106"/>
                </a:lnTo>
                <a:lnTo>
                  <a:pt x="854" y="1106"/>
                </a:lnTo>
                <a:lnTo>
                  <a:pt x="854" y="1075"/>
                </a:lnTo>
                <a:lnTo>
                  <a:pt x="911" y="1075"/>
                </a:lnTo>
                <a:lnTo>
                  <a:pt x="911" y="1124"/>
                </a:lnTo>
                <a:lnTo>
                  <a:pt x="968" y="1124"/>
                </a:lnTo>
                <a:lnTo>
                  <a:pt x="968" y="1191"/>
                </a:lnTo>
                <a:lnTo>
                  <a:pt x="1024" y="1191"/>
                </a:lnTo>
                <a:lnTo>
                  <a:pt x="1024" y="1121"/>
                </a:lnTo>
                <a:lnTo>
                  <a:pt x="1082" y="1121"/>
                </a:lnTo>
                <a:lnTo>
                  <a:pt x="1082" y="1229"/>
                </a:lnTo>
                <a:lnTo>
                  <a:pt x="1138" y="1229"/>
                </a:lnTo>
                <a:lnTo>
                  <a:pt x="1138" y="1352"/>
                </a:lnTo>
                <a:lnTo>
                  <a:pt x="1195" y="1352"/>
                </a:lnTo>
                <a:lnTo>
                  <a:pt x="1195" y="1371"/>
                </a:lnTo>
                <a:lnTo>
                  <a:pt x="1252" y="1371"/>
                </a:lnTo>
                <a:lnTo>
                  <a:pt x="1252" y="1481"/>
                </a:lnTo>
                <a:lnTo>
                  <a:pt x="1309" y="1481"/>
                </a:lnTo>
                <a:lnTo>
                  <a:pt x="1309" y="1580"/>
                </a:lnTo>
                <a:lnTo>
                  <a:pt x="1366" y="1580"/>
                </a:lnTo>
                <a:lnTo>
                  <a:pt x="1366" y="1572"/>
                </a:lnTo>
                <a:lnTo>
                  <a:pt x="1423" y="1572"/>
                </a:lnTo>
                <a:lnTo>
                  <a:pt x="1423" y="1542"/>
                </a:lnTo>
                <a:lnTo>
                  <a:pt x="1480" y="1542"/>
                </a:lnTo>
                <a:lnTo>
                  <a:pt x="1480" y="1639"/>
                </a:lnTo>
                <a:lnTo>
                  <a:pt x="1537" y="1639"/>
                </a:lnTo>
                <a:lnTo>
                  <a:pt x="1537" y="2003"/>
                </a:lnTo>
                <a:lnTo>
                  <a:pt x="1593" y="2003"/>
                </a:lnTo>
                <a:lnTo>
                  <a:pt x="1593" y="1875"/>
                </a:lnTo>
                <a:lnTo>
                  <a:pt x="1651" y="1875"/>
                </a:lnTo>
                <a:lnTo>
                  <a:pt x="1651" y="1830"/>
                </a:lnTo>
                <a:lnTo>
                  <a:pt x="1707" y="1830"/>
                </a:lnTo>
                <a:lnTo>
                  <a:pt x="1707" y="2099"/>
                </a:lnTo>
                <a:lnTo>
                  <a:pt x="1764" y="2099"/>
                </a:lnTo>
                <a:lnTo>
                  <a:pt x="1764" y="2156"/>
                </a:lnTo>
                <a:lnTo>
                  <a:pt x="1821" y="2156"/>
                </a:lnTo>
                <a:lnTo>
                  <a:pt x="1821" y="2259"/>
                </a:lnTo>
                <a:lnTo>
                  <a:pt x="1878" y="2259"/>
                </a:lnTo>
                <a:lnTo>
                  <a:pt x="1878" y="2073"/>
                </a:lnTo>
                <a:lnTo>
                  <a:pt x="1935" y="2073"/>
                </a:lnTo>
                <a:lnTo>
                  <a:pt x="1935" y="2299"/>
                </a:lnTo>
                <a:lnTo>
                  <a:pt x="1992" y="2299"/>
                </a:lnTo>
                <a:lnTo>
                  <a:pt x="1992" y="2394"/>
                </a:lnTo>
                <a:lnTo>
                  <a:pt x="2049" y="2394"/>
                </a:lnTo>
                <a:lnTo>
                  <a:pt x="2049" y="2986"/>
                </a:lnTo>
                <a:lnTo>
                  <a:pt x="2106" y="2986"/>
                </a:lnTo>
                <a:lnTo>
                  <a:pt x="2106" y="2813"/>
                </a:lnTo>
                <a:lnTo>
                  <a:pt x="2163" y="2813"/>
                </a:lnTo>
                <a:lnTo>
                  <a:pt x="2163" y="2595"/>
                </a:lnTo>
                <a:lnTo>
                  <a:pt x="2220" y="2595"/>
                </a:lnTo>
                <a:lnTo>
                  <a:pt x="2220" y="2451"/>
                </a:lnTo>
                <a:lnTo>
                  <a:pt x="2276" y="2451"/>
                </a:lnTo>
                <a:lnTo>
                  <a:pt x="2276" y="2517"/>
                </a:lnTo>
                <a:lnTo>
                  <a:pt x="2333" y="2517"/>
                </a:lnTo>
                <a:lnTo>
                  <a:pt x="2333" y="2813"/>
                </a:lnTo>
                <a:lnTo>
                  <a:pt x="2390" y="2813"/>
                </a:lnTo>
                <a:lnTo>
                  <a:pt x="2390" y="3282"/>
                </a:lnTo>
                <a:lnTo>
                  <a:pt x="2447" y="3282"/>
                </a:lnTo>
                <a:lnTo>
                  <a:pt x="2504" y="3282"/>
                </a:lnTo>
                <a:lnTo>
                  <a:pt x="2561" y="3282"/>
                </a:lnTo>
                <a:moveTo>
                  <a:pt x="2618" y="2986"/>
                </a:moveTo>
                <a:lnTo>
                  <a:pt x="2675" y="2986"/>
                </a:lnTo>
                <a:lnTo>
                  <a:pt x="2675" y="3282"/>
                </a:lnTo>
                <a:lnTo>
                  <a:pt x="2732" y="3282"/>
                </a:lnTo>
                <a:moveTo>
                  <a:pt x="2902" y="3282"/>
                </a:moveTo>
                <a:lnTo>
                  <a:pt x="2959" y="3282"/>
                </a:lnTo>
                <a:lnTo>
                  <a:pt x="3016" y="328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3" name="Freeform 157"/>
          <p:cNvSpPr/>
          <p:nvPr/>
        </p:nvSpPr>
        <p:spPr>
          <a:xfrm>
            <a:off x="686520" y="4990680"/>
            <a:ext cx="1188720" cy="1181160"/>
          </a:xfrm>
          <a:custGeom>
            <a:avLst/>
            <a:gdLst/>
            <a:ahLst/>
            <a:rect l="0" t="0" r="r" b="b"/>
            <a:pathLst>
              <a:path w="3302" h="3281">
                <a:moveTo>
                  <a:pt x="0" y="3280"/>
                </a:moveTo>
                <a:lnTo>
                  <a:pt x="57" y="3280"/>
                </a:lnTo>
                <a:moveTo>
                  <a:pt x="114" y="2689"/>
                </a:moveTo>
                <a:lnTo>
                  <a:pt x="171" y="2689"/>
                </a:lnTo>
                <a:lnTo>
                  <a:pt x="171" y="2516"/>
                </a:lnTo>
                <a:lnTo>
                  <a:pt x="228" y="2516"/>
                </a:lnTo>
                <a:lnTo>
                  <a:pt x="228" y="1548"/>
                </a:lnTo>
                <a:lnTo>
                  <a:pt x="285" y="1548"/>
                </a:lnTo>
                <a:lnTo>
                  <a:pt x="285" y="1015"/>
                </a:lnTo>
                <a:lnTo>
                  <a:pt x="341" y="1015"/>
                </a:lnTo>
                <a:lnTo>
                  <a:pt x="341" y="494"/>
                </a:lnTo>
                <a:lnTo>
                  <a:pt x="399" y="494"/>
                </a:lnTo>
                <a:lnTo>
                  <a:pt x="399" y="130"/>
                </a:lnTo>
                <a:lnTo>
                  <a:pt x="455" y="130"/>
                </a:lnTo>
                <a:lnTo>
                  <a:pt x="455" y="0"/>
                </a:lnTo>
                <a:lnTo>
                  <a:pt x="512" y="0"/>
                </a:lnTo>
                <a:lnTo>
                  <a:pt x="512" y="113"/>
                </a:lnTo>
                <a:lnTo>
                  <a:pt x="569" y="113"/>
                </a:lnTo>
                <a:lnTo>
                  <a:pt x="569" y="397"/>
                </a:lnTo>
                <a:lnTo>
                  <a:pt x="626" y="397"/>
                </a:lnTo>
                <a:lnTo>
                  <a:pt x="626" y="830"/>
                </a:lnTo>
                <a:lnTo>
                  <a:pt x="683" y="830"/>
                </a:lnTo>
                <a:lnTo>
                  <a:pt x="683" y="1007"/>
                </a:lnTo>
                <a:lnTo>
                  <a:pt x="740" y="1007"/>
                </a:lnTo>
                <a:lnTo>
                  <a:pt x="740" y="1064"/>
                </a:lnTo>
                <a:lnTo>
                  <a:pt x="797" y="1064"/>
                </a:lnTo>
                <a:lnTo>
                  <a:pt x="797" y="1101"/>
                </a:lnTo>
                <a:lnTo>
                  <a:pt x="854" y="1101"/>
                </a:lnTo>
                <a:lnTo>
                  <a:pt x="854" y="1117"/>
                </a:lnTo>
                <a:lnTo>
                  <a:pt x="911" y="1117"/>
                </a:lnTo>
                <a:lnTo>
                  <a:pt x="911" y="1096"/>
                </a:lnTo>
                <a:lnTo>
                  <a:pt x="968" y="1096"/>
                </a:lnTo>
                <a:lnTo>
                  <a:pt x="968" y="1055"/>
                </a:lnTo>
                <a:lnTo>
                  <a:pt x="1025" y="1055"/>
                </a:lnTo>
                <a:lnTo>
                  <a:pt x="1025" y="1126"/>
                </a:lnTo>
                <a:lnTo>
                  <a:pt x="1082" y="1126"/>
                </a:lnTo>
                <a:lnTo>
                  <a:pt x="1082" y="1178"/>
                </a:lnTo>
                <a:lnTo>
                  <a:pt x="1138" y="1178"/>
                </a:lnTo>
                <a:lnTo>
                  <a:pt x="1138" y="1171"/>
                </a:lnTo>
                <a:lnTo>
                  <a:pt x="1196" y="1171"/>
                </a:lnTo>
                <a:lnTo>
                  <a:pt x="1196" y="1193"/>
                </a:lnTo>
                <a:lnTo>
                  <a:pt x="1252" y="1193"/>
                </a:lnTo>
                <a:lnTo>
                  <a:pt x="1252" y="1184"/>
                </a:lnTo>
                <a:lnTo>
                  <a:pt x="1309" y="1184"/>
                </a:lnTo>
                <a:lnTo>
                  <a:pt x="1309" y="1283"/>
                </a:lnTo>
                <a:lnTo>
                  <a:pt x="1366" y="1283"/>
                </a:lnTo>
                <a:lnTo>
                  <a:pt x="1366" y="1438"/>
                </a:lnTo>
                <a:lnTo>
                  <a:pt x="1423" y="1438"/>
                </a:lnTo>
                <a:lnTo>
                  <a:pt x="1423" y="1462"/>
                </a:lnTo>
                <a:lnTo>
                  <a:pt x="1480" y="1462"/>
                </a:lnTo>
                <a:lnTo>
                  <a:pt x="1480" y="1493"/>
                </a:lnTo>
                <a:lnTo>
                  <a:pt x="1537" y="1493"/>
                </a:lnTo>
                <a:lnTo>
                  <a:pt x="1537" y="1534"/>
                </a:lnTo>
                <a:lnTo>
                  <a:pt x="1594" y="1534"/>
                </a:lnTo>
                <a:lnTo>
                  <a:pt x="1594" y="1629"/>
                </a:lnTo>
                <a:lnTo>
                  <a:pt x="1651" y="1629"/>
                </a:lnTo>
                <a:lnTo>
                  <a:pt x="1651" y="1751"/>
                </a:lnTo>
                <a:lnTo>
                  <a:pt x="1707" y="1751"/>
                </a:lnTo>
                <a:lnTo>
                  <a:pt x="1707" y="1728"/>
                </a:lnTo>
                <a:lnTo>
                  <a:pt x="1765" y="1728"/>
                </a:lnTo>
                <a:lnTo>
                  <a:pt x="1765" y="1859"/>
                </a:lnTo>
                <a:lnTo>
                  <a:pt x="1821" y="1859"/>
                </a:lnTo>
                <a:lnTo>
                  <a:pt x="1821" y="2002"/>
                </a:lnTo>
                <a:lnTo>
                  <a:pt x="1878" y="2002"/>
                </a:lnTo>
                <a:lnTo>
                  <a:pt x="1878" y="2024"/>
                </a:lnTo>
                <a:lnTo>
                  <a:pt x="1935" y="2024"/>
                </a:lnTo>
                <a:lnTo>
                  <a:pt x="1935" y="2186"/>
                </a:lnTo>
                <a:lnTo>
                  <a:pt x="1992" y="2186"/>
                </a:lnTo>
                <a:lnTo>
                  <a:pt x="1992" y="2257"/>
                </a:lnTo>
                <a:lnTo>
                  <a:pt x="2049" y="2257"/>
                </a:lnTo>
                <a:lnTo>
                  <a:pt x="2106" y="2257"/>
                </a:lnTo>
                <a:lnTo>
                  <a:pt x="2106" y="2450"/>
                </a:lnTo>
                <a:lnTo>
                  <a:pt x="2163" y="2450"/>
                </a:lnTo>
                <a:lnTo>
                  <a:pt x="2163" y="2516"/>
                </a:lnTo>
                <a:lnTo>
                  <a:pt x="2220" y="2516"/>
                </a:lnTo>
                <a:lnTo>
                  <a:pt x="2220" y="2393"/>
                </a:lnTo>
                <a:lnTo>
                  <a:pt x="2277" y="2393"/>
                </a:lnTo>
                <a:lnTo>
                  <a:pt x="2277" y="2984"/>
                </a:lnTo>
                <a:lnTo>
                  <a:pt x="2334" y="2984"/>
                </a:lnTo>
                <a:lnTo>
                  <a:pt x="2334" y="2593"/>
                </a:lnTo>
                <a:lnTo>
                  <a:pt x="2390" y="2593"/>
                </a:lnTo>
                <a:lnTo>
                  <a:pt x="2390" y="2811"/>
                </a:lnTo>
                <a:lnTo>
                  <a:pt x="2447" y="2811"/>
                </a:lnTo>
                <a:lnTo>
                  <a:pt x="2504" y="2811"/>
                </a:lnTo>
                <a:lnTo>
                  <a:pt x="2504" y="2593"/>
                </a:lnTo>
                <a:lnTo>
                  <a:pt x="2561" y="2593"/>
                </a:lnTo>
                <a:lnTo>
                  <a:pt x="2561" y="3280"/>
                </a:lnTo>
                <a:lnTo>
                  <a:pt x="2618" y="3280"/>
                </a:lnTo>
                <a:lnTo>
                  <a:pt x="2618" y="2811"/>
                </a:lnTo>
                <a:lnTo>
                  <a:pt x="2675" y="2811"/>
                </a:lnTo>
                <a:lnTo>
                  <a:pt x="2675" y="2984"/>
                </a:lnTo>
                <a:lnTo>
                  <a:pt x="2732" y="2984"/>
                </a:lnTo>
                <a:lnTo>
                  <a:pt x="2732" y="3280"/>
                </a:lnTo>
                <a:lnTo>
                  <a:pt x="2789" y="3280"/>
                </a:lnTo>
                <a:lnTo>
                  <a:pt x="2846" y="3280"/>
                </a:lnTo>
                <a:lnTo>
                  <a:pt x="2903" y="3280"/>
                </a:lnTo>
                <a:lnTo>
                  <a:pt x="2959" y="3280"/>
                </a:lnTo>
                <a:moveTo>
                  <a:pt x="3187" y="3280"/>
                </a:moveTo>
                <a:lnTo>
                  <a:pt x="3244" y="3280"/>
                </a:lnTo>
                <a:lnTo>
                  <a:pt x="3301" y="3280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4" name="Freeform 158"/>
          <p:cNvSpPr/>
          <p:nvPr/>
        </p:nvSpPr>
        <p:spPr>
          <a:xfrm>
            <a:off x="727560" y="4989960"/>
            <a:ext cx="1147680" cy="1182240"/>
          </a:xfrm>
          <a:custGeom>
            <a:avLst/>
            <a:gdLst/>
            <a:ahLst/>
            <a:rect l="0" t="0" r="r" b="b"/>
            <a:pathLst>
              <a:path w="3188" h="3284">
                <a:moveTo>
                  <a:pt x="0" y="3283"/>
                </a:moveTo>
                <a:lnTo>
                  <a:pt x="57" y="3283"/>
                </a:lnTo>
                <a:lnTo>
                  <a:pt x="57" y="2301"/>
                </a:lnTo>
                <a:lnTo>
                  <a:pt x="114" y="2301"/>
                </a:lnTo>
                <a:lnTo>
                  <a:pt x="114" y="1574"/>
                </a:lnTo>
                <a:lnTo>
                  <a:pt x="171" y="1574"/>
                </a:lnTo>
                <a:lnTo>
                  <a:pt x="171" y="991"/>
                </a:lnTo>
                <a:lnTo>
                  <a:pt x="228" y="991"/>
                </a:lnTo>
                <a:lnTo>
                  <a:pt x="228" y="450"/>
                </a:lnTo>
                <a:lnTo>
                  <a:pt x="285" y="450"/>
                </a:lnTo>
                <a:lnTo>
                  <a:pt x="285" y="109"/>
                </a:lnTo>
                <a:lnTo>
                  <a:pt x="341" y="109"/>
                </a:lnTo>
                <a:lnTo>
                  <a:pt x="341" y="0"/>
                </a:lnTo>
                <a:lnTo>
                  <a:pt x="398" y="0"/>
                </a:lnTo>
                <a:lnTo>
                  <a:pt x="398" y="117"/>
                </a:lnTo>
                <a:lnTo>
                  <a:pt x="455" y="117"/>
                </a:lnTo>
                <a:lnTo>
                  <a:pt x="455" y="431"/>
                </a:lnTo>
                <a:lnTo>
                  <a:pt x="513" y="431"/>
                </a:lnTo>
                <a:lnTo>
                  <a:pt x="513" y="771"/>
                </a:lnTo>
                <a:lnTo>
                  <a:pt x="569" y="771"/>
                </a:lnTo>
                <a:lnTo>
                  <a:pt x="569" y="987"/>
                </a:lnTo>
                <a:lnTo>
                  <a:pt x="626" y="987"/>
                </a:lnTo>
                <a:lnTo>
                  <a:pt x="626" y="1042"/>
                </a:lnTo>
                <a:lnTo>
                  <a:pt x="683" y="1042"/>
                </a:lnTo>
                <a:lnTo>
                  <a:pt x="683" y="1056"/>
                </a:lnTo>
                <a:lnTo>
                  <a:pt x="740" y="1056"/>
                </a:lnTo>
                <a:lnTo>
                  <a:pt x="740" y="1058"/>
                </a:lnTo>
                <a:lnTo>
                  <a:pt x="797" y="1058"/>
                </a:lnTo>
                <a:lnTo>
                  <a:pt x="797" y="1033"/>
                </a:lnTo>
                <a:lnTo>
                  <a:pt x="854" y="1033"/>
                </a:lnTo>
                <a:lnTo>
                  <a:pt x="854" y="1115"/>
                </a:lnTo>
                <a:lnTo>
                  <a:pt x="911" y="1115"/>
                </a:lnTo>
                <a:lnTo>
                  <a:pt x="911" y="1117"/>
                </a:lnTo>
                <a:lnTo>
                  <a:pt x="968" y="1117"/>
                </a:lnTo>
                <a:lnTo>
                  <a:pt x="968" y="1145"/>
                </a:lnTo>
                <a:lnTo>
                  <a:pt x="1024" y="1145"/>
                </a:lnTo>
                <a:lnTo>
                  <a:pt x="1024" y="1222"/>
                </a:lnTo>
                <a:lnTo>
                  <a:pt x="1082" y="1222"/>
                </a:lnTo>
                <a:lnTo>
                  <a:pt x="1082" y="1286"/>
                </a:lnTo>
                <a:lnTo>
                  <a:pt x="1138" y="1286"/>
                </a:lnTo>
                <a:lnTo>
                  <a:pt x="1138" y="1354"/>
                </a:lnTo>
                <a:lnTo>
                  <a:pt x="1195" y="1354"/>
                </a:lnTo>
                <a:lnTo>
                  <a:pt x="1195" y="1403"/>
                </a:lnTo>
                <a:lnTo>
                  <a:pt x="1252" y="1403"/>
                </a:lnTo>
                <a:lnTo>
                  <a:pt x="1252" y="1453"/>
                </a:lnTo>
                <a:lnTo>
                  <a:pt x="1309" y="1453"/>
                </a:lnTo>
                <a:lnTo>
                  <a:pt x="1309" y="1574"/>
                </a:lnTo>
                <a:lnTo>
                  <a:pt x="1366" y="1574"/>
                </a:lnTo>
                <a:lnTo>
                  <a:pt x="1366" y="1689"/>
                </a:lnTo>
                <a:lnTo>
                  <a:pt x="1423" y="1689"/>
                </a:lnTo>
                <a:lnTo>
                  <a:pt x="1423" y="1754"/>
                </a:lnTo>
                <a:lnTo>
                  <a:pt x="1480" y="1754"/>
                </a:lnTo>
                <a:lnTo>
                  <a:pt x="1480" y="1720"/>
                </a:lnTo>
                <a:lnTo>
                  <a:pt x="1537" y="1720"/>
                </a:lnTo>
                <a:lnTo>
                  <a:pt x="1537" y="1927"/>
                </a:lnTo>
                <a:lnTo>
                  <a:pt x="1593" y="1927"/>
                </a:lnTo>
                <a:lnTo>
                  <a:pt x="1593" y="2027"/>
                </a:lnTo>
                <a:lnTo>
                  <a:pt x="1651" y="2027"/>
                </a:lnTo>
                <a:lnTo>
                  <a:pt x="1651" y="2050"/>
                </a:lnTo>
                <a:lnTo>
                  <a:pt x="1707" y="2050"/>
                </a:lnTo>
                <a:lnTo>
                  <a:pt x="1707" y="2100"/>
                </a:lnTo>
                <a:lnTo>
                  <a:pt x="1764" y="2100"/>
                </a:lnTo>
                <a:lnTo>
                  <a:pt x="1764" y="2301"/>
                </a:lnTo>
                <a:lnTo>
                  <a:pt x="1821" y="2301"/>
                </a:lnTo>
                <a:lnTo>
                  <a:pt x="1821" y="2260"/>
                </a:lnTo>
                <a:lnTo>
                  <a:pt x="1878" y="2260"/>
                </a:lnTo>
                <a:lnTo>
                  <a:pt x="1878" y="2453"/>
                </a:lnTo>
                <a:lnTo>
                  <a:pt x="1935" y="2453"/>
                </a:lnTo>
                <a:lnTo>
                  <a:pt x="1992" y="2453"/>
                </a:lnTo>
                <a:lnTo>
                  <a:pt x="1992" y="2596"/>
                </a:lnTo>
                <a:lnTo>
                  <a:pt x="2049" y="2596"/>
                </a:lnTo>
                <a:lnTo>
                  <a:pt x="2049" y="2814"/>
                </a:lnTo>
                <a:lnTo>
                  <a:pt x="2106" y="2814"/>
                </a:lnTo>
                <a:lnTo>
                  <a:pt x="2106" y="2396"/>
                </a:lnTo>
                <a:lnTo>
                  <a:pt x="2163" y="2396"/>
                </a:lnTo>
                <a:lnTo>
                  <a:pt x="2163" y="2987"/>
                </a:lnTo>
                <a:lnTo>
                  <a:pt x="2220" y="2987"/>
                </a:lnTo>
                <a:lnTo>
                  <a:pt x="2220" y="2692"/>
                </a:lnTo>
                <a:lnTo>
                  <a:pt x="2276" y="2692"/>
                </a:lnTo>
                <a:lnTo>
                  <a:pt x="2276" y="2987"/>
                </a:lnTo>
                <a:lnTo>
                  <a:pt x="2333" y="2987"/>
                </a:lnTo>
                <a:lnTo>
                  <a:pt x="2390" y="2987"/>
                </a:lnTo>
                <a:moveTo>
                  <a:pt x="2447" y="2987"/>
                </a:moveTo>
                <a:lnTo>
                  <a:pt x="2504" y="2987"/>
                </a:lnTo>
                <a:moveTo>
                  <a:pt x="2561" y="3283"/>
                </a:moveTo>
                <a:lnTo>
                  <a:pt x="2618" y="3283"/>
                </a:lnTo>
                <a:moveTo>
                  <a:pt x="2732" y="3283"/>
                </a:moveTo>
                <a:lnTo>
                  <a:pt x="2789" y="3283"/>
                </a:lnTo>
                <a:moveTo>
                  <a:pt x="3130" y="3283"/>
                </a:moveTo>
                <a:lnTo>
                  <a:pt x="3187" y="3283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5" name="Freeform 159"/>
          <p:cNvSpPr/>
          <p:nvPr/>
        </p:nvSpPr>
        <p:spPr>
          <a:xfrm>
            <a:off x="727560" y="4984200"/>
            <a:ext cx="1024560" cy="1188000"/>
          </a:xfrm>
          <a:custGeom>
            <a:avLst/>
            <a:gdLst/>
            <a:ahLst/>
            <a:rect l="0" t="0" r="r" b="b"/>
            <a:pathLst>
              <a:path w="2846" h="3300">
                <a:moveTo>
                  <a:pt x="0" y="2707"/>
                </a:moveTo>
                <a:lnTo>
                  <a:pt x="57" y="2707"/>
                </a:lnTo>
                <a:lnTo>
                  <a:pt x="57" y="2612"/>
                </a:lnTo>
                <a:lnTo>
                  <a:pt x="114" y="2612"/>
                </a:lnTo>
                <a:lnTo>
                  <a:pt x="114" y="1567"/>
                </a:lnTo>
                <a:lnTo>
                  <a:pt x="171" y="1567"/>
                </a:lnTo>
                <a:lnTo>
                  <a:pt x="171" y="1036"/>
                </a:lnTo>
                <a:lnTo>
                  <a:pt x="228" y="1036"/>
                </a:lnTo>
                <a:lnTo>
                  <a:pt x="228" y="488"/>
                </a:lnTo>
                <a:lnTo>
                  <a:pt x="285" y="488"/>
                </a:lnTo>
                <a:lnTo>
                  <a:pt x="285" y="117"/>
                </a:lnTo>
                <a:lnTo>
                  <a:pt x="342" y="117"/>
                </a:lnTo>
                <a:lnTo>
                  <a:pt x="342" y="0"/>
                </a:lnTo>
                <a:lnTo>
                  <a:pt x="399" y="0"/>
                </a:lnTo>
                <a:lnTo>
                  <a:pt x="399" y="140"/>
                </a:lnTo>
                <a:lnTo>
                  <a:pt x="455" y="140"/>
                </a:lnTo>
                <a:lnTo>
                  <a:pt x="455" y="450"/>
                </a:lnTo>
                <a:lnTo>
                  <a:pt x="513" y="450"/>
                </a:lnTo>
                <a:lnTo>
                  <a:pt x="513" y="844"/>
                </a:lnTo>
                <a:lnTo>
                  <a:pt x="569" y="844"/>
                </a:lnTo>
                <a:lnTo>
                  <a:pt x="569" y="990"/>
                </a:lnTo>
                <a:lnTo>
                  <a:pt x="626" y="990"/>
                </a:lnTo>
                <a:lnTo>
                  <a:pt x="626" y="1030"/>
                </a:lnTo>
                <a:lnTo>
                  <a:pt x="683" y="1030"/>
                </a:lnTo>
                <a:lnTo>
                  <a:pt x="683" y="1100"/>
                </a:lnTo>
                <a:lnTo>
                  <a:pt x="740" y="1100"/>
                </a:lnTo>
                <a:lnTo>
                  <a:pt x="740" y="1152"/>
                </a:lnTo>
                <a:lnTo>
                  <a:pt x="797" y="1152"/>
                </a:lnTo>
                <a:lnTo>
                  <a:pt x="797" y="1095"/>
                </a:lnTo>
                <a:lnTo>
                  <a:pt x="854" y="1095"/>
                </a:lnTo>
                <a:lnTo>
                  <a:pt x="911" y="1095"/>
                </a:lnTo>
                <a:lnTo>
                  <a:pt x="911" y="1107"/>
                </a:lnTo>
                <a:lnTo>
                  <a:pt x="968" y="1107"/>
                </a:lnTo>
                <a:lnTo>
                  <a:pt x="968" y="1203"/>
                </a:lnTo>
                <a:lnTo>
                  <a:pt x="1024" y="1203"/>
                </a:lnTo>
                <a:lnTo>
                  <a:pt x="1024" y="1152"/>
                </a:lnTo>
                <a:lnTo>
                  <a:pt x="1082" y="1152"/>
                </a:lnTo>
                <a:lnTo>
                  <a:pt x="1082" y="1238"/>
                </a:lnTo>
                <a:lnTo>
                  <a:pt x="1138" y="1238"/>
                </a:lnTo>
                <a:lnTo>
                  <a:pt x="1138" y="1384"/>
                </a:lnTo>
                <a:lnTo>
                  <a:pt x="1195" y="1384"/>
                </a:lnTo>
                <a:lnTo>
                  <a:pt x="1195" y="1403"/>
                </a:lnTo>
                <a:lnTo>
                  <a:pt x="1252" y="1403"/>
                </a:lnTo>
                <a:lnTo>
                  <a:pt x="1252" y="1446"/>
                </a:lnTo>
                <a:lnTo>
                  <a:pt x="1309" y="1446"/>
                </a:lnTo>
                <a:lnTo>
                  <a:pt x="1309" y="1552"/>
                </a:lnTo>
                <a:lnTo>
                  <a:pt x="1366" y="1552"/>
                </a:lnTo>
                <a:lnTo>
                  <a:pt x="1366" y="1704"/>
                </a:lnTo>
                <a:lnTo>
                  <a:pt x="1423" y="1704"/>
                </a:lnTo>
                <a:lnTo>
                  <a:pt x="1423" y="1909"/>
                </a:lnTo>
                <a:lnTo>
                  <a:pt x="1480" y="1909"/>
                </a:lnTo>
                <a:lnTo>
                  <a:pt x="1480" y="1893"/>
                </a:lnTo>
                <a:lnTo>
                  <a:pt x="1537" y="1893"/>
                </a:lnTo>
                <a:lnTo>
                  <a:pt x="1537" y="1848"/>
                </a:lnTo>
                <a:lnTo>
                  <a:pt x="1593" y="1848"/>
                </a:lnTo>
                <a:lnTo>
                  <a:pt x="1593" y="1877"/>
                </a:lnTo>
                <a:lnTo>
                  <a:pt x="1651" y="1877"/>
                </a:lnTo>
                <a:lnTo>
                  <a:pt x="1651" y="2021"/>
                </a:lnTo>
                <a:lnTo>
                  <a:pt x="1707" y="2021"/>
                </a:lnTo>
                <a:lnTo>
                  <a:pt x="1707" y="2066"/>
                </a:lnTo>
                <a:lnTo>
                  <a:pt x="1764" y="2066"/>
                </a:lnTo>
                <a:lnTo>
                  <a:pt x="1764" y="2173"/>
                </a:lnTo>
                <a:lnTo>
                  <a:pt x="1821" y="2173"/>
                </a:lnTo>
                <a:lnTo>
                  <a:pt x="1821" y="2534"/>
                </a:lnTo>
                <a:lnTo>
                  <a:pt x="1878" y="2534"/>
                </a:lnTo>
                <a:lnTo>
                  <a:pt x="1878" y="2276"/>
                </a:lnTo>
                <a:lnTo>
                  <a:pt x="1935" y="2276"/>
                </a:lnTo>
                <a:lnTo>
                  <a:pt x="1935" y="2534"/>
                </a:lnTo>
                <a:lnTo>
                  <a:pt x="1992" y="2534"/>
                </a:lnTo>
                <a:lnTo>
                  <a:pt x="1992" y="2707"/>
                </a:lnTo>
                <a:lnTo>
                  <a:pt x="2049" y="2707"/>
                </a:lnTo>
                <a:lnTo>
                  <a:pt x="2049" y="2612"/>
                </a:lnTo>
                <a:lnTo>
                  <a:pt x="2106" y="2612"/>
                </a:lnTo>
                <a:lnTo>
                  <a:pt x="2106" y="2830"/>
                </a:lnTo>
                <a:lnTo>
                  <a:pt x="2163" y="2830"/>
                </a:lnTo>
                <a:lnTo>
                  <a:pt x="2163" y="2707"/>
                </a:lnTo>
                <a:lnTo>
                  <a:pt x="2220" y="2707"/>
                </a:lnTo>
                <a:lnTo>
                  <a:pt x="2220" y="3003"/>
                </a:lnTo>
                <a:lnTo>
                  <a:pt x="2276" y="3003"/>
                </a:lnTo>
                <a:lnTo>
                  <a:pt x="2276" y="3299"/>
                </a:lnTo>
                <a:lnTo>
                  <a:pt x="2333" y="3299"/>
                </a:lnTo>
                <a:lnTo>
                  <a:pt x="2333" y="2830"/>
                </a:lnTo>
                <a:lnTo>
                  <a:pt x="2390" y="2830"/>
                </a:lnTo>
                <a:lnTo>
                  <a:pt x="2390" y="3299"/>
                </a:lnTo>
                <a:lnTo>
                  <a:pt x="2447" y="3299"/>
                </a:lnTo>
                <a:lnTo>
                  <a:pt x="2447" y="3003"/>
                </a:lnTo>
                <a:lnTo>
                  <a:pt x="2504" y="3003"/>
                </a:lnTo>
                <a:lnTo>
                  <a:pt x="2504" y="2830"/>
                </a:lnTo>
                <a:lnTo>
                  <a:pt x="2561" y="2830"/>
                </a:lnTo>
                <a:moveTo>
                  <a:pt x="2789" y="3299"/>
                </a:moveTo>
                <a:lnTo>
                  <a:pt x="2845" y="3299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6" name="Freeform 160"/>
          <p:cNvSpPr/>
          <p:nvPr/>
        </p:nvSpPr>
        <p:spPr>
          <a:xfrm>
            <a:off x="727560" y="4986000"/>
            <a:ext cx="881280" cy="1186200"/>
          </a:xfrm>
          <a:custGeom>
            <a:avLst/>
            <a:gdLst/>
            <a:ahLst/>
            <a:rect l="0" t="0" r="r" b="b"/>
            <a:pathLst>
              <a:path w="2448" h="3295">
                <a:moveTo>
                  <a:pt x="0" y="2607"/>
                </a:moveTo>
                <a:lnTo>
                  <a:pt x="57" y="2607"/>
                </a:lnTo>
                <a:lnTo>
                  <a:pt x="57" y="2998"/>
                </a:lnTo>
                <a:lnTo>
                  <a:pt x="114" y="2998"/>
                </a:lnTo>
                <a:lnTo>
                  <a:pt x="114" y="1651"/>
                </a:lnTo>
                <a:lnTo>
                  <a:pt x="171" y="1651"/>
                </a:lnTo>
                <a:lnTo>
                  <a:pt x="171" y="1030"/>
                </a:lnTo>
                <a:lnTo>
                  <a:pt x="228" y="1030"/>
                </a:lnTo>
                <a:lnTo>
                  <a:pt x="228" y="519"/>
                </a:lnTo>
                <a:lnTo>
                  <a:pt x="285" y="519"/>
                </a:lnTo>
                <a:lnTo>
                  <a:pt x="285" y="129"/>
                </a:lnTo>
                <a:lnTo>
                  <a:pt x="342" y="129"/>
                </a:lnTo>
                <a:lnTo>
                  <a:pt x="342" y="0"/>
                </a:lnTo>
                <a:lnTo>
                  <a:pt x="399" y="0"/>
                </a:lnTo>
                <a:lnTo>
                  <a:pt x="399" y="116"/>
                </a:lnTo>
                <a:lnTo>
                  <a:pt x="455" y="116"/>
                </a:lnTo>
                <a:lnTo>
                  <a:pt x="455" y="430"/>
                </a:lnTo>
                <a:lnTo>
                  <a:pt x="513" y="430"/>
                </a:lnTo>
                <a:lnTo>
                  <a:pt x="513" y="712"/>
                </a:lnTo>
                <a:lnTo>
                  <a:pt x="569" y="712"/>
                </a:lnTo>
                <a:lnTo>
                  <a:pt x="569" y="915"/>
                </a:lnTo>
                <a:lnTo>
                  <a:pt x="626" y="915"/>
                </a:lnTo>
                <a:lnTo>
                  <a:pt x="626" y="983"/>
                </a:lnTo>
                <a:lnTo>
                  <a:pt x="683" y="983"/>
                </a:lnTo>
                <a:lnTo>
                  <a:pt x="683" y="1000"/>
                </a:lnTo>
                <a:lnTo>
                  <a:pt x="740" y="1000"/>
                </a:lnTo>
                <a:lnTo>
                  <a:pt x="740" y="998"/>
                </a:lnTo>
                <a:lnTo>
                  <a:pt x="797" y="998"/>
                </a:lnTo>
                <a:lnTo>
                  <a:pt x="797" y="1050"/>
                </a:lnTo>
                <a:lnTo>
                  <a:pt x="854" y="1050"/>
                </a:lnTo>
                <a:lnTo>
                  <a:pt x="854" y="1123"/>
                </a:lnTo>
                <a:lnTo>
                  <a:pt x="911" y="1123"/>
                </a:lnTo>
                <a:lnTo>
                  <a:pt x="968" y="1123"/>
                </a:lnTo>
                <a:lnTo>
                  <a:pt x="968" y="1194"/>
                </a:lnTo>
                <a:lnTo>
                  <a:pt x="1024" y="1194"/>
                </a:lnTo>
                <a:lnTo>
                  <a:pt x="1024" y="1191"/>
                </a:lnTo>
                <a:lnTo>
                  <a:pt x="1082" y="1191"/>
                </a:lnTo>
                <a:lnTo>
                  <a:pt x="1082" y="1398"/>
                </a:lnTo>
                <a:lnTo>
                  <a:pt x="1138" y="1398"/>
                </a:lnTo>
                <a:lnTo>
                  <a:pt x="1138" y="1408"/>
                </a:lnTo>
                <a:lnTo>
                  <a:pt x="1195" y="1408"/>
                </a:lnTo>
                <a:lnTo>
                  <a:pt x="1195" y="1463"/>
                </a:lnTo>
                <a:lnTo>
                  <a:pt x="1252" y="1463"/>
                </a:lnTo>
                <a:lnTo>
                  <a:pt x="1252" y="1660"/>
                </a:lnTo>
                <a:lnTo>
                  <a:pt x="1309" y="1660"/>
                </a:lnTo>
                <a:lnTo>
                  <a:pt x="1309" y="1670"/>
                </a:lnTo>
                <a:lnTo>
                  <a:pt x="1366" y="1670"/>
                </a:lnTo>
                <a:lnTo>
                  <a:pt x="1366" y="1720"/>
                </a:lnTo>
                <a:lnTo>
                  <a:pt x="1423" y="1720"/>
                </a:lnTo>
                <a:lnTo>
                  <a:pt x="1423" y="1904"/>
                </a:lnTo>
                <a:lnTo>
                  <a:pt x="1480" y="1904"/>
                </a:lnTo>
                <a:lnTo>
                  <a:pt x="1537" y="1904"/>
                </a:lnTo>
                <a:lnTo>
                  <a:pt x="1537" y="2234"/>
                </a:lnTo>
                <a:lnTo>
                  <a:pt x="1593" y="2234"/>
                </a:lnTo>
                <a:lnTo>
                  <a:pt x="1593" y="2199"/>
                </a:lnTo>
                <a:lnTo>
                  <a:pt x="1651" y="2199"/>
                </a:lnTo>
                <a:lnTo>
                  <a:pt x="1651" y="2356"/>
                </a:lnTo>
                <a:lnTo>
                  <a:pt x="1707" y="2356"/>
                </a:lnTo>
                <a:lnTo>
                  <a:pt x="1707" y="2271"/>
                </a:lnTo>
                <a:lnTo>
                  <a:pt x="1764" y="2271"/>
                </a:lnTo>
                <a:lnTo>
                  <a:pt x="1764" y="2464"/>
                </a:lnTo>
                <a:lnTo>
                  <a:pt x="1821" y="2464"/>
                </a:lnTo>
                <a:lnTo>
                  <a:pt x="1878" y="2464"/>
                </a:lnTo>
                <a:lnTo>
                  <a:pt x="1878" y="2607"/>
                </a:lnTo>
                <a:lnTo>
                  <a:pt x="1935" y="2607"/>
                </a:lnTo>
                <a:lnTo>
                  <a:pt x="1935" y="2825"/>
                </a:lnTo>
                <a:lnTo>
                  <a:pt x="1992" y="2825"/>
                </a:lnTo>
                <a:lnTo>
                  <a:pt x="1992" y="2998"/>
                </a:lnTo>
                <a:lnTo>
                  <a:pt x="2049" y="2998"/>
                </a:lnTo>
                <a:lnTo>
                  <a:pt x="2049" y="2825"/>
                </a:lnTo>
                <a:lnTo>
                  <a:pt x="2106" y="2825"/>
                </a:lnTo>
                <a:lnTo>
                  <a:pt x="2163" y="2825"/>
                </a:lnTo>
                <a:lnTo>
                  <a:pt x="2163" y="3294"/>
                </a:lnTo>
                <a:lnTo>
                  <a:pt x="2220" y="3294"/>
                </a:lnTo>
                <a:lnTo>
                  <a:pt x="2276" y="3294"/>
                </a:lnTo>
                <a:moveTo>
                  <a:pt x="2333" y="3294"/>
                </a:moveTo>
                <a:lnTo>
                  <a:pt x="2390" y="3294"/>
                </a:lnTo>
                <a:lnTo>
                  <a:pt x="2447" y="329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7" name="Freeform 161"/>
          <p:cNvSpPr/>
          <p:nvPr/>
        </p:nvSpPr>
        <p:spPr>
          <a:xfrm>
            <a:off x="727560" y="4990680"/>
            <a:ext cx="1106640" cy="1181520"/>
          </a:xfrm>
          <a:custGeom>
            <a:avLst/>
            <a:gdLst/>
            <a:ahLst/>
            <a:rect l="0" t="0" r="r" b="b"/>
            <a:pathLst>
              <a:path w="3074" h="3282">
                <a:moveTo>
                  <a:pt x="0" y="3281"/>
                </a:moveTo>
                <a:lnTo>
                  <a:pt x="57" y="3281"/>
                </a:lnTo>
                <a:lnTo>
                  <a:pt x="57" y="2451"/>
                </a:lnTo>
                <a:lnTo>
                  <a:pt x="114" y="2451"/>
                </a:lnTo>
                <a:lnTo>
                  <a:pt x="114" y="1579"/>
                </a:lnTo>
                <a:lnTo>
                  <a:pt x="171" y="1579"/>
                </a:lnTo>
                <a:lnTo>
                  <a:pt x="171" y="966"/>
                </a:lnTo>
                <a:lnTo>
                  <a:pt x="228" y="966"/>
                </a:lnTo>
                <a:lnTo>
                  <a:pt x="228" y="476"/>
                </a:lnTo>
                <a:lnTo>
                  <a:pt x="285" y="476"/>
                </a:lnTo>
                <a:lnTo>
                  <a:pt x="285" y="108"/>
                </a:lnTo>
                <a:lnTo>
                  <a:pt x="341" y="108"/>
                </a:lnTo>
                <a:lnTo>
                  <a:pt x="341" y="0"/>
                </a:lnTo>
                <a:lnTo>
                  <a:pt x="398" y="0"/>
                </a:lnTo>
                <a:lnTo>
                  <a:pt x="398" y="121"/>
                </a:lnTo>
                <a:lnTo>
                  <a:pt x="455" y="121"/>
                </a:lnTo>
                <a:lnTo>
                  <a:pt x="455" y="405"/>
                </a:lnTo>
                <a:lnTo>
                  <a:pt x="513" y="405"/>
                </a:lnTo>
                <a:lnTo>
                  <a:pt x="513" y="720"/>
                </a:lnTo>
                <a:lnTo>
                  <a:pt x="569" y="720"/>
                </a:lnTo>
                <a:lnTo>
                  <a:pt x="569" y="874"/>
                </a:lnTo>
                <a:lnTo>
                  <a:pt x="626" y="874"/>
                </a:lnTo>
                <a:lnTo>
                  <a:pt x="626" y="966"/>
                </a:lnTo>
                <a:lnTo>
                  <a:pt x="683" y="966"/>
                </a:lnTo>
                <a:lnTo>
                  <a:pt x="683" y="972"/>
                </a:lnTo>
                <a:lnTo>
                  <a:pt x="740" y="972"/>
                </a:lnTo>
                <a:lnTo>
                  <a:pt x="740" y="1018"/>
                </a:lnTo>
                <a:lnTo>
                  <a:pt x="797" y="1018"/>
                </a:lnTo>
                <a:lnTo>
                  <a:pt x="797" y="1010"/>
                </a:lnTo>
                <a:lnTo>
                  <a:pt x="854" y="1010"/>
                </a:lnTo>
                <a:lnTo>
                  <a:pt x="854" y="1008"/>
                </a:lnTo>
                <a:lnTo>
                  <a:pt x="911" y="1008"/>
                </a:lnTo>
                <a:lnTo>
                  <a:pt x="911" y="1097"/>
                </a:lnTo>
                <a:lnTo>
                  <a:pt x="968" y="1097"/>
                </a:lnTo>
                <a:lnTo>
                  <a:pt x="968" y="1164"/>
                </a:lnTo>
                <a:lnTo>
                  <a:pt x="1024" y="1164"/>
                </a:lnTo>
                <a:lnTo>
                  <a:pt x="1024" y="1272"/>
                </a:lnTo>
                <a:lnTo>
                  <a:pt x="1082" y="1272"/>
                </a:lnTo>
                <a:lnTo>
                  <a:pt x="1082" y="1386"/>
                </a:lnTo>
                <a:lnTo>
                  <a:pt x="1138" y="1386"/>
                </a:lnTo>
                <a:lnTo>
                  <a:pt x="1138" y="1381"/>
                </a:lnTo>
                <a:lnTo>
                  <a:pt x="1195" y="1381"/>
                </a:lnTo>
                <a:lnTo>
                  <a:pt x="1195" y="1612"/>
                </a:lnTo>
                <a:lnTo>
                  <a:pt x="1252" y="1612"/>
                </a:lnTo>
                <a:lnTo>
                  <a:pt x="1252" y="1648"/>
                </a:lnTo>
                <a:lnTo>
                  <a:pt x="1309" y="1648"/>
                </a:lnTo>
                <a:lnTo>
                  <a:pt x="1309" y="1729"/>
                </a:lnTo>
                <a:lnTo>
                  <a:pt x="1366" y="1729"/>
                </a:lnTo>
                <a:lnTo>
                  <a:pt x="1423" y="1729"/>
                </a:lnTo>
                <a:lnTo>
                  <a:pt x="1423" y="2073"/>
                </a:lnTo>
                <a:lnTo>
                  <a:pt x="1480" y="2073"/>
                </a:lnTo>
                <a:lnTo>
                  <a:pt x="1480" y="2003"/>
                </a:lnTo>
                <a:lnTo>
                  <a:pt x="1537" y="2003"/>
                </a:lnTo>
                <a:lnTo>
                  <a:pt x="1537" y="2048"/>
                </a:lnTo>
                <a:lnTo>
                  <a:pt x="1593" y="2048"/>
                </a:lnTo>
                <a:lnTo>
                  <a:pt x="1593" y="2098"/>
                </a:lnTo>
                <a:lnTo>
                  <a:pt x="1651" y="2098"/>
                </a:lnTo>
                <a:lnTo>
                  <a:pt x="1651" y="2344"/>
                </a:lnTo>
                <a:lnTo>
                  <a:pt x="1707" y="2344"/>
                </a:lnTo>
                <a:lnTo>
                  <a:pt x="1707" y="2299"/>
                </a:lnTo>
                <a:lnTo>
                  <a:pt x="1764" y="2299"/>
                </a:lnTo>
                <a:lnTo>
                  <a:pt x="1764" y="2517"/>
                </a:lnTo>
                <a:lnTo>
                  <a:pt x="1821" y="2517"/>
                </a:lnTo>
                <a:lnTo>
                  <a:pt x="1821" y="2812"/>
                </a:lnTo>
                <a:lnTo>
                  <a:pt x="1878" y="2812"/>
                </a:lnTo>
                <a:lnTo>
                  <a:pt x="1878" y="2594"/>
                </a:lnTo>
                <a:lnTo>
                  <a:pt x="1935" y="2594"/>
                </a:lnTo>
                <a:lnTo>
                  <a:pt x="1935" y="2812"/>
                </a:lnTo>
                <a:lnTo>
                  <a:pt x="1992" y="2812"/>
                </a:lnTo>
                <a:lnTo>
                  <a:pt x="1992" y="2985"/>
                </a:lnTo>
                <a:lnTo>
                  <a:pt x="2049" y="2985"/>
                </a:lnTo>
                <a:lnTo>
                  <a:pt x="2106" y="2985"/>
                </a:lnTo>
                <a:lnTo>
                  <a:pt x="2106" y="3281"/>
                </a:lnTo>
                <a:lnTo>
                  <a:pt x="2163" y="3281"/>
                </a:lnTo>
                <a:lnTo>
                  <a:pt x="2220" y="3281"/>
                </a:lnTo>
                <a:lnTo>
                  <a:pt x="2276" y="3281"/>
                </a:lnTo>
                <a:lnTo>
                  <a:pt x="2276" y="2985"/>
                </a:lnTo>
                <a:lnTo>
                  <a:pt x="2333" y="2985"/>
                </a:lnTo>
                <a:moveTo>
                  <a:pt x="2390" y="3281"/>
                </a:moveTo>
                <a:lnTo>
                  <a:pt x="2447" y="3281"/>
                </a:lnTo>
                <a:moveTo>
                  <a:pt x="3016" y="3281"/>
                </a:moveTo>
                <a:lnTo>
                  <a:pt x="3073" y="328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8" name="Freeform 162"/>
          <p:cNvSpPr/>
          <p:nvPr/>
        </p:nvSpPr>
        <p:spPr>
          <a:xfrm>
            <a:off x="748080" y="4993560"/>
            <a:ext cx="1045440" cy="1178280"/>
          </a:xfrm>
          <a:custGeom>
            <a:avLst/>
            <a:gdLst/>
            <a:ahLst/>
            <a:rect l="0" t="0" r="r" b="b"/>
            <a:pathLst>
              <a:path w="2904" h="3273">
                <a:moveTo>
                  <a:pt x="0" y="2290"/>
                </a:moveTo>
                <a:lnTo>
                  <a:pt x="57" y="2290"/>
                </a:lnTo>
                <a:lnTo>
                  <a:pt x="57" y="1639"/>
                </a:lnTo>
                <a:lnTo>
                  <a:pt x="114" y="1639"/>
                </a:lnTo>
                <a:lnTo>
                  <a:pt x="114" y="939"/>
                </a:lnTo>
                <a:lnTo>
                  <a:pt x="171" y="939"/>
                </a:lnTo>
                <a:lnTo>
                  <a:pt x="171" y="458"/>
                </a:lnTo>
                <a:lnTo>
                  <a:pt x="228" y="458"/>
                </a:lnTo>
                <a:lnTo>
                  <a:pt x="228" y="112"/>
                </a:lnTo>
                <a:lnTo>
                  <a:pt x="285" y="112"/>
                </a:lnTo>
                <a:lnTo>
                  <a:pt x="285" y="0"/>
                </a:lnTo>
                <a:lnTo>
                  <a:pt x="342" y="0"/>
                </a:lnTo>
                <a:lnTo>
                  <a:pt x="342" y="112"/>
                </a:lnTo>
                <a:lnTo>
                  <a:pt x="399" y="112"/>
                </a:lnTo>
                <a:lnTo>
                  <a:pt x="399" y="385"/>
                </a:lnTo>
                <a:lnTo>
                  <a:pt x="456" y="385"/>
                </a:lnTo>
                <a:lnTo>
                  <a:pt x="456" y="687"/>
                </a:lnTo>
                <a:lnTo>
                  <a:pt x="513" y="687"/>
                </a:lnTo>
                <a:lnTo>
                  <a:pt x="513" y="960"/>
                </a:lnTo>
                <a:lnTo>
                  <a:pt x="569" y="960"/>
                </a:lnTo>
                <a:lnTo>
                  <a:pt x="569" y="1078"/>
                </a:lnTo>
                <a:lnTo>
                  <a:pt x="627" y="1078"/>
                </a:lnTo>
                <a:lnTo>
                  <a:pt x="683" y="1078"/>
                </a:lnTo>
                <a:lnTo>
                  <a:pt x="683" y="1066"/>
                </a:lnTo>
                <a:lnTo>
                  <a:pt x="740" y="1066"/>
                </a:lnTo>
                <a:lnTo>
                  <a:pt x="740" y="1128"/>
                </a:lnTo>
                <a:lnTo>
                  <a:pt x="797" y="1128"/>
                </a:lnTo>
                <a:lnTo>
                  <a:pt x="797" y="1152"/>
                </a:lnTo>
                <a:lnTo>
                  <a:pt x="854" y="1152"/>
                </a:lnTo>
                <a:lnTo>
                  <a:pt x="854" y="1143"/>
                </a:lnTo>
                <a:lnTo>
                  <a:pt x="911" y="1143"/>
                </a:lnTo>
                <a:lnTo>
                  <a:pt x="911" y="1237"/>
                </a:lnTo>
                <a:lnTo>
                  <a:pt x="968" y="1237"/>
                </a:lnTo>
                <a:lnTo>
                  <a:pt x="968" y="1212"/>
                </a:lnTo>
                <a:lnTo>
                  <a:pt x="1025" y="1212"/>
                </a:lnTo>
                <a:lnTo>
                  <a:pt x="1025" y="1330"/>
                </a:lnTo>
                <a:lnTo>
                  <a:pt x="1082" y="1330"/>
                </a:lnTo>
                <a:lnTo>
                  <a:pt x="1082" y="1377"/>
                </a:lnTo>
                <a:lnTo>
                  <a:pt x="1138" y="1377"/>
                </a:lnTo>
                <a:lnTo>
                  <a:pt x="1138" y="1338"/>
                </a:lnTo>
                <a:lnTo>
                  <a:pt x="1196" y="1338"/>
                </a:lnTo>
                <a:lnTo>
                  <a:pt x="1196" y="1353"/>
                </a:lnTo>
                <a:lnTo>
                  <a:pt x="1252" y="1353"/>
                </a:lnTo>
                <a:lnTo>
                  <a:pt x="1252" y="1472"/>
                </a:lnTo>
                <a:lnTo>
                  <a:pt x="1309" y="1472"/>
                </a:lnTo>
                <a:lnTo>
                  <a:pt x="1309" y="1563"/>
                </a:lnTo>
                <a:lnTo>
                  <a:pt x="1366" y="1563"/>
                </a:lnTo>
                <a:lnTo>
                  <a:pt x="1366" y="1603"/>
                </a:lnTo>
                <a:lnTo>
                  <a:pt x="1423" y="1603"/>
                </a:lnTo>
                <a:lnTo>
                  <a:pt x="1423" y="1755"/>
                </a:lnTo>
                <a:lnTo>
                  <a:pt x="1480" y="1755"/>
                </a:lnTo>
                <a:lnTo>
                  <a:pt x="1537" y="1755"/>
                </a:lnTo>
                <a:lnTo>
                  <a:pt x="1537" y="1973"/>
                </a:lnTo>
                <a:lnTo>
                  <a:pt x="1594" y="1973"/>
                </a:lnTo>
                <a:lnTo>
                  <a:pt x="1594" y="1866"/>
                </a:lnTo>
                <a:lnTo>
                  <a:pt x="1651" y="1866"/>
                </a:lnTo>
                <a:lnTo>
                  <a:pt x="1707" y="1866"/>
                </a:lnTo>
                <a:lnTo>
                  <a:pt x="1707" y="1994"/>
                </a:lnTo>
                <a:lnTo>
                  <a:pt x="1765" y="1994"/>
                </a:lnTo>
                <a:lnTo>
                  <a:pt x="1765" y="1935"/>
                </a:lnTo>
                <a:lnTo>
                  <a:pt x="1821" y="1935"/>
                </a:lnTo>
                <a:lnTo>
                  <a:pt x="1821" y="2064"/>
                </a:lnTo>
                <a:lnTo>
                  <a:pt x="1878" y="2064"/>
                </a:lnTo>
                <a:lnTo>
                  <a:pt x="1878" y="2508"/>
                </a:lnTo>
                <a:lnTo>
                  <a:pt x="1935" y="2508"/>
                </a:lnTo>
                <a:lnTo>
                  <a:pt x="1935" y="2212"/>
                </a:lnTo>
                <a:lnTo>
                  <a:pt x="1992" y="2212"/>
                </a:lnTo>
                <a:lnTo>
                  <a:pt x="1992" y="2508"/>
                </a:lnTo>
                <a:lnTo>
                  <a:pt x="2049" y="2508"/>
                </a:lnTo>
                <a:lnTo>
                  <a:pt x="2049" y="2117"/>
                </a:lnTo>
                <a:lnTo>
                  <a:pt x="2106" y="2117"/>
                </a:lnTo>
                <a:lnTo>
                  <a:pt x="2106" y="2508"/>
                </a:lnTo>
                <a:lnTo>
                  <a:pt x="2163" y="2508"/>
                </a:lnTo>
                <a:lnTo>
                  <a:pt x="2220" y="2508"/>
                </a:lnTo>
                <a:lnTo>
                  <a:pt x="2220" y="2442"/>
                </a:lnTo>
                <a:lnTo>
                  <a:pt x="2276" y="2442"/>
                </a:lnTo>
                <a:moveTo>
                  <a:pt x="2334" y="2681"/>
                </a:moveTo>
                <a:lnTo>
                  <a:pt x="2390" y="2681"/>
                </a:lnTo>
                <a:lnTo>
                  <a:pt x="2390" y="2385"/>
                </a:lnTo>
                <a:lnTo>
                  <a:pt x="2447" y="2385"/>
                </a:lnTo>
                <a:lnTo>
                  <a:pt x="2447" y="2681"/>
                </a:lnTo>
                <a:lnTo>
                  <a:pt x="2504" y="2681"/>
                </a:lnTo>
                <a:lnTo>
                  <a:pt x="2504" y="3272"/>
                </a:lnTo>
                <a:lnTo>
                  <a:pt x="2561" y="3272"/>
                </a:lnTo>
                <a:lnTo>
                  <a:pt x="2618" y="3272"/>
                </a:lnTo>
                <a:lnTo>
                  <a:pt x="2675" y="3272"/>
                </a:lnTo>
                <a:lnTo>
                  <a:pt x="2675" y="2803"/>
                </a:lnTo>
                <a:lnTo>
                  <a:pt x="2732" y="2803"/>
                </a:lnTo>
                <a:moveTo>
                  <a:pt x="2789" y="3272"/>
                </a:moveTo>
                <a:lnTo>
                  <a:pt x="2845" y="3272"/>
                </a:lnTo>
                <a:lnTo>
                  <a:pt x="2903" y="327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59" name="Freeform 163"/>
          <p:cNvSpPr/>
          <p:nvPr/>
        </p:nvSpPr>
        <p:spPr>
          <a:xfrm>
            <a:off x="707040" y="4996080"/>
            <a:ext cx="1004400" cy="1176120"/>
          </a:xfrm>
          <a:custGeom>
            <a:avLst/>
            <a:gdLst/>
            <a:ahLst/>
            <a:rect l="0" t="0" r="r" b="b"/>
            <a:pathLst>
              <a:path w="2790" h="3267">
                <a:moveTo>
                  <a:pt x="0" y="3266"/>
                </a:moveTo>
                <a:lnTo>
                  <a:pt x="57" y="3266"/>
                </a:lnTo>
                <a:lnTo>
                  <a:pt x="114" y="3266"/>
                </a:lnTo>
                <a:lnTo>
                  <a:pt x="114" y="2502"/>
                </a:lnTo>
                <a:lnTo>
                  <a:pt x="171" y="2502"/>
                </a:lnTo>
                <a:lnTo>
                  <a:pt x="171" y="1623"/>
                </a:lnTo>
                <a:lnTo>
                  <a:pt x="228" y="1623"/>
                </a:lnTo>
                <a:lnTo>
                  <a:pt x="228" y="1023"/>
                </a:lnTo>
                <a:lnTo>
                  <a:pt x="284" y="1023"/>
                </a:lnTo>
                <a:lnTo>
                  <a:pt x="284" y="536"/>
                </a:lnTo>
                <a:lnTo>
                  <a:pt x="342" y="536"/>
                </a:lnTo>
                <a:lnTo>
                  <a:pt x="342" y="154"/>
                </a:lnTo>
                <a:lnTo>
                  <a:pt x="399" y="154"/>
                </a:lnTo>
                <a:lnTo>
                  <a:pt x="399" y="0"/>
                </a:lnTo>
                <a:lnTo>
                  <a:pt x="455" y="0"/>
                </a:lnTo>
                <a:lnTo>
                  <a:pt x="455" y="75"/>
                </a:lnTo>
                <a:lnTo>
                  <a:pt x="512" y="75"/>
                </a:lnTo>
                <a:lnTo>
                  <a:pt x="512" y="348"/>
                </a:lnTo>
                <a:lnTo>
                  <a:pt x="569" y="348"/>
                </a:lnTo>
                <a:lnTo>
                  <a:pt x="569" y="622"/>
                </a:lnTo>
                <a:lnTo>
                  <a:pt x="626" y="622"/>
                </a:lnTo>
                <a:lnTo>
                  <a:pt x="626" y="797"/>
                </a:lnTo>
                <a:lnTo>
                  <a:pt x="683" y="797"/>
                </a:lnTo>
                <a:lnTo>
                  <a:pt x="683" y="1027"/>
                </a:lnTo>
                <a:lnTo>
                  <a:pt x="740" y="1027"/>
                </a:lnTo>
                <a:lnTo>
                  <a:pt x="740" y="978"/>
                </a:lnTo>
                <a:lnTo>
                  <a:pt x="797" y="978"/>
                </a:lnTo>
                <a:lnTo>
                  <a:pt x="797" y="1050"/>
                </a:lnTo>
                <a:lnTo>
                  <a:pt x="854" y="1050"/>
                </a:lnTo>
                <a:lnTo>
                  <a:pt x="854" y="1052"/>
                </a:lnTo>
                <a:lnTo>
                  <a:pt x="911" y="1052"/>
                </a:lnTo>
                <a:lnTo>
                  <a:pt x="911" y="1023"/>
                </a:lnTo>
                <a:lnTo>
                  <a:pt x="968" y="1023"/>
                </a:lnTo>
                <a:lnTo>
                  <a:pt x="968" y="1128"/>
                </a:lnTo>
                <a:lnTo>
                  <a:pt x="1024" y="1128"/>
                </a:lnTo>
                <a:lnTo>
                  <a:pt x="1024" y="1176"/>
                </a:lnTo>
                <a:lnTo>
                  <a:pt x="1081" y="1176"/>
                </a:lnTo>
                <a:lnTo>
                  <a:pt x="1081" y="1216"/>
                </a:lnTo>
                <a:lnTo>
                  <a:pt x="1138" y="1216"/>
                </a:lnTo>
                <a:lnTo>
                  <a:pt x="1138" y="1268"/>
                </a:lnTo>
                <a:lnTo>
                  <a:pt x="1195" y="1268"/>
                </a:lnTo>
                <a:lnTo>
                  <a:pt x="1195" y="1356"/>
                </a:lnTo>
                <a:lnTo>
                  <a:pt x="1252" y="1356"/>
                </a:lnTo>
                <a:lnTo>
                  <a:pt x="1252" y="1505"/>
                </a:lnTo>
                <a:lnTo>
                  <a:pt x="1309" y="1505"/>
                </a:lnTo>
                <a:lnTo>
                  <a:pt x="1309" y="1424"/>
                </a:lnTo>
                <a:lnTo>
                  <a:pt x="1366" y="1424"/>
                </a:lnTo>
                <a:lnTo>
                  <a:pt x="1366" y="1447"/>
                </a:lnTo>
                <a:lnTo>
                  <a:pt x="1423" y="1447"/>
                </a:lnTo>
                <a:lnTo>
                  <a:pt x="1423" y="1498"/>
                </a:lnTo>
                <a:lnTo>
                  <a:pt x="1480" y="1498"/>
                </a:lnTo>
                <a:lnTo>
                  <a:pt x="1480" y="1651"/>
                </a:lnTo>
                <a:lnTo>
                  <a:pt x="1537" y="1651"/>
                </a:lnTo>
                <a:lnTo>
                  <a:pt x="1537" y="1737"/>
                </a:lnTo>
                <a:lnTo>
                  <a:pt x="1593" y="1737"/>
                </a:lnTo>
                <a:lnTo>
                  <a:pt x="1593" y="1844"/>
                </a:lnTo>
                <a:lnTo>
                  <a:pt x="1650" y="1844"/>
                </a:lnTo>
                <a:lnTo>
                  <a:pt x="1650" y="1928"/>
                </a:lnTo>
                <a:lnTo>
                  <a:pt x="1707" y="1928"/>
                </a:lnTo>
                <a:lnTo>
                  <a:pt x="1707" y="1967"/>
                </a:lnTo>
                <a:lnTo>
                  <a:pt x="1764" y="1967"/>
                </a:lnTo>
                <a:lnTo>
                  <a:pt x="1764" y="2140"/>
                </a:lnTo>
                <a:lnTo>
                  <a:pt x="1821" y="2140"/>
                </a:lnTo>
                <a:lnTo>
                  <a:pt x="1821" y="2111"/>
                </a:lnTo>
                <a:lnTo>
                  <a:pt x="1878" y="2111"/>
                </a:lnTo>
                <a:lnTo>
                  <a:pt x="1878" y="2171"/>
                </a:lnTo>
                <a:lnTo>
                  <a:pt x="1935" y="2171"/>
                </a:lnTo>
                <a:lnTo>
                  <a:pt x="1992" y="2171"/>
                </a:lnTo>
                <a:lnTo>
                  <a:pt x="1992" y="2675"/>
                </a:lnTo>
                <a:lnTo>
                  <a:pt x="2049" y="2675"/>
                </a:lnTo>
                <a:lnTo>
                  <a:pt x="2049" y="2436"/>
                </a:lnTo>
                <a:lnTo>
                  <a:pt x="2106" y="2436"/>
                </a:lnTo>
                <a:lnTo>
                  <a:pt x="2106" y="2970"/>
                </a:lnTo>
                <a:lnTo>
                  <a:pt x="2162" y="2970"/>
                </a:lnTo>
                <a:lnTo>
                  <a:pt x="2162" y="2579"/>
                </a:lnTo>
                <a:lnTo>
                  <a:pt x="2220" y="2579"/>
                </a:lnTo>
                <a:lnTo>
                  <a:pt x="2220" y="2970"/>
                </a:lnTo>
                <a:lnTo>
                  <a:pt x="2276" y="2970"/>
                </a:lnTo>
                <a:lnTo>
                  <a:pt x="2333" y="2970"/>
                </a:lnTo>
                <a:lnTo>
                  <a:pt x="2333" y="2797"/>
                </a:lnTo>
                <a:lnTo>
                  <a:pt x="2390" y="2797"/>
                </a:lnTo>
                <a:lnTo>
                  <a:pt x="2390" y="3266"/>
                </a:lnTo>
                <a:lnTo>
                  <a:pt x="2447" y="3266"/>
                </a:lnTo>
                <a:lnTo>
                  <a:pt x="2447" y="2970"/>
                </a:lnTo>
                <a:lnTo>
                  <a:pt x="2504" y="2970"/>
                </a:lnTo>
                <a:lnTo>
                  <a:pt x="2504" y="3266"/>
                </a:lnTo>
                <a:lnTo>
                  <a:pt x="2561" y="3266"/>
                </a:lnTo>
                <a:lnTo>
                  <a:pt x="2561" y="2970"/>
                </a:lnTo>
                <a:lnTo>
                  <a:pt x="2618" y="2970"/>
                </a:lnTo>
                <a:moveTo>
                  <a:pt x="2675" y="3266"/>
                </a:moveTo>
                <a:lnTo>
                  <a:pt x="2731" y="3266"/>
                </a:lnTo>
                <a:lnTo>
                  <a:pt x="2789" y="3266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0" name="Freeform 164"/>
          <p:cNvSpPr/>
          <p:nvPr/>
        </p:nvSpPr>
        <p:spPr>
          <a:xfrm>
            <a:off x="686520" y="5011920"/>
            <a:ext cx="1209240" cy="1160280"/>
          </a:xfrm>
          <a:custGeom>
            <a:avLst/>
            <a:gdLst/>
            <a:ahLst/>
            <a:rect l="0" t="0" r="r" b="b"/>
            <a:pathLst>
              <a:path w="3359" h="3223">
                <a:moveTo>
                  <a:pt x="0" y="3222"/>
                </a:moveTo>
                <a:lnTo>
                  <a:pt x="57" y="3222"/>
                </a:lnTo>
                <a:lnTo>
                  <a:pt x="114" y="3222"/>
                </a:lnTo>
                <a:lnTo>
                  <a:pt x="114" y="1965"/>
                </a:lnTo>
                <a:lnTo>
                  <a:pt x="171" y="1965"/>
                </a:lnTo>
                <a:lnTo>
                  <a:pt x="171" y="1648"/>
                </a:lnTo>
                <a:lnTo>
                  <a:pt x="228" y="1648"/>
                </a:lnTo>
                <a:lnTo>
                  <a:pt x="228" y="1148"/>
                </a:lnTo>
                <a:lnTo>
                  <a:pt x="285" y="1148"/>
                </a:lnTo>
                <a:lnTo>
                  <a:pt x="285" y="768"/>
                </a:lnTo>
                <a:lnTo>
                  <a:pt x="341" y="768"/>
                </a:lnTo>
                <a:lnTo>
                  <a:pt x="341" y="359"/>
                </a:lnTo>
                <a:lnTo>
                  <a:pt x="399" y="359"/>
                </a:lnTo>
                <a:lnTo>
                  <a:pt x="399" y="90"/>
                </a:lnTo>
                <a:lnTo>
                  <a:pt x="455" y="90"/>
                </a:lnTo>
                <a:lnTo>
                  <a:pt x="455" y="0"/>
                </a:lnTo>
                <a:lnTo>
                  <a:pt x="512" y="0"/>
                </a:lnTo>
                <a:lnTo>
                  <a:pt x="512" y="135"/>
                </a:lnTo>
                <a:lnTo>
                  <a:pt x="569" y="135"/>
                </a:lnTo>
                <a:lnTo>
                  <a:pt x="569" y="373"/>
                </a:lnTo>
                <a:lnTo>
                  <a:pt x="626" y="373"/>
                </a:lnTo>
                <a:lnTo>
                  <a:pt x="626" y="720"/>
                </a:lnTo>
                <a:lnTo>
                  <a:pt x="683" y="720"/>
                </a:lnTo>
                <a:lnTo>
                  <a:pt x="683" y="1028"/>
                </a:lnTo>
                <a:lnTo>
                  <a:pt x="740" y="1028"/>
                </a:lnTo>
                <a:lnTo>
                  <a:pt x="740" y="1158"/>
                </a:lnTo>
                <a:lnTo>
                  <a:pt x="797" y="1158"/>
                </a:lnTo>
                <a:lnTo>
                  <a:pt x="797" y="1236"/>
                </a:lnTo>
                <a:lnTo>
                  <a:pt x="854" y="1236"/>
                </a:lnTo>
                <a:lnTo>
                  <a:pt x="854" y="1213"/>
                </a:lnTo>
                <a:lnTo>
                  <a:pt x="911" y="1213"/>
                </a:lnTo>
                <a:lnTo>
                  <a:pt x="911" y="1248"/>
                </a:lnTo>
                <a:lnTo>
                  <a:pt x="968" y="1248"/>
                </a:lnTo>
                <a:lnTo>
                  <a:pt x="968" y="1317"/>
                </a:lnTo>
                <a:lnTo>
                  <a:pt x="1025" y="1317"/>
                </a:lnTo>
                <a:lnTo>
                  <a:pt x="1025" y="1297"/>
                </a:lnTo>
                <a:lnTo>
                  <a:pt x="1082" y="1297"/>
                </a:lnTo>
                <a:lnTo>
                  <a:pt x="1138" y="1297"/>
                </a:lnTo>
                <a:lnTo>
                  <a:pt x="1138" y="1284"/>
                </a:lnTo>
                <a:lnTo>
                  <a:pt x="1196" y="1284"/>
                </a:lnTo>
                <a:lnTo>
                  <a:pt x="1196" y="1172"/>
                </a:lnTo>
                <a:lnTo>
                  <a:pt x="1252" y="1172"/>
                </a:lnTo>
                <a:lnTo>
                  <a:pt x="1252" y="1257"/>
                </a:lnTo>
                <a:lnTo>
                  <a:pt x="1309" y="1257"/>
                </a:lnTo>
                <a:lnTo>
                  <a:pt x="1309" y="1224"/>
                </a:lnTo>
                <a:lnTo>
                  <a:pt x="1366" y="1224"/>
                </a:lnTo>
                <a:lnTo>
                  <a:pt x="1366" y="1266"/>
                </a:lnTo>
                <a:lnTo>
                  <a:pt x="1423" y="1266"/>
                </a:lnTo>
                <a:lnTo>
                  <a:pt x="1423" y="1241"/>
                </a:lnTo>
                <a:lnTo>
                  <a:pt x="1480" y="1241"/>
                </a:lnTo>
                <a:lnTo>
                  <a:pt x="1480" y="1261"/>
                </a:lnTo>
                <a:lnTo>
                  <a:pt x="1537" y="1261"/>
                </a:lnTo>
                <a:lnTo>
                  <a:pt x="1537" y="1293"/>
                </a:lnTo>
                <a:lnTo>
                  <a:pt x="1594" y="1293"/>
                </a:lnTo>
                <a:lnTo>
                  <a:pt x="1594" y="1302"/>
                </a:lnTo>
                <a:lnTo>
                  <a:pt x="1651" y="1302"/>
                </a:lnTo>
                <a:lnTo>
                  <a:pt x="1651" y="1326"/>
                </a:lnTo>
                <a:lnTo>
                  <a:pt x="1707" y="1326"/>
                </a:lnTo>
                <a:lnTo>
                  <a:pt x="1707" y="1248"/>
                </a:lnTo>
                <a:lnTo>
                  <a:pt x="1765" y="1248"/>
                </a:lnTo>
                <a:lnTo>
                  <a:pt x="1765" y="1397"/>
                </a:lnTo>
                <a:lnTo>
                  <a:pt x="1821" y="1397"/>
                </a:lnTo>
                <a:lnTo>
                  <a:pt x="1821" y="1434"/>
                </a:lnTo>
                <a:lnTo>
                  <a:pt x="1878" y="1434"/>
                </a:lnTo>
                <a:lnTo>
                  <a:pt x="1878" y="1415"/>
                </a:lnTo>
                <a:lnTo>
                  <a:pt x="1935" y="1415"/>
                </a:lnTo>
                <a:lnTo>
                  <a:pt x="1935" y="1570"/>
                </a:lnTo>
                <a:lnTo>
                  <a:pt x="1992" y="1570"/>
                </a:lnTo>
                <a:lnTo>
                  <a:pt x="1992" y="1553"/>
                </a:lnTo>
                <a:lnTo>
                  <a:pt x="2049" y="1553"/>
                </a:lnTo>
                <a:lnTo>
                  <a:pt x="2049" y="1512"/>
                </a:lnTo>
                <a:lnTo>
                  <a:pt x="2106" y="1512"/>
                </a:lnTo>
                <a:lnTo>
                  <a:pt x="2106" y="1598"/>
                </a:lnTo>
                <a:lnTo>
                  <a:pt x="2163" y="1598"/>
                </a:lnTo>
                <a:lnTo>
                  <a:pt x="2163" y="1730"/>
                </a:lnTo>
                <a:lnTo>
                  <a:pt x="2220" y="1730"/>
                </a:lnTo>
                <a:lnTo>
                  <a:pt x="2220" y="1757"/>
                </a:lnTo>
                <a:lnTo>
                  <a:pt x="2277" y="1757"/>
                </a:lnTo>
                <a:lnTo>
                  <a:pt x="2277" y="1681"/>
                </a:lnTo>
                <a:lnTo>
                  <a:pt x="2334" y="1681"/>
                </a:lnTo>
                <a:lnTo>
                  <a:pt x="2334" y="1771"/>
                </a:lnTo>
                <a:lnTo>
                  <a:pt x="2390" y="1771"/>
                </a:lnTo>
                <a:lnTo>
                  <a:pt x="2390" y="1903"/>
                </a:lnTo>
                <a:lnTo>
                  <a:pt x="2447" y="1903"/>
                </a:lnTo>
                <a:lnTo>
                  <a:pt x="2447" y="1884"/>
                </a:lnTo>
                <a:lnTo>
                  <a:pt x="2504" y="1884"/>
                </a:lnTo>
                <a:lnTo>
                  <a:pt x="2504" y="2067"/>
                </a:lnTo>
                <a:lnTo>
                  <a:pt x="2561" y="2067"/>
                </a:lnTo>
                <a:lnTo>
                  <a:pt x="2561" y="1989"/>
                </a:lnTo>
                <a:lnTo>
                  <a:pt x="2618" y="1989"/>
                </a:lnTo>
                <a:lnTo>
                  <a:pt x="2618" y="2096"/>
                </a:lnTo>
                <a:lnTo>
                  <a:pt x="2675" y="2096"/>
                </a:lnTo>
                <a:lnTo>
                  <a:pt x="2732" y="2096"/>
                </a:lnTo>
                <a:lnTo>
                  <a:pt x="2732" y="2199"/>
                </a:lnTo>
                <a:lnTo>
                  <a:pt x="2789" y="2199"/>
                </a:lnTo>
                <a:lnTo>
                  <a:pt x="2846" y="2199"/>
                </a:lnTo>
                <a:lnTo>
                  <a:pt x="2846" y="2458"/>
                </a:lnTo>
                <a:lnTo>
                  <a:pt x="2903" y="2458"/>
                </a:lnTo>
                <a:lnTo>
                  <a:pt x="2903" y="2285"/>
                </a:lnTo>
                <a:lnTo>
                  <a:pt x="2959" y="2285"/>
                </a:lnTo>
                <a:lnTo>
                  <a:pt x="2959" y="2458"/>
                </a:lnTo>
                <a:lnTo>
                  <a:pt x="3016" y="2458"/>
                </a:lnTo>
                <a:lnTo>
                  <a:pt x="3016" y="2285"/>
                </a:lnTo>
                <a:lnTo>
                  <a:pt x="3073" y="2285"/>
                </a:lnTo>
                <a:lnTo>
                  <a:pt x="3073" y="2535"/>
                </a:lnTo>
                <a:lnTo>
                  <a:pt x="3130" y="2535"/>
                </a:lnTo>
                <a:lnTo>
                  <a:pt x="3130" y="2630"/>
                </a:lnTo>
                <a:lnTo>
                  <a:pt x="3187" y="2630"/>
                </a:lnTo>
                <a:lnTo>
                  <a:pt x="3244" y="2630"/>
                </a:lnTo>
                <a:lnTo>
                  <a:pt x="3244" y="2753"/>
                </a:lnTo>
                <a:lnTo>
                  <a:pt x="3301" y="2753"/>
                </a:lnTo>
                <a:lnTo>
                  <a:pt x="3301" y="2335"/>
                </a:lnTo>
                <a:lnTo>
                  <a:pt x="3358" y="2335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1" name="Freeform 165"/>
          <p:cNvSpPr/>
          <p:nvPr/>
        </p:nvSpPr>
        <p:spPr>
          <a:xfrm>
            <a:off x="707040" y="5018760"/>
            <a:ext cx="1188360" cy="1046880"/>
          </a:xfrm>
          <a:custGeom>
            <a:avLst/>
            <a:gdLst/>
            <a:ahLst/>
            <a:rect l="0" t="0" r="r" b="b"/>
            <a:pathLst>
              <a:path w="3301" h="2908">
                <a:moveTo>
                  <a:pt x="0" y="2734"/>
                </a:moveTo>
                <a:lnTo>
                  <a:pt x="57" y="2734"/>
                </a:lnTo>
                <a:lnTo>
                  <a:pt x="57" y="2316"/>
                </a:lnTo>
                <a:lnTo>
                  <a:pt x="114" y="2316"/>
                </a:lnTo>
                <a:lnTo>
                  <a:pt x="114" y="1686"/>
                </a:lnTo>
                <a:lnTo>
                  <a:pt x="171" y="1686"/>
                </a:lnTo>
                <a:lnTo>
                  <a:pt x="171" y="1164"/>
                </a:lnTo>
                <a:lnTo>
                  <a:pt x="228" y="1164"/>
                </a:lnTo>
                <a:lnTo>
                  <a:pt x="228" y="682"/>
                </a:lnTo>
                <a:lnTo>
                  <a:pt x="284" y="682"/>
                </a:lnTo>
                <a:lnTo>
                  <a:pt x="284" y="313"/>
                </a:lnTo>
                <a:lnTo>
                  <a:pt x="341" y="313"/>
                </a:lnTo>
                <a:lnTo>
                  <a:pt x="341" y="63"/>
                </a:lnTo>
                <a:lnTo>
                  <a:pt x="398" y="63"/>
                </a:lnTo>
                <a:lnTo>
                  <a:pt x="398" y="0"/>
                </a:lnTo>
                <a:lnTo>
                  <a:pt x="455" y="0"/>
                </a:lnTo>
                <a:lnTo>
                  <a:pt x="455" y="120"/>
                </a:lnTo>
                <a:lnTo>
                  <a:pt x="512" y="120"/>
                </a:lnTo>
                <a:lnTo>
                  <a:pt x="512" y="398"/>
                </a:lnTo>
                <a:lnTo>
                  <a:pt x="569" y="398"/>
                </a:lnTo>
                <a:lnTo>
                  <a:pt x="569" y="717"/>
                </a:lnTo>
                <a:lnTo>
                  <a:pt x="626" y="717"/>
                </a:lnTo>
                <a:lnTo>
                  <a:pt x="626" y="1032"/>
                </a:lnTo>
                <a:lnTo>
                  <a:pt x="683" y="1032"/>
                </a:lnTo>
                <a:lnTo>
                  <a:pt x="683" y="1186"/>
                </a:lnTo>
                <a:lnTo>
                  <a:pt x="740" y="1186"/>
                </a:lnTo>
                <a:lnTo>
                  <a:pt x="740" y="1255"/>
                </a:lnTo>
                <a:lnTo>
                  <a:pt x="797" y="1255"/>
                </a:lnTo>
                <a:lnTo>
                  <a:pt x="797" y="1293"/>
                </a:lnTo>
                <a:lnTo>
                  <a:pt x="854" y="1293"/>
                </a:lnTo>
                <a:lnTo>
                  <a:pt x="854" y="1338"/>
                </a:lnTo>
                <a:lnTo>
                  <a:pt x="911" y="1338"/>
                </a:lnTo>
                <a:lnTo>
                  <a:pt x="911" y="1344"/>
                </a:lnTo>
                <a:lnTo>
                  <a:pt x="968" y="1344"/>
                </a:lnTo>
                <a:lnTo>
                  <a:pt x="968" y="1338"/>
                </a:lnTo>
                <a:lnTo>
                  <a:pt x="1024" y="1338"/>
                </a:lnTo>
                <a:lnTo>
                  <a:pt x="1024" y="1182"/>
                </a:lnTo>
                <a:lnTo>
                  <a:pt x="1081" y="1182"/>
                </a:lnTo>
                <a:lnTo>
                  <a:pt x="1081" y="1298"/>
                </a:lnTo>
                <a:lnTo>
                  <a:pt x="1138" y="1298"/>
                </a:lnTo>
                <a:lnTo>
                  <a:pt x="1138" y="1251"/>
                </a:lnTo>
                <a:lnTo>
                  <a:pt x="1195" y="1251"/>
                </a:lnTo>
                <a:lnTo>
                  <a:pt x="1195" y="1234"/>
                </a:lnTo>
                <a:lnTo>
                  <a:pt x="1252" y="1234"/>
                </a:lnTo>
                <a:lnTo>
                  <a:pt x="1309" y="1234"/>
                </a:lnTo>
                <a:lnTo>
                  <a:pt x="1309" y="1318"/>
                </a:lnTo>
                <a:lnTo>
                  <a:pt x="1366" y="1318"/>
                </a:lnTo>
                <a:lnTo>
                  <a:pt x="1366" y="1312"/>
                </a:lnTo>
                <a:lnTo>
                  <a:pt x="1423" y="1312"/>
                </a:lnTo>
                <a:lnTo>
                  <a:pt x="1423" y="1323"/>
                </a:lnTo>
                <a:lnTo>
                  <a:pt x="1480" y="1323"/>
                </a:lnTo>
                <a:lnTo>
                  <a:pt x="1480" y="1274"/>
                </a:lnTo>
                <a:lnTo>
                  <a:pt x="1537" y="1274"/>
                </a:lnTo>
                <a:lnTo>
                  <a:pt x="1537" y="1247"/>
                </a:lnTo>
                <a:lnTo>
                  <a:pt x="1593" y="1247"/>
                </a:lnTo>
                <a:lnTo>
                  <a:pt x="1593" y="1328"/>
                </a:lnTo>
                <a:lnTo>
                  <a:pt x="1650" y="1328"/>
                </a:lnTo>
                <a:lnTo>
                  <a:pt x="1650" y="1265"/>
                </a:lnTo>
                <a:lnTo>
                  <a:pt x="1707" y="1265"/>
                </a:lnTo>
                <a:lnTo>
                  <a:pt x="1764" y="1265"/>
                </a:lnTo>
                <a:lnTo>
                  <a:pt x="1764" y="1372"/>
                </a:lnTo>
                <a:lnTo>
                  <a:pt x="1821" y="1372"/>
                </a:lnTo>
                <a:lnTo>
                  <a:pt x="1821" y="1350"/>
                </a:lnTo>
                <a:lnTo>
                  <a:pt x="1878" y="1350"/>
                </a:lnTo>
                <a:lnTo>
                  <a:pt x="1878" y="1478"/>
                </a:lnTo>
                <a:lnTo>
                  <a:pt x="1935" y="1478"/>
                </a:lnTo>
                <a:lnTo>
                  <a:pt x="1935" y="1372"/>
                </a:lnTo>
                <a:lnTo>
                  <a:pt x="1992" y="1372"/>
                </a:lnTo>
                <a:lnTo>
                  <a:pt x="1992" y="1456"/>
                </a:lnTo>
                <a:lnTo>
                  <a:pt x="2049" y="1456"/>
                </a:lnTo>
                <a:lnTo>
                  <a:pt x="2049" y="1509"/>
                </a:lnTo>
                <a:lnTo>
                  <a:pt x="2106" y="1509"/>
                </a:lnTo>
                <a:lnTo>
                  <a:pt x="2106" y="1517"/>
                </a:lnTo>
                <a:lnTo>
                  <a:pt x="2162" y="1517"/>
                </a:lnTo>
                <a:lnTo>
                  <a:pt x="2162" y="1569"/>
                </a:lnTo>
                <a:lnTo>
                  <a:pt x="2220" y="1569"/>
                </a:lnTo>
                <a:lnTo>
                  <a:pt x="2220" y="1579"/>
                </a:lnTo>
                <a:lnTo>
                  <a:pt x="2276" y="1579"/>
                </a:lnTo>
                <a:lnTo>
                  <a:pt x="2276" y="1738"/>
                </a:lnTo>
                <a:lnTo>
                  <a:pt x="2333" y="1738"/>
                </a:lnTo>
                <a:lnTo>
                  <a:pt x="2333" y="1640"/>
                </a:lnTo>
                <a:lnTo>
                  <a:pt x="2390" y="1640"/>
                </a:lnTo>
                <a:lnTo>
                  <a:pt x="2390" y="1830"/>
                </a:lnTo>
                <a:lnTo>
                  <a:pt x="2447" y="1830"/>
                </a:lnTo>
                <a:lnTo>
                  <a:pt x="2447" y="1847"/>
                </a:lnTo>
                <a:lnTo>
                  <a:pt x="2504" y="1847"/>
                </a:lnTo>
                <a:lnTo>
                  <a:pt x="2504" y="1711"/>
                </a:lnTo>
                <a:lnTo>
                  <a:pt x="2561" y="1711"/>
                </a:lnTo>
                <a:lnTo>
                  <a:pt x="2561" y="2020"/>
                </a:lnTo>
                <a:lnTo>
                  <a:pt x="2618" y="2020"/>
                </a:lnTo>
                <a:lnTo>
                  <a:pt x="2618" y="1904"/>
                </a:lnTo>
                <a:lnTo>
                  <a:pt x="2675" y="1904"/>
                </a:lnTo>
                <a:lnTo>
                  <a:pt x="2675" y="2108"/>
                </a:lnTo>
                <a:lnTo>
                  <a:pt x="2731" y="2108"/>
                </a:lnTo>
                <a:lnTo>
                  <a:pt x="2731" y="2077"/>
                </a:lnTo>
                <a:lnTo>
                  <a:pt x="2789" y="2077"/>
                </a:lnTo>
                <a:lnTo>
                  <a:pt x="2789" y="1925"/>
                </a:lnTo>
                <a:lnTo>
                  <a:pt x="2845" y="1925"/>
                </a:lnTo>
                <a:lnTo>
                  <a:pt x="2845" y="2020"/>
                </a:lnTo>
                <a:lnTo>
                  <a:pt x="2902" y="2020"/>
                </a:lnTo>
                <a:lnTo>
                  <a:pt x="2902" y="2611"/>
                </a:lnTo>
                <a:lnTo>
                  <a:pt x="2959" y="2611"/>
                </a:lnTo>
                <a:lnTo>
                  <a:pt x="2959" y="2077"/>
                </a:lnTo>
                <a:lnTo>
                  <a:pt x="3016" y="2077"/>
                </a:lnTo>
                <a:lnTo>
                  <a:pt x="3016" y="2221"/>
                </a:lnTo>
                <a:lnTo>
                  <a:pt x="3073" y="2221"/>
                </a:lnTo>
                <a:lnTo>
                  <a:pt x="3073" y="2373"/>
                </a:lnTo>
                <a:lnTo>
                  <a:pt x="3130" y="2373"/>
                </a:lnTo>
                <a:lnTo>
                  <a:pt x="3130" y="2611"/>
                </a:lnTo>
                <a:lnTo>
                  <a:pt x="3187" y="2611"/>
                </a:lnTo>
                <a:lnTo>
                  <a:pt x="3187" y="2373"/>
                </a:lnTo>
                <a:lnTo>
                  <a:pt x="3244" y="2373"/>
                </a:lnTo>
                <a:lnTo>
                  <a:pt x="3244" y="2907"/>
                </a:lnTo>
                <a:lnTo>
                  <a:pt x="3300" y="2907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2" name="Freeform 166"/>
          <p:cNvSpPr/>
          <p:nvPr/>
        </p:nvSpPr>
        <p:spPr>
          <a:xfrm>
            <a:off x="686520" y="5015160"/>
            <a:ext cx="1209240" cy="1157040"/>
          </a:xfrm>
          <a:custGeom>
            <a:avLst/>
            <a:gdLst/>
            <a:ahLst/>
            <a:rect l="0" t="0" r="r" b="b"/>
            <a:pathLst>
              <a:path w="3359" h="3214">
                <a:moveTo>
                  <a:pt x="0" y="2744"/>
                </a:moveTo>
                <a:lnTo>
                  <a:pt x="57" y="2744"/>
                </a:lnTo>
                <a:lnTo>
                  <a:pt x="57" y="3213"/>
                </a:lnTo>
                <a:lnTo>
                  <a:pt x="114" y="3213"/>
                </a:lnTo>
                <a:lnTo>
                  <a:pt x="114" y="2190"/>
                </a:lnTo>
                <a:lnTo>
                  <a:pt x="171" y="2190"/>
                </a:lnTo>
                <a:lnTo>
                  <a:pt x="171" y="1696"/>
                </a:lnTo>
                <a:lnTo>
                  <a:pt x="228" y="1696"/>
                </a:lnTo>
                <a:lnTo>
                  <a:pt x="228" y="1056"/>
                </a:lnTo>
                <a:lnTo>
                  <a:pt x="285" y="1056"/>
                </a:lnTo>
                <a:lnTo>
                  <a:pt x="285" y="691"/>
                </a:lnTo>
                <a:lnTo>
                  <a:pt x="341" y="691"/>
                </a:lnTo>
                <a:lnTo>
                  <a:pt x="341" y="327"/>
                </a:lnTo>
                <a:lnTo>
                  <a:pt x="399" y="327"/>
                </a:lnTo>
                <a:lnTo>
                  <a:pt x="399" y="47"/>
                </a:lnTo>
                <a:lnTo>
                  <a:pt x="455" y="47"/>
                </a:lnTo>
                <a:lnTo>
                  <a:pt x="455" y="0"/>
                </a:lnTo>
                <a:lnTo>
                  <a:pt x="512" y="0"/>
                </a:lnTo>
                <a:lnTo>
                  <a:pt x="512" y="142"/>
                </a:lnTo>
                <a:lnTo>
                  <a:pt x="569" y="142"/>
                </a:lnTo>
                <a:lnTo>
                  <a:pt x="569" y="456"/>
                </a:lnTo>
                <a:lnTo>
                  <a:pt x="626" y="456"/>
                </a:lnTo>
                <a:lnTo>
                  <a:pt x="626" y="789"/>
                </a:lnTo>
                <a:lnTo>
                  <a:pt x="683" y="789"/>
                </a:lnTo>
                <a:lnTo>
                  <a:pt x="683" y="1104"/>
                </a:lnTo>
                <a:lnTo>
                  <a:pt x="740" y="1104"/>
                </a:lnTo>
                <a:lnTo>
                  <a:pt x="740" y="1164"/>
                </a:lnTo>
                <a:lnTo>
                  <a:pt x="797" y="1164"/>
                </a:lnTo>
                <a:lnTo>
                  <a:pt x="797" y="1185"/>
                </a:lnTo>
                <a:lnTo>
                  <a:pt x="854" y="1185"/>
                </a:lnTo>
                <a:lnTo>
                  <a:pt x="854" y="1257"/>
                </a:lnTo>
                <a:lnTo>
                  <a:pt x="911" y="1257"/>
                </a:lnTo>
                <a:lnTo>
                  <a:pt x="911" y="1216"/>
                </a:lnTo>
                <a:lnTo>
                  <a:pt x="968" y="1216"/>
                </a:lnTo>
                <a:lnTo>
                  <a:pt x="968" y="1303"/>
                </a:lnTo>
                <a:lnTo>
                  <a:pt x="1025" y="1303"/>
                </a:lnTo>
                <a:lnTo>
                  <a:pt x="1025" y="1261"/>
                </a:lnTo>
                <a:lnTo>
                  <a:pt x="1082" y="1261"/>
                </a:lnTo>
                <a:lnTo>
                  <a:pt x="1082" y="1228"/>
                </a:lnTo>
                <a:lnTo>
                  <a:pt x="1138" y="1228"/>
                </a:lnTo>
                <a:lnTo>
                  <a:pt x="1138" y="1219"/>
                </a:lnTo>
                <a:lnTo>
                  <a:pt x="1196" y="1219"/>
                </a:lnTo>
                <a:lnTo>
                  <a:pt x="1196" y="1192"/>
                </a:lnTo>
                <a:lnTo>
                  <a:pt x="1252" y="1192"/>
                </a:lnTo>
                <a:lnTo>
                  <a:pt x="1252" y="1150"/>
                </a:lnTo>
                <a:lnTo>
                  <a:pt x="1309" y="1150"/>
                </a:lnTo>
                <a:lnTo>
                  <a:pt x="1309" y="1120"/>
                </a:lnTo>
                <a:lnTo>
                  <a:pt x="1366" y="1120"/>
                </a:lnTo>
                <a:lnTo>
                  <a:pt x="1366" y="1178"/>
                </a:lnTo>
                <a:lnTo>
                  <a:pt x="1423" y="1178"/>
                </a:lnTo>
                <a:lnTo>
                  <a:pt x="1423" y="1204"/>
                </a:lnTo>
                <a:lnTo>
                  <a:pt x="1480" y="1204"/>
                </a:lnTo>
                <a:lnTo>
                  <a:pt x="1480" y="1257"/>
                </a:lnTo>
                <a:lnTo>
                  <a:pt x="1537" y="1257"/>
                </a:lnTo>
                <a:lnTo>
                  <a:pt x="1537" y="1178"/>
                </a:lnTo>
                <a:lnTo>
                  <a:pt x="1594" y="1178"/>
                </a:lnTo>
                <a:lnTo>
                  <a:pt x="1594" y="1318"/>
                </a:lnTo>
                <a:lnTo>
                  <a:pt x="1651" y="1318"/>
                </a:lnTo>
                <a:lnTo>
                  <a:pt x="1651" y="1308"/>
                </a:lnTo>
                <a:lnTo>
                  <a:pt x="1707" y="1308"/>
                </a:lnTo>
                <a:lnTo>
                  <a:pt x="1707" y="1382"/>
                </a:lnTo>
                <a:lnTo>
                  <a:pt x="1765" y="1382"/>
                </a:lnTo>
                <a:lnTo>
                  <a:pt x="1765" y="1349"/>
                </a:lnTo>
                <a:lnTo>
                  <a:pt x="1821" y="1349"/>
                </a:lnTo>
                <a:lnTo>
                  <a:pt x="1821" y="1293"/>
                </a:lnTo>
                <a:lnTo>
                  <a:pt x="1878" y="1293"/>
                </a:lnTo>
                <a:lnTo>
                  <a:pt x="1878" y="1401"/>
                </a:lnTo>
                <a:lnTo>
                  <a:pt x="1935" y="1401"/>
                </a:lnTo>
                <a:lnTo>
                  <a:pt x="1935" y="1562"/>
                </a:lnTo>
                <a:lnTo>
                  <a:pt x="1992" y="1562"/>
                </a:lnTo>
                <a:lnTo>
                  <a:pt x="1992" y="1599"/>
                </a:lnTo>
                <a:lnTo>
                  <a:pt x="2049" y="1599"/>
                </a:lnTo>
                <a:lnTo>
                  <a:pt x="2049" y="1650"/>
                </a:lnTo>
                <a:lnTo>
                  <a:pt x="2106" y="1650"/>
                </a:lnTo>
                <a:lnTo>
                  <a:pt x="2106" y="1684"/>
                </a:lnTo>
                <a:lnTo>
                  <a:pt x="2163" y="1684"/>
                </a:lnTo>
                <a:lnTo>
                  <a:pt x="2163" y="1661"/>
                </a:lnTo>
                <a:lnTo>
                  <a:pt x="2220" y="1661"/>
                </a:lnTo>
                <a:lnTo>
                  <a:pt x="2220" y="1672"/>
                </a:lnTo>
                <a:lnTo>
                  <a:pt x="2277" y="1672"/>
                </a:lnTo>
                <a:lnTo>
                  <a:pt x="2277" y="1748"/>
                </a:lnTo>
                <a:lnTo>
                  <a:pt x="2334" y="1748"/>
                </a:lnTo>
                <a:lnTo>
                  <a:pt x="2334" y="1875"/>
                </a:lnTo>
                <a:lnTo>
                  <a:pt x="2390" y="1875"/>
                </a:lnTo>
                <a:lnTo>
                  <a:pt x="2390" y="1776"/>
                </a:lnTo>
                <a:lnTo>
                  <a:pt x="2447" y="1776"/>
                </a:lnTo>
                <a:lnTo>
                  <a:pt x="2447" y="2058"/>
                </a:lnTo>
                <a:lnTo>
                  <a:pt x="2504" y="2058"/>
                </a:lnTo>
                <a:lnTo>
                  <a:pt x="2504" y="1980"/>
                </a:lnTo>
                <a:lnTo>
                  <a:pt x="2561" y="1980"/>
                </a:lnTo>
                <a:lnTo>
                  <a:pt x="2561" y="1857"/>
                </a:lnTo>
                <a:lnTo>
                  <a:pt x="2618" y="1857"/>
                </a:lnTo>
                <a:lnTo>
                  <a:pt x="2618" y="2190"/>
                </a:lnTo>
                <a:lnTo>
                  <a:pt x="2675" y="2190"/>
                </a:lnTo>
                <a:lnTo>
                  <a:pt x="2675" y="2526"/>
                </a:lnTo>
                <a:lnTo>
                  <a:pt x="2732" y="2526"/>
                </a:lnTo>
                <a:lnTo>
                  <a:pt x="2732" y="2118"/>
                </a:lnTo>
                <a:lnTo>
                  <a:pt x="2789" y="2118"/>
                </a:lnTo>
                <a:lnTo>
                  <a:pt x="2789" y="2383"/>
                </a:lnTo>
                <a:lnTo>
                  <a:pt x="2846" y="2383"/>
                </a:lnTo>
                <a:lnTo>
                  <a:pt x="2846" y="2449"/>
                </a:lnTo>
                <a:lnTo>
                  <a:pt x="2903" y="2449"/>
                </a:lnTo>
                <a:lnTo>
                  <a:pt x="2903" y="2526"/>
                </a:lnTo>
                <a:lnTo>
                  <a:pt x="2959" y="2526"/>
                </a:lnTo>
                <a:lnTo>
                  <a:pt x="2959" y="2276"/>
                </a:lnTo>
                <a:lnTo>
                  <a:pt x="3016" y="2276"/>
                </a:lnTo>
                <a:lnTo>
                  <a:pt x="3016" y="2383"/>
                </a:lnTo>
                <a:lnTo>
                  <a:pt x="3073" y="2383"/>
                </a:lnTo>
                <a:lnTo>
                  <a:pt x="3073" y="2231"/>
                </a:lnTo>
                <a:lnTo>
                  <a:pt x="3130" y="2231"/>
                </a:lnTo>
                <a:lnTo>
                  <a:pt x="3130" y="2744"/>
                </a:lnTo>
                <a:lnTo>
                  <a:pt x="3187" y="2744"/>
                </a:lnTo>
                <a:lnTo>
                  <a:pt x="3187" y="2917"/>
                </a:lnTo>
                <a:lnTo>
                  <a:pt x="3244" y="2917"/>
                </a:lnTo>
                <a:lnTo>
                  <a:pt x="3244" y="2622"/>
                </a:lnTo>
                <a:lnTo>
                  <a:pt x="3301" y="2622"/>
                </a:lnTo>
                <a:lnTo>
                  <a:pt x="3301" y="2917"/>
                </a:lnTo>
                <a:lnTo>
                  <a:pt x="3358" y="2917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3" name="Freeform 167"/>
          <p:cNvSpPr/>
          <p:nvPr/>
        </p:nvSpPr>
        <p:spPr>
          <a:xfrm>
            <a:off x="686520" y="5004360"/>
            <a:ext cx="1209240" cy="1167480"/>
          </a:xfrm>
          <a:custGeom>
            <a:avLst/>
            <a:gdLst/>
            <a:ahLst/>
            <a:rect l="0" t="0" r="r" b="b"/>
            <a:pathLst>
              <a:path w="3359" h="3243">
                <a:moveTo>
                  <a:pt x="0" y="3242"/>
                </a:moveTo>
                <a:lnTo>
                  <a:pt x="57" y="3242"/>
                </a:lnTo>
                <a:lnTo>
                  <a:pt x="57" y="2651"/>
                </a:lnTo>
                <a:lnTo>
                  <a:pt x="114" y="2651"/>
                </a:lnTo>
                <a:lnTo>
                  <a:pt x="114" y="2412"/>
                </a:lnTo>
                <a:lnTo>
                  <a:pt x="171" y="2412"/>
                </a:lnTo>
                <a:lnTo>
                  <a:pt x="171" y="1777"/>
                </a:lnTo>
                <a:lnTo>
                  <a:pt x="228" y="1777"/>
                </a:lnTo>
                <a:lnTo>
                  <a:pt x="228" y="1218"/>
                </a:lnTo>
                <a:lnTo>
                  <a:pt x="285" y="1218"/>
                </a:lnTo>
                <a:lnTo>
                  <a:pt x="285" y="746"/>
                </a:lnTo>
                <a:lnTo>
                  <a:pt x="341" y="746"/>
                </a:lnTo>
                <a:lnTo>
                  <a:pt x="341" y="396"/>
                </a:lnTo>
                <a:lnTo>
                  <a:pt x="399" y="396"/>
                </a:lnTo>
                <a:lnTo>
                  <a:pt x="399" y="89"/>
                </a:lnTo>
                <a:lnTo>
                  <a:pt x="455" y="89"/>
                </a:lnTo>
                <a:lnTo>
                  <a:pt x="455" y="0"/>
                </a:lnTo>
                <a:lnTo>
                  <a:pt x="512" y="0"/>
                </a:lnTo>
                <a:lnTo>
                  <a:pt x="512" y="152"/>
                </a:lnTo>
                <a:lnTo>
                  <a:pt x="569" y="152"/>
                </a:lnTo>
                <a:lnTo>
                  <a:pt x="569" y="448"/>
                </a:lnTo>
                <a:lnTo>
                  <a:pt x="626" y="448"/>
                </a:lnTo>
                <a:lnTo>
                  <a:pt x="626" y="858"/>
                </a:lnTo>
                <a:lnTo>
                  <a:pt x="683" y="858"/>
                </a:lnTo>
                <a:lnTo>
                  <a:pt x="683" y="1133"/>
                </a:lnTo>
                <a:lnTo>
                  <a:pt x="740" y="1133"/>
                </a:lnTo>
                <a:lnTo>
                  <a:pt x="740" y="1214"/>
                </a:lnTo>
                <a:lnTo>
                  <a:pt x="797" y="1214"/>
                </a:lnTo>
                <a:lnTo>
                  <a:pt x="797" y="1389"/>
                </a:lnTo>
                <a:lnTo>
                  <a:pt x="854" y="1389"/>
                </a:lnTo>
                <a:lnTo>
                  <a:pt x="854" y="1332"/>
                </a:lnTo>
                <a:lnTo>
                  <a:pt x="911" y="1332"/>
                </a:lnTo>
                <a:lnTo>
                  <a:pt x="911" y="1383"/>
                </a:lnTo>
                <a:lnTo>
                  <a:pt x="968" y="1383"/>
                </a:lnTo>
                <a:lnTo>
                  <a:pt x="968" y="1412"/>
                </a:lnTo>
                <a:lnTo>
                  <a:pt x="1025" y="1412"/>
                </a:lnTo>
                <a:lnTo>
                  <a:pt x="1025" y="1442"/>
                </a:lnTo>
                <a:lnTo>
                  <a:pt x="1082" y="1442"/>
                </a:lnTo>
                <a:lnTo>
                  <a:pt x="1082" y="1357"/>
                </a:lnTo>
                <a:lnTo>
                  <a:pt x="1138" y="1357"/>
                </a:lnTo>
                <a:lnTo>
                  <a:pt x="1138" y="1367"/>
                </a:lnTo>
                <a:lnTo>
                  <a:pt x="1196" y="1367"/>
                </a:lnTo>
                <a:lnTo>
                  <a:pt x="1196" y="1295"/>
                </a:lnTo>
                <a:lnTo>
                  <a:pt x="1252" y="1295"/>
                </a:lnTo>
                <a:lnTo>
                  <a:pt x="1309" y="1295"/>
                </a:lnTo>
                <a:lnTo>
                  <a:pt x="1309" y="1327"/>
                </a:lnTo>
                <a:lnTo>
                  <a:pt x="1366" y="1327"/>
                </a:lnTo>
                <a:lnTo>
                  <a:pt x="1366" y="1295"/>
                </a:lnTo>
                <a:lnTo>
                  <a:pt x="1423" y="1295"/>
                </a:lnTo>
                <a:lnTo>
                  <a:pt x="1423" y="1222"/>
                </a:lnTo>
                <a:lnTo>
                  <a:pt x="1480" y="1222"/>
                </a:lnTo>
                <a:lnTo>
                  <a:pt x="1480" y="1248"/>
                </a:lnTo>
                <a:lnTo>
                  <a:pt x="1537" y="1248"/>
                </a:lnTo>
                <a:lnTo>
                  <a:pt x="1537" y="1269"/>
                </a:lnTo>
                <a:lnTo>
                  <a:pt x="1594" y="1269"/>
                </a:lnTo>
                <a:lnTo>
                  <a:pt x="1594" y="1291"/>
                </a:lnTo>
                <a:lnTo>
                  <a:pt x="1651" y="1291"/>
                </a:lnTo>
                <a:lnTo>
                  <a:pt x="1651" y="1282"/>
                </a:lnTo>
                <a:lnTo>
                  <a:pt x="1707" y="1282"/>
                </a:lnTo>
                <a:lnTo>
                  <a:pt x="1707" y="1233"/>
                </a:lnTo>
                <a:lnTo>
                  <a:pt x="1765" y="1233"/>
                </a:lnTo>
                <a:lnTo>
                  <a:pt x="1765" y="1337"/>
                </a:lnTo>
                <a:lnTo>
                  <a:pt x="1821" y="1337"/>
                </a:lnTo>
                <a:lnTo>
                  <a:pt x="1821" y="1373"/>
                </a:lnTo>
                <a:lnTo>
                  <a:pt x="1878" y="1373"/>
                </a:lnTo>
                <a:lnTo>
                  <a:pt x="1878" y="1424"/>
                </a:lnTo>
                <a:lnTo>
                  <a:pt x="1935" y="1424"/>
                </a:lnTo>
                <a:lnTo>
                  <a:pt x="1935" y="1352"/>
                </a:lnTo>
                <a:lnTo>
                  <a:pt x="1992" y="1352"/>
                </a:lnTo>
                <a:lnTo>
                  <a:pt x="1992" y="1430"/>
                </a:lnTo>
                <a:lnTo>
                  <a:pt x="2049" y="1430"/>
                </a:lnTo>
                <a:lnTo>
                  <a:pt x="2049" y="1549"/>
                </a:lnTo>
                <a:lnTo>
                  <a:pt x="2106" y="1549"/>
                </a:lnTo>
                <a:lnTo>
                  <a:pt x="2106" y="1628"/>
                </a:lnTo>
                <a:lnTo>
                  <a:pt x="2163" y="1628"/>
                </a:lnTo>
                <a:lnTo>
                  <a:pt x="2163" y="1648"/>
                </a:lnTo>
                <a:lnTo>
                  <a:pt x="2220" y="1648"/>
                </a:lnTo>
                <a:lnTo>
                  <a:pt x="2220" y="1609"/>
                </a:lnTo>
                <a:lnTo>
                  <a:pt x="2277" y="1609"/>
                </a:lnTo>
                <a:lnTo>
                  <a:pt x="2277" y="1638"/>
                </a:lnTo>
                <a:lnTo>
                  <a:pt x="2334" y="1638"/>
                </a:lnTo>
                <a:lnTo>
                  <a:pt x="2334" y="1852"/>
                </a:lnTo>
                <a:lnTo>
                  <a:pt x="2390" y="1852"/>
                </a:lnTo>
                <a:lnTo>
                  <a:pt x="2390" y="1764"/>
                </a:lnTo>
                <a:lnTo>
                  <a:pt x="2447" y="1764"/>
                </a:lnTo>
                <a:lnTo>
                  <a:pt x="2447" y="1943"/>
                </a:lnTo>
                <a:lnTo>
                  <a:pt x="2504" y="1943"/>
                </a:lnTo>
                <a:lnTo>
                  <a:pt x="2504" y="1852"/>
                </a:lnTo>
                <a:lnTo>
                  <a:pt x="2561" y="1852"/>
                </a:lnTo>
                <a:lnTo>
                  <a:pt x="2561" y="1905"/>
                </a:lnTo>
                <a:lnTo>
                  <a:pt x="2618" y="1905"/>
                </a:lnTo>
                <a:lnTo>
                  <a:pt x="2618" y="2009"/>
                </a:lnTo>
                <a:lnTo>
                  <a:pt x="2675" y="2009"/>
                </a:lnTo>
                <a:lnTo>
                  <a:pt x="2675" y="1986"/>
                </a:lnTo>
                <a:lnTo>
                  <a:pt x="2732" y="1986"/>
                </a:lnTo>
                <a:lnTo>
                  <a:pt x="2732" y="2148"/>
                </a:lnTo>
                <a:lnTo>
                  <a:pt x="2789" y="2148"/>
                </a:lnTo>
                <a:lnTo>
                  <a:pt x="2789" y="2412"/>
                </a:lnTo>
                <a:lnTo>
                  <a:pt x="2846" y="2412"/>
                </a:lnTo>
                <a:lnTo>
                  <a:pt x="2846" y="2116"/>
                </a:lnTo>
                <a:lnTo>
                  <a:pt x="2903" y="2116"/>
                </a:lnTo>
                <a:lnTo>
                  <a:pt x="2903" y="2087"/>
                </a:lnTo>
                <a:lnTo>
                  <a:pt x="2959" y="2087"/>
                </a:lnTo>
                <a:lnTo>
                  <a:pt x="2959" y="2412"/>
                </a:lnTo>
                <a:lnTo>
                  <a:pt x="3016" y="2412"/>
                </a:lnTo>
                <a:lnTo>
                  <a:pt x="3016" y="2305"/>
                </a:lnTo>
                <a:lnTo>
                  <a:pt x="3073" y="2305"/>
                </a:lnTo>
                <a:lnTo>
                  <a:pt x="3073" y="2219"/>
                </a:lnTo>
                <a:lnTo>
                  <a:pt x="3130" y="2219"/>
                </a:lnTo>
                <a:lnTo>
                  <a:pt x="3130" y="2651"/>
                </a:lnTo>
                <a:lnTo>
                  <a:pt x="3187" y="2651"/>
                </a:lnTo>
                <a:lnTo>
                  <a:pt x="3187" y="2555"/>
                </a:lnTo>
                <a:lnTo>
                  <a:pt x="3244" y="2555"/>
                </a:lnTo>
                <a:lnTo>
                  <a:pt x="3244" y="2651"/>
                </a:lnTo>
                <a:lnTo>
                  <a:pt x="3301" y="2651"/>
                </a:lnTo>
                <a:lnTo>
                  <a:pt x="3301" y="2355"/>
                </a:lnTo>
                <a:lnTo>
                  <a:pt x="3358" y="2355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4" name="Freeform 168"/>
          <p:cNvSpPr/>
          <p:nvPr/>
        </p:nvSpPr>
        <p:spPr>
          <a:xfrm>
            <a:off x="707040" y="4996440"/>
            <a:ext cx="1188360" cy="1069200"/>
          </a:xfrm>
          <a:custGeom>
            <a:avLst/>
            <a:gdLst/>
            <a:ahLst/>
            <a:rect l="0" t="0" r="r" b="b"/>
            <a:pathLst>
              <a:path w="3301" h="2970">
                <a:moveTo>
                  <a:pt x="0" y="2969"/>
                </a:moveTo>
                <a:lnTo>
                  <a:pt x="57" y="2969"/>
                </a:lnTo>
                <a:lnTo>
                  <a:pt x="57" y="2377"/>
                </a:lnTo>
                <a:lnTo>
                  <a:pt x="114" y="2377"/>
                </a:lnTo>
                <a:lnTo>
                  <a:pt x="114" y="1986"/>
                </a:lnTo>
                <a:lnTo>
                  <a:pt x="171" y="1986"/>
                </a:lnTo>
                <a:lnTo>
                  <a:pt x="171" y="1291"/>
                </a:lnTo>
                <a:lnTo>
                  <a:pt x="228" y="1291"/>
                </a:lnTo>
                <a:lnTo>
                  <a:pt x="228" y="799"/>
                </a:lnTo>
                <a:lnTo>
                  <a:pt x="284" y="799"/>
                </a:lnTo>
                <a:lnTo>
                  <a:pt x="284" y="403"/>
                </a:lnTo>
                <a:lnTo>
                  <a:pt x="341" y="403"/>
                </a:lnTo>
                <a:lnTo>
                  <a:pt x="341" y="90"/>
                </a:lnTo>
                <a:lnTo>
                  <a:pt x="398" y="90"/>
                </a:lnTo>
                <a:lnTo>
                  <a:pt x="398" y="0"/>
                </a:lnTo>
                <a:lnTo>
                  <a:pt x="455" y="0"/>
                </a:lnTo>
                <a:lnTo>
                  <a:pt x="455" y="179"/>
                </a:lnTo>
                <a:lnTo>
                  <a:pt x="512" y="179"/>
                </a:lnTo>
                <a:lnTo>
                  <a:pt x="512" y="474"/>
                </a:lnTo>
                <a:lnTo>
                  <a:pt x="569" y="474"/>
                </a:lnTo>
                <a:lnTo>
                  <a:pt x="569" y="825"/>
                </a:lnTo>
                <a:lnTo>
                  <a:pt x="626" y="825"/>
                </a:lnTo>
                <a:lnTo>
                  <a:pt x="626" y="1086"/>
                </a:lnTo>
                <a:lnTo>
                  <a:pt x="683" y="1086"/>
                </a:lnTo>
                <a:lnTo>
                  <a:pt x="683" y="1340"/>
                </a:lnTo>
                <a:lnTo>
                  <a:pt x="740" y="1340"/>
                </a:lnTo>
                <a:lnTo>
                  <a:pt x="797" y="1340"/>
                </a:lnTo>
                <a:lnTo>
                  <a:pt x="797" y="1263"/>
                </a:lnTo>
                <a:lnTo>
                  <a:pt x="854" y="1263"/>
                </a:lnTo>
                <a:lnTo>
                  <a:pt x="854" y="1322"/>
                </a:lnTo>
                <a:lnTo>
                  <a:pt x="911" y="1322"/>
                </a:lnTo>
                <a:lnTo>
                  <a:pt x="911" y="1308"/>
                </a:lnTo>
                <a:lnTo>
                  <a:pt x="968" y="1308"/>
                </a:lnTo>
                <a:lnTo>
                  <a:pt x="968" y="1271"/>
                </a:lnTo>
                <a:lnTo>
                  <a:pt x="1024" y="1271"/>
                </a:lnTo>
                <a:lnTo>
                  <a:pt x="1024" y="1345"/>
                </a:lnTo>
                <a:lnTo>
                  <a:pt x="1081" y="1345"/>
                </a:lnTo>
                <a:lnTo>
                  <a:pt x="1081" y="1331"/>
                </a:lnTo>
                <a:lnTo>
                  <a:pt x="1138" y="1331"/>
                </a:lnTo>
                <a:lnTo>
                  <a:pt x="1138" y="1244"/>
                </a:lnTo>
                <a:lnTo>
                  <a:pt x="1195" y="1244"/>
                </a:lnTo>
                <a:lnTo>
                  <a:pt x="1195" y="1251"/>
                </a:lnTo>
                <a:lnTo>
                  <a:pt x="1252" y="1251"/>
                </a:lnTo>
                <a:lnTo>
                  <a:pt x="1252" y="1259"/>
                </a:lnTo>
                <a:lnTo>
                  <a:pt x="1309" y="1259"/>
                </a:lnTo>
                <a:lnTo>
                  <a:pt x="1309" y="1279"/>
                </a:lnTo>
                <a:lnTo>
                  <a:pt x="1366" y="1279"/>
                </a:lnTo>
                <a:lnTo>
                  <a:pt x="1366" y="1240"/>
                </a:lnTo>
                <a:lnTo>
                  <a:pt x="1423" y="1240"/>
                </a:lnTo>
                <a:lnTo>
                  <a:pt x="1423" y="1340"/>
                </a:lnTo>
                <a:lnTo>
                  <a:pt x="1480" y="1340"/>
                </a:lnTo>
                <a:lnTo>
                  <a:pt x="1480" y="1389"/>
                </a:lnTo>
                <a:lnTo>
                  <a:pt x="1537" y="1389"/>
                </a:lnTo>
                <a:lnTo>
                  <a:pt x="1537" y="1271"/>
                </a:lnTo>
                <a:lnTo>
                  <a:pt x="1593" y="1271"/>
                </a:lnTo>
                <a:lnTo>
                  <a:pt x="1593" y="1350"/>
                </a:lnTo>
                <a:lnTo>
                  <a:pt x="1650" y="1350"/>
                </a:lnTo>
                <a:lnTo>
                  <a:pt x="1650" y="1411"/>
                </a:lnTo>
                <a:lnTo>
                  <a:pt x="1707" y="1411"/>
                </a:lnTo>
                <a:lnTo>
                  <a:pt x="1707" y="1464"/>
                </a:lnTo>
                <a:lnTo>
                  <a:pt x="1764" y="1464"/>
                </a:lnTo>
                <a:lnTo>
                  <a:pt x="1764" y="1510"/>
                </a:lnTo>
                <a:lnTo>
                  <a:pt x="1821" y="1510"/>
                </a:lnTo>
                <a:lnTo>
                  <a:pt x="1821" y="1497"/>
                </a:lnTo>
                <a:lnTo>
                  <a:pt x="1878" y="1497"/>
                </a:lnTo>
                <a:lnTo>
                  <a:pt x="1878" y="1547"/>
                </a:lnTo>
                <a:lnTo>
                  <a:pt x="1935" y="1547"/>
                </a:lnTo>
                <a:lnTo>
                  <a:pt x="1935" y="1562"/>
                </a:lnTo>
                <a:lnTo>
                  <a:pt x="1992" y="1562"/>
                </a:lnTo>
                <a:lnTo>
                  <a:pt x="1992" y="1735"/>
                </a:lnTo>
                <a:lnTo>
                  <a:pt x="2049" y="1735"/>
                </a:lnTo>
                <a:lnTo>
                  <a:pt x="2049" y="1702"/>
                </a:lnTo>
                <a:lnTo>
                  <a:pt x="2106" y="1702"/>
                </a:lnTo>
                <a:lnTo>
                  <a:pt x="2106" y="1828"/>
                </a:lnTo>
                <a:lnTo>
                  <a:pt x="2162" y="1828"/>
                </a:lnTo>
                <a:lnTo>
                  <a:pt x="2162" y="1927"/>
                </a:lnTo>
                <a:lnTo>
                  <a:pt x="2220" y="1927"/>
                </a:lnTo>
                <a:lnTo>
                  <a:pt x="2220" y="2138"/>
                </a:lnTo>
                <a:lnTo>
                  <a:pt x="2276" y="2138"/>
                </a:lnTo>
                <a:lnTo>
                  <a:pt x="2276" y="2081"/>
                </a:lnTo>
                <a:lnTo>
                  <a:pt x="2333" y="2081"/>
                </a:lnTo>
                <a:lnTo>
                  <a:pt x="2333" y="2138"/>
                </a:lnTo>
                <a:lnTo>
                  <a:pt x="2390" y="2138"/>
                </a:lnTo>
                <a:lnTo>
                  <a:pt x="2390" y="2081"/>
                </a:lnTo>
                <a:lnTo>
                  <a:pt x="2447" y="2081"/>
                </a:lnTo>
                <a:lnTo>
                  <a:pt x="2504" y="2081"/>
                </a:lnTo>
                <a:lnTo>
                  <a:pt x="2561" y="2081"/>
                </a:lnTo>
                <a:lnTo>
                  <a:pt x="2561" y="2170"/>
                </a:lnTo>
                <a:lnTo>
                  <a:pt x="2618" y="2170"/>
                </a:lnTo>
                <a:lnTo>
                  <a:pt x="2618" y="2282"/>
                </a:lnTo>
                <a:lnTo>
                  <a:pt x="2675" y="2282"/>
                </a:lnTo>
                <a:lnTo>
                  <a:pt x="2675" y="2377"/>
                </a:lnTo>
                <a:lnTo>
                  <a:pt x="2731" y="2377"/>
                </a:lnTo>
                <a:lnTo>
                  <a:pt x="2731" y="2500"/>
                </a:lnTo>
                <a:lnTo>
                  <a:pt x="2789" y="2500"/>
                </a:lnTo>
                <a:lnTo>
                  <a:pt x="2789" y="2241"/>
                </a:lnTo>
                <a:lnTo>
                  <a:pt x="2845" y="2241"/>
                </a:lnTo>
                <a:lnTo>
                  <a:pt x="2845" y="2578"/>
                </a:lnTo>
                <a:lnTo>
                  <a:pt x="2902" y="2578"/>
                </a:lnTo>
                <a:lnTo>
                  <a:pt x="2902" y="2796"/>
                </a:lnTo>
                <a:lnTo>
                  <a:pt x="2959" y="2796"/>
                </a:lnTo>
                <a:lnTo>
                  <a:pt x="2959" y="2578"/>
                </a:lnTo>
                <a:lnTo>
                  <a:pt x="3016" y="2578"/>
                </a:lnTo>
                <a:lnTo>
                  <a:pt x="3016" y="2377"/>
                </a:lnTo>
                <a:lnTo>
                  <a:pt x="3073" y="2377"/>
                </a:lnTo>
                <a:lnTo>
                  <a:pt x="3073" y="2796"/>
                </a:lnTo>
                <a:lnTo>
                  <a:pt x="3130" y="2796"/>
                </a:lnTo>
                <a:lnTo>
                  <a:pt x="3130" y="2578"/>
                </a:lnTo>
                <a:lnTo>
                  <a:pt x="3187" y="2578"/>
                </a:lnTo>
                <a:lnTo>
                  <a:pt x="3187" y="2969"/>
                </a:lnTo>
                <a:lnTo>
                  <a:pt x="3244" y="2969"/>
                </a:lnTo>
                <a:lnTo>
                  <a:pt x="3244" y="2578"/>
                </a:lnTo>
                <a:lnTo>
                  <a:pt x="3300" y="2578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5" name="Freeform 169"/>
          <p:cNvSpPr/>
          <p:nvPr/>
        </p:nvSpPr>
        <p:spPr>
          <a:xfrm>
            <a:off x="686520" y="5003280"/>
            <a:ext cx="1209240" cy="1062360"/>
          </a:xfrm>
          <a:custGeom>
            <a:avLst/>
            <a:gdLst/>
            <a:ahLst/>
            <a:rect l="0" t="0" r="r" b="b"/>
            <a:pathLst>
              <a:path w="3359" h="2951">
                <a:moveTo>
                  <a:pt x="0" y="2950"/>
                </a:moveTo>
                <a:lnTo>
                  <a:pt x="57" y="2950"/>
                </a:lnTo>
                <a:moveTo>
                  <a:pt x="114" y="2481"/>
                </a:moveTo>
                <a:lnTo>
                  <a:pt x="171" y="2481"/>
                </a:lnTo>
                <a:lnTo>
                  <a:pt x="171" y="2037"/>
                </a:lnTo>
                <a:lnTo>
                  <a:pt x="228" y="2037"/>
                </a:lnTo>
                <a:lnTo>
                  <a:pt x="228" y="1376"/>
                </a:lnTo>
                <a:lnTo>
                  <a:pt x="285" y="1376"/>
                </a:lnTo>
                <a:lnTo>
                  <a:pt x="285" y="844"/>
                </a:lnTo>
                <a:lnTo>
                  <a:pt x="341" y="844"/>
                </a:lnTo>
                <a:lnTo>
                  <a:pt x="341" y="389"/>
                </a:lnTo>
                <a:lnTo>
                  <a:pt x="399" y="389"/>
                </a:lnTo>
                <a:lnTo>
                  <a:pt x="399" y="54"/>
                </a:lnTo>
                <a:lnTo>
                  <a:pt x="455" y="54"/>
                </a:lnTo>
                <a:lnTo>
                  <a:pt x="455" y="0"/>
                </a:lnTo>
                <a:lnTo>
                  <a:pt x="512" y="0"/>
                </a:lnTo>
                <a:lnTo>
                  <a:pt x="512" y="133"/>
                </a:lnTo>
                <a:lnTo>
                  <a:pt x="569" y="133"/>
                </a:lnTo>
                <a:lnTo>
                  <a:pt x="569" y="441"/>
                </a:lnTo>
                <a:lnTo>
                  <a:pt x="626" y="441"/>
                </a:lnTo>
                <a:lnTo>
                  <a:pt x="626" y="757"/>
                </a:lnTo>
                <a:lnTo>
                  <a:pt x="683" y="757"/>
                </a:lnTo>
                <a:lnTo>
                  <a:pt x="683" y="1116"/>
                </a:lnTo>
                <a:lnTo>
                  <a:pt x="740" y="1116"/>
                </a:lnTo>
                <a:lnTo>
                  <a:pt x="740" y="1303"/>
                </a:lnTo>
                <a:lnTo>
                  <a:pt x="797" y="1303"/>
                </a:lnTo>
                <a:lnTo>
                  <a:pt x="797" y="1335"/>
                </a:lnTo>
                <a:lnTo>
                  <a:pt x="854" y="1335"/>
                </a:lnTo>
                <a:lnTo>
                  <a:pt x="854" y="1331"/>
                </a:lnTo>
                <a:lnTo>
                  <a:pt x="911" y="1331"/>
                </a:lnTo>
                <a:lnTo>
                  <a:pt x="911" y="1326"/>
                </a:lnTo>
                <a:lnTo>
                  <a:pt x="968" y="1326"/>
                </a:lnTo>
                <a:lnTo>
                  <a:pt x="968" y="1340"/>
                </a:lnTo>
                <a:lnTo>
                  <a:pt x="1025" y="1340"/>
                </a:lnTo>
                <a:lnTo>
                  <a:pt x="1025" y="1307"/>
                </a:lnTo>
                <a:lnTo>
                  <a:pt x="1082" y="1307"/>
                </a:lnTo>
                <a:lnTo>
                  <a:pt x="1082" y="1252"/>
                </a:lnTo>
                <a:lnTo>
                  <a:pt x="1138" y="1252"/>
                </a:lnTo>
                <a:lnTo>
                  <a:pt x="1138" y="1272"/>
                </a:lnTo>
                <a:lnTo>
                  <a:pt x="1196" y="1272"/>
                </a:lnTo>
                <a:lnTo>
                  <a:pt x="1196" y="1312"/>
                </a:lnTo>
                <a:lnTo>
                  <a:pt x="1252" y="1312"/>
                </a:lnTo>
                <a:lnTo>
                  <a:pt x="1252" y="1248"/>
                </a:lnTo>
                <a:lnTo>
                  <a:pt x="1309" y="1248"/>
                </a:lnTo>
                <a:lnTo>
                  <a:pt x="1309" y="1268"/>
                </a:lnTo>
                <a:lnTo>
                  <a:pt x="1366" y="1268"/>
                </a:lnTo>
                <a:lnTo>
                  <a:pt x="1366" y="1210"/>
                </a:lnTo>
                <a:lnTo>
                  <a:pt x="1423" y="1210"/>
                </a:lnTo>
                <a:lnTo>
                  <a:pt x="1423" y="1272"/>
                </a:lnTo>
                <a:lnTo>
                  <a:pt x="1480" y="1272"/>
                </a:lnTo>
                <a:lnTo>
                  <a:pt x="1480" y="1232"/>
                </a:lnTo>
                <a:lnTo>
                  <a:pt x="1537" y="1232"/>
                </a:lnTo>
                <a:lnTo>
                  <a:pt x="1537" y="1312"/>
                </a:lnTo>
                <a:lnTo>
                  <a:pt x="1594" y="1312"/>
                </a:lnTo>
                <a:lnTo>
                  <a:pt x="1594" y="1321"/>
                </a:lnTo>
                <a:lnTo>
                  <a:pt x="1651" y="1321"/>
                </a:lnTo>
                <a:lnTo>
                  <a:pt x="1651" y="1345"/>
                </a:lnTo>
                <a:lnTo>
                  <a:pt x="1707" y="1345"/>
                </a:lnTo>
                <a:lnTo>
                  <a:pt x="1707" y="1392"/>
                </a:lnTo>
                <a:lnTo>
                  <a:pt x="1765" y="1392"/>
                </a:lnTo>
                <a:lnTo>
                  <a:pt x="1765" y="1415"/>
                </a:lnTo>
                <a:lnTo>
                  <a:pt x="1821" y="1415"/>
                </a:lnTo>
                <a:lnTo>
                  <a:pt x="1821" y="1478"/>
                </a:lnTo>
                <a:lnTo>
                  <a:pt x="1878" y="1478"/>
                </a:lnTo>
                <a:lnTo>
                  <a:pt x="1878" y="1513"/>
                </a:lnTo>
                <a:lnTo>
                  <a:pt x="1935" y="1513"/>
                </a:lnTo>
                <a:lnTo>
                  <a:pt x="1935" y="1585"/>
                </a:lnTo>
                <a:lnTo>
                  <a:pt x="1992" y="1585"/>
                </a:lnTo>
                <a:lnTo>
                  <a:pt x="1992" y="1621"/>
                </a:lnTo>
                <a:lnTo>
                  <a:pt x="2049" y="1621"/>
                </a:lnTo>
                <a:lnTo>
                  <a:pt x="2049" y="1641"/>
                </a:lnTo>
                <a:lnTo>
                  <a:pt x="2106" y="1641"/>
                </a:lnTo>
                <a:lnTo>
                  <a:pt x="2106" y="1694"/>
                </a:lnTo>
                <a:lnTo>
                  <a:pt x="2163" y="1694"/>
                </a:lnTo>
                <a:lnTo>
                  <a:pt x="2163" y="1672"/>
                </a:lnTo>
                <a:lnTo>
                  <a:pt x="2220" y="1672"/>
                </a:lnTo>
                <a:lnTo>
                  <a:pt x="2220" y="1989"/>
                </a:lnTo>
                <a:lnTo>
                  <a:pt x="2277" y="1989"/>
                </a:lnTo>
                <a:lnTo>
                  <a:pt x="2277" y="1856"/>
                </a:lnTo>
                <a:lnTo>
                  <a:pt x="2334" y="1856"/>
                </a:lnTo>
                <a:lnTo>
                  <a:pt x="2334" y="1946"/>
                </a:lnTo>
                <a:lnTo>
                  <a:pt x="2390" y="1946"/>
                </a:lnTo>
                <a:lnTo>
                  <a:pt x="2390" y="2090"/>
                </a:lnTo>
                <a:lnTo>
                  <a:pt x="2447" y="2090"/>
                </a:lnTo>
                <a:lnTo>
                  <a:pt x="2447" y="2151"/>
                </a:lnTo>
                <a:lnTo>
                  <a:pt x="2504" y="2151"/>
                </a:lnTo>
                <a:lnTo>
                  <a:pt x="2504" y="2358"/>
                </a:lnTo>
                <a:lnTo>
                  <a:pt x="2561" y="2358"/>
                </a:lnTo>
                <a:lnTo>
                  <a:pt x="2561" y="2263"/>
                </a:lnTo>
                <a:lnTo>
                  <a:pt x="2618" y="2263"/>
                </a:lnTo>
                <a:lnTo>
                  <a:pt x="2618" y="2358"/>
                </a:lnTo>
                <a:lnTo>
                  <a:pt x="2675" y="2358"/>
                </a:lnTo>
                <a:lnTo>
                  <a:pt x="2675" y="2185"/>
                </a:lnTo>
                <a:lnTo>
                  <a:pt x="2732" y="2185"/>
                </a:lnTo>
                <a:lnTo>
                  <a:pt x="2732" y="2415"/>
                </a:lnTo>
                <a:lnTo>
                  <a:pt x="2789" y="2415"/>
                </a:lnTo>
                <a:lnTo>
                  <a:pt x="2789" y="2308"/>
                </a:lnTo>
                <a:lnTo>
                  <a:pt x="2846" y="2308"/>
                </a:lnTo>
                <a:lnTo>
                  <a:pt x="2846" y="2654"/>
                </a:lnTo>
                <a:lnTo>
                  <a:pt x="2903" y="2654"/>
                </a:lnTo>
                <a:lnTo>
                  <a:pt x="2903" y="2415"/>
                </a:lnTo>
                <a:lnTo>
                  <a:pt x="2959" y="2415"/>
                </a:lnTo>
                <a:lnTo>
                  <a:pt x="2959" y="2263"/>
                </a:lnTo>
                <a:lnTo>
                  <a:pt x="3016" y="2263"/>
                </a:lnTo>
                <a:lnTo>
                  <a:pt x="3073" y="2263"/>
                </a:lnTo>
                <a:lnTo>
                  <a:pt x="3073" y="2654"/>
                </a:lnTo>
                <a:lnTo>
                  <a:pt x="3130" y="2654"/>
                </a:lnTo>
                <a:lnTo>
                  <a:pt x="3187" y="2654"/>
                </a:lnTo>
                <a:lnTo>
                  <a:pt x="3244" y="2654"/>
                </a:lnTo>
                <a:lnTo>
                  <a:pt x="3244" y="2559"/>
                </a:lnTo>
                <a:lnTo>
                  <a:pt x="3301" y="2559"/>
                </a:lnTo>
                <a:lnTo>
                  <a:pt x="3301" y="2777"/>
                </a:lnTo>
                <a:lnTo>
                  <a:pt x="3358" y="2777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6" name="Freeform 170"/>
          <p:cNvSpPr/>
          <p:nvPr/>
        </p:nvSpPr>
        <p:spPr>
          <a:xfrm>
            <a:off x="686520" y="4996080"/>
            <a:ext cx="1209240" cy="1175760"/>
          </a:xfrm>
          <a:custGeom>
            <a:avLst/>
            <a:gdLst/>
            <a:ahLst/>
            <a:rect l="0" t="0" r="r" b="b"/>
            <a:pathLst>
              <a:path w="3359" h="3266">
                <a:moveTo>
                  <a:pt x="0" y="3265"/>
                </a:moveTo>
                <a:lnTo>
                  <a:pt x="57" y="3265"/>
                </a:lnTo>
                <a:lnTo>
                  <a:pt x="57" y="2797"/>
                </a:lnTo>
                <a:lnTo>
                  <a:pt x="114" y="2797"/>
                </a:lnTo>
                <a:lnTo>
                  <a:pt x="114" y="2970"/>
                </a:lnTo>
                <a:lnTo>
                  <a:pt x="171" y="2970"/>
                </a:lnTo>
                <a:lnTo>
                  <a:pt x="171" y="1966"/>
                </a:lnTo>
                <a:lnTo>
                  <a:pt x="228" y="1966"/>
                </a:lnTo>
                <a:lnTo>
                  <a:pt x="228" y="1435"/>
                </a:lnTo>
                <a:lnTo>
                  <a:pt x="285" y="1435"/>
                </a:lnTo>
                <a:lnTo>
                  <a:pt x="285" y="790"/>
                </a:lnTo>
                <a:lnTo>
                  <a:pt x="341" y="790"/>
                </a:lnTo>
                <a:lnTo>
                  <a:pt x="341" y="372"/>
                </a:lnTo>
                <a:lnTo>
                  <a:pt x="399" y="372"/>
                </a:lnTo>
                <a:lnTo>
                  <a:pt x="399" y="89"/>
                </a:lnTo>
                <a:lnTo>
                  <a:pt x="455" y="89"/>
                </a:lnTo>
                <a:lnTo>
                  <a:pt x="455" y="0"/>
                </a:lnTo>
                <a:lnTo>
                  <a:pt x="512" y="0"/>
                </a:lnTo>
                <a:lnTo>
                  <a:pt x="512" y="173"/>
                </a:lnTo>
                <a:lnTo>
                  <a:pt x="569" y="173"/>
                </a:lnTo>
                <a:lnTo>
                  <a:pt x="569" y="450"/>
                </a:lnTo>
                <a:lnTo>
                  <a:pt x="626" y="450"/>
                </a:lnTo>
                <a:lnTo>
                  <a:pt x="626" y="847"/>
                </a:lnTo>
                <a:lnTo>
                  <a:pt x="683" y="847"/>
                </a:lnTo>
                <a:lnTo>
                  <a:pt x="683" y="1125"/>
                </a:lnTo>
                <a:lnTo>
                  <a:pt x="740" y="1125"/>
                </a:lnTo>
                <a:lnTo>
                  <a:pt x="740" y="1191"/>
                </a:lnTo>
                <a:lnTo>
                  <a:pt x="797" y="1191"/>
                </a:lnTo>
                <a:lnTo>
                  <a:pt x="797" y="1245"/>
                </a:lnTo>
                <a:lnTo>
                  <a:pt x="854" y="1245"/>
                </a:lnTo>
                <a:lnTo>
                  <a:pt x="854" y="1327"/>
                </a:lnTo>
                <a:lnTo>
                  <a:pt x="911" y="1327"/>
                </a:lnTo>
                <a:lnTo>
                  <a:pt x="911" y="1276"/>
                </a:lnTo>
                <a:lnTo>
                  <a:pt x="968" y="1276"/>
                </a:lnTo>
                <a:lnTo>
                  <a:pt x="968" y="1227"/>
                </a:lnTo>
                <a:lnTo>
                  <a:pt x="1025" y="1227"/>
                </a:lnTo>
                <a:lnTo>
                  <a:pt x="1025" y="1280"/>
                </a:lnTo>
                <a:lnTo>
                  <a:pt x="1082" y="1280"/>
                </a:lnTo>
                <a:lnTo>
                  <a:pt x="1082" y="1268"/>
                </a:lnTo>
                <a:lnTo>
                  <a:pt x="1138" y="1268"/>
                </a:lnTo>
                <a:lnTo>
                  <a:pt x="1138" y="1276"/>
                </a:lnTo>
                <a:lnTo>
                  <a:pt x="1196" y="1276"/>
                </a:lnTo>
                <a:lnTo>
                  <a:pt x="1196" y="1227"/>
                </a:lnTo>
                <a:lnTo>
                  <a:pt x="1252" y="1227"/>
                </a:lnTo>
                <a:lnTo>
                  <a:pt x="1252" y="1212"/>
                </a:lnTo>
                <a:lnTo>
                  <a:pt x="1309" y="1212"/>
                </a:lnTo>
                <a:lnTo>
                  <a:pt x="1309" y="1227"/>
                </a:lnTo>
                <a:lnTo>
                  <a:pt x="1366" y="1227"/>
                </a:lnTo>
                <a:lnTo>
                  <a:pt x="1366" y="1341"/>
                </a:lnTo>
                <a:lnTo>
                  <a:pt x="1423" y="1341"/>
                </a:lnTo>
                <a:lnTo>
                  <a:pt x="1423" y="1268"/>
                </a:lnTo>
                <a:lnTo>
                  <a:pt x="1480" y="1268"/>
                </a:lnTo>
                <a:lnTo>
                  <a:pt x="1480" y="1350"/>
                </a:lnTo>
                <a:lnTo>
                  <a:pt x="1537" y="1350"/>
                </a:lnTo>
                <a:lnTo>
                  <a:pt x="1537" y="1314"/>
                </a:lnTo>
                <a:lnTo>
                  <a:pt x="1594" y="1314"/>
                </a:lnTo>
                <a:lnTo>
                  <a:pt x="1594" y="1491"/>
                </a:lnTo>
                <a:lnTo>
                  <a:pt x="1651" y="1491"/>
                </a:lnTo>
                <a:lnTo>
                  <a:pt x="1651" y="1435"/>
                </a:lnTo>
                <a:lnTo>
                  <a:pt x="1707" y="1435"/>
                </a:lnTo>
                <a:lnTo>
                  <a:pt x="1707" y="1498"/>
                </a:lnTo>
                <a:lnTo>
                  <a:pt x="1765" y="1498"/>
                </a:lnTo>
                <a:lnTo>
                  <a:pt x="1765" y="1504"/>
                </a:lnTo>
                <a:lnTo>
                  <a:pt x="1821" y="1504"/>
                </a:lnTo>
                <a:lnTo>
                  <a:pt x="1821" y="1556"/>
                </a:lnTo>
                <a:lnTo>
                  <a:pt x="1878" y="1556"/>
                </a:lnTo>
                <a:lnTo>
                  <a:pt x="1878" y="1533"/>
                </a:lnTo>
                <a:lnTo>
                  <a:pt x="1935" y="1533"/>
                </a:lnTo>
                <a:lnTo>
                  <a:pt x="1935" y="1614"/>
                </a:lnTo>
                <a:lnTo>
                  <a:pt x="1992" y="1614"/>
                </a:lnTo>
                <a:lnTo>
                  <a:pt x="1992" y="1859"/>
                </a:lnTo>
                <a:lnTo>
                  <a:pt x="2049" y="1859"/>
                </a:lnTo>
                <a:lnTo>
                  <a:pt x="2049" y="1844"/>
                </a:lnTo>
                <a:lnTo>
                  <a:pt x="2106" y="1844"/>
                </a:lnTo>
                <a:lnTo>
                  <a:pt x="2106" y="1892"/>
                </a:lnTo>
                <a:lnTo>
                  <a:pt x="2163" y="1892"/>
                </a:lnTo>
                <a:lnTo>
                  <a:pt x="2163" y="2057"/>
                </a:lnTo>
                <a:lnTo>
                  <a:pt x="2220" y="2057"/>
                </a:lnTo>
                <a:lnTo>
                  <a:pt x="2220" y="1987"/>
                </a:lnTo>
                <a:lnTo>
                  <a:pt x="2277" y="1987"/>
                </a:lnTo>
                <a:lnTo>
                  <a:pt x="2277" y="2205"/>
                </a:lnTo>
                <a:lnTo>
                  <a:pt x="2334" y="2205"/>
                </a:lnTo>
                <a:lnTo>
                  <a:pt x="2334" y="2242"/>
                </a:lnTo>
                <a:lnTo>
                  <a:pt x="2390" y="2242"/>
                </a:lnTo>
                <a:lnTo>
                  <a:pt x="2447" y="2242"/>
                </a:lnTo>
                <a:lnTo>
                  <a:pt x="2447" y="2205"/>
                </a:lnTo>
                <a:lnTo>
                  <a:pt x="2504" y="2205"/>
                </a:lnTo>
                <a:lnTo>
                  <a:pt x="2561" y="2205"/>
                </a:lnTo>
                <a:lnTo>
                  <a:pt x="2561" y="2435"/>
                </a:lnTo>
                <a:lnTo>
                  <a:pt x="2618" y="2435"/>
                </a:lnTo>
                <a:lnTo>
                  <a:pt x="2618" y="2283"/>
                </a:lnTo>
                <a:lnTo>
                  <a:pt x="2675" y="2283"/>
                </a:lnTo>
                <a:lnTo>
                  <a:pt x="2675" y="2501"/>
                </a:lnTo>
                <a:lnTo>
                  <a:pt x="2732" y="2501"/>
                </a:lnTo>
                <a:lnTo>
                  <a:pt x="2732" y="2435"/>
                </a:lnTo>
                <a:lnTo>
                  <a:pt x="2789" y="2435"/>
                </a:lnTo>
                <a:lnTo>
                  <a:pt x="2789" y="2674"/>
                </a:lnTo>
                <a:lnTo>
                  <a:pt x="2846" y="2674"/>
                </a:lnTo>
                <a:lnTo>
                  <a:pt x="2846" y="2501"/>
                </a:lnTo>
                <a:lnTo>
                  <a:pt x="2903" y="2501"/>
                </a:lnTo>
                <a:lnTo>
                  <a:pt x="2959" y="2501"/>
                </a:lnTo>
                <a:lnTo>
                  <a:pt x="2959" y="2674"/>
                </a:lnTo>
                <a:lnTo>
                  <a:pt x="3016" y="2674"/>
                </a:lnTo>
                <a:lnTo>
                  <a:pt x="3016" y="2970"/>
                </a:lnTo>
                <a:lnTo>
                  <a:pt x="3073" y="2970"/>
                </a:lnTo>
                <a:moveTo>
                  <a:pt x="3130" y="2970"/>
                </a:moveTo>
                <a:lnTo>
                  <a:pt x="3187" y="2970"/>
                </a:lnTo>
                <a:lnTo>
                  <a:pt x="3187" y="2674"/>
                </a:lnTo>
                <a:lnTo>
                  <a:pt x="3244" y="2674"/>
                </a:lnTo>
                <a:lnTo>
                  <a:pt x="3244" y="3265"/>
                </a:lnTo>
                <a:lnTo>
                  <a:pt x="3301" y="3265"/>
                </a:lnTo>
                <a:lnTo>
                  <a:pt x="3301" y="2970"/>
                </a:lnTo>
                <a:lnTo>
                  <a:pt x="3358" y="2970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7" name="Freeform 171"/>
          <p:cNvSpPr/>
          <p:nvPr/>
        </p:nvSpPr>
        <p:spPr>
          <a:xfrm>
            <a:off x="707040" y="4997520"/>
            <a:ext cx="1168200" cy="1174680"/>
          </a:xfrm>
          <a:custGeom>
            <a:avLst/>
            <a:gdLst/>
            <a:ahLst/>
            <a:rect l="0" t="0" r="r" b="b"/>
            <a:pathLst>
              <a:path w="3245" h="3263">
                <a:moveTo>
                  <a:pt x="0" y="2966"/>
                </a:moveTo>
                <a:lnTo>
                  <a:pt x="57" y="2966"/>
                </a:lnTo>
                <a:lnTo>
                  <a:pt x="57" y="2671"/>
                </a:lnTo>
                <a:lnTo>
                  <a:pt x="114" y="2671"/>
                </a:lnTo>
                <a:lnTo>
                  <a:pt x="114" y="2280"/>
                </a:lnTo>
                <a:lnTo>
                  <a:pt x="171" y="2280"/>
                </a:lnTo>
                <a:lnTo>
                  <a:pt x="171" y="1545"/>
                </a:lnTo>
                <a:lnTo>
                  <a:pt x="228" y="1545"/>
                </a:lnTo>
                <a:lnTo>
                  <a:pt x="228" y="817"/>
                </a:lnTo>
                <a:lnTo>
                  <a:pt x="284" y="817"/>
                </a:lnTo>
                <a:lnTo>
                  <a:pt x="284" y="402"/>
                </a:lnTo>
                <a:lnTo>
                  <a:pt x="341" y="402"/>
                </a:lnTo>
                <a:lnTo>
                  <a:pt x="341" y="69"/>
                </a:lnTo>
                <a:lnTo>
                  <a:pt x="398" y="69"/>
                </a:lnTo>
                <a:lnTo>
                  <a:pt x="398" y="0"/>
                </a:lnTo>
                <a:lnTo>
                  <a:pt x="455" y="0"/>
                </a:lnTo>
                <a:lnTo>
                  <a:pt x="455" y="154"/>
                </a:lnTo>
                <a:lnTo>
                  <a:pt x="512" y="154"/>
                </a:lnTo>
                <a:lnTo>
                  <a:pt x="512" y="489"/>
                </a:lnTo>
                <a:lnTo>
                  <a:pt x="569" y="489"/>
                </a:lnTo>
                <a:lnTo>
                  <a:pt x="569" y="826"/>
                </a:lnTo>
                <a:lnTo>
                  <a:pt x="626" y="826"/>
                </a:lnTo>
                <a:lnTo>
                  <a:pt x="626" y="1091"/>
                </a:lnTo>
                <a:lnTo>
                  <a:pt x="683" y="1091"/>
                </a:lnTo>
                <a:lnTo>
                  <a:pt x="683" y="1216"/>
                </a:lnTo>
                <a:lnTo>
                  <a:pt x="740" y="1216"/>
                </a:lnTo>
                <a:lnTo>
                  <a:pt x="740" y="1347"/>
                </a:lnTo>
                <a:lnTo>
                  <a:pt x="797" y="1347"/>
                </a:lnTo>
                <a:lnTo>
                  <a:pt x="797" y="1216"/>
                </a:lnTo>
                <a:lnTo>
                  <a:pt x="854" y="1216"/>
                </a:lnTo>
                <a:lnTo>
                  <a:pt x="854" y="1289"/>
                </a:lnTo>
                <a:lnTo>
                  <a:pt x="911" y="1289"/>
                </a:lnTo>
                <a:lnTo>
                  <a:pt x="911" y="1234"/>
                </a:lnTo>
                <a:lnTo>
                  <a:pt x="968" y="1234"/>
                </a:lnTo>
                <a:lnTo>
                  <a:pt x="968" y="1202"/>
                </a:lnTo>
                <a:lnTo>
                  <a:pt x="1024" y="1202"/>
                </a:lnTo>
                <a:lnTo>
                  <a:pt x="1081" y="1202"/>
                </a:lnTo>
                <a:lnTo>
                  <a:pt x="1081" y="1281"/>
                </a:lnTo>
                <a:lnTo>
                  <a:pt x="1138" y="1281"/>
                </a:lnTo>
                <a:lnTo>
                  <a:pt x="1138" y="1268"/>
                </a:lnTo>
                <a:lnTo>
                  <a:pt x="1195" y="1268"/>
                </a:lnTo>
                <a:lnTo>
                  <a:pt x="1195" y="1253"/>
                </a:lnTo>
                <a:lnTo>
                  <a:pt x="1252" y="1253"/>
                </a:lnTo>
                <a:lnTo>
                  <a:pt x="1252" y="1382"/>
                </a:lnTo>
                <a:lnTo>
                  <a:pt x="1309" y="1382"/>
                </a:lnTo>
                <a:lnTo>
                  <a:pt x="1309" y="1234"/>
                </a:lnTo>
                <a:lnTo>
                  <a:pt x="1366" y="1234"/>
                </a:lnTo>
                <a:lnTo>
                  <a:pt x="1366" y="1302"/>
                </a:lnTo>
                <a:lnTo>
                  <a:pt x="1423" y="1302"/>
                </a:lnTo>
                <a:lnTo>
                  <a:pt x="1423" y="1377"/>
                </a:lnTo>
                <a:lnTo>
                  <a:pt x="1480" y="1377"/>
                </a:lnTo>
                <a:lnTo>
                  <a:pt x="1480" y="1293"/>
                </a:lnTo>
                <a:lnTo>
                  <a:pt x="1537" y="1293"/>
                </a:lnTo>
                <a:lnTo>
                  <a:pt x="1537" y="1281"/>
                </a:lnTo>
                <a:lnTo>
                  <a:pt x="1593" y="1281"/>
                </a:lnTo>
                <a:lnTo>
                  <a:pt x="1593" y="1377"/>
                </a:lnTo>
                <a:lnTo>
                  <a:pt x="1650" y="1377"/>
                </a:lnTo>
                <a:lnTo>
                  <a:pt x="1650" y="1508"/>
                </a:lnTo>
                <a:lnTo>
                  <a:pt x="1707" y="1508"/>
                </a:lnTo>
                <a:lnTo>
                  <a:pt x="1707" y="1576"/>
                </a:lnTo>
                <a:lnTo>
                  <a:pt x="1764" y="1576"/>
                </a:lnTo>
                <a:lnTo>
                  <a:pt x="1764" y="1619"/>
                </a:lnTo>
                <a:lnTo>
                  <a:pt x="1821" y="1619"/>
                </a:lnTo>
                <a:lnTo>
                  <a:pt x="1821" y="1678"/>
                </a:lnTo>
                <a:lnTo>
                  <a:pt x="1878" y="1678"/>
                </a:lnTo>
                <a:lnTo>
                  <a:pt x="1878" y="1648"/>
                </a:lnTo>
                <a:lnTo>
                  <a:pt x="1935" y="1648"/>
                </a:lnTo>
                <a:lnTo>
                  <a:pt x="1992" y="1648"/>
                </a:lnTo>
                <a:lnTo>
                  <a:pt x="1992" y="1797"/>
                </a:lnTo>
                <a:lnTo>
                  <a:pt x="2049" y="1797"/>
                </a:lnTo>
                <a:lnTo>
                  <a:pt x="2049" y="1856"/>
                </a:lnTo>
                <a:lnTo>
                  <a:pt x="2106" y="1856"/>
                </a:lnTo>
                <a:lnTo>
                  <a:pt x="2106" y="1906"/>
                </a:lnTo>
                <a:lnTo>
                  <a:pt x="2162" y="1906"/>
                </a:lnTo>
                <a:lnTo>
                  <a:pt x="2162" y="1797"/>
                </a:lnTo>
                <a:lnTo>
                  <a:pt x="2220" y="1797"/>
                </a:lnTo>
                <a:lnTo>
                  <a:pt x="2220" y="1944"/>
                </a:lnTo>
                <a:lnTo>
                  <a:pt x="2276" y="1944"/>
                </a:lnTo>
                <a:lnTo>
                  <a:pt x="2276" y="2029"/>
                </a:lnTo>
                <a:lnTo>
                  <a:pt x="2333" y="2029"/>
                </a:lnTo>
                <a:lnTo>
                  <a:pt x="2333" y="2239"/>
                </a:lnTo>
                <a:lnTo>
                  <a:pt x="2390" y="2239"/>
                </a:lnTo>
                <a:lnTo>
                  <a:pt x="2390" y="2202"/>
                </a:lnTo>
                <a:lnTo>
                  <a:pt x="2447" y="2202"/>
                </a:lnTo>
                <a:lnTo>
                  <a:pt x="2447" y="2054"/>
                </a:lnTo>
                <a:lnTo>
                  <a:pt x="2504" y="2054"/>
                </a:lnTo>
                <a:lnTo>
                  <a:pt x="2504" y="2671"/>
                </a:lnTo>
                <a:lnTo>
                  <a:pt x="2561" y="2671"/>
                </a:lnTo>
                <a:lnTo>
                  <a:pt x="2561" y="2136"/>
                </a:lnTo>
                <a:lnTo>
                  <a:pt x="2618" y="2136"/>
                </a:lnTo>
                <a:lnTo>
                  <a:pt x="2618" y="2239"/>
                </a:lnTo>
                <a:lnTo>
                  <a:pt x="2675" y="2239"/>
                </a:lnTo>
                <a:lnTo>
                  <a:pt x="2675" y="2498"/>
                </a:lnTo>
                <a:lnTo>
                  <a:pt x="2731" y="2498"/>
                </a:lnTo>
                <a:lnTo>
                  <a:pt x="2731" y="2280"/>
                </a:lnTo>
                <a:lnTo>
                  <a:pt x="2789" y="2280"/>
                </a:lnTo>
                <a:lnTo>
                  <a:pt x="2789" y="2498"/>
                </a:lnTo>
                <a:lnTo>
                  <a:pt x="2845" y="2498"/>
                </a:lnTo>
                <a:lnTo>
                  <a:pt x="2902" y="2498"/>
                </a:lnTo>
                <a:lnTo>
                  <a:pt x="2902" y="2793"/>
                </a:lnTo>
                <a:lnTo>
                  <a:pt x="2959" y="2793"/>
                </a:lnTo>
                <a:moveTo>
                  <a:pt x="3016" y="2793"/>
                </a:moveTo>
                <a:lnTo>
                  <a:pt x="3073" y="2793"/>
                </a:lnTo>
                <a:lnTo>
                  <a:pt x="3130" y="2793"/>
                </a:lnTo>
                <a:lnTo>
                  <a:pt x="3130" y="2498"/>
                </a:lnTo>
                <a:lnTo>
                  <a:pt x="3187" y="2498"/>
                </a:lnTo>
                <a:lnTo>
                  <a:pt x="3187" y="3262"/>
                </a:lnTo>
                <a:lnTo>
                  <a:pt x="3244" y="326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8" name="Freeform 172"/>
          <p:cNvSpPr/>
          <p:nvPr/>
        </p:nvSpPr>
        <p:spPr>
          <a:xfrm>
            <a:off x="727560" y="4998240"/>
            <a:ext cx="1168200" cy="1173960"/>
          </a:xfrm>
          <a:custGeom>
            <a:avLst/>
            <a:gdLst/>
            <a:ahLst/>
            <a:rect l="0" t="0" r="r" b="b"/>
            <a:pathLst>
              <a:path w="3245" h="3261">
                <a:moveTo>
                  <a:pt x="0" y="2791"/>
                </a:moveTo>
                <a:lnTo>
                  <a:pt x="57" y="2791"/>
                </a:lnTo>
                <a:lnTo>
                  <a:pt x="57" y="2105"/>
                </a:lnTo>
                <a:lnTo>
                  <a:pt x="114" y="2105"/>
                </a:lnTo>
                <a:lnTo>
                  <a:pt x="114" y="1429"/>
                </a:lnTo>
                <a:lnTo>
                  <a:pt x="171" y="1429"/>
                </a:lnTo>
                <a:lnTo>
                  <a:pt x="171" y="842"/>
                </a:lnTo>
                <a:lnTo>
                  <a:pt x="228" y="842"/>
                </a:lnTo>
                <a:lnTo>
                  <a:pt x="228" y="341"/>
                </a:lnTo>
                <a:lnTo>
                  <a:pt x="285" y="341"/>
                </a:lnTo>
                <a:lnTo>
                  <a:pt x="285" y="69"/>
                </a:lnTo>
                <a:lnTo>
                  <a:pt x="341" y="69"/>
                </a:lnTo>
                <a:lnTo>
                  <a:pt x="341" y="0"/>
                </a:lnTo>
                <a:lnTo>
                  <a:pt x="398" y="0"/>
                </a:lnTo>
                <a:lnTo>
                  <a:pt x="398" y="151"/>
                </a:lnTo>
                <a:lnTo>
                  <a:pt x="455" y="151"/>
                </a:lnTo>
                <a:lnTo>
                  <a:pt x="455" y="469"/>
                </a:lnTo>
                <a:lnTo>
                  <a:pt x="513" y="469"/>
                </a:lnTo>
                <a:lnTo>
                  <a:pt x="513" y="851"/>
                </a:lnTo>
                <a:lnTo>
                  <a:pt x="569" y="851"/>
                </a:lnTo>
                <a:lnTo>
                  <a:pt x="569" y="1071"/>
                </a:lnTo>
                <a:lnTo>
                  <a:pt x="626" y="1071"/>
                </a:lnTo>
                <a:lnTo>
                  <a:pt x="626" y="1203"/>
                </a:lnTo>
                <a:lnTo>
                  <a:pt x="683" y="1203"/>
                </a:lnTo>
                <a:lnTo>
                  <a:pt x="683" y="1221"/>
                </a:lnTo>
                <a:lnTo>
                  <a:pt x="740" y="1221"/>
                </a:lnTo>
                <a:lnTo>
                  <a:pt x="740" y="1317"/>
                </a:lnTo>
                <a:lnTo>
                  <a:pt x="797" y="1317"/>
                </a:lnTo>
                <a:lnTo>
                  <a:pt x="797" y="1243"/>
                </a:lnTo>
                <a:lnTo>
                  <a:pt x="854" y="1243"/>
                </a:lnTo>
                <a:lnTo>
                  <a:pt x="854" y="1274"/>
                </a:lnTo>
                <a:lnTo>
                  <a:pt x="911" y="1274"/>
                </a:lnTo>
                <a:lnTo>
                  <a:pt x="911" y="1176"/>
                </a:lnTo>
                <a:lnTo>
                  <a:pt x="968" y="1176"/>
                </a:lnTo>
                <a:lnTo>
                  <a:pt x="968" y="1247"/>
                </a:lnTo>
                <a:lnTo>
                  <a:pt x="1024" y="1247"/>
                </a:lnTo>
                <a:lnTo>
                  <a:pt x="1024" y="1203"/>
                </a:lnTo>
                <a:lnTo>
                  <a:pt x="1082" y="1203"/>
                </a:lnTo>
                <a:lnTo>
                  <a:pt x="1082" y="1186"/>
                </a:lnTo>
                <a:lnTo>
                  <a:pt x="1138" y="1186"/>
                </a:lnTo>
                <a:lnTo>
                  <a:pt x="1138" y="1239"/>
                </a:lnTo>
                <a:lnTo>
                  <a:pt x="1195" y="1239"/>
                </a:lnTo>
                <a:lnTo>
                  <a:pt x="1195" y="1254"/>
                </a:lnTo>
                <a:lnTo>
                  <a:pt x="1252" y="1254"/>
                </a:lnTo>
                <a:lnTo>
                  <a:pt x="1252" y="1270"/>
                </a:lnTo>
                <a:lnTo>
                  <a:pt x="1309" y="1270"/>
                </a:lnTo>
                <a:lnTo>
                  <a:pt x="1366" y="1270"/>
                </a:lnTo>
                <a:lnTo>
                  <a:pt x="1366" y="1331"/>
                </a:lnTo>
                <a:lnTo>
                  <a:pt x="1423" y="1331"/>
                </a:lnTo>
                <a:lnTo>
                  <a:pt x="1423" y="1412"/>
                </a:lnTo>
                <a:lnTo>
                  <a:pt x="1480" y="1412"/>
                </a:lnTo>
                <a:lnTo>
                  <a:pt x="1480" y="1375"/>
                </a:lnTo>
                <a:lnTo>
                  <a:pt x="1537" y="1375"/>
                </a:lnTo>
                <a:lnTo>
                  <a:pt x="1537" y="1485"/>
                </a:lnTo>
                <a:lnTo>
                  <a:pt x="1593" y="1485"/>
                </a:lnTo>
                <a:lnTo>
                  <a:pt x="1593" y="1499"/>
                </a:lnTo>
                <a:lnTo>
                  <a:pt x="1651" y="1499"/>
                </a:lnTo>
                <a:lnTo>
                  <a:pt x="1651" y="1636"/>
                </a:lnTo>
                <a:lnTo>
                  <a:pt x="1707" y="1636"/>
                </a:lnTo>
                <a:lnTo>
                  <a:pt x="1707" y="1719"/>
                </a:lnTo>
                <a:lnTo>
                  <a:pt x="1764" y="1719"/>
                </a:lnTo>
                <a:lnTo>
                  <a:pt x="1764" y="1731"/>
                </a:lnTo>
                <a:lnTo>
                  <a:pt x="1821" y="1731"/>
                </a:lnTo>
                <a:lnTo>
                  <a:pt x="1821" y="1795"/>
                </a:lnTo>
                <a:lnTo>
                  <a:pt x="1878" y="1795"/>
                </a:lnTo>
                <a:lnTo>
                  <a:pt x="1878" y="1809"/>
                </a:lnTo>
                <a:lnTo>
                  <a:pt x="1935" y="1809"/>
                </a:lnTo>
                <a:lnTo>
                  <a:pt x="1935" y="1887"/>
                </a:lnTo>
                <a:lnTo>
                  <a:pt x="1992" y="1887"/>
                </a:lnTo>
                <a:lnTo>
                  <a:pt x="1992" y="1823"/>
                </a:lnTo>
                <a:lnTo>
                  <a:pt x="2049" y="1823"/>
                </a:lnTo>
                <a:lnTo>
                  <a:pt x="2049" y="1922"/>
                </a:lnTo>
                <a:lnTo>
                  <a:pt x="2106" y="1922"/>
                </a:lnTo>
                <a:lnTo>
                  <a:pt x="2106" y="2200"/>
                </a:lnTo>
                <a:lnTo>
                  <a:pt x="2163" y="2200"/>
                </a:lnTo>
                <a:lnTo>
                  <a:pt x="2163" y="2077"/>
                </a:lnTo>
                <a:lnTo>
                  <a:pt x="2220" y="2077"/>
                </a:lnTo>
                <a:lnTo>
                  <a:pt x="2220" y="2165"/>
                </a:lnTo>
                <a:lnTo>
                  <a:pt x="2276" y="2165"/>
                </a:lnTo>
                <a:lnTo>
                  <a:pt x="2276" y="2573"/>
                </a:lnTo>
                <a:lnTo>
                  <a:pt x="2333" y="2573"/>
                </a:lnTo>
                <a:lnTo>
                  <a:pt x="2333" y="2373"/>
                </a:lnTo>
                <a:lnTo>
                  <a:pt x="2390" y="2373"/>
                </a:lnTo>
                <a:lnTo>
                  <a:pt x="2390" y="2323"/>
                </a:lnTo>
                <a:lnTo>
                  <a:pt x="2447" y="2323"/>
                </a:lnTo>
                <a:lnTo>
                  <a:pt x="2447" y="2430"/>
                </a:lnTo>
                <a:lnTo>
                  <a:pt x="2504" y="2430"/>
                </a:lnTo>
                <a:lnTo>
                  <a:pt x="2504" y="2669"/>
                </a:lnTo>
                <a:lnTo>
                  <a:pt x="2561" y="2669"/>
                </a:lnTo>
                <a:lnTo>
                  <a:pt x="2618" y="2669"/>
                </a:lnTo>
                <a:lnTo>
                  <a:pt x="2618" y="2573"/>
                </a:lnTo>
                <a:lnTo>
                  <a:pt x="2675" y="2573"/>
                </a:lnTo>
                <a:lnTo>
                  <a:pt x="2675" y="2791"/>
                </a:lnTo>
                <a:lnTo>
                  <a:pt x="2732" y="2791"/>
                </a:lnTo>
                <a:lnTo>
                  <a:pt x="2732" y="3260"/>
                </a:lnTo>
                <a:lnTo>
                  <a:pt x="2789" y="3260"/>
                </a:lnTo>
                <a:lnTo>
                  <a:pt x="2789" y="2791"/>
                </a:lnTo>
                <a:lnTo>
                  <a:pt x="2845" y="2791"/>
                </a:lnTo>
                <a:lnTo>
                  <a:pt x="2845" y="2669"/>
                </a:lnTo>
                <a:lnTo>
                  <a:pt x="2902" y="2669"/>
                </a:lnTo>
                <a:lnTo>
                  <a:pt x="2902" y="2964"/>
                </a:lnTo>
                <a:lnTo>
                  <a:pt x="2959" y="2964"/>
                </a:lnTo>
                <a:lnTo>
                  <a:pt x="3016" y="2964"/>
                </a:lnTo>
                <a:lnTo>
                  <a:pt x="3016" y="3260"/>
                </a:lnTo>
                <a:lnTo>
                  <a:pt x="3073" y="3260"/>
                </a:lnTo>
                <a:lnTo>
                  <a:pt x="3073" y="2791"/>
                </a:lnTo>
                <a:lnTo>
                  <a:pt x="3130" y="2791"/>
                </a:lnTo>
                <a:lnTo>
                  <a:pt x="3187" y="2791"/>
                </a:lnTo>
                <a:lnTo>
                  <a:pt x="3244" y="279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69" name="Freeform 173"/>
          <p:cNvSpPr/>
          <p:nvPr/>
        </p:nvSpPr>
        <p:spPr>
          <a:xfrm>
            <a:off x="666000" y="4990680"/>
            <a:ext cx="1209240" cy="1181160"/>
          </a:xfrm>
          <a:custGeom>
            <a:avLst/>
            <a:gdLst/>
            <a:ahLst/>
            <a:rect l="0" t="0" r="r" b="b"/>
            <a:pathLst>
              <a:path w="3359" h="3281">
                <a:moveTo>
                  <a:pt x="0" y="3280"/>
                </a:moveTo>
                <a:lnTo>
                  <a:pt x="57" y="3280"/>
                </a:lnTo>
                <a:moveTo>
                  <a:pt x="114" y="2984"/>
                </a:moveTo>
                <a:lnTo>
                  <a:pt x="171" y="2984"/>
                </a:lnTo>
                <a:lnTo>
                  <a:pt x="171" y="3280"/>
                </a:lnTo>
                <a:lnTo>
                  <a:pt x="228" y="3280"/>
                </a:lnTo>
                <a:lnTo>
                  <a:pt x="228" y="2298"/>
                </a:lnTo>
                <a:lnTo>
                  <a:pt x="285" y="2298"/>
                </a:lnTo>
                <a:lnTo>
                  <a:pt x="285" y="1686"/>
                </a:lnTo>
                <a:lnTo>
                  <a:pt x="341" y="1686"/>
                </a:lnTo>
                <a:lnTo>
                  <a:pt x="341" y="949"/>
                </a:lnTo>
                <a:lnTo>
                  <a:pt x="398" y="949"/>
                </a:lnTo>
                <a:lnTo>
                  <a:pt x="398" y="392"/>
                </a:lnTo>
                <a:lnTo>
                  <a:pt x="455" y="392"/>
                </a:lnTo>
                <a:lnTo>
                  <a:pt x="455" y="90"/>
                </a:lnTo>
                <a:lnTo>
                  <a:pt x="512" y="90"/>
                </a:lnTo>
                <a:lnTo>
                  <a:pt x="512" y="0"/>
                </a:lnTo>
                <a:lnTo>
                  <a:pt x="569" y="0"/>
                </a:lnTo>
                <a:lnTo>
                  <a:pt x="569" y="165"/>
                </a:lnTo>
                <a:lnTo>
                  <a:pt x="626" y="165"/>
                </a:lnTo>
                <a:lnTo>
                  <a:pt x="626" y="478"/>
                </a:lnTo>
                <a:lnTo>
                  <a:pt x="683" y="478"/>
                </a:lnTo>
                <a:lnTo>
                  <a:pt x="683" y="867"/>
                </a:lnTo>
                <a:lnTo>
                  <a:pt x="740" y="867"/>
                </a:lnTo>
                <a:lnTo>
                  <a:pt x="740" y="1128"/>
                </a:lnTo>
                <a:lnTo>
                  <a:pt x="797" y="1128"/>
                </a:lnTo>
                <a:lnTo>
                  <a:pt x="797" y="1279"/>
                </a:lnTo>
                <a:lnTo>
                  <a:pt x="854" y="1279"/>
                </a:lnTo>
                <a:lnTo>
                  <a:pt x="854" y="1267"/>
                </a:lnTo>
                <a:lnTo>
                  <a:pt x="911" y="1267"/>
                </a:lnTo>
                <a:lnTo>
                  <a:pt x="911" y="1291"/>
                </a:lnTo>
                <a:lnTo>
                  <a:pt x="968" y="1291"/>
                </a:lnTo>
                <a:lnTo>
                  <a:pt x="1025" y="1291"/>
                </a:lnTo>
                <a:lnTo>
                  <a:pt x="1025" y="1346"/>
                </a:lnTo>
                <a:lnTo>
                  <a:pt x="1082" y="1346"/>
                </a:lnTo>
                <a:lnTo>
                  <a:pt x="1082" y="1263"/>
                </a:lnTo>
                <a:lnTo>
                  <a:pt x="1138" y="1263"/>
                </a:lnTo>
                <a:lnTo>
                  <a:pt x="1138" y="1252"/>
                </a:lnTo>
                <a:lnTo>
                  <a:pt x="1195" y="1252"/>
                </a:lnTo>
                <a:lnTo>
                  <a:pt x="1195" y="1190"/>
                </a:lnTo>
                <a:lnTo>
                  <a:pt x="1252" y="1190"/>
                </a:lnTo>
                <a:lnTo>
                  <a:pt x="1252" y="1263"/>
                </a:lnTo>
                <a:lnTo>
                  <a:pt x="1309" y="1263"/>
                </a:lnTo>
                <a:lnTo>
                  <a:pt x="1309" y="1245"/>
                </a:lnTo>
                <a:lnTo>
                  <a:pt x="1366" y="1245"/>
                </a:lnTo>
                <a:lnTo>
                  <a:pt x="1423" y="1245"/>
                </a:lnTo>
                <a:lnTo>
                  <a:pt x="1423" y="1279"/>
                </a:lnTo>
                <a:lnTo>
                  <a:pt x="1480" y="1279"/>
                </a:lnTo>
                <a:lnTo>
                  <a:pt x="1480" y="1307"/>
                </a:lnTo>
                <a:lnTo>
                  <a:pt x="1537" y="1307"/>
                </a:lnTo>
                <a:lnTo>
                  <a:pt x="1537" y="1356"/>
                </a:lnTo>
                <a:lnTo>
                  <a:pt x="1594" y="1356"/>
                </a:lnTo>
                <a:lnTo>
                  <a:pt x="1594" y="1400"/>
                </a:lnTo>
                <a:lnTo>
                  <a:pt x="1651" y="1400"/>
                </a:lnTo>
                <a:lnTo>
                  <a:pt x="1651" y="1385"/>
                </a:lnTo>
                <a:lnTo>
                  <a:pt x="1707" y="1385"/>
                </a:lnTo>
                <a:lnTo>
                  <a:pt x="1707" y="1375"/>
                </a:lnTo>
                <a:lnTo>
                  <a:pt x="1764" y="1375"/>
                </a:lnTo>
                <a:lnTo>
                  <a:pt x="1764" y="1513"/>
                </a:lnTo>
                <a:lnTo>
                  <a:pt x="1821" y="1513"/>
                </a:lnTo>
                <a:lnTo>
                  <a:pt x="1821" y="1480"/>
                </a:lnTo>
                <a:lnTo>
                  <a:pt x="1878" y="1480"/>
                </a:lnTo>
                <a:lnTo>
                  <a:pt x="1878" y="1629"/>
                </a:lnTo>
                <a:lnTo>
                  <a:pt x="1935" y="1629"/>
                </a:lnTo>
                <a:lnTo>
                  <a:pt x="1935" y="1859"/>
                </a:lnTo>
                <a:lnTo>
                  <a:pt x="1992" y="1859"/>
                </a:lnTo>
                <a:lnTo>
                  <a:pt x="1992" y="1740"/>
                </a:lnTo>
                <a:lnTo>
                  <a:pt x="2049" y="1740"/>
                </a:lnTo>
                <a:lnTo>
                  <a:pt x="2049" y="1829"/>
                </a:lnTo>
                <a:lnTo>
                  <a:pt x="2106" y="1829"/>
                </a:lnTo>
                <a:lnTo>
                  <a:pt x="2106" y="1843"/>
                </a:lnTo>
                <a:lnTo>
                  <a:pt x="2163" y="1843"/>
                </a:lnTo>
                <a:lnTo>
                  <a:pt x="2163" y="2047"/>
                </a:lnTo>
                <a:lnTo>
                  <a:pt x="2220" y="2047"/>
                </a:lnTo>
                <a:lnTo>
                  <a:pt x="2220" y="1943"/>
                </a:lnTo>
                <a:lnTo>
                  <a:pt x="2276" y="1943"/>
                </a:lnTo>
                <a:lnTo>
                  <a:pt x="2276" y="2186"/>
                </a:lnTo>
                <a:lnTo>
                  <a:pt x="2334" y="2186"/>
                </a:lnTo>
                <a:lnTo>
                  <a:pt x="2334" y="2024"/>
                </a:lnTo>
                <a:lnTo>
                  <a:pt x="2390" y="2024"/>
                </a:lnTo>
                <a:lnTo>
                  <a:pt x="2390" y="2097"/>
                </a:lnTo>
                <a:lnTo>
                  <a:pt x="2447" y="2097"/>
                </a:lnTo>
                <a:lnTo>
                  <a:pt x="2447" y="2298"/>
                </a:lnTo>
                <a:lnTo>
                  <a:pt x="2504" y="2298"/>
                </a:lnTo>
                <a:lnTo>
                  <a:pt x="2561" y="2298"/>
                </a:lnTo>
                <a:lnTo>
                  <a:pt x="2561" y="2450"/>
                </a:lnTo>
                <a:lnTo>
                  <a:pt x="2618" y="2450"/>
                </a:lnTo>
                <a:lnTo>
                  <a:pt x="2618" y="2393"/>
                </a:lnTo>
                <a:lnTo>
                  <a:pt x="2675" y="2393"/>
                </a:lnTo>
                <a:lnTo>
                  <a:pt x="2675" y="2689"/>
                </a:lnTo>
                <a:lnTo>
                  <a:pt x="2732" y="2689"/>
                </a:lnTo>
                <a:lnTo>
                  <a:pt x="2732" y="2984"/>
                </a:lnTo>
                <a:lnTo>
                  <a:pt x="2789" y="2984"/>
                </a:lnTo>
                <a:lnTo>
                  <a:pt x="2789" y="2393"/>
                </a:lnTo>
                <a:lnTo>
                  <a:pt x="2845" y="2393"/>
                </a:lnTo>
                <a:lnTo>
                  <a:pt x="2903" y="2393"/>
                </a:lnTo>
                <a:lnTo>
                  <a:pt x="2903" y="2984"/>
                </a:lnTo>
                <a:lnTo>
                  <a:pt x="2959" y="2984"/>
                </a:lnTo>
                <a:lnTo>
                  <a:pt x="3016" y="2984"/>
                </a:lnTo>
                <a:lnTo>
                  <a:pt x="3016" y="2689"/>
                </a:lnTo>
                <a:lnTo>
                  <a:pt x="3073" y="2689"/>
                </a:lnTo>
                <a:lnTo>
                  <a:pt x="3073" y="3280"/>
                </a:lnTo>
                <a:lnTo>
                  <a:pt x="3130" y="3280"/>
                </a:lnTo>
                <a:lnTo>
                  <a:pt x="3187" y="3280"/>
                </a:lnTo>
                <a:lnTo>
                  <a:pt x="3187" y="2984"/>
                </a:lnTo>
                <a:lnTo>
                  <a:pt x="3244" y="2984"/>
                </a:lnTo>
                <a:lnTo>
                  <a:pt x="3244" y="3280"/>
                </a:lnTo>
                <a:lnTo>
                  <a:pt x="3301" y="3280"/>
                </a:lnTo>
                <a:lnTo>
                  <a:pt x="3301" y="2689"/>
                </a:lnTo>
                <a:lnTo>
                  <a:pt x="3358" y="2689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0" name="Freeform 174"/>
          <p:cNvSpPr/>
          <p:nvPr/>
        </p:nvSpPr>
        <p:spPr>
          <a:xfrm>
            <a:off x="707040" y="4985640"/>
            <a:ext cx="1168200" cy="1186560"/>
          </a:xfrm>
          <a:custGeom>
            <a:avLst/>
            <a:gdLst/>
            <a:ahLst/>
            <a:rect l="0" t="0" r="r" b="b"/>
            <a:pathLst>
              <a:path w="3245" h="3296">
                <a:moveTo>
                  <a:pt x="0" y="3295"/>
                </a:moveTo>
                <a:lnTo>
                  <a:pt x="57" y="3295"/>
                </a:lnTo>
                <a:lnTo>
                  <a:pt x="57" y="2703"/>
                </a:lnTo>
                <a:lnTo>
                  <a:pt x="114" y="2703"/>
                </a:lnTo>
                <a:lnTo>
                  <a:pt x="114" y="2061"/>
                </a:lnTo>
                <a:lnTo>
                  <a:pt x="171" y="2061"/>
                </a:lnTo>
                <a:lnTo>
                  <a:pt x="171" y="1577"/>
                </a:lnTo>
                <a:lnTo>
                  <a:pt x="228" y="1577"/>
                </a:lnTo>
                <a:lnTo>
                  <a:pt x="228" y="937"/>
                </a:lnTo>
                <a:lnTo>
                  <a:pt x="284" y="937"/>
                </a:lnTo>
                <a:lnTo>
                  <a:pt x="284" y="439"/>
                </a:lnTo>
                <a:lnTo>
                  <a:pt x="341" y="439"/>
                </a:lnTo>
                <a:lnTo>
                  <a:pt x="341" y="109"/>
                </a:lnTo>
                <a:lnTo>
                  <a:pt x="398" y="109"/>
                </a:lnTo>
                <a:lnTo>
                  <a:pt x="398" y="0"/>
                </a:lnTo>
                <a:lnTo>
                  <a:pt x="455" y="0"/>
                </a:lnTo>
                <a:lnTo>
                  <a:pt x="455" y="158"/>
                </a:lnTo>
                <a:lnTo>
                  <a:pt x="512" y="158"/>
                </a:lnTo>
                <a:lnTo>
                  <a:pt x="512" y="513"/>
                </a:lnTo>
                <a:lnTo>
                  <a:pt x="569" y="513"/>
                </a:lnTo>
                <a:lnTo>
                  <a:pt x="569" y="896"/>
                </a:lnTo>
                <a:lnTo>
                  <a:pt x="626" y="896"/>
                </a:lnTo>
                <a:lnTo>
                  <a:pt x="626" y="1124"/>
                </a:lnTo>
                <a:lnTo>
                  <a:pt x="683" y="1124"/>
                </a:lnTo>
                <a:lnTo>
                  <a:pt x="683" y="1274"/>
                </a:lnTo>
                <a:lnTo>
                  <a:pt x="740" y="1274"/>
                </a:lnTo>
                <a:lnTo>
                  <a:pt x="740" y="1286"/>
                </a:lnTo>
                <a:lnTo>
                  <a:pt x="797" y="1286"/>
                </a:lnTo>
                <a:lnTo>
                  <a:pt x="854" y="1286"/>
                </a:lnTo>
                <a:lnTo>
                  <a:pt x="854" y="1313"/>
                </a:lnTo>
                <a:lnTo>
                  <a:pt x="911" y="1313"/>
                </a:lnTo>
                <a:lnTo>
                  <a:pt x="911" y="1256"/>
                </a:lnTo>
                <a:lnTo>
                  <a:pt x="968" y="1256"/>
                </a:lnTo>
                <a:lnTo>
                  <a:pt x="968" y="1231"/>
                </a:lnTo>
                <a:lnTo>
                  <a:pt x="1024" y="1231"/>
                </a:lnTo>
                <a:lnTo>
                  <a:pt x="1024" y="1202"/>
                </a:lnTo>
                <a:lnTo>
                  <a:pt x="1081" y="1202"/>
                </a:lnTo>
                <a:lnTo>
                  <a:pt x="1081" y="1281"/>
                </a:lnTo>
                <a:lnTo>
                  <a:pt x="1138" y="1281"/>
                </a:lnTo>
                <a:lnTo>
                  <a:pt x="1138" y="1286"/>
                </a:lnTo>
                <a:lnTo>
                  <a:pt x="1195" y="1286"/>
                </a:lnTo>
                <a:lnTo>
                  <a:pt x="1195" y="1278"/>
                </a:lnTo>
                <a:lnTo>
                  <a:pt x="1252" y="1278"/>
                </a:lnTo>
                <a:lnTo>
                  <a:pt x="1252" y="1338"/>
                </a:lnTo>
                <a:lnTo>
                  <a:pt x="1309" y="1338"/>
                </a:lnTo>
                <a:lnTo>
                  <a:pt x="1309" y="1347"/>
                </a:lnTo>
                <a:lnTo>
                  <a:pt x="1366" y="1347"/>
                </a:lnTo>
                <a:lnTo>
                  <a:pt x="1366" y="1248"/>
                </a:lnTo>
                <a:lnTo>
                  <a:pt x="1423" y="1248"/>
                </a:lnTo>
                <a:lnTo>
                  <a:pt x="1423" y="1347"/>
                </a:lnTo>
                <a:lnTo>
                  <a:pt x="1480" y="1347"/>
                </a:lnTo>
                <a:lnTo>
                  <a:pt x="1480" y="1389"/>
                </a:lnTo>
                <a:lnTo>
                  <a:pt x="1537" y="1389"/>
                </a:lnTo>
                <a:lnTo>
                  <a:pt x="1537" y="1425"/>
                </a:lnTo>
                <a:lnTo>
                  <a:pt x="1593" y="1425"/>
                </a:lnTo>
                <a:lnTo>
                  <a:pt x="1593" y="1441"/>
                </a:lnTo>
                <a:lnTo>
                  <a:pt x="1650" y="1441"/>
                </a:lnTo>
                <a:lnTo>
                  <a:pt x="1650" y="1609"/>
                </a:lnTo>
                <a:lnTo>
                  <a:pt x="1707" y="1609"/>
                </a:lnTo>
                <a:lnTo>
                  <a:pt x="1707" y="1634"/>
                </a:lnTo>
                <a:lnTo>
                  <a:pt x="1764" y="1634"/>
                </a:lnTo>
                <a:lnTo>
                  <a:pt x="1764" y="1643"/>
                </a:lnTo>
                <a:lnTo>
                  <a:pt x="1821" y="1643"/>
                </a:lnTo>
                <a:lnTo>
                  <a:pt x="1821" y="1858"/>
                </a:lnTo>
                <a:lnTo>
                  <a:pt x="1878" y="1858"/>
                </a:lnTo>
                <a:lnTo>
                  <a:pt x="1878" y="1803"/>
                </a:lnTo>
                <a:lnTo>
                  <a:pt x="1935" y="1803"/>
                </a:lnTo>
                <a:lnTo>
                  <a:pt x="1935" y="1888"/>
                </a:lnTo>
                <a:lnTo>
                  <a:pt x="1992" y="1888"/>
                </a:lnTo>
                <a:lnTo>
                  <a:pt x="1992" y="2086"/>
                </a:lnTo>
                <a:lnTo>
                  <a:pt x="2049" y="2086"/>
                </a:lnTo>
                <a:lnTo>
                  <a:pt x="2049" y="2038"/>
                </a:lnTo>
                <a:lnTo>
                  <a:pt x="2106" y="2038"/>
                </a:lnTo>
                <a:lnTo>
                  <a:pt x="2106" y="2272"/>
                </a:lnTo>
                <a:lnTo>
                  <a:pt x="2162" y="2272"/>
                </a:lnTo>
                <a:lnTo>
                  <a:pt x="2162" y="2112"/>
                </a:lnTo>
                <a:lnTo>
                  <a:pt x="2220" y="2112"/>
                </a:lnTo>
                <a:lnTo>
                  <a:pt x="2220" y="2407"/>
                </a:lnTo>
                <a:lnTo>
                  <a:pt x="2276" y="2407"/>
                </a:lnTo>
                <a:lnTo>
                  <a:pt x="2276" y="2272"/>
                </a:lnTo>
                <a:lnTo>
                  <a:pt x="2333" y="2272"/>
                </a:lnTo>
                <a:lnTo>
                  <a:pt x="2333" y="2530"/>
                </a:lnTo>
                <a:lnTo>
                  <a:pt x="2390" y="2530"/>
                </a:lnTo>
                <a:lnTo>
                  <a:pt x="2390" y="2464"/>
                </a:lnTo>
                <a:lnTo>
                  <a:pt x="2447" y="2464"/>
                </a:lnTo>
                <a:lnTo>
                  <a:pt x="2447" y="2608"/>
                </a:lnTo>
                <a:lnTo>
                  <a:pt x="2504" y="2608"/>
                </a:lnTo>
                <a:lnTo>
                  <a:pt x="2504" y="2272"/>
                </a:lnTo>
                <a:lnTo>
                  <a:pt x="2561" y="2272"/>
                </a:lnTo>
                <a:lnTo>
                  <a:pt x="2561" y="2999"/>
                </a:lnTo>
                <a:lnTo>
                  <a:pt x="2618" y="2999"/>
                </a:lnTo>
                <a:lnTo>
                  <a:pt x="2618" y="2608"/>
                </a:lnTo>
                <a:lnTo>
                  <a:pt x="2675" y="2608"/>
                </a:lnTo>
                <a:lnTo>
                  <a:pt x="2675" y="2530"/>
                </a:lnTo>
                <a:lnTo>
                  <a:pt x="2731" y="2530"/>
                </a:lnTo>
                <a:lnTo>
                  <a:pt x="2731" y="2826"/>
                </a:lnTo>
                <a:lnTo>
                  <a:pt x="2789" y="2826"/>
                </a:lnTo>
                <a:lnTo>
                  <a:pt x="2845" y="2826"/>
                </a:lnTo>
                <a:lnTo>
                  <a:pt x="2845" y="2608"/>
                </a:lnTo>
                <a:lnTo>
                  <a:pt x="2902" y="2608"/>
                </a:lnTo>
                <a:lnTo>
                  <a:pt x="2902" y="2999"/>
                </a:lnTo>
                <a:lnTo>
                  <a:pt x="2959" y="2999"/>
                </a:lnTo>
                <a:lnTo>
                  <a:pt x="2959" y="2826"/>
                </a:lnTo>
                <a:lnTo>
                  <a:pt x="3016" y="2826"/>
                </a:lnTo>
                <a:lnTo>
                  <a:pt x="3016" y="3295"/>
                </a:lnTo>
                <a:lnTo>
                  <a:pt x="3073" y="3295"/>
                </a:lnTo>
                <a:lnTo>
                  <a:pt x="3130" y="3295"/>
                </a:lnTo>
                <a:lnTo>
                  <a:pt x="3187" y="3295"/>
                </a:lnTo>
                <a:lnTo>
                  <a:pt x="3244" y="3295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1" name="Freeform 175"/>
          <p:cNvSpPr/>
          <p:nvPr/>
        </p:nvSpPr>
        <p:spPr>
          <a:xfrm>
            <a:off x="707040" y="4992480"/>
            <a:ext cx="1168200" cy="1179720"/>
          </a:xfrm>
          <a:custGeom>
            <a:avLst/>
            <a:gdLst/>
            <a:ahLst/>
            <a:rect l="0" t="0" r="r" b="b"/>
            <a:pathLst>
              <a:path w="3245" h="3277">
                <a:moveTo>
                  <a:pt x="0" y="3276"/>
                </a:moveTo>
                <a:lnTo>
                  <a:pt x="57" y="3276"/>
                </a:lnTo>
                <a:moveTo>
                  <a:pt x="114" y="2294"/>
                </a:moveTo>
                <a:lnTo>
                  <a:pt x="171" y="2294"/>
                </a:lnTo>
                <a:lnTo>
                  <a:pt x="171" y="1530"/>
                </a:lnTo>
                <a:lnTo>
                  <a:pt x="228" y="1530"/>
                </a:lnTo>
                <a:lnTo>
                  <a:pt x="228" y="881"/>
                </a:lnTo>
                <a:lnTo>
                  <a:pt x="284" y="881"/>
                </a:lnTo>
                <a:lnTo>
                  <a:pt x="284" y="394"/>
                </a:lnTo>
                <a:lnTo>
                  <a:pt x="341" y="394"/>
                </a:lnTo>
                <a:lnTo>
                  <a:pt x="341" y="58"/>
                </a:lnTo>
                <a:lnTo>
                  <a:pt x="398" y="58"/>
                </a:lnTo>
                <a:lnTo>
                  <a:pt x="398" y="0"/>
                </a:lnTo>
                <a:lnTo>
                  <a:pt x="455" y="0"/>
                </a:lnTo>
                <a:lnTo>
                  <a:pt x="455" y="183"/>
                </a:lnTo>
                <a:lnTo>
                  <a:pt x="512" y="183"/>
                </a:lnTo>
                <a:lnTo>
                  <a:pt x="512" y="488"/>
                </a:lnTo>
                <a:lnTo>
                  <a:pt x="569" y="488"/>
                </a:lnTo>
                <a:lnTo>
                  <a:pt x="569" y="871"/>
                </a:lnTo>
                <a:lnTo>
                  <a:pt x="626" y="871"/>
                </a:lnTo>
                <a:lnTo>
                  <a:pt x="626" y="1173"/>
                </a:lnTo>
                <a:lnTo>
                  <a:pt x="683" y="1173"/>
                </a:lnTo>
                <a:lnTo>
                  <a:pt x="683" y="1241"/>
                </a:lnTo>
                <a:lnTo>
                  <a:pt x="740" y="1241"/>
                </a:lnTo>
                <a:lnTo>
                  <a:pt x="740" y="1271"/>
                </a:lnTo>
                <a:lnTo>
                  <a:pt x="797" y="1271"/>
                </a:lnTo>
                <a:lnTo>
                  <a:pt x="797" y="1255"/>
                </a:lnTo>
                <a:lnTo>
                  <a:pt x="854" y="1255"/>
                </a:lnTo>
                <a:lnTo>
                  <a:pt x="854" y="1338"/>
                </a:lnTo>
                <a:lnTo>
                  <a:pt x="911" y="1338"/>
                </a:lnTo>
                <a:lnTo>
                  <a:pt x="911" y="1216"/>
                </a:lnTo>
                <a:lnTo>
                  <a:pt x="968" y="1216"/>
                </a:lnTo>
                <a:lnTo>
                  <a:pt x="968" y="1291"/>
                </a:lnTo>
                <a:lnTo>
                  <a:pt x="1024" y="1291"/>
                </a:lnTo>
                <a:lnTo>
                  <a:pt x="1024" y="1252"/>
                </a:lnTo>
                <a:lnTo>
                  <a:pt x="1081" y="1252"/>
                </a:lnTo>
                <a:lnTo>
                  <a:pt x="1081" y="1202"/>
                </a:lnTo>
                <a:lnTo>
                  <a:pt x="1138" y="1202"/>
                </a:lnTo>
                <a:lnTo>
                  <a:pt x="1138" y="1227"/>
                </a:lnTo>
                <a:lnTo>
                  <a:pt x="1195" y="1227"/>
                </a:lnTo>
                <a:lnTo>
                  <a:pt x="1195" y="1271"/>
                </a:lnTo>
                <a:lnTo>
                  <a:pt x="1252" y="1271"/>
                </a:lnTo>
                <a:lnTo>
                  <a:pt x="1252" y="1223"/>
                </a:lnTo>
                <a:lnTo>
                  <a:pt x="1309" y="1223"/>
                </a:lnTo>
                <a:lnTo>
                  <a:pt x="1309" y="1325"/>
                </a:lnTo>
                <a:lnTo>
                  <a:pt x="1366" y="1325"/>
                </a:lnTo>
                <a:lnTo>
                  <a:pt x="1366" y="1263"/>
                </a:lnTo>
                <a:lnTo>
                  <a:pt x="1423" y="1263"/>
                </a:lnTo>
                <a:lnTo>
                  <a:pt x="1423" y="1333"/>
                </a:lnTo>
                <a:lnTo>
                  <a:pt x="1480" y="1333"/>
                </a:lnTo>
                <a:lnTo>
                  <a:pt x="1537" y="1333"/>
                </a:lnTo>
                <a:lnTo>
                  <a:pt x="1537" y="1452"/>
                </a:lnTo>
                <a:lnTo>
                  <a:pt x="1593" y="1452"/>
                </a:lnTo>
                <a:lnTo>
                  <a:pt x="1593" y="1515"/>
                </a:lnTo>
                <a:lnTo>
                  <a:pt x="1650" y="1515"/>
                </a:lnTo>
                <a:lnTo>
                  <a:pt x="1650" y="1551"/>
                </a:lnTo>
                <a:lnTo>
                  <a:pt x="1707" y="1551"/>
                </a:lnTo>
                <a:lnTo>
                  <a:pt x="1707" y="1616"/>
                </a:lnTo>
                <a:lnTo>
                  <a:pt x="1764" y="1616"/>
                </a:lnTo>
                <a:lnTo>
                  <a:pt x="1764" y="1625"/>
                </a:lnTo>
                <a:lnTo>
                  <a:pt x="1821" y="1625"/>
                </a:lnTo>
                <a:lnTo>
                  <a:pt x="1821" y="1662"/>
                </a:lnTo>
                <a:lnTo>
                  <a:pt x="1878" y="1662"/>
                </a:lnTo>
                <a:lnTo>
                  <a:pt x="1878" y="1825"/>
                </a:lnTo>
                <a:lnTo>
                  <a:pt x="1935" y="1825"/>
                </a:lnTo>
                <a:lnTo>
                  <a:pt x="1935" y="2020"/>
                </a:lnTo>
                <a:lnTo>
                  <a:pt x="1992" y="2020"/>
                </a:lnTo>
                <a:lnTo>
                  <a:pt x="1992" y="1798"/>
                </a:lnTo>
                <a:lnTo>
                  <a:pt x="2049" y="1798"/>
                </a:lnTo>
                <a:lnTo>
                  <a:pt x="2049" y="2043"/>
                </a:lnTo>
                <a:lnTo>
                  <a:pt x="2106" y="2043"/>
                </a:lnTo>
                <a:lnTo>
                  <a:pt x="2106" y="2121"/>
                </a:lnTo>
                <a:lnTo>
                  <a:pt x="2162" y="2121"/>
                </a:lnTo>
                <a:lnTo>
                  <a:pt x="2162" y="2067"/>
                </a:lnTo>
                <a:lnTo>
                  <a:pt x="2220" y="2067"/>
                </a:lnTo>
                <a:lnTo>
                  <a:pt x="2220" y="2253"/>
                </a:lnTo>
                <a:lnTo>
                  <a:pt x="2276" y="2253"/>
                </a:lnTo>
                <a:lnTo>
                  <a:pt x="2276" y="2339"/>
                </a:lnTo>
                <a:lnTo>
                  <a:pt x="2333" y="2339"/>
                </a:lnTo>
                <a:lnTo>
                  <a:pt x="2333" y="2294"/>
                </a:lnTo>
                <a:lnTo>
                  <a:pt x="2390" y="2294"/>
                </a:lnTo>
                <a:lnTo>
                  <a:pt x="2390" y="2067"/>
                </a:lnTo>
                <a:lnTo>
                  <a:pt x="2447" y="2067"/>
                </a:lnTo>
                <a:lnTo>
                  <a:pt x="2447" y="2389"/>
                </a:lnTo>
                <a:lnTo>
                  <a:pt x="2504" y="2389"/>
                </a:lnTo>
                <a:lnTo>
                  <a:pt x="2561" y="2389"/>
                </a:lnTo>
                <a:lnTo>
                  <a:pt x="2561" y="2685"/>
                </a:lnTo>
                <a:lnTo>
                  <a:pt x="2618" y="2685"/>
                </a:lnTo>
                <a:lnTo>
                  <a:pt x="2675" y="2685"/>
                </a:lnTo>
                <a:lnTo>
                  <a:pt x="2675" y="2512"/>
                </a:lnTo>
                <a:lnTo>
                  <a:pt x="2731" y="2512"/>
                </a:lnTo>
                <a:lnTo>
                  <a:pt x="2731" y="2339"/>
                </a:lnTo>
                <a:lnTo>
                  <a:pt x="2789" y="2339"/>
                </a:lnTo>
                <a:lnTo>
                  <a:pt x="2789" y="2807"/>
                </a:lnTo>
                <a:lnTo>
                  <a:pt x="2845" y="2807"/>
                </a:lnTo>
                <a:lnTo>
                  <a:pt x="2845" y="2589"/>
                </a:lnTo>
                <a:lnTo>
                  <a:pt x="2902" y="2589"/>
                </a:lnTo>
                <a:lnTo>
                  <a:pt x="2902" y="2685"/>
                </a:lnTo>
                <a:lnTo>
                  <a:pt x="2959" y="2685"/>
                </a:lnTo>
                <a:lnTo>
                  <a:pt x="2959" y="2807"/>
                </a:lnTo>
                <a:lnTo>
                  <a:pt x="3016" y="2807"/>
                </a:lnTo>
                <a:lnTo>
                  <a:pt x="3016" y="2980"/>
                </a:lnTo>
                <a:lnTo>
                  <a:pt x="3073" y="2980"/>
                </a:lnTo>
                <a:lnTo>
                  <a:pt x="3073" y="2685"/>
                </a:lnTo>
                <a:lnTo>
                  <a:pt x="3130" y="2685"/>
                </a:lnTo>
                <a:lnTo>
                  <a:pt x="3130" y="3276"/>
                </a:lnTo>
                <a:lnTo>
                  <a:pt x="3187" y="3276"/>
                </a:lnTo>
                <a:lnTo>
                  <a:pt x="3187" y="2685"/>
                </a:lnTo>
                <a:lnTo>
                  <a:pt x="3244" y="2685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2" name="Freeform 176"/>
          <p:cNvSpPr/>
          <p:nvPr/>
        </p:nvSpPr>
        <p:spPr>
          <a:xfrm>
            <a:off x="707040" y="4989240"/>
            <a:ext cx="1147680" cy="1182960"/>
          </a:xfrm>
          <a:custGeom>
            <a:avLst/>
            <a:gdLst/>
            <a:ahLst/>
            <a:rect l="0" t="0" r="r" b="b"/>
            <a:pathLst>
              <a:path w="3188" h="3286">
                <a:moveTo>
                  <a:pt x="0" y="2989"/>
                </a:moveTo>
                <a:lnTo>
                  <a:pt x="57" y="2989"/>
                </a:lnTo>
                <a:lnTo>
                  <a:pt x="114" y="2989"/>
                </a:lnTo>
                <a:lnTo>
                  <a:pt x="114" y="2076"/>
                </a:lnTo>
                <a:lnTo>
                  <a:pt x="171" y="2076"/>
                </a:lnTo>
                <a:lnTo>
                  <a:pt x="171" y="1510"/>
                </a:lnTo>
                <a:lnTo>
                  <a:pt x="228" y="1510"/>
                </a:lnTo>
                <a:lnTo>
                  <a:pt x="228" y="978"/>
                </a:lnTo>
                <a:lnTo>
                  <a:pt x="284" y="978"/>
                </a:lnTo>
                <a:lnTo>
                  <a:pt x="284" y="424"/>
                </a:lnTo>
                <a:lnTo>
                  <a:pt x="341" y="424"/>
                </a:lnTo>
                <a:lnTo>
                  <a:pt x="341" y="108"/>
                </a:lnTo>
                <a:lnTo>
                  <a:pt x="398" y="108"/>
                </a:lnTo>
                <a:lnTo>
                  <a:pt x="398" y="0"/>
                </a:lnTo>
                <a:lnTo>
                  <a:pt x="455" y="0"/>
                </a:lnTo>
                <a:lnTo>
                  <a:pt x="455" y="162"/>
                </a:lnTo>
                <a:lnTo>
                  <a:pt x="512" y="162"/>
                </a:lnTo>
                <a:lnTo>
                  <a:pt x="512" y="467"/>
                </a:lnTo>
                <a:lnTo>
                  <a:pt x="569" y="467"/>
                </a:lnTo>
                <a:lnTo>
                  <a:pt x="569" y="843"/>
                </a:lnTo>
                <a:lnTo>
                  <a:pt x="626" y="843"/>
                </a:lnTo>
                <a:lnTo>
                  <a:pt x="626" y="1007"/>
                </a:lnTo>
                <a:lnTo>
                  <a:pt x="683" y="1007"/>
                </a:lnTo>
                <a:lnTo>
                  <a:pt x="683" y="1127"/>
                </a:lnTo>
                <a:lnTo>
                  <a:pt x="740" y="1127"/>
                </a:lnTo>
                <a:lnTo>
                  <a:pt x="740" y="1135"/>
                </a:lnTo>
                <a:lnTo>
                  <a:pt x="797" y="1135"/>
                </a:lnTo>
                <a:lnTo>
                  <a:pt x="797" y="1164"/>
                </a:lnTo>
                <a:lnTo>
                  <a:pt x="854" y="1164"/>
                </a:lnTo>
                <a:lnTo>
                  <a:pt x="854" y="1138"/>
                </a:lnTo>
                <a:lnTo>
                  <a:pt x="911" y="1138"/>
                </a:lnTo>
                <a:lnTo>
                  <a:pt x="911" y="1114"/>
                </a:lnTo>
                <a:lnTo>
                  <a:pt x="968" y="1114"/>
                </a:lnTo>
                <a:lnTo>
                  <a:pt x="968" y="1192"/>
                </a:lnTo>
                <a:lnTo>
                  <a:pt x="1024" y="1192"/>
                </a:lnTo>
                <a:lnTo>
                  <a:pt x="1024" y="1127"/>
                </a:lnTo>
                <a:lnTo>
                  <a:pt x="1081" y="1127"/>
                </a:lnTo>
                <a:lnTo>
                  <a:pt x="1081" y="1198"/>
                </a:lnTo>
                <a:lnTo>
                  <a:pt x="1138" y="1198"/>
                </a:lnTo>
                <a:lnTo>
                  <a:pt x="1138" y="1167"/>
                </a:lnTo>
                <a:lnTo>
                  <a:pt x="1195" y="1167"/>
                </a:lnTo>
                <a:lnTo>
                  <a:pt x="1195" y="1208"/>
                </a:lnTo>
                <a:lnTo>
                  <a:pt x="1252" y="1208"/>
                </a:lnTo>
                <a:lnTo>
                  <a:pt x="1252" y="1246"/>
                </a:lnTo>
                <a:lnTo>
                  <a:pt x="1309" y="1246"/>
                </a:lnTo>
                <a:lnTo>
                  <a:pt x="1309" y="1325"/>
                </a:lnTo>
                <a:lnTo>
                  <a:pt x="1366" y="1325"/>
                </a:lnTo>
                <a:lnTo>
                  <a:pt x="1366" y="1329"/>
                </a:lnTo>
                <a:lnTo>
                  <a:pt x="1423" y="1329"/>
                </a:lnTo>
                <a:lnTo>
                  <a:pt x="1423" y="1504"/>
                </a:lnTo>
                <a:lnTo>
                  <a:pt x="1480" y="1504"/>
                </a:lnTo>
                <a:lnTo>
                  <a:pt x="1480" y="1575"/>
                </a:lnTo>
                <a:lnTo>
                  <a:pt x="1537" y="1575"/>
                </a:lnTo>
                <a:lnTo>
                  <a:pt x="1537" y="1531"/>
                </a:lnTo>
                <a:lnTo>
                  <a:pt x="1593" y="1531"/>
                </a:lnTo>
                <a:lnTo>
                  <a:pt x="1593" y="1701"/>
                </a:lnTo>
                <a:lnTo>
                  <a:pt x="1650" y="1701"/>
                </a:lnTo>
                <a:lnTo>
                  <a:pt x="1650" y="1879"/>
                </a:lnTo>
                <a:lnTo>
                  <a:pt x="1707" y="1879"/>
                </a:lnTo>
                <a:lnTo>
                  <a:pt x="1707" y="1848"/>
                </a:lnTo>
                <a:lnTo>
                  <a:pt x="1764" y="1848"/>
                </a:lnTo>
                <a:lnTo>
                  <a:pt x="1764" y="1966"/>
                </a:lnTo>
                <a:lnTo>
                  <a:pt x="1821" y="1966"/>
                </a:lnTo>
                <a:lnTo>
                  <a:pt x="1821" y="1929"/>
                </a:lnTo>
                <a:lnTo>
                  <a:pt x="1878" y="1929"/>
                </a:lnTo>
                <a:lnTo>
                  <a:pt x="1878" y="2159"/>
                </a:lnTo>
                <a:lnTo>
                  <a:pt x="1935" y="2159"/>
                </a:lnTo>
                <a:lnTo>
                  <a:pt x="1935" y="2225"/>
                </a:lnTo>
                <a:lnTo>
                  <a:pt x="1992" y="2225"/>
                </a:lnTo>
                <a:lnTo>
                  <a:pt x="1992" y="2130"/>
                </a:lnTo>
                <a:lnTo>
                  <a:pt x="2049" y="2130"/>
                </a:lnTo>
                <a:lnTo>
                  <a:pt x="2049" y="2225"/>
                </a:lnTo>
                <a:lnTo>
                  <a:pt x="2106" y="2225"/>
                </a:lnTo>
                <a:lnTo>
                  <a:pt x="2106" y="2130"/>
                </a:lnTo>
                <a:lnTo>
                  <a:pt x="2162" y="2130"/>
                </a:lnTo>
                <a:lnTo>
                  <a:pt x="2162" y="2455"/>
                </a:lnTo>
                <a:lnTo>
                  <a:pt x="2220" y="2455"/>
                </a:lnTo>
                <a:lnTo>
                  <a:pt x="2220" y="2816"/>
                </a:lnTo>
                <a:lnTo>
                  <a:pt x="2276" y="2816"/>
                </a:lnTo>
                <a:lnTo>
                  <a:pt x="2276" y="2598"/>
                </a:lnTo>
                <a:lnTo>
                  <a:pt x="2333" y="2598"/>
                </a:lnTo>
                <a:lnTo>
                  <a:pt x="2333" y="2816"/>
                </a:lnTo>
                <a:lnTo>
                  <a:pt x="2390" y="2816"/>
                </a:lnTo>
                <a:lnTo>
                  <a:pt x="2447" y="2816"/>
                </a:lnTo>
                <a:lnTo>
                  <a:pt x="2447" y="2598"/>
                </a:lnTo>
                <a:lnTo>
                  <a:pt x="2504" y="2598"/>
                </a:lnTo>
                <a:moveTo>
                  <a:pt x="2561" y="3285"/>
                </a:moveTo>
                <a:lnTo>
                  <a:pt x="2618" y="3285"/>
                </a:lnTo>
                <a:moveTo>
                  <a:pt x="2675" y="3285"/>
                </a:moveTo>
                <a:lnTo>
                  <a:pt x="2731" y="3285"/>
                </a:lnTo>
                <a:moveTo>
                  <a:pt x="2789" y="3285"/>
                </a:moveTo>
                <a:lnTo>
                  <a:pt x="2845" y="3285"/>
                </a:lnTo>
                <a:lnTo>
                  <a:pt x="2902" y="3285"/>
                </a:lnTo>
                <a:moveTo>
                  <a:pt x="2959" y="2989"/>
                </a:moveTo>
                <a:lnTo>
                  <a:pt x="3016" y="2989"/>
                </a:lnTo>
                <a:moveTo>
                  <a:pt x="3130" y="3285"/>
                </a:moveTo>
                <a:lnTo>
                  <a:pt x="3187" y="3285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3" name="Freeform 177"/>
          <p:cNvSpPr/>
          <p:nvPr/>
        </p:nvSpPr>
        <p:spPr>
          <a:xfrm>
            <a:off x="727560" y="4988520"/>
            <a:ext cx="1168200" cy="1183680"/>
          </a:xfrm>
          <a:custGeom>
            <a:avLst/>
            <a:gdLst/>
            <a:ahLst/>
            <a:rect l="0" t="0" r="r" b="b"/>
            <a:pathLst>
              <a:path w="3245" h="3288">
                <a:moveTo>
                  <a:pt x="0" y="2818"/>
                </a:moveTo>
                <a:lnTo>
                  <a:pt x="57" y="2818"/>
                </a:lnTo>
                <a:lnTo>
                  <a:pt x="57" y="2695"/>
                </a:lnTo>
                <a:lnTo>
                  <a:pt x="114" y="2695"/>
                </a:lnTo>
                <a:lnTo>
                  <a:pt x="114" y="1618"/>
                </a:lnTo>
                <a:lnTo>
                  <a:pt x="171" y="1618"/>
                </a:lnTo>
                <a:lnTo>
                  <a:pt x="171" y="1032"/>
                </a:lnTo>
                <a:lnTo>
                  <a:pt x="228" y="1032"/>
                </a:lnTo>
                <a:lnTo>
                  <a:pt x="228" y="492"/>
                </a:lnTo>
                <a:lnTo>
                  <a:pt x="285" y="492"/>
                </a:lnTo>
                <a:lnTo>
                  <a:pt x="285" y="96"/>
                </a:lnTo>
                <a:lnTo>
                  <a:pt x="341" y="96"/>
                </a:lnTo>
                <a:lnTo>
                  <a:pt x="341" y="0"/>
                </a:lnTo>
                <a:lnTo>
                  <a:pt x="398" y="0"/>
                </a:lnTo>
                <a:lnTo>
                  <a:pt x="398" y="141"/>
                </a:lnTo>
                <a:lnTo>
                  <a:pt x="455" y="141"/>
                </a:lnTo>
                <a:lnTo>
                  <a:pt x="455" y="492"/>
                </a:lnTo>
                <a:lnTo>
                  <a:pt x="513" y="492"/>
                </a:lnTo>
                <a:lnTo>
                  <a:pt x="513" y="838"/>
                </a:lnTo>
                <a:lnTo>
                  <a:pt x="569" y="838"/>
                </a:lnTo>
                <a:lnTo>
                  <a:pt x="569" y="1121"/>
                </a:lnTo>
                <a:lnTo>
                  <a:pt x="626" y="1121"/>
                </a:lnTo>
                <a:lnTo>
                  <a:pt x="626" y="1206"/>
                </a:lnTo>
                <a:lnTo>
                  <a:pt x="683" y="1206"/>
                </a:lnTo>
                <a:lnTo>
                  <a:pt x="683" y="1241"/>
                </a:lnTo>
                <a:lnTo>
                  <a:pt x="740" y="1241"/>
                </a:lnTo>
                <a:lnTo>
                  <a:pt x="740" y="1233"/>
                </a:lnTo>
                <a:lnTo>
                  <a:pt x="797" y="1233"/>
                </a:lnTo>
                <a:lnTo>
                  <a:pt x="797" y="1326"/>
                </a:lnTo>
                <a:lnTo>
                  <a:pt x="854" y="1326"/>
                </a:lnTo>
                <a:lnTo>
                  <a:pt x="854" y="1281"/>
                </a:lnTo>
                <a:lnTo>
                  <a:pt x="911" y="1281"/>
                </a:lnTo>
                <a:lnTo>
                  <a:pt x="911" y="1146"/>
                </a:lnTo>
                <a:lnTo>
                  <a:pt x="968" y="1146"/>
                </a:lnTo>
                <a:lnTo>
                  <a:pt x="968" y="1157"/>
                </a:lnTo>
                <a:lnTo>
                  <a:pt x="1024" y="1157"/>
                </a:lnTo>
                <a:lnTo>
                  <a:pt x="1024" y="1210"/>
                </a:lnTo>
                <a:lnTo>
                  <a:pt x="1082" y="1210"/>
                </a:lnTo>
                <a:lnTo>
                  <a:pt x="1082" y="1255"/>
                </a:lnTo>
                <a:lnTo>
                  <a:pt x="1138" y="1255"/>
                </a:lnTo>
                <a:lnTo>
                  <a:pt x="1138" y="1181"/>
                </a:lnTo>
                <a:lnTo>
                  <a:pt x="1195" y="1181"/>
                </a:lnTo>
                <a:lnTo>
                  <a:pt x="1195" y="1223"/>
                </a:lnTo>
                <a:lnTo>
                  <a:pt x="1252" y="1223"/>
                </a:lnTo>
                <a:lnTo>
                  <a:pt x="1252" y="1241"/>
                </a:lnTo>
                <a:lnTo>
                  <a:pt x="1309" y="1241"/>
                </a:lnTo>
                <a:lnTo>
                  <a:pt x="1309" y="1309"/>
                </a:lnTo>
                <a:lnTo>
                  <a:pt x="1366" y="1309"/>
                </a:lnTo>
                <a:lnTo>
                  <a:pt x="1366" y="1372"/>
                </a:lnTo>
                <a:lnTo>
                  <a:pt x="1423" y="1372"/>
                </a:lnTo>
                <a:lnTo>
                  <a:pt x="1423" y="1357"/>
                </a:lnTo>
                <a:lnTo>
                  <a:pt x="1480" y="1357"/>
                </a:lnTo>
                <a:lnTo>
                  <a:pt x="1480" y="1417"/>
                </a:lnTo>
                <a:lnTo>
                  <a:pt x="1537" y="1417"/>
                </a:lnTo>
                <a:lnTo>
                  <a:pt x="1537" y="1468"/>
                </a:lnTo>
                <a:lnTo>
                  <a:pt x="1593" y="1468"/>
                </a:lnTo>
                <a:lnTo>
                  <a:pt x="1593" y="1577"/>
                </a:lnTo>
                <a:lnTo>
                  <a:pt x="1651" y="1577"/>
                </a:lnTo>
                <a:lnTo>
                  <a:pt x="1651" y="1724"/>
                </a:lnTo>
                <a:lnTo>
                  <a:pt x="1707" y="1724"/>
                </a:lnTo>
                <a:lnTo>
                  <a:pt x="1707" y="1746"/>
                </a:lnTo>
                <a:lnTo>
                  <a:pt x="1764" y="1746"/>
                </a:lnTo>
                <a:lnTo>
                  <a:pt x="1764" y="1881"/>
                </a:lnTo>
                <a:lnTo>
                  <a:pt x="1821" y="1881"/>
                </a:lnTo>
                <a:lnTo>
                  <a:pt x="1821" y="1808"/>
                </a:lnTo>
                <a:lnTo>
                  <a:pt x="1878" y="1808"/>
                </a:lnTo>
                <a:lnTo>
                  <a:pt x="1878" y="1914"/>
                </a:lnTo>
                <a:lnTo>
                  <a:pt x="1935" y="1914"/>
                </a:lnTo>
                <a:lnTo>
                  <a:pt x="1935" y="1931"/>
                </a:lnTo>
                <a:lnTo>
                  <a:pt x="1992" y="1931"/>
                </a:lnTo>
                <a:lnTo>
                  <a:pt x="1992" y="2131"/>
                </a:lnTo>
                <a:lnTo>
                  <a:pt x="2049" y="2131"/>
                </a:lnTo>
                <a:lnTo>
                  <a:pt x="2049" y="2192"/>
                </a:lnTo>
                <a:lnTo>
                  <a:pt x="2106" y="2192"/>
                </a:lnTo>
                <a:lnTo>
                  <a:pt x="2106" y="2161"/>
                </a:lnTo>
                <a:lnTo>
                  <a:pt x="2163" y="2161"/>
                </a:lnTo>
                <a:lnTo>
                  <a:pt x="2163" y="2304"/>
                </a:lnTo>
                <a:lnTo>
                  <a:pt x="2220" y="2304"/>
                </a:lnTo>
                <a:lnTo>
                  <a:pt x="2220" y="2264"/>
                </a:lnTo>
                <a:lnTo>
                  <a:pt x="2276" y="2264"/>
                </a:lnTo>
                <a:lnTo>
                  <a:pt x="2276" y="2349"/>
                </a:lnTo>
                <a:lnTo>
                  <a:pt x="2333" y="2349"/>
                </a:lnTo>
                <a:lnTo>
                  <a:pt x="2333" y="2304"/>
                </a:lnTo>
                <a:lnTo>
                  <a:pt x="2390" y="2304"/>
                </a:lnTo>
                <a:lnTo>
                  <a:pt x="2390" y="2522"/>
                </a:lnTo>
                <a:lnTo>
                  <a:pt x="2447" y="2522"/>
                </a:lnTo>
                <a:lnTo>
                  <a:pt x="2504" y="2522"/>
                </a:lnTo>
                <a:lnTo>
                  <a:pt x="2504" y="2600"/>
                </a:lnTo>
                <a:lnTo>
                  <a:pt x="2561" y="2600"/>
                </a:lnTo>
                <a:lnTo>
                  <a:pt x="2561" y="2695"/>
                </a:lnTo>
                <a:lnTo>
                  <a:pt x="2618" y="2695"/>
                </a:lnTo>
                <a:lnTo>
                  <a:pt x="2618" y="2600"/>
                </a:lnTo>
                <a:lnTo>
                  <a:pt x="2675" y="2600"/>
                </a:lnTo>
                <a:lnTo>
                  <a:pt x="2675" y="2818"/>
                </a:lnTo>
                <a:lnTo>
                  <a:pt x="2732" y="2818"/>
                </a:lnTo>
                <a:lnTo>
                  <a:pt x="2732" y="2991"/>
                </a:lnTo>
                <a:lnTo>
                  <a:pt x="2789" y="2991"/>
                </a:lnTo>
                <a:lnTo>
                  <a:pt x="2789" y="3287"/>
                </a:lnTo>
                <a:lnTo>
                  <a:pt x="2845" y="3287"/>
                </a:lnTo>
                <a:moveTo>
                  <a:pt x="2902" y="3287"/>
                </a:moveTo>
                <a:lnTo>
                  <a:pt x="2959" y="3287"/>
                </a:lnTo>
                <a:moveTo>
                  <a:pt x="3016" y="3287"/>
                </a:moveTo>
                <a:lnTo>
                  <a:pt x="3073" y="3287"/>
                </a:lnTo>
                <a:lnTo>
                  <a:pt x="3130" y="3287"/>
                </a:lnTo>
                <a:moveTo>
                  <a:pt x="3187" y="2818"/>
                </a:moveTo>
                <a:lnTo>
                  <a:pt x="3244" y="2818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4" name="Freeform 178"/>
          <p:cNvSpPr/>
          <p:nvPr/>
        </p:nvSpPr>
        <p:spPr>
          <a:xfrm>
            <a:off x="686520" y="4986720"/>
            <a:ext cx="1188720" cy="1185480"/>
          </a:xfrm>
          <a:custGeom>
            <a:avLst/>
            <a:gdLst/>
            <a:ahLst/>
            <a:rect l="0" t="0" r="r" b="b"/>
            <a:pathLst>
              <a:path w="3302" h="3293">
                <a:moveTo>
                  <a:pt x="0" y="3292"/>
                </a:moveTo>
                <a:lnTo>
                  <a:pt x="57" y="3292"/>
                </a:lnTo>
                <a:lnTo>
                  <a:pt x="114" y="3292"/>
                </a:lnTo>
                <a:lnTo>
                  <a:pt x="114" y="2701"/>
                </a:lnTo>
                <a:lnTo>
                  <a:pt x="171" y="2701"/>
                </a:lnTo>
                <a:lnTo>
                  <a:pt x="171" y="2462"/>
                </a:lnTo>
                <a:lnTo>
                  <a:pt x="228" y="2462"/>
                </a:lnTo>
                <a:lnTo>
                  <a:pt x="228" y="1855"/>
                </a:lnTo>
                <a:lnTo>
                  <a:pt x="285" y="1855"/>
                </a:lnTo>
                <a:lnTo>
                  <a:pt x="285" y="994"/>
                </a:lnTo>
                <a:lnTo>
                  <a:pt x="341" y="994"/>
                </a:lnTo>
                <a:lnTo>
                  <a:pt x="341" y="473"/>
                </a:lnTo>
                <a:lnTo>
                  <a:pt x="399" y="473"/>
                </a:lnTo>
                <a:lnTo>
                  <a:pt x="399" y="123"/>
                </a:lnTo>
                <a:lnTo>
                  <a:pt x="455" y="123"/>
                </a:lnTo>
                <a:lnTo>
                  <a:pt x="455" y="0"/>
                </a:lnTo>
                <a:lnTo>
                  <a:pt x="512" y="0"/>
                </a:lnTo>
                <a:lnTo>
                  <a:pt x="512" y="141"/>
                </a:lnTo>
                <a:lnTo>
                  <a:pt x="569" y="141"/>
                </a:lnTo>
                <a:lnTo>
                  <a:pt x="569" y="448"/>
                </a:lnTo>
                <a:lnTo>
                  <a:pt x="626" y="448"/>
                </a:lnTo>
                <a:lnTo>
                  <a:pt x="626" y="816"/>
                </a:lnTo>
                <a:lnTo>
                  <a:pt x="683" y="816"/>
                </a:lnTo>
                <a:lnTo>
                  <a:pt x="683" y="1050"/>
                </a:lnTo>
                <a:lnTo>
                  <a:pt x="740" y="1050"/>
                </a:lnTo>
                <a:lnTo>
                  <a:pt x="740" y="1095"/>
                </a:lnTo>
                <a:lnTo>
                  <a:pt x="797" y="1095"/>
                </a:lnTo>
                <a:lnTo>
                  <a:pt x="797" y="1159"/>
                </a:lnTo>
                <a:lnTo>
                  <a:pt x="854" y="1159"/>
                </a:lnTo>
                <a:lnTo>
                  <a:pt x="854" y="1235"/>
                </a:lnTo>
                <a:lnTo>
                  <a:pt x="911" y="1235"/>
                </a:lnTo>
                <a:lnTo>
                  <a:pt x="911" y="1202"/>
                </a:lnTo>
                <a:lnTo>
                  <a:pt x="968" y="1202"/>
                </a:lnTo>
                <a:lnTo>
                  <a:pt x="968" y="1142"/>
                </a:lnTo>
                <a:lnTo>
                  <a:pt x="1025" y="1142"/>
                </a:lnTo>
                <a:lnTo>
                  <a:pt x="1025" y="1183"/>
                </a:lnTo>
                <a:lnTo>
                  <a:pt x="1082" y="1183"/>
                </a:lnTo>
                <a:lnTo>
                  <a:pt x="1082" y="1218"/>
                </a:lnTo>
                <a:lnTo>
                  <a:pt x="1138" y="1218"/>
                </a:lnTo>
                <a:lnTo>
                  <a:pt x="1138" y="1196"/>
                </a:lnTo>
                <a:lnTo>
                  <a:pt x="1196" y="1196"/>
                </a:lnTo>
                <a:lnTo>
                  <a:pt x="1196" y="1186"/>
                </a:lnTo>
                <a:lnTo>
                  <a:pt x="1252" y="1186"/>
                </a:lnTo>
                <a:lnTo>
                  <a:pt x="1252" y="1298"/>
                </a:lnTo>
                <a:lnTo>
                  <a:pt x="1309" y="1298"/>
                </a:lnTo>
                <a:lnTo>
                  <a:pt x="1309" y="1294"/>
                </a:lnTo>
                <a:lnTo>
                  <a:pt x="1366" y="1294"/>
                </a:lnTo>
                <a:lnTo>
                  <a:pt x="1366" y="1354"/>
                </a:lnTo>
                <a:lnTo>
                  <a:pt x="1423" y="1354"/>
                </a:lnTo>
                <a:lnTo>
                  <a:pt x="1423" y="1391"/>
                </a:lnTo>
                <a:lnTo>
                  <a:pt x="1480" y="1391"/>
                </a:lnTo>
                <a:lnTo>
                  <a:pt x="1480" y="1439"/>
                </a:lnTo>
                <a:lnTo>
                  <a:pt x="1537" y="1439"/>
                </a:lnTo>
                <a:lnTo>
                  <a:pt x="1537" y="1511"/>
                </a:lnTo>
                <a:lnTo>
                  <a:pt x="1594" y="1511"/>
                </a:lnTo>
                <a:lnTo>
                  <a:pt x="1594" y="1574"/>
                </a:lnTo>
                <a:lnTo>
                  <a:pt x="1651" y="1574"/>
                </a:lnTo>
                <a:lnTo>
                  <a:pt x="1651" y="1658"/>
                </a:lnTo>
                <a:lnTo>
                  <a:pt x="1707" y="1658"/>
                </a:lnTo>
                <a:lnTo>
                  <a:pt x="1707" y="1718"/>
                </a:lnTo>
                <a:lnTo>
                  <a:pt x="1765" y="1718"/>
                </a:lnTo>
                <a:lnTo>
                  <a:pt x="1765" y="1729"/>
                </a:lnTo>
                <a:lnTo>
                  <a:pt x="1821" y="1729"/>
                </a:lnTo>
                <a:lnTo>
                  <a:pt x="1821" y="1800"/>
                </a:lnTo>
                <a:lnTo>
                  <a:pt x="1878" y="1800"/>
                </a:lnTo>
                <a:lnTo>
                  <a:pt x="1878" y="1886"/>
                </a:lnTo>
                <a:lnTo>
                  <a:pt x="1935" y="1886"/>
                </a:lnTo>
                <a:lnTo>
                  <a:pt x="1935" y="1919"/>
                </a:lnTo>
                <a:lnTo>
                  <a:pt x="1992" y="1919"/>
                </a:lnTo>
                <a:lnTo>
                  <a:pt x="1992" y="2197"/>
                </a:lnTo>
                <a:lnTo>
                  <a:pt x="2049" y="2197"/>
                </a:lnTo>
                <a:lnTo>
                  <a:pt x="2049" y="2232"/>
                </a:lnTo>
                <a:lnTo>
                  <a:pt x="2106" y="2232"/>
                </a:lnTo>
                <a:lnTo>
                  <a:pt x="2106" y="2137"/>
                </a:lnTo>
                <a:lnTo>
                  <a:pt x="2163" y="2137"/>
                </a:lnTo>
                <a:lnTo>
                  <a:pt x="2163" y="2269"/>
                </a:lnTo>
                <a:lnTo>
                  <a:pt x="2220" y="2269"/>
                </a:lnTo>
                <a:lnTo>
                  <a:pt x="2220" y="2462"/>
                </a:lnTo>
                <a:lnTo>
                  <a:pt x="2277" y="2462"/>
                </a:lnTo>
                <a:lnTo>
                  <a:pt x="2277" y="2823"/>
                </a:lnTo>
                <a:lnTo>
                  <a:pt x="2334" y="2823"/>
                </a:lnTo>
                <a:lnTo>
                  <a:pt x="2334" y="2528"/>
                </a:lnTo>
                <a:lnTo>
                  <a:pt x="2390" y="2528"/>
                </a:lnTo>
                <a:lnTo>
                  <a:pt x="2390" y="2605"/>
                </a:lnTo>
                <a:lnTo>
                  <a:pt x="2447" y="2605"/>
                </a:lnTo>
                <a:lnTo>
                  <a:pt x="2447" y="3292"/>
                </a:lnTo>
                <a:lnTo>
                  <a:pt x="2504" y="3292"/>
                </a:lnTo>
                <a:lnTo>
                  <a:pt x="2561" y="3292"/>
                </a:lnTo>
                <a:lnTo>
                  <a:pt x="2561" y="2701"/>
                </a:lnTo>
                <a:lnTo>
                  <a:pt x="2618" y="2701"/>
                </a:lnTo>
                <a:lnTo>
                  <a:pt x="2675" y="2701"/>
                </a:lnTo>
                <a:lnTo>
                  <a:pt x="2675" y="3292"/>
                </a:lnTo>
                <a:lnTo>
                  <a:pt x="2732" y="3292"/>
                </a:lnTo>
                <a:lnTo>
                  <a:pt x="2732" y="2996"/>
                </a:lnTo>
                <a:lnTo>
                  <a:pt x="2789" y="2996"/>
                </a:lnTo>
                <a:moveTo>
                  <a:pt x="2846" y="3292"/>
                </a:moveTo>
                <a:lnTo>
                  <a:pt x="2903" y="3292"/>
                </a:lnTo>
                <a:lnTo>
                  <a:pt x="2959" y="3292"/>
                </a:lnTo>
                <a:lnTo>
                  <a:pt x="3016" y="3292"/>
                </a:lnTo>
                <a:lnTo>
                  <a:pt x="3073" y="3292"/>
                </a:lnTo>
                <a:moveTo>
                  <a:pt x="3130" y="3292"/>
                </a:moveTo>
                <a:lnTo>
                  <a:pt x="3187" y="3292"/>
                </a:lnTo>
                <a:lnTo>
                  <a:pt x="3244" y="3292"/>
                </a:lnTo>
                <a:lnTo>
                  <a:pt x="3301" y="329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5" name="Freeform 179"/>
          <p:cNvSpPr/>
          <p:nvPr/>
        </p:nvSpPr>
        <p:spPr>
          <a:xfrm>
            <a:off x="707040" y="4992120"/>
            <a:ext cx="1188360" cy="1180080"/>
          </a:xfrm>
          <a:custGeom>
            <a:avLst/>
            <a:gdLst/>
            <a:ahLst/>
            <a:rect l="0" t="0" r="r" b="b"/>
            <a:pathLst>
              <a:path w="3301" h="3278">
                <a:moveTo>
                  <a:pt x="0" y="2981"/>
                </a:moveTo>
                <a:lnTo>
                  <a:pt x="57" y="2981"/>
                </a:lnTo>
                <a:moveTo>
                  <a:pt x="114" y="2340"/>
                </a:moveTo>
                <a:lnTo>
                  <a:pt x="171" y="2340"/>
                </a:lnTo>
                <a:lnTo>
                  <a:pt x="171" y="1672"/>
                </a:lnTo>
                <a:lnTo>
                  <a:pt x="228" y="1672"/>
                </a:lnTo>
                <a:lnTo>
                  <a:pt x="228" y="1012"/>
                </a:lnTo>
                <a:lnTo>
                  <a:pt x="284" y="1012"/>
                </a:lnTo>
                <a:lnTo>
                  <a:pt x="284" y="515"/>
                </a:lnTo>
                <a:lnTo>
                  <a:pt x="341" y="515"/>
                </a:lnTo>
                <a:lnTo>
                  <a:pt x="341" y="124"/>
                </a:lnTo>
                <a:lnTo>
                  <a:pt x="398" y="124"/>
                </a:lnTo>
                <a:lnTo>
                  <a:pt x="398" y="0"/>
                </a:lnTo>
                <a:lnTo>
                  <a:pt x="455" y="0"/>
                </a:lnTo>
                <a:lnTo>
                  <a:pt x="455" y="111"/>
                </a:lnTo>
                <a:lnTo>
                  <a:pt x="512" y="111"/>
                </a:lnTo>
                <a:lnTo>
                  <a:pt x="512" y="419"/>
                </a:lnTo>
                <a:lnTo>
                  <a:pt x="569" y="419"/>
                </a:lnTo>
                <a:lnTo>
                  <a:pt x="569" y="809"/>
                </a:lnTo>
                <a:lnTo>
                  <a:pt x="626" y="809"/>
                </a:lnTo>
                <a:lnTo>
                  <a:pt x="626" y="1004"/>
                </a:lnTo>
                <a:lnTo>
                  <a:pt x="683" y="1004"/>
                </a:lnTo>
                <a:lnTo>
                  <a:pt x="683" y="1130"/>
                </a:lnTo>
                <a:lnTo>
                  <a:pt x="740" y="1130"/>
                </a:lnTo>
                <a:lnTo>
                  <a:pt x="740" y="1200"/>
                </a:lnTo>
                <a:lnTo>
                  <a:pt x="797" y="1200"/>
                </a:lnTo>
                <a:lnTo>
                  <a:pt x="797" y="1190"/>
                </a:lnTo>
                <a:lnTo>
                  <a:pt x="854" y="1190"/>
                </a:lnTo>
                <a:lnTo>
                  <a:pt x="854" y="1117"/>
                </a:lnTo>
                <a:lnTo>
                  <a:pt x="911" y="1117"/>
                </a:lnTo>
                <a:lnTo>
                  <a:pt x="911" y="1150"/>
                </a:lnTo>
                <a:lnTo>
                  <a:pt x="968" y="1150"/>
                </a:lnTo>
                <a:lnTo>
                  <a:pt x="968" y="1171"/>
                </a:lnTo>
                <a:lnTo>
                  <a:pt x="1024" y="1171"/>
                </a:lnTo>
                <a:lnTo>
                  <a:pt x="1024" y="1235"/>
                </a:lnTo>
                <a:lnTo>
                  <a:pt x="1081" y="1235"/>
                </a:lnTo>
                <a:lnTo>
                  <a:pt x="1081" y="1213"/>
                </a:lnTo>
                <a:lnTo>
                  <a:pt x="1138" y="1213"/>
                </a:lnTo>
                <a:lnTo>
                  <a:pt x="1138" y="1193"/>
                </a:lnTo>
                <a:lnTo>
                  <a:pt x="1195" y="1193"/>
                </a:lnTo>
                <a:lnTo>
                  <a:pt x="1195" y="1253"/>
                </a:lnTo>
                <a:lnTo>
                  <a:pt x="1252" y="1253"/>
                </a:lnTo>
                <a:lnTo>
                  <a:pt x="1252" y="1216"/>
                </a:lnTo>
                <a:lnTo>
                  <a:pt x="1309" y="1216"/>
                </a:lnTo>
                <a:lnTo>
                  <a:pt x="1309" y="1304"/>
                </a:lnTo>
                <a:lnTo>
                  <a:pt x="1366" y="1304"/>
                </a:lnTo>
                <a:lnTo>
                  <a:pt x="1366" y="1387"/>
                </a:lnTo>
                <a:lnTo>
                  <a:pt x="1423" y="1387"/>
                </a:lnTo>
                <a:lnTo>
                  <a:pt x="1423" y="1357"/>
                </a:lnTo>
                <a:lnTo>
                  <a:pt x="1480" y="1357"/>
                </a:lnTo>
                <a:lnTo>
                  <a:pt x="1480" y="1424"/>
                </a:lnTo>
                <a:lnTo>
                  <a:pt x="1537" y="1424"/>
                </a:lnTo>
                <a:lnTo>
                  <a:pt x="1537" y="1503"/>
                </a:lnTo>
                <a:lnTo>
                  <a:pt x="1593" y="1503"/>
                </a:lnTo>
                <a:lnTo>
                  <a:pt x="1593" y="1490"/>
                </a:lnTo>
                <a:lnTo>
                  <a:pt x="1650" y="1490"/>
                </a:lnTo>
                <a:lnTo>
                  <a:pt x="1650" y="1663"/>
                </a:lnTo>
                <a:lnTo>
                  <a:pt x="1707" y="1663"/>
                </a:lnTo>
                <a:lnTo>
                  <a:pt x="1707" y="1714"/>
                </a:lnTo>
                <a:lnTo>
                  <a:pt x="1764" y="1714"/>
                </a:lnTo>
                <a:lnTo>
                  <a:pt x="1764" y="1736"/>
                </a:lnTo>
                <a:lnTo>
                  <a:pt x="1821" y="1736"/>
                </a:lnTo>
                <a:lnTo>
                  <a:pt x="1821" y="1725"/>
                </a:lnTo>
                <a:lnTo>
                  <a:pt x="1878" y="1725"/>
                </a:lnTo>
                <a:lnTo>
                  <a:pt x="1878" y="1773"/>
                </a:lnTo>
                <a:lnTo>
                  <a:pt x="1935" y="1773"/>
                </a:lnTo>
                <a:lnTo>
                  <a:pt x="1935" y="2021"/>
                </a:lnTo>
                <a:lnTo>
                  <a:pt x="1992" y="2021"/>
                </a:lnTo>
                <a:lnTo>
                  <a:pt x="1992" y="2068"/>
                </a:lnTo>
                <a:lnTo>
                  <a:pt x="2049" y="2068"/>
                </a:lnTo>
                <a:lnTo>
                  <a:pt x="2049" y="1958"/>
                </a:lnTo>
                <a:lnTo>
                  <a:pt x="2106" y="1958"/>
                </a:lnTo>
                <a:lnTo>
                  <a:pt x="2106" y="2217"/>
                </a:lnTo>
                <a:lnTo>
                  <a:pt x="2162" y="2217"/>
                </a:lnTo>
                <a:lnTo>
                  <a:pt x="2162" y="2068"/>
                </a:lnTo>
                <a:lnTo>
                  <a:pt x="2220" y="2068"/>
                </a:lnTo>
                <a:lnTo>
                  <a:pt x="2220" y="2295"/>
                </a:lnTo>
                <a:lnTo>
                  <a:pt x="2276" y="2295"/>
                </a:lnTo>
                <a:lnTo>
                  <a:pt x="2276" y="2340"/>
                </a:lnTo>
                <a:lnTo>
                  <a:pt x="2333" y="2340"/>
                </a:lnTo>
                <a:lnTo>
                  <a:pt x="2333" y="2981"/>
                </a:lnTo>
                <a:lnTo>
                  <a:pt x="2390" y="2981"/>
                </a:lnTo>
                <a:lnTo>
                  <a:pt x="2390" y="2390"/>
                </a:lnTo>
                <a:lnTo>
                  <a:pt x="2447" y="2390"/>
                </a:lnTo>
                <a:lnTo>
                  <a:pt x="2447" y="2686"/>
                </a:lnTo>
                <a:lnTo>
                  <a:pt x="2504" y="2686"/>
                </a:lnTo>
                <a:lnTo>
                  <a:pt x="2504" y="2808"/>
                </a:lnTo>
                <a:lnTo>
                  <a:pt x="2561" y="2808"/>
                </a:lnTo>
                <a:lnTo>
                  <a:pt x="2618" y="2808"/>
                </a:lnTo>
                <a:lnTo>
                  <a:pt x="2618" y="2340"/>
                </a:lnTo>
                <a:lnTo>
                  <a:pt x="2675" y="2340"/>
                </a:lnTo>
                <a:lnTo>
                  <a:pt x="2675" y="2590"/>
                </a:lnTo>
                <a:lnTo>
                  <a:pt x="2731" y="2590"/>
                </a:lnTo>
                <a:lnTo>
                  <a:pt x="2731" y="2981"/>
                </a:lnTo>
                <a:lnTo>
                  <a:pt x="2789" y="2981"/>
                </a:lnTo>
                <a:lnTo>
                  <a:pt x="2789" y="3277"/>
                </a:lnTo>
                <a:lnTo>
                  <a:pt x="2845" y="3277"/>
                </a:lnTo>
                <a:lnTo>
                  <a:pt x="2845" y="2808"/>
                </a:lnTo>
                <a:lnTo>
                  <a:pt x="2902" y="2808"/>
                </a:lnTo>
                <a:moveTo>
                  <a:pt x="2959" y="3277"/>
                </a:moveTo>
                <a:lnTo>
                  <a:pt x="3016" y="3277"/>
                </a:lnTo>
                <a:lnTo>
                  <a:pt x="3073" y="3277"/>
                </a:lnTo>
                <a:moveTo>
                  <a:pt x="3130" y="3277"/>
                </a:moveTo>
                <a:lnTo>
                  <a:pt x="3187" y="3277"/>
                </a:lnTo>
                <a:lnTo>
                  <a:pt x="3187" y="2981"/>
                </a:lnTo>
                <a:lnTo>
                  <a:pt x="3244" y="2981"/>
                </a:lnTo>
                <a:lnTo>
                  <a:pt x="3244" y="3277"/>
                </a:lnTo>
                <a:lnTo>
                  <a:pt x="3300" y="3277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6" name="Freeform 180"/>
          <p:cNvSpPr/>
          <p:nvPr/>
        </p:nvSpPr>
        <p:spPr>
          <a:xfrm>
            <a:off x="686520" y="5040720"/>
            <a:ext cx="1209240" cy="884160"/>
          </a:xfrm>
          <a:custGeom>
            <a:avLst/>
            <a:gdLst/>
            <a:ahLst/>
            <a:rect l="0" t="0" r="r" b="b"/>
            <a:pathLst>
              <a:path w="3359" h="2456">
                <a:moveTo>
                  <a:pt x="0" y="2455"/>
                </a:moveTo>
                <a:lnTo>
                  <a:pt x="57" y="2455"/>
                </a:lnTo>
                <a:lnTo>
                  <a:pt x="57" y="2377"/>
                </a:lnTo>
                <a:lnTo>
                  <a:pt x="114" y="2377"/>
                </a:lnTo>
                <a:lnTo>
                  <a:pt x="114" y="1863"/>
                </a:lnTo>
                <a:lnTo>
                  <a:pt x="171" y="1863"/>
                </a:lnTo>
                <a:lnTo>
                  <a:pt x="171" y="1424"/>
                </a:lnTo>
                <a:lnTo>
                  <a:pt x="228" y="1424"/>
                </a:lnTo>
                <a:lnTo>
                  <a:pt x="228" y="1001"/>
                </a:lnTo>
                <a:lnTo>
                  <a:pt x="285" y="1001"/>
                </a:lnTo>
                <a:lnTo>
                  <a:pt x="285" y="634"/>
                </a:lnTo>
                <a:lnTo>
                  <a:pt x="341" y="634"/>
                </a:lnTo>
                <a:lnTo>
                  <a:pt x="341" y="330"/>
                </a:lnTo>
                <a:lnTo>
                  <a:pt x="399" y="330"/>
                </a:lnTo>
                <a:lnTo>
                  <a:pt x="399" y="77"/>
                </a:lnTo>
                <a:lnTo>
                  <a:pt x="455" y="77"/>
                </a:lnTo>
                <a:lnTo>
                  <a:pt x="455" y="0"/>
                </a:lnTo>
                <a:lnTo>
                  <a:pt x="512" y="0"/>
                </a:lnTo>
                <a:lnTo>
                  <a:pt x="512" y="66"/>
                </a:lnTo>
                <a:lnTo>
                  <a:pt x="569" y="66"/>
                </a:lnTo>
                <a:lnTo>
                  <a:pt x="569" y="250"/>
                </a:lnTo>
                <a:lnTo>
                  <a:pt x="626" y="250"/>
                </a:lnTo>
                <a:lnTo>
                  <a:pt x="626" y="506"/>
                </a:lnTo>
                <a:lnTo>
                  <a:pt x="683" y="506"/>
                </a:lnTo>
                <a:lnTo>
                  <a:pt x="683" y="796"/>
                </a:lnTo>
                <a:lnTo>
                  <a:pt x="740" y="796"/>
                </a:lnTo>
                <a:lnTo>
                  <a:pt x="740" y="1058"/>
                </a:lnTo>
                <a:lnTo>
                  <a:pt x="797" y="1058"/>
                </a:lnTo>
                <a:lnTo>
                  <a:pt x="797" y="1121"/>
                </a:lnTo>
                <a:lnTo>
                  <a:pt x="854" y="1121"/>
                </a:lnTo>
                <a:lnTo>
                  <a:pt x="854" y="1185"/>
                </a:lnTo>
                <a:lnTo>
                  <a:pt x="911" y="1185"/>
                </a:lnTo>
                <a:lnTo>
                  <a:pt x="911" y="1203"/>
                </a:lnTo>
                <a:lnTo>
                  <a:pt x="968" y="1203"/>
                </a:lnTo>
                <a:lnTo>
                  <a:pt x="968" y="1181"/>
                </a:lnTo>
                <a:lnTo>
                  <a:pt x="1025" y="1181"/>
                </a:lnTo>
                <a:lnTo>
                  <a:pt x="1025" y="1212"/>
                </a:lnTo>
                <a:lnTo>
                  <a:pt x="1082" y="1212"/>
                </a:lnTo>
                <a:lnTo>
                  <a:pt x="1082" y="1181"/>
                </a:lnTo>
                <a:lnTo>
                  <a:pt x="1138" y="1181"/>
                </a:lnTo>
                <a:lnTo>
                  <a:pt x="1138" y="1241"/>
                </a:lnTo>
                <a:lnTo>
                  <a:pt x="1196" y="1241"/>
                </a:lnTo>
                <a:lnTo>
                  <a:pt x="1196" y="1212"/>
                </a:lnTo>
                <a:lnTo>
                  <a:pt x="1252" y="1212"/>
                </a:lnTo>
                <a:lnTo>
                  <a:pt x="1252" y="1114"/>
                </a:lnTo>
                <a:lnTo>
                  <a:pt x="1309" y="1114"/>
                </a:lnTo>
                <a:lnTo>
                  <a:pt x="1309" y="1212"/>
                </a:lnTo>
                <a:lnTo>
                  <a:pt x="1366" y="1212"/>
                </a:lnTo>
                <a:lnTo>
                  <a:pt x="1366" y="1156"/>
                </a:lnTo>
                <a:lnTo>
                  <a:pt x="1423" y="1156"/>
                </a:lnTo>
                <a:lnTo>
                  <a:pt x="1423" y="1160"/>
                </a:lnTo>
                <a:lnTo>
                  <a:pt x="1480" y="1160"/>
                </a:lnTo>
                <a:lnTo>
                  <a:pt x="1480" y="1148"/>
                </a:lnTo>
                <a:lnTo>
                  <a:pt x="1537" y="1148"/>
                </a:lnTo>
                <a:lnTo>
                  <a:pt x="1537" y="1227"/>
                </a:lnTo>
                <a:lnTo>
                  <a:pt x="1594" y="1227"/>
                </a:lnTo>
                <a:lnTo>
                  <a:pt x="1594" y="1140"/>
                </a:lnTo>
                <a:lnTo>
                  <a:pt x="1651" y="1140"/>
                </a:lnTo>
                <a:lnTo>
                  <a:pt x="1651" y="1160"/>
                </a:lnTo>
                <a:lnTo>
                  <a:pt x="1707" y="1160"/>
                </a:lnTo>
                <a:lnTo>
                  <a:pt x="1707" y="1231"/>
                </a:lnTo>
                <a:lnTo>
                  <a:pt x="1765" y="1231"/>
                </a:lnTo>
                <a:lnTo>
                  <a:pt x="1765" y="1172"/>
                </a:lnTo>
                <a:lnTo>
                  <a:pt x="1821" y="1172"/>
                </a:lnTo>
                <a:lnTo>
                  <a:pt x="1821" y="1256"/>
                </a:lnTo>
                <a:lnTo>
                  <a:pt x="1878" y="1256"/>
                </a:lnTo>
                <a:lnTo>
                  <a:pt x="1878" y="1272"/>
                </a:lnTo>
                <a:lnTo>
                  <a:pt x="1935" y="1272"/>
                </a:lnTo>
                <a:lnTo>
                  <a:pt x="1992" y="1272"/>
                </a:lnTo>
                <a:lnTo>
                  <a:pt x="1992" y="1341"/>
                </a:lnTo>
                <a:lnTo>
                  <a:pt x="2049" y="1341"/>
                </a:lnTo>
                <a:lnTo>
                  <a:pt x="2049" y="1329"/>
                </a:lnTo>
                <a:lnTo>
                  <a:pt x="2106" y="1329"/>
                </a:lnTo>
                <a:lnTo>
                  <a:pt x="2106" y="1472"/>
                </a:lnTo>
                <a:lnTo>
                  <a:pt x="2163" y="1472"/>
                </a:lnTo>
                <a:lnTo>
                  <a:pt x="2163" y="1448"/>
                </a:lnTo>
                <a:lnTo>
                  <a:pt x="2220" y="1448"/>
                </a:lnTo>
                <a:lnTo>
                  <a:pt x="2220" y="1527"/>
                </a:lnTo>
                <a:lnTo>
                  <a:pt x="2277" y="1527"/>
                </a:lnTo>
                <a:lnTo>
                  <a:pt x="2277" y="1613"/>
                </a:lnTo>
                <a:lnTo>
                  <a:pt x="2334" y="1613"/>
                </a:lnTo>
                <a:lnTo>
                  <a:pt x="2334" y="1768"/>
                </a:lnTo>
                <a:lnTo>
                  <a:pt x="2390" y="1768"/>
                </a:lnTo>
                <a:lnTo>
                  <a:pt x="2390" y="1735"/>
                </a:lnTo>
                <a:lnTo>
                  <a:pt x="2447" y="1735"/>
                </a:lnTo>
                <a:lnTo>
                  <a:pt x="2447" y="1547"/>
                </a:lnTo>
                <a:lnTo>
                  <a:pt x="2504" y="1547"/>
                </a:lnTo>
                <a:lnTo>
                  <a:pt x="2504" y="1843"/>
                </a:lnTo>
                <a:lnTo>
                  <a:pt x="2561" y="1843"/>
                </a:lnTo>
                <a:lnTo>
                  <a:pt x="2561" y="1690"/>
                </a:lnTo>
                <a:lnTo>
                  <a:pt x="2618" y="1690"/>
                </a:lnTo>
                <a:lnTo>
                  <a:pt x="2618" y="1804"/>
                </a:lnTo>
                <a:lnTo>
                  <a:pt x="2675" y="1804"/>
                </a:lnTo>
                <a:lnTo>
                  <a:pt x="2675" y="1908"/>
                </a:lnTo>
                <a:lnTo>
                  <a:pt x="2732" y="1908"/>
                </a:lnTo>
                <a:lnTo>
                  <a:pt x="2732" y="1823"/>
                </a:lnTo>
                <a:lnTo>
                  <a:pt x="2789" y="1823"/>
                </a:lnTo>
                <a:lnTo>
                  <a:pt x="2789" y="2047"/>
                </a:lnTo>
                <a:lnTo>
                  <a:pt x="2846" y="2047"/>
                </a:lnTo>
                <a:lnTo>
                  <a:pt x="2846" y="1933"/>
                </a:lnTo>
                <a:lnTo>
                  <a:pt x="2903" y="1933"/>
                </a:lnTo>
                <a:lnTo>
                  <a:pt x="2903" y="1986"/>
                </a:lnTo>
                <a:lnTo>
                  <a:pt x="2959" y="1986"/>
                </a:lnTo>
                <a:lnTo>
                  <a:pt x="2959" y="2311"/>
                </a:lnTo>
                <a:lnTo>
                  <a:pt x="3016" y="2311"/>
                </a:lnTo>
                <a:lnTo>
                  <a:pt x="3016" y="2204"/>
                </a:lnTo>
                <a:lnTo>
                  <a:pt x="3073" y="2204"/>
                </a:lnTo>
                <a:lnTo>
                  <a:pt x="3073" y="2254"/>
                </a:lnTo>
                <a:lnTo>
                  <a:pt x="3130" y="2254"/>
                </a:lnTo>
                <a:lnTo>
                  <a:pt x="3130" y="2311"/>
                </a:lnTo>
                <a:lnTo>
                  <a:pt x="3187" y="2311"/>
                </a:lnTo>
                <a:lnTo>
                  <a:pt x="3187" y="2204"/>
                </a:lnTo>
                <a:lnTo>
                  <a:pt x="3244" y="2204"/>
                </a:lnTo>
                <a:lnTo>
                  <a:pt x="3244" y="2377"/>
                </a:lnTo>
                <a:lnTo>
                  <a:pt x="3301" y="2377"/>
                </a:lnTo>
                <a:lnTo>
                  <a:pt x="3301" y="2311"/>
                </a:lnTo>
                <a:lnTo>
                  <a:pt x="3358" y="231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7" name="Freeform 181"/>
          <p:cNvSpPr/>
          <p:nvPr/>
        </p:nvSpPr>
        <p:spPr>
          <a:xfrm>
            <a:off x="686520" y="5030280"/>
            <a:ext cx="1209240" cy="972720"/>
          </a:xfrm>
          <a:custGeom>
            <a:avLst/>
            <a:gdLst/>
            <a:ahLst/>
            <a:rect l="0" t="0" r="r" b="b"/>
            <a:pathLst>
              <a:path w="3359" h="2702">
                <a:moveTo>
                  <a:pt x="0" y="2701"/>
                </a:moveTo>
                <a:lnTo>
                  <a:pt x="57" y="2701"/>
                </a:lnTo>
                <a:lnTo>
                  <a:pt x="57" y="2340"/>
                </a:lnTo>
                <a:lnTo>
                  <a:pt x="114" y="2340"/>
                </a:lnTo>
                <a:lnTo>
                  <a:pt x="114" y="1734"/>
                </a:lnTo>
                <a:lnTo>
                  <a:pt x="171" y="1734"/>
                </a:lnTo>
                <a:lnTo>
                  <a:pt x="171" y="1431"/>
                </a:lnTo>
                <a:lnTo>
                  <a:pt x="228" y="1431"/>
                </a:lnTo>
                <a:lnTo>
                  <a:pt x="228" y="1041"/>
                </a:lnTo>
                <a:lnTo>
                  <a:pt x="285" y="1041"/>
                </a:lnTo>
                <a:lnTo>
                  <a:pt x="285" y="640"/>
                </a:lnTo>
                <a:lnTo>
                  <a:pt x="341" y="640"/>
                </a:lnTo>
                <a:lnTo>
                  <a:pt x="341" y="364"/>
                </a:lnTo>
                <a:lnTo>
                  <a:pt x="399" y="364"/>
                </a:lnTo>
                <a:lnTo>
                  <a:pt x="399" y="100"/>
                </a:lnTo>
                <a:lnTo>
                  <a:pt x="455" y="100"/>
                </a:lnTo>
                <a:lnTo>
                  <a:pt x="455" y="0"/>
                </a:lnTo>
                <a:lnTo>
                  <a:pt x="512" y="0"/>
                </a:lnTo>
                <a:lnTo>
                  <a:pt x="512" y="80"/>
                </a:lnTo>
                <a:lnTo>
                  <a:pt x="569" y="80"/>
                </a:lnTo>
                <a:lnTo>
                  <a:pt x="569" y="270"/>
                </a:lnTo>
                <a:lnTo>
                  <a:pt x="626" y="270"/>
                </a:lnTo>
                <a:lnTo>
                  <a:pt x="626" y="550"/>
                </a:lnTo>
                <a:lnTo>
                  <a:pt x="683" y="550"/>
                </a:lnTo>
                <a:lnTo>
                  <a:pt x="683" y="818"/>
                </a:lnTo>
                <a:lnTo>
                  <a:pt x="740" y="818"/>
                </a:lnTo>
                <a:lnTo>
                  <a:pt x="740" y="1081"/>
                </a:lnTo>
                <a:lnTo>
                  <a:pt x="797" y="1081"/>
                </a:lnTo>
                <a:lnTo>
                  <a:pt x="797" y="1169"/>
                </a:lnTo>
                <a:lnTo>
                  <a:pt x="854" y="1169"/>
                </a:lnTo>
                <a:lnTo>
                  <a:pt x="854" y="1219"/>
                </a:lnTo>
                <a:lnTo>
                  <a:pt x="911" y="1219"/>
                </a:lnTo>
                <a:lnTo>
                  <a:pt x="911" y="1270"/>
                </a:lnTo>
                <a:lnTo>
                  <a:pt x="968" y="1270"/>
                </a:lnTo>
                <a:lnTo>
                  <a:pt x="968" y="1285"/>
                </a:lnTo>
                <a:lnTo>
                  <a:pt x="1025" y="1285"/>
                </a:lnTo>
                <a:lnTo>
                  <a:pt x="1025" y="1185"/>
                </a:lnTo>
                <a:lnTo>
                  <a:pt x="1082" y="1185"/>
                </a:lnTo>
                <a:lnTo>
                  <a:pt x="1082" y="1323"/>
                </a:lnTo>
                <a:lnTo>
                  <a:pt x="1138" y="1323"/>
                </a:lnTo>
                <a:lnTo>
                  <a:pt x="1138" y="1246"/>
                </a:lnTo>
                <a:lnTo>
                  <a:pt x="1196" y="1246"/>
                </a:lnTo>
                <a:lnTo>
                  <a:pt x="1196" y="1295"/>
                </a:lnTo>
                <a:lnTo>
                  <a:pt x="1252" y="1295"/>
                </a:lnTo>
                <a:lnTo>
                  <a:pt x="1252" y="1189"/>
                </a:lnTo>
                <a:lnTo>
                  <a:pt x="1309" y="1189"/>
                </a:lnTo>
                <a:lnTo>
                  <a:pt x="1309" y="1181"/>
                </a:lnTo>
                <a:lnTo>
                  <a:pt x="1366" y="1181"/>
                </a:lnTo>
                <a:lnTo>
                  <a:pt x="1366" y="1210"/>
                </a:lnTo>
                <a:lnTo>
                  <a:pt x="1423" y="1210"/>
                </a:lnTo>
                <a:lnTo>
                  <a:pt x="1423" y="1185"/>
                </a:lnTo>
                <a:lnTo>
                  <a:pt x="1480" y="1185"/>
                </a:lnTo>
                <a:lnTo>
                  <a:pt x="1480" y="1181"/>
                </a:lnTo>
                <a:lnTo>
                  <a:pt x="1537" y="1181"/>
                </a:lnTo>
                <a:lnTo>
                  <a:pt x="1537" y="1260"/>
                </a:lnTo>
                <a:lnTo>
                  <a:pt x="1594" y="1260"/>
                </a:lnTo>
                <a:lnTo>
                  <a:pt x="1594" y="1301"/>
                </a:lnTo>
                <a:lnTo>
                  <a:pt x="1651" y="1301"/>
                </a:lnTo>
                <a:lnTo>
                  <a:pt x="1651" y="1251"/>
                </a:lnTo>
                <a:lnTo>
                  <a:pt x="1707" y="1251"/>
                </a:lnTo>
                <a:lnTo>
                  <a:pt x="1707" y="1232"/>
                </a:lnTo>
                <a:lnTo>
                  <a:pt x="1765" y="1232"/>
                </a:lnTo>
                <a:lnTo>
                  <a:pt x="1765" y="1270"/>
                </a:lnTo>
                <a:lnTo>
                  <a:pt x="1821" y="1270"/>
                </a:lnTo>
                <a:lnTo>
                  <a:pt x="1821" y="1306"/>
                </a:lnTo>
                <a:lnTo>
                  <a:pt x="1878" y="1306"/>
                </a:lnTo>
                <a:lnTo>
                  <a:pt x="1878" y="1255"/>
                </a:lnTo>
                <a:lnTo>
                  <a:pt x="1935" y="1255"/>
                </a:lnTo>
                <a:lnTo>
                  <a:pt x="1935" y="1340"/>
                </a:lnTo>
                <a:lnTo>
                  <a:pt x="1992" y="1340"/>
                </a:lnTo>
                <a:lnTo>
                  <a:pt x="1992" y="1376"/>
                </a:lnTo>
                <a:lnTo>
                  <a:pt x="2049" y="1376"/>
                </a:lnTo>
                <a:lnTo>
                  <a:pt x="2049" y="1438"/>
                </a:lnTo>
                <a:lnTo>
                  <a:pt x="2106" y="1438"/>
                </a:lnTo>
                <a:lnTo>
                  <a:pt x="2106" y="1468"/>
                </a:lnTo>
                <a:lnTo>
                  <a:pt x="2163" y="1468"/>
                </a:lnTo>
                <a:lnTo>
                  <a:pt x="2163" y="1641"/>
                </a:lnTo>
                <a:lnTo>
                  <a:pt x="2220" y="1641"/>
                </a:lnTo>
                <a:lnTo>
                  <a:pt x="2220" y="1719"/>
                </a:lnTo>
                <a:lnTo>
                  <a:pt x="2277" y="1719"/>
                </a:lnTo>
                <a:lnTo>
                  <a:pt x="2277" y="1586"/>
                </a:lnTo>
                <a:lnTo>
                  <a:pt x="2334" y="1586"/>
                </a:lnTo>
                <a:lnTo>
                  <a:pt x="2334" y="1607"/>
                </a:lnTo>
                <a:lnTo>
                  <a:pt x="2390" y="1607"/>
                </a:lnTo>
                <a:lnTo>
                  <a:pt x="2390" y="1692"/>
                </a:lnTo>
                <a:lnTo>
                  <a:pt x="2447" y="1692"/>
                </a:lnTo>
                <a:lnTo>
                  <a:pt x="2447" y="1962"/>
                </a:lnTo>
                <a:lnTo>
                  <a:pt x="2504" y="1962"/>
                </a:lnTo>
                <a:lnTo>
                  <a:pt x="2504" y="1833"/>
                </a:lnTo>
                <a:lnTo>
                  <a:pt x="2561" y="1833"/>
                </a:lnTo>
                <a:lnTo>
                  <a:pt x="2561" y="1871"/>
                </a:lnTo>
                <a:lnTo>
                  <a:pt x="2618" y="1871"/>
                </a:lnTo>
                <a:lnTo>
                  <a:pt x="2618" y="1892"/>
                </a:lnTo>
                <a:lnTo>
                  <a:pt x="2675" y="1892"/>
                </a:lnTo>
                <a:lnTo>
                  <a:pt x="2675" y="1987"/>
                </a:lnTo>
                <a:lnTo>
                  <a:pt x="2732" y="1987"/>
                </a:lnTo>
                <a:lnTo>
                  <a:pt x="2732" y="2076"/>
                </a:lnTo>
                <a:lnTo>
                  <a:pt x="2789" y="2076"/>
                </a:lnTo>
                <a:lnTo>
                  <a:pt x="2789" y="2233"/>
                </a:lnTo>
                <a:lnTo>
                  <a:pt x="2846" y="2233"/>
                </a:lnTo>
                <a:lnTo>
                  <a:pt x="2846" y="2283"/>
                </a:lnTo>
                <a:lnTo>
                  <a:pt x="2903" y="2283"/>
                </a:lnTo>
                <a:lnTo>
                  <a:pt x="2903" y="2044"/>
                </a:lnTo>
                <a:lnTo>
                  <a:pt x="2959" y="2044"/>
                </a:lnTo>
                <a:lnTo>
                  <a:pt x="3016" y="2044"/>
                </a:lnTo>
                <a:lnTo>
                  <a:pt x="3016" y="2340"/>
                </a:lnTo>
                <a:lnTo>
                  <a:pt x="3073" y="2340"/>
                </a:lnTo>
                <a:lnTo>
                  <a:pt x="3073" y="2483"/>
                </a:lnTo>
                <a:lnTo>
                  <a:pt x="3130" y="2483"/>
                </a:lnTo>
                <a:lnTo>
                  <a:pt x="3130" y="2283"/>
                </a:lnTo>
                <a:lnTo>
                  <a:pt x="3187" y="2283"/>
                </a:lnTo>
                <a:lnTo>
                  <a:pt x="3187" y="2188"/>
                </a:lnTo>
                <a:lnTo>
                  <a:pt x="3244" y="2188"/>
                </a:lnTo>
                <a:lnTo>
                  <a:pt x="3244" y="2340"/>
                </a:lnTo>
                <a:lnTo>
                  <a:pt x="3301" y="2340"/>
                </a:lnTo>
                <a:lnTo>
                  <a:pt x="3301" y="2701"/>
                </a:lnTo>
                <a:lnTo>
                  <a:pt x="3358" y="270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8" name="Freeform 182"/>
          <p:cNvSpPr/>
          <p:nvPr/>
        </p:nvSpPr>
        <p:spPr>
          <a:xfrm>
            <a:off x="666000" y="5025240"/>
            <a:ext cx="1229400" cy="1146960"/>
          </a:xfrm>
          <a:custGeom>
            <a:avLst/>
            <a:gdLst/>
            <a:ahLst/>
            <a:rect l="0" t="0" r="r" b="b"/>
            <a:pathLst>
              <a:path w="3415" h="3186">
                <a:moveTo>
                  <a:pt x="0" y="3185"/>
                </a:moveTo>
                <a:lnTo>
                  <a:pt x="57" y="3185"/>
                </a:lnTo>
                <a:moveTo>
                  <a:pt x="114" y="2420"/>
                </a:moveTo>
                <a:lnTo>
                  <a:pt x="171" y="2420"/>
                </a:lnTo>
                <a:lnTo>
                  <a:pt x="171" y="2059"/>
                </a:lnTo>
                <a:lnTo>
                  <a:pt x="228" y="2059"/>
                </a:lnTo>
                <a:lnTo>
                  <a:pt x="228" y="1542"/>
                </a:lnTo>
                <a:lnTo>
                  <a:pt x="285" y="1542"/>
                </a:lnTo>
                <a:lnTo>
                  <a:pt x="285" y="1076"/>
                </a:lnTo>
                <a:lnTo>
                  <a:pt x="341" y="1076"/>
                </a:lnTo>
                <a:lnTo>
                  <a:pt x="341" y="727"/>
                </a:lnTo>
                <a:lnTo>
                  <a:pt x="398" y="727"/>
                </a:lnTo>
                <a:lnTo>
                  <a:pt x="398" y="355"/>
                </a:lnTo>
                <a:lnTo>
                  <a:pt x="455" y="355"/>
                </a:lnTo>
                <a:lnTo>
                  <a:pt x="455" y="92"/>
                </a:lnTo>
                <a:lnTo>
                  <a:pt x="512" y="92"/>
                </a:lnTo>
                <a:lnTo>
                  <a:pt x="512" y="0"/>
                </a:lnTo>
                <a:lnTo>
                  <a:pt x="569" y="0"/>
                </a:lnTo>
                <a:lnTo>
                  <a:pt x="569" y="93"/>
                </a:lnTo>
                <a:lnTo>
                  <a:pt x="626" y="93"/>
                </a:lnTo>
                <a:lnTo>
                  <a:pt x="626" y="299"/>
                </a:lnTo>
                <a:lnTo>
                  <a:pt x="683" y="299"/>
                </a:lnTo>
                <a:lnTo>
                  <a:pt x="683" y="573"/>
                </a:lnTo>
                <a:lnTo>
                  <a:pt x="740" y="573"/>
                </a:lnTo>
                <a:lnTo>
                  <a:pt x="740" y="885"/>
                </a:lnTo>
                <a:lnTo>
                  <a:pt x="797" y="885"/>
                </a:lnTo>
                <a:lnTo>
                  <a:pt x="797" y="1070"/>
                </a:lnTo>
                <a:lnTo>
                  <a:pt x="854" y="1070"/>
                </a:lnTo>
                <a:lnTo>
                  <a:pt x="854" y="1265"/>
                </a:lnTo>
                <a:lnTo>
                  <a:pt x="911" y="1265"/>
                </a:lnTo>
                <a:lnTo>
                  <a:pt x="911" y="1251"/>
                </a:lnTo>
                <a:lnTo>
                  <a:pt x="968" y="1251"/>
                </a:lnTo>
                <a:lnTo>
                  <a:pt x="968" y="1260"/>
                </a:lnTo>
                <a:lnTo>
                  <a:pt x="1025" y="1260"/>
                </a:lnTo>
                <a:lnTo>
                  <a:pt x="1025" y="1320"/>
                </a:lnTo>
                <a:lnTo>
                  <a:pt x="1082" y="1320"/>
                </a:lnTo>
                <a:lnTo>
                  <a:pt x="1082" y="1251"/>
                </a:lnTo>
                <a:lnTo>
                  <a:pt x="1138" y="1251"/>
                </a:lnTo>
                <a:lnTo>
                  <a:pt x="1138" y="1195"/>
                </a:lnTo>
                <a:lnTo>
                  <a:pt x="1195" y="1195"/>
                </a:lnTo>
                <a:lnTo>
                  <a:pt x="1195" y="1299"/>
                </a:lnTo>
                <a:lnTo>
                  <a:pt x="1252" y="1299"/>
                </a:lnTo>
                <a:lnTo>
                  <a:pt x="1252" y="1168"/>
                </a:lnTo>
                <a:lnTo>
                  <a:pt x="1309" y="1168"/>
                </a:lnTo>
                <a:lnTo>
                  <a:pt x="1309" y="1153"/>
                </a:lnTo>
                <a:lnTo>
                  <a:pt x="1366" y="1153"/>
                </a:lnTo>
                <a:lnTo>
                  <a:pt x="1366" y="1118"/>
                </a:lnTo>
                <a:lnTo>
                  <a:pt x="1423" y="1118"/>
                </a:lnTo>
                <a:lnTo>
                  <a:pt x="1423" y="1176"/>
                </a:lnTo>
                <a:lnTo>
                  <a:pt x="1480" y="1176"/>
                </a:lnTo>
                <a:lnTo>
                  <a:pt x="1480" y="1153"/>
                </a:lnTo>
                <a:lnTo>
                  <a:pt x="1537" y="1153"/>
                </a:lnTo>
                <a:lnTo>
                  <a:pt x="1537" y="1149"/>
                </a:lnTo>
                <a:lnTo>
                  <a:pt x="1594" y="1149"/>
                </a:lnTo>
                <a:lnTo>
                  <a:pt x="1594" y="1187"/>
                </a:lnTo>
                <a:lnTo>
                  <a:pt x="1651" y="1187"/>
                </a:lnTo>
                <a:lnTo>
                  <a:pt x="1651" y="1149"/>
                </a:lnTo>
                <a:lnTo>
                  <a:pt x="1707" y="1149"/>
                </a:lnTo>
                <a:lnTo>
                  <a:pt x="1707" y="1255"/>
                </a:lnTo>
                <a:lnTo>
                  <a:pt x="1764" y="1255"/>
                </a:lnTo>
                <a:lnTo>
                  <a:pt x="1821" y="1255"/>
                </a:lnTo>
                <a:lnTo>
                  <a:pt x="1821" y="1284"/>
                </a:lnTo>
                <a:lnTo>
                  <a:pt x="1878" y="1284"/>
                </a:lnTo>
                <a:lnTo>
                  <a:pt x="1878" y="1343"/>
                </a:lnTo>
                <a:lnTo>
                  <a:pt x="1935" y="1343"/>
                </a:lnTo>
                <a:lnTo>
                  <a:pt x="1935" y="1424"/>
                </a:lnTo>
                <a:lnTo>
                  <a:pt x="1992" y="1424"/>
                </a:lnTo>
                <a:lnTo>
                  <a:pt x="1992" y="1453"/>
                </a:lnTo>
                <a:lnTo>
                  <a:pt x="2049" y="1453"/>
                </a:lnTo>
                <a:lnTo>
                  <a:pt x="2049" y="1507"/>
                </a:lnTo>
                <a:lnTo>
                  <a:pt x="2106" y="1507"/>
                </a:lnTo>
                <a:lnTo>
                  <a:pt x="2106" y="1561"/>
                </a:lnTo>
                <a:lnTo>
                  <a:pt x="2163" y="1561"/>
                </a:lnTo>
                <a:lnTo>
                  <a:pt x="2163" y="1467"/>
                </a:lnTo>
                <a:lnTo>
                  <a:pt x="2220" y="1467"/>
                </a:lnTo>
                <a:lnTo>
                  <a:pt x="2220" y="1644"/>
                </a:lnTo>
                <a:lnTo>
                  <a:pt x="2276" y="1644"/>
                </a:lnTo>
                <a:lnTo>
                  <a:pt x="2276" y="1734"/>
                </a:lnTo>
                <a:lnTo>
                  <a:pt x="2334" y="1734"/>
                </a:lnTo>
                <a:lnTo>
                  <a:pt x="2334" y="1795"/>
                </a:lnTo>
                <a:lnTo>
                  <a:pt x="2390" y="1795"/>
                </a:lnTo>
                <a:lnTo>
                  <a:pt x="2390" y="1720"/>
                </a:lnTo>
                <a:lnTo>
                  <a:pt x="2447" y="1720"/>
                </a:lnTo>
                <a:lnTo>
                  <a:pt x="2447" y="1795"/>
                </a:lnTo>
                <a:lnTo>
                  <a:pt x="2504" y="1795"/>
                </a:lnTo>
                <a:lnTo>
                  <a:pt x="2504" y="2202"/>
                </a:lnTo>
                <a:lnTo>
                  <a:pt x="2561" y="2202"/>
                </a:lnTo>
                <a:lnTo>
                  <a:pt x="2561" y="1866"/>
                </a:lnTo>
                <a:lnTo>
                  <a:pt x="2618" y="1866"/>
                </a:lnTo>
                <a:lnTo>
                  <a:pt x="2618" y="2162"/>
                </a:lnTo>
                <a:lnTo>
                  <a:pt x="2675" y="2162"/>
                </a:lnTo>
                <a:lnTo>
                  <a:pt x="2675" y="2090"/>
                </a:lnTo>
                <a:lnTo>
                  <a:pt x="2732" y="2090"/>
                </a:lnTo>
                <a:lnTo>
                  <a:pt x="2732" y="2355"/>
                </a:lnTo>
                <a:lnTo>
                  <a:pt x="2789" y="2355"/>
                </a:lnTo>
                <a:lnTo>
                  <a:pt x="2789" y="2029"/>
                </a:lnTo>
                <a:lnTo>
                  <a:pt x="2845" y="2029"/>
                </a:lnTo>
                <a:lnTo>
                  <a:pt x="2845" y="2202"/>
                </a:lnTo>
                <a:lnTo>
                  <a:pt x="2903" y="2202"/>
                </a:lnTo>
                <a:lnTo>
                  <a:pt x="2903" y="2090"/>
                </a:lnTo>
                <a:lnTo>
                  <a:pt x="2959" y="2090"/>
                </a:lnTo>
                <a:lnTo>
                  <a:pt x="2959" y="2420"/>
                </a:lnTo>
                <a:lnTo>
                  <a:pt x="3016" y="2420"/>
                </a:lnTo>
                <a:lnTo>
                  <a:pt x="3073" y="2420"/>
                </a:lnTo>
                <a:lnTo>
                  <a:pt x="3073" y="2593"/>
                </a:lnTo>
                <a:lnTo>
                  <a:pt x="3130" y="2593"/>
                </a:lnTo>
                <a:lnTo>
                  <a:pt x="3130" y="2298"/>
                </a:lnTo>
                <a:lnTo>
                  <a:pt x="3187" y="2298"/>
                </a:lnTo>
                <a:lnTo>
                  <a:pt x="3187" y="2716"/>
                </a:lnTo>
                <a:lnTo>
                  <a:pt x="3244" y="2716"/>
                </a:lnTo>
                <a:lnTo>
                  <a:pt x="3301" y="2716"/>
                </a:lnTo>
                <a:lnTo>
                  <a:pt x="3301" y="2247"/>
                </a:lnTo>
                <a:lnTo>
                  <a:pt x="3358" y="2247"/>
                </a:lnTo>
                <a:lnTo>
                  <a:pt x="3358" y="2593"/>
                </a:lnTo>
                <a:lnTo>
                  <a:pt x="3414" y="2593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79" name="Freeform 183"/>
          <p:cNvSpPr/>
          <p:nvPr/>
        </p:nvSpPr>
        <p:spPr>
          <a:xfrm>
            <a:off x="666000" y="5035320"/>
            <a:ext cx="1229400" cy="1136880"/>
          </a:xfrm>
          <a:custGeom>
            <a:avLst/>
            <a:gdLst/>
            <a:ahLst/>
            <a:rect l="0" t="0" r="r" b="b"/>
            <a:pathLst>
              <a:path w="3415" h="3158">
                <a:moveTo>
                  <a:pt x="0" y="3157"/>
                </a:moveTo>
                <a:lnTo>
                  <a:pt x="57" y="3157"/>
                </a:lnTo>
                <a:moveTo>
                  <a:pt x="114" y="2688"/>
                </a:moveTo>
                <a:lnTo>
                  <a:pt x="171" y="2688"/>
                </a:lnTo>
                <a:lnTo>
                  <a:pt x="171" y="1948"/>
                </a:lnTo>
                <a:lnTo>
                  <a:pt x="228" y="1948"/>
                </a:lnTo>
                <a:lnTo>
                  <a:pt x="228" y="1533"/>
                </a:lnTo>
                <a:lnTo>
                  <a:pt x="285" y="1533"/>
                </a:lnTo>
                <a:lnTo>
                  <a:pt x="285" y="1080"/>
                </a:lnTo>
                <a:lnTo>
                  <a:pt x="341" y="1080"/>
                </a:lnTo>
                <a:lnTo>
                  <a:pt x="341" y="691"/>
                </a:lnTo>
                <a:lnTo>
                  <a:pt x="398" y="691"/>
                </a:lnTo>
                <a:lnTo>
                  <a:pt x="398" y="336"/>
                </a:lnTo>
                <a:lnTo>
                  <a:pt x="455" y="336"/>
                </a:lnTo>
                <a:lnTo>
                  <a:pt x="455" y="82"/>
                </a:lnTo>
                <a:lnTo>
                  <a:pt x="512" y="82"/>
                </a:lnTo>
                <a:lnTo>
                  <a:pt x="512" y="0"/>
                </a:lnTo>
                <a:lnTo>
                  <a:pt x="569" y="0"/>
                </a:lnTo>
                <a:lnTo>
                  <a:pt x="569" y="23"/>
                </a:lnTo>
                <a:lnTo>
                  <a:pt x="626" y="23"/>
                </a:lnTo>
                <a:lnTo>
                  <a:pt x="626" y="236"/>
                </a:lnTo>
                <a:lnTo>
                  <a:pt x="683" y="236"/>
                </a:lnTo>
                <a:lnTo>
                  <a:pt x="683" y="561"/>
                </a:lnTo>
                <a:lnTo>
                  <a:pt x="740" y="561"/>
                </a:lnTo>
                <a:lnTo>
                  <a:pt x="740" y="826"/>
                </a:lnTo>
                <a:lnTo>
                  <a:pt x="797" y="826"/>
                </a:lnTo>
                <a:lnTo>
                  <a:pt x="797" y="1101"/>
                </a:lnTo>
                <a:lnTo>
                  <a:pt x="854" y="1101"/>
                </a:lnTo>
                <a:lnTo>
                  <a:pt x="854" y="1155"/>
                </a:lnTo>
                <a:lnTo>
                  <a:pt x="911" y="1155"/>
                </a:lnTo>
                <a:lnTo>
                  <a:pt x="911" y="1247"/>
                </a:lnTo>
                <a:lnTo>
                  <a:pt x="968" y="1247"/>
                </a:lnTo>
                <a:lnTo>
                  <a:pt x="968" y="1304"/>
                </a:lnTo>
                <a:lnTo>
                  <a:pt x="1025" y="1304"/>
                </a:lnTo>
                <a:lnTo>
                  <a:pt x="1025" y="1272"/>
                </a:lnTo>
                <a:lnTo>
                  <a:pt x="1082" y="1272"/>
                </a:lnTo>
                <a:lnTo>
                  <a:pt x="1082" y="1223"/>
                </a:lnTo>
                <a:lnTo>
                  <a:pt x="1138" y="1223"/>
                </a:lnTo>
                <a:lnTo>
                  <a:pt x="1138" y="1267"/>
                </a:lnTo>
                <a:lnTo>
                  <a:pt x="1195" y="1267"/>
                </a:lnTo>
                <a:lnTo>
                  <a:pt x="1195" y="1188"/>
                </a:lnTo>
                <a:lnTo>
                  <a:pt x="1252" y="1188"/>
                </a:lnTo>
                <a:lnTo>
                  <a:pt x="1252" y="1125"/>
                </a:lnTo>
                <a:lnTo>
                  <a:pt x="1309" y="1125"/>
                </a:lnTo>
                <a:lnTo>
                  <a:pt x="1309" y="1129"/>
                </a:lnTo>
                <a:lnTo>
                  <a:pt x="1366" y="1129"/>
                </a:lnTo>
                <a:lnTo>
                  <a:pt x="1366" y="1043"/>
                </a:lnTo>
                <a:lnTo>
                  <a:pt x="1423" y="1043"/>
                </a:lnTo>
                <a:lnTo>
                  <a:pt x="1423" y="1167"/>
                </a:lnTo>
                <a:lnTo>
                  <a:pt x="1480" y="1167"/>
                </a:lnTo>
                <a:lnTo>
                  <a:pt x="1480" y="1219"/>
                </a:lnTo>
                <a:lnTo>
                  <a:pt x="1537" y="1219"/>
                </a:lnTo>
                <a:lnTo>
                  <a:pt x="1537" y="1152"/>
                </a:lnTo>
                <a:lnTo>
                  <a:pt x="1594" y="1152"/>
                </a:lnTo>
                <a:lnTo>
                  <a:pt x="1594" y="1163"/>
                </a:lnTo>
                <a:lnTo>
                  <a:pt x="1651" y="1163"/>
                </a:lnTo>
                <a:lnTo>
                  <a:pt x="1707" y="1163"/>
                </a:lnTo>
                <a:lnTo>
                  <a:pt x="1707" y="1242"/>
                </a:lnTo>
                <a:lnTo>
                  <a:pt x="1764" y="1242"/>
                </a:lnTo>
                <a:lnTo>
                  <a:pt x="1764" y="1210"/>
                </a:lnTo>
                <a:lnTo>
                  <a:pt x="1821" y="1210"/>
                </a:lnTo>
                <a:lnTo>
                  <a:pt x="1821" y="1272"/>
                </a:lnTo>
                <a:lnTo>
                  <a:pt x="1878" y="1272"/>
                </a:lnTo>
                <a:lnTo>
                  <a:pt x="1878" y="1363"/>
                </a:lnTo>
                <a:lnTo>
                  <a:pt x="1935" y="1363"/>
                </a:lnTo>
                <a:lnTo>
                  <a:pt x="1935" y="1376"/>
                </a:lnTo>
                <a:lnTo>
                  <a:pt x="1992" y="1376"/>
                </a:lnTo>
                <a:lnTo>
                  <a:pt x="2049" y="1376"/>
                </a:lnTo>
                <a:lnTo>
                  <a:pt x="2049" y="1396"/>
                </a:lnTo>
                <a:lnTo>
                  <a:pt x="2106" y="1396"/>
                </a:lnTo>
                <a:lnTo>
                  <a:pt x="2106" y="1533"/>
                </a:lnTo>
                <a:lnTo>
                  <a:pt x="2163" y="1533"/>
                </a:lnTo>
                <a:lnTo>
                  <a:pt x="2163" y="1605"/>
                </a:lnTo>
                <a:lnTo>
                  <a:pt x="2220" y="1605"/>
                </a:lnTo>
                <a:lnTo>
                  <a:pt x="2220" y="1533"/>
                </a:lnTo>
                <a:lnTo>
                  <a:pt x="2276" y="1533"/>
                </a:lnTo>
                <a:lnTo>
                  <a:pt x="2276" y="1720"/>
                </a:lnTo>
                <a:lnTo>
                  <a:pt x="2334" y="1720"/>
                </a:lnTo>
                <a:lnTo>
                  <a:pt x="2334" y="1706"/>
                </a:lnTo>
                <a:lnTo>
                  <a:pt x="2390" y="1706"/>
                </a:lnTo>
                <a:lnTo>
                  <a:pt x="2390" y="1784"/>
                </a:lnTo>
                <a:lnTo>
                  <a:pt x="2447" y="1784"/>
                </a:lnTo>
                <a:lnTo>
                  <a:pt x="2447" y="1751"/>
                </a:lnTo>
                <a:lnTo>
                  <a:pt x="2504" y="1751"/>
                </a:lnTo>
                <a:lnTo>
                  <a:pt x="2504" y="1784"/>
                </a:lnTo>
                <a:lnTo>
                  <a:pt x="2561" y="1784"/>
                </a:lnTo>
                <a:lnTo>
                  <a:pt x="2561" y="1879"/>
                </a:lnTo>
                <a:lnTo>
                  <a:pt x="2618" y="1879"/>
                </a:lnTo>
                <a:lnTo>
                  <a:pt x="2618" y="1974"/>
                </a:lnTo>
                <a:lnTo>
                  <a:pt x="2675" y="1974"/>
                </a:lnTo>
                <a:lnTo>
                  <a:pt x="2675" y="2220"/>
                </a:lnTo>
                <a:lnTo>
                  <a:pt x="2732" y="2220"/>
                </a:lnTo>
                <a:lnTo>
                  <a:pt x="2732" y="2327"/>
                </a:lnTo>
                <a:lnTo>
                  <a:pt x="2789" y="2327"/>
                </a:lnTo>
                <a:lnTo>
                  <a:pt x="2789" y="2097"/>
                </a:lnTo>
                <a:lnTo>
                  <a:pt x="2845" y="2097"/>
                </a:lnTo>
                <a:lnTo>
                  <a:pt x="2845" y="2031"/>
                </a:lnTo>
                <a:lnTo>
                  <a:pt x="2903" y="2031"/>
                </a:lnTo>
                <a:lnTo>
                  <a:pt x="2903" y="2062"/>
                </a:lnTo>
                <a:lnTo>
                  <a:pt x="2959" y="2062"/>
                </a:lnTo>
                <a:lnTo>
                  <a:pt x="2959" y="2861"/>
                </a:lnTo>
                <a:lnTo>
                  <a:pt x="3016" y="2861"/>
                </a:lnTo>
                <a:lnTo>
                  <a:pt x="3016" y="2327"/>
                </a:lnTo>
                <a:lnTo>
                  <a:pt x="3073" y="2327"/>
                </a:lnTo>
                <a:lnTo>
                  <a:pt x="3130" y="2327"/>
                </a:lnTo>
                <a:lnTo>
                  <a:pt x="3130" y="2270"/>
                </a:lnTo>
                <a:lnTo>
                  <a:pt x="3187" y="2270"/>
                </a:lnTo>
                <a:lnTo>
                  <a:pt x="3187" y="2688"/>
                </a:lnTo>
                <a:lnTo>
                  <a:pt x="3244" y="2688"/>
                </a:lnTo>
                <a:lnTo>
                  <a:pt x="3244" y="2566"/>
                </a:lnTo>
                <a:lnTo>
                  <a:pt x="3301" y="2566"/>
                </a:lnTo>
                <a:lnTo>
                  <a:pt x="3301" y="2470"/>
                </a:lnTo>
                <a:lnTo>
                  <a:pt x="3358" y="2470"/>
                </a:lnTo>
                <a:lnTo>
                  <a:pt x="3358" y="2861"/>
                </a:lnTo>
                <a:lnTo>
                  <a:pt x="3414" y="286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0" name="Freeform 184"/>
          <p:cNvSpPr/>
          <p:nvPr/>
        </p:nvSpPr>
        <p:spPr>
          <a:xfrm>
            <a:off x="666000" y="5020200"/>
            <a:ext cx="1229400" cy="1152000"/>
          </a:xfrm>
          <a:custGeom>
            <a:avLst/>
            <a:gdLst/>
            <a:ahLst/>
            <a:rect l="0" t="0" r="r" b="b"/>
            <a:pathLst>
              <a:path w="3415" h="3200">
                <a:moveTo>
                  <a:pt x="0" y="3199"/>
                </a:moveTo>
                <a:lnTo>
                  <a:pt x="57" y="3199"/>
                </a:lnTo>
                <a:moveTo>
                  <a:pt x="114" y="2512"/>
                </a:moveTo>
                <a:lnTo>
                  <a:pt x="171" y="2512"/>
                </a:lnTo>
                <a:lnTo>
                  <a:pt x="171" y="2016"/>
                </a:lnTo>
                <a:lnTo>
                  <a:pt x="228" y="2016"/>
                </a:lnTo>
                <a:lnTo>
                  <a:pt x="228" y="1762"/>
                </a:lnTo>
                <a:lnTo>
                  <a:pt x="285" y="1762"/>
                </a:lnTo>
                <a:lnTo>
                  <a:pt x="285" y="1146"/>
                </a:lnTo>
                <a:lnTo>
                  <a:pt x="341" y="1146"/>
                </a:lnTo>
                <a:lnTo>
                  <a:pt x="341" y="761"/>
                </a:lnTo>
                <a:lnTo>
                  <a:pt x="398" y="761"/>
                </a:lnTo>
                <a:lnTo>
                  <a:pt x="398" y="379"/>
                </a:lnTo>
                <a:lnTo>
                  <a:pt x="455" y="379"/>
                </a:lnTo>
                <a:lnTo>
                  <a:pt x="455" y="90"/>
                </a:lnTo>
                <a:lnTo>
                  <a:pt x="512" y="90"/>
                </a:lnTo>
                <a:lnTo>
                  <a:pt x="512" y="0"/>
                </a:lnTo>
                <a:lnTo>
                  <a:pt x="569" y="0"/>
                </a:lnTo>
                <a:lnTo>
                  <a:pt x="569" y="77"/>
                </a:lnTo>
                <a:lnTo>
                  <a:pt x="626" y="77"/>
                </a:lnTo>
                <a:lnTo>
                  <a:pt x="626" y="300"/>
                </a:lnTo>
                <a:lnTo>
                  <a:pt x="683" y="300"/>
                </a:lnTo>
                <a:lnTo>
                  <a:pt x="683" y="589"/>
                </a:lnTo>
                <a:lnTo>
                  <a:pt x="740" y="589"/>
                </a:lnTo>
                <a:lnTo>
                  <a:pt x="740" y="899"/>
                </a:lnTo>
                <a:lnTo>
                  <a:pt x="797" y="899"/>
                </a:lnTo>
                <a:lnTo>
                  <a:pt x="797" y="1113"/>
                </a:lnTo>
                <a:lnTo>
                  <a:pt x="854" y="1113"/>
                </a:lnTo>
                <a:lnTo>
                  <a:pt x="854" y="1126"/>
                </a:lnTo>
                <a:lnTo>
                  <a:pt x="911" y="1126"/>
                </a:lnTo>
                <a:lnTo>
                  <a:pt x="911" y="1171"/>
                </a:lnTo>
                <a:lnTo>
                  <a:pt x="968" y="1171"/>
                </a:lnTo>
                <a:lnTo>
                  <a:pt x="968" y="1178"/>
                </a:lnTo>
                <a:lnTo>
                  <a:pt x="1025" y="1178"/>
                </a:lnTo>
                <a:lnTo>
                  <a:pt x="1025" y="1182"/>
                </a:lnTo>
                <a:lnTo>
                  <a:pt x="1082" y="1182"/>
                </a:lnTo>
                <a:lnTo>
                  <a:pt x="1082" y="1261"/>
                </a:lnTo>
                <a:lnTo>
                  <a:pt x="1138" y="1261"/>
                </a:lnTo>
                <a:lnTo>
                  <a:pt x="1138" y="1197"/>
                </a:lnTo>
                <a:lnTo>
                  <a:pt x="1195" y="1197"/>
                </a:lnTo>
                <a:lnTo>
                  <a:pt x="1195" y="1175"/>
                </a:lnTo>
                <a:lnTo>
                  <a:pt x="1252" y="1175"/>
                </a:lnTo>
                <a:lnTo>
                  <a:pt x="1252" y="1186"/>
                </a:lnTo>
                <a:lnTo>
                  <a:pt x="1309" y="1186"/>
                </a:lnTo>
                <a:lnTo>
                  <a:pt x="1309" y="1194"/>
                </a:lnTo>
                <a:lnTo>
                  <a:pt x="1366" y="1194"/>
                </a:lnTo>
                <a:lnTo>
                  <a:pt x="1366" y="1067"/>
                </a:lnTo>
                <a:lnTo>
                  <a:pt x="1423" y="1067"/>
                </a:lnTo>
                <a:lnTo>
                  <a:pt x="1423" y="1226"/>
                </a:lnTo>
                <a:lnTo>
                  <a:pt x="1480" y="1226"/>
                </a:lnTo>
                <a:lnTo>
                  <a:pt x="1480" y="1235"/>
                </a:lnTo>
                <a:lnTo>
                  <a:pt x="1537" y="1235"/>
                </a:lnTo>
                <a:lnTo>
                  <a:pt x="1537" y="1205"/>
                </a:lnTo>
                <a:lnTo>
                  <a:pt x="1594" y="1205"/>
                </a:lnTo>
                <a:lnTo>
                  <a:pt x="1594" y="1226"/>
                </a:lnTo>
                <a:lnTo>
                  <a:pt x="1651" y="1226"/>
                </a:lnTo>
                <a:lnTo>
                  <a:pt x="1651" y="1294"/>
                </a:lnTo>
                <a:lnTo>
                  <a:pt x="1707" y="1294"/>
                </a:lnTo>
                <a:lnTo>
                  <a:pt x="1707" y="1314"/>
                </a:lnTo>
                <a:lnTo>
                  <a:pt x="1764" y="1314"/>
                </a:lnTo>
                <a:lnTo>
                  <a:pt x="1764" y="1270"/>
                </a:lnTo>
                <a:lnTo>
                  <a:pt x="1821" y="1270"/>
                </a:lnTo>
                <a:lnTo>
                  <a:pt x="1821" y="1399"/>
                </a:lnTo>
                <a:lnTo>
                  <a:pt x="1878" y="1399"/>
                </a:lnTo>
                <a:lnTo>
                  <a:pt x="1935" y="1399"/>
                </a:lnTo>
                <a:lnTo>
                  <a:pt x="1935" y="1505"/>
                </a:lnTo>
                <a:lnTo>
                  <a:pt x="1992" y="1505"/>
                </a:lnTo>
                <a:lnTo>
                  <a:pt x="1992" y="1566"/>
                </a:lnTo>
                <a:lnTo>
                  <a:pt x="2049" y="1566"/>
                </a:lnTo>
                <a:lnTo>
                  <a:pt x="2049" y="1734"/>
                </a:lnTo>
                <a:lnTo>
                  <a:pt x="2106" y="1734"/>
                </a:lnTo>
                <a:lnTo>
                  <a:pt x="2106" y="2016"/>
                </a:lnTo>
                <a:lnTo>
                  <a:pt x="2163" y="2016"/>
                </a:lnTo>
                <a:lnTo>
                  <a:pt x="2163" y="1695"/>
                </a:lnTo>
                <a:lnTo>
                  <a:pt x="2220" y="1695"/>
                </a:lnTo>
                <a:lnTo>
                  <a:pt x="2220" y="1862"/>
                </a:lnTo>
                <a:lnTo>
                  <a:pt x="2276" y="1862"/>
                </a:lnTo>
                <a:lnTo>
                  <a:pt x="2276" y="1966"/>
                </a:lnTo>
                <a:lnTo>
                  <a:pt x="2334" y="1966"/>
                </a:lnTo>
                <a:lnTo>
                  <a:pt x="2334" y="2044"/>
                </a:lnTo>
                <a:lnTo>
                  <a:pt x="2390" y="2044"/>
                </a:lnTo>
                <a:lnTo>
                  <a:pt x="2390" y="2262"/>
                </a:lnTo>
                <a:lnTo>
                  <a:pt x="2447" y="2262"/>
                </a:lnTo>
                <a:lnTo>
                  <a:pt x="2447" y="2105"/>
                </a:lnTo>
                <a:lnTo>
                  <a:pt x="2504" y="2105"/>
                </a:lnTo>
                <a:lnTo>
                  <a:pt x="2504" y="2262"/>
                </a:lnTo>
                <a:lnTo>
                  <a:pt x="2561" y="2262"/>
                </a:lnTo>
                <a:lnTo>
                  <a:pt x="2561" y="2176"/>
                </a:lnTo>
                <a:lnTo>
                  <a:pt x="2618" y="2176"/>
                </a:lnTo>
                <a:lnTo>
                  <a:pt x="2618" y="2312"/>
                </a:lnTo>
                <a:lnTo>
                  <a:pt x="2675" y="2312"/>
                </a:lnTo>
                <a:lnTo>
                  <a:pt x="2675" y="2369"/>
                </a:lnTo>
                <a:lnTo>
                  <a:pt x="2732" y="2369"/>
                </a:lnTo>
                <a:lnTo>
                  <a:pt x="2732" y="2176"/>
                </a:lnTo>
                <a:lnTo>
                  <a:pt x="2789" y="2176"/>
                </a:lnTo>
                <a:lnTo>
                  <a:pt x="2789" y="2262"/>
                </a:lnTo>
                <a:lnTo>
                  <a:pt x="2845" y="2262"/>
                </a:lnTo>
                <a:lnTo>
                  <a:pt x="2845" y="2435"/>
                </a:lnTo>
                <a:lnTo>
                  <a:pt x="2903" y="2435"/>
                </a:lnTo>
                <a:lnTo>
                  <a:pt x="2903" y="2730"/>
                </a:lnTo>
                <a:lnTo>
                  <a:pt x="2959" y="2730"/>
                </a:lnTo>
                <a:lnTo>
                  <a:pt x="2959" y="3199"/>
                </a:lnTo>
                <a:lnTo>
                  <a:pt x="3016" y="3199"/>
                </a:lnTo>
                <a:lnTo>
                  <a:pt x="3016" y="2512"/>
                </a:lnTo>
                <a:lnTo>
                  <a:pt x="3073" y="2512"/>
                </a:lnTo>
                <a:lnTo>
                  <a:pt x="3073" y="2435"/>
                </a:lnTo>
                <a:lnTo>
                  <a:pt x="3130" y="2435"/>
                </a:lnTo>
                <a:lnTo>
                  <a:pt x="3130" y="2730"/>
                </a:lnTo>
                <a:lnTo>
                  <a:pt x="3187" y="2730"/>
                </a:lnTo>
                <a:lnTo>
                  <a:pt x="3187" y="2903"/>
                </a:lnTo>
                <a:lnTo>
                  <a:pt x="3244" y="2903"/>
                </a:lnTo>
                <a:lnTo>
                  <a:pt x="3244" y="2730"/>
                </a:lnTo>
                <a:lnTo>
                  <a:pt x="3301" y="2730"/>
                </a:lnTo>
                <a:lnTo>
                  <a:pt x="3301" y="3199"/>
                </a:lnTo>
                <a:lnTo>
                  <a:pt x="3358" y="3199"/>
                </a:lnTo>
                <a:lnTo>
                  <a:pt x="3414" y="3199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1" name="Freeform 185"/>
          <p:cNvSpPr/>
          <p:nvPr/>
        </p:nvSpPr>
        <p:spPr>
          <a:xfrm>
            <a:off x="686520" y="5018040"/>
            <a:ext cx="1209240" cy="1154160"/>
          </a:xfrm>
          <a:custGeom>
            <a:avLst/>
            <a:gdLst/>
            <a:ahLst/>
            <a:rect l="0" t="0" r="r" b="b"/>
            <a:pathLst>
              <a:path w="3359" h="3206">
                <a:moveTo>
                  <a:pt x="0" y="3205"/>
                </a:moveTo>
                <a:lnTo>
                  <a:pt x="57" y="3205"/>
                </a:lnTo>
                <a:lnTo>
                  <a:pt x="57" y="2736"/>
                </a:lnTo>
                <a:lnTo>
                  <a:pt x="114" y="2736"/>
                </a:lnTo>
                <a:lnTo>
                  <a:pt x="114" y="2317"/>
                </a:lnTo>
                <a:lnTo>
                  <a:pt x="171" y="2317"/>
                </a:lnTo>
                <a:lnTo>
                  <a:pt x="171" y="1581"/>
                </a:lnTo>
                <a:lnTo>
                  <a:pt x="228" y="1581"/>
                </a:lnTo>
                <a:lnTo>
                  <a:pt x="228" y="1211"/>
                </a:lnTo>
                <a:lnTo>
                  <a:pt x="285" y="1211"/>
                </a:lnTo>
                <a:lnTo>
                  <a:pt x="285" y="750"/>
                </a:lnTo>
                <a:lnTo>
                  <a:pt x="341" y="750"/>
                </a:lnTo>
                <a:lnTo>
                  <a:pt x="341" y="367"/>
                </a:lnTo>
                <a:lnTo>
                  <a:pt x="399" y="367"/>
                </a:lnTo>
                <a:lnTo>
                  <a:pt x="399" y="106"/>
                </a:lnTo>
                <a:lnTo>
                  <a:pt x="455" y="106"/>
                </a:lnTo>
                <a:lnTo>
                  <a:pt x="455" y="0"/>
                </a:lnTo>
                <a:lnTo>
                  <a:pt x="512" y="0"/>
                </a:lnTo>
                <a:lnTo>
                  <a:pt x="512" y="75"/>
                </a:lnTo>
                <a:lnTo>
                  <a:pt x="569" y="75"/>
                </a:lnTo>
                <a:lnTo>
                  <a:pt x="569" y="290"/>
                </a:lnTo>
                <a:lnTo>
                  <a:pt x="626" y="290"/>
                </a:lnTo>
                <a:lnTo>
                  <a:pt x="626" y="588"/>
                </a:lnTo>
                <a:lnTo>
                  <a:pt x="683" y="588"/>
                </a:lnTo>
                <a:lnTo>
                  <a:pt x="683" y="941"/>
                </a:lnTo>
                <a:lnTo>
                  <a:pt x="740" y="941"/>
                </a:lnTo>
                <a:lnTo>
                  <a:pt x="740" y="1118"/>
                </a:lnTo>
                <a:lnTo>
                  <a:pt x="797" y="1118"/>
                </a:lnTo>
                <a:lnTo>
                  <a:pt x="797" y="1231"/>
                </a:lnTo>
                <a:lnTo>
                  <a:pt x="854" y="1231"/>
                </a:lnTo>
                <a:lnTo>
                  <a:pt x="854" y="1404"/>
                </a:lnTo>
                <a:lnTo>
                  <a:pt x="911" y="1404"/>
                </a:lnTo>
                <a:lnTo>
                  <a:pt x="911" y="1351"/>
                </a:lnTo>
                <a:lnTo>
                  <a:pt x="968" y="1351"/>
                </a:lnTo>
                <a:lnTo>
                  <a:pt x="968" y="1325"/>
                </a:lnTo>
                <a:lnTo>
                  <a:pt x="1025" y="1325"/>
                </a:lnTo>
                <a:lnTo>
                  <a:pt x="1025" y="1294"/>
                </a:lnTo>
                <a:lnTo>
                  <a:pt x="1082" y="1294"/>
                </a:lnTo>
                <a:lnTo>
                  <a:pt x="1082" y="1346"/>
                </a:lnTo>
                <a:lnTo>
                  <a:pt x="1138" y="1346"/>
                </a:lnTo>
                <a:lnTo>
                  <a:pt x="1138" y="1304"/>
                </a:lnTo>
                <a:lnTo>
                  <a:pt x="1196" y="1304"/>
                </a:lnTo>
                <a:lnTo>
                  <a:pt x="1196" y="1191"/>
                </a:lnTo>
                <a:lnTo>
                  <a:pt x="1252" y="1191"/>
                </a:lnTo>
                <a:lnTo>
                  <a:pt x="1252" y="1177"/>
                </a:lnTo>
                <a:lnTo>
                  <a:pt x="1309" y="1177"/>
                </a:lnTo>
                <a:lnTo>
                  <a:pt x="1309" y="1184"/>
                </a:lnTo>
                <a:lnTo>
                  <a:pt x="1366" y="1184"/>
                </a:lnTo>
                <a:lnTo>
                  <a:pt x="1366" y="1219"/>
                </a:lnTo>
                <a:lnTo>
                  <a:pt x="1423" y="1219"/>
                </a:lnTo>
                <a:lnTo>
                  <a:pt x="1423" y="1191"/>
                </a:lnTo>
                <a:lnTo>
                  <a:pt x="1480" y="1191"/>
                </a:lnTo>
                <a:lnTo>
                  <a:pt x="1480" y="1267"/>
                </a:lnTo>
                <a:lnTo>
                  <a:pt x="1537" y="1267"/>
                </a:lnTo>
                <a:lnTo>
                  <a:pt x="1537" y="1235"/>
                </a:lnTo>
                <a:lnTo>
                  <a:pt x="1594" y="1235"/>
                </a:lnTo>
                <a:lnTo>
                  <a:pt x="1594" y="1203"/>
                </a:lnTo>
                <a:lnTo>
                  <a:pt x="1651" y="1203"/>
                </a:lnTo>
                <a:lnTo>
                  <a:pt x="1651" y="1280"/>
                </a:lnTo>
                <a:lnTo>
                  <a:pt x="1707" y="1280"/>
                </a:lnTo>
                <a:lnTo>
                  <a:pt x="1765" y="1280"/>
                </a:lnTo>
                <a:lnTo>
                  <a:pt x="1765" y="1346"/>
                </a:lnTo>
                <a:lnTo>
                  <a:pt x="1821" y="1346"/>
                </a:lnTo>
                <a:lnTo>
                  <a:pt x="1821" y="1465"/>
                </a:lnTo>
                <a:lnTo>
                  <a:pt x="1878" y="1465"/>
                </a:lnTo>
                <a:lnTo>
                  <a:pt x="1878" y="1451"/>
                </a:lnTo>
                <a:lnTo>
                  <a:pt x="1935" y="1451"/>
                </a:lnTo>
                <a:lnTo>
                  <a:pt x="1935" y="1527"/>
                </a:lnTo>
                <a:lnTo>
                  <a:pt x="1992" y="1527"/>
                </a:lnTo>
                <a:lnTo>
                  <a:pt x="1992" y="1600"/>
                </a:lnTo>
                <a:lnTo>
                  <a:pt x="2049" y="1600"/>
                </a:lnTo>
                <a:lnTo>
                  <a:pt x="2049" y="1553"/>
                </a:lnTo>
                <a:lnTo>
                  <a:pt x="2106" y="1553"/>
                </a:lnTo>
                <a:lnTo>
                  <a:pt x="2106" y="1768"/>
                </a:lnTo>
                <a:lnTo>
                  <a:pt x="2163" y="1768"/>
                </a:lnTo>
                <a:lnTo>
                  <a:pt x="2163" y="1815"/>
                </a:lnTo>
                <a:lnTo>
                  <a:pt x="2220" y="1815"/>
                </a:lnTo>
                <a:lnTo>
                  <a:pt x="2220" y="1798"/>
                </a:lnTo>
                <a:lnTo>
                  <a:pt x="2277" y="1798"/>
                </a:lnTo>
                <a:lnTo>
                  <a:pt x="2277" y="1768"/>
                </a:lnTo>
                <a:lnTo>
                  <a:pt x="2334" y="1768"/>
                </a:lnTo>
                <a:lnTo>
                  <a:pt x="2334" y="1740"/>
                </a:lnTo>
                <a:lnTo>
                  <a:pt x="2390" y="1740"/>
                </a:lnTo>
                <a:lnTo>
                  <a:pt x="2390" y="1996"/>
                </a:lnTo>
                <a:lnTo>
                  <a:pt x="2447" y="1996"/>
                </a:lnTo>
                <a:lnTo>
                  <a:pt x="2447" y="2049"/>
                </a:lnTo>
                <a:lnTo>
                  <a:pt x="2504" y="2049"/>
                </a:lnTo>
                <a:lnTo>
                  <a:pt x="2504" y="1926"/>
                </a:lnTo>
                <a:lnTo>
                  <a:pt x="2561" y="1926"/>
                </a:lnTo>
                <a:lnTo>
                  <a:pt x="2561" y="2267"/>
                </a:lnTo>
                <a:lnTo>
                  <a:pt x="2618" y="2267"/>
                </a:lnTo>
                <a:lnTo>
                  <a:pt x="2618" y="2110"/>
                </a:lnTo>
                <a:lnTo>
                  <a:pt x="2675" y="2110"/>
                </a:lnTo>
                <a:lnTo>
                  <a:pt x="2675" y="2440"/>
                </a:lnTo>
                <a:lnTo>
                  <a:pt x="2732" y="2440"/>
                </a:lnTo>
                <a:lnTo>
                  <a:pt x="2732" y="2374"/>
                </a:lnTo>
                <a:lnTo>
                  <a:pt x="2789" y="2374"/>
                </a:lnTo>
                <a:lnTo>
                  <a:pt x="2846" y="2374"/>
                </a:lnTo>
                <a:lnTo>
                  <a:pt x="2846" y="2440"/>
                </a:lnTo>
                <a:lnTo>
                  <a:pt x="2903" y="2440"/>
                </a:lnTo>
                <a:lnTo>
                  <a:pt x="2903" y="2518"/>
                </a:lnTo>
                <a:lnTo>
                  <a:pt x="2959" y="2518"/>
                </a:lnTo>
                <a:lnTo>
                  <a:pt x="2959" y="2613"/>
                </a:lnTo>
                <a:lnTo>
                  <a:pt x="3016" y="2613"/>
                </a:lnTo>
                <a:lnTo>
                  <a:pt x="3073" y="2613"/>
                </a:lnTo>
                <a:lnTo>
                  <a:pt x="3073" y="2374"/>
                </a:lnTo>
                <a:lnTo>
                  <a:pt x="3130" y="2374"/>
                </a:lnTo>
                <a:lnTo>
                  <a:pt x="3130" y="2909"/>
                </a:lnTo>
                <a:lnTo>
                  <a:pt x="3187" y="2909"/>
                </a:lnTo>
                <a:lnTo>
                  <a:pt x="3187" y="2613"/>
                </a:lnTo>
                <a:lnTo>
                  <a:pt x="3244" y="2613"/>
                </a:lnTo>
                <a:lnTo>
                  <a:pt x="3244" y="2736"/>
                </a:lnTo>
                <a:lnTo>
                  <a:pt x="3301" y="2736"/>
                </a:lnTo>
                <a:lnTo>
                  <a:pt x="3301" y="2909"/>
                </a:lnTo>
                <a:lnTo>
                  <a:pt x="3358" y="2909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2" name="Freeform 186"/>
          <p:cNvSpPr/>
          <p:nvPr/>
        </p:nvSpPr>
        <p:spPr>
          <a:xfrm>
            <a:off x="666000" y="5011200"/>
            <a:ext cx="1229400" cy="1161000"/>
          </a:xfrm>
          <a:custGeom>
            <a:avLst/>
            <a:gdLst/>
            <a:ahLst/>
            <a:rect l="0" t="0" r="r" b="b"/>
            <a:pathLst>
              <a:path w="3415" h="3225">
                <a:moveTo>
                  <a:pt x="0" y="3224"/>
                </a:moveTo>
                <a:lnTo>
                  <a:pt x="57" y="3224"/>
                </a:lnTo>
                <a:moveTo>
                  <a:pt x="114" y="2928"/>
                </a:moveTo>
                <a:lnTo>
                  <a:pt x="171" y="2928"/>
                </a:lnTo>
                <a:lnTo>
                  <a:pt x="171" y="2164"/>
                </a:lnTo>
                <a:lnTo>
                  <a:pt x="228" y="2164"/>
                </a:lnTo>
                <a:lnTo>
                  <a:pt x="228" y="1683"/>
                </a:lnTo>
                <a:lnTo>
                  <a:pt x="285" y="1683"/>
                </a:lnTo>
                <a:lnTo>
                  <a:pt x="285" y="1219"/>
                </a:lnTo>
                <a:lnTo>
                  <a:pt x="341" y="1219"/>
                </a:lnTo>
                <a:lnTo>
                  <a:pt x="341" y="767"/>
                </a:lnTo>
                <a:lnTo>
                  <a:pt x="398" y="767"/>
                </a:lnTo>
                <a:lnTo>
                  <a:pt x="398" y="373"/>
                </a:lnTo>
                <a:lnTo>
                  <a:pt x="455" y="373"/>
                </a:lnTo>
                <a:lnTo>
                  <a:pt x="455" y="135"/>
                </a:lnTo>
                <a:lnTo>
                  <a:pt x="512" y="135"/>
                </a:lnTo>
                <a:lnTo>
                  <a:pt x="512" y="0"/>
                </a:lnTo>
                <a:lnTo>
                  <a:pt x="569" y="0"/>
                </a:lnTo>
                <a:lnTo>
                  <a:pt x="569" y="57"/>
                </a:lnTo>
                <a:lnTo>
                  <a:pt x="626" y="57"/>
                </a:lnTo>
                <a:lnTo>
                  <a:pt x="626" y="328"/>
                </a:lnTo>
                <a:lnTo>
                  <a:pt x="683" y="328"/>
                </a:lnTo>
                <a:lnTo>
                  <a:pt x="683" y="653"/>
                </a:lnTo>
                <a:lnTo>
                  <a:pt x="740" y="653"/>
                </a:lnTo>
                <a:lnTo>
                  <a:pt x="740" y="919"/>
                </a:lnTo>
                <a:lnTo>
                  <a:pt x="797" y="919"/>
                </a:lnTo>
                <a:lnTo>
                  <a:pt x="797" y="1045"/>
                </a:lnTo>
                <a:lnTo>
                  <a:pt x="854" y="1045"/>
                </a:lnTo>
                <a:lnTo>
                  <a:pt x="854" y="1211"/>
                </a:lnTo>
                <a:lnTo>
                  <a:pt x="911" y="1211"/>
                </a:lnTo>
                <a:lnTo>
                  <a:pt x="911" y="1251"/>
                </a:lnTo>
                <a:lnTo>
                  <a:pt x="968" y="1251"/>
                </a:lnTo>
                <a:lnTo>
                  <a:pt x="968" y="1222"/>
                </a:lnTo>
                <a:lnTo>
                  <a:pt x="1025" y="1222"/>
                </a:lnTo>
                <a:lnTo>
                  <a:pt x="1025" y="1260"/>
                </a:lnTo>
                <a:lnTo>
                  <a:pt x="1082" y="1260"/>
                </a:lnTo>
                <a:lnTo>
                  <a:pt x="1082" y="1230"/>
                </a:lnTo>
                <a:lnTo>
                  <a:pt x="1138" y="1230"/>
                </a:lnTo>
                <a:lnTo>
                  <a:pt x="1138" y="1227"/>
                </a:lnTo>
                <a:lnTo>
                  <a:pt x="1195" y="1227"/>
                </a:lnTo>
                <a:lnTo>
                  <a:pt x="1195" y="1158"/>
                </a:lnTo>
                <a:lnTo>
                  <a:pt x="1252" y="1158"/>
                </a:lnTo>
                <a:lnTo>
                  <a:pt x="1252" y="1154"/>
                </a:lnTo>
                <a:lnTo>
                  <a:pt x="1309" y="1154"/>
                </a:lnTo>
                <a:lnTo>
                  <a:pt x="1309" y="1227"/>
                </a:lnTo>
                <a:lnTo>
                  <a:pt x="1366" y="1227"/>
                </a:lnTo>
                <a:lnTo>
                  <a:pt x="1366" y="1264"/>
                </a:lnTo>
                <a:lnTo>
                  <a:pt x="1423" y="1264"/>
                </a:lnTo>
                <a:lnTo>
                  <a:pt x="1423" y="1178"/>
                </a:lnTo>
                <a:lnTo>
                  <a:pt x="1480" y="1178"/>
                </a:lnTo>
                <a:lnTo>
                  <a:pt x="1480" y="1305"/>
                </a:lnTo>
                <a:lnTo>
                  <a:pt x="1537" y="1305"/>
                </a:lnTo>
                <a:lnTo>
                  <a:pt x="1537" y="1299"/>
                </a:lnTo>
                <a:lnTo>
                  <a:pt x="1594" y="1299"/>
                </a:lnTo>
                <a:lnTo>
                  <a:pt x="1594" y="1349"/>
                </a:lnTo>
                <a:lnTo>
                  <a:pt x="1651" y="1349"/>
                </a:lnTo>
                <a:lnTo>
                  <a:pt x="1651" y="1406"/>
                </a:lnTo>
                <a:lnTo>
                  <a:pt x="1707" y="1406"/>
                </a:lnTo>
                <a:lnTo>
                  <a:pt x="1707" y="1424"/>
                </a:lnTo>
                <a:lnTo>
                  <a:pt x="1764" y="1424"/>
                </a:lnTo>
                <a:lnTo>
                  <a:pt x="1764" y="1437"/>
                </a:lnTo>
                <a:lnTo>
                  <a:pt x="1821" y="1437"/>
                </a:lnTo>
                <a:lnTo>
                  <a:pt x="1821" y="1522"/>
                </a:lnTo>
                <a:lnTo>
                  <a:pt x="1878" y="1522"/>
                </a:lnTo>
                <a:lnTo>
                  <a:pt x="1878" y="1492"/>
                </a:lnTo>
                <a:lnTo>
                  <a:pt x="1935" y="1492"/>
                </a:lnTo>
                <a:lnTo>
                  <a:pt x="1935" y="1683"/>
                </a:lnTo>
                <a:lnTo>
                  <a:pt x="1992" y="1683"/>
                </a:lnTo>
                <a:lnTo>
                  <a:pt x="1992" y="1610"/>
                </a:lnTo>
                <a:lnTo>
                  <a:pt x="2049" y="1610"/>
                </a:lnTo>
                <a:lnTo>
                  <a:pt x="2049" y="1707"/>
                </a:lnTo>
                <a:lnTo>
                  <a:pt x="2106" y="1707"/>
                </a:lnTo>
                <a:lnTo>
                  <a:pt x="2106" y="1968"/>
                </a:lnTo>
                <a:lnTo>
                  <a:pt x="2163" y="1968"/>
                </a:lnTo>
                <a:lnTo>
                  <a:pt x="2163" y="1991"/>
                </a:lnTo>
                <a:lnTo>
                  <a:pt x="2220" y="1991"/>
                </a:lnTo>
                <a:lnTo>
                  <a:pt x="2220" y="1906"/>
                </a:lnTo>
                <a:lnTo>
                  <a:pt x="2276" y="1906"/>
                </a:lnTo>
                <a:lnTo>
                  <a:pt x="2276" y="2287"/>
                </a:lnTo>
                <a:lnTo>
                  <a:pt x="2334" y="2287"/>
                </a:lnTo>
                <a:lnTo>
                  <a:pt x="2334" y="2016"/>
                </a:lnTo>
                <a:lnTo>
                  <a:pt x="2390" y="2016"/>
                </a:lnTo>
                <a:lnTo>
                  <a:pt x="2390" y="2069"/>
                </a:lnTo>
                <a:lnTo>
                  <a:pt x="2447" y="2069"/>
                </a:lnTo>
                <a:lnTo>
                  <a:pt x="2447" y="2633"/>
                </a:lnTo>
                <a:lnTo>
                  <a:pt x="2504" y="2633"/>
                </a:lnTo>
                <a:lnTo>
                  <a:pt x="2504" y="2537"/>
                </a:lnTo>
                <a:lnTo>
                  <a:pt x="2561" y="2537"/>
                </a:lnTo>
                <a:lnTo>
                  <a:pt x="2561" y="2460"/>
                </a:lnTo>
                <a:lnTo>
                  <a:pt x="2618" y="2460"/>
                </a:lnTo>
                <a:lnTo>
                  <a:pt x="2618" y="2537"/>
                </a:lnTo>
                <a:lnTo>
                  <a:pt x="2675" y="2537"/>
                </a:lnTo>
                <a:lnTo>
                  <a:pt x="2732" y="2537"/>
                </a:lnTo>
                <a:lnTo>
                  <a:pt x="2789" y="2537"/>
                </a:lnTo>
                <a:lnTo>
                  <a:pt x="2789" y="3224"/>
                </a:lnTo>
                <a:lnTo>
                  <a:pt x="2845" y="3224"/>
                </a:lnTo>
                <a:lnTo>
                  <a:pt x="2845" y="2633"/>
                </a:lnTo>
                <a:lnTo>
                  <a:pt x="2903" y="2633"/>
                </a:lnTo>
                <a:moveTo>
                  <a:pt x="2959" y="2928"/>
                </a:moveTo>
                <a:lnTo>
                  <a:pt x="3016" y="2928"/>
                </a:lnTo>
                <a:lnTo>
                  <a:pt x="3016" y="2755"/>
                </a:lnTo>
                <a:lnTo>
                  <a:pt x="3073" y="2755"/>
                </a:lnTo>
                <a:lnTo>
                  <a:pt x="3073" y="3224"/>
                </a:lnTo>
                <a:lnTo>
                  <a:pt x="3130" y="3224"/>
                </a:lnTo>
                <a:lnTo>
                  <a:pt x="3187" y="3224"/>
                </a:lnTo>
                <a:lnTo>
                  <a:pt x="3187" y="2928"/>
                </a:lnTo>
                <a:lnTo>
                  <a:pt x="3244" y="2928"/>
                </a:lnTo>
                <a:lnTo>
                  <a:pt x="3244" y="3224"/>
                </a:lnTo>
                <a:lnTo>
                  <a:pt x="3301" y="3224"/>
                </a:lnTo>
                <a:moveTo>
                  <a:pt x="3358" y="3224"/>
                </a:moveTo>
                <a:lnTo>
                  <a:pt x="3414" y="322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3" name="Freeform 187"/>
          <p:cNvSpPr/>
          <p:nvPr/>
        </p:nvSpPr>
        <p:spPr>
          <a:xfrm>
            <a:off x="707040" y="5025240"/>
            <a:ext cx="1188360" cy="1146960"/>
          </a:xfrm>
          <a:custGeom>
            <a:avLst/>
            <a:gdLst/>
            <a:ahLst/>
            <a:rect l="0" t="0" r="r" b="b"/>
            <a:pathLst>
              <a:path w="3301" h="3186">
                <a:moveTo>
                  <a:pt x="0" y="3185"/>
                </a:moveTo>
                <a:lnTo>
                  <a:pt x="57" y="3185"/>
                </a:lnTo>
                <a:lnTo>
                  <a:pt x="57" y="2594"/>
                </a:lnTo>
                <a:lnTo>
                  <a:pt x="114" y="2594"/>
                </a:lnTo>
                <a:lnTo>
                  <a:pt x="114" y="1581"/>
                </a:lnTo>
                <a:lnTo>
                  <a:pt x="171" y="1581"/>
                </a:lnTo>
                <a:lnTo>
                  <a:pt x="171" y="1251"/>
                </a:lnTo>
                <a:lnTo>
                  <a:pt x="228" y="1251"/>
                </a:lnTo>
                <a:lnTo>
                  <a:pt x="228" y="721"/>
                </a:lnTo>
                <a:lnTo>
                  <a:pt x="284" y="721"/>
                </a:lnTo>
                <a:lnTo>
                  <a:pt x="284" y="343"/>
                </a:lnTo>
                <a:lnTo>
                  <a:pt x="341" y="343"/>
                </a:lnTo>
                <a:lnTo>
                  <a:pt x="341" y="70"/>
                </a:lnTo>
                <a:lnTo>
                  <a:pt x="398" y="70"/>
                </a:lnTo>
                <a:lnTo>
                  <a:pt x="398" y="0"/>
                </a:lnTo>
                <a:lnTo>
                  <a:pt x="455" y="0"/>
                </a:lnTo>
                <a:lnTo>
                  <a:pt x="455" y="48"/>
                </a:lnTo>
                <a:lnTo>
                  <a:pt x="512" y="48"/>
                </a:lnTo>
                <a:lnTo>
                  <a:pt x="512" y="267"/>
                </a:lnTo>
                <a:lnTo>
                  <a:pt x="569" y="267"/>
                </a:lnTo>
                <a:lnTo>
                  <a:pt x="569" y="582"/>
                </a:lnTo>
                <a:lnTo>
                  <a:pt x="626" y="582"/>
                </a:lnTo>
                <a:lnTo>
                  <a:pt x="626" y="838"/>
                </a:lnTo>
                <a:lnTo>
                  <a:pt x="683" y="838"/>
                </a:lnTo>
                <a:lnTo>
                  <a:pt x="683" y="1033"/>
                </a:lnTo>
                <a:lnTo>
                  <a:pt x="740" y="1033"/>
                </a:lnTo>
                <a:lnTo>
                  <a:pt x="740" y="1172"/>
                </a:lnTo>
                <a:lnTo>
                  <a:pt x="797" y="1172"/>
                </a:lnTo>
                <a:lnTo>
                  <a:pt x="797" y="1165"/>
                </a:lnTo>
                <a:lnTo>
                  <a:pt x="854" y="1165"/>
                </a:lnTo>
                <a:lnTo>
                  <a:pt x="854" y="1238"/>
                </a:lnTo>
                <a:lnTo>
                  <a:pt x="911" y="1238"/>
                </a:lnTo>
                <a:lnTo>
                  <a:pt x="911" y="1172"/>
                </a:lnTo>
                <a:lnTo>
                  <a:pt x="968" y="1172"/>
                </a:lnTo>
                <a:lnTo>
                  <a:pt x="968" y="1196"/>
                </a:lnTo>
                <a:lnTo>
                  <a:pt x="1024" y="1196"/>
                </a:lnTo>
                <a:lnTo>
                  <a:pt x="1024" y="1132"/>
                </a:lnTo>
                <a:lnTo>
                  <a:pt x="1081" y="1132"/>
                </a:lnTo>
                <a:lnTo>
                  <a:pt x="1081" y="1093"/>
                </a:lnTo>
                <a:lnTo>
                  <a:pt x="1138" y="1093"/>
                </a:lnTo>
                <a:lnTo>
                  <a:pt x="1138" y="1184"/>
                </a:lnTo>
                <a:lnTo>
                  <a:pt x="1195" y="1184"/>
                </a:lnTo>
                <a:lnTo>
                  <a:pt x="1195" y="1146"/>
                </a:lnTo>
                <a:lnTo>
                  <a:pt x="1252" y="1146"/>
                </a:lnTo>
                <a:lnTo>
                  <a:pt x="1252" y="1122"/>
                </a:lnTo>
                <a:lnTo>
                  <a:pt x="1309" y="1122"/>
                </a:lnTo>
                <a:lnTo>
                  <a:pt x="1309" y="1229"/>
                </a:lnTo>
                <a:lnTo>
                  <a:pt x="1366" y="1229"/>
                </a:lnTo>
                <a:lnTo>
                  <a:pt x="1366" y="1180"/>
                </a:lnTo>
                <a:lnTo>
                  <a:pt x="1423" y="1180"/>
                </a:lnTo>
                <a:lnTo>
                  <a:pt x="1423" y="1200"/>
                </a:lnTo>
                <a:lnTo>
                  <a:pt x="1480" y="1200"/>
                </a:lnTo>
                <a:lnTo>
                  <a:pt x="1480" y="1321"/>
                </a:lnTo>
                <a:lnTo>
                  <a:pt x="1537" y="1321"/>
                </a:lnTo>
                <a:lnTo>
                  <a:pt x="1537" y="1290"/>
                </a:lnTo>
                <a:lnTo>
                  <a:pt x="1593" y="1290"/>
                </a:lnTo>
                <a:lnTo>
                  <a:pt x="1593" y="1418"/>
                </a:lnTo>
                <a:lnTo>
                  <a:pt x="1650" y="1418"/>
                </a:lnTo>
                <a:lnTo>
                  <a:pt x="1650" y="1398"/>
                </a:lnTo>
                <a:lnTo>
                  <a:pt x="1707" y="1398"/>
                </a:lnTo>
                <a:lnTo>
                  <a:pt x="1707" y="1424"/>
                </a:lnTo>
                <a:lnTo>
                  <a:pt x="1764" y="1424"/>
                </a:lnTo>
                <a:lnTo>
                  <a:pt x="1764" y="1581"/>
                </a:lnTo>
                <a:lnTo>
                  <a:pt x="1821" y="1581"/>
                </a:lnTo>
                <a:lnTo>
                  <a:pt x="1821" y="1645"/>
                </a:lnTo>
                <a:lnTo>
                  <a:pt x="1878" y="1645"/>
                </a:lnTo>
                <a:lnTo>
                  <a:pt x="1878" y="1591"/>
                </a:lnTo>
                <a:lnTo>
                  <a:pt x="1935" y="1591"/>
                </a:lnTo>
                <a:lnTo>
                  <a:pt x="1935" y="1622"/>
                </a:lnTo>
                <a:lnTo>
                  <a:pt x="1992" y="1622"/>
                </a:lnTo>
                <a:lnTo>
                  <a:pt x="1992" y="1707"/>
                </a:lnTo>
                <a:lnTo>
                  <a:pt x="2049" y="1707"/>
                </a:lnTo>
                <a:lnTo>
                  <a:pt x="2049" y="1812"/>
                </a:lnTo>
                <a:lnTo>
                  <a:pt x="2106" y="1812"/>
                </a:lnTo>
                <a:lnTo>
                  <a:pt x="2106" y="1829"/>
                </a:lnTo>
                <a:lnTo>
                  <a:pt x="2162" y="1829"/>
                </a:lnTo>
                <a:lnTo>
                  <a:pt x="2162" y="2030"/>
                </a:lnTo>
                <a:lnTo>
                  <a:pt x="2220" y="2030"/>
                </a:lnTo>
                <a:lnTo>
                  <a:pt x="2220" y="2002"/>
                </a:lnTo>
                <a:lnTo>
                  <a:pt x="2276" y="2002"/>
                </a:lnTo>
                <a:lnTo>
                  <a:pt x="2276" y="1952"/>
                </a:lnTo>
                <a:lnTo>
                  <a:pt x="2333" y="1952"/>
                </a:lnTo>
                <a:lnTo>
                  <a:pt x="2333" y="2091"/>
                </a:lnTo>
                <a:lnTo>
                  <a:pt x="2390" y="2091"/>
                </a:lnTo>
                <a:lnTo>
                  <a:pt x="2390" y="2125"/>
                </a:lnTo>
                <a:lnTo>
                  <a:pt x="2447" y="2125"/>
                </a:lnTo>
                <a:lnTo>
                  <a:pt x="2447" y="2716"/>
                </a:lnTo>
                <a:lnTo>
                  <a:pt x="2504" y="2716"/>
                </a:lnTo>
                <a:lnTo>
                  <a:pt x="2504" y="2248"/>
                </a:lnTo>
                <a:lnTo>
                  <a:pt x="2561" y="2248"/>
                </a:lnTo>
                <a:lnTo>
                  <a:pt x="2561" y="2298"/>
                </a:lnTo>
                <a:lnTo>
                  <a:pt x="2618" y="2298"/>
                </a:lnTo>
                <a:lnTo>
                  <a:pt x="2618" y="2594"/>
                </a:lnTo>
                <a:lnTo>
                  <a:pt x="2675" y="2594"/>
                </a:lnTo>
                <a:lnTo>
                  <a:pt x="2675" y="2498"/>
                </a:lnTo>
                <a:lnTo>
                  <a:pt x="2731" y="2498"/>
                </a:lnTo>
                <a:lnTo>
                  <a:pt x="2731" y="2889"/>
                </a:lnTo>
                <a:lnTo>
                  <a:pt x="2789" y="2889"/>
                </a:lnTo>
                <a:lnTo>
                  <a:pt x="2789" y="2716"/>
                </a:lnTo>
                <a:lnTo>
                  <a:pt x="2845" y="2716"/>
                </a:lnTo>
                <a:lnTo>
                  <a:pt x="2845" y="2498"/>
                </a:lnTo>
                <a:lnTo>
                  <a:pt x="2902" y="2498"/>
                </a:lnTo>
                <a:lnTo>
                  <a:pt x="2902" y="2716"/>
                </a:lnTo>
                <a:lnTo>
                  <a:pt x="2959" y="2716"/>
                </a:lnTo>
                <a:lnTo>
                  <a:pt x="3016" y="2716"/>
                </a:lnTo>
                <a:lnTo>
                  <a:pt x="3016" y="2889"/>
                </a:lnTo>
                <a:lnTo>
                  <a:pt x="3073" y="2889"/>
                </a:lnTo>
                <a:lnTo>
                  <a:pt x="3073" y="2716"/>
                </a:lnTo>
                <a:lnTo>
                  <a:pt x="3130" y="2716"/>
                </a:lnTo>
                <a:lnTo>
                  <a:pt x="3130" y="3185"/>
                </a:lnTo>
                <a:lnTo>
                  <a:pt x="3187" y="3185"/>
                </a:lnTo>
                <a:lnTo>
                  <a:pt x="3187" y="2889"/>
                </a:lnTo>
                <a:lnTo>
                  <a:pt x="3244" y="2889"/>
                </a:lnTo>
                <a:lnTo>
                  <a:pt x="3300" y="2889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4" name="Freeform 188"/>
          <p:cNvSpPr/>
          <p:nvPr/>
        </p:nvSpPr>
        <p:spPr>
          <a:xfrm>
            <a:off x="666000" y="5010480"/>
            <a:ext cx="1209240" cy="1161720"/>
          </a:xfrm>
          <a:custGeom>
            <a:avLst/>
            <a:gdLst/>
            <a:ahLst/>
            <a:rect l="0" t="0" r="r" b="b"/>
            <a:pathLst>
              <a:path w="3359" h="3227">
                <a:moveTo>
                  <a:pt x="0" y="3226"/>
                </a:moveTo>
                <a:lnTo>
                  <a:pt x="57" y="3226"/>
                </a:lnTo>
                <a:moveTo>
                  <a:pt x="114" y="3226"/>
                </a:moveTo>
                <a:lnTo>
                  <a:pt x="171" y="3226"/>
                </a:lnTo>
                <a:lnTo>
                  <a:pt x="171" y="2339"/>
                </a:lnTo>
                <a:lnTo>
                  <a:pt x="228" y="2339"/>
                </a:lnTo>
                <a:lnTo>
                  <a:pt x="228" y="1709"/>
                </a:lnTo>
                <a:lnTo>
                  <a:pt x="285" y="1709"/>
                </a:lnTo>
                <a:lnTo>
                  <a:pt x="285" y="1283"/>
                </a:lnTo>
                <a:lnTo>
                  <a:pt x="341" y="1283"/>
                </a:lnTo>
                <a:lnTo>
                  <a:pt x="341" y="787"/>
                </a:lnTo>
                <a:lnTo>
                  <a:pt x="398" y="787"/>
                </a:lnTo>
                <a:lnTo>
                  <a:pt x="398" y="366"/>
                </a:lnTo>
                <a:lnTo>
                  <a:pt x="455" y="366"/>
                </a:lnTo>
                <a:lnTo>
                  <a:pt x="455" y="135"/>
                </a:lnTo>
                <a:lnTo>
                  <a:pt x="512" y="135"/>
                </a:lnTo>
                <a:lnTo>
                  <a:pt x="512" y="0"/>
                </a:lnTo>
                <a:lnTo>
                  <a:pt x="569" y="0"/>
                </a:lnTo>
                <a:lnTo>
                  <a:pt x="569" y="70"/>
                </a:lnTo>
                <a:lnTo>
                  <a:pt x="626" y="70"/>
                </a:lnTo>
                <a:lnTo>
                  <a:pt x="626" y="328"/>
                </a:lnTo>
                <a:lnTo>
                  <a:pt x="683" y="328"/>
                </a:lnTo>
                <a:lnTo>
                  <a:pt x="683" y="632"/>
                </a:lnTo>
                <a:lnTo>
                  <a:pt x="740" y="632"/>
                </a:lnTo>
                <a:lnTo>
                  <a:pt x="740" y="905"/>
                </a:lnTo>
                <a:lnTo>
                  <a:pt x="797" y="905"/>
                </a:lnTo>
                <a:lnTo>
                  <a:pt x="797" y="1108"/>
                </a:lnTo>
                <a:lnTo>
                  <a:pt x="854" y="1108"/>
                </a:lnTo>
                <a:lnTo>
                  <a:pt x="854" y="1170"/>
                </a:lnTo>
                <a:lnTo>
                  <a:pt x="911" y="1170"/>
                </a:lnTo>
                <a:lnTo>
                  <a:pt x="911" y="1142"/>
                </a:lnTo>
                <a:lnTo>
                  <a:pt x="968" y="1142"/>
                </a:lnTo>
                <a:lnTo>
                  <a:pt x="968" y="1146"/>
                </a:lnTo>
                <a:lnTo>
                  <a:pt x="1025" y="1146"/>
                </a:lnTo>
                <a:lnTo>
                  <a:pt x="1025" y="1159"/>
                </a:lnTo>
                <a:lnTo>
                  <a:pt x="1082" y="1159"/>
                </a:lnTo>
                <a:lnTo>
                  <a:pt x="1082" y="1136"/>
                </a:lnTo>
                <a:lnTo>
                  <a:pt x="1138" y="1136"/>
                </a:lnTo>
                <a:lnTo>
                  <a:pt x="1138" y="1105"/>
                </a:lnTo>
                <a:lnTo>
                  <a:pt x="1195" y="1105"/>
                </a:lnTo>
                <a:lnTo>
                  <a:pt x="1195" y="1136"/>
                </a:lnTo>
                <a:lnTo>
                  <a:pt x="1252" y="1136"/>
                </a:lnTo>
                <a:lnTo>
                  <a:pt x="1252" y="1123"/>
                </a:lnTo>
                <a:lnTo>
                  <a:pt x="1309" y="1123"/>
                </a:lnTo>
                <a:lnTo>
                  <a:pt x="1309" y="1149"/>
                </a:lnTo>
                <a:lnTo>
                  <a:pt x="1366" y="1149"/>
                </a:lnTo>
                <a:lnTo>
                  <a:pt x="1366" y="1205"/>
                </a:lnTo>
                <a:lnTo>
                  <a:pt x="1423" y="1205"/>
                </a:lnTo>
                <a:lnTo>
                  <a:pt x="1423" y="1245"/>
                </a:lnTo>
                <a:lnTo>
                  <a:pt x="1480" y="1245"/>
                </a:lnTo>
                <a:lnTo>
                  <a:pt x="1480" y="1351"/>
                </a:lnTo>
                <a:lnTo>
                  <a:pt x="1537" y="1351"/>
                </a:lnTo>
                <a:lnTo>
                  <a:pt x="1537" y="1373"/>
                </a:lnTo>
                <a:lnTo>
                  <a:pt x="1594" y="1373"/>
                </a:lnTo>
                <a:lnTo>
                  <a:pt x="1594" y="1395"/>
                </a:lnTo>
                <a:lnTo>
                  <a:pt x="1651" y="1395"/>
                </a:lnTo>
                <a:lnTo>
                  <a:pt x="1651" y="1420"/>
                </a:lnTo>
                <a:lnTo>
                  <a:pt x="1707" y="1420"/>
                </a:lnTo>
                <a:lnTo>
                  <a:pt x="1707" y="1494"/>
                </a:lnTo>
                <a:lnTo>
                  <a:pt x="1764" y="1494"/>
                </a:lnTo>
                <a:lnTo>
                  <a:pt x="1764" y="1557"/>
                </a:lnTo>
                <a:lnTo>
                  <a:pt x="1821" y="1557"/>
                </a:lnTo>
                <a:lnTo>
                  <a:pt x="1821" y="1574"/>
                </a:lnTo>
                <a:lnTo>
                  <a:pt x="1878" y="1574"/>
                </a:lnTo>
                <a:lnTo>
                  <a:pt x="1878" y="1632"/>
                </a:lnTo>
                <a:lnTo>
                  <a:pt x="1935" y="1632"/>
                </a:lnTo>
                <a:lnTo>
                  <a:pt x="1935" y="1836"/>
                </a:lnTo>
                <a:lnTo>
                  <a:pt x="1992" y="1836"/>
                </a:lnTo>
                <a:lnTo>
                  <a:pt x="2049" y="1836"/>
                </a:lnTo>
                <a:lnTo>
                  <a:pt x="2049" y="1870"/>
                </a:lnTo>
                <a:lnTo>
                  <a:pt x="2106" y="1870"/>
                </a:lnTo>
                <a:lnTo>
                  <a:pt x="2106" y="1993"/>
                </a:lnTo>
                <a:lnTo>
                  <a:pt x="2163" y="1993"/>
                </a:lnTo>
                <a:lnTo>
                  <a:pt x="2163" y="2071"/>
                </a:lnTo>
                <a:lnTo>
                  <a:pt x="2220" y="2071"/>
                </a:lnTo>
                <a:lnTo>
                  <a:pt x="2220" y="2462"/>
                </a:lnTo>
                <a:lnTo>
                  <a:pt x="2276" y="2462"/>
                </a:lnTo>
                <a:lnTo>
                  <a:pt x="2276" y="2203"/>
                </a:lnTo>
                <a:lnTo>
                  <a:pt x="2334" y="2203"/>
                </a:lnTo>
                <a:lnTo>
                  <a:pt x="2334" y="2289"/>
                </a:lnTo>
                <a:lnTo>
                  <a:pt x="2390" y="2289"/>
                </a:lnTo>
                <a:lnTo>
                  <a:pt x="2447" y="2289"/>
                </a:lnTo>
                <a:lnTo>
                  <a:pt x="2447" y="2462"/>
                </a:lnTo>
                <a:lnTo>
                  <a:pt x="2504" y="2462"/>
                </a:lnTo>
                <a:lnTo>
                  <a:pt x="2504" y="2635"/>
                </a:lnTo>
                <a:lnTo>
                  <a:pt x="2561" y="2635"/>
                </a:lnTo>
                <a:lnTo>
                  <a:pt x="2561" y="2289"/>
                </a:lnTo>
                <a:lnTo>
                  <a:pt x="2618" y="2289"/>
                </a:lnTo>
                <a:lnTo>
                  <a:pt x="2618" y="2930"/>
                </a:lnTo>
                <a:lnTo>
                  <a:pt x="2675" y="2930"/>
                </a:lnTo>
                <a:lnTo>
                  <a:pt x="2675" y="2635"/>
                </a:lnTo>
                <a:lnTo>
                  <a:pt x="2732" y="2635"/>
                </a:lnTo>
                <a:lnTo>
                  <a:pt x="2732" y="2396"/>
                </a:lnTo>
                <a:lnTo>
                  <a:pt x="2789" y="2396"/>
                </a:lnTo>
                <a:lnTo>
                  <a:pt x="2789" y="2930"/>
                </a:lnTo>
                <a:lnTo>
                  <a:pt x="2845" y="2930"/>
                </a:lnTo>
                <a:lnTo>
                  <a:pt x="2845" y="3226"/>
                </a:lnTo>
                <a:lnTo>
                  <a:pt x="2903" y="3226"/>
                </a:lnTo>
                <a:lnTo>
                  <a:pt x="2903" y="2930"/>
                </a:lnTo>
                <a:lnTo>
                  <a:pt x="2959" y="2930"/>
                </a:lnTo>
                <a:lnTo>
                  <a:pt x="2959" y="2539"/>
                </a:lnTo>
                <a:lnTo>
                  <a:pt x="3016" y="2539"/>
                </a:lnTo>
                <a:moveTo>
                  <a:pt x="3073" y="3226"/>
                </a:moveTo>
                <a:lnTo>
                  <a:pt x="3130" y="3226"/>
                </a:lnTo>
                <a:moveTo>
                  <a:pt x="3244" y="2930"/>
                </a:moveTo>
                <a:lnTo>
                  <a:pt x="3301" y="2930"/>
                </a:lnTo>
                <a:lnTo>
                  <a:pt x="3301" y="3226"/>
                </a:lnTo>
                <a:lnTo>
                  <a:pt x="3358" y="3226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5" name="Freeform 189"/>
          <p:cNvSpPr/>
          <p:nvPr/>
        </p:nvSpPr>
        <p:spPr>
          <a:xfrm>
            <a:off x="686520" y="5004360"/>
            <a:ext cx="1168200" cy="1167840"/>
          </a:xfrm>
          <a:custGeom>
            <a:avLst/>
            <a:gdLst/>
            <a:ahLst/>
            <a:rect l="0" t="0" r="r" b="b"/>
            <a:pathLst>
              <a:path w="3245" h="3244">
                <a:moveTo>
                  <a:pt x="0" y="3243"/>
                </a:moveTo>
                <a:lnTo>
                  <a:pt x="57" y="3243"/>
                </a:lnTo>
                <a:lnTo>
                  <a:pt x="57" y="2947"/>
                </a:lnTo>
                <a:lnTo>
                  <a:pt x="114" y="2947"/>
                </a:lnTo>
                <a:lnTo>
                  <a:pt x="114" y="2556"/>
                </a:lnTo>
                <a:lnTo>
                  <a:pt x="171" y="2556"/>
                </a:lnTo>
                <a:lnTo>
                  <a:pt x="171" y="1778"/>
                </a:lnTo>
                <a:lnTo>
                  <a:pt x="228" y="1778"/>
                </a:lnTo>
                <a:lnTo>
                  <a:pt x="228" y="1270"/>
                </a:lnTo>
                <a:lnTo>
                  <a:pt x="285" y="1270"/>
                </a:lnTo>
                <a:lnTo>
                  <a:pt x="285" y="808"/>
                </a:lnTo>
                <a:lnTo>
                  <a:pt x="341" y="808"/>
                </a:lnTo>
                <a:lnTo>
                  <a:pt x="341" y="423"/>
                </a:lnTo>
                <a:lnTo>
                  <a:pt x="399" y="423"/>
                </a:lnTo>
                <a:lnTo>
                  <a:pt x="399" y="144"/>
                </a:lnTo>
                <a:lnTo>
                  <a:pt x="455" y="144"/>
                </a:lnTo>
                <a:lnTo>
                  <a:pt x="455" y="0"/>
                </a:lnTo>
                <a:lnTo>
                  <a:pt x="512" y="0"/>
                </a:lnTo>
                <a:lnTo>
                  <a:pt x="512" y="89"/>
                </a:lnTo>
                <a:lnTo>
                  <a:pt x="569" y="89"/>
                </a:lnTo>
                <a:lnTo>
                  <a:pt x="569" y="329"/>
                </a:lnTo>
                <a:lnTo>
                  <a:pt x="627" y="329"/>
                </a:lnTo>
                <a:lnTo>
                  <a:pt x="627" y="639"/>
                </a:lnTo>
                <a:lnTo>
                  <a:pt x="683" y="639"/>
                </a:lnTo>
                <a:lnTo>
                  <a:pt x="683" y="957"/>
                </a:lnTo>
                <a:lnTo>
                  <a:pt x="740" y="957"/>
                </a:lnTo>
                <a:lnTo>
                  <a:pt x="740" y="1083"/>
                </a:lnTo>
                <a:lnTo>
                  <a:pt x="797" y="1083"/>
                </a:lnTo>
                <a:lnTo>
                  <a:pt x="797" y="1230"/>
                </a:lnTo>
                <a:lnTo>
                  <a:pt x="854" y="1230"/>
                </a:lnTo>
                <a:lnTo>
                  <a:pt x="854" y="1242"/>
                </a:lnTo>
                <a:lnTo>
                  <a:pt x="911" y="1242"/>
                </a:lnTo>
                <a:lnTo>
                  <a:pt x="911" y="1170"/>
                </a:lnTo>
                <a:lnTo>
                  <a:pt x="968" y="1170"/>
                </a:lnTo>
                <a:lnTo>
                  <a:pt x="968" y="1211"/>
                </a:lnTo>
                <a:lnTo>
                  <a:pt x="1025" y="1211"/>
                </a:lnTo>
                <a:lnTo>
                  <a:pt x="1025" y="1173"/>
                </a:lnTo>
                <a:lnTo>
                  <a:pt x="1082" y="1173"/>
                </a:lnTo>
                <a:lnTo>
                  <a:pt x="1082" y="1187"/>
                </a:lnTo>
                <a:lnTo>
                  <a:pt x="1138" y="1187"/>
                </a:lnTo>
                <a:lnTo>
                  <a:pt x="1138" y="1147"/>
                </a:lnTo>
                <a:lnTo>
                  <a:pt x="1196" y="1147"/>
                </a:lnTo>
                <a:lnTo>
                  <a:pt x="1196" y="1177"/>
                </a:lnTo>
                <a:lnTo>
                  <a:pt x="1252" y="1177"/>
                </a:lnTo>
                <a:lnTo>
                  <a:pt x="1252" y="1258"/>
                </a:lnTo>
                <a:lnTo>
                  <a:pt x="1309" y="1258"/>
                </a:lnTo>
                <a:lnTo>
                  <a:pt x="1309" y="1270"/>
                </a:lnTo>
                <a:lnTo>
                  <a:pt x="1366" y="1270"/>
                </a:lnTo>
                <a:lnTo>
                  <a:pt x="1366" y="1156"/>
                </a:lnTo>
                <a:lnTo>
                  <a:pt x="1423" y="1156"/>
                </a:lnTo>
                <a:lnTo>
                  <a:pt x="1423" y="1283"/>
                </a:lnTo>
                <a:lnTo>
                  <a:pt x="1480" y="1283"/>
                </a:lnTo>
                <a:lnTo>
                  <a:pt x="1480" y="1363"/>
                </a:lnTo>
                <a:lnTo>
                  <a:pt x="1537" y="1363"/>
                </a:lnTo>
                <a:lnTo>
                  <a:pt x="1537" y="1368"/>
                </a:lnTo>
                <a:lnTo>
                  <a:pt x="1594" y="1368"/>
                </a:lnTo>
                <a:lnTo>
                  <a:pt x="1594" y="1413"/>
                </a:lnTo>
                <a:lnTo>
                  <a:pt x="1651" y="1413"/>
                </a:lnTo>
                <a:lnTo>
                  <a:pt x="1651" y="1583"/>
                </a:lnTo>
                <a:lnTo>
                  <a:pt x="1707" y="1583"/>
                </a:lnTo>
                <a:lnTo>
                  <a:pt x="1707" y="1638"/>
                </a:lnTo>
                <a:lnTo>
                  <a:pt x="1765" y="1638"/>
                </a:lnTo>
                <a:lnTo>
                  <a:pt x="1765" y="1629"/>
                </a:lnTo>
                <a:lnTo>
                  <a:pt x="1821" y="1629"/>
                </a:lnTo>
                <a:lnTo>
                  <a:pt x="1821" y="1619"/>
                </a:lnTo>
                <a:lnTo>
                  <a:pt x="1878" y="1619"/>
                </a:lnTo>
                <a:lnTo>
                  <a:pt x="1878" y="1906"/>
                </a:lnTo>
                <a:lnTo>
                  <a:pt x="1935" y="1906"/>
                </a:lnTo>
                <a:lnTo>
                  <a:pt x="1935" y="1887"/>
                </a:lnTo>
                <a:lnTo>
                  <a:pt x="1992" y="1887"/>
                </a:lnTo>
                <a:lnTo>
                  <a:pt x="1992" y="2035"/>
                </a:lnTo>
                <a:lnTo>
                  <a:pt x="2049" y="2035"/>
                </a:lnTo>
                <a:lnTo>
                  <a:pt x="2106" y="2035"/>
                </a:lnTo>
                <a:lnTo>
                  <a:pt x="2106" y="2088"/>
                </a:lnTo>
                <a:lnTo>
                  <a:pt x="2163" y="2088"/>
                </a:lnTo>
                <a:lnTo>
                  <a:pt x="2163" y="2060"/>
                </a:lnTo>
                <a:lnTo>
                  <a:pt x="2220" y="2060"/>
                </a:lnTo>
                <a:lnTo>
                  <a:pt x="2220" y="2183"/>
                </a:lnTo>
                <a:lnTo>
                  <a:pt x="2277" y="2183"/>
                </a:lnTo>
                <a:lnTo>
                  <a:pt x="2277" y="2306"/>
                </a:lnTo>
                <a:lnTo>
                  <a:pt x="2334" y="2306"/>
                </a:lnTo>
                <a:lnTo>
                  <a:pt x="2334" y="2261"/>
                </a:lnTo>
                <a:lnTo>
                  <a:pt x="2390" y="2261"/>
                </a:lnTo>
                <a:lnTo>
                  <a:pt x="2390" y="2556"/>
                </a:lnTo>
                <a:lnTo>
                  <a:pt x="2447" y="2556"/>
                </a:lnTo>
                <a:lnTo>
                  <a:pt x="2447" y="2413"/>
                </a:lnTo>
                <a:lnTo>
                  <a:pt x="2504" y="2413"/>
                </a:lnTo>
                <a:lnTo>
                  <a:pt x="2504" y="2356"/>
                </a:lnTo>
                <a:lnTo>
                  <a:pt x="2561" y="2356"/>
                </a:lnTo>
                <a:lnTo>
                  <a:pt x="2561" y="2306"/>
                </a:lnTo>
                <a:lnTo>
                  <a:pt x="2618" y="2306"/>
                </a:lnTo>
                <a:lnTo>
                  <a:pt x="2618" y="2652"/>
                </a:lnTo>
                <a:lnTo>
                  <a:pt x="2675" y="2652"/>
                </a:lnTo>
                <a:lnTo>
                  <a:pt x="2732" y="2652"/>
                </a:lnTo>
                <a:moveTo>
                  <a:pt x="2846" y="2947"/>
                </a:moveTo>
                <a:lnTo>
                  <a:pt x="2903" y="2947"/>
                </a:lnTo>
                <a:lnTo>
                  <a:pt x="2903" y="2652"/>
                </a:lnTo>
                <a:lnTo>
                  <a:pt x="2959" y="2652"/>
                </a:lnTo>
                <a:lnTo>
                  <a:pt x="2959" y="3243"/>
                </a:lnTo>
                <a:lnTo>
                  <a:pt x="3016" y="3243"/>
                </a:lnTo>
                <a:lnTo>
                  <a:pt x="3016" y="2652"/>
                </a:lnTo>
                <a:lnTo>
                  <a:pt x="3073" y="2652"/>
                </a:lnTo>
                <a:lnTo>
                  <a:pt x="3073" y="3243"/>
                </a:lnTo>
                <a:lnTo>
                  <a:pt x="3130" y="3243"/>
                </a:lnTo>
                <a:lnTo>
                  <a:pt x="3187" y="3243"/>
                </a:lnTo>
                <a:lnTo>
                  <a:pt x="3187" y="2774"/>
                </a:lnTo>
                <a:lnTo>
                  <a:pt x="3244" y="277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6" name="Freeform 190"/>
          <p:cNvSpPr/>
          <p:nvPr/>
        </p:nvSpPr>
        <p:spPr>
          <a:xfrm>
            <a:off x="686520" y="5007240"/>
            <a:ext cx="1147680" cy="1164600"/>
          </a:xfrm>
          <a:custGeom>
            <a:avLst/>
            <a:gdLst/>
            <a:ahLst/>
            <a:rect l="0" t="0" r="r" b="b"/>
            <a:pathLst>
              <a:path w="3188" h="3235">
                <a:moveTo>
                  <a:pt x="0" y="2938"/>
                </a:moveTo>
                <a:lnTo>
                  <a:pt x="57" y="2938"/>
                </a:lnTo>
                <a:moveTo>
                  <a:pt x="114" y="2140"/>
                </a:moveTo>
                <a:lnTo>
                  <a:pt x="171" y="2140"/>
                </a:lnTo>
                <a:lnTo>
                  <a:pt x="171" y="1844"/>
                </a:lnTo>
                <a:lnTo>
                  <a:pt x="228" y="1844"/>
                </a:lnTo>
                <a:lnTo>
                  <a:pt x="228" y="1315"/>
                </a:lnTo>
                <a:lnTo>
                  <a:pt x="285" y="1315"/>
                </a:lnTo>
                <a:lnTo>
                  <a:pt x="285" y="807"/>
                </a:lnTo>
                <a:lnTo>
                  <a:pt x="341" y="807"/>
                </a:lnTo>
                <a:lnTo>
                  <a:pt x="341" y="390"/>
                </a:lnTo>
                <a:lnTo>
                  <a:pt x="399" y="390"/>
                </a:lnTo>
                <a:lnTo>
                  <a:pt x="399" y="105"/>
                </a:lnTo>
                <a:lnTo>
                  <a:pt x="455" y="105"/>
                </a:lnTo>
                <a:lnTo>
                  <a:pt x="455" y="0"/>
                </a:lnTo>
                <a:lnTo>
                  <a:pt x="512" y="0"/>
                </a:lnTo>
                <a:lnTo>
                  <a:pt x="512" y="83"/>
                </a:lnTo>
                <a:lnTo>
                  <a:pt x="569" y="83"/>
                </a:lnTo>
                <a:lnTo>
                  <a:pt x="569" y="342"/>
                </a:lnTo>
                <a:lnTo>
                  <a:pt x="627" y="342"/>
                </a:lnTo>
                <a:lnTo>
                  <a:pt x="627" y="677"/>
                </a:lnTo>
                <a:lnTo>
                  <a:pt x="683" y="677"/>
                </a:lnTo>
                <a:lnTo>
                  <a:pt x="683" y="905"/>
                </a:lnTo>
                <a:lnTo>
                  <a:pt x="740" y="905"/>
                </a:lnTo>
                <a:lnTo>
                  <a:pt x="740" y="1147"/>
                </a:lnTo>
                <a:lnTo>
                  <a:pt x="797" y="1147"/>
                </a:lnTo>
                <a:lnTo>
                  <a:pt x="797" y="1225"/>
                </a:lnTo>
                <a:lnTo>
                  <a:pt x="854" y="1225"/>
                </a:lnTo>
                <a:lnTo>
                  <a:pt x="854" y="1178"/>
                </a:lnTo>
                <a:lnTo>
                  <a:pt x="911" y="1178"/>
                </a:lnTo>
                <a:lnTo>
                  <a:pt x="911" y="1206"/>
                </a:lnTo>
                <a:lnTo>
                  <a:pt x="968" y="1206"/>
                </a:lnTo>
                <a:lnTo>
                  <a:pt x="968" y="1171"/>
                </a:lnTo>
                <a:lnTo>
                  <a:pt x="1025" y="1171"/>
                </a:lnTo>
                <a:lnTo>
                  <a:pt x="1025" y="1178"/>
                </a:lnTo>
                <a:lnTo>
                  <a:pt x="1082" y="1178"/>
                </a:lnTo>
                <a:lnTo>
                  <a:pt x="1082" y="1135"/>
                </a:lnTo>
                <a:lnTo>
                  <a:pt x="1138" y="1135"/>
                </a:lnTo>
                <a:lnTo>
                  <a:pt x="1138" y="1214"/>
                </a:lnTo>
                <a:lnTo>
                  <a:pt x="1196" y="1214"/>
                </a:lnTo>
                <a:lnTo>
                  <a:pt x="1196" y="1203"/>
                </a:lnTo>
                <a:lnTo>
                  <a:pt x="1252" y="1203"/>
                </a:lnTo>
                <a:lnTo>
                  <a:pt x="1252" y="1147"/>
                </a:lnTo>
                <a:lnTo>
                  <a:pt x="1309" y="1147"/>
                </a:lnTo>
                <a:lnTo>
                  <a:pt x="1309" y="1192"/>
                </a:lnTo>
                <a:lnTo>
                  <a:pt x="1366" y="1192"/>
                </a:lnTo>
                <a:lnTo>
                  <a:pt x="1366" y="1249"/>
                </a:lnTo>
                <a:lnTo>
                  <a:pt x="1423" y="1249"/>
                </a:lnTo>
                <a:lnTo>
                  <a:pt x="1423" y="1296"/>
                </a:lnTo>
                <a:lnTo>
                  <a:pt x="1480" y="1296"/>
                </a:lnTo>
                <a:lnTo>
                  <a:pt x="1480" y="1305"/>
                </a:lnTo>
                <a:lnTo>
                  <a:pt x="1537" y="1305"/>
                </a:lnTo>
                <a:lnTo>
                  <a:pt x="1537" y="1359"/>
                </a:lnTo>
                <a:lnTo>
                  <a:pt x="1594" y="1359"/>
                </a:lnTo>
                <a:lnTo>
                  <a:pt x="1594" y="1381"/>
                </a:lnTo>
                <a:lnTo>
                  <a:pt x="1651" y="1381"/>
                </a:lnTo>
                <a:lnTo>
                  <a:pt x="1651" y="1480"/>
                </a:lnTo>
                <a:lnTo>
                  <a:pt x="1707" y="1480"/>
                </a:lnTo>
                <a:lnTo>
                  <a:pt x="1707" y="1592"/>
                </a:lnTo>
                <a:lnTo>
                  <a:pt x="1765" y="1592"/>
                </a:lnTo>
                <a:lnTo>
                  <a:pt x="1821" y="1592"/>
                </a:lnTo>
                <a:lnTo>
                  <a:pt x="1821" y="1705"/>
                </a:lnTo>
                <a:lnTo>
                  <a:pt x="1878" y="1705"/>
                </a:lnTo>
                <a:lnTo>
                  <a:pt x="1878" y="1844"/>
                </a:lnTo>
                <a:lnTo>
                  <a:pt x="1935" y="1844"/>
                </a:lnTo>
                <a:lnTo>
                  <a:pt x="1935" y="2001"/>
                </a:lnTo>
                <a:lnTo>
                  <a:pt x="1992" y="2001"/>
                </a:lnTo>
                <a:lnTo>
                  <a:pt x="1992" y="1717"/>
                </a:lnTo>
                <a:lnTo>
                  <a:pt x="2049" y="1717"/>
                </a:lnTo>
                <a:lnTo>
                  <a:pt x="2049" y="2051"/>
                </a:lnTo>
                <a:lnTo>
                  <a:pt x="2106" y="2051"/>
                </a:lnTo>
                <a:lnTo>
                  <a:pt x="2106" y="2140"/>
                </a:lnTo>
                <a:lnTo>
                  <a:pt x="2163" y="2140"/>
                </a:lnTo>
                <a:lnTo>
                  <a:pt x="2163" y="2108"/>
                </a:lnTo>
                <a:lnTo>
                  <a:pt x="2220" y="2108"/>
                </a:lnTo>
                <a:lnTo>
                  <a:pt x="2220" y="2211"/>
                </a:lnTo>
                <a:lnTo>
                  <a:pt x="2277" y="2211"/>
                </a:lnTo>
                <a:lnTo>
                  <a:pt x="2277" y="2252"/>
                </a:lnTo>
                <a:lnTo>
                  <a:pt x="2334" y="2252"/>
                </a:lnTo>
                <a:lnTo>
                  <a:pt x="2334" y="2297"/>
                </a:lnTo>
                <a:lnTo>
                  <a:pt x="2390" y="2297"/>
                </a:lnTo>
                <a:lnTo>
                  <a:pt x="2390" y="2470"/>
                </a:lnTo>
                <a:lnTo>
                  <a:pt x="2447" y="2470"/>
                </a:lnTo>
                <a:lnTo>
                  <a:pt x="2504" y="2470"/>
                </a:lnTo>
                <a:lnTo>
                  <a:pt x="2504" y="2765"/>
                </a:lnTo>
                <a:lnTo>
                  <a:pt x="2561" y="2765"/>
                </a:lnTo>
                <a:lnTo>
                  <a:pt x="2561" y="2643"/>
                </a:lnTo>
                <a:lnTo>
                  <a:pt x="2618" y="2643"/>
                </a:lnTo>
                <a:moveTo>
                  <a:pt x="2675" y="2938"/>
                </a:moveTo>
                <a:lnTo>
                  <a:pt x="2732" y="2938"/>
                </a:lnTo>
                <a:lnTo>
                  <a:pt x="2789" y="2938"/>
                </a:lnTo>
                <a:lnTo>
                  <a:pt x="2789" y="2765"/>
                </a:lnTo>
                <a:lnTo>
                  <a:pt x="2846" y="2765"/>
                </a:lnTo>
                <a:lnTo>
                  <a:pt x="2846" y="2938"/>
                </a:lnTo>
                <a:lnTo>
                  <a:pt x="2903" y="2938"/>
                </a:lnTo>
                <a:lnTo>
                  <a:pt x="2903" y="2643"/>
                </a:lnTo>
                <a:lnTo>
                  <a:pt x="2959" y="2643"/>
                </a:lnTo>
                <a:moveTo>
                  <a:pt x="3130" y="3234"/>
                </a:moveTo>
                <a:lnTo>
                  <a:pt x="3187" y="323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7" name="Freeform 191"/>
          <p:cNvSpPr/>
          <p:nvPr/>
        </p:nvSpPr>
        <p:spPr>
          <a:xfrm>
            <a:off x="686520" y="5010840"/>
            <a:ext cx="1209240" cy="1161360"/>
          </a:xfrm>
          <a:custGeom>
            <a:avLst/>
            <a:gdLst/>
            <a:ahLst/>
            <a:rect l="0" t="0" r="r" b="b"/>
            <a:pathLst>
              <a:path w="3359" h="3226">
                <a:moveTo>
                  <a:pt x="0" y="3225"/>
                </a:moveTo>
                <a:lnTo>
                  <a:pt x="57" y="3225"/>
                </a:lnTo>
                <a:lnTo>
                  <a:pt x="57" y="2461"/>
                </a:lnTo>
                <a:lnTo>
                  <a:pt x="114" y="2461"/>
                </a:lnTo>
                <a:lnTo>
                  <a:pt x="114" y="2338"/>
                </a:lnTo>
                <a:lnTo>
                  <a:pt x="171" y="2338"/>
                </a:lnTo>
                <a:lnTo>
                  <a:pt x="171" y="1721"/>
                </a:lnTo>
                <a:lnTo>
                  <a:pt x="228" y="1721"/>
                </a:lnTo>
                <a:lnTo>
                  <a:pt x="228" y="1220"/>
                </a:lnTo>
                <a:lnTo>
                  <a:pt x="285" y="1220"/>
                </a:lnTo>
                <a:lnTo>
                  <a:pt x="285" y="761"/>
                </a:lnTo>
                <a:lnTo>
                  <a:pt x="341" y="761"/>
                </a:lnTo>
                <a:lnTo>
                  <a:pt x="341" y="356"/>
                </a:lnTo>
                <a:lnTo>
                  <a:pt x="399" y="356"/>
                </a:lnTo>
                <a:lnTo>
                  <a:pt x="399" y="102"/>
                </a:lnTo>
                <a:lnTo>
                  <a:pt x="455" y="102"/>
                </a:lnTo>
                <a:lnTo>
                  <a:pt x="455" y="0"/>
                </a:lnTo>
                <a:lnTo>
                  <a:pt x="512" y="0"/>
                </a:lnTo>
                <a:lnTo>
                  <a:pt x="512" y="93"/>
                </a:lnTo>
                <a:lnTo>
                  <a:pt x="569" y="93"/>
                </a:lnTo>
                <a:lnTo>
                  <a:pt x="569" y="366"/>
                </a:lnTo>
                <a:lnTo>
                  <a:pt x="626" y="366"/>
                </a:lnTo>
                <a:lnTo>
                  <a:pt x="626" y="656"/>
                </a:lnTo>
                <a:lnTo>
                  <a:pt x="683" y="656"/>
                </a:lnTo>
                <a:lnTo>
                  <a:pt x="683" y="979"/>
                </a:lnTo>
                <a:lnTo>
                  <a:pt x="740" y="979"/>
                </a:lnTo>
                <a:lnTo>
                  <a:pt x="740" y="1141"/>
                </a:lnTo>
                <a:lnTo>
                  <a:pt x="797" y="1141"/>
                </a:lnTo>
                <a:lnTo>
                  <a:pt x="797" y="1216"/>
                </a:lnTo>
                <a:lnTo>
                  <a:pt x="854" y="1216"/>
                </a:lnTo>
                <a:lnTo>
                  <a:pt x="854" y="1208"/>
                </a:lnTo>
                <a:lnTo>
                  <a:pt x="911" y="1208"/>
                </a:lnTo>
                <a:lnTo>
                  <a:pt x="911" y="1220"/>
                </a:lnTo>
                <a:lnTo>
                  <a:pt x="968" y="1220"/>
                </a:lnTo>
                <a:lnTo>
                  <a:pt x="968" y="1208"/>
                </a:lnTo>
                <a:lnTo>
                  <a:pt x="1025" y="1208"/>
                </a:lnTo>
                <a:lnTo>
                  <a:pt x="1025" y="1155"/>
                </a:lnTo>
                <a:lnTo>
                  <a:pt x="1082" y="1155"/>
                </a:lnTo>
                <a:lnTo>
                  <a:pt x="1082" y="1135"/>
                </a:lnTo>
                <a:lnTo>
                  <a:pt x="1138" y="1135"/>
                </a:lnTo>
                <a:lnTo>
                  <a:pt x="1138" y="1138"/>
                </a:lnTo>
                <a:lnTo>
                  <a:pt x="1196" y="1138"/>
                </a:lnTo>
                <a:lnTo>
                  <a:pt x="1196" y="1120"/>
                </a:lnTo>
                <a:lnTo>
                  <a:pt x="1252" y="1120"/>
                </a:lnTo>
                <a:lnTo>
                  <a:pt x="1252" y="1162"/>
                </a:lnTo>
                <a:lnTo>
                  <a:pt x="1309" y="1162"/>
                </a:lnTo>
                <a:lnTo>
                  <a:pt x="1309" y="1148"/>
                </a:lnTo>
                <a:lnTo>
                  <a:pt x="1366" y="1148"/>
                </a:lnTo>
                <a:lnTo>
                  <a:pt x="1366" y="1176"/>
                </a:lnTo>
                <a:lnTo>
                  <a:pt x="1423" y="1176"/>
                </a:lnTo>
                <a:lnTo>
                  <a:pt x="1423" y="1269"/>
                </a:lnTo>
                <a:lnTo>
                  <a:pt x="1480" y="1269"/>
                </a:lnTo>
                <a:lnTo>
                  <a:pt x="1480" y="1240"/>
                </a:lnTo>
                <a:lnTo>
                  <a:pt x="1537" y="1240"/>
                </a:lnTo>
                <a:lnTo>
                  <a:pt x="1537" y="1330"/>
                </a:lnTo>
                <a:lnTo>
                  <a:pt x="1594" y="1330"/>
                </a:lnTo>
                <a:lnTo>
                  <a:pt x="1594" y="1256"/>
                </a:lnTo>
                <a:lnTo>
                  <a:pt x="1651" y="1256"/>
                </a:lnTo>
                <a:lnTo>
                  <a:pt x="1651" y="1508"/>
                </a:lnTo>
                <a:lnTo>
                  <a:pt x="1707" y="1508"/>
                </a:lnTo>
                <a:lnTo>
                  <a:pt x="1707" y="1500"/>
                </a:lnTo>
                <a:lnTo>
                  <a:pt x="1765" y="1500"/>
                </a:lnTo>
                <a:lnTo>
                  <a:pt x="1765" y="1556"/>
                </a:lnTo>
                <a:lnTo>
                  <a:pt x="1821" y="1556"/>
                </a:lnTo>
                <a:lnTo>
                  <a:pt x="1821" y="1611"/>
                </a:lnTo>
                <a:lnTo>
                  <a:pt x="1878" y="1611"/>
                </a:lnTo>
                <a:lnTo>
                  <a:pt x="1878" y="1673"/>
                </a:lnTo>
                <a:lnTo>
                  <a:pt x="1935" y="1673"/>
                </a:lnTo>
                <a:lnTo>
                  <a:pt x="1935" y="1852"/>
                </a:lnTo>
                <a:lnTo>
                  <a:pt x="1992" y="1852"/>
                </a:lnTo>
                <a:lnTo>
                  <a:pt x="1992" y="1774"/>
                </a:lnTo>
                <a:lnTo>
                  <a:pt x="2049" y="1774"/>
                </a:lnTo>
                <a:lnTo>
                  <a:pt x="2049" y="1926"/>
                </a:lnTo>
                <a:lnTo>
                  <a:pt x="2106" y="1926"/>
                </a:lnTo>
                <a:lnTo>
                  <a:pt x="2106" y="2461"/>
                </a:lnTo>
                <a:lnTo>
                  <a:pt x="2163" y="2461"/>
                </a:lnTo>
                <a:lnTo>
                  <a:pt x="2163" y="2131"/>
                </a:lnTo>
                <a:lnTo>
                  <a:pt x="2220" y="2131"/>
                </a:lnTo>
                <a:lnTo>
                  <a:pt x="2220" y="2165"/>
                </a:lnTo>
                <a:lnTo>
                  <a:pt x="2277" y="2165"/>
                </a:lnTo>
                <a:lnTo>
                  <a:pt x="2277" y="2288"/>
                </a:lnTo>
                <a:lnTo>
                  <a:pt x="2334" y="2288"/>
                </a:lnTo>
                <a:lnTo>
                  <a:pt x="2334" y="2338"/>
                </a:lnTo>
                <a:lnTo>
                  <a:pt x="2390" y="2338"/>
                </a:lnTo>
                <a:lnTo>
                  <a:pt x="2390" y="2288"/>
                </a:lnTo>
                <a:lnTo>
                  <a:pt x="2447" y="2288"/>
                </a:lnTo>
                <a:lnTo>
                  <a:pt x="2447" y="2338"/>
                </a:lnTo>
                <a:lnTo>
                  <a:pt x="2504" y="2338"/>
                </a:lnTo>
                <a:lnTo>
                  <a:pt x="2504" y="2634"/>
                </a:lnTo>
                <a:lnTo>
                  <a:pt x="2561" y="2634"/>
                </a:lnTo>
                <a:lnTo>
                  <a:pt x="2561" y="2395"/>
                </a:lnTo>
                <a:lnTo>
                  <a:pt x="2618" y="2395"/>
                </a:lnTo>
                <a:lnTo>
                  <a:pt x="2618" y="2634"/>
                </a:lnTo>
                <a:lnTo>
                  <a:pt x="2675" y="2634"/>
                </a:lnTo>
                <a:lnTo>
                  <a:pt x="2675" y="2929"/>
                </a:lnTo>
                <a:lnTo>
                  <a:pt x="2732" y="2929"/>
                </a:lnTo>
                <a:lnTo>
                  <a:pt x="2732" y="2538"/>
                </a:lnTo>
                <a:lnTo>
                  <a:pt x="2789" y="2538"/>
                </a:lnTo>
                <a:lnTo>
                  <a:pt x="2789" y="2929"/>
                </a:lnTo>
                <a:lnTo>
                  <a:pt x="2846" y="2929"/>
                </a:lnTo>
                <a:lnTo>
                  <a:pt x="2846" y="2538"/>
                </a:lnTo>
                <a:lnTo>
                  <a:pt x="2903" y="2538"/>
                </a:lnTo>
                <a:lnTo>
                  <a:pt x="2903" y="2634"/>
                </a:lnTo>
                <a:lnTo>
                  <a:pt x="2959" y="2634"/>
                </a:lnTo>
                <a:lnTo>
                  <a:pt x="2959" y="2929"/>
                </a:lnTo>
                <a:lnTo>
                  <a:pt x="3016" y="2929"/>
                </a:lnTo>
                <a:lnTo>
                  <a:pt x="3073" y="2929"/>
                </a:lnTo>
                <a:moveTo>
                  <a:pt x="3130" y="3225"/>
                </a:moveTo>
                <a:lnTo>
                  <a:pt x="3187" y="3225"/>
                </a:lnTo>
                <a:moveTo>
                  <a:pt x="3244" y="3225"/>
                </a:moveTo>
                <a:lnTo>
                  <a:pt x="3301" y="3225"/>
                </a:lnTo>
                <a:lnTo>
                  <a:pt x="3301" y="2929"/>
                </a:lnTo>
                <a:lnTo>
                  <a:pt x="3358" y="2929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8" name="Freeform 192"/>
          <p:cNvSpPr/>
          <p:nvPr/>
        </p:nvSpPr>
        <p:spPr>
          <a:xfrm>
            <a:off x="707040" y="5004000"/>
            <a:ext cx="1168200" cy="1168200"/>
          </a:xfrm>
          <a:custGeom>
            <a:avLst/>
            <a:gdLst/>
            <a:ahLst/>
            <a:rect l="0" t="0" r="r" b="b"/>
            <a:pathLst>
              <a:path w="3245" h="3245">
                <a:moveTo>
                  <a:pt x="0" y="3244"/>
                </a:moveTo>
                <a:lnTo>
                  <a:pt x="57" y="3244"/>
                </a:lnTo>
                <a:lnTo>
                  <a:pt x="57" y="2221"/>
                </a:lnTo>
                <a:lnTo>
                  <a:pt x="114" y="2221"/>
                </a:lnTo>
                <a:lnTo>
                  <a:pt x="114" y="1854"/>
                </a:lnTo>
                <a:lnTo>
                  <a:pt x="171" y="1854"/>
                </a:lnTo>
                <a:lnTo>
                  <a:pt x="171" y="1279"/>
                </a:lnTo>
                <a:lnTo>
                  <a:pt x="228" y="1279"/>
                </a:lnTo>
                <a:lnTo>
                  <a:pt x="228" y="842"/>
                </a:lnTo>
                <a:lnTo>
                  <a:pt x="284" y="842"/>
                </a:lnTo>
                <a:lnTo>
                  <a:pt x="284" y="439"/>
                </a:lnTo>
                <a:lnTo>
                  <a:pt x="341" y="439"/>
                </a:lnTo>
                <a:lnTo>
                  <a:pt x="341" y="141"/>
                </a:lnTo>
                <a:lnTo>
                  <a:pt x="398" y="141"/>
                </a:lnTo>
                <a:lnTo>
                  <a:pt x="398" y="0"/>
                </a:lnTo>
                <a:lnTo>
                  <a:pt x="455" y="0"/>
                </a:lnTo>
                <a:lnTo>
                  <a:pt x="455" y="103"/>
                </a:lnTo>
                <a:lnTo>
                  <a:pt x="512" y="103"/>
                </a:lnTo>
                <a:lnTo>
                  <a:pt x="512" y="356"/>
                </a:lnTo>
                <a:lnTo>
                  <a:pt x="569" y="356"/>
                </a:lnTo>
                <a:lnTo>
                  <a:pt x="569" y="663"/>
                </a:lnTo>
                <a:lnTo>
                  <a:pt x="626" y="663"/>
                </a:lnTo>
                <a:lnTo>
                  <a:pt x="626" y="964"/>
                </a:lnTo>
                <a:lnTo>
                  <a:pt x="683" y="964"/>
                </a:lnTo>
                <a:lnTo>
                  <a:pt x="683" y="1037"/>
                </a:lnTo>
                <a:lnTo>
                  <a:pt x="740" y="1037"/>
                </a:lnTo>
                <a:lnTo>
                  <a:pt x="740" y="1135"/>
                </a:lnTo>
                <a:lnTo>
                  <a:pt x="797" y="1135"/>
                </a:lnTo>
                <a:lnTo>
                  <a:pt x="797" y="1166"/>
                </a:lnTo>
                <a:lnTo>
                  <a:pt x="854" y="1166"/>
                </a:lnTo>
                <a:lnTo>
                  <a:pt x="854" y="1194"/>
                </a:lnTo>
                <a:lnTo>
                  <a:pt x="911" y="1194"/>
                </a:lnTo>
                <a:lnTo>
                  <a:pt x="911" y="1147"/>
                </a:lnTo>
                <a:lnTo>
                  <a:pt x="968" y="1147"/>
                </a:lnTo>
                <a:lnTo>
                  <a:pt x="968" y="1120"/>
                </a:lnTo>
                <a:lnTo>
                  <a:pt x="1024" y="1120"/>
                </a:lnTo>
                <a:lnTo>
                  <a:pt x="1024" y="1129"/>
                </a:lnTo>
                <a:lnTo>
                  <a:pt x="1081" y="1129"/>
                </a:lnTo>
                <a:lnTo>
                  <a:pt x="1081" y="1151"/>
                </a:lnTo>
                <a:lnTo>
                  <a:pt x="1138" y="1151"/>
                </a:lnTo>
                <a:lnTo>
                  <a:pt x="1138" y="1086"/>
                </a:lnTo>
                <a:lnTo>
                  <a:pt x="1195" y="1086"/>
                </a:lnTo>
                <a:lnTo>
                  <a:pt x="1195" y="1163"/>
                </a:lnTo>
                <a:lnTo>
                  <a:pt x="1252" y="1163"/>
                </a:lnTo>
                <a:lnTo>
                  <a:pt x="1252" y="1160"/>
                </a:lnTo>
                <a:lnTo>
                  <a:pt x="1309" y="1160"/>
                </a:lnTo>
                <a:lnTo>
                  <a:pt x="1309" y="1274"/>
                </a:lnTo>
                <a:lnTo>
                  <a:pt x="1366" y="1274"/>
                </a:lnTo>
                <a:lnTo>
                  <a:pt x="1366" y="1242"/>
                </a:lnTo>
                <a:lnTo>
                  <a:pt x="1423" y="1242"/>
                </a:lnTo>
                <a:lnTo>
                  <a:pt x="1423" y="1329"/>
                </a:lnTo>
                <a:lnTo>
                  <a:pt x="1480" y="1329"/>
                </a:lnTo>
                <a:lnTo>
                  <a:pt x="1480" y="1402"/>
                </a:lnTo>
                <a:lnTo>
                  <a:pt x="1537" y="1402"/>
                </a:lnTo>
                <a:lnTo>
                  <a:pt x="1537" y="1385"/>
                </a:lnTo>
                <a:lnTo>
                  <a:pt x="1593" y="1385"/>
                </a:lnTo>
                <a:lnTo>
                  <a:pt x="1593" y="1542"/>
                </a:lnTo>
                <a:lnTo>
                  <a:pt x="1650" y="1542"/>
                </a:lnTo>
                <a:lnTo>
                  <a:pt x="1650" y="1619"/>
                </a:lnTo>
                <a:lnTo>
                  <a:pt x="1707" y="1619"/>
                </a:lnTo>
                <a:lnTo>
                  <a:pt x="1707" y="1574"/>
                </a:lnTo>
                <a:lnTo>
                  <a:pt x="1764" y="1574"/>
                </a:lnTo>
                <a:lnTo>
                  <a:pt x="1764" y="1792"/>
                </a:lnTo>
                <a:lnTo>
                  <a:pt x="1821" y="1792"/>
                </a:lnTo>
                <a:lnTo>
                  <a:pt x="1821" y="1822"/>
                </a:lnTo>
                <a:lnTo>
                  <a:pt x="1878" y="1822"/>
                </a:lnTo>
                <a:lnTo>
                  <a:pt x="1935" y="1822"/>
                </a:lnTo>
                <a:lnTo>
                  <a:pt x="1935" y="1987"/>
                </a:lnTo>
                <a:lnTo>
                  <a:pt x="1992" y="1987"/>
                </a:lnTo>
                <a:lnTo>
                  <a:pt x="1992" y="2088"/>
                </a:lnTo>
                <a:lnTo>
                  <a:pt x="2049" y="2088"/>
                </a:lnTo>
                <a:lnTo>
                  <a:pt x="2049" y="2356"/>
                </a:lnTo>
                <a:lnTo>
                  <a:pt x="2106" y="2356"/>
                </a:lnTo>
                <a:lnTo>
                  <a:pt x="2106" y="2088"/>
                </a:lnTo>
                <a:lnTo>
                  <a:pt x="2162" y="2088"/>
                </a:lnTo>
                <a:lnTo>
                  <a:pt x="2162" y="2261"/>
                </a:lnTo>
                <a:lnTo>
                  <a:pt x="2220" y="2261"/>
                </a:lnTo>
                <a:lnTo>
                  <a:pt x="2220" y="2306"/>
                </a:lnTo>
                <a:lnTo>
                  <a:pt x="2276" y="2306"/>
                </a:lnTo>
                <a:lnTo>
                  <a:pt x="2276" y="2261"/>
                </a:lnTo>
                <a:lnTo>
                  <a:pt x="2333" y="2261"/>
                </a:lnTo>
                <a:lnTo>
                  <a:pt x="2333" y="2356"/>
                </a:lnTo>
                <a:lnTo>
                  <a:pt x="2390" y="2356"/>
                </a:lnTo>
                <a:lnTo>
                  <a:pt x="2390" y="2479"/>
                </a:lnTo>
                <a:lnTo>
                  <a:pt x="2447" y="2479"/>
                </a:lnTo>
                <a:lnTo>
                  <a:pt x="2447" y="2775"/>
                </a:lnTo>
                <a:lnTo>
                  <a:pt x="2504" y="2775"/>
                </a:lnTo>
                <a:lnTo>
                  <a:pt x="2504" y="2652"/>
                </a:lnTo>
                <a:lnTo>
                  <a:pt x="2561" y="2652"/>
                </a:lnTo>
                <a:lnTo>
                  <a:pt x="2618" y="2652"/>
                </a:lnTo>
                <a:lnTo>
                  <a:pt x="2618" y="2948"/>
                </a:lnTo>
                <a:lnTo>
                  <a:pt x="2675" y="2948"/>
                </a:lnTo>
                <a:lnTo>
                  <a:pt x="2675" y="3244"/>
                </a:lnTo>
                <a:lnTo>
                  <a:pt x="2731" y="3244"/>
                </a:lnTo>
                <a:lnTo>
                  <a:pt x="2789" y="3244"/>
                </a:lnTo>
                <a:lnTo>
                  <a:pt x="2789" y="2948"/>
                </a:lnTo>
                <a:lnTo>
                  <a:pt x="2845" y="2948"/>
                </a:lnTo>
                <a:lnTo>
                  <a:pt x="2845" y="2775"/>
                </a:lnTo>
                <a:lnTo>
                  <a:pt x="2902" y="2775"/>
                </a:lnTo>
                <a:moveTo>
                  <a:pt x="2959" y="3244"/>
                </a:moveTo>
                <a:lnTo>
                  <a:pt x="3016" y="3244"/>
                </a:lnTo>
                <a:lnTo>
                  <a:pt x="3073" y="3244"/>
                </a:lnTo>
                <a:lnTo>
                  <a:pt x="3073" y="2652"/>
                </a:lnTo>
                <a:lnTo>
                  <a:pt x="3130" y="2652"/>
                </a:lnTo>
                <a:lnTo>
                  <a:pt x="3130" y="3244"/>
                </a:lnTo>
                <a:lnTo>
                  <a:pt x="3187" y="3244"/>
                </a:lnTo>
                <a:lnTo>
                  <a:pt x="3187" y="2948"/>
                </a:lnTo>
                <a:lnTo>
                  <a:pt x="3244" y="2948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89" name="Freeform 193"/>
          <p:cNvSpPr/>
          <p:nvPr/>
        </p:nvSpPr>
        <p:spPr>
          <a:xfrm>
            <a:off x="666000" y="5006880"/>
            <a:ext cx="1168200" cy="1165320"/>
          </a:xfrm>
          <a:custGeom>
            <a:avLst/>
            <a:gdLst/>
            <a:ahLst/>
            <a:rect l="0" t="0" r="r" b="b"/>
            <a:pathLst>
              <a:path w="3245" h="3237">
                <a:moveTo>
                  <a:pt x="0" y="3236"/>
                </a:moveTo>
                <a:lnTo>
                  <a:pt x="57" y="3236"/>
                </a:lnTo>
                <a:moveTo>
                  <a:pt x="114" y="3236"/>
                </a:moveTo>
                <a:lnTo>
                  <a:pt x="171" y="3236"/>
                </a:lnTo>
                <a:lnTo>
                  <a:pt x="171" y="2472"/>
                </a:lnTo>
                <a:lnTo>
                  <a:pt x="228" y="2472"/>
                </a:lnTo>
                <a:lnTo>
                  <a:pt x="228" y="1880"/>
                </a:lnTo>
                <a:lnTo>
                  <a:pt x="285" y="1880"/>
                </a:lnTo>
                <a:lnTo>
                  <a:pt x="285" y="1289"/>
                </a:lnTo>
                <a:lnTo>
                  <a:pt x="341" y="1289"/>
                </a:lnTo>
                <a:lnTo>
                  <a:pt x="341" y="820"/>
                </a:lnTo>
                <a:lnTo>
                  <a:pt x="398" y="820"/>
                </a:lnTo>
                <a:lnTo>
                  <a:pt x="398" y="394"/>
                </a:lnTo>
                <a:lnTo>
                  <a:pt x="455" y="394"/>
                </a:lnTo>
                <a:lnTo>
                  <a:pt x="455" y="93"/>
                </a:lnTo>
                <a:lnTo>
                  <a:pt x="512" y="93"/>
                </a:lnTo>
                <a:lnTo>
                  <a:pt x="512" y="0"/>
                </a:lnTo>
                <a:lnTo>
                  <a:pt x="569" y="0"/>
                </a:lnTo>
                <a:lnTo>
                  <a:pt x="569" y="116"/>
                </a:lnTo>
                <a:lnTo>
                  <a:pt x="626" y="116"/>
                </a:lnTo>
                <a:lnTo>
                  <a:pt x="626" y="371"/>
                </a:lnTo>
                <a:lnTo>
                  <a:pt x="683" y="371"/>
                </a:lnTo>
                <a:lnTo>
                  <a:pt x="683" y="655"/>
                </a:lnTo>
                <a:lnTo>
                  <a:pt x="740" y="655"/>
                </a:lnTo>
                <a:lnTo>
                  <a:pt x="740" y="931"/>
                </a:lnTo>
                <a:lnTo>
                  <a:pt x="797" y="931"/>
                </a:lnTo>
                <a:lnTo>
                  <a:pt x="797" y="1042"/>
                </a:lnTo>
                <a:lnTo>
                  <a:pt x="854" y="1042"/>
                </a:lnTo>
                <a:lnTo>
                  <a:pt x="854" y="1057"/>
                </a:lnTo>
                <a:lnTo>
                  <a:pt x="911" y="1057"/>
                </a:lnTo>
                <a:lnTo>
                  <a:pt x="911" y="1131"/>
                </a:lnTo>
                <a:lnTo>
                  <a:pt x="968" y="1131"/>
                </a:lnTo>
                <a:lnTo>
                  <a:pt x="968" y="1115"/>
                </a:lnTo>
                <a:lnTo>
                  <a:pt x="1025" y="1115"/>
                </a:lnTo>
                <a:lnTo>
                  <a:pt x="1025" y="1107"/>
                </a:lnTo>
                <a:lnTo>
                  <a:pt x="1082" y="1107"/>
                </a:lnTo>
                <a:lnTo>
                  <a:pt x="1082" y="1087"/>
                </a:lnTo>
                <a:lnTo>
                  <a:pt x="1138" y="1087"/>
                </a:lnTo>
                <a:lnTo>
                  <a:pt x="1138" y="1131"/>
                </a:lnTo>
                <a:lnTo>
                  <a:pt x="1195" y="1131"/>
                </a:lnTo>
                <a:lnTo>
                  <a:pt x="1195" y="1125"/>
                </a:lnTo>
                <a:lnTo>
                  <a:pt x="1252" y="1125"/>
                </a:lnTo>
                <a:lnTo>
                  <a:pt x="1252" y="1159"/>
                </a:lnTo>
                <a:lnTo>
                  <a:pt x="1309" y="1159"/>
                </a:lnTo>
                <a:lnTo>
                  <a:pt x="1309" y="1121"/>
                </a:lnTo>
                <a:lnTo>
                  <a:pt x="1366" y="1121"/>
                </a:lnTo>
                <a:lnTo>
                  <a:pt x="1366" y="1194"/>
                </a:lnTo>
                <a:lnTo>
                  <a:pt x="1423" y="1194"/>
                </a:lnTo>
                <a:lnTo>
                  <a:pt x="1423" y="1190"/>
                </a:lnTo>
                <a:lnTo>
                  <a:pt x="1480" y="1190"/>
                </a:lnTo>
                <a:lnTo>
                  <a:pt x="1480" y="1298"/>
                </a:lnTo>
                <a:lnTo>
                  <a:pt x="1537" y="1298"/>
                </a:lnTo>
                <a:lnTo>
                  <a:pt x="1537" y="1469"/>
                </a:lnTo>
                <a:lnTo>
                  <a:pt x="1594" y="1469"/>
                </a:lnTo>
                <a:lnTo>
                  <a:pt x="1594" y="1511"/>
                </a:lnTo>
                <a:lnTo>
                  <a:pt x="1651" y="1511"/>
                </a:lnTo>
                <a:lnTo>
                  <a:pt x="1651" y="1418"/>
                </a:lnTo>
                <a:lnTo>
                  <a:pt x="1707" y="1418"/>
                </a:lnTo>
                <a:lnTo>
                  <a:pt x="1707" y="1567"/>
                </a:lnTo>
                <a:lnTo>
                  <a:pt x="1764" y="1567"/>
                </a:lnTo>
                <a:lnTo>
                  <a:pt x="1764" y="1696"/>
                </a:lnTo>
                <a:lnTo>
                  <a:pt x="1821" y="1696"/>
                </a:lnTo>
                <a:lnTo>
                  <a:pt x="1821" y="1732"/>
                </a:lnTo>
                <a:lnTo>
                  <a:pt x="1878" y="1732"/>
                </a:lnTo>
                <a:lnTo>
                  <a:pt x="1935" y="1732"/>
                </a:lnTo>
                <a:lnTo>
                  <a:pt x="1935" y="1899"/>
                </a:lnTo>
                <a:lnTo>
                  <a:pt x="1992" y="1899"/>
                </a:lnTo>
                <a:lnTo>
                  <a:pt x="1992" y="1980"/>
                </a:lnTo>
                <a:lnTo>
                  <a:pt x="2049" y="1980"/>
                </a:lnTo>
                <a:lnTo>
                  <a:pt x="2049" y="2110"/>
                </a:lnTo>
                <a:lnTo>
                  <a:pt x="2106" y="2110"/>
                </a:lnTo>
                <a:lnTo>
                  <a:pt x="2106" y="2213"/>
                </a:lnTo>
                <a:lnTo>
                  <a:pt x="2163" y="2213"/>
                </a:lnTo>
                <a:lnTo>
                  <a:pt x="2163" y="2254"/>
                </a:lnTo>
                <a:lnTo>
                  <a:pt x="2220" y="2254"/>
                </a:lnTo>
                <a:lnTo>
                  <a:pt x="2220" y="2110"/>
                </a:lnTo>
                <a:lnTo>
                  <a:pt x="2276" y="2110"/>
                </a:lnTo>
                <a:lnTo>
                  <a:pt x="2276" y="2299"/>
                </a:lnTo>
                <a:lnTo>
                  <a:pt x="2334" y="2299"/>
                </a:lnTo>
                <a:lnTo>
                  <a:pt x="2334" y="2472"/>
                </a:lnTo>
                <a:lnTo>
                  <a:pt x="2390" y="2472"/>
                </a:lnTo>
                <a:lnTo>
                  <a:pt x="2390" y="2349"/>
                </a:lnTo>
                <a:lnTo>
                  <a:pt x="2447" y="2349"/>
                </a:lnTo>
                <a:lnTo>
                  <a:pt x="2447" y="2406"/>
                </a:lnTo>
                <a:lnTo>
                  <a:pt x="2504" y="2406"/>
                </a:lnTo>
                <a:lnTo>
                  <a:pt x="2504" y="2767"/>
                </a:lnTo>
                <a:lnTo>
                  <a:pt x="2561" y="2767"/>
                </a:lnTo>
                <a:lnTo>
                  <a:pt x="2561" y="2940"/>
                </a:lnTo>
                <a:lnTo>
                  <a:pt x="2618" y="2940"/>
                </a:lnTo>
                <a:lnTo>
                  <a:pt x="2618" y="2645"/>
                </a:lnTo>
                <a:lnTo>
                  <a:pt x="2675" y="2645"/>
                </a:lnTo>
                <a:lnTo>
                  <a:pt x="2675" y="3236"/>
                </a:lnTo>
                <a:lnTo>
                  <a:pt x="2732" y="3236"/>
                </a:lnTo>
                <a:lnTo>
                  <a:pt x="2732" y="2549"/>
                </a:lnTo>
                <a:lnTo>
                  <a:pt x="2789" y="2549"/>
                </a:lnTo>
                <a:lnTo>
                  <a:pt x="2789" y="3236"/>
                </a:lnTo>
                <a:lnTo>
                  <a:pt x="2845" y="3236"/>
                </a:lnTo>
                <a:moveTo>
                  <a:pt x="2903" y="3236"/>
                </a:moveTo>
                <a:lnTo>
                  <a:pt x="2959" y="3236"/>
                </a:lnTo>
                <a:lnTo>
                  <a:pt x="3016" y="3236"/>
                </a:lnTo>
                <a:lnTo>
                  <a:pt x="3016" y="2940"/>
                </a:lnTo>
                <a:lnTo>
                  <a:pt x="3073" y="2940"/>
                </a:lnTo>
                <a:moveTo>
                  <a:pt x="3130" y="3236"/>
                </a:moveTo>
                <a:lnTo>
                  <a:pt x="3187" y="3236"/>
                </a:lnTo>
                <a:lnTo>
                  <a:pt x="3244" y="3236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0" name="Freeform 194"/>
          <p:cNvSpPr/>
          <p:nvPr/>
        </p:nvSpPr>
        <p:spPr>
          <a:xfrm>
            <a:off x="686520" y="5019120"/>
            <a:ext cx="1209240" cy="1152720"/>
          </a:xfrm>
          <a:custGeom>
            <a:avLst/>
            <a:gdLst/>
            <a:ahLst/>
            <a:rect l="0" t="0" r="r" b="b"/>
            <a:pathLst>
              <a:path w="3359" h="3202">
                <a:moveTo>
                  <a:pt x="0" y="3201"/>
                </a:moveTo>
                <a:lnTo>
                  <a:pt x="57" y="3201"/>
                </a:lnTo>
                <a:lnTo>
                  <a:pt x="57" y="2733"/>
                </a:lnTo>
                <a:lnTo>
                  <a:pt x="114" y="2733"/>
                </a:lnTo>
                <a:lnTo>
                  <a:pt x="114" y="2314"/>
                </a:lnTo>
                <a:lnTo>
                  <a:pt x="171" y="2314"/>
                </a:lnTo>
                <a:lnTo>
                  <a:pt x="171" y="1597"/>
                </a:lnTo>
                <a:lnTo>
                  <a:pt x="228" y="1597"/>
                </a:lnTo>
                <a:lnTo>
                  <a:pt x="228" y="1196"/>
                </a:lnTo>
                <a:lnTo>
                  <a:pt x="285" y="1196"/>
                </a:lnTo>
                <a:lnTo>
                  <a:pt x="285" y="768"/>
                </a:lnTo>
                <a:lnTo>
                  <a:pt x="341" y="768"/>
                </a:lnTo>
                <a:lnTo>
                  <a:pt x="341" y="426"/>
                </a:lnTo>
                <a:lnTo>
                  <a:pt x="399" y="426"/>
                </a:lnTo>
                <a:lnTo>
                  <a:pt x="399" y="104"/>
                </a:lnTo>
                <a:lnTo>
                  <a:pt x="455" y="104"/>
                </a:lnTo>
                <a:lnTo>
                  <a:pt x="455" y="0"/>
                </a:lnTo>
                <a:lnTo>
                  <a:pt x="512" y="0"/>
                </a:lnTo>
                <a:lnTo>
                  <a:pt x="512" y="70"/>
                </a:lnTo>
                <a:lnTo>
                  <a:pt x="569" y="70"/>
                </a:lnTo>
                <a:lnTo>
                  <a:pt x="569" y="265"/>
                </a:lnTo>
                <a:lnTo>
                  <a:pt x="626" y="265"/>
                </a:lnTo>
                <a:lnTo>
                  <a:pt x="626" y="589"/>
                </a:lnTo>
                <a:lnTo>
                  <a:pt x="683" y="589"/>
                </a:lnTo>
                <a:lnTo>
                  <a:pt x="683" y="889"/>
                </a:lnTo>
                <a:lnTo>
                  <a:pt x="740" y="889"/>
                </a:lnTo>
                <a:lnTo>
                  <a:pt x="740" y="1081"/>
                </a:lnTo>
                <a:lnTo>
                  <a:pt x="797" y="1081"/>
                </a:lnTo>
                <a:lnTo>
                  <a:pt x="797" y="1061"/>
                </a:lnTo>
                <a:lnTo>
                  <a:pt x="854" y="1061"/>
                </a:lnTo>
                <a:lnTo>
                  <a:pt x="854" y="1184"/>
                </a:lnTo>
                <a:lnTo>
                  <a:pt x="911" y="1184"/>
                </a:lnTo>
                <a:lnTo>
                  <a:pt x="911" y="1141"/>
                </a:lnTo>
                <a:lnTo>
                  <a:pt x="968" y="1141"/>
                </a:lnTo>
                <a:lnTo>
                  <a:pt x="968" y="1066"/>
                </a:lnTo>
                <a:lnTo>
                  <a:pt x="1025" y="1066"/>
                </a:lnTo>
                <a:lnTo>
                  <a:pt x="1025" y="1061"/>
                </a:lnTo>
                <a:lnTo>
                  <a:pt x="1082" y="1061"/>
                </a:lnTo>
                <a:lnTo>
                  <a:pt x="1082" y="1090"/>
                </a:lnTo>
                <a:lnTo>
                  <a:pt x="1138" y="1090"/>
                </a:lnTo>
                <a:lnTo>
                  <a:pt x="1138" y="1121"/>
                </a:lnTo>
                <a:lnTo>
                  <a:pt x="1196" y="1121"/>
                </a:lnTo>
                <a:lnTo>
                  <a:pt x="1196" y="1125"/>
                </a:lnTo>
                <a:lnTo>
                  <a:pt x="1252" y="1125"/>
                </a:lnTo>
                <a:lnTo>
                  <a:pt x="1252" y="1163"/>
                </a:lnTo>
                <a:lnTo>
                  <a:pt x="1309" y="1163"/>
                </a:lnTo>
                <a:lnTo>
                  <a:pt x="1309" y="1159"/>
                </a:lnTo>
                <a:lnTo>
                  <a:pt x="1366" y="1159"/>
                </a:lnTo>
                <a:lnTo>
                  <a:pt x="1366" y="1196"/>
                </a:lnTo>
                <a:lnTo>
                  <a:pt x="1423" y="1196"/>
                </a:lnTo>
                <a:lnTo>
                  <a:pt x="1423" y="1212"/>
                </a:lnTo>
                <a:lnTo>
                  <a:pt x="1480" y="1212"/>
                </a:lnTo>
                <a:lnTo>
                  <a:pt x="1480" y="1224"/>
                </a:lnTo>
                <a:lnTo>
                  <a:pt x="1537" y="1224"/>
                </a:lnTo>
                <a:lnTo>
                  <a:pt x="1537" y="1254"/>
                </a:lnTo>
                <a:lnTo>
                  <a:pt x="1594" y="1254"/>
                </a:lnTo>
                <a:lnTo>
                  <a:pt x="1594" y="1492"/>
                </a:lnTo>
                <a:lnTo>
                  <a:pt x="1651" y="1492"/>
                </a:lnTo>
                <a:lnTo>
                  <a:pt x="1651" y="1440"/>
                </a:lnTo>
                <a:lnTo>
                  <a:pt x="1707" y="1440"/>
                </a:lnTo>
                <a:lnTo>
                  <a:pt x="1707" y="1455"/>
                </a:lnTo>
                <a:lnTo>
                  <a:pt x="1765" y="1455"/>
                </a:lnTo>
                <a:lnTo>
                  <a:pt x="1765" y="1414"/>
                </a:lnTo>
                <a:lnTo>
                  <a:pt x="1821" y="1414"/>
                </a:lnTo>
                <a:lnTo>
                  <a:pt x="1821" y="1597"/>
                </a:lnTo>
                <a:lnTo>
                  <a:pt x="1878" y="1597"/>
                </a:lnTo>
                <a:lnTo>
                  <a:pt x="1878" y="1811"/>
                </a:lnTo>
                <a:lnTo>
                  <a:pt x="1935" y="1811"/>
                </a:lnTo>
                <a:lnTo>
                  <a:pt x="1935" y="1710"/>
                </a:lnTo>
                <a:lnTo>
                  <a:pt x="1992" y="1710"/>
                </a:lnTo>
                <a:lnTo>
                  <a:pt x="1992" y="1628"/>
                </a:lnTo>
                <a:lnTo>
                  <a:pt x="2049" y="1628"/>
                </a:lnTo>
                <a:lnTo>
                  <a:pt x="2049" y="1811"/>
                </a:lnTo>
                <a:lnTo>
                  <a:pt x="2106" y="1811"/>
                </a:lnTo>
                <a:lnTo>
                  <a:pt x="2106" y="1968"/>
                </a:lnTo>
                <a:lnTo>
                  <a:pt x="2163" y="1968"/>
                </a:lnTo>
                <a:lnTo>
                  <a:pt x="2163" y="1902"/>
                </a:lnTo>
                <a:lnTo>
                  <a:pt x="2220" y="1902"/>
                </a:lnTo>
                <a:lnTo>
                  <a:pt x="2220" y="1945"/>
                </a:lnTo>
                <a:lnTo>
                  <a:pt x="2277" y="1945"/>
                </a:lnTo>
                <a:lnTo>
                  <a:pt x="2277" y="2107"/>
                </a:lnTo>
                <a:lnTo>
                  <a:pt x="2334" y="2107"/>
                </a:lnTo>
                <a:lnTo>
                  <a:pt x="2334" y="2264"/>
                </a:lnTo>
                <a:lnTo>
                  <a:pt x="2390" y="2264"/>
                </a:lnTo>
                <a:lnTo>
                  <a:pt x="2390" y="2314"/>
                </a:lnTo>
                <a:lnTo>
                  <a:pt x="2447" y="2314"/>
                </a:lnTo>
                <a:lnTo>
                  <a:pt x="2447" y="2264"/>
                </a:lnTo>
                <a:lnTo>
                  <a:pt x="2504" y="2264"/>
                </a:lnTo>
                <a:lnTo>
                  <a:pt x="2504" y="2610"/>
                </a:lnTo>
                <a:lnTo>
                  <a:pt x="2561" y="2610"/>
                </a:lnTo>
                <a:lnTo>
                  <a:pt x="2561" y="2107"/>
                </a:lnTo>
                <a:lnTo>
                  <a:pt x="2618" y="2107"/>
                </a:lnTo>
                <a:lnTo>
                  <a:pt x="2618" y="2906"/>
                </a:lnTo>
                <a:lnTo>
                  <a:pt x="2675" y="2906"/>
                </a:lnTo>
                <a:lnTo>
                  <a:pt x="2675" y="2733"/>
                </a:lnTo>
                <a:lnTo>
                  <a:pt x="2732" y="2733"/>
                </a:lnTo>
                <a:lnTo>
                  <a:pt x="2789" y="2733"/>
                </a:lnTo>
                <a:lnTo>
                  <a:pt x="2789" y="3201"/>
                </a:lnTo>
                <a:lnTo>
                  <a:pt x="2846" y="3201"/>
                </a:lnTo>
                <a:lnTo>
                  <a:pt x="2903" y="3201"/>
                </a:lnTo>
                <a:lnTo>
                  <a:pt x="2903" y="2610"/>
                </a:lnTo>
                <a:lnTo>
                  <a:pt x="2959" y="2610"/>
                </a:lnTo>
                <a:lnTo>
                  <a:pt x="2959" y="2733"/>
                </a:lnTo>
                <a:lnTo>
                  <a:pt x="3016" y="2733"/>
                </a:lnTo>
                <a:lnTo>
                  <a:pt x="3073" y="2733"/>
                </a:lnTo>
                <a:lnTo>
                  <a:pt x="3130" y="2733"/>
                </a:lnTo>
                <a:lnTo>
                  <a:pt x="3130" y="2610"/>
                </a:lnTo>
                <a:lnTo>
                  <a:pt x="3187" y="2610"/>
                </a:lnTo>
                <a:lnTo>
                  <a:pt x="3187" y="3201"/>
                </a:lnTo>
                <a:lnTo>
                  <a:pt x="3244" y="3201"/>
                </a:lnTo>
                <a:lnTo>
                  <a:pt x="3301" y="3201"/>
                </a:lnTo>
                <a:lnTo>
                  <a:pt x="3358" y="320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1" name="Freeform 195"/>
          <p:cNvSpPr/>
          <p:nvPr/>
        </p:nvSpPr>
        <p:spPr>
          <a:xfrm>
            <a:off x="707040" y="5015880"/>
            <a:ext cx="1188360" cy="1156320"/>
          </a:xfrm>
          <a:custGeom>
            <a:avLst/>
            <a:gdLst/>
            <a:ahLst/>
            <a:rect l="0" t="0" r="r" b="b"/>
            <a:pathLst>
              <a:path w="3301" h="3212">
                <a:moveTo>
                  <a:pt x="0" y="2323"/>
                </a:moveTo>
                <a:lnTo>
                  <a:pt x="57" y="2323"/>
                </a:lnTo>
                <a:lnTo>
                  <a:pt x="57" y="2150"/>
                </a:lnTo>
                <a:lnTo>
                  <a:pt x="114" y="2150"/>
                </a:lnTo>
                <a:lnTo>
                  <a:pt x="114" y="1789"/>
                </a:lnTo>
                <a:lnTo>
                  <a:pt x="171" y="1789"/>
                </a:lnTo>
                <a:lnTo>
                  <a:pt x="171" y="1229"/>
                </a:lnTo>
                <a:lnTo>
                  <a:pt x="228" y="1229"/>
                </a:lnTo>
                <a:lnTo>
                  <a:pt x="228" y="803"/>
                </a:lnTo>
                <a:lnTo>
                  <a:pt x="284" y="803"/>
                </a:lnTo>
                <a:lnTo>
                  <a:pt x="284" y="385"/>
                </a:lnTo>
                <a:lnTo>
                  <a:pt x="341" y="385"/>
                </a:lnTo>
                <a:lnTo>
                  <a:pt x="341" y="125"/>
                </a:lnTo>
                <a:lnTo>
                  <a:pt x="398" y="125"/>
                </a:lnTo>
                <a:lnTo>
                  <a:pt x="398" y="0"/>
                </a:lnTo>
                <a:lnTo>
                  <a:pt x="455" y="0"/>
                </a:lnTo>
                <a:lnTo>
                  <a:pt x="455" y="77"/>
                </a:lnTo>
                <a:lnTo>
                  <a:pt x="512" y="77"/>
                </a:lnTo>
                <a:lnTo>
                  <a:pt x="512" y="322"/>
                </a:lnTo>
                <a:lnTo>
                  <a:pt x="569" y="322"/>
                </a:lnTo>
                <a:lnTo>
                  <a:pt x="569" y="561"/>
                </a:lnTo>
                <a:lnTo>
                  <a:pt x="626" y="561"/>
                </a:lnTo>
                <a:lnTo>
                  <a:pt x="626" y="860"/>
                </a:lnTo>
                <a:lnTo>
                  <a:pt x="683" y="860"/>
                </a:lnTo>
                <a:lnTo>
                  <a:pt x="683" y="950"/>
                </a:lnTo>
                <a:lnTo>
                  <a:pt x="740" y="950"/>
                </a:lnTo>
                <a:lnTo>
                  <a:pt x="740" y="1061"/>
                </a:lnTo>
                <a:lnTo>
                  <a:pt x="797" y="1061"/>
                </a:lnTo>
                <a:lnTo>
                  <a:pt x="797" y="1040"/>
                </a:lnTo>
                <a:lnTo>
                  <a:pt x="854" y="1040"/>
                </a:lnTo>
                <a:lnTo>
                  <a:pt x="854" y="1056"/>
                </a:lnTo>
                <a:lnTo>
                  <a:pt x="911" y="1056"/>
                </a:lnTo>
                <a:lnTo>
                  <a:pt x="911" y="1022"/>
                </a:lnTo>
                <a:lnTo>
                  <a:pt x="968" y="1022"/>
                </a:lnTo>
                <a:lnTo>
                  <a:pt x="968" y="1078"/>
                </a:lnTo>
                <a:lnTo>
                  <a:pt x="1024" y="1078"/>
                </a:lnTo>
                <a:lnTo>
                  <a:pt x="1024" y="1053"/>
                </a:lnTo>
                <a:lnTo>
                  <a:pt x="1081" y="1053"/>
                </a:lnTo>
                <a:lnTo>
                  <a:pt x="1081" y="1124"/>
                </a:lnTo>
                <a:lnTo>
                  <a:pt x="1138" y="1124"/>
                </a:lnTo>
                <a:lnTo>
                  <a:pt x="1138" y="1131"/>
                </a:lnTo>
                <a:lnTo>
                  <a:pt x="1195" y="1131"/>
                </a:lnTo>
                <a:lnTo>
                  <a:pt x="1195" y="1158"/>
                </a:lnTo>
                <a:lnTo>
                  <a:pt x="1252" y="1158"/>
                </a:lnTo>
                <a:lnTo>
                  <a:pt x="1252" y="1144"/>
                </a:lnTo>
                <a:lnTo>
                  <a:pt x="1309" y="1144"/>
                </a:lnTo>
                <a:lnTo>
                  <a:pt x="1309" y="1202"/>
                </a:lnTo>
                <a:lnTo>
                  <a:pt x="1366" y="1202"/>
                </a:lnTo>
                <a:lnTo>
                  <a:pt x="1366" y="1352"/>
                </a:lnTo>
                <a:lnTo>
                  <a:pt x="1423" y="1352"/>
                </a:lnTo>
                <a:lnTo>
                  <a:pt x="1423" y="1306"/>
                </a:lnTo>
                <a:lnTo>
                  <a:pt x="1480" y="1306"/>
                </a:lnTo>
                <a:lnTo>
                  <a:pt x="1480" y="1375"/>
                </a:lnTo>
                <a:lnTo>
                  <a:pt x="1537" y="1375"/>
                </a:lnTo>
                <a:lnTo>
                  <a:pt x="1537" y="1436"/>
                </a:lnTo>
                <a:lnTo>
                  <a:pt x="1593" y="1436"/>
                </a:lnTo>
                <a:lnTo>
                  <a:pt x="1593" y="1517"/>
                </a:lnTo>
                <a:lnTo>
                  <a:pt x="1650" y="1517"/>
                </a:lnTo>
                <a:lnTo>
                  <a:pt x="1650" y="1471"/>
                </a:lnTo>
                <a:lnTo>
                  <a:pt x="1707" y="1471"/>
                </a:lnTo>
                <a:lnTo>
                  <a:pt x="1707" y="1568"/>
                </a:lnTo>
                <a:lnTo>
                  <a:pt x="1764" y="1568"/>
                </a:lnTo>
                <a:lnTo>
                  <a:pt x="1764" y="1855"/>
                </a:lnTo>
                <a:lnTo>
                  <a:pt x="1821" y="1855"/>
                </a:lnTo>
                <a:lnTo>
                  <a:pt x="1821" y="1719"/>
                </a:lnTo>
                <a:lnTo>
                  <a:pt x="1878" y="1719"/>
                </a:lnTo>
                <a:lnTo>
                  <a:pt x="1878" y="1933"/>
                </a:lnTo>
                <a:lnTo>
                  <a:pt x="1935" y="1933"/>
                </a:lnTo>
                <a:lnTo>
                  <a:pt x="1935" y="1978"/>
                </a:lnTo>
                <a:lnTo>
                  <a:pt x="1992" y="1978"/>
                </a:lnTo>
                <a:lnTo>
                  <a:pt x="1992" y="2116"/>
                </a:lnTo>
                <a:lnTo>
                  <a:pt x="2049" y="2116"/>
                </a:lnTo>
                <a:lnTo>
                  <a:pt x="2049" y="2002"/>
                </a:lnTo>
                <a:lnTo>
                  <a:pt x="2106" y="2002"/>
                </a:lnTo>
                <a:lnTo>
                  <a:pt x="2106" y="2228"/>
                </a:lnTo>
                <a:lnTo>
                  <a:pt x="2162" y="2228"/>
                </a:lnTo>
                <a:lnTo>
                  <a:pt x="2162" y="2273"/>
                </a:lnTo>
                <a:lnTo>
                  <a:pt x="2220" y="2273"/>
                </a:lnTo>
                <a:lnTo>
                  <a:pt x="2220" y="2323"/>
                </a:lnTo>
                <a:lnTo>
                  <a:pt x="2276" y="2323"/>
                </a:lnTo>
                <a:lnTo>
                  <a:pt x="2276" y="2524"/>
                </a:lnTo>
                <a:lnTo>
                  <a:pt x="2333" y="2524"/>
                </a:lnTo>
                <a:lnTo>
                  <a:pt x="2333" y="2273"/>
                </a:lnTo>
                <a:lnTo>
                  <a:pt x="2390" y="2273"/>
                </a:lnTo>
                <a:lnTo>
                  <a:pt x="2390" y="2446"/>
                </a:lnTo>
                <a:lnTo>
                  <a:pt x="2447" y="2446"/>
                </a:lnTo>
                <a:lnTo>
                  <a:pt x="2447" y="2619"/>
                </a:lnTo>
                <a:lnTo>
                  <a:pt x="2504" y="2619"/>
                </a:lnTo>
                <a:lnTo>
                  <a:pt x="2504" y="2742"/>
                </a:lnTo>
                <a:lnTo>
                  <a:pt x="2561" y="2742"/>
                </a:lnTo>
                <a:lnTo>
                  <a:pt x="2561" y="3211"/>
                </a:lnTo>
                <a:lnTo>
                  <a:pt x="2618" y="3211"/>
                </a:lnTo>
                <a:lnTo>
                  <a:pt x="2618" y="2619"/>
                </a:lnTo>
                <a:lnTo>
                  <a:pt x="2675" y="2619"/>
                </a:lnTo>
                <a:lnTo>
                  <a:pt x="2675" y="2915"/>
                </a:lnTo>
                <a:lnTo>
                  <a:pt x="2731" y="2915"/>
                </a:lnTo>
                <a:moveTo>
                  <a:pt x="2789" y="3211"/>
                </a:moveTo>
                <a:lnTo>
                  <a:pt x="2845" y="3211"/>
                </a:lnTo>
                <a:lnTo>
                  <a:pt x="2902" y="3211"/>
                </a:lnTo>
                <a:lnTo>
                  <a:pt x="2959" y="3211"/>
                </a:lnTo>
                <a:moveTo>
                  <a:pt x="3130" y="3211"/>
                </a:moveTo>
                <a:lnTo>
                  <a:pt x="3187" y="3211"/>
                </a:lnTo>
                <a:moveTo>
                  <a:pt x="3244" y="3211"/>
                </a:moveTo>
                <a:lnTo>
                  <a:pt x="3300" y="321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2" name="Freeform 196"/>
          <p:cNvSpPr/>
          <p:nvPr/>
        </p:nvSpPr>
        <p:spPr>
          <a:xfrm>
            <a:off x="666000" y="5060520"/>
            <a:ext cx="1229400" cy="1111680"/>
          </a:xfrm>
          <a:custGeom>
            <a:avLst/>
            <a:gdLst/>
            <a:ahLst/>
            <a:rect l="0" t="0" r="r" b="b"/>
            <a:pathLst>
              <a:path w="3415" h="3088">
                <a:moveTo>
                  <a:pt x="0" y="2400"/>
                </a:moveTo>
                <a:lnTo>
                  <a:pt x="57" y="2400"/>
                </a:lnTo>
                <a:lnTo>
                  <a:pt x="57" y="2150"/>
                </a:lnTo>
                <a:lnTo>
                  <a:pt x="114" y="2150"/>
                </a:lnTo>
                <a:lnTo>
                  <a:pt x="114" y="1731"/>
                </a:lnTo>
                <a:lnTo>
                  <a:pt x="171" y="1731"/>
                </a:lnTo>
                <a:lnTo>
                  <a:pt x="171" y="1347"/>
                </a:lnTo>
                <a:lnTo>
                  <a:pt x="228" y="1347"/>
                </a:lnTo>
                <a:lnTo>
                  <a:pt x="228" y="1010"/>
                </a:lnTo>
                <a:lnTo>
                  <a:pt x="285" y="1010"/>
                </a:lnTo>
                <a:lnTo>
                  <a:pt x="285" y="704"/>
                </a:lnTo>
                <a:lnTo>
                  <a:pt x="341" y="704"/>
                </a:lnTo>
                <a:lnTo>
                  <a:pt x="341" y="445"/>
                </a:lnTo>
                <a:lnTo>
                  <a:pt x="398" y="445"/>
                </a:lnTo>
                <a:lnTo>
                  <a:pt x="398" y="178"/>
                </a:lnTo>
                <a:lnTo>
                  <a:pt x="455" y="178"/>
                </a:lnTo>
                <a:lnTo>
                  <a:pt x="455" y="66"/>
                </a:lnTo>
                <a:lnTo>
                  <a:pt x="512" y="66"/>
                </a:lnTo>
                <a:lnTo>
                  <a:pt x="512" y="0"/>
                </a:lnTo>
                <a:lnTo>
                  <a:pt x="569" y="0"/>
                </a:lnTo>
                <a:lnTo>
                  <a:pt x="569" y="58"/>
                </a:lnTo>
                <a:lnTo>
                  <a:pt x="626" y="58"/>
                </a:lnTo>
                <a:lnTo>
                  <a:pt x="626" y="198"/>
                </a:lnTo>
                <a:lnTo>
                  <a:pt x="683" y="198"/>
                </a:lnTo>
                <a:lnTo>
                  <a:pt x="683" y="417"/>
                </a:lnTo>
                <a:lnTo>
                  <a:pt x="740" y="417"/>
                </a:lnTo>
                <a:lnTo>
                  <a:pt x="740" y="665"/>
                </a:lnTo>
                <a:lnTo>
                  <a:pt x="797" y="665"/>
                </a:lnTo>
                <a:lnTo>
                  <a:pt x="797" y="830"/>
                </a:lnTo>
                <a:lnTo>
                  <a:pt x="854" y="830"/>
                </a:lnTo>
                <a:lnTo>
                  <a:pt x="854" y="1024"/>
                </a:lnTo>
                <a:lnTo>
                  <a:pt x="911" y="1024"/>
                </a:lnTo>
                <a:lnTo>
                  <a:pt x="911" y="1118"/>
                </a:lnTo>
                <a:lnTo>
                  <a:pt x="968" y="1118"/>
                </a:lnTo>
                <a:lnTo>
                  <a:pt x="968" y="1135"/>
                </a:lnTo>
                <a:lnTo>
                  <a:pt x="1025" y="1135"/>
                </a:lnTo>
                <a:lnTo>
                  <a:pt x="1025" y="1182"/>
                </a:lnTo>
                <a:lnTo>
                  <a:pt x="1082" y="1182"/>
                </a:lnTo>
                <a:lnTo>
                  <a:pt x="1082" y="1131"/>
                </a:lnTo>
                <a:lnTo>
                  <a:pt x="1138" y="1131"/>
                </a:lnTo>
                <a:lnTo>
                  <a:pt x="1138" y="1162"/>
                </a:lnTo>
                <a:lnTo>
                  <a:pt x="1195" y="1162"/>
                </a:lnTo>
                <a:lnTo>
                  <a:pt x="1252" y="1162"/>
                </a:lnTo>
                <a:lnTo>
                  <a:pt x="1252" y="1118"/>
                </a:lnTo>
                <a:lnTo>
                  <a:pt x="1309" y="1118"/>
                </a:lnTo>
                <a:lnTo>
                  <a:pt x="1309" y="1089"/>
                </a:lnTo>
                <a:lnTo>
                  <a:pt x="1366" y="1089"/>
                </a:lnTo>
                <a:lnTo>
                  <a:pt x="1366" y="1172"/>
                </a:lnTo>
                <a:lnTo>
                  <a:pt x="1423" y="1172"/>
                </a:lnTo>
                <a:lnTo>
                  <a:pt x="1423" y="1085"/>
                </a:lnTo>
                <a:lnTo>
                  <a:pt x="1480" y="1085"/>
                </a:lnTo>
                <a:lnTo>
                  <a:pt x="1480" y="1167"/>
                </a:lnTo>
                <a:lnTo>
                  <a:pt x="1537" y="1167"/>
                </a:lnTo>
                <a:lnTo>
                  <a:pt x="1537" y="1078"/>
                </a:lnTo>
                <a:lnTo>
                  <a:pt x="1594" y="1078"/>
                </a:lnTo>
                <a:lnTo>
                  <a:pt x="1594" y="1149"/>
                </a:lnTo>
                <a:lnTo>
                  <a:pt x="1651" y="1149"/>
                </a:lnTo>
                <a:lnTo>
                  <a:pt x="1651" y="1139"/>
                </a:lnTo>
                <a:lnTo>
                  <a:pt x="1707" y="1139"/>
                </a:lnTo>
                <a:lnTo>
                  <a:pt x="1707" y="1149"/>
                </a:lnTo>
                <a:lnTo>
                  <a:pt x="1764" y="1149"/>
                </a:lnTo>
                <a:lnTo>
                  <a:pt x="1764" y="1158"/>
                </a:lnTo>
                <a:lnTo>
                  <a:pt x="1821" y="1158"/>
                </a:lnTo>
                <a:lnTo>
                  <a:pt x="1821" y="1228"/>
                </a:lnTo>
                <a:lnTo>
                  <a:pt x="1878" y="1228"/>
                </a:lnTo>
                <a:lnTo>
                  <a:pt x="1878" y="1299"/>
                </a:lnTo>
                <a:lnTo>
                  <a:pt x="1935" y="1299"/>
                </a:lnTo>
                <a:lnTo>
                  <a:pt x="1935" y="1239"/>
                </a:lnTo>
                <a:lnTo>
                  <a:pt x="1992" y="1239"/>
                </a:lnTo>
                <a:lnTo>
                  <a:pt x="1992" y="1299"/>
                </a:lnTo>
                <a:lnTo>
                  <a:pt x="2049" y="1299"/>
                </a:lnTo>
                <a:lnTo>
                  <a:pt x="2049" y="1362"/>
                </a:lnTo>
                <a:lnTo>
                  <a:pt x="2106" y="1362"/>
                </a:lnTo>
                <a:lnTo>
                  <a:pt x="2106" y="1482"/>
                </a:lnTo>
                <a:lnTo>
                  <a:pt x="2163" y="1482"/>
                </a:lnTo>
                <a:lnTo>
                  <a:pt x="2163" y="1535"/>
                </a:lnTo>
                <a:lnTo>
                  <a:pt x="2220" y="1535"/>
                </a:lnTo>
                <a:lnTo>
                  <a:pt x="2220" y="1622"/>
                </a:lnTo>
                <a:lnTo>
                  <a:pt x="2276" y="1622"/>
                </a:lnTo>
                <a:lnTo>
                  <a:pt x="2276" y="1472"/>
                </a:lnTo>
                <a:lnTo>
                  <a:pt x="2334" y="1472"/>
                </a:lnTo>
                <a:lnTo>
                  <a:pt x="2334" y="1697"/>
                </a:lnTo>
                <a:lnTo>
                  <a:pt x="2390" y="1697"/>
                </a:lnTo>
                <a:lnTo>
                  <a:pt x="2390" y="1731"/>
                </a:lnTo>
                <a:lnTo>
                  <a:pt x="2447" y="1731"/>
                </a:lnTo>
                <a:lnTo>
                  <a:pt x="2504" y="1731"/>
                </a:lnTo>
                <a:lnTo>
                  <a:pt x="2504" y="1854"/>
                </a:lnTo>
                <a:lnTo>
                  <a:pt x="2561" y="1854"/>
                </a:lnTo>
                <a:lnTo>
                  <a:pt x="2561" y="1714"/>
                </a:lnTo>
                <a:lnTo>
                  <a:pt x="2618" y="1714"/>
                </a:lnTo>
                <a:lnTo>
                  <a:pt x="2618" y="1809"/>
                </a:lnTo>
                <a:lnTo>
                  <a:pt x="2675" y="1809"/>
                </a:lnTo>
                <a:lnTo>
                  <a:pt x="2675" y="1961"/>
                </a:lnTo>
                <a:lnTo>
                  <a:pt x="2732" y="1961"/>
                </a:lnTo>
                <a:lnTo>
                  <a:pt x="2732" y="2064"/>
                </a:lnTo>
                <a:lnTo>
                  <a:pt x="2789" y="2064"/>
                </a:lnTo>
                <a:lnTo>
                  <a:pt x="2789" y="1992"/>
                </a:lnTo>
                <a:lnTo>
                  <a:pt x="2845" y="1992"/>
                </a:lnTo>
                <a:lnTo>
                  <a:pt x="2845" y="1854"/>
                </a:lnTo>
                <a:lnTo>
                  <a:pt x="2903" y="1854"/>
                </a:lnTo>
                <a:lnTo>
                  <a:pt x="2903" y="1932"/>
                </a:lnTo>
                <a:lnTo>
                  <a:pt x="2959" y="1932"/>
                </a:lnTo>
                <a:lnTo>
                  <a:pt x="2959" y="2150"/>
                </a:lnTo>
                <a:lnTo>
                  <a:pt x="3016" y="2150"/>
                </a:lnTo>
                <a:lnTo>
                  <a:pt x="3016" y="2323"/>
                </a:lnTo>
                <a:lnTo>
                  <a:pt x="3073" y="2323"/>
                </a:lnTo>
                <a:lnTo>
                  <a:pt x="3073" y="2105"/>
                </a:lnTo>
                <a:lnTo>
                  <a:pt x="3130" y="2105"/>
                </a:lnTo>
                <a:lnTo>
                  <a:pt x="3130" y="2791"/>
                </a:lnTo>
                <a:lnTo>
                  <a:pt x="3187" y="2791"/>
                </a:lnTo>
                <a:lnTo>
                  <a:pt x="3187" y="2257"/>
                </a:lnTo>
                <a:lnTo>
                  <a:pt x="3244" y="2257"/>
                </a:lnTo>
                <a:lnTo>
                  <a:pt x="3244" y="2618"/>
                </a:lnTo>
                <a:lnTo>
                  <a:pt x="3301" y="2618"/>
                </a:lnTo>
                <a:lnTo>
                  <a:pt x="3358" y="2618"/>
                </a:lnTo>
                <a:lnTo>
                  <a:pt x="3358" y="3087"/>
                </a:lnTo>
                <a:lnTo>
                  <a:pt x="3414" y="3087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3" name="Freeform 197"/>
          <p:cNvSpPr/>
          <p:nvPr/>
        </p:nvSpPr>
        <p:spPr>
          <a:xfrm>
            <a:off x="666000" y="5050440"/>
            <a:ext cx="1229400" cy="952920"/>
          </a:xfrm>
          <a:custGeom>
            <a:avLst/>
            <a:gdLst/>
            <a:ahLst/>
            <a:rect l="0" t="0" r="r" b="b"/>
            <a:pathLst>
              <a:path w="3415" h="2647">
                <a:moveTo>
                  <a:pt x="0" y="2351"/>
                </a:moveTo>
                <a:lnTo>
                  <a:pt x="57" y="2351"/>
                </a:lnTo>
                <a:lnTo>
                  <a:pt x="57" y="2285"/>
                </a:lnTo>
                <a:lnTo>
                  <a:pt x="114" y="2285"/>
                </a:lnTo>
                <a:lnTo>
                  <a:pt x="114" y="1797"/>
                </a:lnTo>
                <a:lnTo>
                  <a:pt x="171" y="1797"/>
                </a:lnTo>
                <a:lnTo>
                  <a:pt x="171" y="1267"/>
                </a:lnTo>
                <a:lnTo>
                  <a:pt x="228" y="1267"/>
                </a:lnTo>
                <a:lnTo>
                  <a:pt x="228" y="1087"/>
                </a:lnTo>
                <a:lnTo>
                  <a:pt x="285" y="1087"/>
                </a:lnTo>
                <a:lnTo>
                  <a:pt x="285" y="755"/>
                </a:lnTo>
                <a:lnTo>
                  <a:pt x="341" y="755"/>
                </a:lnTo>
                <a:lnTo>
                  <a:pt x="341" y="448"/>
                </a:lnTo>
                <a:lnTo>
                  <a:pt x="398" y="448"/>
                </a:lnTo>
                <a:lnTo>
                  <a:pt x="398" y="211"/>
                </a:lnTo>
                <a:lnTo>
                  <a:pt x="455" y="211"/>
                </a:lnTo>
                <a:lnTo>
                  <a:pt x="455" y="59"/>
                </a:lnTo>
                <a:lnTo>
                  <a:pt x="512" y="59"/>
                </a:lnTo>
                <a:lnTo>
                  <a:pt x="512" y="0"/>
                </a:lnTo>
                <a:lnTo>
                  <a:pt x="569" y="0"/>
                </a:lnTo>
                <a:lnTo>
                  <a:pt x="569" y="62"/>
                </a:lnTo>
                <a:lnTo>
                  <a:pt x="626" y="62"/>
                </a:lnTo>
                <a:lnTo>
                  <a:pt x="626" y="213"/>
                </a:lnTo>
                <a:lnTo>
                  <a:pt x="683" y="213"/>
                </a:lnTo>
                <a:lnTo>
                  <a:pt x="683" y="467"/>
                </a:lnTo>
                <a:lnTo>
                  <a:pt x="740" y="467"/>
                </a:lnTo>
                <a:lnTo>
                  <a:pt x="740" y="700"/>
                </a:lnTo>
                <a:lnTo>
                  <a:pt x="797" y="700"/>
                </a:lnTo>
                <a:lnTo>
                  <a:pt x="797" y="940"/>
                </a:lnTo>
                <a:lnTo>
                  <a:pt x="854" y="940"/>
                </a:lnTo>
                <a:lnTo>
                  <a:pt x="854" y="1168"/>
                </a:lnTo>
                <a:lnTo>
                  <a:pt x="911" y="1168"/>
                </a:lnTo>
                <a:lnTo>
                  <a:pt x="911" y="1190"/>
                </a:lnTo>
                <a:lnTo>
                  <a:pt x="968" y="1190"/>
                </a:lnTo>
                <a:lnTo>
                  <a:pt x="968" y="1215"/>
                </a:lnTo>
                <a:lnTo>
                  <a:pt x="1025" y="1215"/>
                </a:lnTo>
                <a:lnTo>
                  <a:pt x="1025" y="1164"/>
                </a:lnTo>
                <a:lnTo>
                  <a:pt x="1082" y="1164"/>
                </a:lnTo>
                <a:lnTo>
                  <a:pt x="1082" y="1215"/>
                </a:lnTo>
                <a:lnTo>
                  <a:pt x="1138" y="1215"/>
                </a:lnTo>
                <a:lnTo>
                  <a:pt x="1138" y="1151"/>
                </a:lnTo>
                <a:lnTo>
                  <a:pt x="1195" y="1151"/>
                </a:lnTo>
                <a:lnTo>
                  <a:pt x="1195" y="1196"/>
                </a:lnTo>
                <a:lnTo>
                  <a:pt x="1252" y="1196"/>
                </a:lnTo>
                <a:lnTo>
                  <a:pt x="1252" y="1200"/>
                </a:lnTo>
                <a:lnTo>
                  <a:pt x="1309" y="1200"/>
                </a:lnTo>
                <a:lnTo>
                  <a:pt x="1309" y="1138"/>
                </a:lnTo>
                <a:lnTo>
                  <a:pt x="1366" y="1138"/>
                </a:lnTo>
                <a:lnTo>
                  <a:pt x="1366" y="1177"/>
                </a:lnTo>
                <a:lnTo>
                  <a:pt x="1423" y="1177"/>
                </a:lnTo>
                <a:lnTo>
                  <a:pt x="1423" y="1205"/>
                </a:lnTo>
                <a:lnTo>
                  <a:pt x="1480" y="1205"/>
                </a:lnTo>
                <a:lnTo>
                  <a:pt x="1480" y="1181"/>
                </a:lnTo>
                <a:lnTo>
                  <a:pt x="1537" y="1181"/>
                </a:lnTo>
                <a:lnTo>
                  <a:pt x="1537" y="1230"/>
                </a:lnTo>
                <a:lnTo>
                  <a:pt x="1594" y="1230"/>
                </a:lnTo>
                <a:lnTo>
                  <a:pt x="1594" y="1279"/>
                </a:lnTo>
                <a:lnTo>
                  <a:pt x="1651" y="1279"/>
                </a:lnTo>
                <a:lnTo>
                  <a:pt x="1651" y="1190"/>
                </a:lnTo>
                <a:lnTo>
                  <a:pt x="1707" y="1190"/>
                </a:lnTo>
                <a:lnTo>
                  <a:pt x="1707" y="1256"/>
                </a:lnTo>
                <a:lnTo>
                  <a:pt x="1764" y="1256"/>
                </a:lnTo>
                <a:lnTo>
                  <a:pt x="1764" y="1215"/>
                </a:lnTo>
                <a:lnTo>
                  <a:pt x="1821" y="1215"/>
                </a:lnTo>
                <a:lnTo>
                  <a:pt x="1821" y="1267"/>
                </a:lnTo>
                <a:lnTo>
                  <a:pt x="1878" y="1267"/>
                </a:lnTo>
                <a:lnTo>
                  <a:pt x="1878" y="1369"/>
                </a:lnTo>
                <a:lnTo>
                  <a:pt x="1935" y="1369"/>
                </a:lnTo>
                <a:lnTo>
                  <a:pt x="1935" y="1455"/>
                </a:lnTo>
                <a:lnTo>
                  <a:pt x="1992" y="1455"/>
                </a:lnTo>
                <a:lnTo>
                  <a:pt x="1992" y="1406"/>
                </a:lnTo>
                <a:lnTo>
                  <a:pt x="2049" y="1406"/>
                </a:lnTo>
                <a:lnTo>
                  <a:pt x="2049" y="1574"/>
                </a:lnTo>
                <a:lnTo>
                  <a:pt x="2106" y="1574"/>
                </a:lnTo>
                <a:lnTo>
                  <a:pt x="2106" y="1501"/>
                </a:lnTo>
                <a:lnTo>
                  <a:pt x="2163" y="1501"/>
                </a:lnTo>
                <a:lnTo>
                  <a:pt x="2163" y="1491"/>
                </a:lnTo>
                <a:lnTo>
                  <a:pt x="2220" y="1491"/>
                </a:lnTo>
                <a:lnTo>
                  <a:pt x="2220" y="1624"/>
                </a:lnTo>
                <a:lnTo>
                  <a:pt x="2276" y="1624"/>
                </a:lnTo>
                <a:lnTo>
                  <a:pt x="2276" y="1650"/>
                </a:lnTo>
                <a:lnTo>
                  <a:pt x="2334" y="1650"/>
                </a:lnTo>
                <a:lnTo>
                  <a:pt x="2334" y="1694"/>
                </a:lnTo>
                <a:lnTo>
                  <a:pt x="2390" y="1694"/>
                </a:lnTo>
                <a:lnTo>
                  <a:pt x="2390" y="1759"/>
                </a:lnTo>
                <a:lnTo>
                  <a:pt x="2447" y="1759"/>
                </a:lnTo>
                <a:lnTo>
                  <a:pt x="2504" y="1759"/>
                </a:lnTo>
                <a:lnTo>
                  <a:pt x="2504" y="1725"/>
                </a:lnTo>
                <a:lnTo>
                  <a:pt x="2561" y="1725"/>
                </a:lnTo>
                <a:lnTo>
                  <a:pt x="2561" y="1932"/>
                </a:lnTo>
                <a:lnTo>
                  <a:pt x="2618" y="1932"/>
                </a:lnTo>
                <a:lnTo>
                  <a:pt x="2618" y="1907"/>
                </a:lnTo>
                <a:lnTo>
                  <a:pt x="2675" y="1907"/>
                </a:lnTo>
                <a:lnTo>
                  <a:pt x="2675" y="2351"/>
                </a:lnTo>
                <a:lnTo>
                  <a:pt x="2732" y="2351"/>
                </a:lnTo>
                <a:lnTo>
                  <a:pt x="2732" y="1989"/>
                </a:lnTo>
                <a:lnTo>
                  <a:pt x="2789" y="1989"/>
                </a:lnTo>
                <a:lnTo>
                  <a:pt x="2789" y="2021"/>
                </a:lnTo>
                <a:lnTo>
                  <a:pt x="2845" y="2021"/>
                </a:lnTo>
                <a:lnTo>
                  <a:pt x="2845" y="2428"/>
                </a:lnTo>
                <a:lnTo>
                  <a:pt x="2903" y="2428"/>
                </a:lnTo>
                <a:lnTo>
                  <a:pt x="2903" y="2133"/>
                </a:lnTo>
                <a:lnTo>
                  <a:pt x="2959" y="2133"/>
                </a:lnTo>
                <a:lnTo>
                  <a:pt x="3016" y="2133"/>
                </a:lnTo>
                <a:lnTo>
                  <a:pt x="3016" y="2178"/>
                </a:lnTo>
                <a:lnTo>
                  <a:pt x="3073" y="2178"/>
                </a:lnTo>
                <a:lnTo>
                  <a:pt x="3130" y="2178"/>
                </a:lnTo>
                <a:lnTo>
                  <a:pt x="3130" y="2428"/>
                </a:lnTo>
                <a:lnTo>
                  <a:pt x="3187" y="2428"/>
                </a:lnTo>
                <a:lnTo>
                  <a:pt x="3187" y="2646"/>
                </a:lnTo>
                <a:lnTo>
                  <a:pt x="3244" y="2646"/>
                </a:lnTo>
                <a:lnTo>
                  <a:pt x="3244" y="2428"/>
                </a:lnTo>
                <a:lnTo>
                  <a:pt x="3301" y="2428"/>
                </a:lnTo>
                <a:lnTo>
                  <a:pt x="3301" y="2524"/>
                </a:lnTo>
                <a:lnTo>
                  <a:pt x="3358" y="2524"/>
                </a:lnTo>
                <a:lnTo>
                  <a:pt x="3414" y="252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4" name="Freeform 198"/>
          <p:cNvSpPr/>
          <p:nvPr/>
        </p:nvSpPr>
        <p:spPr>
          <a:xfrm>
            <a:off x="666000" y="5057280"/>
            <a:ext cx="1229400" cy="1114920"/>
          </a:xfrm>
          <a:custGeom>
            <a:avLst/>
            <a:gdLst/>
            <a:ahLst/>
            <a:rect l="0" t="0" r="r" b="b"/>
            <a:pathLst>
              <a:path w="3415" h="3097">
                <a:moveTo>
                  <a:pt x="0" y="2504"/>
                </a:moveTo>
                <a:lnTo>
                  <a:pt x="57" y="2504"/>
                </a:lnTo>
                <a:lnTo>
                  <a:pt x="57" y="2113"/>
                </a:lnTo>
                <a:lnTo>
                  <a:pt x="114" y="2113"/>
                </a:lnTo>
                <a:lnTo>
                  <a:pt x="114" y="1706"/>
                </a:lnTo>
                <a:lnTo>
                  <a:pt x="171" y="1706"/>
                </a:lnTo>
                <a:lnTo>
                  <a:pt x="171" y="1491"/>
                </a:lnTo>
                <a:lnTo>
                  <a:pt x="228" y="1491"/>
                </a:lnTo>
                <a:lnTo>
                  <a:pt x="228" y="1050"/>
                </a:lnTo>
                <a:lnTo>
                  <a:pt x="285" y="1050"/>
                </a:lnTo>
                <a:lnTo>
                  <a:pt x="285" y="773"/>
                </a:lnTo>
                <a:lnTo>
                  <a:pt x="341" y="773"/>
                </a:lnTo>
                <a:lnTo>
                  <a:pt x="341" y="467"/>
                </a:lnTo>
                <a:lnTo>
                  <a:pt x="398" y="467"/>
                </a:lnTo>
                <a:lnTo>
                  <a:pt x="398" y="177"/>
                </a:lnTo>
                <a:lnTo>
                  <a:pt x="455" y="177"/>
                </a:lnTo>
                <a:lnTo>
                  <a:pt x="455" y="46"/>
                </a:lnTo>
                <a:lnTo>
                  <a:pt x="512" y="46"/>
                </a:lnTo>
                <a:lnTo>
                  <a:pt x="512" y="0"/>
                </a:lnTo>
                <a:lnTo>
                  <a:pt x="569" y="0"/>
                </a:lnTo>
                <a:lnTo>
                  <a:pt x="569" y="63"/>
                </a:lnTo>
                <a:lnTo>
                  <a:pt x="626" y="63"/>
                </a:lnTo>
                <a:lnTo>
                  <a:pt x="626" y="229"/>
                </a:lnTo>
                <a:lnTo>
                  <a:pt x="683" y="229"/>
                </a:lnTo>
                <a:lnTo>
                  <a:pt x="683" y="405"/>
                </a:lnTo>
                <a:lnTo>
                  <a:pt x="740" y="405"/>
                </a:lnTo>
                <a:lnTo>
                  <a:pt x="740" y="687"/>
                </a:lnTo>
                <a:lnTo>
                  <a:pt x="797" y="687"/>
                </a:lnTo>
                <a:lnTo>
                  <a:pt x="797" y="890"/>
                </a:lnTo>
                <a:lnTo>
                  <a:pt x="854" y="890"/>
                </a:lnTo>
                <a:lnTo>
                  <a:pt x="854" y="1075"/>
                </a:lnTo>
                <a:lnTo>
                  <a:pt x="911" y="1075"/>
                </a:lnTo>
                <a:lnTo>
                  <a:pt x="911" y="1094"/>
                </a:lnTo>
                <a:lnTo>
                  <a:pt x="968" y="1094"/>
                </a:lnTo>
                <a:lnTo>
                  <a:pt x="968" y="1135"/>
                </a:lnTo>
                <a:lnTo>
                  <a:pt x="1025" y="1135"/>
                </a:lnTo>
                <a:lnTo>
                  <a:pt x="1025" y="1153"/>
                </a:lnTo>
                <a:lnTo>
                  <a:pt x="1082" y="1153"/>
                </a:lnTo>
                <a:lnTo>
                  <a:pt x="1082" y="1060"/>
                </a:lnTo>
                <a:lnTo>
                  <a:pt x="1138" y="1060"/>
                </a:lnTo>
                <a:lnTo>
                  <a:pt x="1138" y="1114"/>
                </a:lnTo>
                <a:lnTo>
                  <a:pt x="1195" y="1114"/>
                </a:lnTo>
                <a:lnTo>
                  <a:pt x="1195" y="1148"/>
                </a:lnTo>
                <a:lnTo>
                  <a:pt x="1252" y="1148"/>
                </a:lnTo>
                <a:lnTo>
                  <a:pt x="1252" y="1006"/>
                </a:lnTo>
                <a:lnTo>
                  <a:pt x="1309" y="1006"/>
                </a:lnTo>
                <a:lnTo>
                  <a:pt x="1366" y="1006"/>
                </a:lnTo>
                <a:lnTo>
                  <a:pt x="1366" y="1053"/>
                </a:lnTo>
                <a:lnTo>
                  <a:pt x="1423" y="1053"/>
                </a:lnTo>
                <a:lnTo>
                  <a:pt x="1423" y="1087"/>
                </a:lnTo>
                <a:lnTo>
                  <a:pt x="1480" y="1087"/>
                </a:lnTo>
                <a:lnTo>
                  <a:pt x="1480" y="1102"/>
                </a:lnTo>
                <a:lnTo>
                  <a:pt x="1537" y="1102"/>
                </a:lnTo>
                <a:lnTo>
                  <a:pt x="1537" y="1050"/>
                </a:lnTo>
                <a:lnTo>
                  <a:pt x="1594" y="1050"/>
                </a:lnTo>
                <a:lnTo>
                  <a:pt x="1594" y="1148"/>
                </a:lnTo>
                <a:lnTo>
                  <a:pt x="1651" y="1148"/>
                </a:lnTo>
                <a:lnTo>
                  <a:pt x="1651" y="1135"/>
                </a:lnTo>
                <a:lnTo>
                  <a:pt x="1707" y="1135"/>
                </a:lnTo>
                <a:lnTo>
                  <a:pt x="1707" y="1158"/>
                </a:lnTo>
                <a:lnTo>
                  <a:pt x="1764" y="1158"/>
                </a:lnTo>
                <a:lnTo>
                  <a:pt x="1764" y="1260"/>
                </a:lnTo>
                <a:lnTo>
                  <a:pt x="1821" y="1260"/>
                </a:lnTo>
                <a:lnTo>
                  <a:pt x="1821" y="1265"/>
                </a:lnTo>
                <a:lnTo>
                  <a:pt x="1878" y="1265"/>
                </a:lnTo>
                <a:lnTo>
                  <a:pt x="1878" y="1248"/>
                </a:lnTo>
                <a:lnTo>
                  <a:pt x="1935" y="1248"/>
                </a:lnTo>
                <a:lnTo>
                  <a:pt x="1935" y="1308"/>
                </a:lnTo>
                <a:lnTo>
                  <a:pt x="1992" y="1308"/>
                </a:lnTo>
                <a:lnTo>
                  <a:pt x="1992" y="1378"/>
                </a:lnTo>
                <a:lnTo>
                  <a:pt x="2049" y="1378"/>
                </a:lnTo>
                <a:lnTo>
                  <a:pt x="2049" y="1386"/>
                </a:lnTo>
                <a:lnTo>
                  <a:pt x="2106" y="1386"/>
                </a:lnTo>
                <a:lnTo>
                  <a:pt x="2106" y="1579"/>
                </a:lnTo>
                <a:lnTo>
                  <a:pt x="2163" y="1579"/>
                </a:lnTo>
                <a:lnTo>
                  <a:pt x="2163" y="1690"/>
                </a:lnTo>
                <a:lnTo>
                  <a:pt x="2220" y="1690"/>
                </a:lnTo>
                <a:lnTo>
                  <a:pt x="2220" y="1645"/>
                </a:lnTo>
                <a:lnTo>
                  <a:pt x="2276" y="1645"/>
                </a:lnTo>
                <a:lnTo>
                  <a:pt x="2276" y="1797"/>
                </a:lnTo>
                <a:lnTo>
                  <a:pt x="2334" y="1797"/>
                </a:lnTo>
                <a:lnTo>
                  <a:pt x="2334" y="1940"/>
                </a:lnTo>
                <a:lnTo>
                  <a:pt x="2390" y="1940"/>
                </a:lnTo>
                <a:lnTo>
                  <a:pt x="2390" y="2035"/>
                </a:lnTo>
                <a:lnTo>
                  <a:pt x="2447" y="2035"/>
                </a:lnTo>
                <a:lnTo>
                  <a:pt x="2447" y="1913"/>
                </a:lnTo>
                <a:lnTo>
                  <a:pt x="2504" y="1913"/>
                </a:lnTo>
                <a:lnTo>
                  <a:pt x="2561" y="1913"/>
                </a:lnTo>
                <a:lnTo>
                  <a:pt x="2561" y="2113"/>
                </a:lnTo>
                <a:lnTo>
                  <a:pt x="2618" y="2113"/>
                </a:lnTo>
                <a:lnTo>
                  <a:pt x="2618" y="2001"/>
                </a:lnTo>
                <a:lnTo>
                  <a:pt x="2675" y="2001"/>
                </a:lnTo>
                <a:lnTo>
                  <a:pt x="2675" y="2113"/>
                </a:lnTo>
                <a:lnTo>
                  <a:pt x="2732" y="2113"/>
                </a:lnTo>
                <a:lnTo>
                  <a:pt x="2732" y="2035"/>
                </a:lnTo>
                <a:lnTo>
                  <a:pt x="2789" y="2035"/>
                </a:lnTo>
                <a:lnTo>
                  <a:pt x="2845" y="2035"/>
                </a:lnTo>
                <a:lnTo>
                  <a:pt x="2845" y="2627"/>
                </a:lnTo>
                <a:lnTo>
                  <a:pt x="2903" y="2627"/>
                </a:lnTo>
                <a:lnTo>
                  <a:pt x="2903" y="2331"/>
                </a:lnTo>
                <a:lnTo>
                  <a:pt x="2959" y="2331"/>
                </a:lnTo>
                <a:lnTo>
                  <a:pt x="2959" y="2409"/>
                </a:lnTo>
                <a:lnTo>
                  <a:pt x="3016" y="2409"/>
                </a:lnTo>
                <a:lnTo>
                  <a:pt x="3016" y="2208"/>
                </a:lnTo>
                <a:lnTo>
                  <a:pt x="3073" y="2208"/>
                </a:lnTo>
                <a:lnTo>
                  <a:pt x="3073" y="2409"/>
                </a:lnTo>
                <a:lnTo>
                  <a:pt x="3130" y="2409"/>
                </a:lnTo>
                <a:lnTo>
                  <a:pt x="3130" y="2504"/>
                </a:lnTo>
                <a:lnTo>
                  <a:pt x="3187" y="2504"/>
                </a:lnTo>
                <a:lnTo>
                  <a:pt x="3187" y="2208"/>
                </a:lnTo>
                <a:lnTo>
                  <a:pt x="3244" y="2208"/>
                </a:lnTo>
                <a:lnTo>
                  <a:pt x="3244" y="3096"/>
                </a:lnTo>
                <a:lnTo>
                  <a:pt x="3301" y="3096"/>
                </a:lnTo>
                <a:moveTo>
                  <a:pt x="3358" y="3096"/>
                </a:moveTo>
                <a:lnTo>
                  <a:pt x="3414" y="3096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5" name="Freeform 199"/>
          <p:cNvSpPr/>
          <p:nvPr/>
        </p:nvSpPr>
        <p:spPr>
          <a:xfrm>
            <a:off x="666000" y="5048280"/>
            <a:ext cx="1229400" cy="1123920"/>
          </a:xfrm>
          <a:custGeom>
            <a:avLst/>
            <a:gdLst/>
            <a:ahLst/>
            <a:rect l="0" t="0" r="r" b="b"/>
            <a:pathLst>
              <a:path w="3415" h="3122">
                <a:moveTo>
                  <a:pt x="0" y="2825"/>
                </a:moveTo>
                <a:lnTo>
                  <a:pt x="57" y="2825"/>
                </a:lnTo>
                <a:lnTo>
                  <a:pt x="57" y="2357"/>
                </a:lnTo>
                <a:lnTo>
                  <a:pt x="114" y="2357"/>
                </a:lnTo>
                <a:lnTo>
                  <a:pt x="114" y="1822"/>
                </a:lnTo>
                <a:lnTo>
                  <a:pt x="171" y="1822"/>
                </a:lnTo>
                <a:lnTo>
                  <a:pt x="171" y="1461"/>
                </a:lnTo>
                <a:lnTo>
                  <a:pt x="228" y="1461"/>
                </a:lnTo>
                <a:lnTo>
                  <a:pt x="228" y="1075"/>
                </a:lnTo>
                <a:lnTo>
                  <a:pt x="285" y="1075"/>
                </a:lnTo>
                <a:lnTo>
                  <a:pt x="285" y="762"/>
                </a:lnTo>
                <a:lnTo>
                  <a:pt x="341" y="762"/>
                </a:lnTo>
                <a:lnTo>
                  <a:pt x="341" y="456"/>
                </a:lnTo>
                <a:lnTo>
                  <a:pt x="398" y="456"/>
                </a:lnTo>
                <a:lnTo>
                  <a:pt x="398" y="196"/>
                </a:lnTo>
                <a:lnTo>
                  <a:pt x="455" y="196"/>
                </a:lnTo>
                <a:lnTo>
                  <a:pt x="455" y="51"/>
                </a:lnTo>
                <a:lnTo>
                  <a:pt x="512" y="51"/>
                </a:lnTo>
                <a:lnTo>
                  <a:pt x="512" y="0"/>
                </a:lnTo>
                <a:lnTo>
                  <a:pt x="569" y="0"/>
                </a:lnTo>
                <a:lnTo>
                  <a:pt x="569" y="101"/>
                </a:lnTo>
                <a:lnTo>
                  <a:pt x="626" y="101"/>
                </a:lnTo>
                <a:lnTo>
                  <a:pt x="626" y="260"/>
                </a:lnTo>
                <a:lnTo>
                  <a:pt x="683" y="260"/>
                </a:lnTo>
                <a:lnTo>
                  <a:pt x="683" y="489"/>
                </a:lnTo>
                <a:lnTo>
                  <a:pt x="740" y="489"/>
                </a:lnTo>
                <a:lnTo>
                  <a:pt x="740" y="755"/>
                </a:lnTo>
                <a:lnTo>
                  <a:pt x="797" y="755"/>
                </a:lnTo>
                <a:lnTo>
                  <a:pt x="797" y="945"/>
                </a:lnTo>
                <a:lnTo>
                  <a:pt x="854" y="945"/>
                </a:lnTo>
                <a:lnTo>
                  <a:pt x="854" y="1120"/>
                </a:lnTo>
                <a:lnTo>
                  <a:pt x="911" y="1120"/>
                </a:lnTo>
                <a:lnTo>
                  <a:pt x="911" y="1157"/>
                </a:lnTo>
                <a:lnTo>
                  <a:pt x="968" y="1157"/>
                </a:lnTo>
                <a:lnTo>
                  <a:pt x="968" y="1152"/>
                </a:lnTo>
                <a:lnTo>
                  <a:pt x="1025" y="1152"/>
                </a:lnTo>
                <a:lnTo>
                  <a:pt x="1025" y="1144"/>
                </a:lnTo>
                <a:lnTo>
                  <a:pt x="1082" y="1144"/>
                </a:lnTo>
                <a:lnTo>
                  <a:pt x="1082" y="1120"/>
                </a:lnTo>
                <a:lnTo>
                  <a:pt x="1138" y="1120"/>
                </a:lnTo>
                <a:lnTo>
                  <a:pt x="1138" y="1152"/>
                </a:lnTo>
                <a:lnTo>
                  <a:pt x="1195" y="1152"/>
                </a:lnTo>
                <a:lnTo>
                  <a:pt x="1195" y="1061"/>
                </a:lnTo>
                <a:lnTo>
                  <a:pt x="1252" y="1061"/>
                </a:lnTo>
                <a:lnTo>
                  <a:pt x="1252" y="1183"/>
                </a:lnTo>
                <a:lnTo>
                  <a:pt x="1309" y="1183"/>
                </a:lnTo>
                <a:lnTo>
                  <a:pt x="1309" y="1116"/>
                </a:lnTo>
                <a:lnTo>
                  <a:pt x="1366" y="1116"/>
                </a:lnTo>
                <a:lnTo>
                  <a:pt x="1366" y="1132"/>
                </a:lnTo>
                <a:lnTo>
                  <a:pt x="1423" y="1132"/>
                </a:lnTo>
                <a:lnTo>
                  <a:pt x="1480" y="1132"/>
                </a:lnTo>
                <a:lnTo>
                  <a:pt x="1480" y="1124"/>
                </a:lnTo>
                <a:lnTo>
                  <a:pt x="1537" y="1124"/>
                </a:lnTo>
                <a:lnTo>
                  <a:pt x="1537" y="1108"/>
                </a:lnTo>
                <a:lnTo>
                  <a:pt x="1594" y="1108"/>
                </a:lnTo>
                <a:lnTo>
                  <a:pt x="1594" y="1097"/>
                </a:lnTo>
                <a:lnTo>
                  <a:pt x="1651" y="1097"/>
                </a:lnTo>
                <a:lnTo>
                  <a:pt x="1651" y="1197"/>
                </a:lnTo>
                <a:lnTo>
                  <a:pt x="1707" y="1197"/>
                </a:lnTo>
                <a:lnTo>
                  <a:pt x="1707" y="1132"/>
                </a:lnTo>
                <a:lnTo>
                  <a:pt x="1764" y="1132"/>
                </a:lnTo>
                <a:lnTo>
                  <a:pt x="1764" y="1226"/>
                </a:lnTo>
                <a:lnTo>
                  <a:pt x="1821" y="1226"/>
                </a:lnTo>
                <a:lnTo>
                  <a:pt x="1821" y="1291"/>
                </a:lnTo>
                <a:lnTo>
                  <a:pt x="1878" y="1291"/>
                </a:lnTo>
                <a:lnTo>
                  <a:pt x="1878" y="1412"/>
                </a:lnTo>
                <a:lnTo>
                  <a:pt x="1935" y="1412"/>
                </a:lnTo>
                <a:lnTo>
                  <a:pt x="1935" y="1488"/>
                </a:lnTo>
                <a:lnTo>
                  <a:pt x="1992" y="1488"/>
                </a:lnTo>
                <a:lnTo>
                  <a:pt x="1992" y="1507"/>
                </a:lnTo>
                <a:lnTo>
                  <a:pt x="2049" y="1507"/>
                </a:lnTo>
                <a:lnTo>
                  <a:pt x="2049" y="1470"/>
                </a:lnTo>
                <a:lnTo>
                  <a:pt x="2106" y="1470"/>
                </a:lnTo>
                <a:lnTo>
                  <a:pt x="2106" y="1548"/>
                </a:lnTo>
                <a:lnTo>
                  <a:pt x="2163" y="1548"/>
                </a:lnTo>
                <a:lnTo>
                  <a:pt x="2163" y="1643"/>
                </a:lnTo>
                <a:lnTo>
                  <a:pt x="2220" y="1643"/>
                </a:lnTo>
                <a:lnTo>
                  <a:pt x="2220" y="1700"/>
                </a:lnTo>
                <a:lnTo>
                  <a:pt x="2276" y="1700"/>
                </a:lnTo>
                <a:lnTo>
                  <a:pt x="2276" y="1784"/>
                </a:lnTo>
                <a:lnTo>
                  <a:pt x="2334" y="1784"/>
                </a:lnTo>
                <a:lnTo>
                  <a:pt x="2334" y="1865"/>
                </a:lnTo>
                <a:lnTo>
                  <a:pt x="2390" y="1865"/>
                </a:lnTo>
                <a:lnTo>
                  <a:pt x="2390" y="1913"/>
                </a:lnTo>
                <a:lnTo>
                  <a:pt x="2447" y="1913"/>
                </a:lnTo>
                <a:lnTo>
                  <a:pt x="2447" y="1843"/>
                </a:lnTo>
                <a:lnTo>
                  <a:pt x="2504" y="1843"/>
                </a:lnTo>
                <a:lnTo>
                  <a:pt x="2504" y="2061"/>
                </a:lnTo>
                <a:lnTo>
                  <a:pt x="2561" y="2061"/>
                </a:lnTo>
                <a:lnTo>
                  <a:pt x="2561" y="2027"/>
                </a:lnTo>
                <a:lnTo>
                  <a:pt x="2618" y="2027"/>
                </a:lnTo>
                <a:lnTo>
                  <a:pt x="2618" y="2139"/>
                </a:lnTo>
                <a:lnTo>
                  <a:pt x="2675" y="2139"/>
                </a:lnTo>
                <a:lnTo>
                  <a:pt x="2675" y="1995"/>
                </a:lnTo>
                <a:lnTo>
                  <a:pt x="2732" y="1995"/>
                </a:lnTo>
                <a:lnTo>
                  <a:pt x="2732" y="2234"/>
                </a:lnTo>
                <a:lnTo>
                  <a:pt x="2789" y="2234"/>
                </a:lnTo>
                <a:lnTo>
                  <a:pt x="2845" y="2234"/>
                </a:lnTo>
                <a:lnTo>
                  <a:pt x="2845" y="2061"/>
                </a:lnTo>
                <a:lnTo>
                  <a:pt x="2903" y="2061"/>
                </a:lnTo>
                <a:lnTo>
                  <a:pt x="2903" y="2357"/>
                </a:lnTo>
                <a:lnTo>
                  <a:pt x="2959" y="2357"/>
                </a:lnTo>
                <a:lnTo>
                  <a:pt x="2959" y="2184"/>
                </a:lnTo>
                <a:lnTo>
                  <a:pt x="3016" y="2184"/>
                </a:lnTo>
                <a:lnTo>
                  <a:pt x="3016" y="2234"/>
                </a:lnTo>
                <a:lnTo>
                  <a:pt x="3073" y="2234"/>
                </a:lnTo>
                <a:lnTo>
                  <a:pt x="3073" y="2530"/>
                </a:lnTo>
                <a:lnTo>
                  <a:pt x="3130" y="2530"/>
                </a:lnTo>
                <a:lnTo>
                  <a:pt x="3130" y="2652"/>
                </a:lnTo>
                <a:lnTo>
                  <a:pt x="3187" y="2652"/>
                </a:lnTo>
                <a:lnTo>
                  <a:pt x="3187" y="2825"/>
                </a:lnTo>
                <a:lnTo>
                  <a:pt x="3244" y="2825"/>
                </a:lnTo>
                <a:lnTo>
                  <a:pt x="3244" y="2434"/>
                </a:lnTo>
                <a:lnTo>
                  <a:pt x="3301" y="2434"/>
                </a:lnTo>
                <a:lnTo>
                  <a:pt x="3301" y="3121"/>
                </a:lnTo>
                <a:lnTo>
                  <a:pt x="3358" y="3121"/>
                </a:lnTo>
                <a:lnTo>
                  <a:pt x="3358" y="2434"/>
                </a:lnTo>
                <a:lnTo>
                  <a:pt x="3414" y="243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6" name="Freeform 200"/>
          <p:cNvSpPr/>
          <p:nvPr/>
        </p:nvSpPr>
        <p:spPr>
          <a:xfrm>
            <a:off x="686520" y="5054040"/>
            <a:ext cx="1188720" cy="1117800"/>
          </a:xfrm>
          <a:custGeom>
            <a:avLst/>
            <a:gdLst/>
            <a:ahLst/>
            <a:rect l="0" t="0" r="r" b="b"/>
            <a:pathLst>
              <a:path w="3302" h="3105">
                <a:moveTo>
                  <a:pt x="0" y="2513"/>
                </a:moveTo>
                <a:lnTo>
                  <a:pt x="57" y="2513"/>
                </a:lnTo>
                <a:lnTo>
                  <a:pt x="57" y="1805"/>
                </a:lnTo>
                <a:lnTo>
                  <a:pt x="114" y="1805"/>
                </a:lnTo>
                <a:lnTo>
                  <a:pt x="114" y="1520"/>
                </a:lnTo>
                <a:lnTo>
                  <a:pt x="171" y="1520"/>
                </a:lnTo>
                <a:lnTo>
                  <a:pt x="171" y="1166"/>
                </a:lnTo>
                <a:lnTo>
                  <a:pt x="228" y="1166"/>
                </a:lnTo>
                <a:lnTo>
                  <a:pt x="228" y="795"/>
                </a:lnTo>
                <a:lnTo>
                  <a:pt x="285" y="795"/>
                </a:lnTo>
                <a:lnTo>
                  <a:pt x="285" y="492"/>
                </a:lnTo>
                <a:lnTo>
                  <a:pt x="341" y="492"/>
                </a:lnTo>
                <a:lnTo>
                  <a:pt x="341" y="224"/>
                </a:lnTo>
                <a:lnTo>
                  <a:pt x="399" y="224"/>
                </a:lnTo>
                <a:lnTo>
                  <a:pt x="399" y="62"/>
                </a:lnTo>
                <a:lnTo>
                  <a:pt x="455" y="62"/>
                </a:lnTo>
                <a:lnTo>
                  <a:pt x="455" y="0"/>
                </a:lnTo>
                <a:lnTo>
                  <a:pt x="512" y="0"/>
                </a:lnTo>
                <a:lnTo>
                  <a:pt x="512" y="55"/>
                </a:lnTo>
                <a:lnTo>
                  <a:pt x="569" y="55"/>
                </a:lnTo>
                <a:lnTo>
                  <a:pt x="569" y="198"/>
                </a:lnTo>
                <a:lnTo>
                  <a:pt x="626" y="198"/>
                </a:lnTo>
                <a:lnTo>
                  <a:pt x="626" y="422"/>
                </a:lnTo>
                <a:lnTo>
                  <a:pt x="683" y="422"/>
                </a:lnTo>
                <a:lnTo>
                  <a:pt x="683" y="653"/>
                </a:lnTo>
                <a:lnTo>
                  <a:pt x="740" y="653"/>
                </a:lnTo>
                <a:lnTo>
                  <a:pt x="740" y="865"/>
                </a:lnTo>
                <a:lnTo>
                  <a:pt x="797" y="865"/>
                </a:lnTo>
                <a:lnTo>
                  <a:pt x="797" y="958"/>
                </a:lnTo>
                <a:lnTo>
                  <a:pt x="854" y="958"/>
                </a:lnTo>
                <a:lnTo>
                  <a:pt x="854" y="1088"/>
                </a:lnTo>
                <a:lnTo>
                  <a:pt x="911" y="1088"/>
                </a:lnTo>
                <a:lnTo>
                  <a:pt x="911" y="1131"/>
                </a:lnTo>
                <a:lnTo>
                  <a:pt x="968" y="1131"/>
                </a:lnTo>
                <a:lnTo>
                  <a:pt x="968" y="1209"/>
                </a:lnTo>
                <a:lnTo>
                  <a:pt x="1025" y="1209"/>
                </a:lnTo>
                <a:lnTo>
                  <a:pt x="1025" y="1031"/>
                </a:lnTo>
                <a:lnTo>
                  <a:pt x="1082" y="1031"/>
                </a:lnTo>
                <a:lnTo>
                  <a:pt x="1082" y="1076"/>
                </a:lnTo>
                <a:lnTo>
                  <a:pt x="1138" y="1076"/>
                </a:lnTo>
                <a:lnTo>
                  <a:pt x="1138" y="1031"/>
                </a:lnTo>
                <a:lnTo>
                  <a:pt x="1196" y="1031"/>
                </a:lnTo>
                <a:lnTo>
                  <a:pt x="1196" y="1080"/>
                </a:lnTo>
                <a:lnTo>
                  <a:pt x="1252" y="1080"/>
                </a:lnTo>
                <a:lnTo>
                  <a:pt x="1252" y="1111"/>
                </a:lnTo>
                <a:lnTo>
                  <a:pt x="1309" y="1111"/>
                </a:lnTo>
                <a:lnTo>
                  <a:pt x="1309" y="1015"/>
                </a:lnTo>
                <a:lnTo>
                  <a:pt x="1366" y="1015"/>
                </a:lnTo>
                <a:lnTo>
                  <a:pt x="1366" y="1018"/>
                </a:lnTo>
                <a:lnTo>
                  <a:pt x="1423" y="1018"/>
                </a:lnTo>
                <a:lnTo>
                  <a:pt x="1423" y="1107"/>
                </a:lnTo>
                <a:lnTo>
                  <a:pt x="1480" y="1107"/>
                </a:lnTo>
                <a:lnTo>
                  <a:pt x="1480" y="1190"/>
                </a:lnTo>
                <a:lnTo>
                  <a:pt x="1537" y="1190"/>
                </a:lnTo>
                <a:lnTo>
                  <a:pt x="1537" y="1144"/>
                </a:lnTo>
                <a:lnTo>
                  <a:pt x="1594" y="1144"/>
                </a:lnTo>
                <a:lnTo>
                  <a:pt x="1594" y="1135"/>
                </a:lnTo>
                <a:lnTo>
                  <a:pt x="1651" y="1135"/>
                </a:lnTo>
                <a:lnTo>
                  <a:pt x="1651" y="1224"/>
                </a:lnTo>
                <a:lnTo>
                  <a:pt x="1707" y="1224"/>
                </a:lnTo>
                <a:lnTo>
                  <a:pt x="1707" y="1337"/>
                </a:lnTo>
                <a:lnTo>
                  <a:pt x="1765" y="1337"/>
                </a:lnTo>
                <a:lnTo>
                  <a:pt x="1765" y="1387"/>
                </a:lnTo>
                <a:lnTo>
                  <a:pt x="1821" y="1387"/>
                </a:lnTo>
                <a:lnTo>
                  <a:pt x="1821" y="1298"/>
                </a:lnTo>
                <a:lnTo>
                  <a:pt x="1878" y="1298"/>
                </a:lnTo>
                <a:lnTo>
                  <a:pt x="1878" y="1311"/>
                </a:lnTo>
                <a:lnTo>
                  <a:pt x="1935" y="1311"/>
                </a:lnTo>
                <a:lnTo>
                  <a:pt x="1935" y="1575"/>
                </a:lnTo>
                <a:lnTo>
                  <a:pt x="1992" y="1575"/>
                </a:lnTo>
                <a:lnTo>
                  <a:pt x="1992" y="1564"/>
                </a:lnTo>
                <a:lnTo>
                  <a:pt x="2049" y="1564"/>
                </a:lnTo>
                <a:lnTo>
                  <a:pt x="2049" y="1653"/>
                </a:lnTo>
                <a:lnTo>
                  <a:pt x="2106" y="1653"/>
                </a:lnTo>
                <a:lnTo>
                  <a:pt x="2106" y="1553"/>
                </a:lnTo>
                <a:lnTo>
                  <a:pt x="2163" y="1553"/>
                </a:lnTo>
                <a:lnTo>
                  <a:pt x="2163" y="1668"/>
                </a:lnTo>
                <a:lnTo>
                  <a:pt x="2220" y="1668"/>
                </a:lnTo>
                <a:lnTo>
                  <a:pt x="2277" y="1668"/>
                </a:lnTo>
                <a:lnTo>
                  <a:pt x="2277" y="1748"/>
                </a:lnTo>
                <a:lnTo>
                  <a:pt x="2334" y="1748"/>
                </a:lnTo>
                <a:lnTo>
                  <a:pt x="2334" y="2044"/>
                </a:lnTo>
                <a:lnTo>
                  <a:pt x="2390" y="2044"/>
                </a:lnTo>
                <a:lnTo>
                  <a:pt x="2390" y="2122"/>
                </a:lnTo>
                <a:lnTo>
                  <a:pt x="2447" y="2122"/>
                </a:lnTo>
                <a:lnTo>
                  <a:pt x="2447" y="1949"/>
                </a:lnTo>
                <a:lnTo>
                  <a:pt x="2504" y="1949"/>
                </a:lnTo>
                <a:lnTo>
                  <a:pt x="2504" y="2044"/>
                </a:lnTo>
                <a:lnTo>
                  <a:pt x="2561" y="2044"/>
                </a:lnTo>
                <a:lnTo>
                  <a:pt x="2561" y="2081"/>
                </a:lnTo>
                <a:lnTo>
                  <a:pt x="2618" y="2081"/>
                </a:lnTo>
                <a:lnTo>
                  <a:pt x="2618" y="2217"/>
                </a:lnTo>
                <a:lnTo>
                  <a:pt x="2675" y="2217"/>
                </a:lnTo>
                <a:lnTo>
                  <a:pt x="2675" y="2418"/>
                </a:lnTo>
                <a:lnTo>
                  <a:pt x="2732" y="2418"/>
                </a:lnTo>
                <a:lnTo>
                  <a:pt x="2732" y="2122"/>
                </a:lnTo>
                <a:lnTo>
                  <a:pt x="2789" y="2122"/>
                </a:lnTo>
                <a:lnTo>
                  <a:pt x="2789" y="2274"/>
                </a:lnTo>
                <a:lnTo>
                  <a:pt x="2846" y="2274"/>
                </a:lnTo>
                <a:lnTo>
                  <a:pt x="2846" y="2217"/>
                </a:lnTo>
                <a:lnTo>
                  <a:pt x="2903" y="2217"/>
                </a:lnTo>
                <a:lnTo>
                  <a:pt x="2903" y="2636"/>
                </a:lnTo>
                <a:lnTo>
                  <a:pt x="2959" y="2636"/>
                </a:lnTo>
                <a:lnTo>
                  <a:pt x="2959" y="2418"/>
                </a:lnTo>
                <a:lnTo>
                  <a:pt x="3016" y="2418"/>
                </a:lnTo>
                <a:lnTo>
                  <a:pt x="3016" y="2513"/>
                </a:lnTo>
                <a:lnTo>
                  <a:pt x="3073" y="2513"/>
                </a:lnTo>
                <a:lnTo>
                  <a:pt x="3073" y="2636"/>
                </a:lnTo>
                <a:lnTo>
                  <a:pt x="3130" y="2636"/>
                </a:lnTo>
                <a:lnTo>
                  <a:pt x="3130" y="3104"/>
                </a:lnTo>
                <a:lnTo>
                  <a:pt x="3187" y="3104"/>
                </a:lnTo>
                <a:lnTo>
                  <a:pt x="3187" y="2809"/>
                </a:lnTo>
                <a:lnTo>
                  <a:pt x="3244" y="2809"/>
                </a:lnTo>
                <a:lnTo>
                  <a:pt x="3244" y="3104"/>
                </a:lnTo>
                <a:lnTo>
                  <a:pt x="3301" y="310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7" name="Freeform 201"/>
          <p:cNvSpPr/>
          <p:nvPr/>
        </p:nvSpPr>
        <p:spPr>
          <a:xfrm>
            <a:off x="666000" y="5048280"/>
            <a:ext cx="1229400" cy="1123920"/>
          </a:xfrm>
          <a:custGeom>
            <a:avLst/>
            <a:gdLst/>
            <a:ahLst/>
            <a:rect l="0" t="0" r="r" b="b"/>
            <a:pathLst>
              <a:path w="3415" h="3122">
                <a:moveTo>
                  <a:pt x="0" y="2652"/>
                </a:moveTo>
                <a:lnTo>
                  <a:pt x="57" y="2652"/>
                </a:lnTo>
                <a:lnTo>
                  <a:pt x="57" y="2434"/>
                </a:lnTo>
                <a:lnTo>
                  <a:pt x="114" y="2434"/>
                </a:lnTo>
                <a:lnTo>
                  <a:pt x="114" y="1995"/>
                </a:lnTo>
                <a:lnTo>
                  <a:pt x="171" y="1995"/>
                </a:lnTo>
                <a:lnTo>
                  <a:pt x="171" y="1487"/>
                </a:lnTo>
                <a:lnTo>
                  <a:pt x="228" y="1487"/>
                </a:lnTo>
                <a:lnTo>
                  <a:pt x="228" y="1201"/>
                </a:lnTo>
                <a:lnTo>
                  <a:pt x="285" y="1201"/>
                </a:lnTo>
                <a:lnTo>
                  <a:pt x="285" y="789"/>
                </a:lnTo>
                <a:lnTo>
                  <a:pt x="341" y="789"/>
                </a:lnTo>
                <a:lnTo>
                  <a:pt x="341" y="511"/>
                </a:lnTo>
                <a:lnTo>
                  <a:pt x="398" y="511"/>
                </a:lnTo>
                <a:lnTo>
                  <a:pt x="398" y="260"/>
                </a:lnTo>
                <a:lnTo>
                  <a:pt x="455" y="260"/>
                </a:lnTo>
                <a:lnTo>
                  <a:pt x="455" y="62"/>
                </a:lnTo>
                <a:lnTo>
                  <a:pt x="512" y="62"/>
                </a:lnTo>
                <a:lnTo>
                  <a:pt x="512" y="0"/>
                </a:lnTo>
                <a:lnTo>
                  <a:pt x="569" y="0"/>
                </a:lnTo>
                <a:lnTo>
                  <a:pt x="569" y="48"/>
                </a:lnTo>
                <a:lnTo>
                  <a:pt x="626" y="48"/>
                </a:lnTo>
                <a:lnTo>
                  <a:pt x="626" y="234"/>
                </a:lnTo>
                <a:lnTo>
                  <a:pt x="683" y="234"/>
                </a:lnTo>
                <a:lnTo>
                  <a:pt x="683" y="416"/>
                </a:lnTo>
                <a:lnTo>
                  <a:pt x="740" y="416"/>
                </a:lnTo>
                <a:lnTo>
                  <a:pt x="740" y="641"/>
                </a:lnTo>
                <a:lnTo>
                  <a:pt x="797" y="641"/>
                </a:lnTo>
                <a:lnTo>
                  <a:pt x="797" y="864"/>
                </a:lnTo>
                <a:lnTo>
                  <a:pt x="854" y="864"/>
                </a:lnTo>
                <a:lnTo>
                  <a:pt x="854" y="1100"/>
                </a:lnTo>
                <a:lnTo>
                  <a:pt x="911" y="1100"/>
                </a:lnTo>
                <a:lnTo>
                  <a:pt x="911" y="1041"/>
                </a:lnTo>
                <a:lnTo>
                  <a:pt x="968" y="1041"/>
                </a:lnTo>
                <a:lnTo>
                  <a:pt x="968" y="1139"/>
                </a:lnTo>
                <a:lnTo>
                  <a:pt x="1025" y="1139"/>
                </a:lnTo>
                <a:lnTo>
                  <a:pt x="1025" y="1057"/>
                </a:lnTo>
                <a:lnTo>
                  <a:pt x="1082" y="1057"/>
                </a:lnTo>
                <a:lnTo>
                  <a:pt x="1082" y="1147"/>
                </a:lnTo>
                <a:lnTo>
                  <a:pt x="1138" y="1147"/>
                </a:lnTo>
                <a:lnTo>
                  <a:pt x="1138" y="1057"/>
                </a:lnTo>
                <a:lnTo>
                  <a:pt x="1195" y="1057"/>
                </a:lnTo>
                <a:lnTo>
                  <a:pt x="1195" y="1093"/>
                </a:lnTo>
                <a:lnTo>
                  <a:pt x="1252" y="1093"/>
                </a:lnTo>
                <a:lnTo>
                  <a:pt x="1252" y="1016"/>
                </a:lnTo>
                <a:lnTo>
                  <a:pt x="1309" y="1016"/>
                </a:lnTo>
                <a:lnTo>
                  <a:pt x="1309" y="1068"/>
                </a:lnTo>
                <a:lnTo>
                  <a:pt x="1366" y="1068"/>
                </a:lnTo>
                <a:lnTo>
                  <a:pt x="1366" y="1096"/>
                </a:lnTo>
                <a:lnTo>
                  <a:pt x="1423" y="1096"/>
                </a:lnTo>
                <a:lnTo>
                  <a:pt x="1423" y="1147"/>
                </a:lnTo>
                <a:lnTo>
                  <a:pt x="1480" y="1147"/>
                </a:lnTo>
                <a:lnTo>
                  <a:pt x="1480" y="1093"/>
                </a:lnTo>
                <a:lnTo>
                  <a:pt x="1537" y="1093"/>
                </a:lnTo>
                <a:lnTo>
                  <a:pt x="1537" y="1152"/>
                </a:lnTo>
                <a:lnTo>
                  <a:pt x="1594" y="1152"/>
                </a:lnTo>
                <a:lnTo>
                  <a:pt x="1594" y="1196"/>
                </a:lnTo>
                <a:lnTo>
                  <a:pt x="1651" y="1196"/>
                </a:lnTo>
                <a:lnTo>
                  <a:pt x="1651" y="1285"/>
                </a:lnTo>
                <a:lnTo>
                  <a:pt x="1707" y="1285"/>
                </a:lnTo>
                <a:lnTo>
                  <a:pt x="1707" y="1353"/>
                </a:lnTo>
                <a:lnTo>
                  <a:pt x="1764" y="1353"/>
                </a:lnTo>
                <a:lnTo>
                  <a:pt x="1764" y="1285"/>
                </a:lnTo>
                <a:lnTo>
                  <a:pt x="1821" y="1285"/>
                </a:lnTo>
                <a:lnTo>
                  <a:pt x="1821" y="1469"/>
                </a:lnTo>
                <a:lnTo>
                  <a:pt x="1878" y="1469"/>
                </a:lnTo>
                <a:lnTo>
                  <a:pt x="1878" y="1452"/>
                </a:lnTo>
                <a:lnTo>
                  <a:pt x="1935" y="1452"/>
                </a:lnTo>
                <a:lnTo>
                  <a:pt x="1935" y="1516"/>
                </a:lnTo>
                <a:lnTo>
                  <a:pt x="1992" y="1516"/>
                </a:lnTo>
                <a:lnTo>
                  <a:pt x="1992" y="1526"/>
                </a:lnTo>
                <a:lnTo>
                  <a:pt x="2049" y="1526"/>
                </a:lnTo>
                <a:lnTo>
                  <a:pt x="2049" y="1592"/>
                </a:lnTo>
                <a:lnTo>
                  <a:pt x="2106" y="1592"/>
                </a:lnTo>
                <a:lnTo>
                  <a:pt x="2106" y="1616"/>
                </a:lnTo>
                <a:lnTo>
                  <a:pt x="2163" y="1616"/>
                </a:lnTo>
                <a:lnTo>
                  <a:pt x="2163" y="1670"/>
                </a:lnTo>
                <a:lnTo>
                  <a:pt x="2220" y="1670"/>
                </a:lnTo>
                <a:lnTo>
                  <a:pt x="2220" y="1864"/>
                </a:lnTo>
                <a:lnTo>
                  <a:pt x="2276" y="1864"/>
                </a:lnTo>
                <a:lnTo>
                  <a:pt x="2276" y="1843"/>
                </a:lnTo>
                <a:lnTo>
                  <a:pt x="2334" y="1843"/>
                </a:lnTo>
                <a:lnTo>
                  <a:pt x="2334" y="2138"/>
                </a:lnTo>
                <a:lnTo>
                  <a:pt x="2390" y="2138"/>
                </a:lnTo>
                <a:lnTo>
                  <a:pt x="2390" y="1995"/>
                </a:lnTo>
                <a:lnTo>
                  <a:pt x="2447" y="1995"/>
                </a:lnTo>
                <a:lnTo>
                  <a:pt x="2447" y="2138"/>
                </a:lnTo>
                <a:lnTo>
                  <a:pt x="2504" y="2138"/>
                </a:lnTo>
                <a:lnTo>
                  <a:pt x="2504" y="2098"/>
                </a:lnTo>
                <a:lnTo>
                  <a:pt x="2561" y="2098"/>
                </a:lnTo>
                <a:lnTo>
                  <a:pt x="2561" y="2138"/>
                </a:lnTo>
                <a:lnTo>
                  <a:pt x="2618" y="2138"/>
                </a:lnTo>
                <a:lnTo>
                  <a:pt x="2618" y="2529"/>
                </a:lnTo>
                <a:lnTo>
                  <a:pt x="2675" y="2529"/>
                </a:lnTo>
                <a:lnTo>
                  <a:pt x="2675" y="2098"/>
                </a:lnTo>
                <a:lnTo>
                  <a:pt x="2732" y="2098"/>
                </a:lnTo>
                <a:lnTo>
                  <a:pt x="2732" y="2356"/>
                </a:lnTo>
                <a:lnTo>
                  <a:pt x="2789" y="2356"/>
                </a:lnTo>
                <a:lnTo>
                  <a:pt x="2789" y="2434"/>
                </a:lnTo>
                <a:lnTo>
                  <a:pt x="2845" y="2434"/>
                </a:lnTo>
                <a:lnTo>
                  <a:pt x="2845" y="2529"/>
                </a:lnTo>
                <a:lnTo>
                  <a:pt x="2903" y="2529"/>
                </a:lnTo>
                <a:lnTo>
                  <a:pt x="2903" y="2825"/>
                </a:lnTo>
                <a:lnTo>
                  <a:pt x="2959" y="2825"/>
                </a:lnTo>
                <a:lnTo>
                  <a:pt x="2959" y="2652"/>
                </a:lnTo>
                <a:lnTo>
                  <a:pt x="3016" y="2652"/>
                </a:lnTo>
                <a:lnTo>
                  <a:pt x="3016" y="2529"/>
                </a:lnTo>
                <a:lnTo>
                  <a:pt x="3073" y="2529"/>
                </a:lnTo>
                <a:lnTo>
                  <a:pt x="3073" y="3121"/>
                </a:lnTo>
                <a:lnTo>
                  <a:pt x="3130" y="3121"/>
                </a:lnTo>
                <a:lnTo>
                  <a:pt x="3187" y="3121"/>
                </a:lnTo>
                <a:lnTo>
                  <a:pt x="3187" y="2825"/>
                </a:lnTo>
                <a:lnTo>
                  <a:pt x="3244" y="2825"/>
                </a:lnTo>
                <a:lnTo>
                  <a:pt x="3244" y="3121"/>
                </a:lnTo>
                <a:lnTo>
                  <a:pt x="3301" y="3121"/>
                </a:lnTo>
                <a:lnTo>
                  <a:pt x="3358" y="3121"/>
                </a:lnTo>
                <a:lnTo>
                  <a:pt x="3414" y="312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8" name="Freeform 202"/>
          <p:cNvSpPr/>
          <p:nvPr/>
        </p:nvSpPr>
        <p:spPr>
          <a:xfrm>
            <a:off x="666000" y="5055480"/>
            <a:ext cx="1229400" cy="1116360"/>
          </a:xfrm>
          <a:custGeom>
            <a:avLst/>
            <a:gdLst/>
            <a:ahLst/>
            <a:rect l="0" t="0" r="r" b="b"/>
            <a:pathLst>
              <a:path w="3415" h="3101">
                <a:moveTo>
                  <a:pt x="0" y="3100"/>
                </a:moveTo>
                <a:lnTo>
                  <a:pt x="57" y="3100"/>
                </a:lnTo>
                <a:lnTo>
                  <a:pt x="57" y="2270"/>
                </a:lnTo>
                <a:lnTo>
                  <a:pt x="114" y="2270"/>
                </a:lnTo>
                <a:lnTo>
                  <a:pt x="114" y="1801"/>
                </a:lnTo>
                <a:lnTo>
                  <a:pt x="171" y="1801"/>
                </a:lnTo>
                <a:lnTo>
                  <a:pt x="171" y="1571"/>
                </a:lnTo>
                <a:lnTo>
                  <a:pt x="228" y="1571"/>
                </a:lnTo>
                <a:lnTo>
                  <a:pt x="228" y="1215"/>
                </a:lnTo>
                <a:lnTo>
                  <a:pt x="285" y="1215"/>
                </a:lnTo>
                <a:lnTo>
                  <a:pt x="285" y="748"/>
                </a:lnTo>
                <a:lnTo>
                  <a:pt x="341" y="748"/>
                </a:lnTo>
                <a:lnTo>
                  <a:pt x="341" y="491"/>
                </a:lnTo>
                <a:lnTo>
                  <a:pt x="398" y="491"/>
                </a:lnTo>
                <a:lnTo>
                  <a:pt x="398" y="218"/>
                </a:lnTo>
                <a:lnTo>
                  <a:pt x="455" y="218"/>
                </a:lnTo>
                <a:lnTo>
                  <a:pt x="455" y="41"/>
                </a:lnTo>
                <a:lnTo>
                  <a:pt x="512" y="41"/>
                </a:lnTo>
                <a:lnTo>
                  <a:pt x="512" y="0"/>
                </a:lnTo>
                <a:lnTo>
                  <a:pt x="569" y="0"/>
                </a:lnTo>
                <a:lnTo>
                  <a:pt x="569" y="40"/>
                </a:lnTo>
                <a:lnTo>
                  <a:pt x="626" y="40"/>
                </a:lnTo>
                <a:lnTo>
                  <a:pt x="626" y="186"/>
                </a:lnTo>
                <a:lnTo>
                  <a:pt x="683" y="186"/>
                </a:lnTo>
                <a:lnTo>
                  <a:pt x="683" y="420"/>
                </a:lnTo>
                <a:lnTo>
                  <a:pt x="740" y="420"/>
                </a:lnTo>
                <a:lnTo>
                  <a:pt x="740" y="651"/>
                </a:lnTo>
                <a:lnTo>
                  <a:pt x="797" y="651"/>
                </a:lnTo>
                <a:lnTo>
                  <a:pt x="797" y="894"/>
                </a:lnTo>
                <a:lnTo>
                  <a:pt x="854" y="894"/>
                </a:lnTo>
                <a:lnTo>
                  <a:pt x="854" y="1047"/>
                </a:lnTo>
                <a:lnTo>
                  <a:pt x="911" y="1047"/>
                </a:lnTo>
                <a:lnTo>
                  <a:pt x="911" y="1166"/>
                </a:lnTo>
                <a:lnTo>
                  <a:pt x="968" y="1166"/>
                </a:lnTo>
                <a:lnTo>
                  <a:pt x="968" y="1099"/>
                </a:lnTo>
                <a:lnTo>
                  <a:pt x="1025" y="1099"/>
                </a:lnTo>
                <a:lnTo>
                  <a:pt x="1025" y="1115"/>
                </a:lnTo>
                <a:lnTo>
                  <a:pt x="1082" y="1115"/>
                </a:lnTo>
                <a:lnTo>
                  <a:pt x="1082" y="1107"/>
                </a:lnTo>
                <a:lnTo>
                  <a:pt x="1138" y="1107"/>
                </a:lnTo>
                <a:lnTo>
                  <a:pt x="1138" y="1076"/>
                </a:lnTo>
                <a:lnTo>
                  <a:pt x="1195" y="1076"/>
                </a:lnTo>
                <a:lnTo>
                  <a:pt x="1195" y="1087"/>
                </a:lnTo>
                <a:lnTo>
                  <a:pt x="1252" y="1087"/>
                </a:lnTo>
                <a:lnTo>
                  <a:pt x="1252" y="1072"/>
                </a:lnTo>
                <a:lnTo>
                  <a:pt x="1309" y="1072"/>
                </a:lnTo>
                <a:lnTo>
                  <a:pt x="1309" y="1136"/>
                </a:lnTo>
                <a:lnTo>
                  <a:pt x="1366" y="1136"/>
                </a:lnTo>
                <a:lnTo>
                  <a:pt x="1366" y="986"/>
                </a:lnTo>
                <a:lnTo>
                  <a:pt x="1423" y="986"/>
                </a:lnTo>
                <a:lnTo>
                  <a:pt x="1423" y="1123"/>
                </a:lnTo>
                <a:lnTo>
                  <a:pt x="1480" y="1123"/>
                </a:lnTo>
                <a:lnTo>
                  <a:pt x="1480" y="1103"/>
                </a:lnTo>
                <a:lnTo>
                  <a:pt x="1537" y="1103"/>
                </a:lnTo>
                <a:lnTo>
                  <a:pt x="1537" y="1091"/>
                </a:lnTo>
                <a:lnTo>
                  <a:pt x="1594" y="1091"/>
                </a:lnTo>
                <a:lnTo>
                  <a:pt x="1594" y="1107"/>
                </a:lnTo>
                <a:lnTo>
                  <a:pt x="1651" y="1107"/>
                </a:lnTo>
                <a:lnTo>
                  <a:pt x="1651" y="1225"/>
                </a:lnTo>
                <a:lnTo>
                  <a:pt x="1707" y="1225"/>
                </a:lnTo>
                <a:lnTo>
                  <a:pt x="1764" y="1225"/>
                </a:lnTo>
                <a:lnTo>
                  <a:pt x="1764" y="1215"/>
                </a:lnTo>
                <a:lnTo>
                  <a:pt x="1821" y="1215"/>
                </a:lnTo>
                <a:lnTo>
                  <a:pt x="1821" y="1361"/>
                </a:lnTo>
                <a:lnTo>
                  <a:pt x="1878" y="1361"/>
                </a:lnTo>
                <a:lnTo>
                  <a:pt x="1878" y="1458"/>
                </a:lnTo>
                <a:lnTo>
                  <a:pt x="1935" y="1458"/>
                </a:lnTo>
                <a:lnTo>
                  <a:pt x="1935" y="1346"/>
                </a:lnTo>
                <a:lnTo>
                  <a:pt x="1992" y="1346"/>
                </a:lnTo>
                <a:lnTo>
                  <a:pt x="1992" y="1423"/>
                </a:lnTo>
                <a:lnTo>
                  <a:pt x="2049" y="1423"/>
                </a:lnTo>
                <a:lnTo>
                  <a:pt x="2049" y="1496"/>
                </a:lnTo>
                <a:lnTo>
                  <a:pt x="2106" y="1496"/>
                </a:lnTo>
                <a:lnTo>
                  <a:pt x="2106" y="1583"/>
                </a:lnTo>
                <a:lnTo>
                  <a:pt x="2163" y="1583"/>
                </a:lnTo>
                <a:lnTo>
                  <a:pt x="2163" y="1679"/>
                </a:lnTo>
                <a:lnTo>
                  <a:pt x="2220" y="1679"/>
                </a:lnTo>
                <a:lnTo>
                  <a:pt x="2220" y="1801"/>
                </a:lnTo>
                <a:lnTo>
                  <a:pt x="2276" y="1801"/>
                </a:lnTo>
                <a:lnTo>
                  <a:pt x="2276" y="1664"/>
                </a:lnTo>
                <a:lnTo>
                  <a:pt x="2334" y="1664"/>
                </a:lnTo>
                <a:lnTo>
                  <a:pt x="2334" y="1727"/>
                </a:lnTo>
                <a:lnTo>
                  <a:pt x="2390" y="1727"/>
                </a:lnTo>
                <a:lnTo>
                  <a:pt x="2390" y="1892"/>
                </a:lnTo>
                <a:lnTo>
                  <a:pt x="2447" y="1892"/>
                </a:lnTo>
                <a:lnTo>
                  <a:pt x="2447" y="1867"/>
                </a:lnTo>
                <a:lnTo>
                  <a:pt x="2504" y="1867"/>
                </a:lnTo>
                <a:lnTo>
                  <a:pt x="2504" y="2077"/>
                </a:lnTo>
                <a:lnTo>
                  <a:pt x="2561" y="2077"/>
                </a:lnTo>
                <a:lnTo>
                  <a:pt x="2618" y="2077"/>
                </a:lnTo>
                <a:lnTo>
                  <a:pt x="2618" y="2270"/>
                </a:lnTo>
                <a:lnTo>
                  <a:pt x="2675" y="2270"/>
                </a:lnTo>
                <a:lnTo>
                  <a:pt x="2675" y="2163"/>
                </a:lnTo>
                <a:lnTo>
                  <a:pt x="2732" y="2163"/>
                </a:lnTo>
                <a:lnTo>
                  <a:pt x="2732" y="2270"/>
                </a:lnTo>
                <a:lnTo>
                  <a:pt x="2789" y="2270"/>
                </a:lnTo>
                <a:lnTo>
                  <a:pt x="2789" y="2413"/>
                </a:lnTo>
                <a:lnTo>
                  <a:pt x="2845" y="2413"/>
                </a:lnTo>
                <a:lnTo>
                  <a:pt x="2903" y="2413"/>
                </a:lnTo>
                <a:lnTo>
                  <a:pt x="2903" y="2804"/>
                </a:lnTo>
                <a:lnTo>
                  <a:pt x="2959" y="2804"/>
                </a:lnTo>
                <a:lnTo>
                  <a:pt x="2959" y="2509"/>
                </a:lnTo>
                <a:lnTo>
                  <a:pt x="3016" y="2509"/>
                </a:lnTo>
                <a:lnTo>
                  <a:pt x="3016" y="2336"/>
                </a:lnTo>
                <a:lnTo>
                  <a:pt x="3073" y="2336"/>
                </a:lnTo>
                <a:lnTo>
                  <a:pt x="3073" y="3100"/>
                </a:lnTo>
                <a:lnTo>
                  <a:pt x="3130" y="3100"/>
                </a:lnTo>
                <a:lnTo>
                  <a:pt x="3130" y="2413"/>
                </a:lnTo>
                <a:lnTo>
                  <a:pt x="3187" y="2413"/>
                </a:lnTo>
                <a:moveTo>
                  <a:pt x="3244" y="2804"/>
                </a:moveTo>
                <a:lnTo>
                  <a:pt x="3301" y="2804"/>
                </a:lnTo>
                <a:lnTo>
                  <a:pt x="3358" y="2804"/>
                </a:lnTo>
                <a:lnTo>
                  <a:pt x="3358" y="3100"/>
                </a:lnTo>
                <a:lnTo>
                  <a:pt x="3414" y="3100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299" name="Freeform 203"/>
          <p:cNvSpPr/>
          <p:nvPr/>
        </p:nvSpPr>
        <p:spPr>
          <a:xfrm>
            <a:off x="666000" y="5047560"/>
            <a:ext cx="1209240" cy="1124640"/>
          </a:xfrm>
          <a:custGeom>
            <a:avLst/>
            <a:gdLst/>
            <a:ahLst/>
            <a:rect l="0" t="0" r="r" b="b"/>
            <a:pathLst>
              <a:path w="3359" h="3124">
                <a:moveTo>
                  <a:pt x="0" y="3123"/>
                </a:moveTo>
                <a:lnTo>
                  <a:pt x="57" y="3123"/>
                </a:lnTo>
                <a:lnTo>
                  <a:pt x="57" y="2292"/>
                </a:lnTo>
                <a:lnTo>
                  <a:pt x="114" y="2292"/>
                </a:lnTo>
                <a:lnTo>
                  <a:pt x="171" y="2292"/>
                </a:lnTo>
                <a:lnTo>
                  <a:pt x="171" y="1560"/>
                </a:lnTo>
                <a:lnTo>
                  <a:pt x="228" y="1560"/>
                </a:lnTo>
                <a:lnTo>
                  <a:pt x="228" y="1193"/>
                </a:lnTo>
                <a:lnTo>
                  <a:pt x="285" y="1193"/>
                </a:lnTo>
                <a:lnTo>
                  <a:pt x="285" y="789"/>
                </a:lnTo>
                <a:lnTo>
                  <a:pt x="341" y="789"/>
                </a:lnTo>
                <a:lnTo>
                  <a:pt x="341" y="470"/>
                </a:lnTo>
                <a:lnTo>
                  <a:pt x="398" y="470"/>
                </a:lnTo>
                <a:lnTo>
                  <a:pt x="398" y="218"/>
                </a:lnTo>
                <a:lnTo>
                  <a:pt x="455" y="218"/>
                </a:lnTo>
                <a:lnTo>
                  <a:pt x="455" y="46"/>
                </a:lnTo>
                <a:lnTo>
                  <a:pt x="512" y="46"/>
                </a:lnTo>
                <a:lnTo>
                  <a:pt x="512" y="0"/>
                </a:lnTo>
                <a:lnTo>
                  <a:pt x="569" y="0"/>
                </a:lnTo>
                <a:lnTo>
                  <a:pt x="569" y="68"/>
                </a:lnTo>
                <a:lnTo>
                  <a:pt x="626" y="68"/>
                </a:lnTo>
                <a:lnTo>
                  <a:pt x="626" y="271"/>
                </a:lnTo>
                <a:lnTo>
                  <a:pt x="683" y="271"/>
                </a:lnTo>
                <a:lnTo>
                  <a:pt x="683" y="456"/>
                </a:lnTo>
                <a:lnTo>
                  <a:pt x="740" y="456"/>
                </a:lnTo>
                <a:lnTo>
                  <a:pt x="740" y="696"/>
                </a:lnTo>
                <a:lnTo>
                  <a:pt x="797" y="696"/>
                </a:lnTo>
                <a:lnTo>
                  <a:pt x="797" y="941"/>
                </a:lnTo>
                <a:lnTo>
                  <a:pt x="854" y="941"/>
                </a:lnTo>
                <a:lnTo>
                  <a:pt x="854" y="1020"/>
                </a:lnTo>
                <a:lnTo>
                  <a:pt x="911" y="1020"/>
                </a:lnTo>
                <a:lnTo>
                  <a:pt x="911" y="1133"/>
                </a:lnTo>
                <a:lnTo>
                  <a:pt x="968" y="1133"/>
                </a:lnTo>
                <a:lnTo>
                  <a:pt x="968" y="1080"/>
                </a:lnTo>
                <a:lnTo>
                  <a:pt x="1025" y="1080"/>
                </a:lnTo>
                <a:lnTo>
                  <a:pt x="1025" y="1043"/>
                </a:lnTo>
                <a:lnTo>
                  <a:pt x="1082" y="1043"/>
                </a:lnTo>
                <a:lnTo>
                  <a:pt x="1082" y="1114"/>
                </a:lnTo>
                <a:lnTo>
                  <a:pt x="1138" y="1114"/>
                </a:lnTo>
                <a:lnTo>
                  <a:pt x="1138" y="1084"/>
                </a:lnTo>
                <a:lnTo>
                  <a:pt x="1195" y="1084"/>
                </a:lnTo>
                <a:lnTo>
                  <a:pt x="1195" y="1066"/>
                </a:lnTo>
                <a:lnTo>
                  <a:pt x="1252" y="1066"/>
                </a:lnTo>
                <a:lnTo>
                  <a:pt x="1252" y="1091"/>
                </a:lnTo>
                <a:lnTo>
                  <a:pt x="1309" y="1091"/>
                </a:lnTo>
                <a:lnTo>
                  <a:pt x="1309" y="1039"/>
                </a:lnTo>
                <a:lnTo>
                  <a:pt x="1366" y="1039"/>
                </a:lnTo>
                <a:lnTo>
                  <a:pt x="1366" y="1043"/>
                </a:lnTo>
                <a:lnTo>
                  <a:pt x="1423" y="1043"/>
                </a:lnTo>
                <a:lnTo>
                  <a:pt x="1423" y="1114"/>
                </a:lnTo>
                <a:lnTo>
                  <a:pt x="1480" y="1114"/>
                </a:lnTo>
                <a:lnTo>
                  <a:pt x="1480" y="1080"/>
                </a:lnTo>
                <a:lnTo>
                  <a:pt x="1537" y="1080"/>
                </a:lnTo>
                <a:lnTo>
                  <a:pt x="1537" y="1198"/>
                </a:lnTo>
                <a:lnTo>
                  <a:pt x="1594" y="1198"/>
                </a:lnTo>
                <a:lnTo>
                  <a:pt x="1594" y="1129"/>
                </a:lnTo>
                <a:lnTo>
                  <a:pt x="1651" y="1129"/>
                </a:lnTo>
                <a:lnTo>
                  <a:pt x="1651" y="1248"/>
                </a:lnTo>
                <a:lnTo>
                  <a:pt x="1707" y="1248"/>
                </a:lnTo>
                <a:lnTo>
                  <a:pt x="1707" y="1258"/>
                </a:lnTo>
                <a:lnTo>
                  <a:pt x="1764" y="1258"/>
                </a:lnTo>
                <a:lnTo>
                  <a:pt x="1764" y="1405"/>
                </a:lnTo>
                <a:lnTo>
                  <a:pt x="1821" y="1405"/>
                </a:lnTo>
                <a:lnTo>
                  <a:pt x="1821" y="1413"/>
                </a:lnTo>
                <a:lnTo>
                  <a:pt x="1878" y="1413"/>
                </a:lnTo>
                <a:lnTo>
                  <a:pt x="1878" y="1471"/>
                </a:lnTo>
                <a:lnTo>
                  <a:pt x="1935" y="1471"/>
                </a:lnTo>
                <a:lnTo>
                  <a:pt x="1935" y="1538"/>
                </a:lnTo>
                <a:lnTo>
                  <a:pt x="1992" y="1538"/>
                </a:lnTo>
                <a:lnTo>
                  <a:pt x="1992" y="1594"/>
                </a:lnTo>
                <a:lnTo>
                  <a:pt x="2049" y="1594"/>
                </a:lnTo>
                <a:lnTo>
                  <a:pt x="2049" y="1549"/>
                </a:lnTo>
                <a:lnTo>
                  <a:pt x="2106" y="1549"/>
                </a:lnTo>
                <a:lnTo>
                  <a:pt x="2106" y="1749"/>
                </a:lnTo>
                <a:lnTo>
                  <a:pt x="2163" y="1749"/>
                </a:lnTo>
                <a:lnTo>
                  <a:pt x="2163" y="1671"/>
                </a:lnTo>
                <a:lnTo>
                  <a:pt x="2220" y="1671"/>
                </a:lnTo>
                <a:lnTo>
                  <a:pt x="2220" y="1716"/>
                </a:lnTo>
                <a:lnTo>
                  <a:pt x="2276" y="1716"/>
                </a:lnTo>
                <a:lnTo>
                  <a:pt x="2276" y="1914"/>
                </a:lnTo>
                <a:lnTo>
                  <a:pt x="2334" y="1914"/>
                </a:lnTo>
                <a:lnTo>
                  <a:pt x="2334" y="1939"/>
                </a:lnTo>
                <a:lnTo>
                  <a:pt x="2390" y="1939"/>
                </a:lnTo>
                <a:lnTo>
                  <a:pt x="2390" y="1914"/>
                </a:lnTo>
                <a:lnTo>
                  <a:pt x="2447" y="1914"/>
                </a:lnTo>
                <a:lnTo>
                  <a:pt x="2447" y="2140"/>
                </a:lnTo>
                <a:lnTo>
                  <a:pt x="2504" y="2140"/>
                </a:lnTo>
                <a:lnTo>
                  <a:pt x="2504" y="2358"/>
                </a:lnTo>
                <a:lnTo>
                  <a:pt x="2561" y="2358"/>
                </a:lnTo>
                <a:lnTo>
                  <a:pt x="2561" y="2235"/>
                </a:lnTo>
                <a:lnTo>
                  <a:pt x="2618" y="2235"/>
                </a:lnTo>
                <a:lnTo>
                  <a:pt x="2618" y="2292"/>
                </a:lnTo>
                <a:lnTo>
                  <a:pt x="2675" y="2292"/>
                </a:lnTo>
                <a:lnTo>
                  <a:pt x="2675" y="2436"/>
                </a:lnTo>
                <a:lnTo>
                  <a:pt x="2732" y="2436"/>
                </a:lnTo>
                <a:lnTo>
                  <a:pt x="2789" y="2436"/>
                </a:lnTo>
                <a:lnTo>
                  <a:pt x="2789" y="2292"/>
                </a:lnTo>
                <a:lnTo>
                  <a:pt x="2845" y="2292"/>
                </a:lnTo>
                <a:lnTo>
                  <a:pt x="2845" y="2654"/>
                </a:lnTo>
                <a:lnTo>
                  <a:pt x="2903" y="2654"/>
                </a:lnTo>
                <a:lnTo>
                  <a:pt x="2959" y="2654"/>
                </a:lnTo>
                <a:lnTo>
                  <a:pt x="2959" y="2531"/>
                </a:lnTo>
                <a:lnTo>
                  <a:pt x="3016" y="2531"/>
                </a:lnTo>
                <a:moveTo>
                  <a:pt x="3073" y="2654"/>
                </a:moveTo>
                <a:lnTo>
                  <a:pt x="3130" y="2654"/>
                </a:lnTo>
                <a:lnTo>
                  <a:pt x="3130" y="3123"/>
                </a:lnTo>
                <a:lnTo>
                  <a:pt x="3187" y="3123"/>
                </a:lnTo>
                <a:lnTo>
                  <a:pt x="3187" y="2358"/>
                </a:lnTo>
                <a:lnTo>
                  <a:pt x="3244" y="2358"/>
                </a:lnTo>
                <a:lnTo>
                  <a:pt x="3244" y="3123"/>
                </a:lnTo>
                <a:lnTo>
                  <a:pt x="3301" y="3123"/>
                </a:lnTo>
                <a:lnTo>
                  <a:pt x="3358" y="3123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0" name="Freeform 204"/>
          <p:cNvSpPr/>
          <p:nvPr/>
        </p:nvSpPr>
        <p:spPr>
          <a:xfrm>
            <a:off x="686520" y="5046120"/>
            <a:ext cx="1188720" cy="1126080"/>
          </a:xfrm>
          <a:custGeom>
            <a:avLst/>
            <a:gdLst/>
            <a:ahLst/>
            <a:rect l="0" t="0" r="r" b="b"/>
            <a:pathLst>
              <a:path w="3302" h="3128">
                <a:moveTo>
                  <a:pt x="0" y="2440"/>
                </a:moveTo>
                <a:lnTo>
                  <a:pt x="57" y="2440"/>
                </a:lnTo>
                <a:lnTo>
                  <a:pt x="57" y="2240"/>
                </a:lnTo>
                <a:lnTo>
                  <a:pt x="114" y="2240"/>
                </a:lnTo>
                <a:lnTo>
                  <a:pt x="114" y="1610"/>
                </a:lnTo>
                <a:lnTo>
                  <a:pt x="171" y="1610"/>
                </a:lnTo>
                <a:lnTo>
                  <a:pt x="171" y="1193"/>
                </a:lnTo>
                <a:lnTo>
                  <a:pt x="228" y="1193"/>
                </a:lnTo>
                <a:lnTo>
                  <a:pt x="228" y="810"/>
                </a:lnTo>
                <a:lnTo>
                  <a:pt x="285" y="810"/>
                </a:lnTo>
                <a:lnTo>
                  <a:pt x="285" y="476"/>
                </a:lnTo>
                <a:lnTo>
                  <a:pt x="341" y="476"/>
                </a:lnTo>
                <a:lnTo>
                  <a:pt x="341" y="230"/>
                </a:lnTo>
                <a:lnTo>
                  <a:pt x="399" y="230"/>
                </a:lnTo>
                <a:lnTo>
                  <a:pt x="399" y="66"/>
                </a:lnTo>
                <a:lnTo>
                  <a:pt x="455" y="66"/>
                </a:lnTo>
                <a:lnTo>
                  <a:pt x="455" y="0"/>
                </a:lnTo>
                <a:lnTo>
                  <a:pt x="512" y="0"/>
                </a:lnTo>
                <a:lnTo>
                  <a:pt x="512" y="64"/>
                </a:lnTo>
                <a:lnTo>
                  <a:pt x="569" y="64"/>
                </a:lnTo>
                <a:lnTo>
                  <a:pt x="569" y="236"/>
                </a:lnTo>
                <a:lnTo>
                  <a:pt x="626" y="236"/>
                </a:lnTo>
                <a:lnTo>
                  <a:pt x="626" y="435"/>
                </a:lnTo>
                <a:lnTo>
                  <a:pt x="683" y="435"/>
                </a:lnTo>
                <a:lnTo>
                  <a:pt x="683" y="706"/>
                </a:lnTo>
                <a:lnTo>
                  <a:pt x="740" y="706"/>
                </a:lnTo>
                <a:lnTo>
                  <a:pt x="740" y="904"/>
                </a:lnTo>
                <a:lnTo>
                  <a:pt x="797" y="904"/>
                </a:lnTo>
                <a:lnTo>
                  <a:pt x="797" y="1022"/>
                </a:lnTo>
                <a:lnTo>
                  <a:pt x="854" y="1022"/>
                </a:lnTo>
                <a:lnTo>
                  <a:pt x="854" y="1054"/>
                </a:lnTo>
                <a:lnTo>
                  <a:pt x="911" y="1054"/>
                </a:lnTo>
                <a:lnTo>
                  <a:pt x="911" y="1081"/>
                </a:lnTo>
                <a:lnTo>
                  <a:pt x="968" y="1081"/>
                </a:lnTo>
                <a:lnTo>
                  <a:pt x="968" y="1054"/>
                </a:lnTo>
                <a:lnTo>
                  <a:pt x="1025" y="1054"/>
                </a:lnTo>
                <a:lnTo>
                  <a:pt x="1025" y="1007"/>
                </a:lnTo>
                <a:lnTo>
                  <a:pt x="1082" y="1007"/>
                </a:lnTo>
                <a:lnTo>
                  <a:pt x="1082" y="989"/>
                </a:lnTo>
                <a:lnTo>
                  <a:pt x="1138" y="989"/>
                </a:lnTo>
                <a:lnTo>
                  <a:pt x="1138" y="1041"/>
                </a:lnTo>
                <a:lnTo>
                  <a:pt x="1196" y="1041"/>
                </a:lnTo>
                <a:lnTo>
                  <a:pt x="1196" y="1061"/>
                </a:lnTo>
                <a:lnTo>
                  <a:pt x="1252" y="1061"/>
                </a:lnTo>
                <a:lnTo>
                  <a:pt x="1252" y="1110"/>
                </a:lnTo>
                <a:lnTo>
                  <a:pt x="1309" y="1110"/>
                </a:lnTo>
                <a:lnTo>
                  <a:pt x="1309" y="1122"/>
                </a:lnTo>
                <a:lnTo>
                  <a:pt x="1366" y="1122"/>
                </a:lnTo>
                <a:lnTo>
                  <a:pt x="1366" y="1167"/>
                </a:lnTo>
                <a:lnTo>
                  <a:pt x="1423" y="1167"/>
                </a:lnTo>
                <a:lnTo>
                  <a:pt x="1423" y="1189"/>
                </a:lnTo>
                <a:lnTo>
                  <a:pt x="1480" y="1189"/>
                </a:lnTo>
                <a:lnTo>
                  <a:pt x="1480" y="1158"/>
                </a:lnTo>
                <a:lnTo>
                  <a:pt x="1537" y="1158"/>
                </a:lnTo>
                <a:lnTo>
                  <a:pt x="1537" y="1291"/>
                </a:lnTo>
                <a:lnTo>
                  <a:pt x="1594" y="1291"/>
                </a:lnTo>
                <a:lnTo>
                  <a:pt x="1594" y="1247"/>
                </a:lnTo>
                <a:lnTo>
                  <a:pt x="1651" y="1247"/>
                </a:lnTo>
                <a:lnTo>
                  <a:pt x="1651" y="1297"/>
                </a:lnTo>
                <a:lnTo>
                  <a:pt x="1707" y="1297"/>
                </a:lnTo>
                <a:lnTo>
                  <a:pt x="1707" y="1418"/>
                </a:lnTo>
                <a:lnTo>
                  <a:pt x="1765" y="1418"/>
                </a:lnTo>
                <a:lnTo>
                  <a:pt x="1765" y="1441"/>
                </a:lnTo>
                <a:lnTo>
                  <a:pt x="1821" y="1441"/>
                </a:lnTo>
                <a:lnTo>
                  <a:pt x="1821" y="1533"/>
                </a:lnTo>
                <a:lnTo>
                  <a:pt x="1878" y="1533"/>
                </a:lnTo>
                <a:lnTo>
                  <a:pt x="1878" y="1575"/>
                </a:lnTo>
                <a:lnTo>
                  <a:pt x="1935" y="1575"/>
                </a:lnTo>
                <a:lnTo>
                  <a:pt x="1935" y="1649"/>
                </a:lnTo>
                <a:lnTo>
                  <a:pt x="1992" y="1649"/>
                </a:lnTo>
                <a:lnTo>
                  <a:pt x="1992" y="1919"/>
                </a:lnTo>
                <a:lnTo>
                  <a:pt x="2049" y="1919"/>
                </a:lnTo>
                <a:lnTo>
                  <a:pt x="2049" y="1871"/>
                </a:lnTo>
                <a:lnTo>
                  <a:pt x="2106" y="1871"/>
                </a:lnTo>
                <a:lnTo>
                  <a:pt x="2106" y="1754"/>
                </a:lnTo>
                <a:lnTo>
                  <a:pt x="2163" y="1754"/>
                </a:lnTo>
                <a:lnTo>
                  <a:pt x="2163" y="1944"/>
                </a:lnTo>
                <a:lnTo>
                  <a:pt x="2220" y="1944"/>
                </a:lnTo>
                <a:lnTo>
                  <a:pt x="2220" y="2297"/>
                </a:lnTo>
                <a:lnTo>
                  <a:pt x="2277" y="2297"/>
                </a:lnTo>
                <a:lnTo>
                  <a:pt x="2277" y="2033"/>
                </a:lnTo>
                <a:lnTo>
                  <a:pt x="2334" y="2033"/>
                </a:lnTo>
                <a:lnTo>
                  <a:pt x="2334" y="2145"/>
                </a:lnTo>
                <a:lnTo>
                  <a:pt x="2390" y="2145"/>
                </a:lnTo>
                <a:lnTo>
                  <a:pt x="2447" y="2145"/>
                </a:lnTo>
                <a:lnTo>
                  <a:pt x="2447" y="2297"/>
                </a:lnTo>
                <a:lnTo>
                  <a:pt x="2504" y="2297"/>
                </a:lnTo>
                <a:lnTo>
                  <a:pt x="2504" y="2240"/>
                </a:lnTo>
                <a:lnTo>
                  <a:pt x="2561" y="2240"/>
                </a:lnTo>
                <a:lnTo>
                  <a:pt x="2561" y="2190"/>
                </a:lnTo>
                <a:lnTo>
                  <a:pt x="2618" y="2190"/>
                </a:lnTo>
                <a:lnTo>
                  <a:pt x="2618" y="2536"/>
                </a:lnTo>
                <a:lnTo>
                  <a:pt x="2675" y="2536"/>
                </a:lnTo>
                <a:lnTo>
                  <a:pt x="2675" y="2363"/>
                </a:lnTo>
                <a:lnTo>
                  <a:pt x="2732" y="2363"/>
                </a:lnTo>
                <a:lnTo>
                  <a:pt x="2732" y="2658"/>
                </a:lnTo>
                <a:lnTo>
                  <a:pt x="2789" y="2658"/>
                </a:lnTo>
                <a:lnTo>
                  <a:pt x="2789" y="2536"/>
                </a:lnTo>
                <a:lnTo>
                  <a:pt x="2846" y="2536"/>
                </a:lnTo>
                <a:lnTo>
                  <a:pt x="2846" y="3127"/>
                </a:lnTo>
                <a:lnTo>
                  <a:pt x="2903" y="3127"/>
                </a:lnTo>
                <a:lnTo>
                  <a:pt x="2903" y="2831"/>
                </a:lnTo>
                <a:lnTo>
                  <a:pt x="2959" y="2831"/>
                </a:lnTo>
                <a:lnTo>
                  <a:pt x="2959" y="2440"/>
                </a:lnTo>
                <a:lnTo>
                  <a:pt x="3016" y="2440"/>
                </a:lnTo>
                <a:lnTo>
                  <a:pt x="3016" y="2831"/>
                </a:lnTo>
                <a:lnTo>
                  <a:pt x="3073" y="2831"/>
                </a:lnTo>
                <a:lnTo>
                  <a:pt x="3130" y="2831"/>
                </a:lnTo>
                <a:moveTo>
                  <a:pt x="3187" y="2831"/>
                </a:moveTo>
                <a:lnTo>
                  <a:pt x="3244" y="2831"/>
                </a:lnTo>
                <a:lnTo>
                  <a:pt x="3244" y="3127"/>
                </a:lnTo>
                <a:lnTo>
                  <a:pt x="3301" y="3127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1" name="Freeform 205"/>
          <p:cNvSpPr/>
          <p:nvPr/>
        </p:nvSpPr>
        <p:spPr>
          <a:xfrm>
            <a:off x="686520" y="5051160"/>
            <a:ext cx="1188720" cy="1120680"/>
          </a:xfrm>
          <a:custGeom>
            <a:avLst/>
            <a:gdLst/>
            <a:ahLst/>
            <a:rect l="0" t="0" r="r" b="b"/>
            <a:pathLst>
              <a:path w="3302" h="3113">
                <a:moveTo>
                  <a:pt x="0" y="2643"/>
                </a:moveTo>
                <a:lnTo>
                  <a:pt x="57" y="2643"/>
                </a:lnTo>
                <a:lnTo>
                  <a:pt x="57" y="1957"/>
                </a:lnTo>
                <a:lnTo>
                  <a:pt x="114" y="1957"/>
                </a:lnTo>
                <a:lnTo>
                  <a:pt x="114" y="1583"/>
                </a:lnTo>
                <a:lnTo>
                  <a:pt x="171" y="1583"/>
                </a:lnTo>
                <a:lnTo>
                  <a:pt x="171" y="1084"/>
                </a:lnTo>
                <a:lnTo>
                  <a:pt x="228" y="1084"/>
                </a:lnTo>
                <a:lnTo>
                  <a:pt x="228" y="758"/>
                </a:lnTo>
                <a:lnTo>
                  <a:pt x="285" y="758"/>
                </a:lnTo>
                <a:lnTo>
                  <a:pt x="285" y="439"/>
                </a:lnTo>
                <a:lnTo>
                  <a:pt x="341" y="439"/>
                </a:lnTo>
                <a:lnTo>
                  <a:pt x="341" y="203"/>
                </a:lnTo>
                <a:lnTo>
                  <a:pt x="399" y="203"/>
                </a:lnTo>
                <a:lnTo>
                  <a:pt x="399" y="51"/>
                </a:lnTo>
                <a:lnTo>
                  <a:pt x="455" y="51"/>
                </a:lnTo>
                <a:lnTo>
                  <a:pt x="455" y="0"/>
                </a:lnTo>
                <a:lnTo>
                  <a:pt x="512" y="0"/>
                </a:lnTo>
                <a:lnTo>
                  <a:pt x="512" y="69"/>
                </a:lnTo>
                <a:lnTo>
                  <a:pt x="569" y="69"/>
                </a:lnTo>
                <a:lnTo>
                  <a:pt x="569" y="232"/>
                </a:lnTo>
                <a:lnTo>
                  <a:pt x="626" y="232"/>
                </a:lnTo>
                <a:lnTo>
                  <a:pt x="626" y="442"/>
                </a:lnTo>
                <a:lnTo>
                  <a:pt x="683" y="442"/>
                </a:lnTo>
                <a:lnTo>
                  <a:pt x="683" y="680"/>
                </a:lnTo>
                <a:lnTo>
                  <a:pt x="740" y="680"/>
                </a:lnTo>
                <a:lnTo>
                  <a:pt x="740" y="856"/>
                </a:lnTo>
                <a:lnTo>
                  <a:pt x="797" y="856"/>
                </a:lnTo>
                <a:lnTo>
                  <a:pt x="797" y="936"/>
                </a:lnTo>
                <a:lnTo>
                  <a:pt x="854" y="936"/>
                </a:lnTo>
                <a:lnTo>
                  <a:pt x="854" y="1032"/>
                </a:lnTo>
                <a:lnTo>
                  <a:pt x="911" y="1032"/>
                </a:lnTo>
                <a:lnTo>
                  <a:pt x="911" y="1029"/>
                </a:lnTo>
                <a:lnTo>
                  <a:pt x="968" y="1029"/>
                </a:lnTo>
                <a:lnTo>
                  <a:pt x="968" y="995"/>
                </a:lnTo>
                <a:lnTo>
                  <a:pt x="1025" y="995"/>
                </a:lnTo>
                <a:lnTo>
                  <a:pt x="1025" y="952"/>
                </a:lnTo>
                <a:lnTo>
                  <a:pt x="1082" y="952"/>
                </a:lnTo>
                <a:lnTo>
                  <a:pt x="1082" y="1001"/>
                </a:lnTo>
                <a:lnTo>
                  <a:pt x="1138" y="1001"/>
                </a:lnTo>
                <a:lnTo>
                  <a:pt x="1196" y="1001"/>
                </a:lnTo>
                <a:lnTo>
                  <a:pt x="1196" y="1043"/>
                </a:lnTo>
                <a:lnTo>
                  <a:pt x="1252" y="1043"/>
                </a:lnTo>
                <a:lnTo>
                  <a:pt x="1252" y="1007"/>
                </a:lnTo>
                <a:lnTo>
                  <a:pt x="1309" y="1007"/>
                </a:lnTo>
                <a:lnTo>
                  <a:pt x="1309" y="1074"/>
                </a:lnTo>
                <a:lnTo>
                  <a:pt x="1366" y="1074"/>
                </a:lnTo>
                <a:lnTo>
                  <a:pt x="1366" y="1043"/>
                </a:lnTo>
                <a:lnTo>
                  <a:pt x="1423" y="1043"/>
                </a:lnTo>
                <a:lnTo>
                  <a:pt x="1423" y="1248"/>
                </a:lnTo>
                <a:lnTo>
                  <a:pt x="1480" y="1248"/>
                </a:lnTo>
                <a:lnTo>
                  <a:pt x="1480" y="1227"/>
                </a:lnTo>
                <a:lnTo>
                  <a:pt x="1537" y="1227"/>
                </a:lnTo>
                <a:lnTo>
                  <a:pt x="1537" y="1197"/>
                </a:lnTo>
                <a:lnTo>
                  <a:pt x="1594" y="1197"/>
                </a:lnTo>
                <a:lnTo>
                  <a:pt x="1594" y="1259"/>
                </a:lnTo>
                <a:lnTo>
                  <a:pt x="1651" y="1259"/>
                </a:lnTo>
                <a:lnTo>
                  <a:pt x="1651" y="1395"/>
                </a:lnTo>
                <a:lnTo>
                  <a:pt x="1707" y="1395"/>
                </a:lnTo>
                <a:lnTo>
                  <a:pt x="1707" y="1403"/>
                </a:lnTo>
                <a:lnTo>
                  <a:pt x="1765" y="1403"/>
                </a:lnTo>
                <a:lnTo>
                  <a:pt x="1765" y="1427"/>
                </a:lnTo>
                <a:lnTo>
                  <a:pt x="1821" y="1427"/>
                </a:lnTo>
                <a:lnTo>
                  <a:pt x="1821" y="1561"/>
                </a:lnTo>
                <a:lnTo>
                  <a:pt x="1878" y="1561"/>
                </a:lnTo>
                <a:lnTo>
                  <a:pt x="1878" y="1706"/>
                </a:lnTo>
                <a:lnTo>
                  <a:pt x="1935" y="1706"/>
                </a:lnTo>
                <a:lnTo>
                  <a:pt x="1935" y="1904"/>
                </a:lnTo>
                <a:lnTo>
                  <a:pt x="1992" y="1904"/>
                </a:lnTo>
                <a:lnTo>
                  <a:pt x="1992" y="1794"/>
                </a:lnTo>
                <a:lnTo>
                  <a:pt x="2049" y="1794"/>
                </a:lnTo>
                <a:lnTo>
                  <a:pt x="2049" y="2225"/>
                </a:lnTo>
                <a:lnTo>
                  <a:pt x="2106" y="2225"/>
                </a:lnTo>
                <a:lnTo>
                  <a:pt x="2106" y="1957"/>
                </a:lnTo>
                <a:lnTo>
                  <a:pt x="2163" y="1957"/>
                </a:lnTo>
                <a:lnTo>
                  <a:pt x="2163" y="1794"/>
                </a:lnTo>
                <a:lnTo>
                  <a:pt x="2220" y="1794"/>
                </a:lnTo>
                <a:lnTo>
                  <a:pt x="2220" y="1856"/>
                </a:lnTo>
                <a:lnTo>
                  <a:pt x="2277" y="1856"/>
                </a:lnTo>
                <a:lnTo>
                  <a:pt x="2277" y="2175"/>
                </a:lnTo>
                <a:lnTo>
                  <a:pt x="2334" y="2175"/>
                </a:lnTo>
                <a:lnTo>
                  <a:pt x="2334" y="1986"/>
                </a:lnTo>
                <a:lnTo>
                  <a:pt x="2390" y="1986"/>
                </a:lnTo>
                <a:lnTo>
                  <a:pt x="2390" y="2348"/>
                </a:lnTo>
                <a:lnTo>
                  <a:pt x="2447" y="2348"/>
                </a:lnTo>
                <a:lnTo>
                  <a:pt x="2447" y="2282"/>
                </a:lnTo>
                <a:lnTo>
                  <a:pt x="2504" y="2282"/>
                </a:lnTo>
                <a:lnTo>
                  <a:pt x="2504" y="2521"/>
                </a:lnTo>
                <a:lnTo>
                  <a:pt x="2561" y="2521"/>
                </a:lnTo>
                <a:lnTo>
                  <a:pt x="2561" y="2816"/>
                </a:lnTo>
                <a:lnTo>
                  <a:pt x="2618" y="2816"/>
                </a:lnTo>
                <a:lnTo>
                  <a:pt x="2618" y="2643"/>
                </a:lnTo>
                <a:lnTo>
                  <a:pt x="2675" y="2643"/>
                </a:lnTo>
                <a:lnTo>
                  <a:pt x="2675" y="2521"/>
                </a:lnTo>
                <a:lnTo>
                  <a:pt x="2732" y="2521"/>
                </a:lnTo>
                <a:lnTo>
                  <a:pt x="2789" y="2521"/>
                </a:lnTo>
                <a:lnTo>
                  <a:pt x="2789" y="2816"/>
                </a:lnTo>
                <a:lnTo>
                  <a:pt x="2846" y="2816"/>
                </a:lnTo>
                <a:lnTo>
                  <a:pt x="2846" y="2643"/>
                </a:lnTo>
                <a:lnTo>
                  <a:pt x="2903" y="2643"/>
                </a:lnTo>
                <a:lnTo>
                  <a:pt x="2903" y="2816"/>
                </a:lnTo>
                <a:lnTo>
                  <a:pt x="2959" y="2816"/>
                </a:lnTo>
                <a:lnTo>
                  <a:pt x="2959" y="3112"/>
                </a:lnTo>
                <a:lnTo>
                  <a:pt x="3016" y="3112"/>
                </a:lnTo>
                <a:lnTo>
                  <a:pt x="3073" y="3112"/>
                </a:lnTo>
                <a:lnTo>
                  <a:pt x="3073" y="2816"/>
                </a:lnTo>
                <a:lnTo>
                  <a:pt x="3130" y="2816"/>
                </a:lnTo>
                <a:moveTo>
                  <a:pt x="3244" y="3112"/>
                </a:moveTo>
                <a:lnTo>
                  <a:pt x="3301" y="311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2" name="Freeform 206"/>
          <p:cNvSpPr/>
          <p:nvPr/>
        </p:nvSpPr>
        <p:spPr>
          <a:xfrm>
            <a:off x="666000" y="5045040"/>
            <a:ext cx="1209240" cy="1126800"/>
          </a:xfrm>
          <a:custGeom>
            <a:avLst/>
            <a:gdLst/>
            <a:ahLst/>
            <a:rect l="0" t="0" r="r" b="b"/>
            <a:pathLst>
              <a:path w="3359" h="3130">
                <a:moveTo>
                  <a:pt x="0" y="3129"/>
                </a:moveTo>
                <a:lnTo>
                  <a:pt x="57" y="3129"/>
                </a:lnTo>
                <a:lnTo>
                  <a:pt x="57" y="2443"/>
                </a:lnTo>
                <a:lnTo>
                  <a:pt x="114" y="2443"/>
                </a:lnTo>
                <a:lnTo>
                  <a:pt x="114" y="2147"/>
                </a:lnTo>
                <a:lnTo>
                  <a:pt x="171" y="2147"/>
                </a:lnTo>
                <a:lnTo>
                  <a:pt x="171" y="1556"/>
                </a:lnTo>
                <a:lnTo>
                  <a:pt x="228" y="1556"/>
                </a:lnTo>
                <a:lnTo>
                  <a:pt x="228" y="1260"/>
                </a:lnTo>
                <a:lnTo>
                  <a:pt x="285" y="1260"/>
                </a:lnTo>
                <a:lnTo>
                  <a:pt x="285" y="802"/>
                </a:lnTo>
                <a:lnTo>
                  <a:pt x="341" y="802"/>
                </a:lnTo>
                <a:lnTo>
                  <a:pt x="341" y="483"/>
                </a:lnTo>
                <a:lnTo>
                  <a:pt x="398" y="483"/>
                </a:lnTo>
                <a:lnTo>
                  <a:pt x="398" y="246"/>
                </a:lnTo>
                <a:lnTo>
                  <a:pt x="455" y="246"/>
                </a:lnTo>
                <a:lnTo>
                  <a:pt x="455" y="57"/>
                </a:lnTo>
                <a:lnTo>
                  <a:pt x="512" y="57"/>
                </a:lnTo>
                <a:lnTo>
                  <a:pt x="512" y="0"/>
                </a:lnTo>
                <a:lnTo>
                  <a:pt x="569" y="0"/>
                </a:lnTo>
                <a:lnTo>
                  <a:pt x="569" y="49"/>
                </a:lnTo>
                <a:lnTo>
                  <a:pt x="626" y="49"/>
                </a:lnTo>
                <a:lnTo>
                  <a:pt x="626" y="250"/>
                </a:lnTo>
                <a:lnTo>
                  <a:pt x="683" y="250"/>
                </a:lnTo>
                <a:lnTo>
                  <a:pt x="683" y="445"/>
                </a:lnTo>
                <a:lnTo>
                  <a:pt x="740" y="445"/>
                </a:lnTo>
                <a:lnTo>
                  <a:pt x="740" y="697"/>
                </a:lnTo>
                <a:lnTo>
                  <a:pt x="797" y="697"/>
                </a:lnTo>
                <a:lnTo>
                  <a:pt x="797" y="866"/>
                </a:lnTo>
                <a:lnTo>
                  <a:pt x="854" y="866"/>
                </a:lnTo>
                <a:lnTo>
                  <a:pt x="854" y="1027"/>
                </a:lnTo>
                <a:lnTo>
                  <a:pt x="911" y="1027"/>
                </a:lnTo>
                <a:lnTo>
                  <a:pt x="911" y="1094"/>
                </a:lnTo>
                <a:lnTo>
                  <a:pt x="968" y="1094"/>
                </a:lnTo>
                <a:lnTo>
                  <a:pt x="968" y="1037"/>
                </a:lnTo>
                <a:lnTo>
                  <a:pt x="1025" y="1037"/>
                </a:lnTo>
                <a:lnTo>
                  <a:pt x="1025" y="1003"/>
                </a:lnTo>
                <a:lnTo>
                  <a:pt x="1082" y="1003"/>
                </a:lnTo>
                <a:lnTo>
                  <a:pt x="1082" y="1060"/>
                </a:lnTo>
                <a:lnTo>
                  <a:pt x="1138" y="1060"/>
                </a:lnTo>
                <a:lnTo>
                  <a:pt x="1138" y="1073"/>
                </a:lnTo>
                <a:lnTo>
                  <a:pt x="1195" y="1073"/>
                </a:lnTo>
                <a:lnTo>
                  <a:pt x="1195" y="989"/>
                </a:lnTo>
                <a:lnTo>
                  <a:pt x="1252" y="989"/>
                </a:lnTo>
                <a:lnTo>
                  <a:pt x="1252" y="1056"/>
                </a:lnTo>
                <a:lnTo>
                  <a:pt x="1309" y="1056"/>
                </a:lnTo>
                <a:lnTo>
                  <a:pt x="1309" y="1105"/>
                </a:lnTo>
                <a:lnTo>
                  <a:pt x="1366" y="1105"/>
                </a:lnTo>
                <a:lnTo>
                  <a:pt x="1366" y="1053"/>
                </a:lnTo>
                <a:lnTo>
                  <a:pt x="1423" y="1053"/>
                </a:lnTo>
                <a:lnTo>
                  <a:pt x="1423" y="1094"/>
                </a:lnTo>
                <a:lnTo>
                  <a:pt x="1480" y="1094"/>
                </a:lnTo>
                <a:lnTo>
                  <a:pt x="1480" y="1160"/>
                </a:lnTo>
                <a:lnTo>
                  <a:pt x="1537" y="1160"/>
                </a:lnTo>
                <a:lnTo>
                  <a:pt x="1537" y="1287"/>
                </a:lnTo>
                <a:lnTo>
                  <a:pt x="1594" y="1287"/>
                </a:lnTo>
                <a:lnTo>
                  <a:pt x="1594" y="1276"/>
                </a:lnTo>
                <a:lnTo>
                  <a:pt x="1651" y="1276"/>
                </a:lnTo>
                <a:lnTo>
                  <a:pt x="1651" y="1293"/>
                </a:lnTo>
                <a:lnTo>
                  <a:pt x="1707" y="1293"/>
                </a:lnTo>
                <a:lnTo>
                  <a:pt x="1707" y="1369"/>
                </a:lnTo>
                <a:lnTo>
                  <a:pt x="1764" y="1369"/>
                </a:lnTo>
                <a:lnTo>
                  <a:pt x="1764" y="1487"/>
                </a:lnTo>
                <a:lnTo>
                  <a:pt x="1821" y="1487"/>
                </a:lnTo>
                <a:lnTo>
                  <a:pt x="1821" y="1515"/>
                </a:lnTo>
                <a:lnTo>
                  <a:pt x="1878" y="1515"/>
                </a:lnTo>
                <a:lnTo>
                  <a:pt x="1878" y="1556"/>
                </a:lnTo>
                <a:lnTo>
                  <a:pt x="1935" y="1556"/>
                </a:lnTo>
                <a:lnTo>
                  <a:pt x="1935" y="1625"/>
                </a:lnTo>
                <a:lnTo>
                  <a:pt x="1992" y="1625"/>
                </a:lnTo>
                <a:lnTo>
                  <a:pt x="1992" y="2003"/>
                </a:lnTo>
                <a:lnTo>
                  <a:pt x="2049" y="2003"/>
                </a:lnTo>
                <a:lnTo>
                  <a:pt x="2049" y="1851"/>
                </a:lnTo>
                <a:lnTo>
                  <a:pt x="2106" y="1851"/>
                </a:lnTo>
                <a:lnTo>
                  <a:pt x="2106" y="1830"/>
                </a:lnTo>
                <a:lnTo>
                  <a:pt x="2163" y="1830"/>
                </a:lnTo>
                <a:lnTo>
                  <a:pt x="2163" y="2069"/>
                </a:lnTo>
                <a:lnTo>
                  <a:pt x="2220" y="2069"/>
                </a:lnTo>
                <a:lnTo>
                  <a:pt x="2220" y="2147"/>
                </a:lnTo>
                <a:lnTo>
                  <a:pt x="2276" y="2147"/>
                </a:lnTo>
                <a:lnTo>
                  <a:pt x="2276" y="2003"/>
                </a:lnTo>
                <a:lnTo>
                  <a:pt x="2334" y="2003"/>
                </a:lnTo>
                <a:lnTo>
                  <a:pt x="2334" y="2192"/>
                </a:lnTo>
                <a:lnTo>
                  <a:pt x="2390" y="2192"/>
                </a:lnTo>
                <a:lnTo>
                  <a:pt x="2390" y="2443"/>
                </a:lnTo>
                <a:lnTo>
                  <a:pt x="2447" y="2443"/>
                </a:lnTo>
                <a:lnTo>
                  <a:pt x="2447" y="2106"/>
                </a:lnTo>
                <a:lnTo>
                  <a:pt x="2504" y="2106"/>
                </a:lnTo>
                <a:lnTo>
                  <a:pt x="2504" y="2299"/>
                </a:lnTo>
                <a:lnTo>
                  <a:pt x="2561" y="2299"/>
                </a:lnTo>
                <a:lnTo>
                  <a:pt x="2561" y="2538"/>
                </a:lnTo>
                <a:lnTo>
                  <a:pt x="2618" y="2538"/>
                </a:lnTo>
                <a:lnTo>
                  <a:pt x="2618" y="2299"/>
                </a:lnTo>
                <a:lnTo>
                  <a:pt x="2675" y="2299"/>
                </a:lnTo>
                <a:lnTo>
                  <a:pt x="2675" y="2834"/>
                </a:lnTo>
                <a:lnTo>
                  <a:pt x="2732" y="2834"/>
                </a:lnTo>
                <a:lnTo>
                  <a:pt x="2732" y="2365"/>
                </a:lnTo>
                <a:lnTo>
                  <a:pt x="2789" y="2365"/>
                </a:lnTo>
                <a:lnTo>
                  <a:pt x="2789" y="2443"/>
                </a:lnTo>
                <a:lnTo>
                  <a:pt x="2845" y="2443"/>
                </a:lnTo>
                <a:lnTo>
                  <a:pt x="2845" y="2834"/>
                </a:lnTo>
                <a:lnTo>
                  <a:pt x="2903" y="2834"/>
                </a:lnTo>
                <a:lnTo>
                  <a:pt x="2903" y="3129"/>
                </a:lnTo>
                <a:lnTo>
                  <a:pt x="2959" y="3129"/>
                </a:lnTo>
                <a:lnTo>
                  <a:pt x="2959" y="2443"/>
                </a:lnTo>
                <a:lnTo>
                  <a:pt x="3016" y="2443"/>
                </a:lnTo>
                <a:lnTo>
                  <a:pt x="3016" y="3129"/>
                </a:lnTo>
                <a:lnTo>
                  <a:pt x="3073" y="3129"/>
                </a:lnTo>
                <a:moveTo>
                  <a:pt x="3187" y="2538"/>
                </a:moveTo>
                <a:lnTo>
                  <a:pt x="3244" y="2538"/>
                </a:lnTo>
                <a:moveTo>
                  <a:pt x="3301" y="2661"/>
                </a:moveTo>
                <a:lnTo>
                  <a:pt x="3358" y="2661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3" name="Freeform 207"/>
          <p:cNvSpPr/>
          <p:nvPr/>
        </p:nvSpPr>
        <p:spPr>
          <a:xfrm>
            <a:off x="666000" y="5054760"/>
            <a:ext cx="1209240" cy="1117440"/>
          </a:xfrm>
          <a:custGeom>
            <a:avLst/>
            <a:gdLst/>
            <a:ahLst/>
            <a:rect l="0" t="0" r="r" b="b"/>
            <a:pathLst>
              <a:path w="3359" h="3104">
                <a:moveTo>
                  <a:pt x="0" y="2807"/>
                </a:moveTo>
                <a:lnTo>
                  <a:pt x="57" y="2807"/>
                </a:lnTo>
                <a:lnTo>
                  <a:pt x="114" y="2807"/>
                </a:lnTo>
                <a:lnTo>
                  <a:pt x="114" y="2009"/>
                </a:lnTo>
                <a:lnTo>
                  <a:pt x="171" y="2009"/>
                </a:lnTo>
                <a:lnTo>
                  <a:pt x="171" y="1489"/>
                </a:lnTo>
                <a:lnTo>
                  <a:pt x="228" y="1489"/>
                </a:lnTo>
                <a:lnTo>
                  <a:pt x="228" y="1122"/>
                </a:lnTo>
                <a:lnTo>
                  <a:pt x="285" y="1122"/>
                </a:lnTo>
                <a:lnTo>
                  <a:pt x="285" y="792"/>
                </a:lnTo>
                <a:lnTo>
                  <a:pt x="341" y="792"/>
                </a:lnTo>
                <a:lnTo>
                  <a:pt x="341" y="380"/>
                </a:lnTo>
                <a:lnTo>
                  <a:pt x="398" y="380"/>
                </a:lnTo>
                <a:lnTo>
                  <a:pt x="398" y="192"/>
                </a:lnTo>
                <a:lnTo>
                  <a:pt x="455" y="192"/>
                </a:lnTo>
                <a:lnTo>
                  <a:pt x="455" y="0"/>
                </a:lnTo>
                <a:lnTo>
                  <a:pt x="512" y="0"/>
                </a:lnTo>
                <a:lnTo>
                  <a:pt x="512" y="1"/>
                </a:lnTo>
                <a:lnTo>
                  <a:pt x="569" y="1"/>
                </a:lnTo>
                <a:lnTo>
                  <a:pt x="569" y="55"/>
                </a:lnTo>
                <a:lnTo>
                  <a:pt x="626" y="55"/>
                </a:lnTo>
                <a:lnTo>
                  <a:pt x="626" y="217"/>
                </a:lnTo>
                <a:lnTo>
                  <a:pt x="683" y="217"/>
                </a:lnTo>
                <a:lnTo>
                  <a:pt x="683" y="470"/>
                </a:lnTo>
                <a:lnTo>
                  <a:pt x="740" y="470"/>
                </a:lnTo>
                <a:lnTo>
                  <a:pt x="740" y="691"/>
                </a:lnTo>
                <a:lnTo>
                  <a:pt x="797" y="691"/>
                </a:lnTo>
                <a:lnTo>
                  <a:pt x="797" y="892"/>
                </a:lnTo>
                <a:lnTo>
                  <a:pt x="854" y="892"/>
                </a:lnTo>
                <a:lnTo>
                  <a:pt x="854" y="971"/>
                </a:lnTo>
                <a:lnTo>
                  <a:pt x="911" y="971"/>
                </a:lnTo>
                <a:lnTo>
                  <a:pt x="911" y="937"/>
                </a:lnTo>
                <a:lnTo>
                  <a:pt x="968" y="937"/>
                </a:lnTo>
                <a:lnTo>
                  <a:pt x="968" y="1030"/>
                </a:lnTo>
                <a:lnTo>
                  <a:pt x="1025" y="1030"/>
                </a:lnTo>
                <a:lnTo>
                  <a:pt x="1025" y="995"/>
                </a:lnTo>
                <a:lnTo>
                  <a:pt x="1082" y="995"/>
                </a:lnTo>
                <a:lnTo>
                  <a:pt x="1082" y="935"/>
                </a:lnTo>
                <a:lnTo>
                  <a:pt x="1138" y="935"/>
                </a:lnTo>
                <a:lnTo>
                  <a:pt x="1138" y="989"/>
                </a:lnTo>
                <a:lnTo>
                  <a:pt x="1195" y="989"/>
                </a:lnTo>
                <a:lnTo>
                  <a:pt x="1195" y="963"/>
                </a:lnTo>
                <a:lnTo>
                  <a:pt x="1252" y="963"/>
                </a:lnTo>
                <a:lnTo>
                  <a:pt x="1252" y="992"/>
                </a:lnTo>
                <a:lnTo>
                  <a:pt x="1309" y="992"/>
                </a:lnTo>
                <a:lnTo>
                  <a:pt x="1309" y="1071"/>
                </a:lnTo>
                <a:lnTo>
                  <a:pt x="1366" y="1071"/>
                </a:lnTo>
                <a:lnTo>
                  <a:pt x="1366" y="1101"/>
                </a:lnTo>
                <a:lnTo>
                  <a:pt x="1423" y="1101"/>
                </a:lnTo>
                <a:lnTo>
                  <a:pt x="1423" y="1098"/>
                </a:lnTo>
                <a:lnTo>
                  <a:pt x="1480" y="1098"/>
                </a:lnTo>
                <a:lnTo>
                  <a:pt x="1480" y="1109"/>
                </a:lnTo>
                <a:lnTo>
                  <a:pt x="1537" y="1109"/>
                </a:lnTo>
                <a:lnTo>
                  <a:pt x="1537" y="1228"/>
                </a:lnTo>
                <a:lnTo>
                  <a:pt x="1594" y="1228"/>
                </a:lnTo>
                <a:lnTo>
                  <a:pt x="1594" y="1234"/>
                </a:lnTo>
                <a:lnTo>
                  <a:pt x="1651" y="1234"/>
                </a:lnTo>
                <a:lnTo>
                  <a:pt x="1651" y="1363"/>
                </a:lnTo>
                <a:lnTo>
                  <a:pt x="1707" y="1363"/>
                </a:lnTo>
                <a:lnTo>
                  <a:pt x="1707" y="1426"/>
                </a:lnTo>
                <a:lnTo>
                  <a:pt x="1764" y="1426"/>
                </a:lnTo>
                <a:lnTo>
                  <a:pt x="1764" y="1460"/>
                </a:lnTo>
                <a:lnTo>
                  <a:pt x="1821" y="1460"/>
                </a:lnTo>
                <a:lnTo>
                  <a:pt x="1821" y="1599"/>
                </a:lnTo>
                <a:lnTo>
                  <a:pt x="1878" y="1599"/>
                </a:lnTo>
                <a:lnTo>
                  <a:pt x="1878" y="1804"/>
                </a:lnTo>
                <a:lnTo>
                  <a:pt x="1935" y="1804"/>
                </a:lnTo>
                <a:lnTo>
                  <a:pt x="1992" y="1804"/>
                </a:lnTo>
                <a:lnTo>
                  <a:pt x="1992" y="1847"/>
                </a:lnTo>
                <a:lnTo>
                  <a:pt x="2049" y="1847"/>
                </a:lnTo>
                <a:lnTo>
                  <a:pt x="2049" y="1766"/>
                </a:lnTo>
                <a:lnTo>
                  <a:pt x="2106" y="1766"/>
                </a:lnTo>
                <a:lnTo>
                  <a:pt x="2106" y="1920"/>
                </a:lnTo>
                <a:lnTo>
                  <a:pt x="2163" y="1920"/>
                </a:lnTo>
                <a:lnTo>
                  <a:pt x="2163" y="1977"/>
                </a:lnTo>
                <a:lnTo>
                  <a:pt x="2220" y="1977"/>
                </a:lnTo>
                <a:lnTo>
                  <a:pt x="2220" y="2166"/>
                </a:lnTo>
                <a:lnTo>
                  <a:pt x="2276" y="2166"/>
                </a:lnTo>
                <a:lnTo>
                  <a:pt x="2276" y="2273"/>
                </a:lnTo>
                <a:lnTo>
                  <a:pt x="2334" y="2273"/>
                </a:lnTo>
                <a:lnTo>
                  <a:pt x="2334" y="2216"/>
                </a:lnTo>
                <a:lnTo>
                  <a:pt x="2390" y="2216"/>
                </a:lnTo>
                <a:lnTo>
                  <a:pt x="2390" y="2273"/>
                </a:lnTo>
                <a:lnTo>
                  <a:pt x="2447" y="2273"/>
                </a:lnTo>
                <a:lnTo>
                  <a:pt x="2447" y="2339"/>
                </a:lnTo>
                <a:lnTo>
                  <a:pt x="2504" y="2339"/>
                </a:lnTo>
                <a:lnTo>
                  <a:pt x="2504" y="2512"/>
                </a:lnTo>
                <a:lnTo>
                  <a:pt x="2561" y="2512"/>
                </a:lnTo>
                <a:lnTo>
                  <a:pt x="2561" y="2416"/>
                </a:lnTo>
                <a:lnTo>
                  <a:pt x="2618" y="2416"/>
                </a:lnTo>
                <a:lnTo>
                  <a:pt x="2618" y="2807"/>
                </a:lnTo>
                <a:lnTo>
                  <a:pt x="2675" y="2807"/>
                </a:lnTo>
                <a:lnTo>
                  <a:pt x="2675" y="2512"/>
                </a:lnTo>
                <a:lnTo>
                  <a:pt x="2732" y="2512"/>
                </a:lnTo>
                <a:lnTo>
                  <a:pt x="2732" y="2339"/>
                </a:lnTo>
                <a:lnTo>
                  <a:pt x="2789" y="2339"/>
                </a:lnTo>
                <a:lnTo>
                  <a:pt x="2789" y="2416"/>
                </a:lnTo>
                <a:lnTo>
                  <a:pt x="2845" y="2416"/>
                </a:lnTo>
                <a:lnTo>
                  <a:pt x="2845" y="2634"/>
                </a:lnTo>
                <a:lnTo>
                  <a:pt x="2903" y="2634"/>
                </a:lnTo>
                <a:lnTo>
                  <a:pt x="2903" y="2807"/>
                </a:lnTo>
                <a:lnTo>
                  <a:pt x="2959" y="2807"/>
                </a:lnTo>
                <a:lnTo>
                  <a:pt x="2959" y="3103"/>
                </a:lnTo>
                <a:lnTo>
                  <a:pt x="3016" y="3103"/>
                </a:lnTo>
                <a:lnTo>
                  <a:pt x="3016" y="2807"/>
                </a:lnTo>
                <a:lnTo>
                  <a:pt x="3073" y="2807"/>
                </a:lnTo>
                <a:lnTo>
                  <a:pt x="3073" y="2634"/>
                </a:lnTo>
                <a:lnTo>
                  <a:pt x="3130" y="2634"/>
                </a:lnTo>
                <a:lnTo>
                  <a:pt x="3130" y="3103"/>
                </a:lnTo>
                <a:lnTo>
                  <a:pt x="3187" y="3103"/>
                </a:lnTo>
                <a:lnTo>
                  <a:pt x="3244" y="3103"/>
                </a:lnTo>
                <a:moveTo>
                  <a:pt x="3301" y="3103"/>
                </a:moveTo>
                <a:lnTo>
                  <a:pt x="3358" y="3103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4" name="Freeform 208"/>
          <p:cNvSpPr/>
          <p:nvPr/>
        </p:nvSpPr>
        <p:spPr>
          <a:xfrm>
            <a:off x="666000" y="5047920"/>
            <a:ext cx="1229400" cy="1124280"/>
          </a:xfrm>
          <a:custGeom>
            <a:avLst/>
            <a:gdLst/>
            <a:ahLst/>
            <a:rect l="0" t="0" r="r" b="b"/>
            <a:pathLst>
              <a:path w="3415" h="3123">
                <a:moveTo>
                  <a:pt x="0" y="2826"/>
                </a:moveTo>
                <a:lnTo>
                  <a:pt x="57" y="2826"/>
                </a:lnTo>
                <a:lnTo>
                  <a:pt x="57" y="3122"/>
                </a:lnTo>
                <a:lnTo>
                  <a:pt x="114" y="3122"/>
                </a:lnTo>
                <a:lnTo>
                  <a:pt x="114" y="2653"/>
                </a:lnTo>
                <a:lnTo>
                  <a:pt x="171" y="2653"/>
                </a:lnTo>
                <a:lnTo>
                  <a:pt x="171" y="1593"/>
                </a:lnTo>
                <a:lnTo>
                  <a:pt x="228" y="1593"/>
                </a:lnTo>
                <a:lnTo>
                  <a:pt x="228" y="1212"/>
                </a:lnTo>
                <a:lnTo>
                  <a:pt x="285" y="1212"/>
                </a:lnTo>
                <a:lnTo>
                  <a:pt x="285" y="868"/>
                </a:lnTo>
                <a:lnTo>
                  <a:pt x="341" y="868"/>
                </a:lnTo>
                <a:lnTo>
                  <a:pt x="341" y="486"/>
                </a:lnTo>
                <a:lnTo>
                  <a:pt x="398" y="486"/>
                </a:lnTo>
                <a:lnTo>
                  <a:pt x="398" y="222"/>
                </a:lnTo>
                <a:lnTo>
                  <a:pt x="455" y="222"/>
                </a:lnTo>
                <a:lnTo>
                  <a:pt x="455" y="51"/>
                </a:lnTo>
                <a:lnTo>
                  <a:pt x="512" y="51"/>
                </a:lnTo>
                <a:lnTo>
                  <a:pt x="512" y="0"/>
                </a:lnTo>
                <a:lnTo>
                  <a:pt x="569" y="0"/>
                </a:lnTo>
                <a:lnTo>
                  <a:pt x="569" y="54"/>
                </a:lnTo>
                <a:lnTo>
                  <a:pt x="626" y="54"/>
                </a:lnTo>
                <a:lnTo>
                  <a:pt x="626" y="228"/>
                </a:lnTo>
                <a:lnTo>
                  <a:pt x="683" y="228"/>
                </a:lnTo>
                <a:lnTo>
                  <a:pt x="683" y="480"/>
                </a:lnTo>
                <a:lnTo>
                  <a:pt x="740" y="480"/>
                </a:lnTo>
                <a:lnTo>
                  <a:pt x="740" y="658"/>
                </a:lnTo>
                <a:lnTo>
                  <a:pt x="797" y="658"/>
                </a:lnTo>
                <a:lnTo>
                  <a:pt x="797" y="815"/>
                </a:lnTo>
                <a:lnTo>
                  <a:pt x="854" y="815"/>
                </a:lnTo>
                <a:lnTo>
                  <a:pt x="854" y="892"/>
                </a:lnTo>
                <a:lnTo>
                  <a:pt x="911" y="892"/>
                </a:lnTo>
                <a:lnTo>
                  <a:pt x="911" y="965"/>
                </a:lnTo>
                <a:lnTo>
                  <a:pt x="968" y="965"/>
                </a:lnTo>
                <a:lnTo>
                  <a:pt x="968" y="954"/>
                </a:lnTo>
                <a:lnTo>
                  <a:pt x="1025" y="954"/>
                </a:lnTo>
                <a:lnTo>
                  <a:pt x="1025" y="965"/>
                </a:lnTo>
                <a:lnTo>
                  <a:pt x="1082" y="965"/>
                </a:lnTo>
                <a:lnTo>
                  <a:pt x="1082" y="906"/>
                </a:lnTo>
                <a:lnTo>
                  <a:pt x="1138" y="906"/>
                </a:lnTo>
                <a:lnTo>
                  <a:pt x="1138" y="954"/>
                </a:lnTo>
                <a:lnTo>
                  <a:pt x="1195" y="954"/>
                </a:lnTo>
                <a:lnTo>
                  <a:pt x="1195" y="993"/>
                </a:lnTo>
                <a:lnTo>
                  <a:pt x="1252" y="993"/>
                </a:lnTo>
                <a:lnTo>
                  <a:pt x="1252" y="1023"/>
                </a:lnTo>
                <a:lnTo>
                  <a:pt x="1309" y="1023"/>
                </a:lnTo>
                <a:lnTo>
                  <a:pt x="1309" y="1073"/>
                </a:lnTo>
                <a:lnTo>
                  <a:pt x="1366" y="1073"/>
                </a:lnTo>
                <a:lnTo>
                  <a:pt x="1366" y="1117"/>
                </a:lnTo>
                <a:lnTo>
                  <a:pt x="1423" y="1117"/>
                </a:lnTo>
                <a:lnTo>
                  <a:pt x="1423" y="1101"/>
                </a:lnTo>
                <a:lnTo>
                  <a:pt x="1480" y="1101"/>
                </a:lnTo>
                <a:lnTo>
                  <a:pt x="1480" y="1158"/>
                </a:lnTo>
                <a:lnTo>
                  <a:pt x="1537" y="1158"/>
                </a:lnTo>
                <a:lnTo>
                  <a:pt x="1537" y="1212"/>
                </a:lnTo>
                <a:lnTo>
                  <a:pt x="1594" y="1212"/>
                </a:lnTo>
                <a:lnTo>
                  <a:pt x="1594" y="1274"/>
                </a:lnTo>
                <a:lnTo>
                  <a:pt x="1651" y="1274"/>
                </a:lnTo>
                <a:lnTo>
                  <a:pt x="1651" y="1368"/>
                </a:lnTo>
                <a:lnTo>
                  <a:pt x="1707" y="1368"/>
                </a:lnTo>
                <a:lnTo>
                  <a:pt x="1707" y="1538"/>
                </a:lnTo>
                <a:lnTo>
                  <a:pt x="1764" y="1538"/>
                </a:lnTo>
                <a:lnTo>
                  <a:pt x="1764" y="1618"/>
                </a:lnTo>
                <a:lnTo>
                  <a:pt x="1821" y="1618"/>
                </a:lnTo>
                <a:lnTo>
                  <a:pt x="1821" y="1785"/>
                </a:lnTo>
                <a:lnTo>
                  <a:pt x="1878" y="1785"/>
                </a:lnTo>
                <a:lnTo>
                  <a:pt x="1878" y="1823"/>
                </a:lnTo>
                <a:lnTo>
                  <a:pt x="1935" y="1823"/>
                </a:lnTo>
                <a:lnTo>
                  <a:pt x="1935" y="1804"/>
                </a:lnTo>
                <a:lnTo>
                  <a:pt x="1992" y="1804"/>
                </a:lnTo>
                <a:lnTo>
                  <a:pt x="1992" y="1844"/>
                </a:lnTo>
                <a:lnTo>
                  <a:pt x="2049" y="1844"/>
                </a:lnTo>
                <a:lnTo>
                  <a:pt x="2049" y="1866"/>
                </a:lnTo>
                <a:lnTo>
                  <a:pt x="2106" y="1866"/>
                </a:lnTo>
                <a:lnTo>
                  <a:pt x="2106" y="1844"/>
                </a:lnTo>
                <a:lnTo>
                  <a:pt x="2163" y="1844"/>
                </a:lnTo>
                <a:lnTo>
                  <a:pt x="2163" y="2235"/>
                </a:lnTo>
                <a:lnTo>
                  <a:pt x="2220" y="2235"/>
                </a:lnTo>
                <a:lnTo>
                  <a:pt x="2220" y="2028"/>
                </a:lnTo>
                <a:lnTo>
                  <a:pt x="2276" y="2028"/>
                </a:lnTo>
                <a:lnTo>
                  <a:pt x="2276" y="2099"/>
                </a:lnTo>
                <a:lnTo>
                  <a:pt x="2334" y="2099"/>
                </a:lnTo>
                <a:lnTo>
                  <a:pt x="2334" y="2062"/>
                </a:lnTo>
                <a:lnTo>
                  <a:pt x="2390" y="2062"/>
                </a:lnTo>
                <a:lnTo>
                  <a:pt x="2390" y="2531"/>
                </a:lnTo>
                <a:lnTo>
                  <a:pt x="2447" y="2531"/>
                </a:lnTo>
                <a:lnTo>
                  <a:pt x="2447" y="3122"/>
                </a:lnTo>
                <a:lnTo>
                  <a:pt x="2504" y="3122"/>
                </a:lnTo>
                <a:lnTo>
                  <a:pt x="2504" y="2653"/>
                </a:lnTo>
                <a:lnTo>
                  <a:pt x="2561" y="2653"/>
                </a:lnTo>
                <a:lnTo>
                  <a:pt x="2561" y="2531"/>
                </a:lnTo>
                <a:lnTo>
                  <a:pt x="2618" y="2531"/>
                </a:lnTo>
                <a:lnTo>
                  <a:pt x="2618" y="2826"/>
                </a:lnTo>
                <a:lnTo>
                  <a:pt x="2675" y="2826"/>
                </a:lnTo>
                <a:lnTo>
                  <a:pt x="2675" y="2531"/>
                </a:lnTo>
                <a:lnTo>
                  <a:pt x="2732" y="2531"/>
                </a:lnTo>
                <a:moveTo>
                  <a:pt x="2789" y="3122"/>
                </a:moveTo>
                <a:lnTo>
                  <a:pt x="2845" y="3122"/>
                </a:lnTo>
                <a:lnTo>
                  <a:pt x="2903" y="3122"/>
                </a:lnTo>
                <a:moveTo>
                  <a:pt x="2959" y="3122"/>
                </a:moveTo>
                <a:lnTo>
                  <a:pt x="3016" y="3122"/>
                </a:lnTo>
                <a:moveTo>
                  <a:pt x="3358" y="3122"/>
                </a:moveTo>
                <a:lnTo>
                  <a:pt x="3414" y="312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5" name="Freeform 209"/>
          <p:cNvSpPr/>
          <p:nvPr/>
        </p:nvSpPr>
        <p:spPr>
          <a:xfrm>
            <a:off x="686520" y="5036400"/>
            <a:ext cx="1209240" cy="1135800"/>
          </a:xfrm>
          <a:custGeom>
            <a:avLst/>
            <a:gdLst/>
            <a:ahLst/>
            <a:rect l="0" t="0" r="r" b="b"/>
            <a:pathLst>
              <a:path w="3359" h="3155">
                <a:moveTo>
                  <a:pt x="0" y="2858"/>
                </a:moveTo>
                <a:lnTo>
                  <a:pt x="57" y="2858"/>
                </a:lnTo>
                <a:lnTo>
                  <a:pt x="57" y="2172"/>
                </a:lnTo>
                <a:lnTo>
                  <a:pt x="114" y="2172"/>
                </a:lnTo>
                <a:lnTo>
                  <a:pt x="114" y="1650"/>
                </a:lnTo>
                <a:lnTo>
                  <a:pt x="171" y="1650"/>
                </a:lnTo>
                <a:lnTo>
                  <a:pt x="171" y="1169"/>
                </a:lnTo>
                <a:lnTo>
                  <a:pt x="228" y="1169"/>
                </a:lnTo>
                <a:lnTo>
                  <a:pt x="228" y="852"/>
                </a:lnTo>
                <a:lnTo>
                  <a:pt x="285" y="852"/>
                </a:lnTo>
                <a:lnTo>
                  <a:pt x="285" y="531"/>
                </a:lnTo>
                <a:lnTo>
                  <a:pt x="341" y="531"/>
                </a:lnTo>
                <a:lnTo>
                  <a:pt x="341" y="247"/>
                </a:lnTo>
                <a:lnTo>
                  <a:pt x="399" y="247"/>
                </a:lnTo>
                <a:lnTo>
                  <a:pt x="399" y="61"/>
                </a:lnTo>
                <a:lnTo>
                  <a:pt x="455" y="61"/>
                </a:lnTo>
                <a:lnTo>
                  <a:pt x="455" y="0"/>
                </a:lnTo>
                <a:lnTo>
                  <a:pt x="512" y="0"/>
                </a:lnTo>
                <a:lnTo>
                  <a:pt x="512" y="79"/>
                </a:lnTo>
                <a:lnTo>
                  <a:pt x="569" y="79"/>
                </a:lnTo>
                <a:lnTo>
                  <a:pt x="569" y="270"/>
                </a:lnTo>
                <a:lnTo>
                  <a:pt x="626" y="270"/>
                </a:lnTo>
                <a:lnTo>
                  <a:pt x="626" y="533"/>
                </a:lnTo>
                <a:lnTo>
                  <a:pt x="683" y="533"/>
                </a:lnTo>
                <a:lnTo>
                  <a:pt x="683" y="742"/>
                </a:lnTo>
                <a:lnTo>
                  <a:pt x="740" y="742"/>
                </a:lnTo>
                <a:lnTo>
                  <a:pt x="740" y="902"/>
                </a:lnTo>
                <a:lnTo>
                  <a:pt x="797" y="902"/>
                </a:lnTo>
                <a:lnTo>
                  <a:pt x="797" y="997"/>
                </a:lnTo>
                <a:lnTo>
                  <a:pt x="854" y="997"/>
                </a:lnTo>
                <a:lnTo>
                  <a:pt x="854" y="1046"/>
                </a:lnTo>
                <a:lnTo>
                  <a:pt x="911" y="1046"/>
                </a:lnTo>
                <a:lnTo>
                  <a:pt x="911" y="962"/>
                </a:lnTo>
                <a:lnTo>
                  <a:pt x="968" y="962"/>
                </a:lnTo>
                <a:lnTo>
                  <a:pt x="968" y="1033"/>
                </a:lnTo>
                <a:lnTo>
                  <a:pt x="1025" y="1033"/>
                </a:lnTo>
                <a:lnTo>
                  <a:pt x="1025" y="1002"/>
                </a:lnTo>
                <a:lnTo>
                  <a:pt x="1082" y="1002"/>
                </a:lnTo>
                <a:lnTo>
                  <a:pt x="1082" y="1068"/>
                </a:lnTo>
                <a:lnTo>
                  <a:pt x="1138" y="1068"/>
                </a:lnTo>
                <a:lnTo>
                  <a:pt x="1138" y="1091"/>
                </a:lnTo>
                <a:lnTo>
                  <a:pt x="1196" y="1091"/>
                </a:lnTo>
                <a:lnTo>
                  <a:pt x="1196" y="1052"/>
                </a:lnTo>
                <a:lnTo>
                  <a:pt x="1252" y="1052"/>
                </a:lnTo>
                <a:lnTo>
                  <a:pt x="1252" y="1105"/>
                </a:lnTo>
                <a:lnTo>
                  <a:pt x="1309" y="1105"/>
                </a:lnTo>
                <a:lnTo>
                  <a:pt x="1309" y="1181"/>
                </a:lnTo>
                <a:lnTo>
                  <a:pt x="1366" y="1181"/>
                </a:lnTo>
                <a:lnTo>
                  <a:pt x="1366" y="1259"/>
                </a:lnTo>
                <a:lnTo>
                  <a:pt x="1423" y="1259"/>
                </a:lnTo>
                <a:lnTo>
                  <a:pt x="1423" y="1203"/>
                </a:lnTo>
                <a:lnTo>
                  <a:pt x="1480" y="1203"/>
                </a:lnTo>
                <a:lnTo>
                  <a:pt x="1480" y="1301"/>
                </a:lnTo>
                <a:lnTo>
                  <a:pt x="1537" y="1301"/>
                </a:lnTo>
                <a:lnTo>
                  <a:pt x="1537" y="1393"/>
                </a:lnTo>
                <a:lnTo>
                  <a:pt x="1594" y="1393"/>
                </a:lnTo>
                <a:lnTo>
                  <a:pt x="1594" y="1452"/>
                </a:lnTo>
                <a:lnTo>
                  <a:pt x="1651" y="1452"/>
                </a:lnTo>
                <a:lnTo>
                  <a:pt x="1651" y="1521"/>
                </a:lnTo>
                <a:lnTo>
                  <a:pt x="1707" y="1521"/>
                </a:lnTo>
                <a:lnTo>
                  <a:pt x="1707" y="1530"/>
                </a:lnTo>
                <a:lnTo>
                  <a:pt x="1765" y="1530"/>
                </a:lnTo>
                <a:lnTo>
                  <a:pt x="1765" y="1560"/>
                </a:lnTo>
                <a:lnTo>
                  <a:pt x="1821" y="1560"/>
                </a:lnTo>
                <a:lnTo>
                  <a:pt x="1821" y="1836"/>
                </a:lnTo>
                <a:lnTo>
                  <a:pt x="1878" y="1836"/>
                </a:lnTo>
                <a:lnTo>
                  <a:pt x="1878" y="1733"/>
                </a:lnTo>
                <a:lnTo>
                  <a:pt x="1935" y="1733"/>
                </a:lnTo>
                <a:lnTo>
                  <a:pt x="1935" y="1921"/>
                </a:lnTo>
                <a:lnTo>
                  <a:pt x="1992" y="1921"/>
                </a:lnTo>
                <a:lnTo>
                  <a:pt x="1992" y="1898"/>
                </a:lnTo>
                <a:lnTo>
                  <a:pt x="2049" y="1898"/>
                </a:lnTo>
                <a:lnTo>
                  <a:pt x="2049" y="1971"/>
                </a:lnTo>
                <a:lnTo>
                  <a:pt x="2106" y="1971"/>
                </a:lnTo>
                <a:lnTo>
                  <a:pt x="2106" y="2324"/>
                </a:lnTo>
                <a:lnTo>
                  <a:pt x="2163" y="2324"/>
                </a:lnTo>
                <a:lnTo>
                  <a:pt x="2163" y="2094"/>
                </a:lnTo>
                <a:lnTo>
                  <a:pt x="2220" y="2094"/>
                </a:lnTo>
                <a:lnTo>
                  <a:pt x="2220" y="2324"/>
                </a:lnTo>
                <a:lnTo>
                  <a:pt x="2277" y="2324"/>
                </a:lnTo>
                <a:lnTo>
                  <a:pt x="2277" y="2217"/>
                </a:lnTo>
                <a:lnTo>
                  <a:pt x="2334" y="2217"/>
                </a:lnTo>
                <a:lnTo>
                  <a:pt x="2390" y="2217"/>
                </a:lnTo>
                <a:lnTo>
                  <a:pt x="2390" y="2324"/>
                </a:lnTo>
                <a:lnTo>
                  <a:pt x="2447" y="2324"/>
                </a:lnTo>
                <a:lnTo>
                  <a:pt x="2447" y="2685"/>
                </a:lnTo>
                <a:lnTo>
                  <a:pt x="2504" y="2685"/>
                </a:lnTo>
                <a:lnTo>
                  <a:pt x="2561" y="2685"/>
                </a:lnTo>
                <a:lnTo>
                  <a:pt x="2561" y="2858"/>
                </a:lnTo>
                <a:lnTo>
                  <a:pt x="2618" y="2858"/>
                </a:lnTo>
                <a:lnTo>
                  <a:pt x="2618" y="2390"/>
                </a:lnTo>
                <a:lnTo>
                  <a:pt x="2675" y="2390"/>
                </a:lnTo>
                <a:moveTo>
                  <a:pt x="2732" y="2563"/>
                </a:moveTo>
                <a:lnTo>
                  <a:pt x="2789" y="2563"/>
                </a:lnTo>
                <a:lnTo>
                  <a:pt x="2789" y="2858"/>
                </a:lnTo>
                <a:lnTo>
                  <a:pt x="2846" y="2858"/>
                </a:lnTo>
                <a:moveTo>
                  <a:pt x="2959" y="3154"/>
                </a:moveTo>
                <a:lnTo>
                  <a:pt x="3016" y="3154"/>
                </a:lnTo>
                <a:lnTo>
                  <a:pt x="3073" y="3154"/>
                </a:lnTo>
                <a:lnTo>
                  <a:pt x="3073" y="2858"/>
                </a:lnTo>
                <a:lnTo>
                  <a:pt x="3130" y="2858"/>
                </a:lnTo>
                <a:lnTo>
                  <a:pt x="3187" y="2858"/>
                </a:lnTo>
                <a:lnTo>
                  <a:pt x="3244" y="2858"/>
                </a:lnTo>
                <a:lnTo>
                  <a:pt x="3244" y="3154"/>
                </a:lnTo>
                <a:lnTo>
                  <a:pt x="3301" y="3154"/>
                </a:lnTo>
                <a:lnTo>
                  <a:pt x="3358" y="315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6" name="Freeform 210"/>
          <p:cNvSpPr/>
          <p:nvPr/>
        </p:nvSpPr>
        <p:spPr>
          <a:xfrm>
            <a:off x="686520" y="5044320"/>
            <a:ext cx="1188720" cy="1127880"/>
          </a:xfrm>
          <a:custGeom>
            <a:avLst/>
            <a:gdLst/>
            <a:ahLst/>
            <a:rect l="0" t="0" r="r" b="b"/>
            <a:pathLst>
              <a:path w="3302" h="3133">
                <a:moveTo>
                  <a:pt x="0" y="2368"/>
                </a:moveTo>
                <a:lnTo>
                  <a:pt x="57" y="2368"/>
                </a:lnTo>
                <a:lnTo>
                  <a:pt x="57" y="2006"/>
                </a:lnTo>
                <a:lnTo>
                  <a:pt x="114" y="2006"/>
                </a:lnTo>
                <a:lnTo>
                  <a:pt x="114" y="1627"/>
                </a:lnTo>
                <a:lnTo>
                  <a:pt x="171" y="1627"/>
                </a:lnTo>
                <a:lnTo>
                  <a:pt x="171" y="1203"/>
                </a:lnTo>
                <a:lnTo>
                  <a:pt x="228" y="1203"/>
                </a:lnTo>
                <a:lnTo>
                  <a:pt x="228" y="781"/>
                </a:lnTo>
                <a:lnTo>
                  <a:pt x="285" y="781"/>
                </a:lnTo>
                <a:lnTo>
                  <a:pt x="285" y="461"/>
                </a:lnTo>
                <a:lnTo>
                  <a:pt x="341" y="461"/>
                </a:lnTo>
                <a:lnTo>
                  <a:pt x="341" y="213"/>
                </a:lnTo>
                <a:lnTo>
                  <a:pt x="399" y="213"/>
                </a:lnTo>
                <a:lnTo>
                  <a:pt x="399" y="42"/>
                </a:lnTo>
                <a:lnTo>
                  <a:pt x="455" y="42"/>
                </a:lnTo>
                <a:lnTo>
                  <a:pt x="455" y="0"/>
                </a:lnTo>
                <a:lnTo>
                  <a:pt x="512" y="0"/>
                </a:lnTo>
                <a:lnTo>
                  <a:pt x="512" y="98"/>
                </a:lnTo>
                <a:lnTo>
                  <a:pt x="569" y="98"/>
                </a:lnTo>
                <a:lnTo>
                  <a:pt x="569" y="305"/>
                </a:lnTo>
                <a:lnTo>
                  <a:pt x="626" y="305"/>
                </a:lnTo>
                <a:lnTo>
                  <a:pt x="626" y="477"/>
                </a:lnTo>
                <a:lnTo>
                  <a:pt x="683" y="477"/>
                </a:lnTo>
                <a:lnTo>
                  <a:pt x="683" y="694"/>
                </a:lnTo>
                <a:lnTo>
                  <a:pt x="740" y="694"/>
                </a:lnTo>
                <a:lnTo>
                  <a:pt x="740" y="904"/>
                </a:lnTo>
                <a:lnTo>
                  <a:pt x="797" y="904"/>
                </a:lnTo>
                <a:lnTo>
                  <a:pt x="797" y="940"/>
                </a:lnTo>
                <a:lnTo>
                  <a:pt x="854" y="940"/>
                </a:lnTo>
                <a:lnTo>
                  <a:pt x="854" y="997"/>
                </a:lnTo>
                <a:lnTo>
                  <a:pt x="911" y="997"/>
                </a:lnTo>
                <a:lnTo>
                  <a:pt x="911" y="1027"/>
                </a:lnTo>
                <a:lnTo>
                  <a:pt x="968" y="1027"/>
                </a:lnTo>
                <a:lnTo>
                  <a:pt x="968" y="1039"/>
                </a:lnTo>
                <a:lnTo>
                  <a:pt x="1025" y="1039"/>
                </a:lnTo>
                <a:lnTo>
                  <a:pt x="1025" y="1065"/>
                </a:lnTo>
                <a:lnTo>
                  <a:pt x="1082" y="1065"/>
                </a:lnTo>
                <a:lnTo>
                  <a:pt x="1082" y="1107"/>
                </a:lnTo>
                <a:lnTo>
                  <a:pt x="1138" y="1107"/>
                </a:lnTo>
                <a:lnTo>
                  <a:pt x="1138" y="1093"/>
                </a:lnTo>
                <a:lnTo>
                  <a:pt x="1196" y="1093"/>
                </a:lnTo>
                <a:lnTo>
                  <a:pt x="1196" y="997"/>
                </a:lnTo>
                <a:lnTo>
                  <a:pt x="1252" y="997"/>
                </a:lnTo>
                <a:lnTo>
                  <a:pt x="1252" y="1042"/>
                </a:lnTo>
                <a:lnTo>
                  <a:pt x="1309" y="1042"/>
                </a:lnTo>
                <a:lnTo>
                  <a:pt x="1309" y="1123"/>
                </a:lnTo>
                <a:lnTo>
                  <a:pt x="1366" y="1123"/>
                </a:lnTo>
                <a:lnTo>
                  <a:pt x="1366" y="1093"/>
                </a:lnTo>
                <a:lnTo>
                  <a:pt x="1423" y="1093"/>
                </a:lnTo>
                <a:lnTo>
                  <a:pt x="1423" y="1236"/>
                </a:lnTo>
                <a:lnTo>
                  <a:pt x="1480" y="1236"/>
                </a:lnTo>
                <a:lnTo>
                  <a:pt x="1480" y="1262"/>
                </a:lnTo>
                <a:lnTo>
                  <a:pt x="1537" y="1262"/>
                </a:lnTo>
                <a:lnTo>
                  <a:pt x="1537" y="1267"/>
                </a:lnTo>
                <a:lnTo>
                  <a:pt x="1594" y="1267"/>
                </a:lnTo>
                <a:lnTo>
                  <a:pt x="1594" y="1231"/>
                </a:lnTo>
                <a:lnTo>
                  <a:pt x="1651" y="1231"/>
                </a:lnTo>
                <a:lnTo>
                  <a:pt x="1651" y="1331"/>
                </a:lnTo>
                <a:lnTo>
                  <a:pt x="1707" y="1331"/>
                </a:lnTo>
                <a:lnTo>
                  <a:pt x="1707" y="1301"/>
                </a:lnTo>
                <a:lnTo>
                  <a:pt x="1765" y="1301"/>
                </a:lnTo>
                <a:lnTo>
                  <a:pt x="1765" y="1615"/>
                </a:lnTo>
                <a:lnTo>
                  <a:pt x="1821" y="1615"/>
                </a:lnTo>
                <a:lnTo>
                  <a:pt x="1821" y="1580"/>
                </a:lnTo>
                <a:lnTo>
                  <a:pt x="1878" y="1580"/>
                </a:lnTo>
                <a:lnTo>
                  <a:pt x="1878" y="1667"/>
                </a:lnTo>
                <a:lnTo>
                  <a:pt x="1935" y="1667"/>
                </a:lnTo>
                <a:lnTo>
                  <a:pt x="1935" y="1591"/>
                </a:lnTo>
                <a:lnTo>
                  <a:pt x="1992" y="1591"/>
                </a:lnTo>
                <a:lnTo>
                  <a:pt x="1992" y="1695"/>
                </a:lnTo>
                <a:lnTo>
                  <a:pt x="2049" y="1695"/>
                </a:lnTo>
                <a:lnTo>
                  <a:pt x="2049" y="1710"/>
                </a:lnTo>
                <a:lnTo>
                  <a:pt x="2106" y="1710"/>
                </a:lnTo>
                <a:lnTo>
                  <a:pt x="2106" y="2006"/>
                </a:lnTo>
                <a:lnTo>
                  <a:pt x="2163" y="2006"/>
                </a:lnTo>
                <a:lnTo>
                  <a:pt x="2163" y="2150"/>
                </a:lnTo>
                <a:lnTo>
                  <a:pt x="2220" y="2150"/>
                </a:lnTo>
                <a:lnTo>
                  <a:pt x="2220" y="2109"/>
                </a:lnTo>
                <a:lnTo>
                  <a:pt x="2277" y="2109"/>
                </a:lnTo>
                <a:lnTo>
                  <a:pt x="2277" y="2245"/>
                </a:lnTo>
                <a:lnTo>
                  <a:pt x="2334" y="2245"/>
                </a:lnTo>
                <a:lnTo>
                  <a:pt x="2334" y="2109"/>
                </a:lnTo>
                <a:lnTo>
                  <a:pt x="2390" y="2109"/>
                </a:lnTo>
                <a:lnTo>
                  <a:pt x="2390" y="2302"/>
                </a:lnTo>
                <a:lnTo>
                  <a:pt x="2447" y="2302"/>
                </a:lnTo>
                <a:lnTo>
                  <a:pt x="2447" y="2663"/>
                </a:lnTo>
                <a:lnTo>
                  <a:pt x="2504" y="2663"/>
                </a:lnTo>
                <a:lnTo>
                  <a:pt x="2504" y="2445"/>
                </a:lnTo>
                <a:lnTo>
                  <a:pt x="2561" y="2445"/>
                </a:lnTo>
                <a:lnTo>
                  <a:pt x="2561" y="2195"/>
                </a:lnTo>
                <a:lnTo>
                  <a:pt x="2618" y="2195"/>
                </a:lnTo>
                <a:lnTo>
                  <a:pt x="2618" y="2445"/>
                </a:lnTo>
                <a:lnTo>
                  <a:pt x="2675" y="2445"/>
                </a:lnTo>
                <a:lnTo>
                  <a:pt x="2732" y="2445"/>
                </a:lnTo>
                <a:lnTo>
                  <a:pt x="2732" y="2302"/>
                </a:lnTo>
                <a:lnTo>
                  <a:pt x="2789" y="2302"/>
                </a:lnTo>
                <a:lnTo>
                  <a:pt x="2789" y="2836"/>
                </a:lnTo>
                <a:lnTo>
                  <a:pt x="2846" y="2836"/>
                </a:lnTo>
                <a:lnTo>
                  <a:pt x="2846" y="2541"/>
                </a:lnTo>
                <a:lnTo>
                  <a:pt x="2903" y="2541"/>
                </a:lnTo>
                <a:lnTo>
                  <a:pt x="2903" y="2836"/>
                </a:lnTo>
                <a:lnTo>
                  <a:pt x="2959" y="2836"/>
                </a:lnTo>
                <a:lnTo>
                  <a:pt x="3016" y="2836"/>
                </a:lnTo>
                <a:lnTo>
                  <a:pt x="3016" y="2541"/>
                </a:lnTo>
                <a:lnTo>
                  <a:pt x="3073" y="2541"/>
                </a:lnTo>
                <a:lnTo>
                  <a:pt x="3073" y="3132"/>
                </a:lnTo>
                <a:lnTo>
                  <a:pt x="3130" y="3132"/>
                </a:lnTo>
                <a:lnTo>
                  <a:pt x="3187" y="3132"/>
                </a:lnTo>
                <a:lnTo>
                  <a:pt x="3244" y="3132"/>
                </a:lnTo>
                <a:lnTo>
                  <a:pt x="3301" y="3132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7" name="Freeform 211"/>
          <p:cNvSpPr/>
          <p:nvPr/>
        </p:nvSpPr>
        <p:spPr>
          <a:xfrm>
            <a:off x="666000" y="5037480"/>
            <a:ext cx="1229400" cy="1134360"/>
          </a:xfrm>
          <a:custGeom>
            <a:avLst/>
            <a:gdLst/>
            <a:ahLst/>
            <a:rect l="0" t="0" r="r" b="b"/>
            <a:pathLst>
              <a:path w="3415" h="3151">
                <a:moveTo>
                  <a:pt x="0" y="2854"/>
                </a:moveTo>
                <a:lnTo>
                  <a:pt x="57" y="2854"/>
                </a:lnTo>
                <a:lnTo>
                  <a:pt x="114" y="2854"/>
                </a:lnTo>
                <a:lnTo>
                  <a:pt x="114" y="2024"/>
                </a:lnTo>
                <a:lnTo>
                  <a:pt x="171" y="2024"/>
                </a:lnTo>
                <a:lnTo>
                  <a:pt x="171" y="1556"/>
                </a:lnTo>
                <a:lnTo>
                  <a:pt x="228" y="1556"/>
                </a:lnTo>
                <a:lnTo>
                  <a:pt x="228" y="1094"/>
                </a:lnTo>
                <a:lnTo>
                  <a:pt x="285" y="1094"/>
                </a:lnTo>
                <a:lnTo>
                  <a:pt x="285" y="841"/>
                </a:lnTo>
                <a:lnTo>
                  <a:pt x="341" y="841"/>
                </a:lnTo>
                <a:lnTo>
                  <a:pt x="341" y="467"/>
                </a:lnTo>
                <a:lnTo>
                  <a:pt x="398" y="467"/>
                </a:lnTo>
                <a:lnTo>
                  <a:pt x="398" y="209"/>
                </a:lnTo>
                <a:lnTo>
                  <a:pt x="455" y="209"/>
                </a:lnTo>
                <a:lnTo>
                  <a:pt x="455" y="53"/>
                </a:lnTo>
                <a:lnTo>
                  <a:pt x="512" y="53"/>
                </a:lnTo>
                <a:lnTo>
                  <a:pt x="512" y="0"/>
                </a:lnTo>
                <a:lnTo>
                  <a:pt x="569" y="0"/>
                </a:lnTo>
                <a:lnTo>
                  <a:pt x="569" y="97"/>
                </a:lnTo>
                <a:lnTo>
                  <a:pt x="626" y="97"/>
                </a:lnTo>
                <a:lnTo>
                  <a:pt x="626" y="291"/>
                </a:lnTo>
                <a:lnTo>
                  <a:pt x="683" y="291"/>
                </a:lnTo>
                <a:lnTo>
                  <a:pt x="683" y="491"/>
                </a:lnTo>
                <a:lnTo>
                  <a:pt x="740" y="491"/>
                </a:lnTo>
                <a:lnTo>
                  <a:pt x="740" y="704"/>
                </a:lnTo>
                <a:lnTo>
                  <a:pt x="797" y="704"/>
                </a:lnTo>
                <a:lnTo>
                  <a:pt x="797" y="977"/>
                </a:lnTo>
                <a:lnTo>
                  <a:pt x="854" y="977"/>
                </a:lnTo>
                <a:lnTo>
                  <a:pt x="854" y="1012"/>
                </a:lnTo>
                <a:lnTo>
                  <a:pt x="911" y="1012"/>
                </a:lnTo>
                <a:lnTo>
                  <a:pt x="911" y="1115"/>
                </a:lnTo>
                <a:lnTo>
                  <a:pt x="968" y="1115"/>
                </a:lnTo>
                <a:lnTo>
                  <a:pt x="968" y="1087"/>
                </a:lnTo>
                <a:lnTo>
                  <a:pt x="1025" y="1087"/>
                </a:lnTo>
                <a:lnTo>
                  <a:pt x="1025" y="1104"/>
                </a:lnTo>
                <a:lnTo>
                  <a:pt x="1082" y="1104"/>
                </a:lnTo>
                <a:lnTo>
                  <a:pt x="1082" y="1094"/>
                </a:lnTo>
                <a:lnTo>
                  <a:pt x="1138" y="1094"/>
                </a:lnTo>
                <a:lnTo>
                  <a:pt x="1138" y="1081"/>
                </a:lnTo>
                <a:lnTo>
                  <a:pt x="1195" y="1081"/>
                </a:lnTo>
                <a:lnTo>
                  <a:pt x="1195" y="1186"/>
                </a:lnTo>
                <a:lnTo>
                  <a:pt x="1252" y="1186"/>
                </a:lnTo>
                <a:lnTo>
                  <a:pt x="1252" y="1133"/>
                </a:lnTo>
                <a:lnTo>
                  <a:pt x="1309" y="1133"/>
                </a:lnTo>
                <a:lnTo>
                  <a:pt x="1309" y="1186"/>
                </a:lnTo>
                <a:lnTo>
                  <a:pt x="1366" y="1186"/>
                </a:lnTo>
                <a:lnTo>
                  <a:pt x="1366" y="1157"/>
                </a:lnTo>
                <a:lnTo>
                  <a:pt x="1423" y="1157"/>
                </a:lnTo>
                <a:lnTo>
                  <a:pt x="1423" y="1245"/>
                </a:lnTo>
                <a:lnTo>
                  <a:pt x="1480" y="1245"/>
                </a:lnTo>
                <a:lnTo>
                  <a:pt x="1480" y="1221"/>
                </a:lnTo>
                <a:lnTo>
                  <a:pt x="1537" y="1221"/>
                </a:lnTo>
                <a:lnTo>
                  <a:pt x="1537" y="1226"/>
                </a:lnTo>
                <a:lnTo>
                  <a:pt x="1594" y="1226"/>
                </a:lnTo>
                <a:lnTo>
                  <a:pt x="1594" y="1235"/>
                </a:lnTo>
                <a:lnTo>
                  <a:pt x="1651" y="1235"/>
                </a:lnTo>
                <a:lnTo>
                  <a:pt x="1651" y="1404"/>
                </a:lnTo>
                <a:lnTo>
                  <a:pt x="1707" y="1404"/>
                </a:lnTo>
                <a:lnTo>
                  <a:pt x="1707" y="1441"/>
                </a:lnTo>
                <a:lnTo>
                  <a:pt x="1764" y="1441"/>
                </a:lnTo>
                <a:lnTo>
                  <a:pt x="1764" y="1587"/>
                </a:lnTo>
                <a:lnTo>
                  <a:pt x="1821" y="1587"/>
                </a:lnTo>
                <a:lnTo>
                  <a:pt x="1821" y="1610"/>
                </a:lnTo>
                <a:lnTo>
                  <a:pt x="1878" y="1610"/>
                </a:lnTo>
                <a:lnTo>
                  <a:pt x="1878" y="1599"/>
                </a:lnTo>
                <a:lnTo>
                  <a:pt x="1935" y="1599"/>
                </a:lnTo>
                <a:lnTo>
                  <a:pt x="1935" y="1760"/>
                </a:lnTo>
                <a:lnTo>
                  <a:pt x="1992" y="1760"/>
                </a:lnTo>
                <a:lnTo>
                  <a:pt x="1992" y="1777"/>
                </a:lnTo>
                <a:lnTo>
                  <a:pt x="2049" y="1777"/>
                </a:lnTo>
                <a:lnTo>
                  <a:pt x="2049" y="1894"/>
                </a:lnTo>
                <a:lnTo>
                  <a:pt x="2106" y="1894"/>
                </a:lnTo>
                <a:lnTo>
                  <a:pt x="2106" y="1872"/>
                </a:lnTo>
                <a:lnTo>
                  <a:pt x="2163" y="1872"/>
                </a:lnTo>
                <a:lnTo>
                  <a:pt x="2163" y="1942"/>
                </a:lnTo>
                <a:lnTo>
                  <a:pt x="2220" y="1942"/>
                </a:lnTo>
                <a:lnTo>
                  <a:pt x="2220" y="2127"/>
                </a:lnTo>
                <a:lnTo>
                  <a:pt x="2276" y="2127"/>
                </a:lnTo>
                <a:lnTo>
                  <a:pt x="2276" y="1995"/>
                </a:lnTo>
                <a:lnTo>
                  <a:pt x="2334" y="1995"/>
                </a:lnTo>
                <a:lnTo>
                  <a:pt x="2334" y="2263"/>
                </a:lnTo>
                <a:lnTo>
                  <a:pt x="2390" y="2263"/>
                </a:lnTo>
                <a:lnTo>
                  <a:pt x="2390" y="2168"/>
                </a:lnTo>
                <a:lnTo>
                  <a:pt x="2447" y="2168"/>
                </a:lnTo>
                <a:lnTo>
                  <a:pt x="2447" y="2263"/>
                </a:lnTo>
                <a:lnTo>
                  <a:pt x="2504" y="2263"/>
                </a:lnTo>
                <a:lnTo>
                  <a:pt x="2504" y="2386"/>
                </a:lnTo>
                <a:lnTo>
                  <a:pt x="2561" y="2386"/>
                </a:lnTo>
                <a:lnTo>
                  <a:pt x="2561" y="2464"/>
                </a:lnTo>
                <a:lnTo>
                  <a:pt x="2618" y="2464"/>
                </a:lnTo>
                <a:lnTo>
                  <a:pt x="2675" y="2464"/>
                </a:lnTo>
                <a:lnTo>
                  <a:pt x="2675" y="2854"/>
                </a:lnTo>
                <a:lnTo>
                  <a:pt x="2732" y="2854"/>
                </a:lnTo>
                <a:lnTo>
                  <a:pt x="2732" y="2386"/>
                </a:lnTo>
                <a:lnTo>
                  <a:pt x="2789" y="2386"/>
                </a:lnTo>
                <a:lnTo>
                  <a:pt x="2789" y="2682"/>
                </a:lnTo>
                <a:lnTo>
                  <a:pt x="2845" y="2682"/>
                </a:lnTo>
                <a:lnTo>
                  <a:pt x="2845" y="2854"/>
                </a:lnTo>
                <a:lnTo>
                  <a:pt x="2903" y="2854"/>
                </a:lnTo>
                <a:lnTo>
                  <a:pt x="2959" y="2854"/>
                </a:lnTo>
                <a:lnTo>
                  <a:pt x="2959" y="3150"/>
                </a:lnTo>
                <a:lnTo>
                  <a:pt x="3016" y="3150"/>
                </a:lnTo>
                <a:moveTo>
                  <a:pt x="3130" y="3150"/>
                </a:moveTo>
                <a:lnTo>
                  <a:pt x="3187" y="3150"/>
                </a:lnTo>
                <a:lnTo>
                  <a:pt x="3187" y="2854"/>
                </a:lnTo>
                <a:lnTo>
                  <a:pt x="3244" y="2854"/>
                </a:lnTo>
                <a:moveTo>
                  <a:pt x="3301" y="3150"/>
                </a:moveTo>
                <a:lnTo>
                  <a:pt x="3358" y="3150"/>
                </a:lnTo>
                <a:lnTo>
                  <a:pt x="3358" y="2854"/>
                </a:lnTo>
                <a:lnTo>
                  <a:pt x="3414" y="2854"/>
                </a:lnTo>
              </a:path>
            </a:pathLst>
          </a:custGeom>
          <a:noFill/>
          <a:ln w="17640">
            <a:solidFill>
              <a:srgbClr val="000000"/>
            </a:solidFill>
            <a:round/>
          </a:ln>
        </p:spPr>
      </p:sp>
      <p:sp>
        <p:nvSpPr>
          <p:cNvPr id="308" name="CustomShape 212"/>
          <p:cNvSpPr/>
          <p:nvPr/>
        </p:nvSpPr>
        <p:spPr>
          <a:xfrm>
            <a:off x="3148560" y="4881600"/>
            <a:ext cx="1049400" cy="48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Fira Sans"/>
                <a:ea typeface="ＭＳ Ｐゴシック"/>
              </a:rPr>
              <a:t>1950 pixels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Fira Sans"/>
                <a:ea typeface="ＭＳ Ｐゴシック"/>
              </a:rPr>
              <a:t>~2.5 V</a:t>
            </a:r>
            <a:r>
              <a:rPr b="0" lang="en-US" sz="800" spc="-1" strike="noStrike" baseline="-33000">
                <a:solidFill>
                  <a:srgbClr val="ffffff"/>
                </a:solidFill>
                <a:latin typeface="Fira Sans"/>
                <a:ea typeface="ＭＳ Ｐゴシック"/>
              </a:rPr>
              <a:t>OV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Fira Sans"/>
                <a:ea typeface="ＭＳ Ｐゴシック"/>
              </a:rPr>
              <a:t>~25</a:t>
            </a:r>
            <a:r>
              <a:rPr b="0" lang="en-US" sz="800" spc="-1" strike="noStrike" baseline="30000">
                <a:solidFill>
                  <a:srgbClr val="ffffff"/>
                </a:solidFill>
                <a:latin typeface="Ubuntu"/>
                <a:ea typeface="Ubuntu"/>
              </a:rPr>
              <a:t>º</a:t>
            </a:r>
            <a:r>
              <a:rPr b="0" lang="en-US" sz="800" spc="-1" strike="noStrike">
                <a:solidFill>
                  <a:srgbClr val="ffffff"/>
                </a:solidFill>
                <a:latin typeface="Fira Sans"/>
                <a:ea typeface="ＭＳ Ｐゴシック"/>
              </a:rPr>
              <a:t>C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09" name="CustomShape 213"/>
          <p:cNvSpPr/>
          <p:nvPr/>
        </p:nvSpPr>
        <p:spPr>
          <a:xfrm>
            <a:off x="1168560" y="4920120"/>
            <a:ext cx="10494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Fira Sans"/>
                <a:ea typeface="ＭＳ Ｐゴシック"/>
              </a:rPr>
              <a:t>64 pixels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Fira Sans"/>
                <a:ea typeface="ＭＳ Ｐゴシック"/>
              </a:rPr>
              <a:t>1100 V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10" name="TextShape 214"/>
          <p:cNvSpPr txBox="1"/>
          <p:nvPr/>
        </p:nvSpPr>
        <p:spPr>
          <a:xfrm>
            <a:off x="2106000" y="4098960"/>
            <a:ext cx="3837600" cy="68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300" spc="-1" strike="noStrike">
                <a:latin typeface="Arial"/>
              </a:rPr>
              <a:t>CHEC-S:</a:t>
            </a:r>
            <a:r>
              <a:rPr b="0" lang="en-US" sz="1300" spc="-1" strike="noStrike">
                <a:latin typeface="Arial"/>
              </a:rPr>
              <a:t> Silicon PM + upgraded electronics</a:t>
            </a:r>
            <a:endParaRPr b="0" lang="en-US" sz="13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latin typeface="Arial"/>
              </a:rPr>
              <a:t>Commissioning &amp; testing on-going</a:t>
            </a:r>
            <a:endParaRPr b="0" lang="en-US" sz="13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1300" spc="-1" strike="noStrike">
                <a:latin typeface="Arial"/>
              </a:rPr>
              <a:t>Better performance</a:t>
            </a:r>
            <a:r>
              <a:rPr b="0" lang="en-US" sz="1300" spc="-1" strike="noStrike">
                <a:latin typeface="Arial"/>
              </a:rPr>
              <a:t> in many aspects</a:t>
            </a:r>
            <a:r>
              <a:rPr b="0" lang="en-US" sz="1400" spc="-1" strike="noStrike">
                <a:latin typeface="Arial"/>
              </a:rPr>
              <a:t>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1" name="CustomShape 215"/>
          <p:cNvSpPr/>
          <p:nvPr/>
        </p:nvSpPr>
        <p:spPr>
          <a:xfrm>
            <a:off x="6675120" y="2870640"/>
            <a:ext cx="1280160" cy="238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12" name="" descr=""/>
          <p:cNvPicPr/>
          <p:nvPr/>
        </p:nvPicPr>
        <p:blipFill>
          <a:blip r:embed="rId7"/>
          <a:stretch/>
        </p:blipFill>
        <p:spPr>
          <a:xfrm>
            <a:off x="7182360" y="1407600"/>
            <a:ext cx="1877040" cy="17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</TotalTime>
  <Application>LibreOffice/6.0.4.2$Linux_X86_64 LibreOffice_project/00m0$Build-2</Application>
  <Company>pm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2015-11-08T21:38:01Z</dcterms:created>
  <dc:creator>p m</dc:creator>
  <dc:description/>
  <dc:language>it-IT</dc:language>
  <cp:lastModifiedBy/>
  <cp:lastPrinted>2016-01-05T09:40:37Z</cp:lastPrinted>
  <dcterms:modified xsi:type="dcterms:W3CDTF">2018-05-23T20:43:43Z</dcterms:modified>
  <cp:revision>76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15.0032</vt:lpwstr>
  </property>
  <property fmtid="{D5CDD505-2E9C-101B-9397-08002B2CF9AE}" pid="3" name="Company">
    <vt:lpwstr>pm</vt:lpwstr>
  </property>
  <property fmtid="{D5CDD505-2E9C-101B-9397-08002B2CF9AE}" pid="4" name="ContentTypeId">
    <vt:lpwstr>0x010100CEED2E8722D3424D829C842C3F0ABD94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13</vt:i4>
  </property>
  <property fmtid="{D5CDD505-2E9C-101B-9397-08002B2CF9AE}" pid="10" name="PresentationFormat">
    <vt:lpwstr>On-screen Show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15</vt:i4>
  </property>
  <property fmtid="{D5CDD505-2E9C-101B-9397-08002B2CF9AE}" pid="14" name="_dlc_DocIdItemGuid">
    <vt:lpwstr>67604124-a821-49fe-9d7b-a132d4020ff1</vt:lpwstr>
  </property>
</Properties>
</file>