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1AAC-A3B6-45AD-9E49-1E8B0167258B}" type="datetimeFigureOut">
              <a:rPr lang="it-IT" smtClean="0"/>
              <a:t>23/01/2019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AA2E-09FA-45B4-A372-F97F0B03F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7210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1AAC-A3B6-45AD-9E49-1E8B0167258B}" type="datetimeFigureOut">
              <a:rPr lang="it-IT" smtClean="0"/>
              <a:t>23/01/2019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AA2E-09FA-45B4-A372-F97F0B03F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37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1AAC-A3B6-45AD-9E49-1E8B0167258B}" type="datetimeFigureOut">
              <a:rPr lang="it-IT" smtClean="0"/>
              <a:t>23/01/2019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AA2E-09FA-45B4-A372-F97F0B03F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630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1AAC-A3B6-45AD-9E49-1E8B0167258B}" type="datetimeFigureOut">
              <a:rPr lang="it-IT" smtClean="0"/>
              <a:t>23/01/2019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AA2E-09FA-45B4-A372-F97F0B03F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44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1AAC-A3B6-45AD-9E49-1E8B0167258B}" type="datetimeFigureOut">
              <a:rPr lang="it-IT" smtClean="0"/>
              <a:t>23/01/2019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AA2E-09FA-45B4-A372-F97F0B03F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02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1AAC-A3B6-45AD-9E49-1E8B0167258B}" type="datetimeFigureOut">
              <a:rPr lang="it-IT" smtClean="0"/>
              <a:t>23/01/2019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AA2E-09FA-45B4-A372-F97F0B03F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954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1AAC-A3B6-45AD-9E49-1E8B0167258B}" type="datetimeFigureOut">
              <a:rPr lang="it-IT" smtClean="0"/>
              <a:t>23/01/2019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AA2E-09FA-45B4-A372-F97F0B03F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3499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1AAC-A3B6-45AD-9E49-1E8B0167258B}" type="datetimeFigureOut">
              <a:rPr lang="it-IT" smtClean="0"/>
              <a:t>23/01/2019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AA2E-09FA-45B4-A372-F97F0B03F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8563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1AAC-A3B6-45AD-9E49-1E8B0167258B}" type="datetimeFigureOut">
              <a:rPr lang="it-IT" smtClean="0"/>
              <a:t>23/01/2019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AA2E-09FA-45B4-A372-F97F0B03F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566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1AAC-A3B6-45AD-9E49-1E8B0167258B}" type="datetimeFigureOut">
              <a:rPr lang="it-IT" smtClean="0"/>
              <a:t>23/01/2019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AA2E-09FA-45B4-A372-F97F0B03F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879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1AAC-A3B6-45AD-9E49-1E8B0167258B}" type="datetimeFigureOut">
              <a:rPr lang="it-IT" smtClean="0"/>
              <a:t>23/01/2019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AA2E-09FA-45B4-A372-F97F0B03F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4988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B1AAC-A3B6-45AD-9E49-1E8B0167258B}" type="datetimeFigureOut">
              <a:rPr lang="it-IT" smtClean="0"/>
              <a:t>23/01/2019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1AA2E-09FA-45B4-A372-F97F0B03F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681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gus.eu/index.php?mode=ticket_info&amp;ticket_id=139033" TargetMode="External"/><Relationship Id="rId2" Type="http://schemas.openxmlformats.org/officeDocument/2006/relationships/hyperlink" Target="https://ggus.eu/index.php?mode=ticket_info&amp;ticket_id=13916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gus.eu/index.php?mode=ticket_info&amp;ticket_id=13891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Esperimenti</a:t>
            </a:r>
            <a:r>
              <a:rPr lang="en-US" dirty="0" smtClean="0"/>
              <a:t> LHC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User Support – </a:t>
            </a:r>
            <a:r>
              <a:rPr lang="en-US" dirty="0" err="1" smtClean="0"/>
              <a:t>CdG</a:t>
            </a:r>
            <a:r>
              <a:rPr lang="en-US" dirty="0" smtClean="0"/>
              <a:t> 23/01/2019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3064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Ticket </a:t>
            </a:r>
            <a:r>
              <a:rPr lang="en-US" dirty="0" err="1" smtClean="0"/>
              <a:t>aperti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4528532"/>
              </p:ext>
            </p:extLst>
          </p:nvPr>
        </p:nvGraphicFramePr>
        <p:xfrm>
          <a:off x="838200" y="1825625"/>
          <a:ext cx="10515600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2578265867"/>
                    </a:ext>
                  </a:extLst>
                </a:gridCol>
                <a:gridCol w="1123406">
                  <a:extLst>
                    <a:ext uri="{9D8B030D-6E8A-4147-A177-3AD203B41FA5}">
                      <a16:colId xmlns:a16="http://schemas.microsoft.com/office/drawing/2014/main" val="4258826428"/>
                    </a:ext>
                  </a:extLst>
                </a:gridCol>
                <a:gridCol w="7761514">
                  <a:extLst>
                    <a:ext uri="{9D8B030D-6E8A-4147-A177-3AD203B41FA5}">
                      <a16:colId xmlns:a16="http://schemas.microsoft.com/office/drawing/2014/main" val="20704001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Ticket ID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VO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Descr</a:t>
                      </a:r>
                      <a:r>
                        <a:rPr lang="en-US" sz="2800" dirty="0" smtClean="0"/>
                        <a:t>.</a:t>
                      </a:r>
                      <a:endParaRPr lang="it-I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800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hlinkClick r:id="rId2"/>
                        </a:rPr>
                        <a:t>139163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CMS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Corrupt file @ CNAF</a:t>
                      </a:r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712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hlinkClick r:id="rId3"/>
                        </a:rPr>
                        <a:t>139033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ATLAS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IT INFN-T1 DATATAPE: transfer </a:t>
                      </a:r>
                      <a:r>
                        <a:rPr lang="it-IT" sz="2400" dirty="0" err="1" smtClean="0"/>
                        <a:t>failures</a:t>
                      </a:r>
                      <a:r>
                        <a:rPr lang="it-IT" sz="2400" dirty="0" smtClean="0"/>
                        <a:t> </a:t>
                      </a:r>
                      <a:r>
                        <a:rPr lang="it-IT" sz="2400" dirty="0" err="1" smtClean="0"/>
                        <a:t>as</a:t>
                      </a:r>
                      <a:r>
                        <a:rPr lang="it-IT" sz="2400" dirty="0" smtClean="0"/>
                        <a:t> source</a:t>
                      </a:r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681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hlinkClick r:id="rId4"/>
                        </a:rPr>
                        <a:t>138914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ATLAS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IT INFN-T1 : transfer failures with ‘TRANSFER CHECKSUM MISMATCH’</a:t>
                      </a:r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661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595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Ticket 139163: CMS – Corrupt file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File </a:t>
            </a:r>
            <a:r>
              <a:rPr lang="it-IT" dirty="0" smtClean="0"/>
              <a:t>/</a:t>
            </a:r>
            <a:r>
              <a:rPr lang="it-IT" dirty="0" err="1" smtClean="0"/>
              <a:t>store</a:t>
            </a:r>
            <a:r>
              <a:rPr lang="it-IT" dirty="0" smtClean="0"/>
              <a:t>/mc/RunIISummer16DR80Premix/QCD_HT700to1000_TuneCUETP8M1_13TeV-madgraphMLM-pythia8/AODSIM/PUMoriond17_80X_mcRun2_asymptotic_2016_TrancheIV_v6_ext1-v1/110000/9EE67A5E-C5B2-E611-8CA7-002590D9D968.root</a:t>
            </a:r>
            <a:br>
              <a:rPr lang="it-IT" dirty="0" smtClean="0"/>
            </a:br>
            <a:endParaRPr lang="it-IT" dirty="0" smtClean="0"/>
          </a:p>
          <a:p>
            <a:pPr marL="0" indent="0">
              <a:buNone/>
            </a:pPr>
            <a:r>
              <a:rPr lang="en-US" dirty="0" smtClean="0"/>
              <a:t>Has different adler32 between source and destination.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We have to remove it from our storage and then CMS will re-transfer it.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049930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Ticket 139033: ATLAS - transfer failures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99% failure rate for </a:t>
            </a:r>
            <a:r>
              <a:rPr lang="it-IT" dirty="0" smtClean="0"/>
              <a:t>INFN-T1 DATATAPE </a:t>
            </a:r>
            <a:r>
              <a:rPr lang="it-IT" dirty="0" err="1" smtClean="0"/>
              <a:t>as</a:t>
            </a:r>
            <a:r>
              <a:rPr lang="it-IT" dirty="0" smtClean="0"/>
              <a:t> source</a:t>
            </a:r>
            <a:r>
              <a:rPr lang="en-US" dirty="0" smtClean="0"/>
              <a:t> with errors:</a:t>
            </a:r>
          </a:p>
          <a:p>
            <a:pPr marL="0" indent="0">
              <a:buNone/>
            </a:pPr>
            <a:r>
              <a:rPr lang="en-US" dirty="0" smtClean="0"/>
              <a:t>"The requested file either does not exist" </a:t>
            </a:r>
          </a:p>
          <a:p>
            <a:pPr marL="0" indent="0">
              <a:buNone/>
            </a:pPr>
            <a:r>
              <a:rPr lang="en-US" dirty="0" smtClean="0"/>
              <a:t>“STAGING [2] error on the bring online request: [SE][</a:t>
            </a:r>
            <a:r>
              <a:rPr lang="en-US" dirty="0" err="1" smtClean="0"/>
              <a:t>StatusOfBringOnlineRequest</a:t>
            </a:r>
            <a:r>
              <a:rPr lang="en-US" dirty="0" smtClean="0"/>
              <a:t>][SRM_INVALID_PATH] The requested file either does not exist, or is a directory! “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004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Ticket 138914: ATLAS - </a:t>
            </a:r>
            <a:r>
              <a:rPr lang="it-IT" dirty="0" smtClean="0"/>
              <a:t>Transfer </a:t>
            </a:r>
            <a:r>
              <a:rPr lang="it-IT" dirty="0" err="1" smtClean="0"/>
              <a:t>checksum</a:t>
            </a:r>
            <a:r>
              <a:rPr lang="it-IT" dirty="0" smtClean="0"/>
              <a:t> </a:t>
            </a:r>
            <a:r>
              <a:rPr lang="it-IT" dirty="0" err="1" smtClean="0"/>
              <a:t>mismatch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a lot of errors about checksum mismatch between source and destination, but it seems that in not a INFN-T1 storage issue because files are corrupted at the sources.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96567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156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Esperimenti LHC</vt:lpstr>
      <vt:lpstr>Ticket aperti</vt:lpstr>
      <vt:lpstr>Ticket 139163: CMS – Corrupt file</vt:lpstr>
      <vt:lpstr>Ticket 139033: ATLAS - transfer failures</vt:lpstr>
      <vt:lpstr>Ticket 138914: ATLAS - Transfer checksum mismatch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Esperimenti LHC</dc:title>
  <dc:creator>Elena Corni</dc:creator>
  <cp:lastModifiedBy>Elena Corni</cp:lastModifiedBy>
  <cp:revision>3</cp:revision>
  <dcterms:created xsi:type="dcterms:W3CDTF">2019-01-23T08:16:11Z</dcterms:created>
  <dcterms:modified xsi:type="dcterms:W3CDTF">2019-01-23T08:36:40Z</dcterms:modified>
</cp:coreProperties>
</file>