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40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40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400" cy="43840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40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383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EcoGas@Gif++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marL="216000" indent="-2152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Definire Miscela Gas 1Eco: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Installare linea di Gas L1Eco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Installare Set-Up in Area Gif++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Installazione rack HV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EcoGas@Gif++ 1.EcoMix1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Elenco MFMs, calcolo f.s. per vari gas: HFO, CO2, IsoBut,SF6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Definizione EcoMix1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EcoGas@Gif++ 2.GasLine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Trasporto rack EcoGasAlice a Gif++ (vicino rack EcoGasCERN!)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Allaccio Bombole/rack e rack/gasline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Acquistare e/o procurarsi Bombole HFO/CO2/IsoButano/SF6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EcoGas@Gif++ 3.Setup in Area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Individuare zona dell’area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Trasportare RPCs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Costruire struttura/carrello/meccanica comune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Installazione distribuzione gas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Installazione cavi HV (ed eventualmente cavi  ReadOut in configurazione minimale)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EcoGas@Gif++ 4.HV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Individuare zona rack dell’area utile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Affittare ed installare mainframe HV minimale: crate+ 2x(4 ch) 15 kV 200 micA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!alcuni prototipi piccoli hanno correnti basse, la sensibilita’ e la taratura dell’alimentatore possono essere cruciali se non abbiamo una lettura ADC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Scrivere DCS di monitoring &amp; safe/interlock/alarm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LibreOffice/5.1.6.2$Linux_X86_64 LibreOffice_project/10m0$Build-2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2018-11-30T16:42:23Z</dcterms:created>
  <dc:creator/>
  <dc:description/>
  <dc:language>en-US</dc:language>
  <cp:lastModifiedBy/>
  <dcterms:modified xsi:type="dcterms:W3CDTF">2018-11-30T17:13:58Z</dcterms:modified>
  <cp:revision>8</cp:revision>
  <dc:subject/>
  <dc:title/>
</cp:coreProperties>
</file>