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05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26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61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72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37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65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39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74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59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86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0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B5CB2-E04B-4F88-A2F2-1EBE9238270A}" type="datetimeFigureOut">
              <a:rPr lang="es-ES" smtClean="0"/>
              <a:t>30/01/2019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C3813-9F62-4182-8FB4-ECBF906F09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43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DArT</a:t>
            </a:r>
            <a:r>
              <a:rPr lang="es-ES" dirty="0" smtClean="0"/>
              <a:t> </a:t>
            </a:r>
            <a:r>
              <a:rPr lang="es-ES" dirty="0" err="1" smtClean="0"/>
              <a:t>mechanical</a:t>
            </a:r>
            <a:r>
              <a:rPr lang="es-ES" dirty="0" smtClean="0"/>
              <a:t> </a:t>
            </a:r>
            <a:r>
              <a:rPr lang="es-ES" dirty="0" err="1" smtClean="0"/>
              <a:t>design</a:t>
            </a:r>
            <a:r>
              <a:rPr lang="es-ES" dirty="0" smtClean="0"/>
              <a:t> </a:t>
            </a:r>
            <a:r>
              <a:rPr lang="es-ES" dirty="0" err="1" smtClean="0"/>
              <a:t>update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30 </a:t>
            </a:r>
            <a:r>
              <a:rPr lang="es-ES" dirty="0" err="1" smtClean="0"/>
              <a:t>january</a:t>
            </a:r>
            <a:r>
              <a:rPr lang="es-ES" dirty="0" smtClean="0"/>
              <a:t> 2019</a:t>
            </a:r>
          </a:p>
          <a:p>
            <a:r>
              <a:rPr lang="es-ES" dirty="0" smtClean="0"/>
              <a:t>Luciano Romero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66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7320"/>
            <a:ext cx="10515600" cy="1325563"/>
          </a:xfrm>
        </p:spPr>
        <p:txBody>
          <a:bodyPr/>
          <a:lstStyle/>
          <a:p>
            <a:r>
              <a:rPr lang="es-ES" dirty="0" smtClean="0"/>
              <a:t>New versión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mechanics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51754"/>
            <a:ext cx="10515600" cy="965199"/>
          </a:xfrm>
        </p:spPr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redesign</a:t>
            </a:r>
            <a:r>
              <a:rPr lang="es-ES" dirty="0" smtClean="0"/>
              <a:t> </a:t>
            </a:r>
            <a:r>
              <a:rPr lang="es-ES" dirty="0" err="1" smtClean="0"/>
              <a:t>was</a:t>
            </a:r>
            <a:r>
              <a:rPr lang="es-ES" dirty="0" smtClean="0"/>
              <a:t> </a:t>
            </a:r>
            <a:r>
              <a:rPr lang="es-ES" dirty="0" err="1" smtClean="0"/>
              <a:t>required</a:t>
            </a:r>
            <a:r>
              <a:rPr lang="es-ES" dirty="0" smtClean="0"/>
              <a:t> to </a:t>
            </a:r>
            <a:r>
              <a:rPr lang="es-ES" dirty="0" err="1" smtClean="0"/>
              <a:t>easy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mechanical</a:t>
            </a:r>
            <a:r>
              <a:rPr lang="es-ES" dirty="0" smtClean="0"/>
              <a:t> </a:t>
            </a:r>
            <a:r>
              <a:rPr lang="es-ES" dirty="0" err="1" smtClean="0"/>
              <a:t>fabrication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internal</a:t>
            </a:r>
            <a:r>
              <a:rPr lang="es-ES" dirty="0" smtClean="0"/>
              <a:t> </a:t>
            </a:r>
            <a:r>
              <a:rPr lang="es-ES" dirty="0" err="1" smtClean="0"/>
              <a:t>acrilic</a:t>
            </a:r>
            <a:r>
              <a:rPr lang="es-ES" dirty="0" smtClean="0"/>
              <a:t> </a:t>
            </a:r>
            <a:r>
              <a:rPr lang="es-ES" dirty="0" err="1" smtClean="0"/>
              <a:t>pieces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9824"/>
            <a:ext cx="2524149" cy="4908176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3467100" y="2759770"/>
            <a:ext cx="1558632" cy="2836405"/>
            <a:chOff x="4102100" y="2745601"/>
            <a:chExt cx="1558632" cy="2836405"/>
          </a:xfrm>
        </p:grpSpPr>
        <p:sp>
          <p:nvSpPr>
            <p:cNvPr id="5" name="CuadroTexto 4"/>
            <p:cNvSpPr txBox="1"/>
            <p:nvPr/>
          </p:nvSpPr>
          <p:spPr>
            <a:xfrm>
              <a:off x="4102100" y="2745601"/>
              <a:ext cx="11900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 </a:t>
              </a:r>
              <a:r>
                <a:rPr lang="es-ES" dirty="0" err="1" smtClean="0"/>
                <a:t>windows</a:t>
              </a:r>
              <a:endParaRPr lang="es-ES" dirty="0"/>
            </a:p>
          </p:txBody>
        </p:sp>
        <p:sp>
          <p:nvSpPr>
            <p:cNvPr id="6" name="CuadroTexto 5"/>
            <p:cNvSpPr txBox="1"/>
            <p:nvPr/>
          </p:nvSpPr>
          <p:spPr>
            <a:xfrm>
              <a:off x="4102100" y="3567959"/>
              <a:ext cx="1503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3</a:t>
              </a:r>
              <a:r>
                <a:rPr lang="es-ES" dirty="0" smtClean="0"/>
                <a:t> cable </a:t>
              </a:r>
              <a:r>
                <a:rPr lang="es-ES" dirty="0" err="1" smtClean="0"/>
                <a:t>routes</a:t>
              </a:r>
              <a:endParaRPr lang="es-ES" dirty="0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4102100" y="4390317"/>
              <a:ext cx="1489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 smtClean="0"/>
                <a:t>Support</a:t>
              </a:r>
              <a:r>
                <a:rPr lang="es-ES" dirty="0" smtClean="0"/>
                <a:t> </a:t>
              </a:r>
              <a:r>
                <a:rPr lang="es-ES" dirty="0" err="1" smtClean="0"/>
                <a:t>holes</a:t>
              </a:r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4102100" y="5212674"/>
              <a:ext cx="1558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Gas pipe </a:t>
              </a:r>
              <a:r>
                <a:rPr lang="es-ES" dirty="0" err="1" smtClean="0"/>
                <a:t>route</a:t>
              </a:r>
              <a:endParaRPr lang="es-ES" dirty="0"/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700" y="1834331"/>
            <a:ext cx="2522485" cy="499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6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400" y="66386"/>
            <a:ext cx="10515600" cy="1325563"/>
          </a:xfrm>
        </p:spPr>
        <p:txBody>
          <a:bodyPr/>
          <a:lstStyle/>
          <a:p>
            <a:r>
              <a:rPr lang="es-ES" dirty="0" err="1" smtClean="0"/>
              <a:t>Mounting</a:t>
            </a:r>
            <a:r>
              <a:rPr lang="es-ES" dirty="0" smtClean="0"/>
              <a:t> </a:t>
            </a:r>
            <a:r>
              <a:rPr lang="es-ES" dirty="0" err="1" smtClean="0"/>
              <a:t>procedure</a:t>
            </a:r>
            <a:r>
              <a:rPr lang="es-ES" dirty="0" smtClean="0"/>
              <a:t> </a:t>
            </a:r>
            <a:r>
              <a:rPr lang="es-ES" dirty="0" err="1" smtClean="0"/>
              <a:t>revisited</a:t>
            </a:r>
            <a:r>
              <a:rPr lang="es-ES" dirty="0" smtClean="0"/>
              <a:t>.</a:t>
            </a:r>
            <a:endParaRPr lang="es-ES" dirty="0"/>
          </a:p>
        </p:txBody>
      </p:sp>
      <p:grpSp>
        <p:nvGrpSpPr>
          <p:cNvPr id="14" name="Grupo 13"/>
          <p:cNvGrpSpPr/>
          <p:nvPr/>
        </p:nvGrpSpPr>
        <p:grpSpPr>
          <a:xfrm>
            <a:off x="176571" y="1179298"/>
            <a:ext cx="11858856" cy="5251080"/>
            <a:chOff x="176571" y="1179298"/>
            <a:chExt cx="11858856" cy="525108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00135" y="1179298"/>
              <a:ext cx="2635292" cy="5216461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10591" y="1179298"/>
              <a:ext cx="2424158" cy="5251080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6654" y="1179298"/>
              <a:ext cx="2368551" cy="5059651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47407" y="1179298"/>
              <a:ext cx="2363861" cy="4923875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6571" y="1179298"/>
              <a:ext cx="2205450" cy="4670156"/>
            </a:xfrm>
            <a:prstGeom prst="rect">
              <a:avLst/>
            </a:prstGeom>
          </p:spPr>
        </p:pic>
      </p:grpSp>
      <p:sp>
        <p:nvSpPr>
          <p:cNvPr id="9" name="CuadroTexto 8"/>
          <p:cNvSpPr txBox="1"/>
          <p:nvPr/>
        </p:nvSpPr>
        <p:spPr>
          <a:xfrm>
            <a:off x="170652" y="6223186"/>
            <a:ext cx="1948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Attach</a:t>
            </a:r>
            <a:r>
              <a:rPr lang="es-ES" dirty="0" smtClean="0"/>
              <a:t> top </a:t>
            </a:r>
            <a:r>
              <a:rPr lang="es-ES" dirty="0" err="1" smtClean="0"/>
              <a:t>support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2577478" y="6223186"/>
            <a:ext cx="16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Install</a:t>
            </a:r>
            <a:r>
              <a:rPr lang="es-ES" dirty="0" smtClean="0"/>
              <a:t> top </a:t>
            </a:r>
            <a:r>
              <a:rPr lang="es-ES" dirty="0" err="1" smtClean="0"/>
              <a:t>SiPM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579623" y="6223186"/>
            <a:ext cx="2228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active </a:t>
            </a:r>
            <a:r>
              <a:rPr lang="es-ES" dirty="0" err="1" smtClean="0"/>
              <a:t>volume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7201005" y="6223186"/>
            <a:ext cx="2020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Install</a:t>
            </a:r>
            <a:r>
              <a:rPr lang="es-ES" dirty="0" smtClean="0"/>
              <a:t> </a:t>
            </a:r>
            <a:r>
              <a:rPr lang="es-ES" dirty="0" err="1" smtClean="0"/>
              <a:t>bottom</a:t>
            </a:r>
            <a:r>
              <a:rPr lang="es-ES" dirty="0" smtClean="0"/>
              <a:t> </a:t>
            </a:r>
            <a:r>
              <a:rPr lang="es-ES" dirty="0" err="1" smtClean="0"/>
              <a:t>SiPM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9899651" y="6137719"/>
            <a:ext cx="1903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Install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r>
              <a:rPr lang="es-ES" dirty="0" smtClean="0"/>
              <a:t> sensor</a:t>
            </a:r>
          </a:p>
          <a:p>
            <a:r>
              <a:rPr lang="es-ES" dirty="0" smtClean="0"/>
              <a:t>&amp; </a:t>
            </a:r>
            <a:r>
              <a:rPr lang="es-ES" dirty="0" err="1" smtClean="0"/>
              <a:t>heaters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224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es-ES" dirty="0" err="1" smtClean="0"/>
              <a:t>SiPM</a:t>
            </a:r>
            <a:r>
              <a:rPr lang="es-ES" dirty="0" smtClean="0"/>
              <a:t> </a:t>
            </a:r>
            <a:r>
              <a:rPr lang="es-ES" dirty="0" err="1" smtClean="0"/>
              <a:t>mechanical</a:t>
            </a:r>
            <a:r>
              <a:rPr lang="es-ES" dirty="0" smtClean="0"/>
              <a:t> </a:t>
            </a:r>
            <a:r>
              <a:rPr lang="es-ES" dirty="0" err="1" smtClean="0"/>
              <a:t>support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576388"/>
            <a:ext cx="7461285" cy="4762500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7931185" y="2013506"/>
            <a:ext cx="3812647" cy="4325382"/>
            <a:chOff x="6713169" y="1576388"/>
            <a:chExt cx="3812647" cy="4325382"/>
          </a:xfrm>
        </p:grpSpPr>
        <p:sp>
          <p:nvSpPr>
            <p:cNvPr id="5" name="CuadroTexto 4"/>
            <p:cNvSpPr txBox="1"/>
            <p:nvPr/>
          </p:nvSpPr>
          <p:spPr>
            <a:xfrm>
              <a:off x="6713169" y="1576388"/>
              <a:ext cx="1400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Up to 6 </a:t>
              </a:r>
              <a:r>
                <a:rPr lang="es-ES" dirty="0" err="1" smtClean="0"/>
                <a:t>SiPM</a:t>
              </a:r>
              <a:endParaRPr lang="es-ES" dirty="0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6713169" y="4741228"/>
              <a:ext cx="3812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 smtClean="0"/>
                <a:t>Slotted</a:t>
              </a:r>
              <a:r>
                <a:rPr lang="es-ES" dirty="0" smtClean="0"/>
                <a:t> </a:t>
              </a:r>
              <a:r>
                <a:rPr lang="es-ES" dirty="0" err="1" smtClean="0"/>
                <a:t>holes</a:t>
              </a:r>
              <a:r>
                <a:rPr lang="es-ES" dirty="0" smtClean="0"/>
                <a:t> to </a:t>
              </a:r>
              <a:r>
                <a:rPr lang="es-ES" dirty="0" err="1" smtClean="0"/>
                <a:t>accomodate</a:t>
              </a:r>
              <a:r>
                <a:rPr lang="es-ES" dirty="0" smtClean="0"/>
                <a:t> </a:t>
              </a:r>
              <a:r>
                <a:rPr lang="es-ES" dirty="0" err="1" smtClean="0"/>
                <a:t>shrinkage</a:t>
              </a:r>
              <a:endParaRPr lang="es-ES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6713169" y="2367598"/>
              <a:ext cx="2105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15mm x 30mm </a:t>
              </a:r>
              <a:r>
                <a:rPr lang="es-ES" dirty="0" err="1" smtClean="0"/>
                <a:t>PCBs</a:t>
              </a:r>
              <a:endParaRPr lang="es-ES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6713169" y="3950018"/>
              <a:ext cx="347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Wide </a:t>
              </a:r>
              <a:r>
                <a:rPr lang="es-ES" dirty="0" err="1" smtClean="0"/>
                <a:t>holes</a:t>
              </a:r>
              <a:r>
                <a:rPr lang="es-ES" dirty="0" smtClean="0"/>
                <a:t> to </a:t>
              </a:r>
              <a:r>
                <a:rPr lang="es-ES" dirty="0" err="1" smtClean="0"/>
                <a:t>connect</a:t>
              </a:r>
              <a:r>
                <a:rPr lang="es-ES" dirty="0" smtClean="0"/>
                <a:t>/</a:t>
              </a:r>
              <a:r>
                <a:rPr lang="es-ES" dirty="0" err="1" smtClean="0"/>
                <a:t>weld</a:t>
              </a:r>
              <a:r>
                <a:rPr lang="es-ES" dirty="0" smtClean="0"/>
                <a:t> cables</a:t>
              </a:r>
              <a:endParaRPr lang="es-ES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6713169" y="5532438"/>
              <a:ext cx="3507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 smtClean="0"/>
                <a:t>Border</a:t>
              </a:r>
              <a:r>
                <a:rPr lang="es-ES" dirty="0" smtClean="0"/>
                <a:t> </a:t>
              </a:r>
              <a:r>
                <a:rPr lang="es-ES" dirty="0" err="1" smtClean="0"/>
                <a:t>recessesions</a:t>
              </a:r>
              <a:r>
                <a:rPr lang="es-ES" dirty="0" smtClean="0"/>
                <a:t> to </a:t>
              </a:r>
              <a:r>
                <a:rPr lang="es-ES" dirty="0" err="1" smtClean="0"/>
                <a:t>route</a:t>
              </a:r>
              <a:r>
                <a:rPr lang="es-ES" dirty="0" smtClean="0"/>
                <a:t> cables</a:t>
              </a:r>
              <a:endParaRPr lang="es-ES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6713169" y="3158808"/>
              <a:ext cx="1489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 smtClean="0"/>
                <a:t>Support</a:t>
              </a:r>
              <a:r>
                <a:rPr lang="es-ES" dirty="0" smtClean="0"/>
                <a:t> </a:t>
              </a:r>
              <a:r>
                <a:rPr lang="es-ES" dirty="0" err="1" smtClean="0"/>
                <a:t>holes</a:t>
              </a:r>
              <a:endParaRPr lang="es-ES" dirty="0"/>
            </a:p>
          </p:txBody>
        </p:sp>
      </p:grpSp>
      <p:cxnSp>
        <p:nvCxnSpPr>
          <p:cNvPr id="16" name="Conector recto de flecha 15"/>
          <p:cNvCxnSpPr>
            <a:stCxn id="10" idx="1"/>
          </p:cNvCxnSpPr>
          <p:nvPr/>
        </p:nvCxnSpPr>
        <p:spPr>
          <a:xfrm flipH="1" flipV="1">
            <a:off x="6654800" y="2984182"/>
            <a:ext cx="1276385" cy="5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H="1">
            <a:off x="7099301" y="3836502"/>
            <a:ext cx="831884" cy="276096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11" idx="1"/>
          </p:cNvCxnSpPr>
          <p:nvPr/>
        </p:nvCxnSpPr>
        <p:spPr>
          <a:xfrm flipH="1">
            <a:off x="4699000" y="4571802"/>
            <a:ext cx="3232185" cy="149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8" idx="1"/>
          </p:cNvCxnSpPr>
          <p:nvPr/>
        </p:nvCxnSpPr>
        <p:spPr>
          <a:xfrm flipH="1" flipV="1">
            <a:off x="5715000" y="4906268"/>
            <a:ext cx="2216185" cy="45674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12" idx="1"/>
          </p:cNvCxnSpPr>
          <p:nvPr/>
        </p:nvCxnSpPr>
        <p:spPr>
          <a:xfrm flipH="1" flipV="1">
            <a:off x="5016500" y="5665212"/>
            <a:ext cx="2914685" cy="48901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29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PCB </a:t>
            </a:r>
            <a:r>
              <a:rPr lang="es-ES" dirty="0" err="1" smtClean="0"/>
              <a:t>dimensions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797" y="1518716"/>
            <a:ext cx="9706415" cy="503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93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DArT mechanical design update</vt:lpstr>
      <vt:lpstr>New versión of the mechanics.</vt:lpstr>
      <vt:lpstr>Mounting procedure revisited.</vt:lpstr>
      <vt:lpstr>SiPM mechanical support.</vt:lpstr>
      <vt:lpstr>PCB dimensions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DArT mechanical design update</dc:title>
  <dc:creator>Romero Barajas, Luciano</dc:creator>
  <cp:lastModifiedBy>Romero Barajas, Luciano</cp:lastModifiedBy>
  <cp:revision>6</cp:revision>
  <dcterms:created xsi:type="dcterms:W3CDTF">2019-01-30T11:24:12Z</dcterms:created>
  <dcterms:modified xsi:type="dcterms:W3CDTF">2019-01-30T12:03:26Z</dcterms:modified>
</cp:coreProperties>
</file>