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0" r:id="rId4"/>
    <p:sldId id="261" r:id="rId5"/>
    <p:sldId id="265" r:id="rId6"/>
    <p:sldId id="268" r:id="rId7"/>
    <p:sldId id="267" r:id="rId8"/>
    <p:sldId id="270" r:id="rId9"/>
    <p:sldId id="257" r:id="rId10"/>
    <p:sldId id="258" r:id="rId11"/>
    <p:sldId id="27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2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ttangolo 6"/>
          <p:cNvSpPr/>
          <p:nvPr userDrawn="1"/>
        </p:nvSpPr>
        <p:spPr>
          <a:xfrm rot="10800000"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50" y="114002"/>
            <a:ext cx="114023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1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1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BADD-8C2A-436D-856C-C52CA842343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1A10-BB9A-4BD3-A317-BF9A078D81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9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61.wmf"/><Relationship Id="rId3" Type="http://schemas.openxmlformats.org/officeDocument/2006/relationships/image" Target="../media/image63.png"/><Relationship Id="rId21" Type="http://schemas.openxmlformats.org/officeDocument/2006/relationships/image" Target="../media/image65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64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9.wmf"/><Relationship Id="rId22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Josephson Junction Single Microwave Photon Detection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165586"/>
            <a:ext cx="6400800" cy="177558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Fabio </a:t>
            </a:r>
            <a:r>
              <a:rPr lang="en-US" sz="2000" dirty="0" err="1" smtClean="0"/>
              <a:t>Chiarello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Francesco </a:t>
            </a:r>
            <a:r>
              <a:rPr lang="en-US" sz="2000" dirty="0" err="1" smtClean="0"/>
              <a:t>Mattioni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Guido </a:t>
            </a:r>
            <a:r>
              <a:rPr lang="en-US" sz="2000" dirty="0" err="1" smtClean="0"/>
              <a:t>Torrioli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Maria Gabriella Castellano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IFN-CNR Roma</a:t>
            </a:r>
            <a:endParaRPr 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8738" y="5013388"/>
            <a:ext cx="1201789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42" y="5270251"/>
            <a:ext cx="2404238" cy="11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92940"/>
            <a:ext cx="1739007" cy="38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6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67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6864350" y="3276600"/>
            <a:ext cx="45085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705600" y="2971800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it-IT">
                <a:solidFill>
                  <a:schemeClr val="bg1"/>
                </a:solidFill>
              </a:rPr>
              <a:t>500 nm</a:t>
            </a:r>
            <a:endParaRPr lang="en-GB" altLang="it-IT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7450"/>
            <a:ext cx="57912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53377" y="2564904"/>
            <a:ext cx="4350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  <a:endParaRPr lang="en-US" sz="7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10891" y="4365104"/>
            <a:ext cx="2835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fabio.chiarello@ifn.cnr.it</a:t>
            </a:r>
          </a:p>
          <a:p>
            <a:pPr algn="ctr"/>
            <a:r>
              <a:rPr lang="en-US" i="1" dirty="0" smtClean="0"/>
              <a:t>francesco.mattioli@ifn.cnr.it</a:t>
            </a:r>
          </a:p>
          <a:p>
            <a:pPr algn="ctr"/>
            <a:r>
              <a:rPr lang="en-US" i="1" dirty="0" smtClean="0"/>
              <a:t>www.roma.ifn.cnr.it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73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Rettangolo arrotondato 3947"/>
          <p:cNvSpPr/>
          <p:nvPr/>
        </p:nvSpPr>
        <p:spPr>
          <a:xfrm>
            <a:off x="5580112" y="3029735"/>
            <a:ext cx="2376264" cy="95288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 detection</a:t>
            </a:r>
            <a:endParaRPr lang="en-US" dirty="0"/>
          </a:p>
        </p:txBody>
      </p:sp>
      <p:pic>
        <p:nvPicPr>
          <p:cNvPr id="3741" name="Picture 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14" y="2559135"/>
            <a:ext cx="1667454" cy="62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2" name="Picture 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14" y="2861527"/>
            <a:ext cx="1667454" cy="252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3" name="Oval 640"/>
          <p:cNvSpPr>
            <a:spLocks noChangeArrowheads="1"/>
          </p:cNvSpPr>
          <p:nvPr/>
        </p:nvSpPr>
        <p:spPr bwMode="auto">
          <a:xfrm>
            <a:off x="2242296" y="4778966"/>
            <a:ext cx="1660309" cy="602493"/>
          </a:xfrm>
          <a:prstGeom prst="ellipse">
            <a:avLst/>
          </a:prstGeom>
          <a:solidFill>
            <a:srgbClr val="7A95D1"/>
          </a:solidFill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5" name="Rectangle 652"/>
          <p:cNvSpPr>
            <a:spLocks noChangeArrowheads="1"/>
          </p:cNvSpPr>
          <p:nvPr/>
        </p:nvSpPr>
        <p:spPr bwMode="auto">
          <a:xfrm rot="5400000">
            <a:off x="3358193" y="4055544"/>
            <a:ext cx="174104" cy="33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26" name="Rectangle 653"/>
          <p:cNvSpPr>
            <a:spLocks noChangeArrowheads="1"/>
          </p:cNvSpPr>
          <p:nvPr/>
        </p:nvSpPr>
        <p:spPr bwMode="auto">
          <a:xfrm rot="5400000">
            <a:off x="3326121" y="4133433"/>
            <a:ext cx="238248" cy="33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33" name="Freeform 924"/>
          <p:cNvSpPr>
            <a:spLocks/>
          </p:cNvSpPr>
          <p:nvPr/>
        </p:nvSpPr>
        <p:spPr bwMode="auto">
          <a:xfrm>
            <a:off x="2675835" y="3321988"/>
            <a:ext cx="126251" cy="1601302"/>
          </a:xfrm>
          <a:custGeom>
            <a:avLst/>
            <a:gdLst>
              <a:gd name="T0" fmla="*/ 118 w 212"/>
              <a:gd name="T1" fmla="*/ 85 h 2797"/>
              <a:gd name="T2" fmla="*/ 118 w 212"/>
              <a:gd name="T3" fmla="*/ 2797 h 2797"/>
              <a:gd name="T4" fmla="*/ 93 w 212"/>
              <a:gd name="T5" fmla="*/ 2797 h 2797"/>
              <a:gd name="T6" fmla="*/ 93 w 212"/>
              <a:gd name="T7" fmla="*/ 85 h 2797"/>
              <a:gd name="T8" fmla="*/ 30 w 212"/>
              <a:gd name="T9" fmla="*/ 183 h 2797"/>
              <a:gd name="T10" fmla="*/ 0 w 212"/>
              <a:gd name="T11" fmla="*/ 164 h 2797"/>
              <a:gd name="T12" fmla="*/ 91 w 212"/>
              <a:gd name="T13" fmla="*/ 23 h 2797"/>
              <a:gd name="T14" fmla="*/ 106 w 212"/>
              <a:gd name="T15" fmla="*/ 0 h 2797"/>
              <a:gd name="T16" fmla="*/ 120 w 212"/>
              <a:gd name="T17" fmla="*/ 23 h 2797"/>
              <a:gd name="T18" fmla="*/ 212 w 212"/>
              <a:gd name="T19" fmla="*/ 164 h 2797"/>
              <a:gd name="T20" fmla="*/ 197 w 212"/>
              <a:gd name="T21" fmla="*/ 173 h 2797"/>
              <a:gd name="T22" fmla="*/ 182 w 212"/>
              <a:gd name="T23" fmla="*/ 183 h 2797"/>
              <a:gd name="T24" fmla="*/ 118 w 212"/>
              <a:gd name="T25" fmla="*/ 85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2797">
                <a:moveTo>
                  <a:pt x="118" y="85"/>
                </a:moveTo>
                <a:lnTo>
                  <a:pt x="118" y="2797"/>
                </a:lnTo>
                <a:lnTo>
                  <a:pt x="93" y="2797"/>
                </a:lnTo>
                <a:lnTo>
                  <a:pt x="93" y="85"/>
                </a:lnTo>
                <a:lnTo>
                  <a:pt x="30" y="183"/>
                </a:lnTo>
                <a:lnTo>
                  <a:pt x="0" y="164"/>
                </a:lnTo>
                <a:lnTo>
                  <a:pt x="91" y="23"/>
                </a:lnTo>
                <a:lnTo>
                  <a:pt x="106" y="0"/>
                </a:lnTo>
                <a:lnTo>
                  <a:pt x="120" y="23"/>
                </a:lnTo>
                <a:lnTo>
                  <a:pt x="212" y="164"/>
                </a:lnTo>
                <a:lnTo>
                  <a:pt x="197" y="173"/>
                </a:lnTo>
                <a:lnTo>
                  <a:pt x="182" y="183"/>
                </a:lnTo>
                <a:lnTo>
                  <a:pt x="118" y="85"/>
                </a:lnTo>
                <a:close/>
              </a:path>
            </a:pathLst>
          </a:custGeom>
          <a:solidFill>
            <a:srgbClr val="546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4" name="Freeform 925"/>
          <p:cNvSpPr>
            <a:spLocks/>
          </p:cNvSpPr>
          <p:nvPr/>
        </p:nvSpPr>
        <p:spPr bwMode="auto">
          <a:xfrm>
            <a:off x="2880693" y="3321988"/>
            <a:ext cx="126251" cy="1601302"/>
          </a:xfrm>
          <a:custGeom>
            <a:avLst/>
            <a:gdLst>
              <a:gd name="T0" fmla="*/ 118 w 212"/>
              <a:gd name="T1" fmla="*/ 85 h 2797"/>
              <a:gd name="T2" fmla="*/ 118 w 212"/>
              <a:gd name="T3" fmla="*/ 2797 h 2797"/>
              <a:gd name="T4" fmla="*/ 93 w 212"/>
              <a:gd name="T5" fmla="*/ 2797 h 2797"/>
              <a:gd name="T6" fmla="*/ 93 w 212"/>
              <a:gd name="T7" fmla="*/ 85 h 2797"/>
              <a:gd name="T8" fmla="*/ 30 w 212"/>
              <a:gd name="T9" fmla="*/ 183 h 2797"/>
              <a:gd name="T10" fmla="*/ 0 w 212"/>
              <a:gd name="T11" fmla="*/ 164 h 2797"/>
              <a:gd name="T12" fmla="*/ 91 w 212"/>
              <a:gd name="T13" fmla="*/ 23 h 2797"/>
              <a:gd name="T14" fmla="*/ 106 w 212"/>
              <a:gd name="T15" fmla="*/ 0 h 2797"/>
              <a:gd name="T16" fmla="*/ 121 w 212"/>
              <a:gd name="T17" fmla="*/ 23 h 2797"/>
              <a:gd name="T18" fmla="*/ 212 w 212"/>
              <a:gd name="T19" fmla="*/ 164 h 2797"/>
              <a:gd name="T20" fmla="*/ 197 w 212"/>
              <a:gd name="T21" fmla="*/ 173 h 2797"/>
              <a:gd name="T22" fmla="*/ 182 w 212"/>
              <a:gd name="T23" fmla="*/ 183 h 2797"/>
              <a:gd name="T24" fmla="*/ 118 w 212"/>
              <a:gd name="T25" fmla="*/ 85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2797">
                <a:moveTo>
                  <a:pt x="118" y="85"/>
                </a:moveTo>
                <a:lnTo>
                  <a:pt x="118" y="2797"/>
                </a:lnTo>
                <a:lnTo>
                  <a:pt x="93" y="2797"/>
                </a:lnTo>
                <a:lnTo>
                  <a:pt x="93" y="85"/>
                </a:lnTo>
                <a:lnTo>
                  <a:pt x="30" y="183"/>
                </a:lnTo>
                <a:lnTo>
                  <a:pt x="0" y="164"/>
                </a:lnTo>
                <a:lnTo>
                  <a:pt x="91" y="23"/>
                </a:lnTo>
                <a:lnTo>
                  <a:pt x="106" y="0"/>
                </a:lnTo>
                <a:lnTo>
                  <a:pt x="121" y="23"/>
                </a:lnTo>
                <a:lnTo>
                  <a:pt x="212" y="164"/>
                </a:lnTo>
                <a:lnTo>
                  <a:pt x="197" y="173"/>
                </a:lnTo>
                <a:lnTo>
                  <a:pt x="182" y="183"/>
                </a:lnTo>
                <a:lnTo>
                  <a:pt x="118" y="85"/>
                </a:lnTo>
                <a:close/>
              </a:path>
            </a:pathLst>
          </a:custGeom>
          <a:solidFill>
            <a:srgbClr val="546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5" name="Freeform 926"/>
          <p:cNvSpPr>
            <a:spLocks/>
          </p:cNvSpPr>
          <p:nvPr/>
        </p:nvSpPr>
        <p:spPr bwMode="auto">
          <a:xfrm>
            <a:off x="3068877" y="3321988"/>
            <a:ext cx="126251" cy="1601302"/>
          </a:xfrm>
          <a:custGeom>
            <a:avLst/>
            <a:gdLst>
              <a:gd name="T0" fmla="*/ 119 w 212"/>
              <a:gd name="T1" fmla="*/ 85 h 2797"/>
              <a:gd name="T2" fmla="*/ 119 w 212"/>
              <a:gd name="T3" fmla="*/ 2797 h 2797"/>
              <a:gd name="T4" fmla="*/ 94 w 212"/>
              <a:gd name="T5" fmla="*/ 2797 h 2797"/>
              <a:gd name="T6" fmla="*/ 94 w 212"/>
              <a:gd name="T7" fmla="*/ 85 h 2797"/>
              <a:gd name="T8" fmla="*/ 30 w 212"/>
              <a:gd name="T9" fmla="*/ 183 h 2797"/>
              <a:gd name="T10" fmla="*/ 0 w 212"/>
              <a:gd name="T11" fmla="*/ 164 h 2797"/>
              <a:gd name="T12" fmla="*/ 91 w 212"/>
              <a:gd name="T13" fmla="*/ 23 h 2797"/>
              <a:gd name="T14" fmla="*/ 106 w 212"/>
              <a:gd name="T15" fmla="*/ 0 h 2797"/>
              <a:gd name="T16" fmla="*/ 121 w 212"/>
              <a:gd name="T17" fmla="*/ 23 h 2797"/>
              <a:gd name="T18" fmla="*/ 212 w 212"/>
              <a:gd name="T19" fmla="*/ 164 h 2797"/>
              <a:gd name="T20" fmla="*/ 197 w 212"/>
              <a:gd name="T21" fmla="*/ 173 h 2797"/>
              <a:gd name="T22" fmla="*/ 182 w 212"/>
              <a:gd name="T23" fmla="*/ 183 h 2797"/>
              <a:gd name="T24" fmla="*/ 119 w 212"/>
              <a:gd name="T25" fmla="*/ 85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2797">
                <a:moveTo>
                  <a:pt x="119" y="85"/>
                </a:moveTo>
                <a:lnTo>
                  <a:pt x="119" y="2797"/>
                </a:lnTo>
                <a:lnTo>
                  <a:pt x="94" y="2797"/>
                </a:lnTo>
                <a:lnTo>
                  <a:pt x="94" y="85"/>
                </a:lnTo>
                <a:lnTo>
                  <a:pt x="30" y="183"/>
                </a:lnTo>
                <a:lnTo>
                  <a:pt x="0" y="164"/>
                </a:lnTo>
                <a:lnTo>
                  <a:pt x="91" y="23"/>
                </a:lnTo>
                <a:lnTo>
                  <a:pt x="106" y="0"/>
                </a:lnTo>
                <a:lnTo>
                  <a:pt x="121" y="23"/>
                </a:lnTo>
                <a:lnTo>
                  <a:pt x="212" y="164"/>
                </a:lnTo>
                <a:lnTo>
                  <a:pt x="197" y="173"/>
                </a:lnTo>
                <a:lnTo>
                  <a:pt x="182" y="183"/>
                </a:lnTo>
                <a:lnTo>
                  <a:pt x="119" y="85"/>
                </a:lnTo>
                <a:close/>
              </a:path>
            </a:pathLst>
          </a:custGeom>
          <a:solidFill>
            <a:srgbClr val="546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6" name="Freeform 927"/>
          <p:cNvSpPr>
            <a:spLocks/>
          </p:cNvSpPr>
          <p:nvPr/>
        </p:nvSpPr>
        <p:spPr bwMode="auto">
          <a:xfrm>
            <a:off x="3257062" y="3321988"/>
            <a:ext cx="126251" cy="1601302"/>
          </a:xfrm>
          <a:custGeom>
            <a:avLst/>
            <a:gdLst>
              <a:gd name="T0" fmla="*/ 119 w 212"/>
              <a:gd name="T1" fmla="*/ 85 h 2797"/>
              <a:gd name="T2" fmla="*/ 119 w 212"/>
              <a:gd name="T3" fmla="*/ 2797 h 2797"/>
              <a:gd name="T4" fmla="*/ 94 w 212"/>
              <a:gd name="T5" fmla="*/ 2797 h 2797"/>
              <a:gd name="T6" fmla="*/ 94 w 212"/>
              <a:gd name="T7" fmla="*/ 85 h 2797"/>
              <a:gd name="T8" fmla="*/ 30 w 212"/>
              <a:gd name="T9" fmla="*/ 183 h 2797"/>
              <a:gd name="T10" fmla="*/ 0 w 212"/>
              <a:gd name="T11" fmla="*/ 164 h 2797"/>
              <a:gd name="T12" fmla="*/ 91 w 212"/>
              <a:gd name="T13" fmla="*/ 23 h 2797"/>
              <a:gd name="T14" fmla="*/ 106 w 212"/>
              <a:gd name="T15" fmla="*/ 0 h 2797"/>
              <a:gd name="T16" fmla="*/ 121 w 212"/>
              <a:gd name="T17" fmla="*/ 23 h 2797"/>
              <a:gd name="T18" fmla="*/ 212 w 212"/>
              <a:gd name="T19" fmla="*/ 164 h 2797"/>
              <a:gd name="T20" fmla="*/ 197 w 212"/>
              <a:gd name="T21" fmla="*/ 173 h 2797"/>
              <a:gd name="T22" fmla="*/ 182 w 212"/>
              <a:gd name="T23" fmla="*/ 183 h 2797"/>
              <a:gd name="T24" fmla="*/ 119 w 212"/>
              <a:gd name="T25" fmla="*/ 85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2797">
                <a:moveTo>
                  <a:pt x="119" y="85"/>
                </a:moveTo>
                <a:lnTo>
                  <a:pt x="119" y="2797"/>
                </a:lnTo>
                <a:lnTo>
                  <a:pt x="94" y="2797"/>
                </a:lnTo>
                <a:lnTo>
                  <a:pt x="94" y="85"/>
                </a:lnTo>
                <a:lnTo>
                  <a:pt x="30" y="183"/>
                </a:lnTo>
                <a:lnTo>
                  <a:pt x="0" y="164"/>
                </a:lnTo>
                <a:lnTo>
                  <a:pt x="91" y="23"/>
                </a:lnTo>
                <a:lnTo>
                  <a:pt x="106" y="0"/>
                </a:lnTo>
                <a:lnTo>
                  <a:pt x="121" y="23"/>
                </a:lnTo>
                <a:lnTo>
                  <a:pt x="212" y="164"/>
                </a:lnTo>
                <a:lnTo>
                  <a:pt x="197" y="173"/>
                </a:lnTo>
                <a:lnTo>
                  <a:pt x="182" y="183"/>
                </a:lnTo>
                <a:lnTo>
                  <a:pt x="119" y="85"/>
                </a:lnTo>
                <a:close/>
              </a:path>
            </a:pathLst>
          </a:custGeom>
          <a:solidFill>
            <a:srgbClr val="546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7" name="Freeform 928"/>
          <p:cNvSpPr>
            <a:spLocks/>
          </p:cNvSpPr>
          <p:nvPr/>
        </p:nvSpPr>
        <p:spPr bwMode="auto">
          <a:xfrm>
            <a:off x="2506706" y="4146692"/>
            <a:ext cx="552642" cy="579585"/>
          </a:xfrm>
          <a:custGeom>
            <a:avLst/>
            <a:gdLst>
              <a:gd name="T0" fmla="*/ 467 w 934"/>
              <a:gd name="T1" fmla="*/ 0 h 1015"/>
              <a:gd name="T2" fmla="*/ 535 w 934"/>
              <a:gd name="T3" fmla="*/ 292 h 1015"/>
              <a:gd name="T4" fmla="*/ 756 w 934"/>
              <a:gd name="T5" fmla="*/ 97 h 1015"/>
              <a:gd name="T6" fmla="*/ 645 w 934"/>
              <a:gd name="T7" fmla="*/ 374 h 1015"/>
              <a:gd name="T8" fmla="*/ 934 w 934"/>
              <a:gd name="T9" fmla="*/ 351 h 1015"/>
              <a:gd name="T10" fmla="*/ 687 w 934"/>
              <a:gd name="T11" fmla="*/ 508 h 1015"/>
              <a:gd name="T12" fmla="*/ 934 w 934"/>
              <a:gd name="T13" fmla="*/ 665 h 1015"/>
              <a:gd name="T14" fmla="*/ 645 w 934"/>
              <a:gd name="T15" fmla="*/ 641 h 1015"/>
              <a:gd name="T16" fmla="*/ 756 w 934"/>
              <a:gd name="T17" fmla="*/ 919 h 1015"/>
              <a:gd name="T18" fmla="*/ 535 w 934"/>
              <a:gd name="T19" fmla="*/ 724 h 1015"/>
              <a:gd name="T20" fmla="*/ 467 w 934"/>
              <a:gd name="T21" fmla="*/ 1015 h 1015"/>
              <a:gd name="T22" fmla="*/ 400 w 934"/>
              <a:gd name="T23" fmla="*/ 724 h 1015"/>
              <a:gd name="T24" fmla="*/ 179 w 934"/>
              <a:gd name="T25" fmla="*/ 919 h 1015"/>
              <a:gd name="T26" fmla="*/ 290 w 934"/>
              <a:gd name="T27" fmla="*/ 641 h 1015"/>
              <a:gd name="T28" fmla="*/ 0 w 934"/>
              <a:gd name="T29" fmla="*/ 665 h 1015"/>
              <a:gd name="T30" fmla="*/ 248 w 934"/>
              <a:gd name="T31" fmla="*/ 508 h 1015"/>
              <a:gd name="T32" fmla="*/ 0 w 934"/>
              <a:gd name="T33" fmla="*/ 351 h 1015"/>
              <a:gd name="T34" fmla="*/ 290 w 934"/>
              <a:gd name="T35" fmla="*/ 374 h 1015"/>
              <a:gd name="T36" fmla="*/ 179 w 934"/>
              <a:gd name="T37" fmla="*/ 97 h 1015"/>
              <a:gd name="T38" fmla="*/ 400 w 934"/>
              <a:gd name="T39" fmla="*/ 292 h 1015"/>
              <a:gd name="T40" fmla="*/ 467 w 934"/>
              <a:gd name="T41" fmla="*/ 0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4" h="1015">
                <a:moveTo>
                  <a:pt x="467" y="0"/>
                </a:moveTo>
                <a:lnTo>
                  <a:pt x="535" y="292"/>
                </a:lnTo>
                <a:lnTo>
                  <a:pt x="756" y="97"/>
                </a:lnTo>
                <a:lnTo>
                  <a:pt x="645" y="374"/>
                </a:lnTo>
                <a:lnTo>
                  <a:pt x="934" y="351"/>
                </a:lnTo>
                <a:lnTo>
                  <a:pt x="687" y="508"/>
                </a:lnTo>
                <a:lnTo>
                  <a:pt x="934" y="665"/>
                </a:lnTo>
                <a:lnTo>
                  <a:pt x="645" y="641"/>
                </a:lnTo>
                <a:lnTo>
                  <a:pt x="756" y="919"/>
                </a:lnTo>
                <a:lnTo>
                  <a:pt x="535" y="724"/>
                </a:lnTo>
                <a:lnTo>
                  <a:pt x="467" y="1015"/>
                </a:lnTo>
                <a:lnTo>
                  <a:pt x="400" y="724"/>
                </a:lnTo>
                <a:lnTo>
                  <a:pt x="179" y="919"/>
                </a:lnTo>
                <a:lnTo>
                  <a:pt x="290" y="641"/>
                </a:lnTo>
                <a:lnTo>
                  <a:pt x="0" y="665"/>
                </a:lnTo>
                <a:lnTo>
                  <a:pt x="248" y="508"/>
                </a:lnTo>
                <a:lnTo>
                  <a:pt x="0" y="351"/>
                </a:lnTo>
                <a:lnTo>
                  <a:pt x="290" y="374"/>
                </a:lnTo>
                <a:lnTo>
                  <a:pt x="179" y="97"/>
                </a:lnTo>
                <a:lnTo>
                  <a:pt x="400" y="292"/>
                </a:lnTo>
                <a:lnTo>
                  <a:pt x="467" y="0"/>
                </a:lnTo>
                <a:close/>
              </a:path>
            </a:pathLst>
          </a:custGeom>
          <a:solidFill>
            <a:srgbClr val="FAE0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8" name="Freeform 929"/>
          <p:cNvSpPr>
            <a:spLocks noEditPoints="1"/>
          </p:cNvSpPr>
          <p:nvPr/>
        </p:nvSpPr>
        <p:spPr bwMode="auto">
          <a:xfrm>
            <a:off x="2518617" y="3482347"/>
            <a:ext cx="259647" cy="804088"/>
          </a:xfrm>
          <a:custGeom>
            <a:avLst/>
            <a:gdLst>
              <a:gd name="T0" fmla="*/ 298 w 442"/>
              <a:gd name="T1" fmla="*/ 1298 h 1404"/>
              <a:gd name="T2" fmla="*/ 289 w 442"/>
              <a:gd name="T3" fmla="*/ 1322 h 1404"/>
              <a:gd name="T4" fmla="*/ 311 w 442"/>
              <a:gd name="T5" fmla="*/ 1342 h 1404"/>
              <a:gd name="T6" fmla="*/ 353 w 442"/>
              <a:gd name="T7" fmla="*/ 1403 h 1404"/>
              <a:gd name="T8" fmla="*/ 271 w 442"/>
              <a:gd name="T9" fmla="*/ 1376 h 1404"/>
              <a:gd name="T10" fmla="*/ 239 w 442"/>
              <a:gd name="T11" fmla="*/ 1314 h 1404"/>
              <a:gd name="T12" fmla="*/ 277 w 442"/>
              <a:gd name="T13" fmla="*/ 1249 h 1404"/>
              <a:gd name="T14" fmla="*/ 355 w 442"/>
              <a:gd name="T15" fmla="*/ 1201 h 1404"/>
              <a:gd name="T16" fmla="*/ 390 w 442"/>
              <a:gd name="T17" fmla="*/ 1166 h 1404"/>
              <a:gd name="T18" fmla="*/ 387 w 442"/>
              <a:gd name="T19" fmla="*/ 1147 h 1404"/>
              <a:gd name="T20" fmla="*/ 344 w 442"/>
              <a:gd name="T21" fmla="*/ 1127 h 1404"/>
              <a:gd name="T22" fmla="*/ 255 w 442"/>
              <a:gd name="T23" fmla="*/ 1113 h 1404"/>
              <a:gd name="T24" fmla="*/ 192 w 442"/>
              <a:gd name="T25" fmla="*/ 1069 h 1404"/>
              <a:gd name="T26" fmla="*/ 195 w 442"/>
              <a:gd name="T27" fmla="*/ 999 h 1404"/>
              <a:gd name="T28" fmla="*/ 258 w 442"/>
              <a:gd name="T29" fmla="*/ 943 h 1404"/>
              <a:gd name="T30" fmla="*/ 323 w 442"/>
              <a:gd name="T31" fmla="*/ 901 h 1404"/>
              <a:gd name="T32" fmla="*/ 337 w 442"/>
              <a:gd name="T33" fmla="*/ 875 h 1404"/>
              <a:gd name="T34" fmla="*/ 320 w 442"/>
              <a:gd name="T35" fmla="*/ 856 h 1404"/>
              <a:gd name="T36" fmla="*/ 260 w 442"/>
              <a:gd name="T37" fmla="*/ 841 h 1404"/>
              <a:gd name="T38" fmla="*/ 172 w 442"/>
              <a:gd name="T39" fmla="*/ 818 h 1404"/>
              <a:gd name="T40" fmla="*/ 133 w 442"/>
              <a:gd name="T41" fmla="*/ 759 h 1404"/>
              <a:gd name="T42" fmla="*/ 163 w 442"/>
              <a:gd name="T43" fmla="*/ 693 h 1404"/>
              <a:gd name="T44" fmla="*/ 241 w 442"/>
              <a:gd name="T45" fmla="*/ 643 h 1404"/>
              <a:gd name="T46" fmla="*/ 282 w 442"/>
              <a:gd name="T47" fmla="*/ 606 h 1404"/>
              <a:gd name="T48" fmla="*/ 283 w 442"/>
              <a:gd name="T49" fmla="*/ 587 h 1404"/>
              <a:gd name="T50" fmla="*/ 246 w 442"/>
              <a:gd name="T51" fmla="*/ 566 h 1404"/>
              <a:gd name="T52" fmla="*/ 159 w 442"/>
              <a:gd name="T53" fmla="*/ 553 h 1404"/>
              <a:gd name="T54" fmla="*/ 91 w 442"/>
              <a:gd name="T55" fmla="*/ 514 h 1404"/>
              <a:gd name="T56" fmla="*/ 84 w 442"/>
              <a:gd name="T57" fmla="*/ 444 h 1404"/>
              <a:gd name="T58" fmla="*/ 142 w 442"/>
              <a:gd name="T59" fmla="*/ 386 h 1404"/>
              <a:gd name="T60" fmla="*/ 213 w 442"/>
              <a:gd name="T61" fmla="*/ 343 h 1404"/>
              <a:gd name="T62" fmla="*/ 231 w 442"/>
              <a:gd name="T63" fmla="*/ 314 h 1404"/>
              <a:gd name="T64" fmla="*/ 218 w 442"/>
              <a:gd name="T65" fmla="*/ 295 h 1404"/>
              <a:gd name="T66" fmla="*/ 156 w 442"/>
              <a:gd name="T67" fmla="*/ 278 h 1404"/>
              <a:gd name="T68" fmla="*/ 189 w 442"/>
              <a:gd name="T69" fmla="*/ 233 h 1404"/>
              <a:gd name="T70" fmla="*/ 262 w 442"/>
              <a:gd name="T71" fmla="*/ 267 h 1404"/>
              <a:gd name="T72" fmla="*/ 277 w 442"/>
              <a:gd name="T73" fmla="*/ 335 h 1404"/>
              <a:gd name="T74" fmla="*/ 226 w 442"/>
              <a:gd name="T75" fmla="*/ 396 h 1404"/>
              <a:gd name="T76" fmla="*/ 151 w 442"/>
              <a:gd name="T77" fmla="*/ 440 h 1404"/>
              <a:gd name="T78" fmla="*/ 128 w 442"/>
              <a:gd name="T79" fmla="*/ 472 h 1404"/>
              <a:gd name="T80" fmla="*/ 137 w 442"/>
              <a:gd name="T81" fmla="*/ 490 h 1404"/>
              <a:gd name="T82" fmla="*/ 193 w 442"/>
              <a:gd name="T83" fmla="*/ 508 h 1404"/>
              <a:gd name="T84" fmla="*/ 283 w 442"/>
              <a:gd name="T85" fmla="*/ 526 h 1404"/>
              <a:gd name="T86" fmla="*/ 333 w 442"/>
              <a:gd name="T87" fmla="*/ 579 h 1404"/>
              <a:gd name="T88" fmla="*/ 314 w 442"/>
              <a:gd name="T89" fmla="*/ 647 h 1404"/>
              <a:gd name="T90" fmla="*/ 240 w 442"/>
              <a:gd name="T91" fmla="*/ 700 h 1404"/>
              <a:gd name="T92" fmla="*/ 189 w 442"/>
              <a:gd name="T93" fmla="*/ 739 h 1404"/>
              <a:gd name="T94" fmla="*/ 183 w 442"/>
              <a:gd name="T95" fmla="*/ 761 h 1404"/>
              <a:gd name="T96" fmla="*/ 211 w 442"/>
              <a:gd name="T97" fmla="*/ 781 h 1404"/>
              <a:gd name="T98" fmla="*/ 281 w 442"/>
              <a:gd name="T99" fmla="*/ 793 h 1404"/>
              <a:gd name="T100" fmla="*/ 359 w 442"/>
              <a:gd name="T101" fmla="*/ 823 h 1404"/>
              <a:gd name="T102" fmla="*/ 386 w 442"/>
              <a:gd name="T103" fmla="*/ 887 h 1404"/>
              <a:gd name="T104" fmla="*/ 344 w 442"/>
              <a:gd name="T105" fmla="*/ 949 h 1404"/>
              <a:gd name="T106" fmla="*/ 267 w 442"/>
              <a:gd name="T107" fmla="*/ 996 h 1404"/>
              <a:gd name="T108" fmla="*/ 235 w 442"/>
              <a:gd name="T109" fmla="*/ 1031 h 1404"/>
              <a:gd name="T110" fmla="*/ 239 w 442"/>
              <a:gd name="T111" fmla="*/ 1049 h 1404"/>
              <a:gd name="T112" fmla="*/ 285 w 442"/>
              <a:gd name="T113" fmla="*/ 1069 h 1404"/>
              <a:gd name="T114" fmla="*/ 375 w 442"/>
              <a:gd name="T115" fmla="*/ 1084 h 1404"/>
              <a:gd name="T116" fmla="*/ 435 w 442"/>
              <a:gd name="T117" fmla="*/ 1129 h 1404"/>
              <a:gd name="T118" fmla="*/ 428 w 442"/>
              <a:gd name="T119" fmla="*/ 1199 h 1404"/>
              <a:gd name="T120" fmla="*/ 362 w 442"/>
              <a:gd name="T121" fmla="*/ 1255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1404">
                <a:moveTo>
                  <a:pt x="351" y="1261"/>
                </a:moveTo>
                <a:lnTo>
                  <a:pt x="346" y="1263"/>
                </a:lnTo>
                <a:lnTo>
                  <a:pt x="342" y="1266"/>
                </a:lnTo>
                <a:lnTo>
                  <a:pt x="337" y="1268"/>
                </a:lnTo>
                <a:lnTo>
                  <a:pt x="333" y="1270"/>
                </a:lnTo>
                <a:lnTo>
                  <a:pt x="329" y="1273"/>
                </a:lnTo>
                <a:lnTo>
                  <a:pt x="325" y="1275"/>
                </a:lnTo>
                <a:lnTo>
                  <a:pt x="322" y="1278"/>
                </a:lnTo>
                <a:lnTo>
                  <a:pt x="318" y="1280"/>
                </a:lnTo>
                <a:lnTo>
                  <a:pt x="315" y="1282"/>
                </a:lnTo>
                <a:lnTo>
                  <a:pt x="312" y="1285"/>
                </a:lnTo>
                <a:lnTo>
                  <a:pt x="309" y="1287"/>
                </a:lnTo>
                <a:lnTo>
                  <a:pt x="307" y="1289"/>
                </a:lnTo>
                <a:lnTo>
                  <a:pt x="304" y="1292"/>
                </a:lnTo>
                <a:lnTo>
                  <a:pt x="302" y="1294"/>
                </a:lnTo>
                <a:lnTo>
                  <a:pt x="300" y="1296"/>
                </a:lnTo>
                <a:lnTo>
                  <a:pt x="298" y="1298"/>
                </a:lnTo>
                <a:lnTo>
                  <a:pt x="296" y="1300"/>
                </a:lnTo>
                <a:lnTo>
                  <a:pt x="295" y="1302"/>
                </a:lnTo>
                <a:lnTo>
                  <a:pt x="294" y="1304"/>
                </a:lnTo>
                <a:lnTo>
                  <a:pt x="293" y="1306"/>
                </a:lnTo>
                <a:lnTo>
                  <a:pt x="292" y="1308"/>
                </a:lnTo>
                <a:lnTo>
                  <a:pt x="291" y="1309"/>
                </a:lnTo>
                <a:lnTo>
                  <a:pt x="290" y="1311"/>
                </a:lnTo>
                <a:lnTo>
                  <a:pt x="290" y="1313"/>
                </a:lnTo>
                <a:lnTo>
                  <a:pt x="289" y="1314"/>
                </a:lnTo>
                <a:lnTo>
                  <a:pt x="289" y="1315"/>
                </a:lnTo>
                <a:lnTo>
                  <a:pt x="289" y="1316"/>
                </a:lnTo>
                <a:lnTo>
                  <a:pt x="288" y="1317"/>
                </a:lnTo>
                <a:lnTo>
                  <a:pt x="288" y="1318"/>
                </a:lnTo>
                <a:lnTo>
                  <a:pt x="288" y="1320"/>
                </a:lnTo>
                <a:lnTo>
                  <a:pt x="289" y="1320"/>
                </a:lnTo>
                <a:lnTo>
                  <a:pt x="289" y="1321"/>
                </a:lnTo>
                <a:lnTo>
                  <a:pt x="289" y="1322"/>
                </a:lnTo>
                <a:lnTo>
                  <a:pt x="289" y="1323"/>
                </a:lnTo>
                <a:lnTo>
                  <a:pt x="290" y="1324"/>
                </a:lnTo>
                <a:lnTo>
                  <a:pt x="290" y="1325"/>
                </a:lnTo>
                <a:lnTo>
                  <a:pt x="290" y="1326"/>
                </a:lnTo>
                <a:lnTo>
                  <a:pt x="291" y="1327"/>
                </a:lnTo>
                <a:lnTo>
                  <a:pt x="292" y="1328"/>
                </a:lnTo>
                <a:lnTo>
                  <a:pt x="293" y="1329"/>
                </a:lnTo>
                <a:lnTo>
                  <a:pt x="294" y="1330"/>
                </a:lnTo>
                <a:lnTo>
                  <a:pt x="295" y="1332"/>
                </a:lnTo>
                <a:lnTo>
                  <a:pt x="296" y="1333"/>
                </a:lnTo>
                <a:lnTo>
                  <a:pt x="298" y="1334"/>
                </a:lnTo>
                <a:lnTo>
                  <a:pt x="300" y="1335"/>
                </a:lnTo>
                <a:lnTo>
                  <a:pt x="302" y="1337"/>
                </a:lnTo>
                <a:lnTo>
                  <a:pt x="304" y="1338"/>
                </a:lnTo>
                <a:lnTo>
                  <a:pt x="306" y="1339"/>
                </a:lnTo>
                <a:lnTo>
                  <a:pt x="309" y="1341"/>
                </a:lnTo>
                <a:lnTo>
                  <a:pt x="311" y="1342"/>
                </a:lnTo>
                <a:lnTo>
                  <a:pt x="314" y="1343"/>
                </a:lnTo>
                <a:lnTo>
                  <a:pt x="317" y="1344"/>
                </a:lnTo>
                <a:lnTo>
                  <a:pt x="321" y="1345"/>
                </a:lnTo>
                <a:lnTo>
                  <a:pt x="324" y="1347"/>
                </a:lnTo>
                <a:lnTo>
                  <a:pt x="328" y="1348"/>
                </a:lnTo>
                <a:lnTo>
                  <a:pt x="332" y="1349"/>
                </a:lnTo>
                <a:lnTo>
                  <a:pt x="336" y="1350"/>
                </a:lnTo>
                <a:lnTo>
                  <a:pt x="340" y="1350"/>
                </a:lnTo>
                <a:lnTo>
                  <a:pt x="344" y="1351"/>
                </a:lnTo>
                <a:lnTo>
                  <a:pt x="349" y="1352"/>
                </a:lnTo>
                <a:lnTo>
                  <a:pt x="354" y="1353"/>
                </a:lnTo>
                <a:lnTo>
                  <a:pt x="359" y="1353"/>
                </a:lnTo>
                <a:lnTo>
                  <a:pt x="364" y="1354"/>
                </a:lnTo>
                <a:lnTo>
                  <a:pt x="369" y="1354"/>
                </a:lnTo>
                <a:lnTo>
                  <a:pt x="366" y="1404"/>
                </a:lnTo>
                <a:lnTo>
                  <a:pt x="359" y="1404"/>
                </a:lnTo>
                <a:lnTo>
                  <a:pt x="353" y="1403"/>
                </a:lnTo>
                <a:lnTo>
                  <a:pt x="347" y="1402"/>
                </a:lnTo>
                <a:lnTo>
                  <a:pt x="341" y="1401"/>
                </a:lnTo>
                <a:lnTo>
                  <a:pt x="336" y="1401"/>
                </a:lnTo>
                <a:lnTo>
                  <a:pt x="330" y="1400"/>
                </a:lnTo>
                <a:lnTo>
                  <a:pt x="325" y="1398"/>
                </a:lnTo>
                <a:lnTo>
                  <a:pt x="320" y="1397"/>
                </a:lnTo>
                <a:lnTo>
                  <a:pt x="314" y="1396"/>
                </a:lnTo>
                <a:lnTo>
                  <a:pt x="309" y="1394"/>
                </a:lnTo>
                <a:lnTo>
                  <a:pt x="305" y="1393"/>
                </a:lnTo>
                <a:lnTo>
                  <a:pt x="300" y="1391"/>
                </a:lnTo>
                <a:lnTo>
                  <a:pt x="295" y="1389"/>
                </a:lnTo>
                <a:lnTo>
                  <a:pt x="291" y="1387"/>
                </a:lnTo>
                <a:lnTo>
                  <a:pt x="287" y="1385"/>
                </a:lnTo>
                <a:lnTo>
                  <a:pt x="282" y="1383"/>
                </a:lnTo>
                <a:lnTo>
                  <a:pt x="278" y="1381"/>
                </a:lnTo>
                <a:lnTo>
                  <a:pt x="275" y="1379"/>
                </a:lnTo>
                <a:lnTo>
                  <a:pt x="271" y="1376"/>
                </a:lnTo>
                <a:lnTo>
                  <a:pt x="267" y="1373"/>
                </a:lnTo>
                <a:lnTo>
                  <a:pt x="264" y="1371"/>
                </a:lnTo>
                <a:lnTo>
                  <a:pt x="261" y="1368"/>
                </a:lnTo>
                <a:lnTo>
                  <a:pt x="258" y="1365"/>
                </a:lnTo>
                <a:lnTo>
                  <a:pt x="255" y="1361"/>
                </a:lnTo>
                <a:lnTo>
                  <a:pt x="252" y="1358"/>
                </a:lnTo>
                <a:lnTo>
                  <a:pt x="249" y="1355"/>
                </a:lnTo>
                <a:lnTo>
                  <a:pt x="247" y="1351"/>
                </a:lnTo>
                <a:lnTo>
                  <a:pt x="245" y="1347"/>
                </a:lnTo>
                <a:lnTo>
                  <a:pt x="243" y="1343"/>
                </a:lnTo>
                <a:lnTo>
                  <a:pt x="242" y="1339"/>
                </a:lnTo>
                <a:lnTo>
                  <a:pt x="241" y="1335"/>
                </a:lnTo>
                <a:lnTo>
                  <a:pt x="240" y="1331"/>
                </a:lnTo>
                <a:lnTo>
                  <a:pt x="239" y="1327"/>
                </a:lnTo>
                <a:lnTo>
                  <a:pt x="239" y="1322"/>
                </a:lnTo>
                <a:lnTo>
                  <a:pt x="238" y="1318"/>
                </a:lnTo>
                <a:lnTo>
                  <a:pt x="239" y="1314"/>
                </a:lnTo>
                <a:lnTo>
                  <a:pt x="239" y="1309"/>
                </a:lnTo>
                <a:lnTo>
                  <a:pt x="240" y="1305"/>
                </a:lnTo>
                <a:lnTo>
                  <a:pt x="241" y="1301"/>
                </a:lnTo>
                <a:lnTo>
                  <a:pt x="242" y="1297"/>
                </a:lnTo>
                <a:lnTo>
                  <a:pt x="244" y="1293"/>
                </a:lnTo>
                <a:lnTo>
                  <a:pt x="245" y="1289"/>
                </a:lnTo>
                <a:lnTo>
                  <a:pt x="247" y="1285"/>
                </a:lnTo>
                <a:lnTo>
                  <a:pt x="249" y="1281"/>
                </a:lnTo>
                <a:lnTo>
                  <a:pt x="252" y="1277"/>
                </a:lnTo>
                <a:lnTo>
                  <a:pt x="254" y="1273"/>
                </a:lnTo>
                <a:lnTo>
                  <a:pt x="257" y="1270"/>
                </a:lnTo>
                <a:lnTo>
                  <a:pt x="260" y="1266"/>
                </a:lnTo>
                <a:lnTo>
                  <a:pt x="263" y="1263"/>
                </a:lnTo>
                <a:lnTo>
                  <a:pt x="266" y="1259"/>
                </a:lnTo>
                <a:lnTo>
                  <a:pt x="269" y="1256"/>
                </a:lnTo>
                <a:lnTo>
                  <a:pt x="273" y="1252"/>
                </a:lnTo>
                <a:lnTo>
                  <a:pt x="277" y="1249"/>
                </a:lnTo>
                <a:lnTo>
                  <a:pt x="281" y="1246"/>
                </a:lnTo>
                <a:lnTo>
                  <a:pt x="285" y="1243"/>
                </a:lnTo>
                <a:lnTo>
                  <a:pt x="289" y="1239"/>
                </a:lnTo>
                <a:lnTo>
                  <a:pt x="293" y="1236"/>
                </a:lnTo>
                <a:lnTo>
                  <a:pt x="298" y="1233"/>
                </a:lnTo>
                <a:lnTo>
                  <a:pt x="303" y="1230"/>
                </a:lnTo>
                <a:lnTo>
                  <a:pt x="308" y="1227"/>
                </a:lnTo>
                <a:lnTo>
                  <a:pt x="313" y="1224"/>
                </a:lnTo>
                <a:lnTo>
                  <a:pt x="318" y="1221"/>
                </a:lnTo>
                <a:lnTo>
                  <a:pt x="324" y="1219"/>
                </a:lnTo>
                <a:lnTo>
                  <a:pt x="329" y="1216"/>
                </a:lnTo>
                <a:lnTo>
                  <a:pt x="334" y="1213"/>
                </a:lnTo>
                <a:lnTo>
                  <a:pt x="339" y="1211"/>
                </a:lnTo>
                <a:lnTo>
                  <a:pt x="343" y="1209"/>
                </a:lnTo>
                <a:lnTo>
                  <a:pt x="347" y="1206"/>
                </a:lnTo>
                <a:lnTo>
                  <a:pt x="351" y="1204"/>
                </a:lnTo>
                <a:lnTo>
                  <a:pt x="355" y="1201"/>
                </a:lnTo>
                <a:lnTo>
                  <a:pt x="358" y="1199"/>
                </a:lnTo>
                <a:lnTo>
                  <a:pt x="362" y="1197"/>
                </a:lnTo>
                <a:lnTo>
                  <a:pt x="365" y="1194"/>
                </a:lnTo>
                <a:lnTo>
                  <a:pt x="368" y="1192"/>
                </a:lnTo>
                <a:lnTo>
                  <a:pt x="371" y="1190"/>
                </a:lnTo>
                <a:lnTo>
                  <a:pt x="373" y="1187"/>
                </a:lnTo>
                <a:lnTo>
                  <a:pt x="376" y="1185"/>
                </a:lnTo>
                <a:lnTo>
                  <a:pt x="378" y="1183"/>
                </a:lnTo>
                <a:lnTo>
                  <a:pt x="380" y="1181"/>
                </a:lnTo>
                <a:lnTo>
                  <a:pt x="382" y="1178"/>
                </a:lnTo>
                <a:lnTo>
                  <a:pt x="384" y="1176"/>
                </a:lnTo>
                <a:lnTo>
                  <a:pt x="385" y="1174"/>
                </a:lnTo>
                <a:lnTo>
                  <a:pt x="386" y="1172"/>
                </a:lnTo>
                <a:lnTo>
                  <a:pt x="388" y="1171"/>
                </a:lnTo>
                <a:lnTo>
                  <a:pt x="389" y="1169"/>
                </a:lnTo>
                <a:lnTo>
                  <a:pt x="389" y="1167"/>
                </a:lnTo>
                <a:lnTo>
                  <a:pt x="390" y="1166"/>
                </a:lnTo>
                <a:lnTo>
                  <a:pt x="391" y="1164"/>
                </a:lnTo>
                <a:lnTo>
                  <a:pt x="391" y="1163"/>
                </a:lnTo>
                <a:lnTo>
                  <a:pt x="391" y="1161"/>
                </a:lnTo>
                <a:lnTo>
                  <a:pt x="391" y="1160"/>
                </a:lnTo>
                <a:lnTo>
                  <a:pt x="392" y="1159"/>
                </a:lnTo>
                <a:lnTo>
                  <a:pt x="392" y="1158"/>
                </a:lnTo>
                <a:lnTo>
                  <a:pt x="392" y="1157"/>
                </a:lnTo>
                <a:lnTo>
                  <a:pt x="391" y="1156"/>
                </a:lnTo>
                <a:lnTo>
                  <a:pt x="391" y="1155"/>
                </a:lnTo>
                <a:lnTo>
                  <a:pt x="391" y="1154"/>
                </a:lnTo>
                <a:lnTo>
                  <a:pt x="391" y="1153"/>
                </a:lnTo>
                <a:lnTo>
                  <a:pt x="391" y="1153"/>
                </a:lnTo>
                <a:lnTo>
                  <a:pt x="390" y="1152"/>
                </a:lnTo>
                <a:lnTo>
                  <a:pt x="390" y="1151"/>
                </a:lnTo>
                <a:lnTo>
                  <a:pt x="389" y="1150"/>
                </a:lnTo>
                <a:lnTo>
                  <a:pt x="388" y="1149"/>
                </a:lnTo>
                <a:lnTo>
                  <a:pt x="387" y="1147"/>
                </a:lnTo>
                <a:lnTo>
                  <a:pt x="386" y="1146"/>
                </a:lnTo>
                <a:lnTo>
                  <a:pt x="385" y="1145"/>
                </a:lnTo>
                <a:lnTo>
                  <a:pt x="384" y="1144"/>
                </a:lnTo>
                <a:lnTo>
                  <a:pt x="382" y="1142"/>
                </a:lnTo>
                <a:lnTo>
                  <a:pt x="380" y="1141"/>
                </a:lnTo>
                <a:lnTo>
                  <a:pt x="378" y="1140"/>
                </a:lnTo>
                <a:lnTo>
                  <a:pt x="376" y="1139"/>
                </a:lnTo>
                <a:lnTo>
                  <a:pt x="374" y="1137"/>
                </a:lnTo>
                <a:lnTo>
                  <a:pt x="371" y="1136"/>
                </a:lnTo>
                <a:lnTo>
                  <a:pt x="369" y="1135"/>
                </a:lnTo>
                <a:lnTo>
                  <a:pt x="366" y="1133"/>
                </a:lnTo>
                <a:lnTo>
                  <a:pt x="363" y="1132"/>
                </a:lnTo>
                <a:lnTo>
                  <a:pt x="360" y="1131"/>
                </a:lnTo>
                <a:lnTo>
                  <a:pt x="356" y="1130"/>
                </a:lnTo>
                <a:lnTo>
                  <a:pt x="352" y="1129"/>
                </a:lnTo>
                <a:lnTo>
                  <a:pt x="349" y="1128"/>
                </a:lnTo>
                <a:lnTo>
                  <a:pt x="344" y="1127"/>
                </a:lnTo>
                <a:lnTo>
                  <a:pt x="340" y="1126"/>
                </a:lnTo>
                <a:lnTo>
                  <a:pt x="336" y="1125"/>
                </a:lnTo>
                <a:lnTo>
                  <a:pt x="331" y="1125"/>
                </a:lnTo>
                <a:lnTo>
                  <a:pt x="326" y="1124"/>
                </a:lnTo>
                <a:lnTo>
                  <a:pt x="321" y="1123"/>
                </a:lnTo>
                <a:lnTo>
                  <a:pt x="316" y="1123"/>
                </a:lnTo>
                <a:lnTo>
                  <a:pt x="311" y="1122"/>
                </a:lnTo>
                <a:lnTo>
                  <a:pt x="305" y="1122"/>
                </a:lnTo>
                <a:lnTo>
                  <a:pt x="299" y="1121"/>
                </a:lnTo>
                <a:lnTo>
                  <a:pt x="293" y="1121"/>
                </a:lnTo>
                <a:lnTo>
                  <a:pt x="287" y="1120"/>
                </a:lnTo>
                <a:lnTo>
                  <a:pt x="281" y="1119"/>
                </a:lnTo>
                <a:lnTo>
                  <a:pt x="275" y="1118"/>
                </a:lnTo>
                <a:lnTo>
                  <a:pt x="270" y="1117"/>
                </a:lnTo>
                <a:lnTo>
                  <a:pt x="265" y="1116"/>
                </a:lnTo>
                <a:lnTo>
                  <a:pt x="260" y="1114"/>
                </a:lnTo>
                <a:lnTo>
                  <a:pt x="255" y="1113"/>
                </a:lnTo>
                <a:lnTo>
                  <a:pt x="250" y="1111"/>
                </a:lnTo>
                <a:lnTo>
                  <a:pt x="245" y="1110"/>
                </a:lnTo>
                <a:lnTo>
                  <a:pt x="241" y="1108"/>
                </a:lnTo>
                <a:lnTo>
                  <a:pt x="236" y="1106"/>
                </a:lnTo>
                <a:lnTo>
                  <a:pt x="232" y="1104"/>
                </a:lnTo>
                <a:lnTo>
                  <a:pt x="228" y="1102"/>
                </a:lnTo>
                <a:lnTo>
                  <a:pt x="224" y="1099"/>
                </a:lnTo>
                <a:lnTo>
                  <a:pt x="220" y="1097"/>
                </a:lnTo>
                <a:lnTo>
                  <a:pt x="216" y="1095"/>
                </a:lnTo>
                <a:lnTo>
                  <a:pt x="213" y="1092"/>
                </a:lnTo>
                <a:lnTo>
                  <a:pt x="209" y="1089"/>
                </a:lnTo>
                <a:lnTo>
                  <a:pt x="206" y="1086"/>
                </a:lnTo>
                <a:lnTo>
                  <a:pt x="203" y="1083"/>
                </a:lnTo>
                <a:lnTo>
                  <a:pt x="200" y="1080"/>
                </a:lnTo>
                <a:lnTo>
                  <a:pt x="197" y="1077"/>
                </a:lnTo>
                <a:lnTo>
                  <a:pt x="195" y="1073"/>
                </a:lnTo>
                <a:lnTo>
                  <a:pt x="192" y="1069"/>
                </a:lnTo>
                <a:lnTo>
                  <a:pt x="190" y="1066"/>
                </a:lnTo>
                <a:lnTo>
                  <a:pt x="189" y="1062"/>
                </a:lnTo>
                <a:lnTo>
                  <a:pt x="187" y="1058"/>
                </a:lnTo>
                <a:lnTo>
                  <a:pt x="186" y="1053"/>
                </a:lnTo>
                <a:lnTo>
                  <a:pt x="185" y="1049"/>
                </a:lnTo>
                <a:lnTo>
                  <a:pt x="184" y="1045"/>
                </a:lnTo>
                <a:lnTo>
                  <a:pt x="184" y="1041"/>
                </a:lnTo>
                <a:lnTo>
                  <a:pt x="184" y="1036"/>
                </a:lnTo>
                <a:lnTo>
                  <a:pt x="184" y="1032"/>
                </a:lnTo>
                <a:lnTo>
                  <a:pt x="184" y="1028"/>
                </a:lnTo>
                <a:lnTo>
                  <a:pt x="185" y="1024"/>
                </a:lnTo>
                <a:lnTo>
                  <a:pt x="186" y="1019"/>
                </a:lnTo>
                <a:lnTo>
                  <a:pt x="187" y="1015"/>
                </a:lnTo>
                <a:lnTo>
                  <a:pt x="189" y="1011"/>
                </a:lnTo>
                <a:lnTo>
                  <a:pt x="190" y="1007"/>
                </a:lnTo>
                <a:lnTo>
                  <a:pt x="192" y="1003"/>
                </a:lnTo>
                <a:lnTo>
                  <a:pt x="195" y="999"/>
                </a:lnTo>
                <a:lnTo>
                  <a:pt x="197" y="996"/>
                </a:lnTo>
                <a:lnTo>
                  <a:pt x="199" y="992"/>
                </a:lnTo>
                <a:lnTo>
                  <a:pt x="202" y="988"/>
                </a:lnTo>
                <a:lnTo>
                  <a:pt x="205" y="985"/>
                </a:lnTo>
                <a:lnTo>
                  <a:pt x="208" y="981"/>
                </a:lnTo>
                <a:lnTo>
                  <a:pt x="211" y="978"/>
                </a:lnTo>
                <a:lnTo>
                  <a:pt x="215" y="974"/>
                </a:lnTo>
                <a:lnTo>
                  <a:pt x="218" y="971"/>
                </a:lnTo>
                <a:lnTo>
                  <a:pt x="222" y="967"/>
                </a:lnTo>
                <a:lnTo>
                  <a:pt x="226" y="964"/>
                </a:lnTo>
                <a:lnTo>
                  <a:pt x="230" y="961"/>
                </a:lnTo>
                <a:lnTo>
                  <a:pt x="234" y="958"/>
                </a:lnTo>
                <a:lnTo>
                  <a:pt x="239" y="955"/>
                </a:lnTo>
                <a:lnTo>
                  <a:pt x="243" y="952"/>
                </a:lnTo>
                <a:lnTo>
                  <a:pt x="248" y="949"/>
                </a:lnTo>
                <a:lnTo>
                  <a:pt x="253" y="946"/>
                </a:lnTo>
                <a:lnTo>
                  <a:pt x="258" y="943"/>
                </a:lnTo>
                <a:lnTo>
                  <a:pt x="263" y="940"/>
                </a:lnTo>
                <a:lnTo>
                  <a:pt x="269" y="937"/>
                </a:lnTo>
                <a:lnTo>
                  <a:pt x="274" y="934"/>
                </a:lnTo>
                <a:lnTo>
                  <a:pt x="279" y="932"/>
                </a:lnTo>
                <a:lnTo>
                  <a:pt x="284" y="929"/>
                </a:lnTo>
                <a:lnTo>
                  <a:pt x="288" y="927"/>
                </a:lnTo>
                <a:lnTo>
                  <a:pt x="292" y="925"/>
                </a:lnTo>
                <a:lnTo>
                  <a:pt x="296" y="922"/>
                </a:lnTo>
                <a:lnTo>
                  <a:pt x="300" y="920"/>
                </a:lnTo>
                <a:lnTo>
                  <a:pt x="304" y="918"/>
                </a:lnTo>
                <a:lnTo>
                  <a:pt x="307" y="915"/>
                </a:lnTo>
                <a:lnTo>
                  <a:pt x="310" y="913"/>
                </a:lnTo>
                <a:lnTo>
                  <a:pt x="313" y="910"/>
                </a:lnTo>
                <a:lnTo>
                  <a:pt x="316" y="908"/>
                </a:lnTo>
                <a:lnTo>
                  <a:pt x="318" y="906"/>
                </a:lnTo>
                <a:lnTo>
                  <a:pt x="321" y="904"/>
                </a:lnTo>
                <a:lnTo>
                  <a:pt x="323" y="901"/>
                </a:lnTo>
                <a:lnTo>
                  <a:pt x="325" y="899"/>
                </a:lnTo>
                <a:lnTo>
                  <a:pt x="327" y="897"/>
                </a:lnTo>
                <a:lnTo>
                  <a:pt x="329" y="895"/>
                </a:lnTo>
                <a:lnTo>
                  <a:pt x="330" y="893"/>
                </a:lnTo>
                <a:lnTo>
                  <a:pt x="331" y="891"/>
                </a:lnTo>
                <a:lnTo>
                  <a:pt x="333" y="889"/>
                </a:lnTo>
                <a:lnTo>
                  <a:pt x="334" y="888"/>
                </a:lnTo>
                <a:lnTo>
                  <a:pt x="334" y="886"/>
                </a:lnTo>
                <a:lnTo>
                  <a:pt x="335" y="884"/>
                </a:lnTo>
                <a:lnTo>
                  <a:pt x="336" y="883"/>
                </a:lnTo>
                <a:lnTo>
                  <a:pt x="336" y="881"/>
                </a:lnTo>
                <a:lnTo>
                  <a:pt x="336" y="880"/>
                </a:lnTo>
                <a:lnTo>
                  <a:pt x="337" y="879"/>
                </a:lnTo>
                <a:lnTo>
                  <a:pt x="337" y="878"/>
                </a:lnTo>
                <a:lnTo>
                  <a:pt x="337" y="877"/>
                </a:lnTo>
                <a:lnTo>
                  <a:pt x="337" y="876"/>
                </a:lnTo>
                <a:lnTo>
                  <a:pt x="337" y="875"/>
                </a:lnTo>
                <a:lnTo>
                  <a:pt x="337" y="874"/>
                </a:lnTo>
                <a:lnTo>
                  <a:pt x="336" y="873"/>
                </a:lnTo>
                <a:lnTo>
                  <a:pt x="336" y="872"/>
                </a:lnTo>
                <a:lnTo>
                  <a:pt x="336" y="871"/>
                </a:lnTo>
                <a:lnTo>
                  <a:pt x="336" y="870"/>
                </a:lnTo>
                <a:lnTo>
                  <a:pt x="335" y="869"/>
                </a:lnTo>
                <a:lnTo>
                  <a:pt x="334" y="868"/>
                </a:lnTo>
                <a:lnTo>
                  <a:pt x="334" y="867"/>
                </a:lnTo>
                <a:lnTo>
                  <a:pt x="333" y="866"/>
                </a:lnTo>
                <a:lnTo>
                  <a:pt x="332" y="865"/>
                </a:lnTo>
                <a:lnTo>
                  <a:pt x="331" y="864"/>
                </a:lnTo>
                <a:lnTo>
                  <a:pt x="329" y="863"/>
                </a:lnTo>
                <a:lnTo>
                  <a:pt x="328" y="861"/>
                </a:lnTo>
                <a:lnTo>
                  <a:pt x="326" y="860"/>
                </a:lnTo>
                <a:lnTo>
                  <a:pt x="325" y="859"/>
                </a:lnTo>
                <a:lnTo>
                  <a:pt x="322" y="858"/>
                </a:lnTo>
                <a:lnTo>
                  <a:pt x="320" y="856"/>
                </a:lnTo>
                <a:lnTo>
                  <a:pt x="318" y="855"/>
                </a:lnTo>
                <a:lnTo>
                  <a:pt x="315" y="854"/>
                </a:lnTo>
                <a:lnTo>
                  <a:pt x="313" y="852"/>
                </a:lnTo>
                <a:lnTo>
                  <a:pt x="310" y="851"/>
                </a:lnTo>
                <a:lnTo>
                  <a:pt x="306" y="850"/>
                </a:lnTo>
                <a:lnTo>
                  <a:pt x="303" y="849"/>
                </a:lnTo>
                <a:lnTo>
                  <a:pt x="300" y="848"/>
                </a:lnTo>
                <a:lnTo>
                  <a:pt x="296" y="847"/>
                </a:lnTo>
                <a:lnTo>
                  <a:pt x="292" y="846"/>
                </a:lnTo>
                <a:lnTo>
                  <a:pt x="288" y="845"/>
                </a:lnTo>
                <a:lnTo>
                  <a:pt x="284" y="844"/>
                </a:lnTo>
                <a:lnTo>
                  <a:pt x="279" y="843"/>
                </a:lnTo>
                <a:lnTo>
                  <a:pt x="274" y="843"/>
                </a:lnTo>
                <a:lnTo>
                  <a:pt x="270" y="842"/>
                </a:lnTo>
                <a:lnTo>
                  <a:pt x="265" y="842"/>
                </a:lnTo>
                <a:lnTo>
                  <a:pt x="259" y="841"/>
                </a:lnTo>
                <a:lnTo>
                  <a:pt x="260" y="841"/>
                </a:lnTo>
                <a:lnTo>
                  <a:pt x="253" y="841"/>
                </a:lnTo>
                <a:lnTo>
                  <a:pt x="247" y="840"/>
                </a:lnTo>
                <a:lnTo>
                  <a:pt x="241" y="839"/>
                </a:lnTo>
                <a:lnTo>
                  <a:pt x="235" y="839"/>
                </a:lnTo>
                <a:lnTo>
                  <a:pt x="230" y="838"/>
                </a:lnTo>
                <a:lnTo>
                  <a:pt x="224" y="837"/>
                </a:lnTo>
                <a:lnTo>
                  <a:pt x="219" y="835"/>
                </a:lnTo>
                <a:lnTo>
                  <a:pt x="214" y="834"/>
                </a:lnTo>
                <a:lnTo>
                  <a:pt x="208" y="833"/>
                </a:lnTo>
                <a:lnTo>
                  <a:pt x="203" y="831"/>
                </a:lnTo>
                <a:lnTo>
                  <a:pt x="199" y="830"/>
                </a:lnTo>
                <a:lnTo>
                  <a:pt x="194" y="828"/>
                </a:lnTo>
                <a:lnTo>
                  <a:pt x="189" y="826"/>
                </a:lnTo>
                <a:lnTo>
                  <a:pt x="185" y="825"/>
                </a:lnTo>
                <a:lnTo>
                  <a:pt x="181" y="822"/>
                </a:lnTo>
                <a:lnTo>
                  <a:pt x="176" y="820"/>
                </a:lnTo>
                <a:lnTo>
                  <a:pt x="172" y="818"/>
                </a:lnTo>
                <a:lnTo>
                  <a:pt x="168" y="816"/>
                </a:lnTo>
                <a:lnTo>
                  <a:pt x="165" y="813"/>
                </a:lnTo>
                <a:lnTo>
                  <a:pt x="161" y="811"/>
                </a:lnTo>
                <a:lnTo>
                  <a:pt x="158" y="808"/>
                </a:lnTo>
                <a:lnTo>
                  <a:pt x="155" y="805"/>
                </a:lnTo>
                <a:lnTo>
                  <a:pt x="152" y="802"/>
                </a:lnTo>
                <a:lnTo>
                  <a:pt x="149" y="799"/>
                </a:lnTo>
                <a:lnTo>
                  <a:pt x="146" y="795"/>
                </a:lnTo>
                <a:lnTo>
                  <a:pt x="143" y="792"/>
                </a:lnTo>
                <a:lnTo>
                  <a:pt x="141" y="788"/>
                </a:lnTo>
                <a:lnTo>
                  <a:pt x="139" y="784"/>
                </a:lnTo>
                <a:lnTo>
                  <a:pt x="137" y="780"/>
                </a:lnTo>
                <a:lnTo>
                  <a:pt x="136" y="776"/>
                </a:lnTo>
                <a:lnTo>
                  <a:pt x="135" y="772"/>
                </a:lnTo>
                <a:lnTo>
                  <a:pt x="134" y="768"/>
                </a:lnTo>
                <a:lnTo>
                  <a:pt x="133" y="764"/>
                </a:lnTo>
                <a:lnTo>
                  <a:pt x="133" y="759"/>
                </a:lnTo>
                <a:lnTo>
                  <a:pt x="132" y="755"/>
                </a:lnTo>
                <a:lnTo>
                  <a:pt x="133" y="751"/>
                </a:lnTo>
                <a:lnTo>
                  <a:pt x="133" y="746"/>
                </a:lnTo>
                <a:lnTo>
                  <a:pt x="134" y="742"/>
                </a:lnTo>
                <a:lnTo>
                  <a:pt x="135" y="738"/>
                </a:lnTo>
                <a:lnTo>
                  <a:pt x="136" y="734"/>
                </a:lnTo>
                <a:lnTo>
                  <a:pt x="138" y="730"/>
                </a:lnTo>
                <a:lnTo>
                  <a:pt x="139" y="726"/>
                </a:lnTo>
                <a:lnTo>
                  <a:pt x="141" y="722"/>
                </a:lnTo>
                <a:lnTo>
                  <a:pt x="143" y="718"/>
                </a:lnTo>
                <a:lnTo>
                  <a:pt x="146" y="714"/>
                </a:lnTo>
                <a:lnTo>
                  <a:pt x="148" y="711"/>
                </a:lnTo>
                <a:lnTo>
                  <a:pt x="151" y="707"/>
                </a:lnTo>
                <a:lnTo>
                  <a:pt x="154" y="703"/>
                </a:lnTo>
                <a:lnTo>
                  <a:pt x="157" y="700"/>
                </a:lnTo>
                <a:lnTo>
                  <a:pt x="160" y="696"/>
                </a:lnTo>
                <a:lnTo>
                  <a:pt x="163" y="693"/>
                </a:lnTo>
                <a:lnTo>
                  <a:pt x="167" y="689"/>
                </a:lnTo>
                <a:lnTo>
                  <a:pt x="171" y="686"/>
                </a:lnTo>
                <a:lnTo>
                  <a:pt x="174" y="683"/>
                </a:lnTo>
                <a:lnTo>
                  <a:pt x="179" y="680"/>
                </a:lnTo>
                <a:lnTo>
                  <a:pt x="183" y="676"/>
                </a:lnTo>
                <a:lnTo>
                  <a:pt x="187" y="673"/>
                </a:lnTo>
                <a:lnTo>
                  <a:pt x="192" y="670"/>
                </a:lnTo>
                <a:lnTo>
                  <a:pt x="197" y="667"/>
                </a:lnTo>
                <a:lnTo>
                  <a:pt x="202" y="664"/>
                </a:lnTo>
                <a:lnTo>
                  <a:pt x="207" y="661"/>
                </a:lnTo>
                <a:lnTo>
                  <a:pt x="212" y="658"/>
                </a:lnTo>
                <a:lnTo>
                  <a:pt x="217" y="656"/>
                </a:lnTo>
                <a:lnTo>
                  <a:pt x="223" y="653"/>
                </a:lnTo>
                <a:lnTo>
                  <a:pt x="228" y="650"/>
                </a:lnTo>
                <a:lnTo>
                  <a:pt x="233" y="648"/>
                </a:lnTo>
                <a:lnTo>
                  <a:pt x="237" y="646"/>
                </a:lnTo>
                <a:lnTo>
                  <a:pt x="241" y="643"/>
                </a:lnTo>
                <a:lnTo>
                  <a:pt x="245" y="641"/>
                </a:lnTo>
                <a:lnTo>
                  <a:pt x="249" y="638"/>
                </a:lnTo>
                <a:lnTo>
                  <a:pt x="252" y="636"/>
                </a:lnTo>
                <a:lnTo>
                  <a:pt x="256" y="634"/>
                </a:lnTo>
                <a:lnTo>
                  <a:pt x="259" y="631"/>
                </a:lnTo>
                <a:lnTo>
                  <a:pt x="262" y="629"/>
                </a:lnTo>
                <a:lnTo>
                  <a:pt x="265" y="627"/>
                </a:lnTo>
                <a:lnTo>
                  <a:pt x="267" y="624"/>
                </a:lnTo>
                <a:lnTo>
                  <a:pt x="270" y="622"/>
                </a:lnTo>
                <a:lnTo>
                  <a:pt x="272" y="620"/>
                </a:lnTo>
                <a:lnTo>
                  <a:pt x="274" y="618"/>
                </a:lnTo>
                <a:lnTo>
                  <a:pt x="276" y="615"/>
                </a:lnTo>
                <a:lnTo>
                  <a:pt x="278" y="613"/>
                </a:lnTo>
                <a:lnTo>
                  <a:pt x="279" y="611"/>
                </a:lnTo>
                <a:lnTo>
                  <a:pt x="280" y="609"/>
                </a:lnTo>
                <a:lnTo>
                  <a:pt x="282" y="608"/>
                </a:lnTo>
                <a:lnTo>
                  <a:pt x="282" y="606"/>
                </a:lnTo>
                <a:lnTo>
                  <a:pt x="283" y="604"/>
                </a:lnTo>
                <a:lnTo>
                  <a:pt x="284" y="603"/>
                </a:lnTo>
                <a:lnTo>
                  <a:pt x="284" y="601"/>
                </a:lnTo>
                <a:lnTo>
                  <a:pt x="285" y="600"/>
                </a:lnTo>
                <a:lnTo>
                  <a:pt x="285" y="598"/>
                </a:lnTo>
                <a:lnTo>
                  <a:pt x="285" y="597"/>
                </a:lnTo>
                <a:lnTo>
                  <a:pt x="286" y="596"/>
                </a:lnTo>
                <a:lnTo>
                  <a:pt x="286" y="595"/>
                </a:lnTo>
                <a:lnTo>
                  <a:pt x="286" y="594"/>
                </a:lnTo>
                <a:lnTo>
                  <a:pt x="285" y="593"/>
                </a:lnTo>
                <a:lnTo>
                  <a:pt x="285" y="592"/>
                </a:lnTo>
                <a:lnTo>
                  <a:pt x="285" y="591"/>
                </a:lnTo>
                <a:lnTo>
                  <a:pt x="285" y="591"/>
                </a:lnTo>
                <a:lnTo>
                  <a:pt x="285" y="590"/>
                </a:lnTo>
                <a:lnTo>
                  <a:pt x="284" y="589"/>
                </a:lnTo>
                <a:lnTo>
                  <a:pt x="284" y="588"/>
                </a:lnTo>
                <a:lnTo>
                  <a:pt x="283" y="587"/>
                </a:lnTo>
                <a:lnTo>
                  <a:pt x="282" y="586"/>
                </a:lnTo>
                <a:lnTo>
                  <a:pt x="281" y="584"/>
                </a:lnTo>
                <a:lnTo>
                  <a:pt x="280" y="583"/>
                </a:lnTo>
                <a:lnTo>
                  <a:pt x="279" y="582"/>
                </a:lnTo>
                <a:lnTo>
                  <a:pt x="278" y="581"/>
                </a:lnTo>
                <a:lnTo>
                  <a:pt x="276" y="580"/>
                </a:lnTo>
                <a:lnTo>
                  <a:pt x="274" y="578"/>
                </a:lnTo>
                <a:lnTo>
                  <a:pt x="272" y="577"/>
                </a:lnTo>
                <a:lnTo>
                  <a:pt x="270" y="576"/>
                </a:lnTo>
                <a:lnTo>
                  <a:pt x="268" y="574"/>
                </a:lnTo>
                <a:lnTo>
                  <a:pt x="265" y="573"/>
                </a:lnTo>
                <a:lnTo>
                  <a:pt x="263" y="572"/>
                </a:lnTo>
                <a:lnTo>
                  <a:pt x="260" y="571"/>
                </a:lnTo>
                <a:lnTo>
                  <a:pt x="257" y="569"/>
                </a:lnTo>
                <a:lnTo>
                  <a:pt x="254" y="568"/>
                </a:lnTo>
                <a:lnTo>
                  <a:pt x="250" y="567"/>
                </a:lnTo>
                <a:lnTo>
                  <a:pt x="246" y="566"/>
                </a:lnTo>
                <a:lnTo>
                  <a:pt x="242" y="565"/>
                </a:lnTo>
                <a:lnTo>
                  <a:pt x="238" y="564"/>
                </a:lnTo>
                <a:lnTo>
                  <a:pt x="234" y="563"/>
                </a:lnTo>
                <a:lnTo>
                  <a:pt x="230" y="562"/>
                </a:lnTo>
                <a:lnTo>
                  <a:pt x="225" y="562"/>
                </a:lnTo>
                <a:lnTo>
                  <a:pt x="220" y="561"/>
                </a:lnTo>
                <a:lnTo>
                  <a:pt x="215" y="560"/>
                </a:lnTo>
                <a:lnTo>
                  <a:pt x="210" y="560"/>
                </a:lnTo>
                <a:lnTo>
                  <a:pt x="205" y="559"/>
                </a:lnTo>
                <a:lnTo>
                  <a:pt x="199" y="559"/>
                </a:lnTo>
                <a:lnTo>
                  <a:pt x="193" y="558"/>
                </a:lnTo>
                <a:lnTo>
                  <a:pt x="187" y="558"/>
                </a:lnTo>
                <a:lnTo>
                  <a:pt x="181" y="557"/>
                </a:lnTo>
                <a:lnTo>
                  <a:pt x="175" y="556"/>
                </a:lnTo>
                <a:lnTo>
                  <a:pt x="169" y="555"/>
                </a:lnTo>
                <a:lnTo>
                  <a:pt x="164" y="554"/>
                </a:lnTo>
                <a:lnTo>
                  <a:pt x="159" y="553"/>
                </a:lnTo>
                <a:lnTo>
                  <a:pt x="154" y="551"/>
                </a:lnTo>
                <a:lnTo>
                  <a:pt x="149" y="550"/>
                </a:lnTo>
                <a:lnTo>
                  <a:pt x="144" y="548"/>
                </a:lnTo>
                <a:lnTo>
                  <a:pt x="139" y="547"/>
                </a:lnTo>
                <a:lnTo>
                  <a:pt x="135" y="545"/>
                </a:lnTo>
                <a:lnTo>
                  <a:pt x="130" y="543"/>
                </a:lnTo>
                <a:lnTo>
                  <a:pt x="126" y="541"/>
                </a:lnTo>
                <a:lnTo>
                  <a:pt x="122" y="539"/>
                </a:lnTo>
                <a:lnTo>
                  <a:pt x="118" y="537"/>
                </a:lnTo>
                <a:lnTo>
                  <a:pt x="114" y="534"/>
                </a:lnTo>
                <a:lnTo>
                  <a:pt x="110" y="532"/>
                </a:lnTo>
                <a:lnTo>
                  <a:pt x="107" y="529"/>
                </a:lnTo>
                <a:lnTo>
                  <a:pt x="103" y="526"/>
                </a:lnTo>
                <a:lnTo>
                  <a:pt x="100" y="523"/>
                </a:lnTo>
                <a:lnTo>
                  <a:pt x="97" y="520"/>
                </a:lnTo>
                <a:lnTo>
                  <a:pt x="94" y="517"/>
                </a:lnTo>
                <a:lnTo>
                  <a:pt x="91" y="514"/>
                </a:lnTo>
                <a:lnTo>
                  <a:pt x="89" y="510"/>
                </a:lnTo>
                <a:lnTo>
                  <a:pt x="86" y="506"/>
                </a:lnTo>
                <a:lnTo>
                  <a:pt x="84" y="503"/>
                </a:lnTo>
                <a:lnTo>
                  <a:pt x="83" y="499"/>
                </a:lnTo>
                <a:lnTo>
                  <a:pt x="81" y="495"/>
                </a:lnTo>
                <a:lnTo>
                  <a:pt x="80" y="491"/>
                </a:lnTo>
                <a:lnTo>
                  <a:pt x="79" y="486"/>
                </a:lnTo>
                <a:lnTo>
                  <a:pt x="78" y="482"/>
                </a:lnTo>
                <a:lnTo>
                  <a:pt x="78" y="478"/>
                </a:lnTo>
                <a:lnTo>
                  <a:pt x="78" y="473"/>
                </a:lnTo>
                <a:lnTo>
                  <a:pt x="78" y="469"/>
                </a:lnTo>
                <a:lnTo>
                  <a:pt x="78" y="465"/>
                </a:lnTo>
                <a:lnTo>
                  <a:pt x="79" y="461"/>
                </a:lnTo>
                <a:lnTo>
                  <a:pt x="80" y="456"/>
                </a:lnTo>
                <a:lnTo>
                  <a:pt x="81" y="452"/>
                </a:lnTo>
                <a:lnTo>
                  <a:pt x="83" y="448"/>
                </a:lnTo>
                <a:lnTo>
                  <a:pt x="84" y="444"/>
                </a:lnTo>
                <a:lnTo>
                  <a:pt x="86" y="440"/>
                </a:lnTo>
                <a:lnTo>
                  <a:pt x="89" y="436"/>
                </a:lnTo>
                <a:lnTo>
                  <a:pt x="91" y="433"/>
                </a:lnTo>
                <a:lnTo>
                  <a:pt x="93" y="429"/>
                </a:lnTo>
                <a:lnTo>
                  <a:pt x="96" y="425"/>
                </a:lnTo>
                <a:lnTo>
                  <a:pt x="99" y="422"/>
                </a:lnTo>
                <a:lnTo>
                  <a:pt x="102" y="418"/>
                </a:lnTo>
                <a:lnTo>
                  <a:pt x="105" y="415"/>
                </a:lnTo>
                <a:lnTo>
                  <a:pt x="109" y="411"/>
                </a:lnTo>
                <a:lnTo>
                  <a:pt x="112" y="408"/>
                </a:lnTo>
                <a:lnTo>
                  <a:pt x="116" y="405"/>
                </a:lnTo>
                <a:lnTo>
                  <a:pt x="120" y="401"/>
                </a:lnTo>
                <a:lnTo>
                  <a:pt x="124" y="398"/>
                </a:lnTo>
                <a:lnTo>
                  <a:pt x="128" y="395"/>
                </a:lnTo>
                <a:lnTo>
                  <a:pt x="133" y="392"/>
                </a:lnTo>
                <a:lnTo>
                  <a:pt x="137" y="389"/>
                </a:lnTo>
                <a:lnTo>
                  <a:pt x="142" y="386"/>
                </a:lnTo>
                <a:lnTo>
                  <a:pt x="147" y="383"/>
                </a:lnTo>
                <a:lnTo>
                  <a:pt x="152" y="380"/>
                </a:lnTo>
                <a:lnTo>
                  <a:pt x="157" y="377"/>
                </a:lnTo>
                <a:lnTo>
                  <a:pt x="163" y="374"/>
                </a:lnTo>
                <a:lnTo>
                  <a:pt x="168" y="371"/>
                </a:lnTo>
                <a:lnTo>
                  <a:pt x="173" y="369"/>
                </a:lnTo>
                <a:lnTo>
                  <a:pt x="178" y="366"/>
                </a:lnTo>
                <a:lnTo>
                  <a:pt x="182" y="364"/>
                </a:lnTo>
                <a:lnTo>
                  <a:pt x="186" y="362"/>
                </a:lnTo>
                <a:lnTo>
                  <a:pt x="190" y="359"/>
                </a:lnTo>
                <a:lnTo>
                  <a:pt x="194" y="357"/>
                </a:lnTo>
                <a:lnTo>
                  <a:pt x="198" y="354"/>
                </a:lnTo>
                <a:lnTo>
                  <a:pt x="201" y="352"/>
                </a:lnTo>
                <a:lnTo>
                  <a:pt x="204" y="350"/>
                </a:lnTo>
                <a:lnTo>
                  <a:pt x="207" y="347"/>
                </a:lnTo>
                <a:lnTo>
                  <a:pt x="210" y="345"/>
                </a:lnTo>
                <a:lnTo>
                  <a:pt x="213" y="343"/>
                </a:lnTo>
                <a:lnTo>
                  <a:pt x="215" y="340"/>
                </a:lnTo>
                <a:lnTo>
                  <a:pt x="217" y="338"/>
                </a:lnTo>
                <a:lnTo>
                  <a:pt x="219" y="336"/>
                </a:lnTo>
                <a:lnTo>
                  <a:pt x="221" y="334"/>
                </a:lnTo>
                <a:lnTo>
                  <a:pt x="223" y="332"/>
                </a:lnTo>
                <a:lnTo>
                  <a:pt x="224" y="330"/>
                </a:lnTo>
                <a:lnTo>
                  <a:pt x="226" y="328"/>
                </a:lnTo>
                <a:lnTo>
                  <a:pt x="227" y="326"/>
                </a:lnTo>
                <a:lnTo>
                  <a:pt x="228" y="324"/>
                </a:lnTo>
                <a:lnTo>
                  <a:pt x="229" y="323"/>
                </a:lnTo>
                <a:lnTo>
                  <a:pt x="229" y="321"/>
                </a:lnTo>
                <a:lnTo>
                  <a:pt x="230" y="320"/>
                </a:lnTo>
                <a:lnTo>
                  <a:pt x="230" y="318"/>
                </a:lnTo>
                <a:lnTo>
                  <a:pt x="230" y="317"/>
                </a:lnTo>
                <a:lnTo>
                  <a:pt x="231" y="316"/>
                </a:lnTo>
                <a:lnTo>
                  <a:pt x="231" y="315"/>
                </a:lnTo>
                <a:lnTo>
                  <a:pt x="231" y="314"/>
                </a:lnTo>
                <a:lnTo>
                  <a:pt x="231" y="313"/>
                </a:lnTo>
                <a:lnTo>
                  <a:pt x="231" y="312"/>
                </a:lnTo>
                <a:lnTo>
                  <a:pt x="231" y="311"/>
                </a:lnTo>
                <a:lnTo>
                  <a:pt x="230" y="310"/>
                </a:lnTo>
                <a:lnTo>
                  <a:pt x="230" y="309"/>
                </a:lnTo>
                <a:lnTo>
                  <a:pt x="230" y="308"/>
                </a:lnTo>
                <a:lnTo>
                  <a:pt x="229" y="307"/>
                </a:lnTo>
                <a:lnTo>
                  <a:pt x="229" y="306"/>
                </a:lnTo>
                <a:lnTo>
                  <a:pt x="228" y="305"/>
                </a:lnTo>
                <a:lnTo>
                  <a:pt x="227" y="304"/>
                </a:lnTo>
                <a:lnTo>
                  <a:pt x="227" y="303"/>
                </a:lnTo>
                <a:lnTo>
                  <a:pt x="225" y="302"/>
                </a:lnTo>
                <a:lnTo>
                  <a:pt x="224" y="300"/>
                </a:lnTo>
                <a:lnTo>
                  <a:pt x="223" y="299"/>
                </a:lnTo>
                <a:lnTo>
                  <a:pt x="221" y="298"/>
                </a:lnTo>
                <a:lnTo>
                  <a:pt x="220" y="297"/>
                </a:lnTo>
                <a:lnTo>
                  <a:pt x="218" y="295"/>
                </a:lnTo>
                <a:lnTo>
                  <a:pt x="216" y="294"/>
                </a:lnTo>
                <a:lnTo>
                  <a:pt x="213" y="293"/>
                </a:lnTo>
                <a:lnTo>
                  <a:pt x="211" y="291"/>
                </a:lnTo>
                <a:lnTo>
                  <a:pt x="208" y="290"/>
                </a:lnTo>
                <a:lnTo>
                  <a:pt x="205" y="289"/>
                </a:lnTo>
                <a:lnTo>
                  <a:pt x="202" y="288"/>
                </a:lnTo>
                <a:lnTo>
                  <a:pt x="199" y="287"/>
                </a:lnTo>
                <a:lnTo>
                  <a:pt x="195" y="285"/>
                </a:lnTo>
                <a:lnTo>
                  <a:pt x="192" y="284"/>
                </a:lnTo>
                <a:lnTo>
                  <a:pt x="188" y="283"/>
                </a:lnTo>
                <a:lnTo>
                  <a:pt x="184" y="282"/>
                </a:lnTo>
                <a:lnTo>
                  <a:pt x="179" y="282"/>
                </a:lnTo>
                <a:lnTo>
                  <a:pt x="175" y="281"/>
                </a:lnTo>
                <a:lnTo>
                  <a:pt x="170" y="280"/>
                </a:lnTo>
                <a:lnTo>
                  <a:pt x="166" y="279"/>
                </a:lnTo>
                <a:lnTo>
                  <a:pt x="161" y="279"/>
                </a:lnTo>
                <a:lnTo>
                  <a:pt x="156" y="278"/>
                </a:lnTo>
                <a:lnTo>
                  <a:pt x="150" y="278"/>
                </a:lnTo>
                <a:lnTo>
                  <a:pt x="131" y="277"/>
                </a:lnTo>
                <a:lnTo>
                  <a:pt x="127" y="258"/>
                </a:lnTo>
                <a:lnTo>
                  <a:pt x="103" y="133"/>
                </a:lnTo>
                <a:lnTo>
                  <a:pt x="47" y="273"/>
                </a:lnTo>
                <a:lnTo>
                  <a:pt x="0" y="254"/>
                </a:lnTo>
                <a:lnTo>
                  <a:pt x="88" y="36"/>
                </a:lnTo>
                <a:lnTo>
                  <a:pt x="103" y="0"/>
                </a:lnTo>
                <a:lnTo>
                  <a:pt x="130" y="28"/>
                </a:lnTo>
                <a:lnTo>
                  <a:pt x="293" y="197"/>
                </a:lnTo>
                <a:lnTo>
                  <a:pt x="275" y="214"/>
                </a:lnTo>
                <a:lnTo>
                  <a:pt x="257" y="232"/>
                </a:lnTo>
                <a:lnTo>
                  <a:pt x="152" y="123"/>
                </a:lnTo>
                <a:lnTo>
                  <a:pt x="173" y="230"/>
                </a:lnTo>
                <a:lnTo>
                  <a:pt x="178" y="231"/>
                </a:lnTo>
                <a:lnTo>
                  <a:pt x="184" y="231"/>
                </a:lnTo>
                <a:lnTo>
                  <a:pt x="189" y="233"/>
                </a:lnTo>
                <a:lnTo>
                  <a:pt x="194" y="234"/>
                </a:lnTo>
                <a:lnTo>
                  <a:pt x="200" y="235"/>
                </a:lnTo>
                <a:lnTo>
                  <a:pt x="205" y="236"/>
                </a:lnTo>
                <a:lnTo>
                  <a:pt x="210" y="238"/>
                </a:lnTo>
                <a:lnTo>
                  <a:pt x="215" y="239"/>
                </a:lnTo>
                <a:lnTo>
                  <a:pt x="219" y="241"/>
                </a:lnTo>
                <a:lnTo>
                  <a:pt x="224" y="243"/>
                </a:lnTo>
                <a:lnTo>
                  <a:pt x="228" y="245"/>
                </a:lnTo>
                <a:lnTo>
                  <a:pt x="233" y="247"/>
                </a:lnTo>
                <a:lnTo>
                  <a:pt x="237" y="249"/>
                </a:lnTo>
                <a:lnTo>
                  <a:pt x="241" y="251"/>
                </a:lnTo>
                <a:lnTo>
                  <a:pt x="245" y="253"/>
                </a:lnTo>
                <a:lnTo>
                  <a:pt x="248" y="256"/>
                </a:lnTo>
                <a:lnTo>
                  <a:pt x="252" y="259"/>
                </a:lnTo>
                <a:lnTo>
                  <a:pt x="255" y="261"/>
                </a:lnTo>
                <a:lnTo>
                  <a:pt x="259" y="264"/>
                </a:lnTo>
                <a:lnTo>
                  <a:pt x="262" y="267"/>
                </a:lnTo>
                <a:lnTo>
                  <a:pt x="265" y="271"/>
                </a:lnTo>
                <a:lnTo>
                  <a:pt x="267" y="274"/>
                </a:lnTo>
                <a:lnTo>
                  <a:pt x="270" y="277"/>
                </a:lnTo>
                <a:lnTo>
                  <a:pt x="272" y="281"/>
                </a:lnTo>
                <a:lnTo>
                  <a:pt x="274" y="285"/>
                </a:lnTo>
                <a:lnTo>
                  <a:pt x="276" y="289"/>
                </a:lnTo>
                <a:lnTo>
                  <a:pt x="277" y="293"/>
                </a:lnTo>
                <a:lnTo>
                  <a:pt x="279" y="297"/>
                </a:lnTo>
                <a:lnTo>
                  <a:pt x="280" y="301"/>
                </a:lnTo>
                <a:lnTo>
                  <a:pt x="280" y="305"/>
                </a:lnTo>
                <a:lnTo>
                  <a:pt x="281" y="310"/>
                </a:lnTo>
                <a:lnTo>
                  <a:pt x="281" y="314"/>
                </a:lnTo>
                <a:lnTo>
                  <a:pt x="281" y="318"/>
                </a:lnTo>
                <a:lnTo>
                  <a:pt x="280" y="323"/>
                </a:lnTo>
                <a:lnTo>
                  <a:pt x="279" y="327"/>
                </a:lnTo>
                <a:lnTo>
                  <a:pt x="278" y="331"/>
                </a:lnTo>
                <a:lnTo>
                  <a:pt x="277" y="335"/>
                </a:lnTo>
                <a:lnTo>
                  <a:pt x="276" y="339"/>
                </a:lnTo>
                <a:lnTo>
                  <a:pt x="274" y="343"/>
                </a:lnTo>
                <a:lnTo>
                  <a:pt x="272" y="347"/>
                </a:lnTo>
                <a:lnTo>
                  <a:pt x="270" y="351"/>
                </a:lnTo>
                <a:lnTo>
                  <a:pt x="268" y="355"/>
                </a:lnTo>
                <a:lnTo>
                  <a:pt x="265" y="359"/>
                </a:lnTo>
                <a:lnTo>
                  <a:pt x="263" y="362"/>
                </a:lnTo>
                <a:lnTo>
                  <a:pt x="260" y="366"/>
                </a:lnTo>
                <a:lnTo>
                  <a:pt x="257" y="369"/>
                </a:lnTo>
                <a:lnTo>
                  <a:pt x="253" y="373"/>
                </a:lnTo>
                <a:lnTo>
                  <a:pt x="250" y="376"/>
                </a:lnTo>
                <a:lnTo>
                  <a:pt x="246" y="380"/>
                </a:lnTo>
                <a:lnTo>
                  <a:pt x="243" y="383"/>
                </a:lnTo>
                <a:lnTo>
                  <a:pt x="239" y="386"/>
                </a:lnTo>
                <a:lnTo>
                  <a:pt x="235" y="389"/>
                </a:lnTo>
                <a:lnTo>
                  <a:pt x="230" y="393"/>
                </a:lnTo>
                <a:lnTo>
                  <a:pt x="226" y="396"/>
                </a:lnTo>
                <a:lnTo>
                  <a:pt x="221" y="399"/>
                </a:lnTo>
                <a:lnTo>
                  <a:pt x="217" y="402"/>
                </a:lnTo>
                <a:lnTo>
                  <a:pt x="212" y="405"/>
                </a:lnTo>
                <a:lnTo>
                  <a:pt x="207" y="408"/>
                </a:lnTo>
                <a:lnTo>
                  <a:pt x="201" y="411"/>
                </a:lnTo>
                <a:lnTo>
                  <a:pt x="196" y="413"/>
                </a:lnTo>
                <a:lnTo>
                  <a:pt x="190" y="416"/>
                </a:lnTo>
                <a:lnTo>
                  <a:pt x="185" y="419"/>
                </a:lnTo>
                <a:lnTo>
                  <a:pt x="181" y="421"/>
                </a:lnTo>
                <a:lnTo>
                  <a:pt x="176" y="423"/>
                </a:lnTo>
                <a:lnTo>
                  <a:pt x="172" y="426"/>
                </a:lnTo>
                <a:lnTo>
                  <a:pt x="168" y="428"/>
                </a:lnTo>
                <a:lnTo>
                  <a:pt x="164" y="431"/>
                </a:lnTo>
                <a:lnTo>
                  <a:pt x="161" y="433"/>
                </a:lnTo>
                <a:lnTo>
                  <a:pt x="157" y="435"/>
                </a:lnTo>
                <a:lnTo>
                  <a:pt x="154" y="438"/>
                </a:lnTo>
                <a:lnTo>
                  <a:pt x="151" y="440"/>
                </a:lnTo>
                <a:lnTo>
                  <a:pt x="148" y="442"/>
                </a:lnTo>
                <a:lnTo>
                  <a:pt x="146" y="445"/>
                </a:lnTo>
                <a:lnTo>
                  <a:pt x="143" y="447"/>
                </a:lnTo>
                <a:lnTo>
                  <a:pt x="141" y="449"/>
                </a:lnTo>
                <a:lnTo>
                  <a:pt x="139" y="451"/>
                </a:lnTo>
                <a:lnTo>
                  <a:pt x="137" y="454"/>
                </a:lnTo>
                <a:lnTo>
                  <a:pt x="136" y="456"/>
                </a:lnTo>
                <a:lnTo>
                  <a:pt x="134" y="458"/>
                </a:lnTo>
                <a:lnTo>
                  <a:pt x="133" y="460"/>
                </a:lnTo>
                <a:lnTo>
                  <a:pt x="132" y="461"/>
                </a:lnTo>
                <a:lnTo>
                  <a:pt x="131" y="463"/>
                </a:lnTo>
                <a:lnTo>
                  <a:pt x="130" y="465"/>
                </a:lnTo>
                <a:lnTo>
                  <a:pt x="129" y="466"/>
                </a:lnTo>
                <a:lnTo>
                  <a:pt x="129" y="468"/>
                </a:lnTo>
                <a:lnTo>
                  <a:pt x="128" y="469"/>
                </a:lnTo>
                <a:lnTo>
                  <a:pt x="128" y="471"/>
                </a:lnTo>
                <a:lnTo>
                  <a:pt x="128" y="472"/>
                </a:lnTo>
                <a:lnTo>
                  <a:pt x="128" y="473"/>
                </a:lnTo>
                <a:lnTo>
                  <a:pt x="128" y="474"/>
                </a:lnTo>
                <a:lnTo>
                  <a:pt x="128" y="475"/>
                </a:lnTo>
                <a:lnTo>
                  <a:pt x="128" y="476"/>
                </a:lnTo>
                <a:lnTo>
                  <a:pt x="128" y="477"/>
                </a:lnTo>
                <a:lnTo>
                  <a:pt x="128" y="478"/>
                </a:lnTo>
                <a:lnTo>
                  <a:pt x="128" y="479"/>
                </a:lnTo>
                <a:lnTo>
                  <a:pt x="129" y="479"/>
                </a:lnTo>
                <a:lnTo>
                  <a:pt x="129" y="480"/>
                </a:lnTo>
                <a:lnTo>
                  <a:pt x="130" y="481"/>
                </a:lnTo>
                <a:lnTo>
                  <a:pt x="130" y="482"/>
                </a:lnTo>
                <a:lnTo>
                  <a:pt x="131" y="483"/>
                </a:lnTo>
                <a:lnTo>
                  <a:pt x="132" y="485"/>
                </a:lnTo>
                <a:lnTo>
                  <a:pt x="133" y="486"/>
                </a:lnTo>
                <a:lnTo>
                  <a:pt x="134" y="487"/>
                </a:lnTo>
                <a:lnTo>
                  <a:pt x="136" y="488"/>
                </a:lnTo>
                <a:lnTo>
                  <a:pt x="137" y="490"/>
                </a:lnTo>
                <a:lnTo>
                  <a:pt x="139" y="491"/>
                </a:lnTo>
                <a:lnTo>
                  <a:pt x="141" y="492"/>
                </a:lnTo>
                <a:lnTo>
                  <a:pt x="143" y="493"/>
                </a:lnTo>
                <a:lnTo>
                  <a:pt x="145" y="495"/>
                </a:lnTo>
                <a:lnTo>
                  <a:pt x="148" y="496"/>
                </a:lnTo>
                <a:lnTo>
                  <a:pt x="151" y="497"/>
                </a:lnTo>
                <a:lnTo>
                  <a:pt x="153" y="499"/>
                </a:lnTo>
                <a:lnTo>
                  <a:pt x="157" y="500"/>
                </a:lnTo>
                <a:lnTo>
                  <a:pt x="160" y="501"/>
                </a:lnTo>
                <a:lnTo>
                  <a:pt x="163" y="502"/>
                </a:lnTo>
                <a:lnTo>
                  <a:pt x="167" y="503"/>
                </a:lnTo>
                <a:lnTo>
                  <a:pt x="171" y="504"/>
                </a:lnTo>
                <a:lnTo>
                  <a:pt x="175" y="505"/>
                </a:lnTo>
                <a:lnTo>
                  <a:pt x="179" y="506"/>
                </a:lnTo>
                <a:lnTo>
                  <a:pt x="183" y="507"/>
                </a:lnTo>
                <a:lnTo>
                  <a:pt x="188" y="507"/>
                </a:lnTo>
                <a:lnTo>
                  <a:pt x="193" y="508"/>
                </a:lnTo>
                <a:lnTo>
                  <a:pt x="198" y="509"/>
                </a:lnTo>
                <a:lnTo>
                  <a:pt x="203" y="509"/>
                </a:lnTo>
                <a:lnTo>
                  <a:pt x="208" y="510"/>
                </a:lnTo>
                <a:lnTo>
                  <a:pt x="215" y="510"/>
                </a:lnTo>
                <a:lnTo>
                  <a:pt x="221" y="511"/>
                </a:lnTo>
                <a:lnTo>
                  <a:pt x="227" y="511"/>
                </a:lnTo>
                <a:lnTo>
                  <a:pt x="233" y="512"/>
                </a:lnTo>
                <a:lnTo>
                  <a:pt x="238" y="513"/>
                </a:lnTo>
                <a:lnTo>
                  <a:pt x="244" y="514"/>
                </a:lnTo>
                <a:lnTo>
                  <a:pt x="249" y="515"/>
                </a:lnTo>
                <a:lnTo>
                  <a:pt x="255" y="516"/>
                </a:lnTo>
                <a:lnTo>
                  <a:pt x="260" y="518"/>
                </a:lnTo>
                <a:lnTo>
                  <a:pt x="265" y="519"/>
                </a:lnTo>
                <a:lnTo>
                  <a:pt x="269" y="521"/>
                </a:lnTo>
                <a:lnTo>
                  <a:pt x="274" y="522"/>
                </a:lnTo>
                <a:lnTo>
                  <a:pt x="279" y="524"/>
                </a:lnTo>
                <a:lnTo>
                  <a:pt x="283" y="526"/>
                </a:lnTo>
                <a:lnTo>
                  <a:pt x="287" y="528"/>
                </a:lnTo>
                <a:lnTo>
                  <a:pt x="292" y="530"/>
                </a:lnTo>
                <a:lnTo>
                  <a:pt x="296" y="533"/>
                </a:lnTo>
                <a:lnTo>
                  <a:pt x="300" y="535"/>
                </a:lnTo>
                <a:lnTo>
                  <a:pt x="303" y="537"/>
                </a:lnTo>
                <a:lnTo>
                  <a:pt x="307" y="540"/>
                </a:lnTo>
                <a:lnTo>
                  <a:pt x="310" y="543"/>
                </a:lnTo>
                <a:lnTo>
                  <a:pt x="313" y="546"/>
                </a:lnTo>
                <a:lnTo>
                  <a:pt x="317" y="549"/>
                </a:lnTo>
                <a:lnTo>
                  <a:pt x="319" y="552"/>
                </a:lnTo>
                <a:lnTo>
                  <a:pt x="322" y="555"/>
                </a:lnTo>
                <a:lnTo>
                  <a:pt x="325" y="559"/>
                </a:lnTo>
                <a:lnTo>
                  <a:pt x="327" y="563"/>
                </a:lnTo>
                <a:lnTo>
                  <a:pt x="329" y="566"/>
                </a:lnTo>
                <a:lnTo>
                  <a:pt x="331" y="570"/>
                </a:lnTo>
                <a:lnTo>
                  <a:pt x="332" y="574"/>
                </a:lnTo>
                <a:lnTo>
                  <a:pt x="333" y="579"/>
                </a:lnTo>
                <a:lnTo>
                  <a:pt x="334" y="583"/>
                </a:lnTo>
                <a:lnTo>
                  <a:pt x="335" y="587"/>
                </a:lnTo>
                <a:lnTo>
                  <a:pt x="335" y="591"/>
                </a:lnTo>
                <a:lnTo>
                  <a:pt x="336" y="596"/>
                </a:lnTo>
                <a:lnTo>
                  <a:pt x="335" y="600"/>
                </a:lnTo>
                <a:lnTo>
                  <a:pt x="335" y="604"/>
                </a:lnTo>
                <a:lnTo>
                  <a:pt x="334" y="608"/>
                </a:lnTo>
                <a:lnTo>
                  <a:pt x="333" y="613"/>
                </a:lnTo>
                <a:lnTo>
                  <a:pt x="332" y="617"/>
                </a:lnTo>
                <a:lnTo>
                  <a:pt x="331" y="621"/>
                </a:lnTo>
                <a:lnTo>
                  <a:pt x="329" y="625"/>
                </a:lnTo>
                <a:lnTo>
                  <a:pt x="327" y="629"/>
                </a:lnTo>
                <a:lnTo>
                  <a:pt x="325" y="633"/>
                </a:lnTo>
                <a:lnTo>
                  <a:pt x="322" y="636"/>
                </a:lnTo>
                <a:lnTo>
                  <a:pt x="320" y="640"/>
                </a:lnTo>
                <a:lnTo>
                  <a:pt x="317" y="644"/>
                </a:lnTo>
                <a:lnTo>
                  <a:pt x="314" y="647"/>
                </a:lnTo>
                <a:lnTo>
                  <a:pt x="311" y="651"/>
                </a:lnTo>
                <a:lnTo>
                  <a:pt x="308" y="654"/>
                </a:lnTo>
                <a:lnTo>
                  <a:pt x="305" y="658"/>
                </a:lnTo>
                <a:lnTo>
                  <a:pt x="301" y="661"/>
                </a:lnTo>
                <a:lnTo>
                  <a:pt x="297" y="665"/>
                </a:lnTo>
                <a:lnTo>
                  <a:pt x="294" y="668"/>
                </a:lnTo>
                <a:lnTo>
                  <a:pt x="289" y="671"/>
                </a:lnTo>
                <a:lnTo>
                  <a:pt x="285" y="674"/>
                </a:lnTo>
                <a:lnTo>
                  <a:pt x="281" y="677"/>
                </a:lnTo>
                <a:lnTo>
                  <a:pt x="276" y="680"/>
                </a:lnTo>
                <a:lnTo>
                  <a:pt x="271" y="683"/>
                </a:lnTo>
                <a:lnTo>
                  <a:pt x="266" y="686"/>
                </a:lnTo>
                <a:lnTo>
                  <a:pt x="261" y="689"/>
                </a:lnTo>
                <a:lnTo>
                  <a:pt x="256" y="692"/>
                </a:lnTo>
                <a:lnTo>
                  <a:pt x="251" y="695"/>
                </a:lnTo>
                <a:lnTo>
                  <a:pt x="245" y="698"/>
                </a:lnTo>
                <a:lnTo>
                  <a:pt x="240" y="700"/>
                </a:lnTo>
                <a:lnTo>
                  <a:pt x="235" y="703"/>
                </a:lnTo>
                <a:lnTo>
                  <a:pt x="231" y="705"/>
                </a:lnTo>
                <a:lnTo>
                  <a:pt x="227" y="707"/>
                </a:lnTo>
                <a:lnTo>
                  <a:pt x="223" y="710"/>
                </a:lnTo>
                <a:lnTo>
                  <a:pt x="219" y="712"/>
                </a:lnTo>
                <a:lnTo>
                  <a:pt x="216" y="715"/>
                </a:lnTo>
                <a:lnTo>
                  <a:pt x="212" y="717"/>
                </a:lnTo>
                <a:lnTo>
                  <a:pt x="209" y="719"/>
                </a:lnTo>
                <a:lnTo>
                  <a:pt x="206" y="722"/>
                </a:lnTo>
                <a:lnTo>
                  <a:pt x="203" y="724"/>
                </a:lnTo>
                <a:lnTo>
                  <a:pt x="201" y="726"/>
                </a:lnTo>
                <a:lnTo>
                  <a:pt x="198" y="729"/>
                </a:lnTo>
                <a:lnTo>
                  <a:pt x="196" y="731"/>
                </a:lnTo>
                <a:lnTo>
                  <a:pt x="194" y="733"/>
                </a:lnTo>
                <a:lnTo>
                  <a:pt x="192" y="735"/>
                </a:lnTo>
                <a:lnTo>
                  <a:pt x="190" y="737"/>
                </a:lnTo>
                <a:lnTo>
                  <a:pt x="189" y="739"/>
                </a:lnTo>
                <a:lnTo>
                  <a:pt x="188" y="741"/>
                </a:lnTo>
                <a:lnTo>
                  <a:pt x="187" y="743"/>
                </a:lnTo>
                <a:lnTo>
                  <a:pt x="186" y="745"/>
                </a:lnTo>
                <a:lnTo>
                  <a:pt x="185" y="747"/>
                </a:lnTo>
                <a:lnTo>
                  <a:pt x="184" y="748"/>
                </a:lnTo>
                <a:lnTo>
                  <a:pt x="184" y="750"/>
                </a:lnTo>
                <a:lnTo>
                  <a:pt x="183" y="751"/>
                </a:lnTo>
                <a:lnTo>
                  <a:pt x="183" y="752"/>
                </a:lnTo>
                <a:lnTo>
                  <a:pt x="183" y="753"/>
                </a:lnTo>
                <a:lnTo>
                  <a:pt x="182" y="755"/>
                </a:lnTo>
                <a:lnTo>
                  <a:pt x="182" y="756"/>
                </a:lnTo>
                <a:lnTo>
                  <a:pt x="182" y="757"/>
                </a:lnTo>
                <a:lnTo>
                  <a:pt x="183" y="758"/>
                </a:lnTo>
                <a:lnTo>
                  <a:pt x="183" y="758"/>
                </a:lnTo>
                <a:lnTo>
                  <a:pt x="183" y="759"/>
                </a:lnTo>
                <a:lnTo>
                  <a:pt x="183" y="760"/>
                </a:lnTo>
                <a:lnTo>
                  <a:pt x="183" y="761"/>
                </a:lnTo>
                <a:lnTo>
                  <a:pt x="184" y="762"/>
                </a:lnTo>
                <a:lnTo>
                  <a:pt x="184" y="763"/>
                </a:lnTo>
                <a:lnTo>
                  <a:pt x="185" y="764"/>
                </a:lnTo>
                <a:lnTo>
                  <a:pt x="186" y="765"/>
                </a:lnTo>
                <a:lnTo>
                  <a:pt x="187" y="766"/>
                </a:lnTo>
                <a:lnTo>
                  <a:pt x="188" y="767"/>
                </a:lnTo>
                <a:lnTo>
                  <a:pt x="189" y="769"/>
                </a:lnTo>
                <a:lnTo>
                  <a:pt x="190" y="770"/>
                </a:lnTo>
                <a:lnTo>
                  <a:pt x="192" y="771"/>
                </a:lnTo>
                <a:lnTo>
                  <a:pt x="194" y="772"/>
                </a:lnTo>
                <a:lnTo>
                  <a:pt x="196" y="774"/>
                </a:lnTo>
                <a:lnTo>
                  <a:pt x="198" y="775"/>
                </a:lnTo>
                <a:lnTo>
                  <a:pt x="200" y="776"/>
                </a:lnTo>
                <a:lnTo>
                  <a:pt x="203" y="778"/>
                </a:lnTo>
                <a:lnTo>
                  <a:pt x="205" y="779"/>
                </a:lnTo>
                <a:lnTo>
                  <a:pt x="208" y="780"/>
                </a:lnTo>
                <a:lnTo>
                  <a:pt x="211" y="781"/>
                </a:lnTo>
                <a:lnTo>
                  <a:pt x="215" y="782"/>
                </a:lnTo>
                <a:lnTo>
                  <a:pt x="218" y="784"/>
                </a:lnTo>
                <a:lnTo>
                  <a:pt x="222" y="785"/>
                </a:lnTo>
                <a:lnTo>
                  <a:pt x="226" y="786"/>
                </a:lnTo>
                <a:lnTo>
                  <a:pt x="230" y="787"/>
                </a:lnTo>
                <a:lnTo>
                  <a:pt x="234" y="788"/>
                </a:lnTo>
                <a:lnTo>
                  <a:pt x="238" y="788"/>
                </a:lnTo>
                <a:lnTo>
                  <a:pt x="243" y="789"/>
                </a:lnTo>
                <a:lnTo>
                  <a:pt x="248" y="790"/>
                </a:lnTo>
                <a:lnTo>
                  <a:pt x="253" y="790"/>
                </a:lnTo>
                <a:lnTo>
                  <a:pt x="258" y="791"/>
                </a:lnTo>
                <a:lnTo>
                  <a:pt x="263" y="791"/>
                </a:lnTo>
                <a:lnTo>
                  <a:pt x="263" y="791"/>
                </a:lnTo>
                <a:lnTo>
                  <a:pt x="263" y="791"/>
                </a:lnTo>
                <a:lnTo>
                  <a:pt x="269" y="792"/>
                </a:lnTo>
                <a:lnTo>
                  <a:pt x="275" y="792"/>
                </a:lnTo>
                <a:lnTo>
                  <a:pt x="281" y="793"/>
                </a:lnTo>
                <a:lnTo>
                  <a:pt x="287" y="794"/>
                </a:lnTo>
                <a:lnTo>
                  <a:pt x="293" y="795"/>
                </a:lnTo>
                <a:lnTo>
                  <a:pt x="298" y="796"/>
                </a:lnTo>
                <a:lnTo>
                  <a:pt x="303" y="797"/>
                </a:lnTo>
                <a:lnTo>
                  <a:pt x="308" y="798"/>
                </a:lnTo>
                <a:lnTo>
                  <a:pt x="313" y="800"/>
                </a:lnTo>
                <a:lnTo>
                  <a:pt x="318" y="801"/>
                </a:lnTo>
                <a:lnTo>
                  <a:pt x="323" y="803"/>
                </a:lnTo>
                <a:lnTo>
                  <a:pt x="328" y="805"/>
                </a:lnTo>
                <a:lnTo>
                  <a:pt x="332" y="806"/>
                </a:lnTo>
                <a:lnTo>
                  <a:pt x="337" y="808"/>
                </a:lnTo>
                <a:lnTo>
                  <a:pt x="341" y="810"/>
                </a:lnTo>
                <a:lnTo>
                  <a:pt x="345" y="813"/>
                </a:lnTo>
                <a:lnTo>
                  <a:pt x="349" y="815"/>
                </a:lnTo>
                <a:lnTo>
                  <a:pt x="352" y="817"/>
                </a:lnTo>
                <a:lnTo>
                  <a:pt x="356" y="820"/>
                </a:lnTo>
                <a:lnTo>
                  <a:pt x="359" y="823"/>
                </a:lnTo>
                <a:lnTo>
                  <a:pt x="363" y="825"/>
                </a:lnTo>
                <a:lnTo>
                  <a:pt x="366" y="828"/>
                </a:lnTo>
                <a:lnTo>
                  <a:pt x="369" y="831"/>
                </a:lnTo>
                <a:lnTo>
                  <a:pt x="372" y="835"/>
                </a:lnTo>
                <a:lnTo>
                  <a:pt x="374" y="838"/>
                </a:lnTo>
                <a:lnTo>
                  <a:pt x="377" y="842"/>
                </a:lnTo>
                <a:lnTo>
                  <a:pt x="379" y="845"/>
                </a:lnTo>
                <a:lnTo>
                  <a:pt x="381" y="849"/>
                </a:lnTo>
                <a:lnTo>
                  <a:pt x="382" y="853"/>
                </a:lnTo>
                <a:lnTo>
                  <a:pt x="384" y="857"/>
                </a:lnTo>
                <a:lnTo>
                  <a:pt x="385" y="861"/>
                </a:lnTo>
                <a:lnTo>
                  <a:pt x="386" y="865"/>
                </a:lnTo>
                <a:lnTo>
                  <a:pt x="387" y="870"/>
                </a:lnTo>
                <a:lnTo>
                  <a:pt x="387" y="874"/>
                </a:lnTo>
                <a:lnTo>
                  <a:pt x="387" y="878"/>
                </a:lnTo>
                <a:lnTo>
                  <a:pt x="387" y="882"/>
                </a:lnTo>
                <a:lnTo>
                  <a:pt x="386" y="887"/>
                </a:lnTo>
                <a:lnTo>
                  <a:pt x="385" y="891"/>
                </a:lnTo>
                <a:lnTo>
                  <a:pt x="384" y="895"/>
                </a:lnTo>
                <a:lnTo>
                  <a:pt x="383" y="899"/>
                </a:lnTo>
                <a:lnTo>
                  <a:pt x="381" y="903"/>
                </a:lnTo>
                <a:lnTo>
                  <a:pt x="380" y="907"/>
                </a:lnTo>
                <a:lnTo>
                  <a:pt x="378" y="911"/>
                </a:lnTo>
                <a:lnTo>
                  <a:pt x="376" y="915"/>
                </a:lnTo>
                <a:lnTo>
                  <a:pt x="373" y="918"/>
                </a:lnTo>
                <a:lnTo>
                  <a:pt x="371" y="922"/>
                </a:lnTo>
                <a:lnTo>
                  <a:pt x="368" y="926"/>
                </a:lnTo>
                <a:lnTo>
                  <a:pt x="365" y="929"/>
                </a:lnTo>
                <a:lnTo>
                  <a:pt x="362" y="933"/>
                </a:lnTo>
                <a:lnTo>
                  <a:pt x="359" y="936"/>
                </a:lnTo>
                <a:lnTo>
                  <a:pt x="356" y="940"/>
                </a:lnTo>
                <a:lnTo>
                  <a:pt x="352" y="943"/>
                </a:lnTo>
                <a:lnTo>
                  <a:pt x="348" y="946"/>
                </a:lnTo>
                <a:lnTo>
                  <a:pt x="344" y="949"/>
                </a:lnTo>
                <a:lnTo>
                  <a:pt x="340" y="953"/>
                </a:lnTo>
                <a:lnTo>
                  <a:pt x="336" y="956"/>
                </a:lnTo>
                <a:lnTo>
                  <a:pt x="332" y="959"/>
                </a:lnTo>
                <a:lnTo>
                  <a:pt x="327" y="962"/>
                </a:lnTo>
                <a:lnTo>
                  <a:pt x="322" y="965"/>
                </a:lnTo>
                <a:lnTo>
                  <a:pt x="317" y="968"/>
                </a:lnTo>
                <a:lnTo>
                  <a:pt x="312" y="971"/>
                </a:lnTo>
                <a:lnTo>
                  <a:pt x="307" y="974"/>
                </a:lnTo>
                <a:lnTo>
                  <a:pt x="302" y="976"/>
                </a:lnTo>
                <a:lnTo>
                  <a:pt x="296" y="979"/>
                </a:lnTo>
                <a:lnTo>
                  <a:pt x="291" y="982"/>
                </a:lnTo>
                <a:lnTo>
                  <a:pt x="287" y="984"/>
                </a:lnTo>
                <a:lnTo>
                  <a:pt x="282" y="986"/>
                </a:lnTo>
                <a:lnTo>
                  <a:pt x="278" y="989"/>
                </a:lnTo>
                <a:lnTo>
                  <a:pt x="274" y="991"/>
                </a:lnTo>
                <a:lnTo>
                  <a:pt x="270" y="994"/>
                </a:lnTo>
                <a:lnTo>
                  <a:pt x="267" y="996"/>
                </a:lnTo>
                <a:lnTo>
                  <a:pt x="263" y="998"/>
                </a:lnTo>
                <a:lnTo>
                  <a:pt x="260" y="1001"/>
                </a:lnTo>
                <a:lnTo>
                  <a:pt x="257" y="1003"/>
                </a:lnTo>
                <a:lnTo>
                  <a:pt x="254" y="1005"/>
                </a:lnTo>
                <a:lnTo>
                  <a:pt x="252" y="1008"/>
                </a:lnTo>
                <a:lnTo>
                  <a:pt x="249" y="1010"/>
                </a:lnTo>
                <a:lnTo>
                  <a:pt x="247" y="1012"/>
                </a:lnTo>
                <a:lnTo>
                  <a:pt x="245" y="1014"/>
                </a:lnTo>
                <a:lnTo>
                  <a:pt x="243" y="1017"/>
                </a:lnTo>
                <a:lnTo>
                  <a:pt x="242" y="1019"/>
                </a:lnTo>
                <a:lnTo>
                  <a:pt x="240" y="1021"/>
                </a:lnTo>
                <a:lnTo>
                  <a:pt x="239" y="1023"/>
                </a:lnTo>
                <a:lnTo>
                  <a:pt x="238" y="1024"/>
                </a:lnTo>
                <a:lnTo>
                  <a:pt x="237" y="1026"/>
                </a:lnTo>
                <a:lnTo>
                  <a:pt x="236" y="1028"/>
                </a:lnTo>
                <a:lnTo>
                  <a:pt x="235" y="1029"/>
                </a:lnTo>
                <a:lnTo>
                  <a:pt x="235" y="1031"/>
                </a:lnTo>
                <a:lnTo>
                  <a:pt x="234" y="1032"/>
                </a:lnTo>
                <a:lnTo>
                  <a:pt x="234" y="1034"/>
                </a:lnTo>
                <a:lnTo>
                  <a:pt x="234" y="1035"/>
                </a:lnTo>
                <a:lnTo>
                  <a:pt x="234" y="1036"/>
                </a:lnTo>
                <a:lnTo>
                  <a:pt x="234" y="1037"/>
                </a:lnTo>
                <a:lnTo>
                  <a:pt x="234" y="1038"/>
                </a:lnTo>
                <a:lnTo>
                  <a:pt x="234" y="1039"/>
                </a:lnTo>
                <a:lnTo>
                  <a:pt x="234" y="1040"/>
                </a:lnTo>
                <a:lnTo>
                  <a:pt x="234" y="1041"/>
                </a:lnTo>
                <a:lnTo>
                  <a:pt x="234" y="1042"/>
                </a:lnTo>
                <a:lnTo>
                  <a:pt x="235" y="1042"/>
                </a:lnTo>
                <a:lnTo>
                  <a:pt x="235" y="1043"/>
                </a:lnTo>
                <a:lnTo>
                  <a:pt x="236" y="1044"/>
                </a:lnTo>
                <a:lnTo>
                  <a:pt x="236" y="1045"/>
                </a:lnTo>
                <a:lnTo>
                  <a:pt x="237" y="1046"/>
                </a:lnTo>
                <a:lnTo>
                  <a:pt x="238" y="1048"/>
                </a:lnTo>
                <a:lnTo>
                  <a:pt x="239" y="1049"/>
                </a:lnTo>
                <a:lnTo>
                  <a:pt x="240" y="1050"/>
                </a:lnTo>
                <a:lnTo>
                  <a:pt x="242" y="1051"/>
                </a:lnTo>
                <a:lnTo>
                  <a:pt x="243" y="1052"/>
                </a:lnTo>
                <a:lnTo>
                  <a:pt x="245" y="1054"/>
                </a:lnTo>
                <a:lnTo>
                  <a:pt x="247" y="1055"/>
                </a:lnTo>
                <a:lnTo>
                  <a:pt x="249" y="1056"/>
                </a:lnTo>
                <a:lnTo>
                  <a:pt x="251" y="1058"/>
                </a:lnTo>
                <a:lnTo>
                  <a:pt x="254" y="1059"/>
                </a:lnTo>
                <a:lnTo>
                  <a:pt x="257" y="1060"/>
                </a:lnTo>
                <a:lnTo>
                  <a:pt x="259" y="1061"/>
                </a:lnTo>
                <a:lnTo>
                  <a:pt x="263" y="1063"/>
                </a:lnTo>
                <a:lnTo>
                  <a:pt x="266" y="1064"/>
                </a:lnTo>
                <a:lnTo>
                  <a:pt x="269" y="1065"/>
                </a:lnTo>
                <a:lnTo>
                  <a:pt x="273" y="1066"/>
                </a:lnTo>
                <a:lnTo>
                  <a:pt x="277" y="1067"/>
                </a:lnTo>
                <a:lnTo>
                  <a:pt x="281" y="1068"/>
                </a:lnTo>
                <a:lnTo>
                  <a:pt x="285" y="1069"/>
                </a:lnTo>
                <a:lnTo>
                  <a:pt x="289" y="1070"/>
                </a:lnTo>
                <a:lnTo>
                  <a:pt x="294" y="1070"/>
                </a:lnTo>
                <a:lnTo>
                  <a:pt x="299" y="1071"/>
                </a:lnTo>
                <a:lnTo>
                  <a:pt x="304" y="1072"/>
                </a:lnTo>
                <a:lnTo>
                  <a:pt x="309" y="1072"/>
                </a:lnTo>
                <a:lnTo>
                  <a:pt x="314" y="1073"/>
                </a:lnTo>
                <a:lnTo>
                  <a:pt x="321" y="1073"/>
                </a:lnTo>
                <a:lnTo>
                  <a:pt x="327" y="1074"/>
                </a:lnTo>
                <a:lnTo>
                  <a:pt x="333" y="1074"/>
                </a:lnTo>
                <a:lnTo>
                  <a:pt x="339" y="1075"/>
                </a:lnTo>
                <a:lnTo>
                  <a:pt x="344" y="1076"/>
                </a:lnTo>
                <a:lnTo>
                  <a:pt x="350" y="1077"/>
                </a:lnTo>
                <a:lnTo>
                  <a:pt x="355" y="1078"/>
                </a:lnTo>
                <a:lnTo>
                  <a:pt x="361" y="1079"/>
                </a:lnTo>
                <a:lnTo>
                  <a:pt x="366" y="1081"/>
                </a:lnTo>
                <a:lnTo>
                  <a:pt x="371" y="1082"/>
                </a:lnTo>
                <a:lnTo>
                  <a:pt x="375" y="1084"/>
                </a:lnTo>
                <a:lnTo>
                  <a:pt x="380" y="1085"/>
                </a:lnTo>
                <a:lnTo>
                  <a:pt x="385" y="1087"/>
                </a:lnTo>
                <a:lnTo>
                  <a:pt x="389" y="1089"/>
                </a:lnTo>
                <a:lnTo>
                  <a:pt x="394" y="1091"/>
                </a:lnTo>
                <a:lnTo>
                  <a:pt x="398" y="1093"/>
                </a:lnTo>
                <a:lnTo>
                  <a:pt x="402" y="1096"/>
                </a:lnTo>
                <a:lnTo>
                  <a:pt x="406" y="1098"/>
                </a:lnTo>
                <a:lnTo>
                  <a:pt x="409" y="1100"/>
                </a:lnTo>
                <a:lnTo>
                  <a:pt x="413" y="1103"/>
                </a:lnTo>
                <a:lnTo>
                  <a:pt x="416" y="1106"/>
                </a:lnTo>
                <a:lnTo>
                  <a:pt x="419" y="1109"/>
                </a:lnTo>
                <a:lnTo>
                  <a:pt x="423" y="1112"/>
                </a:lnTo>
                <a:lnTo>
                  <a:pt x="425" y="1115"/>
                </a:lnTo>
                <a:lnTo>
                  <a:pt x="428" y="1118"/>
                </a:lnTo>
                <a:lnTo>
                  <a:pt x="431" y="1122"/>
                </a:lnTo>
                <a:lnTo>
                  <a:pt x="433" y="1126"/>
                </a:lnTo>
                <a:lnTo>
                  <a:pt x="435" y="1129"/>
                </a:lnTo>
                <a:lnTo>
                  <a:pt x="437" y="1133"/>
                </a:lnTo>
                <a:lnTo>
                  <a:pt x="438" y="1137"/>
                </a:lnTo>
                <a:lnTo>
                  <a:pt x="439" y="1141"/>
                </a:lnTo>
                <a:lnTo>
                  <a:pt x="440" y="1146"/>
                </a:lnTo>
                <a:lnTo>
                  <a:pt x="441" y="1150"/>
                </a:lnTo>
                <a:lnTo>
                  <a:pt x="441" y="1154"/>
                </a:lnTo>
                <a:lnTo>
                  <a:pt x="442" y="1159"/>
                </a:lnTo>
                <a:lnTo>
                  <a:pt x="441" y="1163"/>
                </a:lnTo>
                <a:lnTo>
                  <a:pt x="441" y="1167"/>
                </a:lnTo>
                <a:lnTo>
                  <a:pt x="440" y="1171"/>
                </a:lnTo>
                <a:lnTo>
                  <a:pt x="439" y="1176"/>
                </a:lnTo>
                <a:lnTo>
                  <a:pt x="438" y="1180"/>
                </a:lnTo>
                <a:lnTo>
                  <a:pt x="437" y="1184"/>
                </a:lnTo>
                <a:lnTo>
                  <a:pt x="435" y="1188"/>
                </a:lnTo>
                <a:lnTo>
                  <a:pt x="433" y="1192"/>
                </a:lnTo>
                <a:lnTo>
                  <a:pt x="431" y="1196"/>
                </a:lnTo>
                <a:lnTo>
                  <a:pt x="428" y="1199"/>
                </a:lnTo>
                <a:lnTo>
                  <a:pt x="426" y="1203"/>
                </a:lnTo>
                <a:lnTo>
                  <a:pt x="423" y="1207"/>
                </a:lnTo>
                <a:lnTo>
                  <a:pt x="420" y="1210"/>
                </a:lnTo>
                <a:lnTo>
                  <a:pt x="417" y="1214"/>
                </a:lnTo>
                <a:lnTo>
                  <a:pt x="414" y="1217"/>
                </a:lnTo>
                <a:lnTo>
                  <a:pt x="411" y="1221"/>
                </a:lnTo>
                <a:lnTo>
                  <a:pt x="407" y="1224"/>
                </a:lnTo>
                <a:lnTo>
                  <a:pt x="403" y="1227"/>
                </a:lnTo>
                <a:lnTo>
                  <a:pt x="400" y="1231"/>
                </a:lnTo>
                <a:lnTo>
                  <a:pt x="395" y="1234"/>
                </a:lnTo>
                <a:lnTo>
                  <a:pt x="391" y="1237"/>
                </a:lnTo>
                <a:lnTo>
                  <a:pt x="387" y="1240"/>
                </a:lnTo>
                <a:lnTo>
                  <a:pt x="382" y="1243"/>
                </a:lnTo>
                <a:lnTo>
                  <a:pt x="377" y="1246"/>
                </a:lnTo>
                <a:lnTo>
                  <a:pt x="372" y="1249"/>
                </a:lnTo>
                <a:lnTo>
                  <a:pt x="367" y="1252"/>
                </a:lnTo>
                <a:lnTo>
                  <a:pt x="362" y="1255"/>
                </a:lnTo>
                <a:lnTo>
                  <a:pt x="357" y="1258"/>
                </a:lnTo>
                <a:lnTo>
                  <a:pt x="351" y="1261"/>
                </a:lnTo>
                <a:close/>
                <a:moveTo>
                  <a:pt x="260" y="841"/>
                </a:moveTo>
                <a:lnTo>
                  <a:pt x="261" y="816"/>
                </a:lnTo>
                <a:lnTo>
                  <a:pt x="260" y="841"/>
                </a:lnTo>
                <a:lnTo>
                  <a:pt x="261" y="841"/>
                </a:lnTo>
                <a:lnTo>
                  <a:pt x="260" y="841"/>
                </a:lnTo>
                <a:close/>
                <a:moveTo>
                  <a:pt x="261" y="841"/>
                </a:moveTo>
                <a:lnTo>
                  <a:pt x="261" y="816"/>
                </a:lnTo>
              </a:path>
            </a:pathLst>
          </a:custGeom>
          <a:solidFill>
            <a:srgbClr val="DD2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9" name="Freeform 930"/>
          <p:cNvSpPr>
            <a:spLocks/>
          </p:cNvSpPr>
          <p:nvPr/>
        </p:nvSpPr>
        <p:spPr bwMode="auto">
          <a:xfrm>
            <a:off x="1584843" y="4455956"/>
            <a:ext cx="1124341" cy="545221"/>
          </a:xfrm>
          <a:custGeom>
            <a:avLst/>
            <a:gdLst>
              <a:gd name="T0" fmla="*/ 1792 w 1899"/>
              <a:gd name="T1" fmla="*/ 115 h 955"/>
              <a:gd name="T2" fmla="*/ 22 w 1899"/>
              <a:gd name="T3" fmla="*/ 955 h 955"/>
              <a:gd name="T4" fmla="*/ 0 w 1899"/>
              <a:gd name="T5" fmla="*/ 910 h 955"/>
              <a:gd name="T6" fmla="*/ 1770 w 1899"/>
              <a:gd name="T7" fmla="*/ 70 h 955"/>
              <a:gd name="T8" fmla="*/ 1621 w 1899"/>
              <a:gd name="T9" fmla="*/ 50 h 955"/>
              <a:gd name="T10" fmla="*/ 1627 w 1899"/>
              <a:gd name="T11" fmla="*/ 0 h 955"/>
              <a:gd name="T12" fmla="*/ 1860 w 1899"/>
              <a:gd name="T13" fmla="*/ 31 h 955"/>
              <a:gd name="T14" fmla="*/ 1899 w 1899"/>
              <a:gd name="T15" fmla="*/ 36 h 955"/>
              <a:gd name="T16" fmla="*/ 1878 w 1899"/>
              <a:gd name="T17" fmla="*/ 69 h 955"/>
              <a:gd name="T18" fmla="*/ 1755 w 1899"/>
              <a:gd name="T19" fmla="*/ 269 h 955"/>
              <a:gd name="T20" fmla="*/ 1734 w 1899"/>
              <a:gd name="T21" fmla="*/ 256 h 955"/>
              <a:gd name="T22" fmla="*/ 1713 w 1899"/>
              <a:gd name="T23" fmla="*/ 243 h 955"/>
              <a:gd name="T24" fmla="*/ 1792 w 1899"/>
              <a:gd name="T25" fmla="*/ 11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99" h="955">
                <a:moveTo>
                  <a:pt x="1792" y="115"/>
                </a:moveTo>
                <a:lnTo>
                  <a:pt x="22" y="955"/>
                </a:lnTo>
                <a:lnTo>
                  <a:pt x="0" y="910"/>
                </a:lnTo>
                <a:lnTo>
                  <a:pt x="1770" y="70"/>
                </a:lnTo>
                <a:lnTo>
                  <a:pt x="1621" y="50"/>
                </a:lnTo>
                <a:lnTo>
                  <a:pt x="1627" y="0"/>
                </a:lnTo>
                <a:lnTo>
                  <a:pt x="1860" y="31"/>
                </a:lnTo>
                <a:lnTo>
                  <a:pt x="1899" y="36"/>
                </a:lnTo>
                <a:lnTo>
                  <a:pt x="1878" y="69"/>
                </a:lnTo>
                <a:lnTo>
                  <a:pt x="1755" y="269"/>
                </a:lnTo>
                <a:lnTo>
                  <a:pt x="1734" y="256"/>
                </a:lnTo>
                <a:lnTo>
                  <a:pt x="1713" y="243"/>
                </a:lnTo>
                <a:lnTo>
                  <a:pt x="1792" y="115"/>
                </a:lnTo>
                <a:close/>
              </a:path>
            </a:pathLst>
          </a:custGeom>
          <a:solidFill>
            <a:srgbClr val="F1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42" name="Gruppo 3941"/>
          <p:cNvGrpSpPr/>
          <p:nvPr/>
        </p:nvGrpSpPr>
        <p:grpSpPr>
          <a:xfrm>
            <a:off x="2349489" y="1684032"/>
            <a:ext cx="2665546" cy="1676901"/>
            <a:chOff x="3949700" y="2098675"/>
            <a:chExt cx="1776413" cy="1162051"/>
          </a:xfrm>
        </p:grpSpPr>
        <p:sp>
          <p:nvSpPr>
            <p:cNvPr id="3742" name="Freeform 569"/>
            <p:cNvSpPr>
              <a:spLocks/>
            </p:cNvSpPr>
            <p:nvPr/>
          </p:nvSpPr>
          <p:spPr bwMode="auto">
            <a:xfrm>
              <a:off x="4095750" y="2895600"/>
              <a:ext cx="9525" cy="87313"/>
            </a:xfrm>
            <a:custGeom>
              <a:avLst/>
              <a:gdLst>
                <a:gd name="T0" fmla="*/ 26 w 26"/>
                <a:gd name="T1" fmla="*/ 218 h 219"/>
                <a:gd name="T2" fmla="*/ 18 w 26"/>
                <a:gd name="T3" fmla="*/ 219 h 219"/>
                <a:gd name="T4" fmla="*/ 0 w 26"/>
                <a:gd name="T5" fmla="*/ 1 h 219"/>
                <a:gd name="T6" fmla="*/ 8 w 26"/>
                <a:gd name="T7" fmla="*/ 0 h 219"/>
                <a:gd name="T8" fmla="*/ 26 w 26"/>
                <a:gd name="T9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9">
                  <a:moveTo>
                    <a:pt x="26" y="218"/>
                  </a:moveTo>
                  <a:lnTo>
                    <a:pt x="18" y="219"/>
                  </a:lnTo>
                  <a:lnTo>
                    <a:pt x="0" y="1"/>
                  </a:lnTo>
                  <a:lnTo>
                    <a:pt x="8" y="0"/>
                  </a:lnTo>
                  <a:lnTo>
                    <a:pt x="26" y="218"/>
                  </a:lnTo>
                  <a:close/>
                </a:path>
              </a:pathLst>
            </a:custGeom>
            <a:solidFill>
              <a:srgbClr val="3B2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3" name="Freeform 570"/>
            <p:cNvSpPr>
              <a:spLocks/>
            </p:cNvSpPr>
            <p:nvPr/>
          </p:nvSpPr>
          <p:spPr bwMode="auto">
            <a:xfrm>
              <a:off x="4095750" y="2895600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3E2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4" name="Freeform 571"/>
            <p:cNvSpPr>
              <a:spLocks/>
            </p:cNvSpPr>
            <p:nvPr/>
          </p:nvSpPr>
          <p:spPr bwMode="auto">
            <a:xfrm>
              <a:off x="4094163" y="2895600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13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5" name="Freeform 572"/>
            <p:cNvSpPr>
              <a:spLocks/>
            </p:cNvSpPr>
            <p:nvPr/>
          </p:nvSpPr>
          <p:spPr bwMode="auto">
            <a:xfrm>
              <a:off x="4094163" y="2895600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43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6" name="Freeform 573"/>
            <p:cNvSpPr>
              <a:spLocks/>
            </p:cNvSpPr>
            <p:nvPr/>
          </p:nvSpPr>
          <p:spPr bwMode="auto">
            <a:xfrm>
              <a:off x="4094163" y="2895600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73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7" name="Freeform 574"/>
            <p:cNvSpPr>
              <a:spLocks/>
            </p:cNvSpPr>
            <p:nvPr/>
          </p:nvSpPr>
          <p:spPr bwMode="auto">
            <a:xfrm>
              <a:off x="4094163" y="2895600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A3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8" name="Freeform 575"/>
            <p:cNvSpPr>
              <a:spLocks/>
            </p:cNvSpPr>
            <p:nvPr/>
          </p:nvSpPr>
          <p:spPr bwMode="auto">
            <a:xfrm>
              <a:off x="4092575" y="2895600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C3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9" name="Freeform 576"/>
            <p:cNvSpPr>
              <a:spLocks/>
            </p:cNvSpPr>
            <p:nvPr/>
          </p:nvSpPr>
          <p:spPr bwMode="auto">
            <a:xfrm>
              <a:off x="4092575" y="2895600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F4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0" name="Freeform 577"/>
            <p:cNvSpPr>
              <a:spLocks/>
            </p:cNvSpPr>
            <p:nvPr/>
          </p:nvSpPr>
          <p:spPr bwMode="auto">
            <a:xfrm>
              <a:off x="4092575" y="2897188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524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1" name="Freeform 578"/>
            <p:cNvSpPr>
              <a:spLocks/>
            </p:cNvSpPr>
            <p:nvPr/>
          </p:nvSpPr>
          <p:spPr bwMode="auto">
            <a:xfrm>
              <a:off x="4092575" y="2897188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554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2" name="Freeform 579"/>
            <p:cNvSpPr>
              <a:spLocks/>
            </p:cNvSpPr>
            <p:nvPr/>
          </p:nvSpPr>
          <p:spPr bwMode="auto">
            <a:xfrm>
              <a:off x="4090988" y="2897188"/>
              <a:ext cx="7938" cy="8572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584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3" name="Freeform 580"/>
            <p:cNvSpPr>
              <a:spLocks/>
            </p:cNvSpPr>
            <p:nvPr/>
          </p:nvSpPr>
          <p:spPr bwMode="auto">
            <a:xfrm>
              <a:off x="4090988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5B4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4" name="Freeform 581"/>
            <p:cNvSpPr>
              <a:spLocks/>
            </p:cNvSpPr>
            <p:nvPr/>
          </p:nvSpPr>
          <p:spPr bwMode="auto">
            <a:xfrm>
              <a:off x="4090988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5E5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5" name="Freeform 582"/>
            <p:cNvSpPr>
              <a:spLocks/>
            </p:cNvSpPr>
            <p:nvPr/>
          </p:nvSpPr>
          <p:spPr bwMode="auto">
            <a:xfrm>
              <a:off x="4090988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15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6" name="Freeform 583"/>
            <p:cNvSpPr>
              <a:spLocks/>
            </p:cNvSpPr>
            <p:nvPr/>
          </p:nvSpPr>
          <p:spPr bwMode="auto">
            <a:xfrm>
              <a:off x="4089400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45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7" name="Freeform 584"/>
            <p:cNvSpPr>
              <a:spLocks/>
            </p:cNvSpPr>
            <p:nvPr/>
          </p:nvSpPr>
          <p:spPr bwMode="auto">
            <a:xfrm>
              <a:off x="4089400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75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8" name="Freeform 585"/>
            <p:cNvSpPr>
              <a:spLocks/>
            </p:cNvSpPr>
            <p:nvPr/>
          </p:nvSpPr>
          <p:spPr bwMode="auto">
            <a:xfrm>
              <a:off x="4089400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A5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9" name="Freeform 586"/>
            <p:cNvSpPr>
              <a:spLocks/>
            </p:cNvSpPr>
            <p:nvPr/>
          </p:nvSpPr>
          <p:spPr bwMode="auto">
            <a:xfrm>
              <a:off x="4089400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C6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0" name="Freeform 587"/>
            <p:cNvSpPr>
              <a:spLocks/>
            </p:cNvSpPr>
            <p:nvPr/>
          </p:nvSpPr>
          <p:spPr bwMode="auto">
            <a:xfrm>
              <a:off x="4087813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F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1" name="Freeform 588"/>
            <p:cNvSpPr>
              <a:spLocks/>
            </p:cNvSpPr>
            <p:nvPr/>
          </p:nvSpPr>
          <p:spPr bwMode="auto">
            <a:xfrm>
              <a:off x="4087813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726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2" name="Freeform 589"/>
            <p:cNvSpPr>
              <a:spLocks/>
            </p:cNvSpPr>
            <p:nvPr/>
          </p:nvSpPr>
          <p:spPr bwMode="auto">
            <a:xfrm>
              <a:off x="4087813" y="2897188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756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3" name="Freeform 590"/>
            <p:cNvSpPr>
              <a:spLocks/>
            </p:cNvSpPr>
            <p:nvPr/>
          </p:nvSpPr>
          <p:spPr bwMode="auto">
            <a:xfrm>
              <a:off x="4087813" y="2897188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786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4" name="Freeform 591"/>
            <p:cNvSpPr>
              <a:spLocks/>
            </p:cNvSpPr>
            <p:nvPr/>
          </p:nvSpPr>
          <p:spPr bwMode="auto">
            <a:xfrm>
              <a:off x="4087813" y="2897188"/>
              <a:ext cx="6350" cy="8572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7B7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5" name="Freeform 592"/>
            <p:cNvSpPr>
              <a:spLocks/>
            </p:cNvSpPr>
            <p:nvPr/>
          </p:nvSpPr>
          <p:spPr bwMode="auto">
            <a:xfrm>
              <a:off x="4086225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7E7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6" name="Freeform 593"/>
            <p:cNvSpPr>
              <a:spLocks/>
            </p:cNvSpPr>
            <p:nvPr/>
          </p:nvSpPr>
          <p:spPr bwMode="auto">
            <a:xfrm>
              <a:off x="4086225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17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7" name="Freeform 594"/>
            <p:cNvSpPr>
              <a:spLocks/>
            </p:cNvSpPr>
            <p:nvPr/>
          </p:nvSpPr>
          <p:spPr bwMode="auto">
            <a:xfrm>
              <a:off x="4086225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47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" name="Freeform 595"/>
            <p:cNvSpPr>
              <a:spLocks/>
            </p:cNvSpPr>
            <p:nvPr/>
          </p:nvSpPr>
          <p:spPr bwMode="auto">
            <a:xfrm>
              <a:off x="4086225" y="2897188"/>
              <a:ext cx="6350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77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9" name="Freeform 596"/>
            <p:cNvSpPr>
              <a:spLocks/>
            </p:cNvSpPr>
            <p:nvPr/>
          </p:nvSpPr>
          <p:spPr bwMode="auto">
            <a:xfrm>
              <a:off x="4084638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A7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0" name="Freeform 597"/>
            <p:cNvSpPr>
              <a:spLocks/>
            </p:cNvSpPr>
            <p:nvPr/>
          </p:nvSpPr>
          <p:spPr bwMode="auto">
            <a:xfrm>
              <a:off x="4084638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C8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1" name="Freeform 598"/>
            <p:cNvSpPr>
              <a:spLocks/>
            </p:cNvSpPr>
            <p:nvPr/>
          </p:nvSpPr>
          <p:spPr bwMode="auto">
            <a:xfrm>
              <a:off x="4084638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F8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2" name="Freeform 599"/>
            <p:cNvSpPr>
              <a:spLocks/>
            </p:cNvSpPr>
            <p:nvPr/>
          </p:nvSpPr>
          <p:spPr bwMode="auto">
            <a:xfrm>
              <a:off x="4084638" y="2897188"/>
              <a:ext cx="6350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928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3" name="Freeform 600"/>
            <p:cNvSpPr>
              <a:spLocks/>
            </p:cNvSpPr>
            <p:nvPr/>
          </p:nvSpPr>
          <p:spPr bwMode="auto">
            <a:xfrm>
              <a:off x="4083050" y="2897188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95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4" name="Freeform 601"/>
            <p:cNvSpPr>
              <a:spLocks/>
            </p:cNvSpPr>
            <p:nvPr/>
          </p:nvSpPr>
          <p:spPr bwMode="auto">
            <a:xfrm>
              <a:off x="4083050" y="2897188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988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5" name="Freeform 602"/>
            <p:cNvSpPr>
              <a:spLocks/>
            </p:cNvSpPr>
            <p:nvPr/>
          </p:nvSpPr>
          <p:spPr bwMode="auto">
            <a:xfrm>
              <a:off x="4083050" y="2897188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9B9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6" name="Freeform 603"/>
            <p:cNvSpPr>
              <a:spLocks/>
            </p:cNvSpPr>
            <p:nvPr/>
          </p:nvSpPr>
          <p:spPr bwMode="auto">
            <a:xfrm>
              <a:off x="4083050" y="2897188"/>
              <a:ext cx="6350" cy="87313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9E9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7" name="Freeform 604"/>
            <p:cNvSpPr>
              <a:spLocks/>
            </p:cNvSpPr>
            <p:nvPr/>
          </p:nvSpPr>
          <p:spPr bwMode="auto">
            <a:xfrm>
              <a:off x="4081463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19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8" name="Freeform 605"/>
            <p:cNvSpPr>
              <a:spLocks/>
            </p:cNvSpPr>
            <p:nvPr/>
          </p:nvSpPr>
          <p:spPr bwMode="auto">
            <a:xfrm>
              <a:off x="4081463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49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9" name="Freeform 606"/>
            <p:cNvSpPr>
              <a:spLocks/>
            </p:cNvSpPr>
            <p:nvPr/>
          </p:nvSpPr>
          <p:spPr bwMode="auto">
            <a:xfrm>
              <a:off x="4081463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7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0" name="Freeform 607"/>
            <p:cNvSpPr>
              <a:spLocks/>
            </p:cNvSpPr>
            <p:nvPr/>
          </p:nvSpPr>
          <p:spPr bwMode="auto">
            <a:xfrm>
              <a:off x="4081463" y="2897188"/>
              <a:ext cx="6350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AA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1" name="Freeform 608"/>
            <p:cNvSpPr>
              <a:spLocks/>
            </p:cNvSpPr>
            <p:nvPr/>
          </p:nvSpPr>
          <p:spPr bwMode="auto">
            <a:xfrm>
              <a:off x="4079875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DA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2" name="Freeform 609"/>
            <p:cNvSpPr>
              <a:spLocks/>
            </p:cNvSpPr>
            <p:nvPr/>
          </p:nvSpPr>
          <p:spPr bwMode="auto">
            <a:xfrm>
              <a:off x="4079875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F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3" name="Freeform 610"/>
            <p:cNvSpPr>
              <a:spLocks/>
            </p:cNvSpPr>
            <p:nvPr/>
          </p:nvSpPr>
          <p:spPr bwMode="auto">
            <a:xfrm>
              <a:off x="4079875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B2A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4" name="Freeform 611"/>
            <p:cNvSpPr>
              <a:spLocks/>
            </p:cNvSpPr>
            <p:nvPr/>
          </p:nvSpPr>
          <p:spPr bwMode="auto">
            <a:xfrm>
              <a:off x="4079875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B5A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5" name="Freeform 612"/>
            <p:cNvSpPr>
              <a:spLocks/>
            </p:cNvSpPr>
            <p:nvPr/>
          </p:nvSpPr>
          <p:spPr bwMode="auto">
            <a:xfrm>
              <a:off x="4078288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B8B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6" name="Freeform 613"/>
            <p:cNvSpPr>
              <a:spLocks/>
            </p:cNvSpPr>
            <p:nvPr/>
          </p:nvSpPr>
          <p:spPr bwMode="auto">
            <a:xfrm>
              <a:off x="4078288" y="2897188"/>
              <a:ext cx="7938" cy="87313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BB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7" name="Freeform 614"/>
            <p:cNvSpPr>
              <a:spLocks/>
            </p:cNvSpPr>
            <p:nvPr/>
          </p:nvSpPr>
          <p:spPr bwMode="auto">
            <a:xfrm>
              <a:off x="4078288" y="2897188"/>
              <a:ext cx="7938" cy="87313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BEB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8" name="Freeform 615"/>
            <p:cNvSpPr>
              <a:spLocks/>
            </p:cNvSpPr>
            <p:nvPr/>
          </p:nvSpPr>
          <p:spPr bwMode="auto">
            <a:xfrm>
              <a:off x="4078288" y="2897188"/>
              <a:ext cx="7938" cy="87313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C1B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" name="Freeform 616"/>
            <p:cNvSpPr>
              <a:spLocks/>
            </p:cNvSpPr>
            <p:nvPr/>
          </p:nvSpPr>
          <p:spPr bwMode="auto">
            <a:xfrm>
              <a:off x="4076700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4B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" name="Freeform 617"/>
            <p:cNvSpPr>
              <a:spLocks/>
            </p:cNvSpPr>
            <p:nvPr/>
          </p:nvSpPr>
          <p:spPr bwMode="auto">
            <a:xfrm>
              <a:off x="4076700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7C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" name="Freeform 618"/>
            <p:cNvSpPr>
              <a:spLocks/>
            </p:cNvSpPr>
            <p:nvPr/>
          </p:nvSpPr>
          <p:spPr bwMode="auto">
            <a:xfrm>
              <a:off x="4076700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AC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" name="Freeform 619"/>
            <p:cNvSpPr>
              <a:spLocks/>
            </p:cNvSpPr>
            <p:nvPr/>
          </p:nvSpPr>
          <p:spPr bwMode="auto">
            <a:xfrm>
              <a:off x="4076700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DC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" name="Freeform 620"/>
            <p:cNvSpPr>
              <a:spLocks/>
            </p:cNvSpPr>
            <p:nvPr/>
          </p:nvSpPr>
          <p:spPr bwMode="auto">
            <a:xfrm>
              <a:off x="4075113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FC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" name="Freeform 621"/>
            <p:cNvSpPr>
              <a:spLocks/>
            </p:cNvSpPr>
            <p:nvPr/>
          </p:nvSpPr>
          <p:spPr bwMode="auto">
            <a:xfrm>
              <a:off x="4075113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D2C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" name="Freeform 622"/>
            <p:cNvSpPr>
              <a:spLocks/>
            </p:cNvSpPr>
            <p:nvPr/>
          </p:nvSpPr>
          <p:spPr bwMode="auto">
            <a:xfrm>
              <a:off x="4075113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D5D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6" name="Freeform 623"/>
            <p:cNvSpPr>
              <a:spLocks/>
            </p:cNvSpPr>
            <p:nvPr/>
          </p:nvSpPr>
          <p:spPr bwMode="auto">
            <a:xfrm>
              <a:off x="4075113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D8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" name="Freeform 624"/>
            <p:cNvSpPr>
              <a:spLocks/>
            </p:cNvSpPr>
            <p:nvPr/>
          </p:nvSpPr>
          <p:spPr bwMode="auto">
            <a:xfrm>
              <a:off x="4073525" y="2897188"/>
              <a:ext cx="7938" cy="87313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DB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" name="Freeform 625"/>
            <p:cNvSpPr>
              <a:spLocks/>
            </p:cNvSpPr>
            <p:nvPr/>
          </p:nvSpPr>
          <p:spPr bwMode="auto">
            <a:xfrm>
              <a:off x="4073525" y="2898775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DE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9" name="Freeform 626"/>
            <p:cNvSpPr>
              <a:spLocks/>
            </p:cNvSpPr>
            <p:nvPr/>
          </p:nvSpPr>
          <p:spPr bwMode="auto">
            <a:xfrm>
              <a:off x="4073525" y="2898775"/>
              <a:ext cx="7938" cy="8572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E1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0" name="Freeform 627"/>
            <p:cNvSpPr>
              <a:spLocks/>
            </p:cNvSpPr>
            <p:nvPr/>
          </p:nvSpPr>
          <p:spPr bwMode="auto">
            <a:xfrm>
              <a:off x="4073525" y="2898775"/>
              <a:ext cx="7938" cy="8572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E4E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" name="Freeform 628"/>
            <p:cNvSpPr>
              <a:spLocks/>
            </p:cNvSpPr>
            <p:nvPr/>
          </p:nvSpPr>
          <p:spPr bwMode="auto">
            <a:xfrm>
              <a:off x="4071938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7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2" name="Freeform 629"/>
            <p:cNvSpPr>
              <a:spLocks/>
            </p:cNvSpPr>
            <p:nvPr/>
          </p:nvSpPr>
          <p:spPr bwMode="auto">
            <a:xfrm>
              <a:off x="4071938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A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" name="Freeform 630"/>
            <p:cNvSpPr>
              <a:spLocks/>
            </p:cNvSpPr>
            <p:nvPr/>
          </p:nvSpPr>
          <p:spPr bwMode="auto">
            <a:xfrm>
              <a:off x="4071938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D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" name="Freeform 631"/>
            <p:cNvSpPr>
              <a:spLocks/>
            </p:cNvSpPr>
            <p:nvPr/>
          </p:nvSpPr>
          <p:spPr bwMode="auto">
            <a:xfrm>
              <a:off x="4071938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F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5" name="Freeform 632"/>
            <p:cNvSpPr>
              <a:spLocks/>
            </p:cNvSpPr>
            <p:nvPr/>
          </p:nvSpPr>
          <p:spPr bwMode="auto">
            <a:xfrm>
              <a:off x="4070350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2F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" name="Freeform 633"/>
            <p:cNvSpPr>
              <a:spLocks/>
            </p:cNvSpPr>
            <p:nvPr/>
          </p:nvSpPr>
          <p:spPr bwMode="auto">
            <a:xfrm>
              <a:off x="4070350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5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7" name="Freeform 634"/>
            <p:cNvSpPr>
              <a:spLocks/>
            </p:cNvSpPr>
            <p:nvPr/>
          </p:nvSpPr>
          <p:spPr bwMode="auto">
            <a:xfrm>
              <a:off x="4070350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8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" name="Freeform 635"/>
            <p:cNvSpPr>
              <a:spLocks/>
            </p:cNvSpPr>
            <p:nvPr/>
          </p:nvSpPr>
          <p:spPr bwMode="auto">
            <a:xfrm>
              <a:off x="4070350" y="2898775"/>
              <a:ext cx="7938" cy="8572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" name="Freeform 636"/>
            <p:cNvSpPr>
              <a:spLocks/>
            </p:cNvSpPr>
            <p:nvPr/>
          </p:nvSpPr>
          <p:spPr bwMode="auto">
            <a:xfrm>
              <a:off x="4065588" y="2898775"/>
              <a:ext cx="11113" cy="85725"/>
            </a:xfrm>
            <a:custGeom>
              <a:avLst/>
              <a:gdLst>
                <a:gd name="T0" fmla="*/ 28 w 28"/>
                <a:gd name="T1" fmla="*/ 218 h 219"/>
                <a:gd name="T2" fmla="*/ 18 w 28"/>
                <a:gd name="T3" fmla="*/ 219 h 219"/>
                <a:gd name="T4" fmla="*/ 0 w 28"/>
                <a:gd name="T5" fmla="*/ 1 h 219"/>
                <a:gd name="T6" fmla="*/ 9 w 28"/>
                <a:gd name="T7" fmla="*/ 0 h 219"/>
                <a:gd name="T8" fmla="*/ 28 w 28"/>
                <a:gd name="T9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9">
                  <a:moveTo>
                    <a:pt x="28" y="218"/>
                  </a:moveTo>
                  <a:lnTo>
                    <a:pt x="18" y="219"/>
                  </a:lnTo>
                  <a:lnTo>
                    <a:pt x="0" y="1"/>
                  </a:lnTo>
                  <a:lnTo>
                    <a:pt x="9" y="0"/>
                  </a:lnTo>
                  <a:lnTo>
                    <a:pt x="28" y="21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" name="Freeform 637"/>
            <p:cNvSpPr>
              <a:spLocks/>
            </p:cNvSpPr>
            <p:nvPr/>
          </p:nvSpPr>
          <p:spPr bwMode="auto">
            <a:xfrm>
              <a:off x="4073525" y="2898775"/>
              <a:ext cx="25400" cy="84138"/>
            </a:xfrm>
            <a:custGeom>
              <a:avLst/>
              <a:gdLst>
                <a:gd name="T0" fmla="*/ 67 w 67"/>
                <a:gd name="T1" fmla="*/ 0 h 215"/>
                <a:gd name="T2" fmla="*/ 67 w 67"/>
                <a:gd name="T3" fmla="*/ 199 h 215"/>
                <a:gd name="T4" fmla="*/ 34 w 67"/>
                <a:gd name="T5" fmla="*/ 215 h 215"/>
                <a:gd name="T6" fmla="*/ 0 w 67"/>
                <a:gd name="T7" fmla="*/ 199 h 215"/>
                <a:gd name="T8" fmla="*/ 0 w 67"/>
                <a:gd name="T9" fmla="*/ 0 h 215"/>
                <a:gd name="T10" fmla="*/ 34 w 67"/>
                <a:gd name="T11" fmla="*/ 16 h 215"/>
                <a:gd name="T12" fmla="*/ 67 w 6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15">
                  <a:moveTo>
                    <a:pt x="67" y="0"/>
                  </a:moveTo>
                  <a:lnTo>
                    <a:pt x="67" y="199"/>
                  </a:lnTo>
                  <a:cubicBezTo>
                    <a:pt x="67" y="208"/>
                    <a:pt x="52" y="215"/>
                    <a:pt x="34" y="215"/>
                  </a:cubicBezTo>
                  <a:cubicBezTo>
                    <a:pt x="15" y="215"/>
                    <a:pt x="0" y="208"/>
                    <a:pt x="0" y="199"/>
                  </a:cubicBezTo>
                  <a:lnTo>
                    <a:pt x="0" y="0"/>
                  </a:lnTo>
                  <a:cubicBezTo>
                    <a:pt x="0" y="9"/>
                    <a:pt x="15" y="16"/>
                    <a:pt x="34" y="16"/>
                  </a:cubicBezTo>
                  <a:cubicBezTo>
                    <a:pt x="52" y="16"/>
                    <a:pt x="67" y="9"/>
                    <a:pt x="67" y="0"/>
                  </a:cubicBezTo>
                  <a:close/>
                </a:path>
              </a:pathLst>
            </a:cu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1" name="Oval 638"/>
            <p:cNvSpPr>
              <a:spLocks noChangeArrowheads="1"/>
            </p:cNvSpPr>
            <p:nvPr/>
          </p:nvSpPr>
          <p:spPr bwMode="auto">
            <a:xfrm>
              <a:off x="4011613" y="2863850"/>
              <a:ext cx="152400" cy="53975"/>
            </a:xfrm>
            <a:prstGeom prst="ellipse">
              <a:avLst/>
            </a:pr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7" name="Freeform 654"/>
            <p:cNvSpPr>
              <a:spLocks/>
            </p:cNvSpPr>
            <p:nvPr/>
          </p:nvSpPr>
          <p:spPr bwMode="auto">
            <a:xfrm>
              <a:off x="3949700" y="2249488"/>
              <a:ext cx="1206500" cy="660400"/>
            </a:xfrm>
            <a:custGeom>
              <a:avLst/>
              <a:gdLst>
                <a:gd name="T0" fmla="*/ 236 w 3058"/>
                <a:gd name="T1" fmla="*/ 1614 h 1664"/>
                <a:gd name="T2" fmla="*/ 905 w 3058"/>
                <a:gd name="T3" fmla="*/ 7 h 1664"/>
                <a:gd name="T4" fmla="*/ 1822 w 3058"/>
                <a:gd name="T5" fmla="*/ 612 h 1664"/>
                <a:gd name="T6" fmla="*/ 3058 w 3058"/>
                <a:gd name="T7" fmla="*/ 267 h 1664"/>
                <a:gd name="T8" fmla="*/ 3058 w 3058"/>
                <a:gd name="T9" fmla="*/ 472 h 1664"/>
                <a:gd name="T10" fmla="*/ 1822 w 3058"/>
                <a:gd name="T11" fmla="*/ 817 h 1664"/>
                <a:gd name="T12" fmla="*/ 915 w 3058"/>
                <a:gd name="T13" fmla="*/ 211 h 1664"/>
                <a:gd name="T14" fmla="*/ 441 w 3058"/>
                <a:gd name="T15" fmla="*/ 1614 h 1664"/>
                <a:gd name="T16" fmla="*/ 236 w 3058"/>
                <a:gd name="T17" fmla="*/ 1614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8" h="1664">
                  <a:moveTo>
                    <a:pt x="236" y="1614"/>
                  </a:moveTo>
                  <a:cubicBezTo>
                    <a:pt x="236" y="939"/>
                    <a:pt x="0" y="20"/>
                    <a:pt x="905" y="7"/>
                  </a:cubicBezTo>
                  <a:cubicBezTo>
                    <a:pt x="1415" y="0"/>
                    <a:pt x="1432" y="612"/>
                    <a:pt x="1822" y="612"/>
                  </a:cubicBezTo>
                  <a:cubicBezTo>
                    <a:pt x="2251" y="612"/>
                    <a:pt x="2089" y="267"/>
                    <a:pt x="3058" y="267"/>
                  </a:cubicBezTo>
                  <a:cubicBezTo>
                    <a:pt x="3058" y="335"/>
                    <a:pt x="3058" y="404"/>
                    <a:pt x="3058" y="472"/>
                  </a:cubicBezTo>
                  <a:cubicBezTo>
                    <a:pt x="2134" y="472"/>
                    <a:pt x="2363" y="817"/>
                    <a:pt x="1822" y="817"/>
                  </a:cubicBezTo>
                  <a:cubicBezTo>
                    <a:pt x="1296" y="817"/>
                    <a:pt x="1383" y="246"/>
                    <a:pt x="915" y="211"/>
                  </a:cubicBezTo>
                  <a:cubicBezTo>
                    <a:pt x="244" y="161"/>
                    <a:pt x="441" y="1023"/>
                    <a:pt x="441" y="1614"/>
                  </a:cubicBezTo>
                  <a:cubicBezTo>
                    <a:pt x="378" y="1650"/>
                    <a:pt x="312" y="1664"/>
                    <a:pt x="236" y="1614"/>
                  </a:cubicBezTo>
                  <a:close/>
                </a:path>
              </a:pathLst>
            </a:custGeom>
            <a:solidFill>
              <a:srgbClr val="9E91D8"/>
            </a:solidFill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8" name="Oval 655"/>
            <p:cNvSpPr>
              <a:spLocks noChangeArrowheads="1"/>
            </p:cNvSpPr>
            <p:nvPr/>
          </p:nvSpPr>
          <p:spPr bwMode="auto">
            <a:xfrm>
              <a:off x="5141913" y="2357438"/>
              <a:ext cx="28575" cy="79375"/>
            </a:xfrm>
            <a:prstGeom prst="ellipse">
              <a:avLst/>
            </a:prstGeom>
            <a:solidFill>
              <a:srgbClr val="EBEBEB"/>
            </a:solidFill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9" name="Freeform 656"/>
            <p:cNvSpPr>
              <a:spLocks/>
            </p:cNvSpPr>
            <p:nvPr/>
          </p:nvSpPr>
          <p:spPr bwMode="auto">
            <a:xfrm>
              <a:off x="5227638" y="2247900"/>
              <a:ext cx="498475" cy="196850"/>
            </a:xfrm>
            <a:custGeom>
              <a:avLst/>
              <a:gdLst>
                <a:gd name="T0" fmla="*/ 22 w 1266"/>
                <a:gd name="T1" fmla="*/ 499 h 499"/>
                <a:gd name="T2" fmla="*/ 0 w 1266"/>
                <a:gd name="T3" fmla="*/ 435 h 499"/>
                <a:gd name="T4" fmla="*/ 1243 w 1266"/>
                <a:gd name="T5" fmla="*/ 0 h 499"/>
                <a:gd name="T6" fmla="*/ 1266 w 1266"/>
                <a:gd name="T7" fmla="*/ 64 h 499"/>
                <a:gd name="T8" fmla="*/ 22 w 1266"/>
                <a:gd name="T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499">
                  <a:moveTo>
                    <a:pt x="22" y="499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66" y="64"/>
                  </a:lnTo>
                  <a:lnTo>
                    <a:pt x="22" y="499"/>
                  </a:lnTo>
                  <a:close/>
                </a:path>
              </a:pathLst>
            </a:custGeom>
            <a:solidFill>
              <a:srgbClr val="AD4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0" name="Freeform 657"/>
            <p:cNvSpPr>
              <a:spLocks/>
            </p:cNvSpPr>
            <p:nvPr/>
          </p:nvSpPr>
          <p:spPr bwMode="auto">
            <a:xfrm>
              <a:off x="5227638" y="2246313"/>
              <a:ext cx="490538" cy="174625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AD4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1" name="Freeform 658"/>
            <p:cNvSpPr>
              <a:spLocks/>
            </p:cNvSpPr>
            <p:nvPr/>
          </p:nvSpPr>
          <p:spPr bwMode="auto">
            <a:xfrm>
              <a:off x="5227638" y="224631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AE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2" name="Freeform 659"/>
            <p:cNvSpPr>
              <a:spLocks/>
            </p:cNvSpPr>
            <p:nvPr/>
          </p:nvSpPr>
          <p:spPr bwMode="auto">
            <a:xfrm>
              <a:off x="5226050" y="22463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AE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3" name="Freeform 660"/>
            <p:cNvSpPr>
              <a:spLocks/>
            </p:cNvSpPr>
            <p:nvPr/>
          </p:nvSpPr>
          <p:spPr bwMode="auto">
            <a:xfrm>
              <a:off x="5226050" y="2244725"/>
              <a:ext cx="492125" cy="174625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AE4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4" name="Freeform 661"/>
            <p:cNvSpPr>
              <a:spLocks/>
            </p:cNvSpPr>
            <p:nvPr/>
          </p:nvSpPr>
          <p:spPr bwMode="auto">
            <a:xfrm>
              <a:off x="5226050" y="224472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AF4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5" name="Freeform 662"/>
            <p:cNvSpPr>
              <a:spLocks/>
            </p:cNvSpPr>
            <p:nvPr/>
          </p:nvSpPr>
          <p:spPr bwMode="auto">
            <a:xfrm>
              <a:off x="5226050" y="2244725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AF4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6" name="Freeform 663"/>
            <p:cNvSpPr>
              <a:spLocks/>
            </p:cNvSpPr>
            <p:nvPr/>
          </p:nvSpPr>
          <p:spPr bwMode="auto">
            <a:xfrm>
              <a:off x="5226050" y="2243138"/>
              <a:ext cx="490538" cy="174625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AF4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7" name="Freeform 664"/>
            <p:cNvSpPr>
              <a:spLocks/>
            </p:cNvSpPr>
            <p:nvPr/>
          </p:nvSpPr>
          <p:spPr bwMode="auto">
            <a:xfrm>
              <a:off x="5226050" y="22431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04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8" name="Freeform 665"/>
            <p:cNvSpPr>
              <a:spLocks/>
            </p:cNvSpPr>
            <p:nvPr/>
          </p:nvSpPr>
          <p:spPr bwMode="auto">
            <a:xfrm>
              <a:off x="5226050" y="22431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04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9" name="Freeform 666"/>
            <p:cNvSpPr>
              <a:spLocks/>
            </p:cNvSpPr>
            <p:nvPr/>
          </p:nvSpPr>
          <p:spPr bwMode="auto">
            <a:xfrm>
              <a:off x="5226050" y="2243138"/>
              <a:ext cx="490538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B05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0" name="Freeform 667"/>
            <p:cNvSpPr>
              <a:spLocks/>
            </p:cNvSpPr>
            <p:nvPr/>
          </p:nvSpPr>
          <p:spPr bwMode="auto">
            <a:xfrm>
              <a:off x="5226050" y="22415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05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1" name="Freeform 668"/>
            <p:cNvSpPr>
              <a:spLocks/>
            </p:cNvSpPr>
            <p:nvPr/>
          </p:nvSpPr>
          <p:spPr bwMode="auto">
            <a:xfrm>
              <a:off x="5224463" y="224155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1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2" name="Freeform 669"/>
            <p:cNvSpPr>
              <a:spLocks/>
            </p:cNvSpPr>
            <p:nvPr/>
          </p:nvSpPr>
          <p:spPr bwMode="auto">
            <a:xfrm>
              <a:off x="5224463" y="224155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15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3" name="Freeform 670"/>
            <p:cNvSpPr>
              <a:spLocks/>
            </p:cNvSpPr>
            <p:nvPr/>
          </p:nvSpPr>
          <p:spPr bwMode="auto">
            <a:xfrm>
              <a:off x="5224463" y="2239963"/>
              <a:ext cx="492125" cy="174625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15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4" name="Freeform 671"/>
            <p:cNvSpPr>
              <a:spLocks/>
            </p:cNvSpPr>
            <p:nvPr/>
          </p:nvSpPr>
          <p:spPr bwMode="auto">
            <a:xfrm>
              <a:off x="5224463" y="2239963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B25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5" name="Freeform 672"/>
            <p:cNvSpPr>
              <a:spLocks/>
            </p:cNvSpPr>
            <p:nvPr/>
          </p:nvSpPr>
          <p:spPr bwMode="auto">
            <a:xfrm>
              <a:off x="5224463" y="22399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25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6" name="Freeform 673"/>
            <p:cNvSpPr>
              <a:spLocks/>
            </p:cNvSpPr>
            <p:nvPr/>
          </p:nvSpPr>
          <p:spPr bwMode="auto">
            <a:xfrm>
              <a:off x="5224463" y="2238375"/>
              <a:ext cx="490538" cy="174625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25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7" name="Freeform 674"/>
            <p:cNvSpPr>
              <a:spLocks/>
            </p:cNvSpPr>
            <p:nvPr/>
          </p:nvSpPr>
          <p:spPr bwMode="auto">
            <a:xfrm>
              <a:off x="5224463" y="223837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35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8" name="Freeform 675"/>
            <p:cNvSpPr>
              <a:spLocks/>
            </p:cNvSpPr>
            <p:nvPr/>
          </p:nvSpPr>
          <p:spPr bwMode="auto">
            <a:xfrm>
              <a:off x="5224463" y="2238375"/>
              <a:ext cx="490538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B35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9" name="Freeform 676"/>
            <p:cNvSpPr>
              <a:spLocks/>
            </p:cNvSpPr>
            <p:nvPr/>
          </p:nvSpPr>
          <p:spPr bwMode="auto">
            <a:xfrm>
              <a:off x="5224463" y="2236788"/>
              <a:ext cx="490538" cy="174625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35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" name="Freeform 677"/>
            <p:cNvSpPr>
              <a:spLocks/>
            </p:cNvSpPr>
            <p:nvPr/>
          </p:nvSpPr>
          <p:spPr bwMode="auto">
            <a:xfrm>
              <a:off x="5224463" y="223678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45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1" name="Freeform 678"/>
            <p:cNvSpPr>
              <a:spLocks/>
            </p:cNvSpPr>
            <p:nvPr/>
          </p:nvSpPr>
          <p:spPr bwMode="auto">
            <a:xfrm>
              <a:off x="5222875" y="223678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45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2" name="Freeform 679"/>
            <p:cNvSpPr>
              <a:spLocks/>
            </p:cNvSpPr>
            <p:nvPr/>
          </p:nvSpPr>
          <p:spPr bwMode="auto">
            <a:xfrm>
              <a:off x="5222875" y="2236788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45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3" name="Freeform 680"/>
            <p:cNvSpPr>
              <a:spLocks/>
            </p:cNvSpPr>
            <p:nvPr/>
          </p:nvSpPr>
          <p:spPr bwMode="auto">
            <a:xfrm>
              <a:off x="5222875" y="223520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55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4" name="Freeform 681"/>
            <p:cNvSpPr>
              <a:spLocks/>
            </p:cNvSpPr>
            <p:nvPr/>
          </p:nvSpPr>
          <p:spPr bwMode="auto">
            <a:xfrm>
              <a:off x="5222875" y="223520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55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5" name="Freeform 682"/>
            <p:cNvSpPr>
              <a:spLocks/>
            </p:cNvSpPr>
            <p:nvPr/>
          </p:nvSpPr>
          <p:spPr bwMode="auto">
            <a:xfrm>
              <a:off x="5222875" y="22352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55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6" name="Freeform 683"/>
            <p:cNvSpPr>
              <a:spLocks/>
            </p:cNvSpPr>
            <p:nvPr/>
          </p:nvSpPr>
          <p:spPr bwMode="auto">
            <a:xfrm>
              <a:off x="5222875" y="2233613"/>
              <a:ext cx="490538" cy="174625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6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7" name="Freeform 684"/>
            <p:cNvSpPr>
              <a:spLocks/>
            </p:cNvSpPr>
            <p:nvPr/>
          </p:nvSpPr>
          <p:spPr bwMode="auto">
            <a:xfrm>
              <a:off x="5222875" y="2233613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3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B65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8" name="Freeform 685"/>
            <p:cNvSpPr>
              <a:spLocks/>
            </p:cNvSpPr>
            <p:nvPr/>
          </p:nvSpPr>
          <p:spPr bwMode="auto">
            <a:xfrm>
              <a:off x="5222875" y="22336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65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9" name="Freeform 686"/>
            <p:cNvSpPr>
              <a:spLocks/>
            </p:cNvSpPr>
            <p:nvPr/>
          </p:nvSpPr>
          <p:spPr bwMode="auto">
            <a:xfrm>
              <a:off x="5222875" y="2232025"/>
              <a:ext cx="490538" cy="174625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75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0" name="Freeform 687"/>
            <p:cNvSpPr>
              <a:spLocks/>
            </p:cNvSpPr>
            <p:nvPr/>
          </p:nvSpPr>
          <p:spPr bwMode="auto">
            <a:xfrm>
              <a:off x="5221288" y="223202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75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1" name="Freeform 688"/>
            <p:cNvSpPr>
              <a:spLocks/>
            </p:cNvSpPr>
            <p:nvPr/>
          </p:nvSpPr>
          <p:spPr bwMode="auto">
            <a:xfrm>
              <a:off x="5221288" y="2232025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76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2" name="Freeform 689"/>
            <p:cNvSpPr>
              <a:spLocks/>
            </p:cNvSpPr>
            <p:nvPr/>
          </p:nvSpPr>
          <p:spPr bwMode="auto">
            <a:xfrm>
              <a:off x="5221288" y="2230438"/>
              <a:ext cx="492125" cy="174625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76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3" name="Freeform 690"/>
            <p:cNvSpPr>
              <a:spLocks/>
            </p:cNvSpPr>
            <p:nvPr/>
          </p:nvSpPr>
          <p:spPr bwMode="auto">
            <a:xfrm>
              <a:off x="5221288" y="223043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86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4" name="Freeform 691"/>
            <p:cNvSpPr>
              <a:spLocks/>
            </p:cNvSpPr>
            <p:nvPr/>
          </p:nvSpPr>
          <p:spPr bwMode="auto">
            <a:xfrm>
              <a:off x="5221288" y="22304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86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5" name="Freeform 692"/>
            <p:cNvSpPr>
              <a:spLocks/>
            </p:cNvSpPr>
            <p:nvPr/>
          </p:nvSpPr>
          <p:spPr bwMode="auto">
            <a:xfrm>
              <a:off x="5221288" y="22304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86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6" name="Freeform 693"/>
            <p:cNvSpPr>
              <a:spLocks/>
            </p:cNvSpPr>
            <p:nvPr/>
          </p:nvSpPr>
          <p:spPr bwMode="auto">
            <a:xfrm>
              <a:off x="5221288" y="2230438"/>
              <a:ext cx="490538" cy="171450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B96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7" name="Freeform 694"/>
            <p:cNvSpPr>
              <a:spLocks/>
            </p:cNvSpPr>
            <p:nvPr/>
          </p:nvSpPr>
          <p:spPr bwMode="auto">
            <a:xfrm>
              <a:off x="5221288" y="22288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96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8" name="Freeform 695"/>
            <p:cNvSpPr>
              <a:spLocks/>
            </p:cNvSpPr>
            <p:nvPr/>
          </p:nvSpPr>
          <p:spPr bwMode="auto">
            <a:xfrm>
              <a:off x="5221288" y="22288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96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9" name="Freeform 696"/>
            <p:cNvSpPr>
              <a:spLocks/>
            </p:cNvSpPr>
            <p:nvPr/>
          </p:nvSpPr>
          <p:spPr bwMode="auto">
            <a:xfrm>
              <a:off x="5219700" y="222885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A6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0" name="Freeform 697"/>
            <p:cNvSpPr>
              <a:spLocks/>
            </p:cNvSpPr>
            <p:nvPr/>
          </p:nvSpPr>
          <p:spPr bwMode="auto">
            <a:xfrm>
              <a:off x="5219700" y="2227263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BA6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1" name="Freeform 698"/>
            <p:cNvSpPr>
              <a:spLocks/>
            </p:cNvSpPr>
            <p:nvPr/>
          </p:nvSpPr>
          <p:spPr bwMode="auto">
            <a:xfrm>
              <a:off x="5219700" y="2227263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A6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2" name="Freeform 699"/>
            <p:cNvSpPr>
              <a:spLocks/>
            </p:cNvSpPr>
            <p:nvPr/>
          </p:nvSpPr>
          <p:spPr bwMode="auto">
            <a:xfrm>
              <a:off x="5219700" y="222726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B6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3" name="Freeform 700"/>
            <p:cNvSpPr>
              <a:spLocks/>
            </p:cNvSpPr>
            <p:nvPr/>
          </p:nvSpPr>
          <p:spPr bwMode="auto">
            <a:xfrm>
              <a:off x="5219700" y="222567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B6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4" name="Freeform 701"/>
            <p:cNvSpPr>
              <a:spLocks/>
            </p:cNvSpPr>
            <p:nvPr/>
          </p:nvSpPr>
          <p:spPr bwMode="auto">
            <a:xfrm>
              <a:off x="5219700" y="22256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B6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5" name="Freeform 702"/>
            <p:cNvSpPr>
              <a:spLocks/>
            </p:cNvSpPr>
            <p:nvPr/>
          </p:nvSpPr>
          <p:spPr bwMode="auto">
            <a:xfrm>
              <a:off x="5219700" y="2225675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BC6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6" name="Freeform 703"/>
            <p:cNvSpPr>
              <a:spLocks/>
            </p:cNvSpPr>
            <p:nvPr/>
          </p:nvSpPr>
          <p:spPr bwMode="auto">
            <a:xfrm>
              <a:off x="5219700" y="22240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C6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7" name="Freeform 704"/>
            <p:cNvSpPr>
              <a:spLocks/>
            </p:cNvSpPr>
            <p:nvPr/>
          </p:nvSpPr>
          <p:spPr bwMode="auto">
            <a:xfrm>
              <a:off x="5219700" y="22240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C6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8" name="Freeform 705"/>
            <p:cNvSpPr>
              <a:spLocks/>
            </p:cNvSpPr>
            <p:nvPr/>
          </p:nvSpPr>
          <p:spPr bwMode="auto">
            <a:xfrm>
              <a:off x="5219700" y="222408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D6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9" name="Freeform 706"/>
            <p:cNvSpPr>
              <a:spLocks/>
            </p:cNvSpPr>
            <p:nvPr/>
          </p:nvSpPr>
          <p:spPr bwMode="auto">
            <a:xfrm>
              <a:off x="5218113" y="2224088"/>
              <a:ext cx="492125" cy="171450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BD6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0" name="Freeform 707"/>
            <p:cNvSpPr>
              <a:spLocks/>
            </p:cNvSpPr>
            <p:nvPr/>
          </p:nvSpPr>
          <p:spPr bwMode="auto">
            <a:xfrm>
              <a:off x="5218113" y="2222500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D6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1" name="Freeform 708"/>
            <p:cNvSpPr>
              <a:spLocks/>
            </p:cNvSpPr>
            <p:nvPr/>
          </p:nvSpPr>
          <p:spPr bwMode="auto">
            <a:xfrm>
              <a:off x="5218113" y="222250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E6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2" name="Freeform 709"/>
            <p:cNvSpPr>
              <a:spLocks/>
            </p:cNvSpPr>
            <p:nvPr/>
          </p:nvSpPr>
          <p:spPr bwMode="auto">
            <a:xfrm>
              <a:off x="5218113" y="222250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E6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3" name="Freeform 710"/>
            <p:cNvSpPr>
              <a:spLocks/>
            </p:cNvSpPr>
            <p:nvPr/>
          </p:nvSpPr>
          <p:spPr bwMode="auto">
            <a:xfrm>
              <a:off x="5218113" y="22209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E6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4" name="Freeform 711"/>
            <p:cNvSpPr>
              <a:spLocks/>
            </p:cNvSpPr>
            <p:nvPr/>
          </p:nvSpPr>
          <p:spPr bwMode="auto">
            <a:xfrm>
              <a:off x="5218113" y="22209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E7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5" name="Freeform 712"/>
            <p:cNvSpPr>
              <a:spLocks/>
            </p:cNvSpPr>
            <p:nvPr/>
          </p:nvSpPr>
          <p:spPr bwMode="auto">
            <a:xfrm>
              <a:off x="5218113" y="222091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F7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6" name="Freeform 713"/>
            <p:cNvSpPr>
              <a:spLocks/>
            </p:cNvSpPr>
            <p:nvPr/>
          </p:nvSpPr>
          <p:spPr bwMode="auto">
            <a:xfrm>
              <a:off x="5218113" y="22193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BF7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7" name="Freeform 714"/>
            <p:cNvSpPr>
              <a:spLocks/>
            </p:cNvSpPr>
            <p:nvPr/>
          </p:nvSpPr>
          <p:spPr bwMode="auto">
            <a:xfrm>
              <a:off x="5218113" y="221932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BF7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8" name="Freeform 715"/>
            <p:cNvSpPr>
              <a:spLocks/>
            </p:cNvSpPr>
            <p:nvPr/>
          </p:nvSpPr>
          <p:spPr bwMode="auto">
            <a:xfrm>
              <a:off x="5216525" y="2219325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C07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9" name="Freeform 716"/>
            <p:cNvSpPr>
              <a:spLocks/>
            </p:cNvSpPr>
            <p:nvPr/>
          </p:nvSpPr>
          <p:spPr bwMode="auto">
            <a:xfrm>
              <a:off x="5216525" y="2217738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07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0" name="Freeform 717"/>
            <p:cNvSpPr>
              <a:spLocks/>
            </p:cNvSpPr>
            <p:nvPr/>
          </p:nvSpPr>
          <p:spPr bwMode="auto">
            <a:xfrm>
              <a:off x="5216525" y="221773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07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" name="Freeform 718"/>
            <p:cNvSpPr>
              <a:spLocks/>
            </p:cNvSpPr>
            <p:nvPr/>
          </p:nvSpPr>
          <p:spPr bwMode="auto">
            <a:xfrm>
              <a:off x="5216525" y="221773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17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" name="Freeform 719"/>
            <p:cNvSpPr>
              <a:spLocks/>
            </p:cNvSpPr>
            <p:nvPr/>
          </p:nvSpPr>
          <p:spPr bwMode="auto">
            <a:xfrm>
              <a:off x="5216525" y="22177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17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" name="Freeform 720"/>
            <p:cNvSpPr>
              <a:spLocks/>
            </p:cNvSpPr>
            <p:nvPr/>
          </p:nvSpPr>
          <p:spPr bwMode="auto">
            <a:xfrm>
              <a:off x="5216525" y="22161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17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" name="Freeform 721"/>
            <p:cNvSpPr>
              <a:spLocks/>
            </p:cNvSpPr>
            <p:nvPr/>
          </p:nvSpPr>
          <p:spPr bwMode="auto">
            <a:xfrm>
              <a:off x="5216525" y="22161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27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" name="Freeform 722"/>
            <p:cNvSpPr>
              <a:spLocks/>
            </p:cNvSpPr>
            <p:nvPr/>
          </p:nvSpPr>
          <p:spPr bwMode="auto">
            <a:xfrm>
              <a:off x="5216525" y="22161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2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" name="Freeform 723"/>
            <p:cNvSpPr>
              <a:spLocks/>
            </p:cNvSpPr>
            <p:nvPr/>
          </p:nvSpPr>
          <p:spPr bwMode="auto">
            <a:xfrm>
              <a:off x="5216525" y="22145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27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" name="Freeform 724"/>
            <p:cNvSpPr>
              <a:spLocks/>
            </p:cNvSpPr>
            <p:nvPr/>
          </p:nvSpPr>
          <p:spPr bwMode="auto">
            <a:xfrm>
              <a:off x="5214938" y="2214563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C37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" name="Freeform 725"/>
            <p:cNvSpPr>
              <a:spLocks/>
            </p:cNvSpPr>
            <p:nvPr/>
          </p:nvSpPr>
          <p:spPr bwMode="auto">
            <a:xfrm>
              <a:off x="5214938" y="221456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3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" name="Freeform 726"/>
            <p:cNvSpPr>
              <a:spLocks/>
            </p:cNvSpPr>
            <p:nvPr/>
          </p:nvSpPr>
          <p:spPr bwMode="auto">
            <a:xfrm>
              <a:off x="5214938" y="2212975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3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37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" name="Freeform 727"/>
            <p:cNvSpPr>
              <a:spLocks/>
            </p:cNvSpPr>
            <p:nvPr/>
          </p:nvSpPr>
          <p:spPr bwMode="auto">
            <a:xfrm>
              <a:off x="5214938" y="22129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4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" name="Freeform 728"/>
            <p:cNvSpPr>
              <a:spLocks/>
            </p:cNvSpPr>
            <p:nvPr/>
          </p:nvSpPr>
          <p:spPr bwMode="auto">
            <a:xfrm>
              <a:off x="5214938" y="2212975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C47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" name="Freeform 729"/>
            <p:cNvSpPr>
              <a:spLocks/>
            </p:cNvSpPr>
            <p:nvPr/>
          </p:nvSpPr>
          <p:spPr bwMode="auto">
            <a:xfrm>
              <a:off x="5214938" y="22113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47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" name="Freeform 730"/>
            <p:cNvSpPr>
              <a:spLocks/>
            </p:cNvSpPr>
            <p:nvPr/>
          </p:nvSpPr>
          <p:spPr bwMode="auto">
            <a:xfrm>
              <a:off x="5214938" y="221138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57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4" name="Freeform 731"/>
            <p:cNvSpPr>
              <a:spLocks/>
            </p:cNvSpPr>
            <p:nvPr/>
          </p:nvSpPr>
          <p:spPr bwMode="auto">
            <a:xfrm>
              <a:off x="5214938" y="22113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57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" name="Freeform 732"/>
            <p:cNvSpPr>
              <a:spLocks/>
            </p:cNvSpPr>
            <p:nvPr/>
          </p:nvSpPr>
          <p:spPr bwMode="auto">
            <a:xfrm>
              <a:off x="5214938" y="22113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57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" name="Freeform 733"/>
            <p:cNvSpPr>
              <a:spLocks/>
            </p:cNvSpPr>
            <p:nvPr/>
          </p:nvSpPr>
          <p:spPr bwMode="auto">
            <a:xfrm>
              <a:off x="5214938" y="2209800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3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3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C58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" name="Freeform 734"/>
            <p:cNvSpPr>
              <a:spLocks/>
            </p:cNvSpPr>
            <p:nvPr/>
          </p:nvSpPr>
          <p:spPr bwMode="auto">
            <a:xfrm>
              <a:off x="5213350" y="220980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68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" name="Freeform 735"/>
            <p:cNvSpPr>
              <a:spLocks/>
            </p:cNvSpPr>
            <p:nvPr/>
          </p:nvSpPr>
          <p:spPr bwMode="auto">
            <a:xfrm>
              <a:off x="5213350" y="2209800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68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9" name="Freeform 736"/>
            <p:cNvSpPr>
              <a:spLocks/>
            </p:cNvSpPr>
            <p:nvPr/>
          </p:nvSpPr>
          <p:spPr bwMode="auto">
            <a:xfrm>
              <a:off x="5213350" y="22082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68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0" name="Freeform 737"/>
            <p:cNvSpPr>
              <a:spLocks/>
            </p:cNvSpPr>
            <p:nvPr/>
          </p:nvSpPr>
          <p:spPr bwMode="auto">
            <a:xfrm>
              <a:off x="5213350" y="2208213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C78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" name="Freeform 738"/>
            <p:cNvSpPr>
              <a:spLocks/>
            </p:cNvSpPr>
            <p:nvPr/>
          </p:nvSpPr>
          <p:spPr bwMode="auto">
            <a:xfrm>
              <a:off x="5213350" y="22082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78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2" name="Freeform 739"/>
            <p:cNvSpPr>
              <a:spLocks/>
            </p:cNvSpPr>
            <p:nvPr/>
          </p:nvSpPr>
          <p:spPr bwMode="auto">
            <a:xfrm>
              <a:off x="5213350" y="22066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78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3" name="Freeform 740"/>
            <p:cNvSpPr>
              <a:spLocks/>
            </p:cNvSpPr>
            <p:nvPr/>
          </p:nvSpPr>
          <p:spPr bwMode="auto">
            <a:xfrm>
              <a:off x="5213350" y="22066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8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4" name="Freeform 741"/>
            <p:cNvSpPr>
              <a:spLocks/>
            </p:cNvSpPr>
            <p:nvPr/>
          </p:nvSpPr>
          <p:spPr bwMode="auto">
            <a:xfrm>
              <a:off x="5213350" y="22066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8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5" name="Freeform 742"/>
            <p:cNvSpPr>
              <a:spLocks/>
            </p:cNvSpPr>
            <p:nvPr/>
          </p:nvSpPr>
          <p:spPr bwMode="auto">
            <a:xfrm>
              <a:off x="5213350" y="22050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88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6" name="Freeform 743"/>
            <p:cNvSpPr>
              <a:spLocks/>
            </p:cNvSpPr>
            <p:nvPr/>
          </p:nvSpPr>
          <p:spPr bwMode="auto">
            <a:xfrm>
              <a:off x="5211763" y="220503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9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7" name="Freeform 744"/>
            <p:cNvSpPr>
              <a:spLocks/>
            </p:cNvSpPr>
            <p:nvPr/>
          </p:nvSpPr>
          <p:spPr bwMode="auto">
            <a:xfrm>
              <a:off x="5211763" y="2205038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9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8" name="Freeform 745"/>
            <p:cNvSpPr>
              <a:spLocks/>
            </p:cNvSpPr>
            <p:nvPr/>
          </p:nvSpPr>
          <p:spPr bwMode="auto">
            <a:xfrm>
              <a:off x="5211763" y="220503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98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9" name="Freeform 746"/>
            <p:cNvSpPr>
              <a:spLocks/>
            </p:cNvSpPr>
            <p:nvPr/>
          </p:nvSpPr>
          <p:spPr bwMode="auto">
            <a:xfrm>
              <a:off x="5211763" y="2203450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CA8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0" name="Freeform 747"/>
            <p:cNvSpPr>
              <a:spLocks/>
            </p:cNvSpPr>
            <p:nvPr/>
          </p:nvSpPr>
          <p:spPr bwMode="auto">
            <a:xfrm>
              <a:off x="5211763" y="22034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A8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1" name="Freeform 748"/>
            <p:cNvSpPr>
              <a:spLocks/>
            </p:cNvSpPr>
            <p:nvPr/>
          </p:nvSpPr>
          <p:spPr bwMode="auto">
            <a:xfrm>
              <a:off x="5211763" y="22034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A8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2" name="Freeform 749"/>
            <p:cNvSpPr>
              <a:spLocks/>
            </p:cNvSpPr>
            <p:nvPr/>
          </p:nvSpPr>
          <p:spPr bwMode="auto">
            <a:xfrm>
              <a:off x="5211763" y="22018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B8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3" name="Freeform 750"/>
            <p:cNvSpPr>
              <a:spLocks/>
            </p:cNvSpPr>
            <p:nvPr/>
          </p:nvSpPr>
          <p:spPr bwMode="auto">
            <a:xfrm>
              <a:off x="5211763" y="22018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B8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4" name="Freeform 751"/>
            <p:cNvSpPr>
              <a:spLocks/>
            </p:cNvSpPr>
            <p:nvPr/>
          </p:nvSpPr>
          <p:spPr bwMode="auto">
            <a:xfrm>
              <a:off x="5211763" y="22018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B8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5" name="Freeform 752"/>
            <p:cNvSpPr>
              <a:spLocks/>
            </p:cNvSpPr>
            <p:nvPr/>
          </p:nvSpPr>
          <p:spPr bwMode="auto">
            <a:xfrm>
              <a:off x="5210175" y="22002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B8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6" name="Freeform 753"/>
            <p:cNvSpPr>
              <a:spLocks/>
            </p:cNvSpPr>
            <p:nvPr/>
          </p:nvSpPr>
          <p:spPr bwMode="auto">
            <a:xfrm>
              <a:off x="5210175" y="22002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C8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7" name="Freeform 754"/>
            <p:cNvSpPr>
              <a:spLocks/>
            </p:cNvSpPr>
            <p:nvPr/>
          </p:nvSpPr>
          <p:spPr bwMode="auto">
            <a:xfrm>
              <a:off x="5210175" y="22002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C8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8" name="Freeform 755"/>
            <p:cNvSpPr>
              <a:spLocks/>
            </p:cNvSpPr>
            <p:nvPr/>
          </p:nvSpPr>
          <p:spPr bwMode="auto">
            <a:xfrm>
              <a:off x="5210175" y="2200275"/>
              <a:ext cx="492125" cy="171450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CC8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9" name="Freeform 756"/>
            <p:cNvSpPr>
              <a:spLocks/>
            </p:cNvSpPr>
            <p:nvPr/>
          </p:nvSpPr>
          <p:spPr bwMode="auto">
            <a:xfrm>
              <a:off x="5210175" y="219868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D9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0" name="Freeform 757"/>
            <p:cNvSpPr>
              <a:spLocks/>
            </p:cNvSpPr>
            <p:nvPr/>
          </p:nvSpPr>
          <p:spPr bwMode="auto">
            <a:xfrm>
              <a:off x="5210175" y="21986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D9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1" name="Freeform 758"/>
            <p:cNvSpPr>
              <a:spLocks/>
            </p:cNvSpPr>
            <p:nvPr/>
          </p:nvSpPr>
          <p:spPr bwMode="auto">
            <a:xfrm>
              <a:off x="5210175" y="219868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D9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2" name="Freeform 759"/>
            <p:cNvSpPr>
              <a:spLocks/>
            </p:cNvSpPr>
            <p:nvPr/>
          </p:nvSpPr>
          <p:spPr bwMode="auto">
            <a:xfrm>
              <a:off x="5210175" y="2197100"/>
              <a:ext cx="490538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CE9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3" name="Freeform 760"/>
            <p:cNvSpPr>
              <a:spLocks/>
            </p:cNvSpPr>
            <p:nvPr/>
          </p:nvSpPr>
          <p:spPr bwMode="auto">
            <a:xfrm>
              <a:off x="5210175" y="21971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E9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4" name="Freeform 761"/>
            <p:cNvSpPr>
              <a:spLocks/>
            </p:cNvSpPr>
            <p:nvPr/>
          </p:nvSpPr>
          <p:spPr bwMode="auto">
            <a:xfrm>
              <a:off x="5208588" y="219710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E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5" name="Freeform 762"/>
            <p:cNvSpPr>
              <a:spLocks/>
            </p:cNvSpPr>
            <p:nvPr/>
          </p:nvSpPr>
          <p:spPr bwMode="auto">
            <a:xfrm>
              <a:off x="5208588" y="21955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C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6" name="Freeform 763"/>
            <p:cNvSpPr>
              <a:spLocks/>
            </p:cNvSpPr>
            <p:nvPr/>
          </p:nvSpPr>
          <p:spPr bwMode="auto">
            <a:xfrm>
              <a:off x="5208588" y="2195513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CF9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7" name="Freeform 764"/>
            <p:cNvSpPr>
              <a:spLocks/>
            </p:cNvSpPr>
            <p:nvPr/>
          </p:nvSpPr>
          <p:spPr bwMode="auto">
            <a:xfrm>
              <a:off x="5208588" y="2195513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CF9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8" name="Freeform 765"/>
            <p:cNvSpPr>
              <a:spLocks/>
            </p:cNvSpPr>
            <p:nvPr/>
          </p:nvSpPr>
          <p:spPr bwMode="auto">
            <a:xfrm>
              <a:off x="5208588" y="219392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0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9" name="Freeform 766"/>
            <p:cNvSpPr>
              <a:spLocks/>
            </p:cNvSpPr>
            <p:nvPr/>
          </p:nvSpPr>
          <p:spPr bwMode="auto">
            <a:xfrm>
              <a:off x="5208588" y="21939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09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0" name="Freeform 767"/>
            <p:cNvSpPr>
              <a:spLocks/>
            </p:cNvSpPr>
            <p:nvPr/>
          </p:nvSpPr>
          <p:spPr bwMode="auto">
            <a:xfrm>
              <a:off x="5208588" y="21939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09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" name="Freeform 769"/>
            <p:cNvSpPr>
              <a:spLocks/>
            </p:cNvSpPr>
            <p:nvPr/>
          </p:nvSpPr>
          <p:spPr bwMode="auto">
            <a:xfrm>
              <a:off x="5208588" y="2193925"/>
              <a:ext cx="490538" cy="171450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D19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6" name="Freeform 770"/>
            <p:cNvSpPr>
              <a:spLocks/>
            </p:cNvSpPr>
            <p:nvPr/>
          </p:nvSpPr>
          <p:spPr bwMode="auto">
            <a:xfrm>
              <a:off x="5208588" y="21923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19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7" name="Freeform 771"/>
            <p:cNvSpPr>
              <a:spLocks/>
            </p:cNvSpPr>
            <p:nvPr/>
          </p:nvSpPr>
          <p:spPr bwMode="auto">
            <a:xfrm>
              <a:off x="5208588" y="21923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19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8" name="Freeform 772"/>
            <p:cNvSpPr>
              <a:spLocks/>
            </p:cNvSpPr>
            <p:nvPr/>
          </p:nvSpPr>
          <p:spPr bwMode="auto">
            <a:xfrm>
              <a:off x="5207000" y="219233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2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9" name="Freeform 773"/>
            <p:cNvSpPr>
              <a:spLocks/>
            </p:cNvSpPr>
            <p:nvPr/>
          </p:nvSpPr>
          <p:spPr bwMode="auto">
            <a:xfrm>
              <a:off x="5207000" y="2190750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29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0" name="Freeform 774"/>
            <p:cNvSpPr>
              <a:spLocks/>
            </p:cNvSpPr>
            <p:nvPr/>
          </p:nvSpPr>
          <p:spPr bwMode="auto">
            <a:xfrm>
              <a:off x="5207000" y="219075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29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1" name="Freeform 775"/>
            <p:cNvSpPr>
              <a:spLocks/>
            </p:cNvSpPr>
            <p:nvPr/>
          </p:nvSpPr>
          <p:spPr bwMode="auto">
            <a:xfrm>
              <a:off x="5207000" y="219075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29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2" name="Freeform 776"/>
            <p:cNvSpPr>
              <a:spLocks/>
            </p:cNvSpPr>
            <p:nvPr/>
          </p:nvSpPr>
          <p:spPr bwMode="auto">
            <a:xfrm>
              <a:off x="5207000" y="21891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39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3" name="Freeform 777"/>
            <p:cNvSpPr>
              <a:spLocks/>
            </p:cNvSpPr>
            <p:nvPr/>
          </p:nvSpPr>
          <p:spPr bwMode="auto">
            <a:xfrm>
              <a:off x="5207000" y="21891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3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" name="Freeform 778"/>
            <p:cNvSpPr>
              <a:spLocks/>
            </p:cNvSpPr>
            <p:nvPr/>
          </p:nvSpPr>
          <p:spPr bwMode="auto">
            <a:xfrm>
              <a:off x="5207000" y="2189163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D39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" name="Freeform 779"/>
            <p:cNvSpPr>
              <a:spLocks/>
            </p:cNvSpPr>
            <p:nvPr/>
          </p:nvSpPr>
          <p:spPr bwMode="auto">
            <a:xfrm>
              <a:off x="5207000" y="21875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4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" name="Freeform 780"/>
            <p:cNvSpPr>
              <a:spLocks/>
            </p:cNvSpPr>
            <p:nvPr/>
          </p:nvSpPr>
          <p:spPr bwMode="auto">
            <a:xfrm>
              <a:off x="5207000" y="218757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4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" name="Freeform 781"/>
            <p:cNvSpPr>
              <a:spLocks/>
            </p:cNvSpPr>
            <p:nvPr/>
          </p:nvSpPr>
          <p:spPr bwMode="auto">
            <a:xfrm>
              <a:off x="5205413" y="21875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4A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" name="Freeform 782"/>
            <p:cNvSpPr>
              <a:spLocks/>
            </p:cNvSpPr>
            <p:nvPr/>
          </p:nvSpPr>
          <p:spPr bwMode="auto">
            <a:xfrm>
              <a:off x="5205413" y="21875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5A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" name="Freeform 783"/>
            <p:cNvSpPr>
              <a:spLocks/>
            </p:cNvSpPr>
            <p:nvPr/>
          </p:nvSpPr>
          <p:spPr bwMode="auto">
            <a:xfrm>
              <a:off x="5205413" y="218598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5A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" name="Freeform 784"/>
            <p:cNvSpPr>
              <a:spLocks/>
            </p:cNvSpPr>
            <p:nvPr/>
          </p:nvSpPr>
          <p:spPr bwMode="auto">
            <a:xfrm>
              <a:off x="5205413" y="218598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5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" name="Freeform 785"/>
            <p:cNvSpPr>
              <a:spLocks/>
            </p:cNvSpPr>
            <p:nvPr/>
          </p:nvSpPr>
          <p:spPr bwMode="auto">
            <a:xfrm>
              <a:off x="5205413" y="218598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6A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" name="Freeform 786"/>
            <p:cNvSpPr>
              <a:spLocks/>
            </p:cNvSpPr>
            <p:nvPr/>
          </p:nvSpPr>
          <p:spPr bwMode="auto">
            <a:xfrm>
              <a:off x="5205413" y="21844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6A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" name="Freeform 787"/>
            <p:cNvSpPr>
              <a:spLocks/>
            </p:cNvSpPr>
            <p:nvPr/>
          </p:nvSpPr>
          <p:spPr bwMode="auto">
            <a:xfrm>
              <a:off x="5205413" y="2184400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D6A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" name="Freeform 788"/>
            <p:cNvSpPr>
              <a:spLocks/>
            </p:cNvSpPr>
            <p:nvPr/>
          </p:nvSpPr>
          <p:spPr bwMode="auto">
            <a:xfrm>
              <a:off x="5205413" y="21844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7A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" name="Freeform 789"/>
            <p:cNvSpPr>
              <a:spLocks/>
            </p:cNvSpPr>
            <p:nvPr/>
          </p:nvSpPr>
          <p:spPr bwMode="auto">
            <a:xfrm>
              <a:off x="5205413" y="21828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7A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" name="Freeform 790"/>
            <p:cNvSpPr>
              <a:spLocks/>
            </p:cNvSpPr>
            <p:nvPr/>
          </p:nvSpPr>
          <p:spPr bwMode="auto">
            <a:xfrm>
              <a:off x="5203825" y="21828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7A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" name="Freeform 791"/>
            <p:cNvSpPr>
              <a:spLocks/>
            </p:cNvSpPr>
            <p:nvPr/>
          </p:nvSpPr>
          <p:spPr bwMode="auto">
            <a:xfrm>
              <a:off x="5203825" y="2182813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D8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" name="Freeform 792"/>
            <p:cNvSpPr>
              <a:spLocks/>
            </p:cNvSpPr>
            <p:nvPr/>
          </p:nvSpPr>
          <p:spPr bwMode="auto">
            <a:xfrm>
              <a:off x="5203825" y="2181225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8A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" name="Freeform 793"/>
            <p:cNvSpPr>
              <a:spLocks/>
            </p:cNvSpPr>
            <p:nvPr/>
          </p:nvSpPr>
          <p:spPr bwMode="auto">
            <a:xfrm>
              <a:off x="5203825" y="218122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8A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0" name="Freeform 794"/>
            <p:cNvSpPr>
              <a:spLocks/>
            </p:cNvSpPr>
            <p:nvPr/>
          </p:nvSpPr>
          <p:spPr bwMode="auto">
            <a:xfrm>
              <a:off x="5203825" y="218122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9A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1" name="Freeform 795"/>
            <p:cNvSpPr>
              <a:spLocks/>
            </p:cNvSpPr>
            <p:nvPr/>
          </p:nvSpPr>
          <p:spPr bwMode="auto">
            <a:xfrm>
              <a:off x="5203825" y="21812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9A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2" name="Freeform 796"/>
            <p:cNvSpPr>
              <a:spLocks/>
            </p:cNvSpPr>
            <p:nvPr/>
          </p:nvSpPr>
          <p:spPr bwMode="auto">
            <a:xfrm>
              <a:off x="5203825" y="2179638"/>
              <a:ext cx="490538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D9A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3" name="Freeform 797"/>
            <p:cNvSpPr>
              <a:spLocks/>
            </p:cNvSpPr>
            <p:nvPr/>
          </p:nvSpPr>
          <p:spPr bwMode="auto">
            <a:xfrm>
              <a:off x="5203825" y="21796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9A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4" name="Freeform 798"/>
            <p:cNvSpPr>
              <a:spLocks/>
            </p:cNvSpPr>
            <p:nvPr/>
          </p:nvSpPr>
          <p:spPr bwMode="auto">
            <a:xfrm>
              <a:off x="5203825" y="21796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AA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5" name="Freeform 799"/>
            <p:cNvSpPr>
              <a:spLocks/>
            </p:cNvSpPr>
            <p:nvPr/>
          </p:nvSpPr>
          <p:spPr bwMode="auto">
            <a:xfrm>
              <a:off x="5203825" y="21780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AA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6" name="Freeform 800"/>
            <p:cNvSpPr>
              <a:spLocks/>
            </p:cNvSpPr>
            <p:nvPr/>
          </p:nvSpPr>
          <p:spPr bwMode="auto">
            <a:xfrm>
              <a:off x="5202238" y="2178050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DA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7" name="Freeform 801"/>
            <p:cNvSpPr>
              <a:spLocks/>
            </p:cNvSpPr>
            <p:nvPr/>
          </p:nvSpPr>
          <p:spPr bwMode="auto">
            <a:xfrm>
              <a:off x="5202238" y="2178050"/>
              <a:ext cx="492125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B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8" name="Freeform 802"/>
            <p:cNvSpPr>
              <a:spLocks/>
            </p:cNvSpPr>
            <p:nvPr/>
          </p:nvSpPr>
          <p:spPr bwMode="auto">
            <a:xfrm>
              <a:off x="5202238" y="217646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BB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9" name="Freeform 803"/>
            <p:cNvSpPr>
              <a:spLocks/>
            </p:cNvSpPr>
            <p:nvPr/>
          </p:nvSpPr>
          <p:spPr bwMode="auto">
            <a:xfrm>
              <a:off x="5202238" y="217646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BB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0" name="Freeform 804"/>
            <p:cNvSpPr>
              <a:spLocks/>
            </p:cNvSpPr>
            <p:nvPr/>
          </p:nvSpPr>
          <p:spPr bwMode="auto">
            <a:xfrm>
              <a:off x="5202238" y="21764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CB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1" name="Freeform 805"/>
            <p:cNvSpPr>
              <a:spLocks/>
            </p:cNvSpPr>
            <p:nvPr/>
          </p:nvSpPr>
          <p:spPr bwMode="auto">
            <a:xfrm>
              <a:off x="5202238" y="21748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CB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2" name="Freeform 806"/>
            <p:cNvSpPr>
              <a:spLocks/>
            </p:cNvSpPr>
            <p:nvPr/>
          </p:nvSpPr>
          <p:spPr bwMode="auto">
            <a:xfrm>
              <a:off x="5202238" y="217487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CB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3" name="Freeform 807"/>
            <p:cNvSpPr>
              <a:spLocks/>
            </p:cNvSpPr>
            <p:nvPr/>
          </p:nvSpPr>
          <p:spPr bwMode="auto">
            <a:xfrm>
              <a:off x="5202238" y="21748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DB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4" name="Freeform 808"/>
            <p:cNvSpPr>
              <a:spLocks/>
            </p:cNvSpPr>
            <p:nvPr/>
          </p:nvSpPr>
          <p:spPr bwMode="auto">
            <a:xfrm>
              <a:off x="5202238" y="217487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DB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5" name="Freeform 809"/>
            <p:cNvSpPr>
              <a:spLocks/>
            </p:cNvSpPr>
            <p:nvPr/>
          </p:nvSpPr>
          <p:spPr bwMode="auto">
            <a:xfrm>
              <a:off x="5200650" y="2173288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DDB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6" name="Freeform 810"/>
            <p:cNvSpPr>
              <a:spLocks/>
            </p:cNvSpPr>
            <p:nvPr/>
          </p:nvSpPr>
          <p:spPr bwMode="auto">
            <a:xfrm>
              <a:off x="5200650" y="217328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E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7" name="Freeform 811"/>
            <p:cNvSpPr>
              <a:spLocks/>
            </p:cNvSpPr>
            <p:nvPr/>
          </p:nvSpPr>
          <p:spPr bwMode="auto">
            <a:xfrm>
              <a:off x="5200650" y="217328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EB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8" name="Freeform 812"/>
            <p:cNvSpPr>
              <a:spLocks/>
            </p:cNvSpPr>
            <p:nvPr/>
          </p:nvSpPr>
          <p:spPr bwMode="auto">
            <a:xfrm>
              <a:off x="5200650" y="217170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E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9" name="Freeform 813"/>
            <p:cNvSpPr>
              <a:spLocks/>
            </p:cNvSpPr>
            <p:nvPr/>
          </p:nvSpPr>
          <p:spPr bwMode="auto">
            <a:xfrm>
              <a:off x="5200650" y="217170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1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FB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0" name="Freeform 814"/>
            <p:cNvSpPr>
              <a:spLocks/>
            </p:cNvSpPr>
            <p:nvPr/>
          </p:nvSpPr>
          <p:spPr bwMode="auto">
            <a:xfrm>
              <a:off x="5200650" y="21717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DFB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1" name="Freeform 815"/>
            <p:cNvSpPr>
              <a:spLocks/>
            </p:cNvSpPr>
            <p:nvPr/>
          </p:nvSpPr>
          <p:spPr bwMode="auto">
            <a:xfrm>
              <a:off x="5200650" y="217011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F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2" name="Freeform 816"/>
            <p:cNvSpPr>
              <a:spLocks/>
            </p:cNvSpPr>
            <p:nvPr/>
          </p:nvSpPr>
          <p:spPr bwMode="auto">
            <a:xfrm>
              <a:off x="5200650" y="21701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0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3" name="Freeform 817"/>
            <p:cNvSpPr>
              <a:spLocks/>
            </p:cNvSpPr>
            <p:nvPr/>
          </p:nvSpPr>
          <p:spPr bwMode="auto">
            <a:xfrm>
              <a:off x="5200650" y="21701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0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4" name="Freeform 818"/>
            <p:cNvSpPr>
              <a:spLocks/>
            </p:cNvSpPr>
            <p:nvPr/>
          </p:nvSpPr>
          <p:spPr bwMode="auto">
            <a:xfrm>
              <a:off x="5200650" y="2170113"/>
              <a:ext cx="490538" cy="171450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E0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5" name="Freeform 819"/>
            <p:cNvSpPr>
              <a:spLocks/>
            </p:cNvSpPr>
            <p:nvPr/>
          </p:nvSpPr>
          <p:spPr bwMode="auto">
            <a:xfrm>
              <a:off x="5200650" y="21685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0B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6" name="Freeform 820"/>
            <p:cNvSpPr>
              <a:spLocks/>
            </p:cNvSpPr>
            <p:nvPr/>
          </p:nvSpPr>
          <p:spPr bwMode="auto">
            <a:xfrm>
              <a:off x="5200650" y="216852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7" name="Freeform 821"/>
            <p:cNvSpPr>
              <a:spLocks/>
            </p:cNvSpPr>
            <p:nvPr/>
          </p:nvSpPr>
          <p:spPr bwMode="auto">
            <a:xfrm>
              <a:off x="5199063" y="216852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8" name="Freeform 822"/>
            <p:cNvSpPr>
              <a:spLocks/>
            </p:cNvSpPr>
            <p:nvPr/>
          </p:nvSpPr>
          <p:spPr bwMode="auto">
            <a:xfrm>
              <a:off x="5199063" y="2166938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E1B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9" name="Freeform 823"/>
            <p:cNvSpPr>
              <a:spLocks/>
            </p:cNvSpPr>
            <p:nvPr/>
          </p:nvSpPr>
          <p:spPr bwMode="auto">
            <a:xfrm>
              <a:off x="5199063" y="21669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2B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" name="Freeform 824"/>
            <p:cNvSpPr>
              <a:spLocks/>
            </p:cNvSpPr>
            <p:nvPr/>
          </p:nvSpPr>
          <p:spPr bwMode="auto">
            <a:xfrm>
              <a:off x="5199063" y="21669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2C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" name="Freeform 825"/>
            <p:cNvSpPr>
              <a:spLocks/>
            </p:cNvSpPr>
            <p:nvPr/>
          </p:nvSpPr>
          <p:spPr bwMode="auto">
            <a:xfrm>
              <a:off x="5199063" y="21653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2C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" name="Freeform 826"/>
            <p:cNvSpPr>
              <a:spLocks/>
            </p:cNvSpPr>
            <p:nvPr/>
          </p:nvSpPr>
          <p:spPr bwMode="auto">
            <a:xfrm>
              <a:off x="5199063" y="21653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3C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" name="Freeform 827"/>
            <p:cNvSpPr>
              <a:spLocks/>
            </p:cNvSpPr>
            <p:nvPr/>
          </p:nvSpPr>
          <p:spPr bwMode="auto">
            <a:xfrm>
              <a:off x="5199063" y="21653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6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6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3C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7" name="Freeform 828"/>
            <p:cNvSpPr>
              <a:spLocks/>
            </p:cNvSpPr>
            <p:nvPr/>
          </p:nvSpPr>
          <p:spPr bwMode="auto">
            <a:xfrm>
              <a:off x="5199063" y="21637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3C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8" name="Freeform 829"/>
            <p:cNvSpPr>
              <a:spLocks/>
            </p:cNvSpPr>
            <p:nvPr/>
          </p:nvSpPr>
          <p:spPr bwMode="auto">
            <a:xfrm>
              <a:off x="5199063" y="21637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4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9" name="Freeform 830"/>
            <p:cNvSpPr>
              <a:spLocks/>
            </p:cNvSpPr>
            <p:nvPr/>
          </p:nvSpPr>
          <p:spPr bwMode="auto">
            <a:xfrm>
              <a:off x="5197475" y="216376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4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0" name="Freeform 831"/>
            <p:cNvSpPr>
              <a:spLocks/>
            </p:cNvSpPr>
            <p:nvPr/>
          </p:nvSpPr>
          <p:spPr bwMode="auto">
            <a:xfrm>
              <a:off x="5197475" y="2163763"/>
              <a:ext cx="492125" cy="171450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E4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1" name="Freeform 832"/>
            <p:cNvSpPr>
              <a:spLocks/>
            </p:cNvSpPr>
            <p:nvPr/>
          </p:nvSpPr>
          <p:spPr bwMode="auto">
            <a:xfrm>
              <a:off x="5197475" y="21621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5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2" name="Freeform 833"/>
            <p:cNvSpPr>
              <a:spLocks/>
            </p:cNvSpPr>
            <p:nvPr/>
          </p:nvSpPr>
          <p:spPr bwMode="auto">
            <a:xfrm>
              <a:off x="5197475" y="21621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5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3" name="Freeform 834"/>
            <p:cNvSpPr>
              <a:spLocks/>
            </p:cNvSpPr>
            <p:nvPr/>
          </p:nvSpPr>
          <p:spPr bwMode="auto">
            <a:xfrm>
              <a:off x="5197475" y="216217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5C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4" name="Freeform 835"/>
            <p:cNvSpPr>
              <a:spLocks/>
            </p:cNvSpPr>
            <p:nvPr/>
          </p:nvSpPr>
          <p:spPr bwMode="auto">
            <a:xfrm>
              <a:off x="5197475" y="21605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6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" name="Freeform 836"/>
            <p:cNvSpPr>
              <a:spLocks/>
            </p:cNvSpPr>
            <p:nvPr/>
          </p:nvSpPr>
          <p:spPr bwMode="auto">
            <a:xfrm>
              <a:off x="5197475" y="216058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6C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6" name="Freeform 837"/>
            <p:cNvSpPr>
              <a:spLocks/>
            </p:cNvSpPr>
            <p:nvPr/>
          </p:nvSpPr>
          <p:spPr bwMode="auto">
            <a:xfrm>
              <a:off x="5197475" y="21605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6C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7" name="Freeform 838"/>
            <p:cNvSpPr>
              <a:spLocks/>
            </p:cNvSpPr>
            <p:nvPr/>
          </p:nvSpPr>
          <p:spPr bwMode="auto">
            <a:xfrm>
              <a:off x="5197475" y="21590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8" name="Freeform 839"/>
            <p:cNvSpPr>
              <a:spLocks/>
            </p:cNvSpPr>
            <p:nvPr/>
          </p:nvSpPr>
          <p:spPr bwMode="auto">
            <a:xfrm>
              <a:off x="5195888" y="215900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7C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9" name="Freeform 840"/>
            <p:cNvSpPr>
              <a:spLocks/>
            </p:cNvSpPr>
            <p:nvPr/>
          </p:nvSpPr>
          <p:spPr bwMode="auto">
            <a:xfrm>
              <a:off x="5195888" y="2159000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E7C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0" name="Freeform 841"/>
            <p:cNvSpPr>
              <a:spLocks/>
            </p:cNvSpPr>
            <p:nvPr/>
          </p:nvSpPr>
          <p:spPr bwMode="auto">
            <a:xfrm>
              <a:off x="5195888" y="215741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7C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1" name="Freeform 842"/>
            <p:cNvSpPr>
              <a:spLocks/>
            </p:cNvSpPr>
            <p:nvPr/>
          </p:nvSpPr>
          <p:spPr bwMode="auto">
            <a:xfrm>
              <a:off x="5195888" y="21574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8C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2" name="Freeform 843"/>
            <p:cNvSpPr>
              <a:spLocks/>
            </p:cNvSpPr>
            <p:nvPr/>
          </p:nvSpPr>
          <p:spPr bwMode="auto">
            <a:xfrm>
              <a:off x="5195888" y="215741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8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3" name="Freeform 844"/>
            <p:cNvSpPr>
              <a:spLocks/>
            </p:cNvSpPr>
            <p:nvPr/>
          </p:nvSpPr>
          <p:spPr bwMode="auto">
            <a:xfrm>
              <a:off x="5195888" y="21574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1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8C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" name="Freeform 845"/>
            <p:cNvSpPr>
              <a:spLocks/>
            </p:cNvSpPr>
            <p:nvPr/>
          </p:nvSpPr>
          <p:spPr bwMode="auto">
            <a:xfrm>
              <a:off x="5195888" y="21558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9C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5" name="Freeform 846"/>
            <p:cNvSpPr>
              <a:spLocks/>
            </p:cNvSpPr>
            <p:nvPr/>
          </p:nvSpPr>
          <p:spPr bwMode="auto">
            <a:xfrm>
              <a:off x="5195888" y="21558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9C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" name="Freeform 847"/>
            <p:cNvSpPr>
              <a:spLocks/>
            </p:cNvSpPr>
            <p:nvPr/>
          </p:nvSpPr>
          <p:spPr bwMode="auto">
            <a:xfrm>
              <a:off x="5195888" y="21558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9D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7" name="Freeform 848"/>
            <p:cNvSpPr>
              <a:spLocks/>
            </p:cNvSpPr>
            <p:nvPr/>
          </p:nvSpPr>
          <p:spPr bwMode="auto">
            <a:xfrm>
              <a:off x="5195888" y="21542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AD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8" name="Freeform 849"/>
            <p:cNvSpPr>
              <a:spLocks/>
            </p:cNvSpPr>
            <p:nvPr/>
          </p:nvSpPr>
          <p:spPr bwMode="auto">
            <a:xfrm>
              <a:off x="5194300" y="2154238"/>
              <a:ext cx="492125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EAD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9" name="Freeform 850"/>
            <p:cNvSpPr>
              <a:spLocks/>
            </p:cNvSpPr>
            <p:nvPr/>
          </p:nvSpPr>
          <p:spPr bwMode="auto">
            <a:xfrm>
              <a:off x="5194300" y="21542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AD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0" name="Freeform 851"/>
            <p:cNvSpPr>
              <a:spLocks/>
            </p:cNvSpPr>
            <p:nvPr/>
          </p:nvSpPr>
          <p:spPr bwMode="auto">
            <a:xfrm>
              <a:off x="5194300" y="21526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B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1" name="Freeform 852"/>
            <p:cNvSpPr>
              <a:spLocks/>
            </p:cNvSpPr>
            <p:nvPr/>
          </p:nvSpPr>
          <p:spPr bwMode="auto">
            <a:xfrm>
              <a:off x="5194300" y="21526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B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2" name="Freeform 853"/>
            <p:cNvSpPr>
              <a:spLocks/>
            </p:cNvSpPr>
            <p:nvPr/>
          </p:nvSpPr>
          <p:spPr bwMode="auto">
            <a:xfrm>
              <a:off x="5194300" y="2152650"/>
              <a:ext cx="490538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EB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3" name="Freeform 854"/>
            <p:cNvSpPr>
              <a:spLocks/>
            </p:cNvSpPr>
            <p:nvPr/>
          </p:nvSpPr>
          <p:spPr bwMode="auto">
            <a:xfrm>
              <a:off x="5194300" y="21510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CD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4" name="Freeform 855"/>
            <p:cNvSpPr>
              <a:spLocks/>
            </p:cNvSpPr>
            <p:nvPr/>
          </p:nvSpPr>
          <p:spPr bwMode="auto">
            <a:xfrm>
              <a:off x="5194300" y="21510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C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5" name="Freeform 856"/>
            <p:cNvSpPr>
              <a:spLocks/>
            </p:cNvSpPr>
            <p:nvPr/>
          </p:nvSpPr>
          <p:spPr bwMode="auto">
            <a:xfrm>
              <a:off x="5194300" y="21510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C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6" name="Freeform 857"/>
            <p:cNvSpPr>
              <a:spLocks/>
            </p:cNvSpPr>
            <p:nvPr/>
          </p:nvSpPr>
          <p:spPr bwMode="auto">
            <a:xfrm>
              <a:off x="5194300" y="21510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D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7" name="Freeform 858"/>
            <p:cNvSpPr>
              <a:spLocks/>
            </p:cNvSpPr>
            <p:nvPr/>
          </p:nvSpPr>
          <p:spPr bwMode="auto">
            <a:xfrm>
              <a:off x="5192713" y="21494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6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6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DD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8" name="Freeform 859"/>
            <p:cNvSpPr>
              <a:spLocks/>
            </p:cNvSpPr>
            <p:nvPr/>
          </p:nvSpPr>
          <p:spPr bwMode="auto">
            <a:xfrm>
              <a:off x="5192713" y="21494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DD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9" name="Freeform 860"/>
            <p:cNvSpPr>
              <a:spLocks/>
            </p:cNvSpPr>
            <p:nvPr/>
          </p:nvSpPr>
          <p:spPr bwMode="auto">
            <a:xfrm>
              <a:off x="5192713" y="21494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DD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0" name="Freeform 861"/>
            <p:cNvSpPr>
              <a:spLocks/>
            </p:cNvSpPr>
            <p:nvPr/>
          </p:nvSpPr>
          <p:spPr bwMode="auto">
            <a:xfrm>
              <a:off x="5192713" y="21478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E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1" name="Freeform 862"/>
            <p:cNvSpPr>
              <a:spLocks/>
            </p:cNvSpPr>
            <p:nvPr/>
          </p:nvSpPr>
          <p:spPr bwMode="auto">
            <a:xfrm>
              <a:off x="5192713" y="2147888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EED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2" name="Freeform 863"/>
            <p:cNvSpPr>
              <a:spLocks/>
            </p:cNvSpPr>
            <p:nvPr/>
          </p:nvSpPr>
          <p:spPr bwMode="auto">
            <a:xfrm>
              <a:off x="5192713" y="21478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ED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3" name="Freeform 864"/>
            <p:cNvSpPr>
              <a:spLocks/>
            </p:cNvSpPr>
            <p:nvPr/>
          </p:nvSpPr>
          <p:spPr bwMode="auto">
            <a:xfrm>
              <a:off x="5192713" y="214630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EFD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4" name="Freeform 865"/>
            <p:cNvSpPr>
              <a:spLocks/>
            </p:cNvSpPr>
            <p:nvPr/>
          </p:nvSpPr>
          <p:spPr bwMode="auto">
            <a:xfrm>
              <a:off x="5192713" y="21463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FD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5" name="Freeform 866"/>
            <p:cNvSpPr>
              <a:spLocks/>
            </p:cNvSpPr>
            <p:nvPr/>
          </p:nvSpPr>
          <p:spPr bwMode="auto">
            <a:xfrm>
              <a:off x="5192713" y="21463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EFD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6" name="Freeform 867"/>
            <p:cNvSpPr>
              <a:spLocks/>
            </p:cNvSpPr>
            <p:nvPr/>
          </p:nvSpPr>
          <p:spPr bwMode="auto">
            <a:xfrm>
              <a:off x="5191125" y="21447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0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7" name="Freeform 868"/>
            <p:cNvSpPr>
              <a:spLocks/>
            </p:cNvSpPr>
            <p:nvPr/>
          </p:nvSpPr>
          <p:spPr bwMode="auto">
            <a:xfrm>
              <a:off x="5191125" y="21447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0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8" name="Freeform 869"/>
            <p:cNvSpPr>
              <a:spLocks/>
            </p:cNvSpPr>
            <p:nvPr/>
          </p:nvSpPr>
          <p:spPr bwMode="auto">
            <a:xfrm>
              <a:off x="5191125" y="214471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0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9" name="Freeform 870"/>
            <p:cNvSpPr>
              <a:spLocks/>
            </p:cNvSpPr>
            <p:nvPr/>
          </p:nvSpPr>
          <p:spPr bwMode="auto">
            <a:xfrm>
              <a:off x="5191125" y="21447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1E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0" name="Freeform 871"/>
            <p:cNvSpPr>
              <a:spLocks/>
            </p:cNvSpPr>
            <p:nvPr/>
          </p:nvSpPr>
          <p:spPr bwMode="auto">
            <a:xfrm>
              <a:off x="5191125" y="2143125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1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1" name="Freeform 872"/>
            <p:cNvSpPr>
              <a:spLocks/>
            </p:cNvSpPr>
            <p:nvPr/>
          </p:nvSpPr>
          <p:spPr bwMode="auto">
            <a:xfrm>
              <a:off x="5191125" y="21431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1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2" name="Freeform 873"/>
            <p:cNvSpPr>
              <a:spLocks/>
            </p:cNvSpPr>
            <p:nvPr/>
          </p:nvSpPr>
          <p:spPr bwMode="auto">
            <a:xfrm>
              <a:off x="5191125" y="21431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2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3" name="Freeform 874"/>
            <p:cNvSpPr>
              <a:spLocks/>
            </p:cNvSpPr>
            <p:nvPr/>
          </p:nvSpPr>
          <p:spPr bwMode="auto">
            <a:xfrm>
              <a:off x="5191125" y="21415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2E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4" name="Freeform 875"/>
            <p:cNvSpPr>
              <a:spLocks/>
            </p:cNvSpPr>
            <p:nvPr/>
          </p:nvSpPr>
          <p:spPr bwMode="auto">
            <a:xfrm>
              <a:off x="5191125" y="21415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1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2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5" name="Freeform 876"/>
            <p:cNvSpPr>
              <a:spLocks/>
            </p:cNvSpPr>
            <p:nvPr/>
          </p:nvSpPr>
          <p:spPr bwMode="auto">
            <a:xfrm>
              <a:off x="5191125" y="2141538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3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" name="Freeform 877"/>
            <p:cNvSpPr>
              <a:spLocks/>
            </p:cNvSpPr>
            <p:nvPr/>
          </p:nvSpPr>
          <p:spPr bwMode="auto">
            <a:xfrm>
              <a:off x="5189538" y="213995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3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" name="Freeform 878"/>
            <p:cNvSpPr>
              <a:spLocks/>
            </p:cNvSpPr>
            <p:nvPr/>
          </p:nvSpPr>
          <p:spPr bwMode="auto">
            <a:xfrm>
              <a:off x="5189538" y="21399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3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" name="Freeform 879"/>
            <p:cNvSpPr>
              <a:spLocks/>
            </p:cNvSpPr>
            <p:nvPr/>
          </p:nvSpPr>
          <p:spPr bwMode="auto">
            <a:xfrm>
              <a:off x="5189538" y="21399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4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" name="Freeform 880"/>
            <p:cNvSpPr>
              <a:spLocks/>
            </p:cNvSpPr>
            <p:nvPr/>
          </p:nvSpPr>
          <p:spPr bwMode="auto">
            <a:xfrm>
              <a:off x="5189538" y="2139950"/>
              <a:ext cx="490538" cy="171450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F4E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" name="Freeform 881"/>
            <p:cNvSpPr>
              <a:spLocks/>
            </p:cNvSpPr>
            <p:nvPr/>
          </p:nvSpPr>
          <p:spPr bwMode="auto">
            <a:xfrm>
              <a:off x="5189538" y="21383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4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" name="Freeform 882"/>
            <p:cNvSpPr>
              <a:spLocks/>
            </p:cNvSpPr>
            <p:nvPr/>
          </p:nvSpPr>
          <p:spPr bwMode="auto">
            <a:xfrm>
              <a:off x="5189538" y="21383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4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" name="Freeform 883"/>
            <p:cNvSpPr>
              <a:spLocks/>
            </p:cNvSpPr>
            <p:nvPr/>
          </p:nvSpPr>
          <p:spPr bwMode="auto">
            <a:xfrm>
              <a:off x="5189538" y="2138363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5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" name="Freeform 884"/>
            <p:cNvSpPr>
              <a:spLocks/>
            </p:cNvSpPr>
            <p:nvPr/>
          </p:nvSpPr>
          <p:spPr bwMode="auto">
            <a:xfrm>
              <a:off x="5189538" y="2136775"/>
              <a:ext cx="490538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F5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" name="Freeform 885"/>
            <p:cNvSpPr>
              <a:spLocks/>
            </p:cNvSpPr>
            <p:nvPr/>
          </p:nvSpPr>
          <p:spPr bwMode="auto">
            <a:xfrm>
              <a:off x="5189538" y="213677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5E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" name="Freeform 886"/>
            <p:cNvSpPr>
              <a:spLocks/>
            </p:cNvSpPr>
            <p:nvPr/>
          </p:nvSpPr>
          <p:spPr bwMode="auto">
            <a:xfrm>
              <a:off x="5187950" y="2136775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6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" name="Freeform 887"/>
            <p:cNvSpPr>
              <a:spLocks/>
            </p:cNvSpPr>
            <p:nvPr/>
          </p:nvSpPr>
          <p:spPr bwMode="auto">
            <a:xfrm>
              <a:off x="5187950" y="2135188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6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" name="Freeform 888"/>
            <p:cNvSpPr>
              <a:spLocks/>
            </p:cNvSpPr>
            <p:nvPr/>
          </p:nvSpPr>
          <p:spPr bwMode="auto">
            <a:xfrm>
              <a:off x="5187950" y="21351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6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8" name="Freeform 889"/>
            <p:cNvSpPr>
              <a:spLocks/>
            </p:cNvSpPr>
            <p:nvPr/>
          </p:nvSpPr>
          <p:spPr bwMode="auto">
            <a:xfrm>
              <a:off x="5187950" y="213518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6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6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7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9" name="Freeform 890"/>
            <p:cNvSpPr>
              <a:spLocks/>
            </p:cNvSpPr>
            <p:nvPr/>
          </p:nvSpPr>
          <p:spPr bwMode="auto">
            <a:xfrm>
              <a:off x="5187950" y="213360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7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" name="Freeform 891"/>
            <p:cNvSpPr>
              <a:spLocks/>
            </p:cNvSpPr>
            <p:nvPr/>
          </p:nvSpPr>
          <p:spPr bwMode="auto">
            <a:xfrm>
              <a:off x="5187950" y="213360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7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" name="Freeform 892"/>
            <p:cNvSpPr>
              <a:spLocks/>
            </p:cNvSpPr>
            <p:nvPr/>
          </p:nvSpPr>
          <p:spPr bwMode="auto">
            <a:xfrm>
              <a:off x="5187950" y="213360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8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" name="Freeform 893"/>
            <p:cNvSpPr>
              <a:spLocks/>
            </p:cNvSpPr>
            <p:nvPr/>
          </p:nvSpPr>
          <p:spPr bwMode="auto">
            <a:xfrm>
              <a:off x="5187950" y="2133600"/>
              <a:ext cx="490538" cy="171450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F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" name="Freeform 894"/>
            <p:cNvSpPr>
              <a:spLocks/>
            </p:cNvSpPr>
            <p:nvPr/>
          </p:nvSpPr>
          <p:spPr bwMode="auto">
            <a:xfrm>
              <a:off x="5187950" y="213201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4" name="Freeform 895"/>
            <p:cNvSpPr>
              <a:spLocks/>
            </p:cNvSpPr>
            <p:nvPr/>
          </p:nvSpPr>
          <p:spPr bwMode="auto">
            <a:xfrm>
              <a:off x="5186363" y="21320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9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5" name="Freeform 896"/>
            <p:cNvSpPr>
              <a:spLocks/>
            </p:cNvSpPr>
            <p:nvPr/>
          </p:nvSpPr>
          <p:spPr bwMode="auto">
            <a:xfrm>
              <a:off x="5186363" y="2132013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9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6" name="Freeform 897"/>
            <p:cNvSpPr>
              <a:spLocks/>
            </p:cNvSpPr>
            <p:nvPr/>
          </p:nvSpPr>
          <p:spPr bwMode="auto">
            <a:xfrm>
              <a:off x="5186363" y="213042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9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7" name="Freeform 898"/>
            <p:cNvSpPr>
              <a:spLocks/>
            </p:cNvSpPr>
            <p:nvPr/>
          </p:nvSpPr>
          <p:spPr bwMode="auto">
            <a:xfrm>
              <a:off x="5186363" y="213042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A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8" name="Freeform 899"/>
            <p:cNvSpPr>
              <a:spLocks/>
            </p:cNvSpPr>
            <p:nvPr/>
          </p:nvSpPr>
          <p:spPr bwMode="auto">
            <a:xfrm>
              <a:off x="5186363" y="2130425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A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9" name="Freeform 900"/>
            <p:cNvSpPr>
              <a:spLocks/>
            </p:cNvSpPr>
            <p:nvPr/>
          </p:nvSpPr>
          <p:spPr bwMode="auto">
            <a:xfrm>
              <a:off x="5186363" y="21288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A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0" name="Freeform 901"/>
            <p:cNvSpPr>
              <a:spLocks/>
            </p:cNvSpPr>
            <p:nvPr/>
          </p:nvSpPr>
          <p:spPr bwMode="auto">
            <a:xfrm>
              <a:off x="5186363" y="2128838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B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1" name="Freeform 902"/>
            <p:cNvSpPr>
              <a:spLocks/>
            </p:cNvSpPr>
            <p:nvPr/>
          </p:nvSpPr>
          <p:spPr bwMode="auto">
            <a:xfrm>
              <a:off x="5186363" y="2128838"/>
              <a:ext cx="490538" cy="173038"/>
            </a:xfrm>
            <a:custGeom>
              <a:avLst/>
              <a:gdLst>
                <a:gd name="T0" fmla="*/ 1 w 1245"/>
                <a:gd name="T1" fmla="*/ 436 h 436"/>
                <a:gd name="T2" fmla="*/ 0 w 1245"/>
                <a:gd name="T3" fmla="*/ 435 h 436"/>
                <a:gd name="T4" fmla="*/ 1244 w 1245"/>
                <a:gd name="T5" fmla="*/ 0 h 436"/>
                <a:gd name="T6" fmla="*/ 1245 w 1245"/>
                <a:gd name="T7" fmla="*/ 1 h 436"/>
                <a:gd name="T8" fmla="*/ 1 w 1245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6">
                  <a:moveTo>
                    <a:pt x="1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1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FB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2" name="Freeform 903"/>
            <p:cNvSpPr>
              <a:spLocks/>
            </p:cNvSpPr>
            <p:nvPr/>
          </p:nvSpPr>
          <p:spPr bwMode="auto">
            <a:xfrm>
              <a:off x="5186363" y="2127250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B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3" name="Freeform 904"/>
            <p:cNvSpPr>
              <a:spLocks/>
            </p:cNvSpPr>
            <p:nvPr/>
          </p:nvSpPr>
          <p:spPr bwMode="auto">
            <a:xfrm>
              <a:off x="5186363" y="21272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B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4" name="Freeform 905"/>
            <p:cNvSpPr>
              <a:spLocks/>
            </p:cNvSpPr>
            <p:nvPr/>
          </p:nvSpPr>
          <p:spPr bwMode="auto">
            <a:xfrm>
              <a:off x="5184775" y="2127250"/>
              <a:ext cx="492125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C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5" name="Freeform 906"/>
            <p:cNvSpPr>
              <a:spLocks/>
            </p:cNvSpPr>
            <p:nvPr/>
          </p:nvSpPr>
          <p:spPr bwMode="auto">
            <a:xfrm>
              <a:off x="5184775" y="2127250"/>
              <a:ext cx="490538" cy="173038"/>
            </a:xfrm>
            <a:custGeom>
              <a:avLst/>
              <a:gdLst>
                <a:gd name="T0" fmla="*/ 0 w 1244"/>
                <a:gd name="T1" fmla="*/ 437 h 437"/>
                <a:gd name="T2" fmla="*/ 0 w 1244"/>
                <a:gd name="T3" fmla="*/ 435 h 437"/>
                <a:gd name="T4" fmla="*/ 1244 w 1244"/>
                <a:gd name="T5" fmla="*/ 0 h 437"/>
                <a:gd name="T6" fmla="*/ 1244 w 1244"/>
                <a:gd name="T7" fmla="*/ 2 h 437"/>
                <a:gd name="T8" fmla="*/ 0 w 124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7">
                  <a:moveTo>
                    <a:pt x="0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C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6" name="Freeform 907"/>
            <p:cNvSpPr>
              <a:spLocks/>
            </p:cNvSpPr>
            <p:nvPr/>
          </p:nvSpPr>
          <p:spPr bwMode="auto">
            <a:xfrm>
              <a:off x="5184775" y="21256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C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7" name="Freeform 908"/>
            <p:cNvSpPr>
              <a:spLocks/>
            </p:cNvSpPr>
            <p:nvPr/>
          </p:nvSpPr>
          <p:spPr bwMode="auto">
            <a:xfrm>
              <a:off x="5184775" y="21256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D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8" name="Freeform 909"/>
            <p:cNvSpPr>
              <a:spLocks/>
            </p:cNvSpPr>
            <p:nvPr/>
          </p:nvSpPr>
          <p:spPr bwMode="auto">
            <a:xfrm>
              <a:off x="5184775" y="2125663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9" name="Freeform 910"/>
            <p:cNvSpPr>
              <a:spLocks/>
            </p:cNvSpPr>
            <p:nvPr/>
          </p:nvSpPr>
          <p:spPr bwMode="auto">
            <a:xfrm>
              <a:off x="5184775" y="2124075"/>
              <a:ext cx="490538" cy="173038"/>
            </a:xfrm>
            <a:custGeom>
              <a:avLst/>
              <a:gdLst>
                <a:gd name="T0" fmla="*/ 1 w 1245"/>
                <a:gd name="T1" fmla="*/ 437 h 437"/>
                <a:gd name="T2" fmla="*/ 0 w 1245"/>
                <a:gd name="T3" fmla="*/ 435 h 437"/>
                <a:gd name="T4" fmla="*/ 1244 w 1245"/>
                <a:gd name="T5" fmla="*/ 0 h 437"/>
                <a:gd name="T6" fmla="*/ 1245 w 1245"/>
                <a:gd name="T7" fmla="*/ 2 h 437"/>
                <a:gd name="T8" fmla="*/ 1 w 124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5" h="437">
                  <a:moveTo>
                    <a:pt x="1" y="437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5" y="2"/>
                  </a:lnTo>
                  <a:lnTo>
                    <a:pt x="1" y="43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0" name="Freeform 911"/>
            <p:cNvSpPr>
              <a:spLocks/>
            </p:cNvSpPr>
            <p:nvPr/>
          </p:nvSpPr>
          <p:spPr bwMode="auto">
            <a:xfrm>
              <a:off x="5184775" y="2124075"/>
              <a:ext cx="490538" cy="173038"/>
            </a:xfrm>
            <a:custGeom>
              <a:avLst/>
              <a:gdLst>
                <a:gd name="T0" fmla="*/ 0 w 1244"/>
                <a:gd name="T1" fmla="*/ 436 h 436"/>
                <a:gd name="T2" fmla="*/ 0 w 1244"/>
                <a:gd name="T3" fmla="*/ 435 h 436"/>
                <a:gd name="T4" fmla="*/ 1244 w 1244"/>
                <a:gd name="T5" fmla="*/ 0 h 436"/>
                <a:gd name="T6" fmla="*/ 1244 w 1244"/>
                <a:gd name="T7" fmla="*/ 1 h 436"/>
                <a:gd name="T8" fmla="*/ 0 w 124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436">
                  <a:moveTo>
                    <a:pt x="0" y="436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E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1" name="Freeform 912"/>
            <p:cNvSpPr>
              <a:spLocks/>
            </p:cNvSpPr>
            <p:nvPr/>
          </p:nvSpPr>
          <p:spPr bwMode="auto">
            <a:xfrm>
              <a:off x="5175250" y="2098675"/>
              <a:ext cx="500063" cy="198438"/>
            </a:xfrm>
            <a:custGeom>
              <a:avLst/>
              <a:gdLst>
                <a:gd name="T0" fmla="*/ 23 w 1267"/>
                <a:gd name="T1" fmla="*/ 501 h 501"/>
                <a:gd name="T2" fmla="*/ 0 w 1267"/>
                <a:gd name="T3" fmla="*/ 435 h 501"/>
                <a:gd name="T4" fmla="*/ 1244 w 1267"/>
                <a:gd name="T5" fmla="*/ 0 h 501"/>
                <a:gd name="T6" fmla="*/ 1267 w 1267"/>
                <a:gd name="T7" fmla="*/ 66 h 501"/>
                <a:gd name="T8" fmla="*/ 23 w 1267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01">
                  <a:moveTo>
                    <a:pt x="23" y="501"/>
                  </a:moveTo>
                  <a:lnTo>
                    <a:pt x="0" y="435"/>
                  </a:lnTo>
                  <a:lnTo>
                    <a:pt x="1244" y="0"/>
                  </a:lnTo>
                  <a:lnTo>
                    <a:pt x="1267" y="66"/>
                  </a:lnTo>
                  <a:lnTo>
                    <a:pt x="23" y="50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2" name="Freeform 913"/>
            <p:cNvSpPr>
              <a:spLocks/>
            </p:cNvSpPr>
            <p:nvPr/>
          </p:nvSpPr>
          <p:spPr bwMode="auto">
            <a:xfrm>
              <a:off x="5202238" y="2195513"/>
              <a:ext cx="496888" cy="152400"/>
            </a:xfrm>
            <a:custGeom>
              <a:avLst/>
              <a:gdLst>
                <a:gd name="T0" fmla="*/ 475 w 1261"/>
                <a:gd name="T1" fmla="*/ 0 h 386"/>
                <a:gd name="T2" fmla="*/ 1261 w 1261"/>
                <a:gd name="T3" fmla="*/ 0 h 386"/>
                <a:gd name="T4" fmla="*/ 787 w 1261"/>
                <a:gd name="T5" fmla="*/ 386 h 386"/>
                <a:gd name="T6" fmla="*/ 0 w 1261"/>
                <a:gd name="T7" fmla="*/ 386 h 386"/>
                <a:gd name="T8" fmla="*/ 475 w 1261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1" h="386">
                  <a:moveTo>
                    <a:pt x="475" y="0"/>
                  </a:moveTo>
                  <a:lnTo>
                    <a:pt x="1261" y="0"/>
                  </a:lnTo>
                  <a:lnTo>
                    <a:pt x="787" y="386"/>
                  </a:lnTo>
                  <a:lnTo>
                    <a:pt x="0" y="386"/>
                  </a:lnTo>
                  <a:lnTo>
                    <a:pt x="475" y="0"/>
                  </a:lnTo>
                  <a:close/>
                </a:path>
              </a:pathLst>
            </a:custGeom>
            <a:noFill/>
            <a:ln w="4763" cap="rnd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3" name="Freeform 914"/>
            <p:cNvSpPr>
              <a:spLocks/>
            </p:cNvSpPr>
            <p:nvPr/>
          </p:nvSpPr>
          <p:spPr bwMode="auto">
            <a:xfrm>
              <a:off x="5513388" y="2197100"/>
              <a:ext cx="185738" cy="342900"/>
            </a:xfrm>
            <a:custGeom>
              <a:avLst/>
              <a:gdLst>
                <a:gd name="T0" fmla="*/ 0 w 474"/>
                <a:gd name="T1" fmla="*/ 868 h 868"/>
                <a:gd name="T2" fmla="*/ 474 w 474"/>
                <a:gd name="T3" fmla="*/ 485 h 868"/>
                <a:gd name="T4" fmla="*/ 474 w 474"/>
                <a:gd name="T5" fmla="*/ 0 h 868"/>
                <a:gd name="T6" fmla="*/ 0 w 474"/>
                <a:gd name="T7" fmla="*/ 383 h 868"/>
                <a:gd name="T8" fmla="*/ 0 w 474"/>
                <a:gd name="T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868">
                  <a:moveTo>
                    <a:pt x="0" y="868"/>
                  </a:moveTo>
                  <a:lnTo>
                    <a:pt x="474" y="485"/>
                  </a:lnTo>
                  <a:lnTo>
                    <a:pt x="474" y="0"/>
                  </a:lnTo>
                  <a:lnTo>
                    <a:pt x="0" y="383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rgbClr val="AD498C"/>
            </a:solidFill>
            <a:ln w="4763" cap="rnd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4" name="Freeform 915"/>
            <p:cNvSpPr>
              <a:spLocks/>
            </p:cNvSpPr>
            <p:nvPr/>
          </p:nvSpPr>
          <p:spPr bwMode="auto">
            <a:xfrm>
              <a:off x="5160963" y="2389188"/>
              <a:ext cx="109538" cy="4763"/>
            </a:xfrm>
            <a:custGeom>
              <a:avLst/>
              <a:gdLst>
                <a:gd name="T0" fmla="*/ 13 w 276"/>
                <a:gd name="T1" fmla="*/ 0 h 10"/>
                <a:gd name="T2" fmla="*/ 276 w 276"/>
                <a:gd name="T3" fmla="*/ 0 h 10"/>
                <a:gd name="T4" fmla="*/ 262 w 276"/>
                <a:gd name="T5" fmla="*/ 10 h 10"/>
                <a:gd name="T6" fmla="*/ 0 w 276"/>
                <a:gd name="T7" fmla="*/ 10 h 10"/>
                <a:gd name="T8" fmla="*/ 13 w 27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0">
                  <a:moveTo>
                    <a:pt x="13" y="0"/>
                  </a:moveTo>
                  <a:lnTo>
                    <a:pt x="276" y="0"/>
                  </a:lnTo>
                  <a:lnTo>
                    <a:pt x="262" y="10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7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5" name="Freeform 916"/>
            <p:cNvSpPr>
              <a:spLocks/>
            </p:cNvSpPr>
            <p:nvPr/>
          </p:nvSpPr>
          <p:spPr bwMode="auto">
            <a:xfrm>
              <a:off x="5143500" y="2401888"/>
              <a:ext cx="109538" cy="4763"/>
            </a:xfrm>
            <a:custGeom>
              <a:avLst/>
              <a:gdLst>
                <a:gd name="T0" fmla="*/ 14 w 276"/>
                <a:gd name="T1" fmla="*/ 0 h 9"/>
                <a:gd name="T2" fmla="*/ 276 w 276"/>
                <a:gd name="T3" fmla="*/ 0 h 9"/>
                <a:gd name="T4" fmla="*/ 263 w 276"/>
                <a:gd name="T5" fmla="*/ 9 h 9"/>
                <a:gd name="T6" fmla="*/ 0 w 276"/>
                <a:gd name="T7" fmla="*/ 9 h 9"/>
                <a:gd name="T8" fmla="*/ 14 w 27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9">
                  <a:moveTo>
                    <a:pt x="14" y="0"/>
                  </a:moveTo>
                  <a:lnTo>
                    <a:pt x="276" y="0"/>
                  </a:lnTo>
                  <a:lnTo>
                    <a:pt x="263" y="9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7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6" name="Freeform 917"/>
            <p:cNvSpPr>
              <a:spLocks/>
            </p:cNvSpPr>
            <p:nvPr/>
          </p:nvSpPr>
          <p:spPr bwMode="auto">
            <a:xfrm>
              <a:off x="5143500" y="2395538"/>
              <a:ext cx="119063" cy="4763"/>
            </a:xfrm>
            <a:custGeom>
              <a:avLst/>
              <a:gdLst>
                <a:gd name="T0" fmla="*/ 0 w 299"/>
                <a:gd name="T1" fmla="*/ 0 h 10"/>
                <a:gd name="T2" fmla="*/ 299 w 299"/>
                <a:gd name="T3" fmla="*/ 1 h 10"/>
                <a:gd name="T4" fmla="*/ 285 w 299"/>
                <a:gd name="T5" fmla="*/ 10 h 10"/>
                <a:gd name="T6" fmla="*/ 0 w 299"/>
                <a:gd name="T7" fmla="*/ 10 h 10"/>
                <a:gd name="T8" fmla="*/ 0 w 29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0">
                  <a:moveTo>
                    <a:pt x="0" y="0"/>
                  </a:moveTo>
                  <a:lnTo>
                    <a:pt x="299" y="1"/>
                  </a:lnTo>
                  <a:lnTo>
                    <a:pt x="28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" name="Freeform 918"/>
            <p:cNvSpPr>
              <a:spLocks/>
            </p:cNvSpPr>
            <p:nvPr/>
          </p:nvSpPr>
          <p:spPr bwMode="auto">
            <a:xfrm>
              <a:off x="4649788" y="2427288"/>
              <a:ext cx="69850" cy="193675"/>
            </a:xfrm>
            <a:custGeom>
              <a:avLst/>
              <a:gdLst>
                <a:gd name="T0" fmla="*/ 174 w 179"/>
                <a:gd name="T1" fmla="*/ 0 h 491"/>
                <a:gd name="T2" fmla="*/ 95 w 179"/>
                <a:gd name="T3" fmla="*/ 256 h 491"/>
                <a:gd name="T4" fmla="*/ 15 w 179"/>
                <a:gd name="T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491">
                  <a:moveTo>
                    <a:pt x="174" y="0"/>
                  </a:moveTo>
                  <a:cubicBezTo>
                    <a:pt x="93" y="19"/>
                    <a:pt x="0" y="126"/>
                    <a:pt x="95" y="256"/>
                  </a:cubicBezTo>
                  <a:cubicBezTo>
                    <a:pt x="179" y="371"/>
                    <a:pt x="87" y="473"/>
                    <a:pt x="15" y="491"/>
                  </a:cubicBezTo>
                </a:path>
              </a:pathLst>
            </a:custGeom>
            <a:noFill/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" name="Freeform 919"/>
            <p:cNvSpPr>
              <a:spLocks/>
            </p:cNvSpPr>
            <p:nvPr/>
          </p:nvSpPr>
          <p:spPr bwMode="auto">
            <a:xfrm>
              <a:off x="4594225" y="2416175"/>
              <a:ext cx="71438" cy="195263"/>
            </a:xfrm>
            <a:custGeom>
              <a:avLst/>
              <a:gdLst>
                <a:gd name="T0" fmla="*/ 175 w 180"/>
                <a:gd name="T1" fmla="*/ 0 h 491"/>
                <a:gd name="T2" fmla="*/ 95 w 180"/>
                <a:gd name="T3" fmla="*/ 256 h 491"/>
                <a:gd name="T4" fmla="*/ 16 w 180"/>
                <a:gd name="T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491">
                  <a:moveTo>
                    <a:pt x="175" y="0"/>
                  </a:moveTo>
                  <a:cubicBezTo>
                    <a:pt x="94" y="20"/>
                    <a:pt x="0" y="126"/>
                    <a:pt x="95" y="256"/>
                  </a:cubicBezTo>
                  <a:cubicBezTo>
                    <a:pt x="180" y="371"/>
                    <a:pt x="88" y="473"/>
                    <a:pt x="16" y="491"/>
                  </a:cubicBezTo>
                </a:path>
              </a:pathLst>
            </a:custGeom>
            <a:noFill/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9" name="Freeform 920"/>
            <p:cNvSpPr>
              <a:spLocks/>
            </p:cNvSpPr>
            <p:nvPr/>
          </p:nvSpPr>
          <p:spPr bwMode="auto">
            <a:xfrm>
              <a:off x="4594225" y="2416175"/>
              <a:ext cx="125413" cy="204788"/>
            </a:xfrm>
            <a:custGeom>
              <a:avLst/>
              <a:gdLst>
                <a:gd name="T0" fmla="*/ 155 w 319"/>
                <a:gd name="T1" fmla="*/ 516 h 516"/>
                <a:gd name="T2" fmla="*/ 235 w 319"/>
                <a:gd name="T3" fmla="*/ 281 h 516"/>
                <a:gd name="T4" fmla="*/ 314 w 319"/>
                <a:gd name="T5" fmla="*/ 25 h 516"/>
                <a:gd name="T6" fmla="*/ 175 w 319"/>
                <a:gd name="T7" fmla="*/ 0 h 516"/>
                <a:gd name="T8" fmla="*/ 95 w 319"/>
                <a:gd name="T9" fmla="*/ 256 h 516"/>
                <a:gd name="T10" fmla="*/ 16 w 319"/>
                <a:gd name="T11" fmla="*/ 491 h 516"/>
                <a:gd name="T12" fmla="*/ 155 w 319"/>
                <a:gd name="T1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516">
                  <a:moveTo>
                    <a:pt x="155" y="516"/>
                  </a:moveTo>
                  <a:cubicBezTo>
                    <a:pt x="227" y="498"/>
                    <a:pt x="319" y="396"/>
                    <a:pt x="235" y="281"/>
                  </a:cubicBezTo>
                  <a:cubicBezTo>
                    <a:pt x="140" y="151"/>
                    <a:pt x="233" y="44"/>
                    <a:pt x="314" y="25"/>
                  </a:cubicBezTo>
                  <a:lnTo>
                    <a:pt x="175" y="0"/>
                  </a:lnTo>
                  <a:cubicBezTo>
                    <a:pt x="94" y="20"/>
                    <a:pt x="0" y="126"/>
                    <a:pt x="95" y="256"/>
                  </a:cubicBezTo>
                  <a:cubicBezTo>
                    <a:pt x="180" y="371"/>
                    <a:pt x="88" y="473"/>
                    <a:pt x="16" y="491"/>
                  </a:cubicBezTo>
                  <a:lnTo>
                    <a:pt x="155" y="5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0" name="Freeform 921"/>
            <p:cNvSpPr>
              <a:spLocks noEditPoints="1"/>
            </p:cNvSpPr>
            <p:nvPr/>
          </p:nvSpPr>
          <p:spPr bwMode="auto">
            <a:xfrm>
              <a:off x="4197350" y="2284413"/>
              <a:ext cx="225425" cy="47625"/>
            </a:xfrm>
            <a:custGeom>
              <a:avLst/>
              <a:gdLst>
                <a:gd name="T0" fmla="*/ 63 w 572"/>
                <a:gd name="T1" fmla="*/ 86 h 122"/>
                <a:gd name="T2" fmla="*/ 84 w 572"/>
                <a:gd name="T3" fmla="*/ 99 h 122"/>
                <a:gd name="T4" fmla="*/ 105 w 572"/>
                <a:gd name="T5" fmla="*/ 86 h 122"/>
                <a:gd name="T6" fmla="*/ 118 w 572"/>
                <a:gd name="T7" fmla="*/ 54 h 122"/>
                <a:gd name="T8" fmla="*/ 130 w 572"/>
                <a:gd name="T9" fmla="*/ 34 h 122"/>
                <a:gd name="T10" fmla="*/ 142 w 572"/>
                <a:gd name="T11" fmla="*/ 33 h 122"/>
                <a:gd name="T12" fmla="*/ 155 w 572"/>
                <a:gd name="T13" fmla="*/ 50 h 122"/>
                <a:gd name="T14" fmla="*/ 165 w 572"/>
                <a:gd name="T15" fmla="*/ 80 h 122"/>
                <a:gd name="T16" fmla="*/ 184 w 572"/>
                <a:gd name="T17" fmla="*/ 98 h 122"/>
                <a:gd name="T18" fmla="*/ 206 w 572"/>
                <a:gd name="T19" fmla="*/ 91 h 122"/>
                <a:gd name="T20" fmla="*/ 221 w 572"/>
                <a:gd name="T21" fmla="*/ 63 h 122"/>
                <a:gd name="T22" fmla="*/ 205 w 572"/>
                <a:gd name="T23" fmla="*/ 76 h 122"/>
                <a:gd name="T24" fmla="*/ 192 w 572"/>
                <a:gd name="T25" fmla="*/ 88 h 122"/>
                <a:gd name="T26" fmla="*/ 180 w 572"/>
                <a:gd name="T27" fmla="*/ 84 h 122"/>
                <a:gd name="T28" fmla="*/ 168 w 572"/>
                <a:gd name="T29" fmla="*/ 59 h 122"/>
                <a:gd name="T30" fmla="*/ 156 w 572"/>
                <a:gd name="T31" fmla="*/ 32 h 122"/>
                <a:gd name="T32" fmla="*/ 134 w 572"/>
                <a:gd name="T33" fmla="*/ 22 h 122"/>
                <a:gd name="T34" fmla="*/ 114 w 572"/>
                <a:gd name="T35" fmla="*/ 37 h 122"/>
                <a:gd name="T36" fmla="*/ 102 w 572"/>
                <a:gd name="T37" fmla="*/ 70 h 122"/>
                <a:gd name="T38" fmla="*/ 89 w 572"/>
                <a:gd name="T39" fmla="*/ 87 h 122"/>
                <a:gd name="T40" fmla="*/ 77 w 572"/>
                <a:gd name="T41" fmla="*/ 86 h 122"/>
                <a:gd name="T42" fmla="*/ 65 w 572"/>
                <a:gd name="T43" fmla="*/ 66 h 122"/>
                <a:gd name="T44" fmla="*/ 48 w 572"/>
                <a:gd name="T45" fmla="*/ 47 h 122"/>
                <a:gd name="T46" fmla="*/ 35 w 572"/>
                <a:gd name="T47" fmla="*/ 32 h 122"/>
                <a:gd name="T48" fmla="*/ 23 w 572"/>
                <a:gd name="T49" fmla="*/ 35 h 122"/>
                <a:gd name="T50" fmla="*/ 11 w 572"/>
                <a:gd name="T51" fmla="*/ 57 h 122"/>
                <a:gd name="T52" fmla="*/ 10 w 572"/>
                <a:gd name="T53" fmla="*/ 34 h 122"/>
                <a:gd name="T54" fmla="*/ 31 w 572"/>
                <a:gd name="T55" fmla="*/ 21 h 122"/>
                <a:gd name="T56" fmla="*/ 52 w 572"/>
                <a:gd name="T57" fmla="*/ 34 h 122"/>
                <a:gd name="T58" fmla="*/ 53 w 572"/>
                <a:gd name="T59" fmla="*/ 61 h 122"/>
                <a:gd name="T60" fmla="*/ 427 w 572"/>
                <a:gd name="T61" fmla="*/ 78 h 122"/>
                <a:gd name="T62" fmla="*/ 409 w 572"/>
                <a:gd name="T63" fmla="*/ 98 h 122"/>
                <a:gd name="T64" fmla="*/ 386 w 572"/>
                <a:gd name="T65" fmla="*/ 94 h 122"/>
                <a:gd name="T66" fmla="*/ 371 w 572"/>
                <a:gd name="T67" fmla="*/ 67 h 122"/>
                <a:gd name="T68" fmla="*/ 361 w 572"/>
                <a:gd name="T69" fmla="*/ 41 h 122"/>
                <a:gd name="T70" fmla="*/ 348 w 572"/>
                <a:gd name="T71" fmla="*/ 33 h 122"/>
                <a:gd name="T72" fmla="*/ 336 w 572"/>
                <a:gd name="T73" fmla="*/ 41 h 122"/>
                <a:gd name="T74" fmla="*/ 324 w 572"/>
                <a:gd name="T75" fmla="*/ 71 h 122"/>
                <a:gd name="T76" fmla="*/ 308 w 572"/>
                <a:gd name="T77" fmla="*/ 96 h 122"/>
                <a:gd name="T78" fmla="*/ 285 w 572"/>
                <a:gd name="T79" fmla="*/ 97 h 122"/>
                <a:gd name="T80" fmla="*/ 268 w 572"/>
                <a:gd name="T81" fmla="*/ 75 h 122"/>
                <a:gd name="T82" fmla="*/ 280 w 572"/>
                <a:gd name="T83" fmla="*/ 77 h 122"/>
                <a:gd name="T84" fmla="*/ 293 w 572"/>
                <a:gd name="T85" fmla="*/ 90 h 122"/>
                <a:gd name="T86" fmla="*/ 305 w 572"/>
                <a:gd name="T87" fmla="*/ 85 h 122"/>
                <a:gd name="T88" fmla="*/ 317 w 572"/>
                <a:gd name="T89" fmla="*/ 60 h 122"/>
                <a:gd name="T90" fmla="*/ 331 w 572"/>
                <a:gd name="T91" fmla="*/ 31 h 122"/>
                <a:gd name="T92" fmla="*/ 353 w 572"/>
                <a:gd name="T93" fmla="*/ 23 h 122"/>
                <a:gd name="T94" fmla="*/ 372 w 572"/>
                <a:gd name="T95" fmla="*/ 41 h 122"/>
                <a:gd name="T96" fmla="*/ 383 w 572"/>
                <a:gd name="T97" fmla="*/ 71 h 122"/>
                <a:gd name="T98" fmla="*/ 396 w 572"/>
                <a:gd name="T99" fmla="*/ 88 h 122"/>
                <a:gd name="T100" fmla="*/ 408 w 572"/>
                <a:gd name="T101" fmla="*/ 88 h 122"/>
                <a:gd name="T102" fmla="*/ 420 w 572"/>
                <a:gd name="T103" fmla="*/ 67 h 122"/>
                <a:gd name="T104" fmla="*/ 274 w 572"/>
                <a:gd name="T105" fmla="*/ 60 h 122"/>
                <a:gd name="T106" fmla="*/ 259 w 572"/>
                <a:gd name="T107" fmla="*/ 31 h 122"/>
                <a:gd name="T108" fmla="*/ 237 w 572"/>
                <a:gd name="T109" fmla="*/ 23 h 122"/>
                <a:gd name="T110" fmla="*/ 218 w 572"/>
                <a:gd name="T111" fmla="*/ 41 h 122"/>
                <a:gd name="T112" fmla="*/ 221 w 572"/>
                <a:gd name="T113" fmla="*/ 62 h 122"/>
                <a:gd name="T114" fmla="*/ 233 w 572"/>
                <a:gd name="T115" fmla="*/ 38 h 122"/>
                <a:gd name="T116" fmla="*/ 245 w 572"/>
                <a:gd name="T117" fmla="*/ 33 h 122"/>
                <a:gd name="T118" fmla="*/ 258 w 572"/>
                <a:gd name="T119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122">
                  <a:moveTo>
                    <a:pt x="62" y="59"/>
                  </a:moveTo>
                  <a:lnTo>
                    <a:pt x="53" y="61"/>
                  </a:lnTo>
                  <a:lnTo>
                    <a:pt x="54" y="66"/>
                  </a:lnTo>
                  <a:lnTo>
                    <a:pt x="55" y="70"/>
                  </a:lnTo>
                  <a:lnTo>
                    <a:pt x="57" y="73"/>
                  </a:lnTo>
                  <a:lnTo>
                    <a:pt x="58" y="77"/>
                  </a:lnTo>
                  <a:lnTo>
                    <a:pt x="60" y="80"/>
                  </a:lnTo>
                  <a:lnTo>
                    <a:pt x="61" y="83"/>
                  </a:lnTo>
                  <a:lnTo>
                    <a:pt x="63" y="86"/>
                  </a:lnTo>
                  <a:lnTo>
                    <a:pt x="65" y="88"/>
                  </a:lnTo>
                  <a:lnTo>
                    <a:pt x="67" y="91"/>
                  </a:lnTo>
                  <a:lnTo>
                    <a:pt x="69" y="93"/>
                  </a:lnTo>
                  <a:lnTo>
                    <a:pt x="72" y="94"/>
                  </a:lnTo>
                  <a:lnTo>
                    <a:pt x="74" y="96"/>
                  </a:lnTo>
                  <a:lnTo>
                    <a:pt x="76" y="97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4" y="99"/>
                  </a:lnTo>
                  <a:lnTo>
                    <a:pt x="87" y="98"/>
                  </a:lnTo>
                  <a:lnTo>
                    <a:pt x="89" y="98"/>
                  </a:lnTo>
                  <a:lnTo>
                    <a:pt x="92" y="97"/>
                  </a:lnTo>
                  <a:lnTo>
                    <a:pt x="94" y="96"/>
                  </a:lnTo>
                  <a:lnTo>
                    <a:pt x="96" y="94"/>
                  </a:lnTo>
                  <a:lnTo>
                    <a:pt x="99" y="93"/>
                  </a:lnTo>
                  <a:lnTo>
                    <a:pt x="101" y="91"/>
                  </a:lnTo>
                  <a:lnTo>
                    <a:pt x="103" y="88"/>
                  </a:lnTo>
                  <a:lnTo>
                    <a:pt x="105" y="86"/>
                  </a:lnTo>
                  <a:lnTo>
                    <a:pt x="106" y="83"/>
                  </a:lnTo>
                  <a:lnTo>
                    <a:pt x="108" y="80"/>
                  </a:lnTo>
                  <a:lnTo>
                    <a:pt x="110" y="77"/>
                  </a:lnTo>
                  <a:lnTo>
                    <a:pt x="111" y="73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5" y="61"/>
                  </a:lnTo>
                  <a:lnTo>
                    <a:pt x="116" y="57"/>
                  </a:lnTo>
                  <a:lnTo>
                    <a:pt x="118" y="54"/>
                  </a:lnTo>
                  <a:lnTo>
                    <a:pt x="119" y="50"/>
                  </a:lnTo>
                  <a:lnTo>
                    <a:pt x="120" y="47"/>
                  </a:lnTo>
                  <a:lnTo>
                    <a:pt x="121" y="45"/>
                  </a:lnTo>
                  <a:lnTo>
                    <a:pt x="123" y="42"/>
                  </a:lnTo>
                  <a:lnTo>
                    <a:pt x="124" y="40"/>
                  </a:lnTo>
                  <a:lnTo>
                    <a:pt x="126" y="38"/>
                  </a:lnTo>
                  <a:lnTo>
                    <a:pt x="127" y="36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2" y="33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6" y="31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9" y="32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3" y="34"/>
                  </a:lnTo>
                  <a:lnTo>
                    <a:pt x="145" y="35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49" y="40"/>
                  </a:lnTo>
                  <a:lnTo>
                    <a:pt x="151" y="42"/>
                  </a:lnTo>
                  <a:lnTo>
                    <a:pt x="152" y="45"/>
                  </a:lnTo>
                  <a:lnTo>
                    <a:pt x="154" y="47"/>
                  </a:lnTo>
                  <a:lnTo>
                    <a:pt x="155" y="50"/>
                  </a:lnTo>
                  <a:lnTo>
                    <a:pt x="156" y="54"/>
                  </a:lnTo>
                  <a:lnTo>
                    <a:pt x="157" y="57"/>
                  </a:lnTo>
                  <a:lnTo>
                    <a:pt x="158" y="61"/>
                  </a:lnTo>
                  <a:lnTo>
                    <a:pt x="158" y="61"/>
                  </a:lnTo>
                  <a:lnTo>
                    <a:pt x="160" y="66"/>
                  </a:lnTo>
                  <a:lnTo>
                    <a:pt x="161" y="69"/>
                  </a:lnTo>
                  <a:lnTo>
                    <a:pt x="162" y="73"/>
                  </a:lnTo>
                  <a:lnTo>
                    <a:pt x="164" y="77"/>
                  </a:lnTo>
                  <a:lnTo>
                    <a:pt x="165" y="80"/>
                  </a:lnTo>
                  <a:lnTo>
                    <a:pt x="167" y="83"/>
                  </a:lnTo>
                  <a:lnTo>
                    <a:pt x="169" y="86"/>
                  </a:lnTo>
                  <a:lnTo>
                    <a:pt x="171" y="88"/>
                  </a:lnTo>
                  <a:lnTo>
                    <a:pt x="173" y="90"/>
                  </a:lnTo>
                  <a:lnTo>
                    <a:pt x="175" y="93"/>
                  </a:lnTo>
                  <a:lnTo>
                    <a:pt x="177" y="94"/>
                  </a:lnTo>
                  <a:lnTo>
                    <a:pt x="179" y="96"/>
                  </a:lnTo>
                  <a:lnTo>
                    <a:pt x="182" y="97"/>
                  </a:lnTo>
                  <a:lnTo>
                    <a:pt x="184" y="98"/>
                  </a:lnTo>
                  <a:lnTo>
                    <a:pt x="187" y="98"/>
                  </a:lnTo>
                  <a:lnTo>
                    <a:pt x="189" y="99"/>
                  </a:lnTo>
                  <a:lnTo>
                    <a:pt x="192" y="99"/>
                  </a:lnTo>
                  <a:lnTo>
                    <a:pt x="194" y="98"/>
                  </a:lnTo>
                  <a:lnTo>
                    <a:pt x="197" y="97"/>
                  </a:lnTo>
                  <a:lnTo>
                    <a:pt x="199" y="96"/>
                  </a:lnTo>
                  <a:lnTo>
                    <a:pt x="202" y="95"/>
                  </a:lnTo>
                  <a:lnTo>
                    <a:pt x="204" y="93"/>
                  </a:lnTo>
                  <a:lnTo>
                    <a:pt x="206" y="91"/>
                  </a:lnTo>
                  <a:lnTo>
                    <a:pt x="208" y="89"/>
                  </a:lnTo>
                  <a:lnTo>
                    <a:pt x="210" y="86"/>
                  </a:lnTo>
                  <a:lnTo>
                    <a:pt x="212" y="84"/>
                  </a:lnTo>
                  <a:lnTo>
                    <a:pt x="213" y="81"/>
                  </a:lnTo>
                  <a:lnTo>
                    <a:pt x="215" y="78"/>
                  </a:lnTo>
                  <a:lnTo>
                    <a:pt x="217" y="74"/>
                  </a:lnTo>
                  <a:lnTo>
                    <a:pt x="218" y="71"/>
                  </a:lnTo>
                  <a:lnTo>
                    <a:pt x="219" y="67"/>
                  </a:lnTo>
                  <a:lnTo>
                    <a:pt x="221" y="63"/>
                  </a:lnTo>
                  <a:lnTo>
                    <a:pt x="221" y="62"/>
                  </a:lnTo>
                  <a:lnTo>
                    <a:pt x="221" y="62"/>
                  </a:lnTo>
                  <a:moveTo>
                    <a:pt x="211" y="60"/>
                  </a:moveTo>
                  <a:lnTo>
                    <a:pt x="211" y="60"/>
                  </a:lnTo>
                  <a:lnTo>
                    <a:pt x="210" y="64"/>
                  </a:lnTo>
                  <a:lnTo>
                    <a:pt x="209" y="67"/>
                  </a:lnTo>
                  <a:lnTo>
                    <a:pt x="207" y="70"/>
                  </a:lnTo>
                  <a:lnTo>
                    <a:pt x="206" y="73"/>
                  </a:lnTo>
                  <a:lnTo>
                    <a:pt x="205" y="76"/>
                  </a:lnTo>
                  <a:lnTo>
                    <a:pt x="203" y="78"/>
                  </a:lnTo>
                  <a:lnTo>
                    <a:pt x="202" y="81"/>
                  </a:lnTo>
                  <a:lnTo>
                    <a:pt x="200" y="82"/>
                  </a:lnTo>
                  <a:lnTo>
                    <a:pt x="199" y="84"/>
                  </a:lnTo>
                  <a:lnTo>
                    <a:pt x="197" y="85"/>
                  </a:lnTo>
                  <a:lnTo>
                    <a:pt x="196" y="86"/>
                  </a:lnTo>
                  <a:lnTo>
                    <a:pt x="195" y="87"/>
                  </a:lnTo>
                  <a:lnTo>
                    <a:pt x="193" y="88"/>
                  </a:lnTo>
                  <a:lnTo>
                    <a:pt x="192" y="88"/>
                  </a:lnTo>
                  <a:lnTo>
                    <a:pt x="191" y="89"/>
                  </a:lnTo>
                  <a:lnTo>
                    <a:pt x="190" y="89"/>
                  </a:lnTo>
                  <a:lnTo>
                    <a:pt x="188" y="89"/>
                  </a:lnTo>
                  <a:lnTo>
                    <a:pt x="187" y="88"/>
                  </a:lnTo>
                  <a:lnTo>
                    <a:pt x="186" y="88"/>
                  </a:lnTo>
                  <a:lnTo>
                    <a:pt x="184" y="87"/>
                  </a:lnTo>
                  <a:lnTo>
                    <a:pt x="183" y="86"/>
                  </a:lnTo>
                  <a:lnTo>
                    <a:pt x="182" y="85"/>
                  </a:lnTo>
                  <a:lnTo>
                    <a:pt x="180" y="84"/>
                  </a:lnTo>
                  <a:lnTo>
                    <a:pt x="179" y="82"/>
                  </a:lnTo>
                  <a:lnTo>
                    <a:pt x="177" y="80"/>
                  </a:lnTo>
                  <a:lnTo>
                    <a:pt x="176" y="78"/>
                  </a:lnTo>
                  <a:lnTo>
                    <a:pt x="174" y="75"/>
                  </a:lnTo>
                  <a:lnTo>
                    <a:pt x="173" y="73"/>
                  </a:lnTo>
                  <a:lnTo>
                    <a:pt x="172" y="69"/>
                  </a:lnTo>
                  <a:lnTo>
                    <a:pt x="170" y="66"/>
                  </a:lnTo>
                  <a:lnTo>
                    <a:pt x="169" y="63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7" y="54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3" y="43"/>
                  </a:lnTo>
                  <a:lnTo>
                    <a:pt x="161" y="40"/>
                  </a:lnTo>
                  <a:lnTo>
                    <a:pt x="159" y="37"/>
                  </a:lnTo>
                  <a:lnTo>
                    <a:pt x="157" y="34"/>
                  </a:lnTo>
                  <a:lnTo>
                    <a:pt x="156" y="32"/>
                  </a:lnTo>
                  <a:lnTo>
                    <a:pt x="154" y="29"/>
                  </a:lnTo>
                  <a:lnTo>
                    <a:pt x="151" y="27"/>
                  </a:lnTo>
                  <a:lnTo>
                    <a:pt x="149" y="26"/>
                  </a:lnTo>
                  <a:lnTo>
                    <a:pt x="147" y="24"/>
                  </a:lnTo>
                  <a:lnTo>
                    <a:pt x="144" y="23"/>
                  </a:lnTo>
                  <a:lnTo>
                    <a:pt x="142" y="22"/>
                  </a:lnTo>
                  <a:lnTo>
                    <a:pt x="139" y="22"/>
                  </a:lnTo>
                  <a:lnTo>
                    <a:pt x="137" y="21"/>
                  </a:lnTo>
                  <a:lnTo>
                    <a:pt x="134" y="22"/>
                  </a:lnTo>
                  <a:lnTo>
                    <a:pt x="132" y="22"/>
                  </a:lnTo>
                  <a:lnTo>
                    <a:pt x="129" y="23"/>
                  </a:lnTo>
                  <a:lnTo>
                    <a:pt x="127" y="24"/>
                  </a:lnTo>
                  <a:lnTo>
                    <a:pt x="124" y="26"/>
                  </a:lnTo>
                  <a:lnTo>
                    <a:pt x="122" y="27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6" y="34"/>
                  </a:lnTo>
                  <a:lnTo>
                    <a:pt x="114" y="37"/>
                  </a:lnTo>
                  <a:lnTo>
                    <a:pt x="113" y="40"/>
                  </a:lnTo>
                  <a:lnTo>
                    <a:pt x="111" y="43"/>
                  </a:lnTo>
                  <a:lnTo>
                    <a:pt x="109" y="47"/>
                  </a:lnTo>
                  <a:lnTo>
                    <a:pt x="108" y="50"/>
                  </a:lnTo>
                  <a:lnTo>
                    <a:pt x="107" y="54"/>
                  </a:lnTo>
                  <a:lnTo>
                    <a:pt x="106" y="59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2" y="70"/>
                  </a:lnTo>
                  <a:lnTo>
                    <a:pt x="101" y="73"/>
                  </a:lnTo>
                  <a:lnTo>
                    <a:pt x="99" y="75"/>
                  </a:lnTo>
                  <a:lnTo>
                    <a:pt x="98" y="78"/>
                  </a:lnTo>
                  <a:lnTo>
                    <a:pt x="96" y="80"/>
                  </a:lnTo>
                  <a:lnTo>
                    <a:pt x="95" y="82"/>
                  </a:lnTo>
                  <a:lnTo>
                    <a:pt x="93" y="84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7"/>
                  </a:lnTo>
                  <a:lnTo>
                    <a:pt x="88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3" y="89"/>
                  </a:lnTo>
                  <a:lnTo>
                    <a:pt x="81" y="88"/>
                  </a:lnTo>
                  <a:lnTo>
                    <a:pt x="80" y="88"/>
                  </a:lnTo>
                  <a:lnTo>
                    <a:pt x="79" y="87"/>
                  </a:lnTo>
                  <a:lnTo>
                    <a:pt x="77" y="86"/>
                  </a:lnTo>
                  <a:lnTo>
                    <a:pt x="76" y="85"/>
                  </a:lnTo>
                  <a:lnTo>
                    <a:pt x="74" y="84"/>
                  </a:lnTo>
                  <a:lnTo>
                    <a:pt x="73" y="82"/>
                  </a:lnTo>
                  <a:lnTo>
                    <a:pt x="71" y="80"/>
                  </a:lnTo>
                  <a:lnTo>
                    <a:pt x="70" y="78"/>
                  </a:lnTo>
                  <a:lnTo>
                    <a:pt x="69" y="75"/>
                  </a:lnTo>
                  <a:lnTo>
                    <a:pt x="67" y="73"/>
                  </a:lnTo>
                  <a:lnTo>
                    <a:pt x="66" y="70"/>
                  </a:lnTo>
                  <a:lnTo>
                    <a:pt x="65" y="66"/>
                  </a:lnTo>
                  <a:lnTo>
                    <a:pt x="63" y="63"/>
                  </a:lnTo>
                  <a:lnTo>
                    <a:pt x="62" y="59"/>
                  </a:lnTo>
                  <a:moveTo>
                    <a:pt x="211" y="60"/>
                  </a:moveTo>
                  <a:lnTo>
                    <a:pt x="216" y="61"/>
                  </a:lnTo>
                  <a:moveTo>
                    <a:pt x="53" y="61"/>
                  </a:moveTo>
                  <a:lnTo>
                    <a:pt x="52" y="57"/>
                  </a:lnTo>
                  <a:lnTo>
                    <a:pt x="50" y="54"/>
                  </a:lnTo>
                  <a:lnTo>
                    <a:pt x="49" y="50"/>
                  </a:lnTo>
                  <a:lnTo>
                    <a:pt x="48" y="47"/>
                  </a:lnTo>
                  <a:lnTo>
                    <a:pt x="46" y="45"/>
                  </a:lnTo>
                  <a:lnTo>
                    <a:pt x="45" y="42"/>
                  </a:lnTo>
                  <a:lnTo>
                    <a:pt x="43" y="40"/>
                  </a:lnTo>
                  <a:lnTo>
                    <a:pt x="42" y="38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19" y="40"/>
                  </a:lnTo>
                  <a:lnTo>
                    <a:pt x="17" y="42"/>
                  </a:lnTo>
                  <a:lnTo>
                    <a:pt x="16" y="45"/>
                  </a:lnTo>
                  <a:lnTo>
                    <a:pt x="14" y="47"/>
                  </a:lnTo>
                  <a:lnTo>
                    <a:pt x="13" y="50"/>
                  </a:lnTo>
                  <a:lnTo>
                    <a:pt x="12" y="54"/>
                  </a:lnTo>
                  <a:lnTo>
                    <a:pt x="11" y="57"/>
                  </a:lnTo>
                  <a:lnTo>
                    <a:pt x="9" y="61"/>
                  </a:lnTo>
                  <a:lnTo>
                    <a:pt x="0" y="59"/>
                  </a:lnTo>
                  <a:lnTo>
                    <a:pt x="1" y="54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29"/>
                  </a:lnTo>
                  <a:lnTo>
                    <a:pt x="16" y="27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3"/>
                  </a:lnTo>
                  <a:lnTo>
                    <a:pt x="41" y="24"/>
                  </a:lnTo>
                  <a:lnTo>
                    <a:pt x="43" y="26"/>
                  </a:lnTo>
                  <a:lnTo>
                    <a:pt x="46" y="27"/>
                  </a:lnTo>
                  <a:lnTo>
                    <a:pt x="48" y="29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3" y="37"/>
                  </a:lnTo>
                  <a:lnTo>
                    <a:pt x="55" y="40"/>
                  </a:lnTo>
                  <a:lnTo>
                    <a:pt x="57" y="43"/>
                  </a:lnTo>
                  <a:lnTo>
                    <a:pt x="58" y="47"/>
                  </a:lnTo>
                  <a:lnTo>
                    <a:pt x="60" y="50"/>
                  </a:lnTo>
                  <a:lnTo>
                    <a:pt x="61" y="54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53" y="61"/>
                  </a:lnTo>
                  <a:close/>
                  <a:moveTo>
                    <a:pt x="461" y="0"/>
                  </a:moveTo>
                  <a:lnTo>
                    <a:pt x="572" y="61"/>
                  </a:lnTo>
                  <a:lnTo>
                    <a:pt x="461" y="122"/>
                  </a:lnTo>
                  <a:lnTo>
                    <a:pt x="461" y="66"/>
                  </a:lnTo>
                  <a:lnTo>
                    <a:pt x="431" y="66"/>
                  </a:lnTo>
                  <a:lnTo>
                    <a:pt x="431" y="67"/>
                  </a:lnTo>
                  <a:lnTo>
                    <a:pt x="430" y="71"/>
                  </a:lnTo>
                  <a:lnTo>
                    <a:pt x="428" y="75"/>
                  </a:lnTo>
                  <a:lnTo>
                    <a:pt x="427" y="78"/>
                  </a:lnTo>
                  <a:lnTo>
                    <a:pt x="425" y="81"/>
                  </a:lnTo>
                  <a:lnTo>
                    <a:pt x="423" y="84"/>
                  </a:lnTo>
                  <a:lnTo>
                    <a:pt x="422" y="87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6" y="94"/>
                  </a:lnTo>
                  <a:lnTo>
                    <a:pt x="413" y="96"/>
                  </a:lnTo>
                  <a:lnTo>
                    <a:pt x="411" y="97"/>
                  </a:lnTo>
                  <a:lnTo>
                    <a:pt x="409" y="98"/>
                  </a:lnTo>
                  <a:lnTo>
                    <a:pt x="406" y="99"/>
                  </a:lnTo>
                  <a:lnTo>
                    <a:pt x="404" y="100"/>
                  </a:lnTo>
                  <a:lnTo>
                    <a:pt x="401" y="100"/>
                  </a:lnTo>
                  <a:lnTo>
                    <a:pt x="398" y="100"/>
                  </a:lnTo>
                  <a:lnTo>
                    <a:pt x="396" y="99"/>
                  </a:lnTo>
                  <a:lnTo>
                    <a:pt x="393" y="98"/>
                  </a:lnTo>
                  <a:lnTo>
                    <a:pt x="391" y="97"/>
                  </a:lnTo>
                  <a:lnTo>
                    <a:pt x="389" y="96"/>
                  </a:lnTo>
                  <a:lnTo>
                    <a:pt x="386" y="94"/>
                  </a:lnTo>
                  <a:lnTo>
                    <a:pt x="384" y="92"/>
                  </a:lnTo>
                  <a:lnTo>
                    <a:pt x="382" y="90"/>
                  </a:lnTo>
                  <a:lnTo>
                    <a:pt x="380" y="87"/>
                  </a:lnTo>
                  <a:lnTo>
                    <a:pt x="379" y="84"/>
                  </a:lnTo>
                  <a:lnTo>
                    <a:pt x="377" y="81"/>
                  </a:lnTo>
                  <a:lnTo>
                    <a:pt x="375" y="78"/>
                  </a:lnTo>
                  <a:lnTo>
                    <a:pt x="374" y="75"/>
                  </a:lnTo>
                  <a:lnTo>
                    <a:pt x="372" y="71"/>
                  </a:lnTo>
                  <a:lnTo>
                    <a:pt x="371" y="67"/>
                  </a:lnTo>
                  <a:lnTo>
                    <a:pt x="370" y="63"/>
                  </a:lnTo>
                  <a:lnTo>
                    <a:pt x="370" y="63"/>
                  </a:lnTo>
                  <a:lnTo>
                    <a:pt x="369" y="59"/>
                  </a:lnTo>
                  <a:lnTo>
                    <a:pt x="367" y="55"/>
                  </a:lnTo>
                  <a:lnTo>
                    <a:pt x="366" y="52"/>
                  </a:lnTo>
                  <a:lnTo>
                    <a:pt x="365" y="49"/>
                  </a:lnTo>
                  <a:lnTo>
                    <a:pt x="363" y="46"/>
                  </a:lnTo>
                  <a:lnTo>
                    <a:pt x="362" y="43"/>
                  </a:lnTo>
                  <a:lnTo>
                    <a:pt x="361" y="41"/>
                  </a:lnTo>
                  <a:lnTo>
                    <a:pt x="359" y="39"/>
                  </a:lnTo>
                  <a:lnTo>
                    <a:pt x="358" y="37"/>
                  </a:lnTo>
                  <a:lnTo>
                    <a:pt x="356" y="36"/>
                  </a:lnTo>
                  <a:lnTo>
                    <a:pt x="355" y="35"/>
                  </a:lnTo>
                  <a:lnTo>
                    <a:pt x="353" y="34"/>
                  </a:lnTo>
                  <a:lnTo>
                    <a:pt x="352" y="33"/>
                  </a:lnTo>
                  <a:lnTo>
                    <a:pt x="351" y="33"/>
                  </a:lnTo>
                  <a:lnTo>
                    <a:pt x="349" y="33"/>
                  </a:lnTo>
                  <a:lnTo>
                    <a:pt x="348" y="33"/>
                  </a:lnTo>
                  <a:lnTo>
                    <a:pt x="347" y="33"/>
                  </a:lnTo>
                  <a:lnTo>
                    <a:pt x="346" y="33"/>
                  </a:lnTo>
                  <a:lnTo>
                    <a:pt x="344" y="33"/>
                  </a:lnTo>
                  <a:lnTo>
                    <a:pt x="343" y="34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39" y="37"/>
                  </a:lnTo>
                  <a:lnTo>
                    <a:pt x="337" y="39"/>
                  </a:lnTo>
                  <a:lnTo>
                    <a:pt x="336" y="41"/>
                  </a:lnTo>
                  <a:lnTo>
                    <a:pt x="334" y="43"/>
                  </a:lnTo>
                  <a:lnTo>
                    <a:pt x="333" y="46"/>
                  </a:lnTo>
                  <a:lnTo>
                    <a:pt x="331" y="49"/>
                  </a:lnTo>
                  <a:lnTo>
                    <a:pt x="330" y="52"/>
                  </a:lnTo>
                  <a:lnTo>
                    <a:pt x="329" y="55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5" y="67"/>
                  </a:lnTo>
                  <a:lnTo>
                    <a:pt x="324" y="71"/>
                  </a:lnTo>
                  <a:lnTo>
                    <a:pt x="322" y="75"/>
                  </a:lnTo>
                  <a:lnTo>
                    <a:pt x="321" y="78"/>
                  </a:lnTo>
                  <a:lnTo>
                    <a:pt x="319" y="81"/>
                  </a:lnTo>
                  <a:lnTo>
                    <a:pt x="318" y="84"/>
                  </a:lnTo>
                  <a:lnTo>
                    <a:pt x="316" y="87"/>
                  </a:lnTo>
                  <a:lnTo>
                    <a:pt x="314" y="90"/>
                  </a:lnTo>
                  <a:lnTo>
                    <a:pt x="312" y="92"/>
                  </a:lnTo>
                  <a:lnTo>
                    <a:pt x="310" y="94"/>
                  </a:lnTo>
                  <a:lnTo>
                    <a:pt x="308" y="96"/>
                  </a:lnTo>
                  <a:lnTo>
                    <a:pt x="305" y="97"/>
                  </a:lnTo>
                  <a:lnTo>
                    <a:pt x="303" y="98"/>
                  </a:lnTo>
                  <a:lnTo>
                    <a:pt x="300" y="99"/>
                  </a:lnTo>
                  <a:lnTo>
                    <a:pt x="298" y="100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0" y="99"/>
                  </a:lnTo>
                  <a:lnTo>
                    <a:pt x="288" y="98"/>
                  </a:lnTo>
                  <a:lnTo>
                    <a:pt x="285" y="97"/>
                  </a:lnTo>
                  <a:lnTo>
                    <a:pt x="283" y="96"/>
                  </a:lnTo>
                  <a:lnTo>
                    <a:pt x="281" y="94"/>
                  </a:lnTo>
                  <a:lnTo>
                    <a:pt x="278" y="92"/>
                  </a:lnTo>
                  <a:lnTo>
                    <a:pt x="276" y="90"/>
                  </a:lnTo>
                  <a:lnTo>
                    <a:pt x="275" y="87"/>
                  </a:lnTo>
                  <a:lnTo>
                    <a:pt x="273" y="84"/>
                  </a:lnTo>
                  <a:lnTo>
                    <a:pt x="271" y="81"/>
                  </a:lnTo>
                  <a:lnTo>
                    <a:pt x="269" y="78"/>
                  </a:lnTo>
                  <a:lnTo>
                    <a:pt x="268" y="75"/>
                  </a:lnTo>
                  <a:lnTo>
                    <a:pt x="266" y="71"/>
                  </a:lnTo>
                  <a:lnTo>
                    <a:pt x="265" y="67"/>
                  </a:lnTo>
                  <a:lnTo>
                    <a:pt x="264" y="63"/>
                  </a:lnTo>
                  <a:lnTo>
                    <a:pt x="274" y="60"/>
                  </a:lnTo>
                  <a:lnTo>
                    <a:pt x="275" y="64"/>
                  </a:lnTo>
                  <a:lnTo>
                    <a:pt x="276" y="67"/>
                  </a:lnTo>
                  <a:lnTo>
                    <a:pt x="277" y="71"/>
                  </a:lnTo>
                  <a:lnTo>
                    <a:pt x="278" y="74"/>
                  </a:lnTo>
                  <a:lnTo>
                    <a:pt x="280" y="77"/>
                  </a:lnTo>
                  <a:lnTo>
                    <a:pt x="281" y="79"/>
                  </a:lnTo>
                  <a:lnTo>
                    <a:pt x="283" y="81"/>
                  </a:lnTo>
                  <a:lnTo>
                    <a:pt x="284" y="83"/>
                  </a:lnTo>
                  <a:lnTo>
                    <a:pt x="286" y="85"/>
                  </a:lnTo>
                  <a:lnTo>
                    <a:pt x="287" y="86"/>
                  </a:lnTo>
                  <a:lnTo>
                    <a:pt x="289" y="88"/>
                  </a:lnTo>
                  <a:lnTo>
                    <a:pt x="290" y="88"/>
                  </a:lnTo>
                  <a:lnTo>
                    <a:pt x="291" y="89"/>
                  </a:lnTo>
                  <a:lnTo>
                    <a:pt x="293" y="90"/>
                  </a:lnTo>
                  <a:lnTo>
                    <a:pt x="294" y="90"/>
                  </a:lnTo>
                  <a:lnTo>
                    <a:pt x="295" y="90"/>
                  </a:lnTo>
                  <a:lnTo>
                    <a:pt x="296" y="90"/>
                  </a:lnTo>
                  <a:lnTo>
                    <a:pt x="298" y="90"/>
                  </a:lnTo>
                  <a:lnTo>
                    <a:pt x="299" y="89"/>
                  </a:lnTo>
                  <a:lnTo>
                    <a:pt x="300" y="88"/>
                  </a:lnTo>
                  <a:lnTo>
                    <a:pt x="302" y="88"/>
                  </a:lnTo>
                  <a:lnTo>
                    <a:pt x="303" y="86"/>
                  </a:lnTo>
                  <a:lnTo>
                    <a:pt x="305" y="85"/>
                  </a:lnTo>
                  <a:lnTo>
                    <a:pt x="306" y="83"/>
                  </a:lnTo>
                  <a:lnTo>
                    <a:pt x="308" y="81"/>
                  </a:lnTo>
                  <a:lnTo>
                    <a:pt x="309" y="79"/>
                  </a:lnTo>
                  <a:lnTo>
                    <a:pt x="311" y="77"/>
                  </a:lnTo>
                  <a:lnTo>
                    <a:pt x="312" y="74"/>
                  </a:lnTo>
                  <a:lnTo>
                    <a:pt x="313" y="71"/>
                  </a:lnTo>
                  <a:lnTo>
                    <a:pt x="314" y="67"/>
                  </a:lnTo>
                  <a:lnTo>
                    <a:pt x="316" y="64"/>
                  </a:lnTo>
                  <a:lnTo>
                    <a:pt x="317" y="60"/>
                  </a:lnTo>
                  <a:lnTo>
                    <a:pt x="318" y="56"/>
                  </a:lnTo>
                  <a:lnTo>
                    <a:pt x="319" y="52"/>
                  </a:lnTo>
                  <a:lnTo>
                    <a:pt x="321" y="48"/>
                  </a:lnTo>
                  <a:lnTo>
                    <a:pt x="322" y="44"/>
                  </a:lnTo>
                  <a:lnTo>
                    <a:pt x="324" y="41"/>
                  </a:lnTo>
                  <a:lnTo>
                    <a:pt x="326" y="38"/>
                  </a:lnTo>
                  <a:lnTo>
                    <a:pt x="327" y="35"/>
                  </a:lnTo>
                  <a:lnTo>
                    <a:pt x="329" y="33"/>
                  </a:lnTo>
                  <a:lnTo>
                    <a:pt x="331" y="31"/>
                  </a:lnTo>
                  <a:lnTo>
                    <a:pt x="333" y="29"/>
                  </a:lnTo>
                  <a:lnTo>
                    <a:pt x="336" y="27"/>
                  </a:lnTo>
                  <a:lnTo>
                    <a:pt x="338" y="25"/>
                  </a:lnTo>
                  <a:lnTo>
                    <a:pt x="340" y="24"/>
                  </a:lnTo>
                  <a:lnTo>
                    <a:pt x="343" y="23"/>
                  </a:lnTo>
                  <a:lnTo>
                    <a:pt x="345" y="23"/>
                  </a:lnTo>
                  <a:lnTo>
                    <a:pt x="348" y="23"/>
                  </a:lnTo>
                  <a:lnTo>
                    <a:pt x="351" y="23"/>
                  </a:lnTo>
                  <a:lnTo>
                    <a:pt x="353" y="23"/>
                  </a:lnTo>
                  <a:lnTo>
                    <a:pt x="356" y="24"/>
                  </a:lnTo>
                  <a:lnTo>
                    <a:pt x="358" y="25"/>
                  </a:lnTo>
                  <a:lnTo>
                    <a:pt x="360" y="27"/>
                  </a:lnTo>
                  <a:lnTo>
                    <a:pt x="363" y="29"/>
                  </a:lnTo>
                  <a:lnTo>
                    <a:pt x="365" y="31"/>
                  </a:lnTo>
                  <a:lnTo>
                    <a:pt x="367" y="33"/>
                  </a:lnTo>
                  <a:lnTo>
                    <a:pt x="369" y="35"/>
                  </a:lnTo>
                  <a:lnTo>
                    <a:pt x="371" y="38"/>
                  </a:lnTo>
                  <a:lnTo>
                    <a:pt x="372" y="41"/>
                  </a:lnTo>
                  <a:lnTo>
                    <a:pt x="374" y="44"/>
                  </a:lnTo>
                  <a:lnTo>
                    <a:pt x="375" y="48"/>
                  </a:lnTo>
                  <a:lnTo>
                    <a:pt x="377" y="52"/>
                  </a:lnTo>
                  <a:lnTo>
                    <a:pt x="378" y="56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4"/>
                  </a:lnTo>
                  <a:lnTo>
                    <a:pt x="382" y="67"/>
                  </a:lnTo>
                  <a:lnTo>
                    <a:pt x="383" y="71"/>
                  </a:lnTo>
                  <a:lnTo>
                    <a:pt x="384" y="74"/>
                  </a:lnTo>
                  <a:lnTo>
                    <a:pt x="386" y="77"/>
                  </a:lnTo>
                  <a:lnTo>
                    <a:pt x="387" y="79"/>
                  </a:lnTo>
                  <a:lnTo>
                    <a:pt x="388" y="81"/>
                  </a:lnTo>
                  <a:lnTo>
                    <a:pt x="390" y="83"/>
                  </a:lnTo>
                  <a:lnTo>
                    <a:pt x="391" y="85"/>
                  </a:lnTo>
                  <a:lnTo>
                    <a:pt x="393" y="86"/>
                  </a:lnTo>
                  <a:lnTo>
                    <a:pt x="394" y="88"/>
                  </a:lnTo>
                  <a:lnTo>
                    <a:pt x="396" y="88"/>
                  </a:lnTo>
                  <a:lnTo>
                    <a:pt x="397" y="89"/>
                  </a:lnTo>
                  <a:lnTo>
                    <a:pt x="398" y="90"/>
                  </a:lnTo>
                  <a:lnTo>
                    <a:pt x="400" y="90"/>
                  </a:lnTo>
                  <a:lnTo>
                    <a:pt x="401" y="90"/>
                  </a:lnTo>
                  <a:lnTo>
                    <a:pt x="402" y="90"/>
                  </a:lnTo>
                  <a:lnTo>
                    <a:pt x="403" y="90"/>
                  </a:lnTo>
                  <a:lnTo>
                    <a:pt x="405" y="89"/>
                  </a:lnTo>
                  <a:lnTo>
                    <a:pt x="406" y="88"/>
                  </a:lnTo>
                  <a:lnTo>
                    <a:pt x="408" y="88"/>
                  </a:lnTo>
                  <a:lnTo>
                    <a:pt x="409" y="86"/>
                  </a:lnTo>
                  <a:lnTo>
                    <a:pt x="410" y="85"/>
                  </a:lnTo>
                  <a:lnTo>
                    <a:pt x="412" y="83"/>
                  </a:lnTo>
                  <a:lnTo>
                    <a:pt x="413" y="81"/>
                  </a:lnTo>
                  <a:lnTo>
                    <a:pt x="415" y="79"/>
                  </a:lnTo>
                  <a:lnTo>
                    <a:pt x="416" y="77"/>
                  </a:lnTo>
                  <a:lnTo>
                    <a:pt x="418" y="74"/>
                  </a:lnTo>
                  <a:lnTo>
                    <a:pt x="419" y="71"/>
                  </a:lnTo>
                  <a:lnTo>
                    <a:pt x="420" y="67"/>
                  </a:lnTo>
                  <a:lnTo>
                    <a:pt x="421" y="64"/>
                  </a:lnTo>
                  <a:lnTo>
                    <a:pt x="423" y="60"/>
                  </a:lnTo>
                  <a:lnTo>
                    <a:pt x="424" y="56"/>
                  </a:lnTo>
                  <a:lnTo>
                    <a:pt x="427" y="56"/>
                  </a:lnTo>
                  <a:lnTo>
                    <a:pt x="461" y="56"/>
                  </a:lnTo>
                  <a:lnTo>
                    <a:pt x="461" y="0"/>
                  </a:lnTo>
                  <a:close/>
                  <a:moveTo>
                    <a:pt x="264" y="63"/>
                  </a:moveTo>
                  <a:lnTo>
                    <a:pt x="274" y="60"/>
                  </a:lnTo>
                  <a:lnTo>
                    <a:pt x="274" y="60"/>
                  </a:lnTo>
                  <a:lnTo>
                    <a:pt x="272" y="56"/>
                  </a:lnTo>
                  <a:lnTo>
                    <a:pt x="271" y="52"/>
                  </a:lnTo>
                  <a:lnTo>
                    <a:pt x="270" y="48"/>
                  </a:lnTo>
                  <a:lnTo>
                    <a:pt x="268" y="44"/>
                  </a:lnTo>
                  <a:lnTo>
                    <a:pt x="266" y="41"/>
                  </a:lnTo>
                  <a:lnTo>
                    <a:pt x="265" y="38"/>
                  </a:lnTo>
                  <a:lnTo>
                    <a:pt x="263" y="35"/>
                  </a:lnTo>
                  <a:lnTo>
                    <a:pt x="261" y="33"/>
                  </a:lnTo>
                  <a:lnTo>
                    <a:pt x="259" y="31"/>
                  </a:lnTo>
                  <a:lnTo>
                    <a:pt x="257" y="29"/>
                  </a:lnTo>
                  <a:lnTo>
                    <a:pt x="255" y="27"/>
                  </a:lnTo>
                  <a:lnTo>
                    <a:pt x="252" y="25"/>
                  </a:lnTo>
                  <a:lnTo>
                    <a:pt x="250" y="24"/>
                  </a:lnTo>
                  <a:lnTo>
                    <a:pt x="247" y="23"/>
                  </a:lnTo>
                  <a:lnTo>
                    <a:pt x="245" y="23"/>
                  </a:lnTo>
                  <a:lnTo>
                    <a:pt x="242" y="23"/>
                  </a:lnTo>
                  <a:lnTo>
                    <a:pt x="240" y="23"/>
                  </a:lnTo>
                  <a:lnTo>
                    <a:pt x="237" y="23"/>
                  </a:lnTo>
                  <a:lnTo>
                    <a:pt x="235" y="24"/>
                  </a:lnTo>
                  <a:lnTo>
                    <a:pt x="232" y="25"/>
                  </a:lnTo>
                  <a:lnTo>
                    <a:pt x="230" y="27"/>
                  </a:lnTo>
                  <a:lnTo>
                    <a:pt x="228" y="29"/>
                  </a:lnTo>
                  <a:lnTo>
                    <a:pt x="226" y="31"/>
                  </a:lnTo>
                  <a:lnTo>
                    <a:pt x="224" y="33"/>
                  </a:lnTo>
                  <a:lnTo>
                    <a:pt x="222" y="35"/>
                  </a:lnTo>
                  <a:lnTo>
                    <a:pt x="220" y="38"/>
                  </a:lnTo>
                  <a:lnTo>
                    <a:pt x="218" y="41"/>
                  </a:lnTo>
                  <a:lnTo>
                    <a:pt x="216" y="44"/>
                  </a:lnTo>
                  <a:lnTo>
                    <a:pt x="215" y="48"/>
                  </a:lnTo>
                  <a:lnTo>
                    <a:pt x="214" y="52"/>
                  </a:lnTo>
                  <a:lnTo>
                    <a:pt x="212" y="56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6" y="61"/>
                  </a:lnTo>
                  <a:lnTo>
                    <a:pt x="221" y="63"/>
                  </a:lnTo>
                  <a:lnTo>
                    <a:pt x="221" y="62"/>
                  </a:lnTo>
                  <a:lnTo>
                    <a:pt x="222" y="59"/>
                  </a:lnTo>
                  <a:lnTo>
                    <a:pt x="223" y="55"/>
                  </a:lnTo>
                  <a:lnTo>
                    <a:pt x="224" y="52"/>
                  </a:lnTo>
                  <a:lnTo>
                    <a:pt x="226" y="49"/>
                  </a:lnTo>
                  <a:lnTo>
                    <a:pt x="227" y="46"/>
                  </a:lnTo>
                  <a:lnTo>
                    <a:pt x="228" y="43"/>
                  </a:lnTo>
                  <a:lnTo>
                    <a:pt x="230" y="41"/>
                  </a:lnTo>
                  <a:lnTo>
                    <a:pt x="231" y="39"/>
                  </a:lnTo>
                  <a:lnTo>
                    <a:pt x="233" y="38"/>
                  </a:lnTo>
                  <a:lnTo>
                    <a:pt x="234" y="36"/>
                  </a:lnTo>
                  <a:lnTo>
                    <a:pt x="236" y="35"/>
                  </a:lnTo>
                  <a:lnTo>
                    <a:pt x="237" y="34"/>
                  </a:lnTo>
                  <a:lnTo>
                    <a:pt x="238" y="33"/>
                  </a:lnTo>
                  <a:lnTo>
                    <a:pt x="240" y="33"/>
                  </a:lnTo>
                  <a:lnTo>
                    <a:pt x="241" y="33"/>
                  </a:lnTo>
                  <a:lnTo>
                    <a:pt x="242" y="33"/>
                  </a:lnTo>
                  <a:lnTo>
                    <a:pt x="244" y="33"/>
                  </a:lnTo>
                  <a:lnTo>
                    <a:pt x="245" y="33"/>
                  </a:lnTo>
                  <a:lnTo>
                    <a:pt x="246" y="33"/>
                  </a:lnTo>
                  <a:lnTo>
                    <a:pt x="247" y="34"/>
                  </a:lnTo>
                  <a:lnTo>
                    <a:pt x="249" y="35"/>
                  </a:lnTo>
                  <a:lnTo>
                    <a:pt x="250" y="36"/>
                  </a:lnTo>
                  <a:lnTo>
                    <a:pt x="252" y="38"/>
                  </a:lnTo>
                  <a:lnTo>
                    <a:pt x="253" y="39"/>
                  </a:lnTo>
                  <a:lnTo>
                    <a:pt x="255" y="41"/>
                  </a:lnTo>
                  <a:lnTo>
                    <a:pt x="256" y="43"/>
                  </a:lnTo>
                  <a:lnTo>
                    <a:pt x="258" y="46"/>
                  </a:lnTo>
                  <a:lnTo>
                    <a:pt x="259" y="49"/>
                  </a:lnTo>
                  <a:lnTo>
                    <a:pt x="260" y="52"/>
                  </a:lnTo>
                  <a:lnTo>
                    <a:pt x="262" y="55"/>
                  </a:lnTo>
                  <a:lnTo>
                    <a:pt x="263" y="59"/>
                  </a:lnTo>
                  <a:lnTo>
                    <a:pt x="264" y="63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1" name="Freeform 922"/>
            <p:cNvSpPr>
              <a:spLocks noEditPoints="1"/>
            </p:cNvSpPr>
            <p:nvPr/>
          </p:nvSpPr>
          <p:spPr bwMode="auto">
            <a:xfrm>
              <a:off x="4910138" y="2379663"/>
              <a:ext cx="225425" cy="50800"/>
            </a:xfrm>
            <a:custGeom>
              <a:avLst/>
              <a:gdLst>
                <a:gd name="T0" fmla="*/ 40 w 570"/>
                <a:gd name="T1" fmla="*/ 74 h 131"/>
                <a:gd name="T2" fmla="*/ 28 w 570"/>
                <a:gd name="T3" fmla="*/ 69 h 131"/>
                <a:gd name="T4" fmla="*/ 16 w 570"/>
                <a:gd name="T5" fmla="*/ 81 h 131"/>
                <a:gd name="T6" fmla="*/ 2 w 570"/>
                <a:gd name="T7" fmla="*/ 90 h 131"/>
                <a:gd name="T8" fmla="*/ 16 w 570"/>
                <a:gd name="T9" fmla="*/ 64 h 131"/>
                <a:gd name="T10" fmla="*/ 38 w 570"/>
                <a:gd name="T11" fmla="*/ 61 h 131"/>
                <a:gd name="T12" fmla="*/ 57 w 570"/>
                <a:gd name="T13" fmla="*/ 82 h 131"/>
                <a:gd name="T14" fmla="*/ 72 w 570"/>
                <a:gd name="T15" fmla="*/ 112 h 131"/>
                <a:gd name="T16" fmla="*/ 85 w 570"/>
                <a:gd name="T17" fmla="*/ 121 h 131"/>
                <a:gd name="T18" fmla="*/ 97 w 570"/>
                <a:gd name="T19" fmla="*/ 114 h 131"/>
                <a:gd name="T20" fmla="*/ 106 w 570"/>
                <a:gd name="T21" fmla="*/ 85 h 131"/>
                <a:gd name="T22" fmla="*/ 119 w 570"/>
                <a:gd name="T23" fmla="*/ 57 h 131"/>
                <a:gd name="T24" fmla="*/ 141 w 570"/>
                <a:gd name="T25" fmla="*/ 50 h 131"/>
                <a:gd name="T26" fmla="*/ 161 w 570"/>
                <a:gd name="T27" fmla="*/ 69 h 131"/>
                <a:gd name="T28" fmla="*/ 175 w 570"/>
                <a:gd name="T29" fmla="*/ 100 h 131"/>
                <a:gd name="T30" fmla="*/ 189 w 570"/>
                <a:gd name="T31" fmla="*/ 112 h 131"/>
                <a:gd name="T32" fmla="*/ 201 w 570"/>
                <a:gd name="T33" fmla="*/ 106 h 131"/>
                <a:gd name="T34" fmla="*/ 211 w 570"/>
                <a:gd name="T35" fmla="*/ 81 h 131"/>
                <a:gd name="T36" fmla="*/ 222 w 570"/>
                <a:gd name="T37" fmla="*/ 51 h 131"/>
                <a:gd name="T38" fmla="*/ 244 w 570"/>
                <a:gd name="T39" fmla="*/ 42 h 131"/>
                <a:gd name="T40" fmla="*/ 264 w 570"/>
                <a:gd name="T41" fmla="*/ 58 h 131"/>
                <a:gd name="T42" fmla="*/ 279 w 570"/>
                <a:gd name="T43" fmla="*/ 89 h 131"/>
                <a:gd name="T44" fmla="*/ 293 w 570"/>
                <a:gd name="T45" fmla="*/ 103 h 131"/>
                <a:gd name="T46" fmla="*/ 305 w 570"/>
                <a:gd name="T47" fmla="*/ 100 h 131"/>
                <a:gd name="T48" fmla="*/ 315 w 570"/>
                <a:gd name="T49" fmla="*/ 76 h 131"/>
                <a:gd name="T50" fmla="*/ 326 w 570"/>
                <a:gd name="T51" fmla="*/ 44 h 131"/>
                <a:gd name="T52" fmla="*/ 346 w 570"/>
                <a:gd name="T53" fmla="*/ 32 h 131"/>
                <a:gd name="T54" fmla="*/ 368 w 570"/>
                <a:gd name="T55" fmla="*/ 46 h 131"/>
                <a:gd name="T56" fmla="*/ 383 w 570"/>
                <a:gd name="T57" fmla="*/ 77 h 131"/>
                <a:gd name="T58" fmla="*/ 397 w 570"/>
                <a:gd name="T59" fmla="*/ 94 h 131"/>
                <a:gd name="T60" fmla="*/ 409 w 570"/>
                <a:gd name="T61" fmla="*/ 92 h 131"/>
                <a:gd name="T62" fmla="*/ 420 w 570"/>
                <a:gd name="T63" fmla="*/ 71 h 131"/>
                <a:gd name="T64" fmla="*/ 460 w 570"/>
                <a:gd name="T65" fmla="*/ 66 h 131"/>
                <a:gd name="T66" fmla="*/ 421 w 570"/>
                <a:gd name="T67" fmla="*/ 93 h 131"/>
                <a:gd name="T68" fmla="*/ 401 w 570"/>
                <a:gd name="T69" fmla="*/ 105 h 131"/>
                <a:gd name="T70" fmla="*/ 380 w 570"/>
                <a:gd name="T71" fmla="*/ 91 h 131"/>
                <a:gd name="T72" fmla="*/ 364 w 570"/>
                <a:gd name="T73" fmla="*/ 60 h 131"/>
                <a:gd name="T74" fmla="*/ 350 w 570"/>
                <a:gd name="T75" fmla="*/ 43 h 131"/>
                <a:gd name="T76" fmla="*/ 338 w 570"/>
                <a:gd name="T77" fmla="*/ 45 h 131"/>
                <a:gd name="T78" fmla="*/ 327 w 570"/>
                <a:gd name="T79" fmla="*/ 66 h 131"/>
                <a:gd name="T80" fmla="*/ 317 w 570"/>
                <a:gd name="T81" fmla="*/ 99 h 131"/>
                <a:gd name="T82" fmla="*/ 298 w 570"/>
                <a:gd name="T83" fmla="*/ 114 h 131"/>
                <a:gd name="T84" fmla="*/ 276 w 570"/>
                <a:gd name="T85" fmla="*/ 103 h 131"/>
                <a:gd name="T86" fmla="*/ 261 w 570"/>
                <a:gd name="T87" fmla="*/ 72 h 131"/>
                <a:gd name="T88" fmla="*/ 246 w 570"/>
                <a:gd name="T89" fmla="*/ 53 h 131"/>
                <a:gd name="T90" fmla="*/ 234 w 570"/>
                <a:gd name="T91" fmla="*/ 53 h 131"/>
                <a:gd name="T92" fmla="*/ 223 w 570"/>
                <a:gd name="T93" fmla="*/ 72 h 131"/>
                <a:gd name="T94" fmla="*/ 215 w 570"/>
                <a:gd name="T95" fmla="*/ 102 h 131"/>
                <a:gd name="T96" fmla="*/ 197 w 570"/>
                <a:gd name="T97" fmla="*/ 121 h 131"/>
                <a:gd name="T98" fmla="*/ 175 w 570"/>
                <a:gd name="T99" fmla="*/ 115 h 131"/>
                <a:gd name="T100" fmla="*/ 158 w 570"/>
                <a:gd name="T101" fmla="*/ 87 h 131"/>
                <a:gd name="T102" fmla="*/ 144 w 570"/>
                <a:gd name="T103" fmla="*/ 63 h 131"/>
                <a:gd name="T104" fmla="*/ 132 w 570"/>
                <a:gd name="T105" fmla="*/ 60 h 131"/>
                <a:gd name="T106" fmla="*/ 120 w 570"/>
                <a:gd name="T107" fmla="*/ 74 h 131"/>
                <a:gd name="T108" fmla="*/ 111 w 570"/>
                <a:gd name="T109" fmla="*/ 107 h 131"/>
                <a:gd name="T110" fmla="*/ 95 w 570"/>
                <a:gd name="T111" fmla="*/ 129 h 131"/>
                <a:gd name="T112" fmla="*/ 72 w 570"/>
                <a:gd name="T113" fmla="*/ 126 h 131"/>
                <a:gd name="T114" fmla="*/ 54 w 570"/>
                <a:gd name="T115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0" h="131">
                  <a:moveTo>
                    <a:pt x="53" y="97"/>
                  </a:moveTo>
                  <a:lnTo>
                    <a:pt x="51" y="93"/>
                  </a:lnTo>
                  <a:lnTo>
                    <a:pt x="50" y="89"/>
                  </a:lnTo>
                  <a:lnTo>
                    <a:pt x="48" y="86"/>
                  </a:lnTo>
                  <a:lnTo>
                    <a:pt x="47" y="83"/>
                  </a:lnTo>
                  <a:lnTo>
                    <a:pt x="45" y="80"/>
                  </a:lnTo>
                  <a:lnTo>
                    <a:pt x="44" y="78"/>
                  </a:lnTo>
                  <a:lnTo>
                    <a:pt x="42" y="76"/>
                  </a:lnTo>
                  <a:lnTo>
                    <a:pt x="40" y="74"/>
                  </a:lnTo>
                  <a:lnTo>
                    <a:pt x="39" y="73"/>
                  </a:lnTo>
                  <a:lnTo>
                    <a:pt x="37" y="71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4" y="71"/>
                  </a:lnTo>
                  <a:lnTo>
                    <a:pt x="22" y="72"/>
                  </a:lnTo>
                  <a:lnTo>
                    <a:pt x="21" y="73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7" y="78"/>
                  </a:lnTo>
                  <a:lnTo>
                    <a:pt x="16" y="81"/>
                  </a:lnTo>
                  <a:lnTo>
                    <a:pt x="15" y="83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11" y="93"/>
                  </a:lnTo>
                  <a:lnTo>
                    <a:pt x="11" y="96"/>
                  </a:lnTo>
                  <a:lnTo>
                    <a:pt x="10" y="100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2" y="90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5" y="79"/>
                  </a:lnTo>
                  <a:lnTo>
                    <a:pt x="7" y="76"/>
                  </a:lnTo>
                  <a:lnTo>
                    <a:pt x="8" y="73"/>
                  </a:lnTo>
                  <a:lnTo>
                    <a:pt x="10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1"/>
                  </a:lnTo>
                  <a:lnTo>
                    <a:pt x="23" y="60"/>
                  </a:lnTo>
                  <a:lnTo>
                    <a:pt x="25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60"/>
                  </a:lnTo>
                  <a:lnTo>
                    <a:pt x="38" y="61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5"/>
                  </a:lnTo>
                  <a:lnTo>
                    <a:pt x="47" y="67"/>
                  </a:lnTo>
                  <a:lnTo>
                    <a:pt x="50" y="70"/>
                  </a:lnTo>
                  <a:lnTo>
                    <a:pt x="52" y="72"/>
                  </a:lnTo>
                  <a:lnTo>
                    <a:pt x="54" y="75"/>
                  </a:lnTo>
                  <a:lnTo>
                    <a:pt x="55" y="78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1" y="89"/>
                  </a:lnTo>
                  <a:lnTo>
                    <a:pt x="62" y="93"/>
                  </a:lnTo>
                  <a:lnTo>
                    <a:pt x="64" y="97"/>
                  </a:lnTo>
                  <a:lnTo>
                    <a:pt x="65" y="100"/>
                  </a:lnTo>
                  <a:lnTo>
                    <a:pt x="67" y="104"/>
                  </a:lnTo>
                  <a:lnTo>
                    <a:pt x="68" y="107"/>
                  </a:lnTo>
                  <a:lnTo>
                    <a:pt x="70" y="109"/>
                  </a:lnTo>
                  <a:lnTo>
                    <a:pt x="72" y="112"/>
                  </a:lnTo>
                  <a:lnTo>
                    <a:pt x="73" y="114"/>
                  </a:lnTo>
                  <a:lnTo>
                    <a:pt x="75" y="115"/>
                  </a:lnTo>
                  <a:lnTo>
                    <a:pt x="77" y="117"/>
                  </a:lnTo>
                  <a:lnTo>
                    <a:pt x="78" y="118"/>
                  </a:lnTo>
                  <a:lnTo>
                    <a:pt x="80" y="119"/>
                  </a:lnTo>
                  <a:lnTo>
                    <a:pt x="81" y="120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5" y="121"/>
                  </a:lnTo>
                  <a:lnTo>
                    <a:pt x="86" y="121"/>
                  </a:lnTo>
                  <a:lnTo>
                    <a:pt x="88" y="121"/>
                  </a:lnTo>
                  <a:lnTo>
                    <a:pt x="89" y="121"/>
                  </a:lnTo>
                  <a:lnTo>
                    <a:pt x="90" y="120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4" y="117"/>
                  </a:lnTo>
                  <a:lnTo>
                    <a:pt x="96" y="115"/>
                  </a:lnTo>
                  <a:lnTo>
                    <a:pt x="97" y="114"/>
                  </a:lnTo>
                  <a:lnTo>
                    <a:pt x="98" y="111"/>
                  </a:lnTo>
                  <a:lnTo>
                    <a:pt x="99" y="109"/>
                  </a:lnTo>
                  <a:lnTo>
                    <a:pt x="101" y="107"/>
                  </a:lnTo>
                  <a:lnTo>
                    <a:pt x="102" y="104"/>
                  </a:lnTo>
                  <a:lnTo>
                    <a:pt x="103" y="100"/>
                  </a:lnTo>
                  <a:lnTo>
                    <a:pt x="104" y="97"/>
                  </a:lnTo>
                  <a:lnTo>
                    <a:pt x="105" y="93"/>
                  </a:lnTo>
                  <a:lnTo>
                    <a:pt x="105" y="89"/>
                  </a:lnTo>
                  <a:lnTo>
                    <a:pt x="106" y="85"/>
                  </a:lnTo>
                  <a:lnTo>
                    <a:pt x="107" y="81"/>
                  </a:lnTo>
                  <a:lnTo>
                    <a:pt x="108" y="77"/>
                  </a:lnTo>
                  <a:lnTo>
                    <a:pt x="109" y="73"/>
                  </a:lnTo>
                  <a:lnTo>
                    <a:pt x="111" y="70"/>
                  </a:lnTo>
                  <a:lnTo>
                    <a:pt x="112" y="67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17" y="59"/>
                  </a:lnTo>
                  <a:lnTo>
                    <a:pt x="119" y="57"/>
                  </a:lnTo>
                  <a:lnTo>
                    <a:pt x="121" y="55"/>
                  </a:lnTo>
                  <a:lnTo>
                    <a:pt x="123" y="53"/>
                  </a:lnTo>
                  <a:lnTo>
                    <a:pt x="126" y="52"/>
                  </a:lnTo>
                  <a:lnTo>
                    <a:pt x="128" y="51"/>
                  </a:lnTo>
                  <a:lnTo>
                    <a:pt x="131" y="50"/>
                  </a:lnTo>
                  <a:lnTo>
                    <a:pt x="133" y="49"/>
                  </a:lnTo>
                  <a:lnTo>
                    <a:pt x="136" y="49"/>
                  </a:lnTo>
                  <a:lnTo>
                    <a:pt x="138" y="50"/>
                  </a:lnTo>
                  <a:lnTo>
                    <a:pt x="141" y="50"/>
                  </a:lnTo>
                  <a:lnTo>
                    <a:pt x="144" y="51"/>
                  </a:lnTo>
                  <a:lnTo>
                    <a:pt x="146" y="53"/>
                  </a:lnTo>
                  <a:lnTo>
                    <a:pt x="148" y="54"/>
                  </a:lnTo>
                  <a:lnTo>
                    <a:pt x="151" y="56"/>
                  </a:lnTo>
                  <a:lnTo>
                    <a:pt x="153" y="58"/>
                  </a:lnTo>
                  <a:lnTo>
                    <a:pt x="155" y="60"/>
                  </a:lnTo>
                  <a:lnTo>
                    <a:pt x="157" y="63"/>
                  </a:lnTo>
                  <a:lnTo>
                    <a:pt x="159" y="66"/>
                  </a:lnTo>
                  <a:lnTo>
                    <a:pt x="161" y="69"/>
                  </a:lnTo>
                  <a:lnTo>
                    <a:pt x="163" y="72"/>
                  </a:lnTo>
                  <a:lnTo>
                    <a:pt x="164" y="76"/>
                  </a:lnTo>
                  <a:lnTo>
                    <a:pt x="166" y="80"/>
                  </a:lnTo>
                  <a:lnTo>
                    <a:pt x="168" y="84"/>
                  </a:lnTo>
                  <a:lnTo>
                    <a:pt x="169" y="88"/>
                  </a:lnTo>
                  <a:lnTo>
                    <a:pt x="171" y="91"/>
                  </a:lnTo>
                  <a:lnTo>
                    <a:pt x="172" y="94"/>
                  </a:lnTo>
                  <a:lnTo>
                    <a:pt x="174" y="97"/>
                  </a:lnTo>
                  <a:lnTo>
                    <a:pt x="175" y="100"/>
                  </a:lnTo>
                  <a:lnTo>
                    <a:pt x="177" y="102"/>
                  </a:lnTo>
                  <a:lnTo>
                    <a:pt x="179" y="104"/>
                  </a:lnTo>
                  <a:lnTo>
                    <a:pt x="180" y="106"/>
                  </a:lnTo>
                  <a:lnTo>
                    <a:pt x="182" y="108"/>
                  </a:lnTo>
                  <a:lnTo>
                    <a:pt x="183" y="109"/>
                  </a:lnTo>
                  <a:lnTo>
                    <a:pt x="185" y="110"/>
                  </a:lnTo>
                  <a:lnTo>
                    <a:pt x="186" y="111"/>
                  </a:lnTo>
                  <a:lnTo>
                    <a:pt x="188" y="111"/>
                  </a:lnTo>
                  <a:lnTo>
                    <a:pt x="189" y="112"/>
                  </a:lnTo>
                  <a:lnTo>
                    <a:pt x="190" y="112"/>
                  </a:lnTo>
                  <a:lnTo>
                    <a:pt x="192" y="112"/>
                  </a:lnTo>
                  <a:lnTo>
                    <a:pt x="193" y="112"/>
                  </a:lnTo>
                  <a:lnTo>
                    <a:pt x="194" y="111"/>
                  </a:lnTo>
                  <a:lnTo>
                    <a:pt x="195" y="111"/>
                  </a:lnTo>
                  <a:lnTo>
                    <a:pt x="197" y="110"/>
                  </a:lnTo>
                  <a:lnTo>
                    <a:pt x="198" y="109"/>
                  </a:lnTo>
                  <a:lnTo>
                    <a:pt x="199" y="108"/>
                  </a:lnTo>
                  <a:lnTo>
                    <a:pt x="201" y="106"/>
                  </a:lnTo>
                  <a:lnTo>
                    <a:pt x="202" y="105"/>
                  </a:lnTo>
                  <a:lnTo>
                    <a:pt x="203" y="103"/>
                  </a:lnTo>
                  <a:lnTo>
                    <a:pt x="204" y="101"/>
                  </a:lnTo>
                  <a:lnTo>
                    <a:pt x="206" y="98"/>
                  </a:lnTo>
                  <a:lnTo>
                    <a:pt x="207" y="95"/>
                  </a:lnTo>
                  <a:lnTo>
                    <a:pt x="208" y="92"/>
                  </a:lnTo>
                  <a:lnTo>
                    <a:pt x="209" y="89"/>
                  </a:lnTo>
                  <a:lnTo>
                    <a:pt x="210" y="85"/>
                  </a:lnTo>
                  <a:lnTo>
                    <a:pt x="211" y="81"/>
                  </a:lnTo>
                  <a:lnTo>
                    <a:pt x="211" y="77"/>
                  </a:lnTo>
                  <a:lnTo>
                    <a:pt x="212" y="73"/>
                  </a:lnTo>
                  <a:lnTo>
                    <a:pt x="213" y="69"/>
                  </a:lnTo>
                  <a:lnTo>
                    <a:pt x="215" y="65"/>
                  </a:lnTo>
                  <a:lnTo>
                    <a:pt x="216" y="62"/>
                  </a:lnTo>
                  <a:lnTo>
                    <a:pt x="217" y="59"/>
                  </a:lnTo>
                  <a:lnTo>
                    <a:pt x="219" y="56"/>
                  </a:lnTo>
                  <a:lnTo>
                    <a:pt x="221" y="53"/>
                  </a:lnTo>
                  <a:lnTo>
                    <a:pt x="222" y="51"/>
                  </a:lnTo>
                  <a:lnTo>
                    <a:pt x="224" y="49"/>
                  </a:lnTo>
                  <a:lnTo>
                    <a:pt x="226" y="47"/>
                  </a:lnTo>
                  <a:lnTo>
                    <a:pt x="229" y="45"/>
                  </a:lnTo>
                  <a:lnTo>
                    <a:pt x="231" y="44"/>
                  </a:lnTo>
                  <a:lnTo>
                    <a:pt x="233" y="43"/>
                  </a:lnTo>
                  <a:lnTo>
                    <a:pt x="236" y="42"/>
                  </a:lnTo>
                  <a:lnTo>
                    <a:pt x="238" y="41"/>
                  </a:lnTo>
                  <a:lnTo>
                    <a:pt x="241" y="41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9" y="43"/>
                  </a:lnTo>
                  <a:lnTo>
                    <a:pt x="251" y="45"/>
                  </a:lnTo>
                  <a:lnTo>
                    <a:pt x="254" y="46"/>
                  </a:lnTo>
                  <a:lnTo>
                    <a:pt x="256" y="48"/>
                  </a:lnTo>
                  <a:lnTo>
                    <a:pt x="258" y="50"/>
                  </a:lnTo>
                  <a:lnTo>
                    <a:pt x="260" y="52"/>
                  </a:lnTo>
                  <a:lnTo>
                    <a:pt x="262" y="55"/>
                  </a:lnTo>
                  <a:lnTo>
                    <a:pt x="264" y="58"/>
                  </a:lnTo>
                  <a:lnTo>
                    <a:pt x="266" y="61"/>
                  </a:lnTo>
                  <a:lnTo>
                    <a:pt x="268" y="64"/>
                  </a:lnTo>
                  <a:lnTo>
                    <a:pt x="270" y="68"/>
                  </a:lnTo>
                  <a:lnTo>
                    <a:pt x="271" y="72"/>
                  </a:lnTo>
                  <a:lnTo>
                    <a:pt x="273" y="76"/>
                  </a:lnTo>
                  <a:lnTo>
                    <a:pt x="274" y="80"/>
                  </a:lnTo>
                  <a:lnTo>
                    <a:pt x="276" y="83"/>
                  </a:lnTo>
                  <a:lnTo>
                    <a:pt x="277" y="86"/>
                  </a:lnTo>
                  <a:lnTo>
                    <a:pt x="279" y="89"/>
                  </a:lnTo>
                  <a:lnTo>
                    <a:pt x="281" y="92"/>
                  </a:lnTo>
                  <a:lnTo>
                    <a:pt x="282" y="94"/>
                  </a:lnTo>
                  <a:lnTo>
                    <a:pt x="284" y="96"/>
                  </a:lnTo>
                  <a:lnTo>
                    <a:pt x="285" y="98"/>
                  </a:lnTo>
                  <a:lnTo>
                    <a:pt x="287" y="100"/>
                  </a:lnTo>
                  <a:lnTo>
                    <a:pt x="289" y="101"/>
                  </a:lnTo>
                  <a:lnTo>
                    <a:pt x="290" y="102"/>
                  </a:lnTo>
                  <a:lnTo>
                    <a:pt x="292" y="103"/>
                  </a:lnTo>
                  <a:lnTo>
                    <a:pt x="293" y="103"/>
                  </a:lnTo>
                  <a:lnTo>
                    <a:pt x="294" y="104"/>
                  </a:lnTo>
                  <a:lnTo>
                    <a:pt x="296" y="104"/>
                  </a:lnTo>
                  <a:lnTo>
                    <a:pt x="297" y="104"/>
                  </a:lnTo>
                  <a:lnTo>
                    <a:pt x="298" y="104"/>
                  </a:lnTo>
                  <a:lnTo>
                    <a:pt x="299" y="103"/>
                  </a:lnTo>
                  <a:lnTo>
                    <a:pt x="301" y="103"/>
                  </a:lnTo>
                  <a:lnTo>
                    <a:pt x="302" y="102"/>
                  </a:lnTo>
                  <a:lnTo>
                    <a:pt x="303" y="101"/>
                  </a:lnTo>
                  <a:lnTo>
                    <a:pt x="305" y="100"/>
                  </a:lnTo>
                  <a:lnTo>
                    <a:pt x="306" y="98"/>
                  </a:lnTo>
                  <a:lnTo>
                    <a:pt x="307" y="96"/>
                  </a:lnTo>
                  <a:lnTo>
                    <a:pt x="309" y="94"/>
                  </a:lnTo>
                  <a:lnTo>
                    <a:pt x="310" y="92"/>
                  </a:lnTo>
                  <a:lnTo>
                    <a:pt x="311" y="89"/>
                  </a:lnTo>
                  <a:lnTo>
                    <a:pt x="312" y="86"/>
                  </a:lnTo>
                  <a:lnTo>
                    <a:pt x="313" y="83"/>
                  </a:lnTo>
                  <a:lnTo>
                    <a:pt x="314" y="80"/>
                  </a:lnTo>
                  <a:lnTo>
                    <a:pt x="315" y="76"/>
                  </a:lnTo>
                  <a:lnTo>
                    <a:pt x="316" y="72"/>
                  </a:lnTo>
                  <a:lnTo>
                    <a:pt x="317" y="68"/>
                  </a:lnTo>
                  <a:lnTo>
                    <a:pt x="318" y="64"/>
                  </a:lnTo>
                  <a:lnTo>
                    <a:pt x="319" y="60"/>
                  </a:lnTo>
                  <a:lnTo>
                    <a:pt x="320" y="56"/>
                  </a:lnTo>
                  <a:lnTo>
                    <a:pt x="321" y="53"/>
                  </a:lnTo>
                  <a:lnTo>
                    <a:pt x="323" y="50"/>
                  </a:lnTo>
                  <a:lnTo>
                    <a:pt x="324" y="47"/>
                  </a:lnTo>
                  <a:lnTo>
                    <a:pt x="326" y="44"/>
                  </a:lnTo>
                  <a:lnTo>
                    <a:pt x="328" y="42"/>
                  </a:lnTo>
                  <a:lnTo>
                    <a:pt x="330" y="39"/>
                  </a:lnTo>
                  <a:lnTo>
                    <a:pt x="332" y="38"/>
                  </a:lnTo>
                  <a:lnTo>
                    <a:pt x="334" y="36"/>
                  </a:lnTo>
                  <a:lnTo>
                    <a:pt x="336" y="34"/>
                  </a:lnTo>
                  <a:lnTo>
                    <a:pt x="339" y="33"/>
                  </a:lnTo>
                  <a:lnTo>
                    <a:pt x="341" y="33"/>
                  </a:lnTo>
                  <a:lnTo>
                    <a:pt x="344" y="32"/>
                  </a:lnTo>
                  <a:lnTo>
                    <a:pt x="346" y="32"/>
                  </a:lnTo>
                  <a:lnTo>
                    <a:pt x="349" y="33"/>
                  </a:lnTo>
                  <a:lnTo>
                    <a:pt x="352" y="33"/>
                  </a:lnTo>
                  <a:lnTo>
                    <a:pt x="354" y="34"/>
                  </a:lnTo>
                  <a:lnTo>
                    <a:pt x="357" y="35"/>
                  </a:lnTo>
                  <a:lnTo>
                    <a:pt x="359" y="37"/>
                  </a:lnTo>
                  <a:lnTo>
                    <a:pt x="361" y="39"/>
                  </a:lnTo>
                  <a:lnTo>
                    <a:pt x="363" y="41"/>
                  </a:lnTo>
                  <a:lnTo>
                    <a:pt x="365" y="43"/>
                  </a:lnTo>
                  <a:lnTo>
                    <a:pt x="368" y="46"/>
                  </a:lnTo>
                  <a:lnTo>
                    <a:pt x="370" y="49"/>
                  </a:lnTo>
                  <a:lnTo>
                    <a:pt x="371" y="52"/>
                  </a:lnTo>
                  <a:lnTo>
                    <a:pt x="373" y="55"/>
                  </a:lnTo>
                  <a:lnTo>
                    <a:pt x="375" y="59"/>
                  </a:lnTo>
                  <a:lnTo>
                    <a:pt x="377" y="63"/>
                  </a:lnTo>
                  <a:lnTo>
                    <a:pt x="378" y="67"/>
                  </a:lnTo>
                  <a:lnTo>
                    <a:pt x="380" y="71"/>
                  </a:lnTo>
                  <a:lnTo>
                    <a:pt x="381" y="74"/>
                  </a:lnTo>
                  <a:lnTo>
                    <a:pt x="383" y="77"/>
                  </a:lnTo>
                  <a:lnTo>
                    <a:pt x="384" y="80"/>
                  </a:lnTo>
                  <a:lnTo>
                    <a:pt x="386" y="83"/>
                  </a:lnTo>
                  <a:lnTo>
                    <a:pt x="388" y="85"/>
                  </a:lnTo>
                  <a:lnTo>
                    <a:pt x="389" y="87"/>
                  </a:lnTo>
                  <a:lnTo>
                    <a:pt x="391" y="89"/>
                  </a:lnTo>
                  <a:lnTo>
                    <a:pt x="392" y="91"/>
                  </a:lnTo>
                  <a:lnTo>
                    <a:pt x="394" y="92"/>
                  </a:lnTo>
                  <a:lnTo>
                    <a:pt x="396" y="93"/>
                  </a:lnTo>
                  <a:lnTo>
                    <a:pt x="397" y="94"/>
                  </a:lnTo>
                  <a:lnTo>
                    <a:pt x="398" y="94"/>
                  </a:lnTo>
                  <a:lnTo>
                    <a:pt x="400" y="95"/>
                  </a:lnTo>
                  <a:lnTo>
                    <a:pt x="401" y="95"/>
                  </a:lnTo>
                  <a:lnTo>
                    <a:pt x="402" y="95"/>
                  </a:lnTo>
                  <a:lnTo>
                    <a:pt x="404" y="94"/>
                  </a:lnTo>
                  <a:lnTo>
                    <a:pt x="405" y="94"/>
                  </a:lnTo>
                  <a:lnTo>
                    <a:pt x="406" y="94"/>
                  </a:lnTo>
                  <a:lnTo>
                    <a:pt x="407" y="93"/>
                  </a:lnTo>
                  <a:lnTo>
                    <a:pt x="409" y="92"/>
                  </a:lnTo>
                  <a:lnTo>
                    <a:pt x="410" y="90"/>
                  </a:lnTo>
                  <a:lnTo>
                    <a:pt x="411" y="89"/>
                  </a:lnTo>
                  <a:lnTo>
                    <a:pt x="413" y="87"/>
                  </a:lnTo>
                  <a:lnTo>
                    <a:pt x="414" y="85"/>
                  </a:lnTo>
                  <a:lnTo>
                    <a:pt x="415" y="83"/>
                  </a:lnTo>
                  <a:lnTo>
                    <a:pt x="417" y="80"/>
                  </a:lnTo>
                  <a:lnTo>
                    <a:pt x="418" y="77"/>
                  </a:lnTo>
                  <a:lnTo>
                    <a:pt x="419" y="74"/>
                  </a:lnTo>
                  <a:lnTo>
                    <a:pt x="420" y="71"/>
                  </a:lnTo>
                  <a:lnTo>
                    <a:pt x="421" y="67"/>
                  </a:lnTo>
                  <a:lnTo>
                    <a:pt x="421" y="63"/>
                  </a:lnTo>
                  <a:lnTo>
                    <a:pt x="422" y="59"/>
                  </a:lnTo>
                  <a:lnTo>
                    <a:pt x="426" y="59"/>
                  </a:lnTo>
                  <a:lnTo>
                    <a:pt x="459" y="56"/>
                  </a:lnTo>
                  <a:lnTo>
                    <a:pt x="454" y="0"/>
                  </a:lnTo>
                  <a:lnTo>
                    <a:pt x="570" y="51"/>
                  </a:lnTo>
                  <a:lnTo>
                    <a:pt x="465" y="122"/>
                  </a:lnTo>
                  <a:lnTo>
                    <a:pt x="460" y="66"/>
                  </a:lnTo>
                  <a:lnTo>
                    <a:pt x="430" y="68"/>
                  </a:lnTo>
                  <a:lnTo>
                    <a:pt x="430" y="69"/>
                  </a:lnTo>
                  <a:lnTo>
                    <a:pt x="429" y="73"/>
                  </a:lnTo>
                  <a:lnTo>
                    <a:pt x="428" y="77"/>
                  </a:lnTo>
                  <a:lnTo>
                    <a:pt x="427" y="81"/>
                  </a:lnTo>
                  <a:lnTo>
                    <a:pt x="426" y="84"/>
                  </a:lnTo>
                  <a:lnTo>
                    <a:pt x="424" y="87"/>
                  </a:lnTo>
                  <a:lnTo>
                    <a:pt x="423" y="90"/>
                  </a:lnTo>
                  <a:lnTo>
                    <a:pt x="421" y="93"/>
                  </a:lnTo>
                  <a:lnTo>
                    <a:pt x="419" y="95"/>
                  </a:lnTo>
                  <a:lnTo>
                    <a:pt x="417" y="97"/>
                  </a:lnTo>
                  <a:lnTo>
                    <a:pt x="415" y="99"/>
                  </a:lnTo>
                  <a:lnTo>
                    <a:pt x="413" y="101"/>
                  </a:lnTo>
                  <a:lnTo>
                    <a:pt x="411" y="102"/>
                  </a:lnTo>
                  <a:lnTo>
                    <a:pt x="408" y="103"/>
                  </a:lnTo>
                  <a:lnTo>
                    <a:pt x="406" y="104"/>
                  </a:lnTo>
                  <a:lnTo>
                    <a:pt x="403" y="105"/>
                  </a:lnTo>
                  <a:lnTo>
                    <a:pt x="401" y="105"/>
                  </a:lnTo>
                  <a:lnTo>
                    <a:pt x="398" y="104"/>
                  </a:lnTo>
                  <a:lnTo>
                    <a:pt x="395" y="104"/>
                  </a:lnTo>
                  <a:lnTo>
                    <a:pt x="393" y="103"/>
                  </a:lnTo>
                  <a:lnTo>
                    <a:pt x="391" y="102"/>
                  </a:lnTo>
                  <a:lnTo>
                    <a:pt x="388" y="100"/>
                  </a:lnTo>
                  <a:lnTo>
                    <a:pt x="386" y="98"/>
                  </a:lnTo>
                  <a:lnTo>
                    <a:pt x="384" y="96"/>
                  </a:lnTo>
                  <a:lnTo>
                    <a:pt x="382" y="94"/>
                  </a:lnTo>
                  <a:lnTo>
                    <a:pt x="380" y="91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4" y="82"/>
                  </a:lnTo>
                  <a:lnTo>
                    <a:pt x="372" y="78"/>
                  </a:lnTo>
                  <a:lnTo>
                    <a:pt x="370" y="74"/>
                  </a:lnTo>
                  <a:lnTo>
                    <a:pt x="369" y="70"/>
                  </a:lnTo>
                  <a:lnTo>
                    <a:pt x="367" y="66"/>
                  </a:lnTo>
                  <a:lnTo>
                    <a:pt x="366" y="63"/>
                  </a:lnTo>
                  <a:lnTo>
                    <a:pt x="364" y="60"/>
                  </a:lnTo>
                  <a:lnTo>
                    <a:pt x="363" y="57"/>
                  </a:lnTo>
                  <a:lnTo>
                    <a:pt x="361" y="54"/>
                  </a:lnTo>
                  <a:lnTo>
                    <a:pt x="360" y="52"/>
                  </a:lnTo>
                  <a:lnTo>
                    <a:pt x="358" y="50"/>
                  </a:lnTo>
                  <a:lnTo>
                    <a:pt x="356" y="48"/>
                  </a:lnTo>
                  <a:lnTo>
                    <a:pt x="355" y="46"/>
                  </a:lnTo>
                  <a:lnTo>
                    <a:pt x="353" y="45"/>
                  </a:lnTo>
                  <a:lnTo>
                    <a:pt x="351" y="44"/>
                  </a:lnTo>
                  <a:lnTo>
                    <a:pt x="350" y="43"/>
                  </a:lnTo>
                  <a:lnTo>
                    <a:pt x="349" y="43"/>
                  </a:lnTo>
                  <a:lnTo>
                    <a:pt x="347" y="42"/>
                  </a:lnTo>
                  <a:lnTo>
                    <a:pt x="346" y="42"/>
                  </a:lnTo>
                  <a:lnTo>
                    <a:pt x="345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1" y="43"/>
                  </a:lnTo>
                  <a:lnTo>
                    <a:pt x="340" y="44"/>
                  </a:lnTo>
                  <a:lnTo>
                    <a:pt x="338" y="45"/>
                  </a:lnTo>
                  <a:lnTo>
                    <a:pt x="337" y="46"/>
                  </a:lnTo>
                  <a:lnTo>
                    <a:pt x="336" y="48"/>
                  </a:lnTo>
                  <a:lnTo>
                    <a:pt x="334" y="50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31" y="57"/>
                  </a:lnTo>
                  <a:lnTo>
                    <a:pt x="329" y="60"/>
                  </a:lnTo>
                  <a:lnTo>
                    <a:pt x="328" y="63"/>
                  </a:lnTo>
                  <a:lnTo>
                    <a:pt x="327" y="66"/>
                  </a:lnTo>
                  <a:lnTo>
                    <a:pt x="327" y="70"/>
                  </a:lnTo>
                  <a:lnTo>
                    <a:pt x="326" y="74"/>
                  </a:lnTo>
                  <a:lnTo>
                    <a:pt x="325" y="78"/>
                  </a:lnTo>
                  <a:lnTo>
                    <a:pt x="324" y="82"/>
                  </a:lnTo>
                  <a:lnTo>
                    <a:pt x="323" y="86"/>
                  </a:lnTo>
                  <a:lnTo>
                    <a:pt x="322" y="90"/>
                  </a:lnTo>
                  <a:lnTo>
                    <a:pt x="320" y="93"/>
                  </a:lnTo>
                  <a:lnTo>
                    <a:pt x="319" y="96"/>
                  </a:lnTo>
                  <a:lnTo>
                    <a:pt x="317" y="99"/>
                  </a:lnTo>
                  <a:lnTo>
                    <a:pt x="316" y="102"/>
                  </a:lnTo>
                  <a:lnTo>
                    <a:pt x="314" y="104"/>
                  </a:lnTo>
                  <a:lnTo>
                    <a:pt x="312" y="107"/>
                  </a:lnTo>
                  <a:lnTo>
                    <a:pt x="310" y="109"/>
                  </a:lnTo>
                  <a:lnTo>
                    <a:pt x="308" y="110"/>
                  </a:lnTo>
                  <a:lnTo>
                    <a:pt x="305" y="112"/>
                  </a:lnTo>
                  <a:lnTo>
                    <a:pt x="303" y="113"/>
                  </a:lnTo>
                  <a:lnTo>
                    <a:pt x="300" y="113"/>
                  </a:lnTo>
                  <a:lnTo>
                    <a:pt x="298" y="114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0" y="113"/>
                  </a:lnTo>
                  <a:lnTo>
                    <a:pt x="288" y="112"/>
                  </a:lnTo>
                  <a:lnTo>
                    <a:pt x="285" y="111"/>
                  </a:lnTo>
                  <a:lnTo>
                    <a:pt x="283" y="109"/>
                  </a:lnTo>
                  <a:lnTo>
                    <a:pt x="281" y="107"/>
                  </a:lnTo>
                  <a:lnTo>
                    <a:pt x="278" y="105"/>
                  </a:lnTo>
                  <a:lnTo>
                    <a:pt x="276" y="103"/>
                  </a:lnTo>
                  <a:lnTo>
                    <a:pt x="274" y="100"/>
                  </a:lnTo>
                  <a:lnTo>
                    <a:pt x="272" y="97"/>
                  </a:lnTo>
                  <a:lnTo>
                    <a:pt x="270" y="94"/>
                  </a:lnTo>
                  <a:lnTo>
                    <a:pt x="268" y="91"/>
                  </a:lnTo>
                  <a:lnTo>
                    <a:pt x="267" y="87"/>
                  </a:lnTo>
                  <a:lnTo>
                    <a:pt x="265" y="83"/>
                  </a:lnTo>
                  <a:lnTo>
                    <a:pt x="263" y="79"/>
                  </a:lnTo>
                  <a:lnTo>
                    <a:pt x="262" y="76"/>
                  </a:lnTo>
                  <a:lnTo>
                    <a:pt x="261" y="72"/>
                  </a:lnTo>
                  <a:lnTo>
                    <a:pt x="259" y="69"/>
                  </a:lnTo>
                  <a:lnTo>
                    <a:pt x="257" y="66"/>
                  </a:lnTo>
                  <a:lnTo>
                    <a:pt x="256" y="63"/>
                  </a:lnTo>
                  <a:lnTo>
                    <a:pt x="254" y="61"/>
                  </a:lnTo>
                  <a:lnTo>
                    <a:pt x="252" y="59"/>
                  </a:lnTo>
                  <a:lnTo>
                    <a:pt x="251" y="57"/>
                  </a:lnTo>
                  <a:lnTo>
                    <a:pt x="249" y="55"/>
                  </a:lnTo>
                  <a:lnTo>
                    <a:pt x="248" y="54"/>
                  </a:lnTo>
                  <a:lnTo>
                    <a:pt x="246" y="53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2" y="52"/>
                  </a:lnTo>
                  <a:lnTo>
                    <a:pt x="241" y="51"/>
                  </a:lnTo>
                  <a:lnTo>
                    <a:pt x="239" y="51"/>
                  </a:lnTo>
                  <a:lnTo>
                    <a:pt x="238" y="52"/>
                  </a:lnTo>
                  <a:lnTo>
                    <a:pt x="237" y="52"/>
                  </a:lnTo>
                  <a:lnTo>
                    <a:pt x="236" y="53"/>
                  </a:lnTo>
                  <a:lnTo>
                    <a:pt x="234" y="53"/>
                  </a:lnTo>
                  <a:lnTo>
                    <a:pt x="233" y="54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9" y="59"/>
                  </a:lnTo>
                  <a:lnTo>
                    <a:pt x="228" y="61"/>
                  </a:lnTo>
                  <a:lnTo>
                    <a:pt x="226" y="63"/>
                  </a:lnTo>
                  <a:lnTo>
                    <a:pt x="225" y="66"/>
                  </a:lnTo>
                  <a:lnTo>
                    <a:pt x="224" y="6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1" y="79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7"/>
                  </a:lnTo>
                  <a:lnTo>
                    <a:pt x="219" y="91"/>
                  </a:lnTo>
                  <a:lnTo>
                    <a:pt x="217" y="95"/>
                  </a:lnTo>
                  <a:lnTo>
                    <a:pt x="216" y="99"/>
                  </a:lnTo>
                  <a:lnTo>
                    <a:pt x="215" y="102"/>
                  </a:lnTo>
                  <a:lnTo>
                    <a:pt x="213" y="105"/>
                  </a:lnTo>
                  <a:lnTo>
                    <a:pt x="212" y="108"/>
                  </a:lnTo>
                  <a:lnTo>
                    <a:pt x="210" y="111"/>
                  </a:lnTo>
                  <a:lnTo>
                    <a:pt x="208" y="113"/>
                  </a:lnTo>
                  <a:lnTo>
                    <a:pt x="206" y="115"/>
                  </a:lnTo>
                  <a:lnTo>
                    <a:pt x="204" y="117"/>
                  </a:lnTo>
                  <a:lnTo>
                    <a:pt x="202" y="118"/>
                  </a:lnTo>
                  <a:lnTo>
                    <a:pt x="200" y="120"/>
                  </a:lnTo>
                  <a:lnTo>
                    <a:pt x="197" y="121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90" y="122"/>
                  </a:lnTo>
                  <a:lnTo>
                    <a:pt x="187" y="121"/>
                  </a:lnTo>
                  <a:lnTo>
                    <a:pt x="185" y="121"/>
                  </a:lnTo>
                  <a:lnTo>
                    <a:pt x="182" y="120"/>
                  </a:lnTo>
                  <a:lnTo>
                    <a:pt x="180" y="119"/>
                  </a:lnTo>
                  <a:lnTo>
                    <a:pt x="177" y="117"/>
                  </a:lnTo>
                  <a:lnTo>
                    <a:pt x="175" y="115"/>
                  </a:lnTo>
                  <a:lnTo>
                    <a:pt x="173" y="113"/>
                  </a:lnTo>
                  <a:lnTo>
                    <a:pt x="171" y="11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2"/>
                  </a:lnTo>
                  <a:lnTo>
                    <a:pt x="163" y="99"/>
                  </a:lnTo>
                  <a:lnTo>
                    <a:pt x="162" y="95"/>
                  </a:lnTo>
                  <a:lnTo>
                    <a:pt x="160" y="91"/>
                  </a:lnTo>
                  <a:lnTo>
                    <a:pt x="158" y="87"/>
                  </a:lnTo>
                  <a:lnTo>
                    <a:pt x="157" y="84"/>
                  </a:lnTo>
                  <a:lnTo>
                    <a:pt x="155" y="80"/>
                  </a:lnTo>
                  <a:lnTo>
                    <a:pt x="154" y="77"/>
                  </a:lnTo>
                  <a:lnTo>
                    <a:pt x="152" y="74"/>
                  </a:lnTo>
                  <a:lnTo>
                    <a:pt x="151" y="71"/>
                  </a:lnTo>
                  <a:lnTo>
                    <a:pt x="149" y="69"/>
                  </a:lnTo>
                  <a:lnTo>
                    <a:pt x="147" y="67"/>
                  </a:lnTo>
                  <a:lnTo>
                    <a:pt x="146" y="65"/>
                  </a:lnTo>
                  <a:lnTo>
                    <a:pt x="144" y="63"/>
                  </a:lnTo>
                  <a:lnTo>
                    <a:pt x="142" y="62"/>
                  </a:lnTo>
                  <a:lnTo>
                    <a:pt x="141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7" y="60"/>
                  </a:lnTo>
                  <a:lnTo>
                    <a:pt x="135" y="59"/>
                  </a:lnTo>
                  <a:lnTo>
                    <a:pt x="134" y="59"/>
                  </a:lnTo>
                  <a:lnTo>
                    <a:pt x="133" y="60"/>
                  </a:lnTo>
                  <a:lnTo>
                    <a:pt x="132" y="60"/>
                  </a:lnTo>
                  <a:lnTo>
                    <a:pt x="130" y="61"/>
                  </a:lnTo>
                  <a:lnTo>
                    <a:pt x="129" y="61"/>
                  </a:lnTo>
                  <a:lnTo>
                    <a:pt x="128" y="62"/>
                  </a:lnTo>
                  <a:lnTo>
                    <a:pt x="126" y="64"/>
                  </a:lnTo>
                  <a:lnTo>
                    <a:pt x="125" y="65"/>
                  </a:lnTo>
                  <a:lnTo>
                    <a:pt x="124" y="67"/>
                  </a:lnTo>
                  <a:lnTo>
                    <a:pt x="122" y="69"/>
                  </a:lnTo>
                  <a:lnTo>
                    <a:pt x="121" y="71"/>
                  </a:lnTo>
                  <a:lnTo>
                    <a:pt x="120" y="74"/>
                  </a:lnTo>
                  <a:lnTo>
                    <a:pt x="119" y="77"/>
                  </a:lnTo>
                  <a:lnTo>
                    <a:pt x="118" y="80"/>
                  </a:lnTo>
                  <a:lnTo>
                    <a:pt x="117" y="83"/>
                  </a:lnTo>
                  <a:lnTo>
                    <a:pt x="116" y="87"/>
                  </a:lnTo>
                  <a:lnTo>
                    <a:pt x="115" y="91"/>
                  </a:lnTo>
                  <a:lnTo>
                    <a:pt x="114" y="95"/>
                  </a:lnTo>
                  <a:lnTo>
                    <a:pt x="113" y="100"/>
                  </a:lnTo>
                  <a:lnTo>
                    <a:pt x="112" y="103"/>
                  </a:lnTo>
                  <a:lnTo>
                    <a:pt x="111" y="107"/>
                  </a:lnTo>
                  <a:lnTo>
                    <a:pt x="110" y="110"/>
                  </a:lnTo>
                  <a:lnTo>
                    <a:pt x="108" y="114"/>
                  </a:lnTo>
                  <a:lnTo>
                    <a:pt x="107" y="117"/>
                  </a:lnTo>
                  <a:lnTo>
                    <a:pt x="105" y="119"/>
                  </a:lnTo>
                  <a:lnTo>
                    <a:pt x="103" y="122"/>
                  </a:lnTo>
                  <a:lnTo>
                    <a:pt x="101" y="124"/>
                  </a:lnTo>
                  <a:lnTo>
                    <a:pt x="99" y="126"/>
                  </a:lnTo>
                  <a:lnTo>
                    <a:pt x="97" y="127"/>
                  </a:lnTo>
                  <a:lnTo>
                    <a:pt x="95" y="129"/>
                  </a:lnTo>
                  <a:lnTo>
                    <a:pt x="92" y="130"/>
                  </a:lnTo>
                  <a:lnTo>
                    <a:pt x="90" y="131"/>
                  </a:lnTo>
                  <a:lnTo>
                    <a:pt x="87" y="131"/>
                  </a:lnTo>
                  <a:lnTo>
                    <a:pt x="85" y="131"/>
                  </a:lnTo>
                  <a:lnTo>
                    <a:pt x="82" y="131"/>
                  </a:lnTo>
                  <a:lnTo>
                    <a:pt x="80" y="130"/>
                  </a:lnTo>
                  <a:lnTo>
                    <a:pt x="77" y="129"/>
                  </a:lnTo>
                  <a:lnTo>
                    <a:pt x="75" y="128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2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2" y="115"/>
                  </a:lnTo>
                  <a:lnTo>
                    <a:pt x="60" y="112"/>
                  </a:lnTo>
                  <a:lnTo>
                    <a:pt x="58" y="108"/>
                  </a:lnTo>
                  <a:lnTo>
                    <a:pt x="56" y="105"/>
                  </a:lnTo>
                  <a:lnTo>
                    <a:pt x="54" y="101"/>
                  </a:lnTo>
                  <a:lnTo>
                    <a:pt x="53" y="97"/>
                  </a:lnTo>
                  <a:close/>
                  <a:moveTo>
                    <a:pt x="211" y="81"/>
                  </a:moveTo>
                  <a:lnTo>
                    <a:pt x="210" y="82"/>
                  </a:lnTo>
                  <a:lnTo>
                    <a:pt x="215" y="82"/>
                  </a:lnTo>
                  <a:lnTo>
                    <a:pt x="211" y="81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2" name="Freeform 923"/>
            <p:cNvSpPr>
              <a:spLocks noEditPoints="1"/>
            </p:cNvSpPr>
            <p:nvPr/>
          </p:nvSpPr>
          <p:spPr bwMode="auto">
            <a:xfrm>
              <a:off x="4060825" y="3011488"/>
              <a:ext cx="49213" cy="249238"/>
            </a:xfrm>
            <a:custGeom>
              <a:avLst/>
              <a:gdLst>
                <a:gd name="T0" fmla="*/ 35 w 123"/>
                <a:gd name="T1" fmla="*/ 585 h 632"/>
                <a:gd name="T2" fmla="*/ 27 w 123"/>
                <a:gd name="T3" fmla="*/ 600 h 632"/>
                <a:gd name="T4" fmla="*/ 40 w 123"/>
                <a:gd name="T5" fmla="*/ 614 h 632"/>
                <a:gd name="T6" fmla="*/ 49 w 123"/>
                <a:gd name="T7" fmla="*/ 630 h 632"/>
                <a:gd name="T8" fmla="*/ 22 w 123"/>
                <a:gd name="T9" fmla="*/ 612 h 632"/>
                <a:gd name="T10" fmla="*/ 20 w 123"/>
                <a:gd name="T11" fmla="*/ 587 h 632"/>
                <a:gd name="T12" fmla="*/ 45 w 123"/>
                <a:gd name="T13" fmla="*/ 568 h 632"/>
                <a:gd name="T14" fmla="*/ 80 w 123"/>
                <a:gd name="T15" fmla="*/ 555 h 632"/>
                <a:gd name="T16" fmla="*/ 92 w 123"/>
                <a:gd name="T17" fmla="*/ 540 h 632"/>
                <a:gd name="T18" fmla="*/ 85 w 123"/>
                <a:gd name="T19" fmla="*/ 526 h 632"/>
                <a:gd name="T20" fmla="*/ 54 w 123"/>
                <a:gd name="T21" fmla="*/ 513 h 632"/>
                <a:gd name="T22" fmla="*/ 24 w 123"/>
                <a:gd name="T23" fmla="*/ 496 h 632"/>
                <a:gd name="T24" fmla="*/ 19 w 123"/>
                <a:gd name="T25" fmla="*/ 471 h 632"/>
                <a:gd name="T26" fmla="*/ 41 w 123"/>
                <a:gd name="T27" fmla="*/ 451 h 632"/>
                <a:gd name="T28" fmla="*/ 77 w 123"/>
                <a:gd name="T29" fmla="*/ 438 h 632"/>
                <a:gd name="T30" fmla="*/ 92 w 123"/>
                <a:gd name="T31" fmla="*/ 424 h 632"/>
                <a:gd name="T32" fmla="*/ 87 w 123"/>
                <a:gd name="T33" fmla="*/ 410 h 632"/>
                <a:gd name="T34" fmla="*/ 60 w 123"/>
                <a:gd name="T35" fmla="*/ 396 h 632"/>
                <a:gd name="T36" fmla="*/ 30 w 123"/>
                <a:gd name="T37" fmla="*/ 382 h 632"/>
                <a:gd name="T38" fmla="*/ 19 w 123"/>
                <a:gd name="T39" fmla="*/ 359 h 632"/>
                <a:gd name="T40" fmla="*/ 36 w 123"/>
                <a:gd name="T41" fmla="*/ 337 h 632"/>
                <a:gd name="T42" fmla="*/ 72 w 123"/>
                <a:gd name="T43" fmla="*/ 324 h 632"/>
                <a:gd name="T44" fmla="*/ 92 w 123"/>
                <a:gd name="T45" fmla="*/ 309 h 632"/>
                <a:gd name="T46" fmla="*/ 91 w 123"/>
                <a:gd name="T47" fmla="*/ 295 h 632"/>
                <a:gd name="T48" fmla="*/ 68 w 123"/>
                <a:gd name="T49" fmla="*/ 281 h 632"/>
                <a:gd name="T50" fmla="*/ 33 w 123"/>
                <a:gd name="T51" fmla="*/ 266 h 632"/>
                <a:gd name="T52" fmla="*/ 19 w 123"/>
                <a:gd name="T53" fmla="*/ 244 h 632"/>
                <a:gd name="T54" fmla="*/ 33 w 123"/>
                <a:gd name="T55" fmla="*/ 221 h 632"/>
                <a:gd name="T56" fmla="*/ 68 w 123"/>
                <a:gd name="T57" fmla="*/ 207 h 632"/>
                <a:gd name="T58" fmla="*/ 91 w 123"/>
                <a:gd name="T59" fmla="*/ 192 h 632"/>
                <a:gd name="T60" fmla="*/ 92 w 123"/>
                <a:gd name="T61" fmla="*/ 178 h 632"/>
                <a:gd name="T62" fmla="*/ 72 w 123"/>
                <a:gd name="T63" fmla="*/ 164 h 632"/>
                <a:gd name="T64" fmla="*/ 123 w 123"/>
                <a:gd name="T65" fmla="*/ 111 h 632"/>
                <a:gd name="T66" fmla="*/ 90 w 123"/>
                <a:gd name="T67" fmla="*/ 162 h 632"/>
                <a:gd name="T68" fmla="*/ 104 w 123"/>
                <a:gd name="T69" fmla="*/ 185 h 632"/>
                <a:gd name="T70" fmla="*/ 90 w 123"/>
                <a:gd name="T71" fmla="*/ 207 h 632"/>
                <a:gd name="T72" fmla="*/ 54 w 123"/>
                <a:gd name="T73" fmla="*/ 222 h 632"/>
                <a:gd name="T74" fmla="*/ 31 w 123"/>
                <a:gd name="T75" fmla="*/ 236 h 632"/>
                <a:gd name="T76" fmla="*/ 30 w 123"/>
                <a:gd name="T77" fmla="*/ 250 h 632"/>
                <a:gd name="T78" fmla="*/ 50 w 123"/>
                <a:gd name="T79" fmla="*/ 264 h 632"/>
                <a:gd name="T80" fmla="*/ 87 w 123"/>
                <a:gd name="T81" fmla="*/ 278 h 632"/>
                <a:gd name="T82" fmla="*/ 104 w 123"/>
                <a:gd name="T83" fmla="*/ 300 h 632"/>
                <a:gd name="T84" fmla="*/ 93 w 123"/>
                <a:gd name="T85" fmla="*/ 323 h 632"/>
                <a:gd name="T86" fmla="*/ 58 w 123"/>
                <a:gd name="T87" fmla="*/ 338 h 632"/>
                <a:gd name="T88" fmla="*/ 33 w 123"/>
                <a:gd name="T89" fmla="*/ 353 h 632"/>
                <a:gd name="T90" fmla="*/ 30 w 123"/>
                <a:gd name="T91" fmla="*/ 366 h 632"/>
                <a:gd name="T92" fmla="*/ 47 w 123"/>
                <a:gd name="T93" fmla="*/ 381 h 632"/>
                <a:gd name="T94" fmla="*/ 79 w 123"/>
                <a:gd name="T95" fmla="*/ 393 h 632"/>
                <a:gd name="T96" fmla="*/ 101 w 123"/>
                <a:gd name="T97" fmla="*/ 413 h 632"/>
                <a:gd name="T98" fmla="*/ 96 w 123"/>
                <a:gd name="T99" fmla="*/ 437 h 632"/>
                <a:gd name="T100" fmla="*/ 66 w 123"/>
                <a:gd name="T101" fmla="*/ 454 h 632"/>
                <a:gd name="T102" fmla="*/ 35 w 123"/>
                <a:gd name="T103" fmla="*/ 467 h 632"/>
                <a:gd name="T104" fmla="*/ 27 w 123"/>
                <a:gd name="T105" fmla="*/ 481 h 632"/>
                <a:gd name="T106" fmla="*/ 40 w 123"/>
                <a:gd name="T107" fmla="*/ 496 h 632"/>
                <a:gd name="T108" fmla="*/ 75 w 123"/>
                <a:gd name="T109" fmla="*/ 509 h 632"/>
                <a:gd name="T110" fmla="*/ 100 w 123"/>
                <a:gd name="T111" fmla="*/ 528 h 632"/>
                <a:gd name="T112" fmla="*/ 98 w 123"/>
                <a:gd name="T113" fmla="*/ 552 h 632"/>
                <a:gd name="T114" fmla="*/ 70 w 123"/>
                <a:gd name="T115" fmla="*/ 57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632">
                  <a:moveTo>
                    <a:pt x="61" y="573"/>
                  </a:moveTo>
                  <a:lnTo>
                    <a:pt x="57" y="575"/>
                  </a:lnTo>
                  <a:lnTo>
                    <a:pt x="53" y="576"/>
                  </a:lnTo>
                  <a:lnTo>
                    <a:pt x="49" y="577"/>
                  </a:lnTo>
                  <a:lnTo>
                    <a:pt x="46" y="579"/>
                  </a:lnTo>
                  <a:lnTo>
                    <a:pt x="42" y="580"/>
                  </a:lnTo>
                  <a:lnTo>
                    <a:pt x="40" y="582"/>
                  </a:lnTo>
                  <a:lnTo>
                    <a:pt x="37" y="584"/>
                  </a:lnTo>
                  <a:lnTo>
                    <a:pt x="35" y="585"/>
                  </a:lnTo>
                  <a:lnTo>
                    <a:pt x="33" y="587"/>
                  </a:lnTo>
                  <a:lnTo>
                    <a:pt x="31" y="589"/>
                  </a:lnTo>
                  <a:lnTo>
                    <a:pt x="30" y="590"/>
                  </a:lnTo>
                  <a:lnTo>
                    <a:pt x="29" y="592"/>
                  </a:lnTo>
                  <a:lnTo>
                    <a:pt x="28" y="594"/>
                  </a:lnTo>
                  <a:lnTo>
                    <a:pt x="28" y="595"/>
                  </a:lnTo>
                  <a:lnTo>
                    <a:pt x="27" y="597"/>
                  </a:lnTo>
                  <a:lnTo>
                    <a:pt x="27" y="598"/>
                  </a:lnTo>
                  <a:lnTo>
                    <a:pt x="27" y="600"/>
                  </a:lnTo>
                  <a:lnTo>
                    <a:pt x="28" y="601"/>
                  </a:lnTo>
                  <a:lnTo>
                    <a:pt x="28" y="603"/>
                  </a:lnTo>
                  <a:lnTo>
                    <a:pt x="29" y="604"/>
                  </a:lnTo>
                  <a:lnTo>
                    <a:pt x="30" y="606"/>
                  </a:lnTo>
                  <a:lnTo>
                    <a:pt x="31" y="607"/>
                  </a:lnTo>
                  <a:lnTo>
                    <a:pt x="33" y="609"/>
                  </a:lnTo>
                  <a:lnTo>
                    <a:pt x="35" y="611"/>
                  </a:lnTo>
                  <a:lnTo>
                    <a:pt x="37" y="612"/>
                  </a:lnTo>
                  <a:lnTo>
                    <a:pt x="40" y="614"/>
                  </a:lnTo>
                  <a:lnTo>
                    <a:pt x="42" y="616"/>
                  </a:lnTo>
                  <a:lnTo>
                    <a:pt x="46" y="617"/>
                  </a:lnTo>
                  <a:lnTo>
                    <a:pt x="49" y="619"/>
                  </a:lnTo>
                  <a:lnTo>
                    <a:pt x="53" y="620"/>
                  </a:lnTo>
                  <a:lnTo>
                    <a:pt x="57" y="622"/>
                  </a:lnTo>
                  <a:lnTo>
                    <a:pt x="61" y="623"/>
                  </a:lnTo>
                  <a:lnTo>
                    <a:pt x="59" y="632"/>
                  </a:lnTo>
                  <a:lnTo>
                    <a:pt x="54" y="631"/>
                  </a:lnTo>
                  <a:lnTo>
                    <a:pt x="49" y="630"/>
                  </a:lnTo>
                  <a:lnTo>
                    <a:pt x="45" y="628"/>
                  </a:lnTo>
                  <a:lnTo>
                    <a:pt x="41" y="626"/>
                  </a:lnTo>
                  <a:lnTo>
                    <a:pt x="38" y="625"/>
                  </a:lnTo>
                  <a:lnTo>
                    <a:pt x="34" y="623"/>
                  </a:lnTo>
                  <a:lnTo>
                    <a:pt x="31" y="621"/>
                  </a:lnTo>
                  <a:lnTo>
                    <a:pt x="29" y="619"/>
                  </a:lnTo>
                  <a:lnTo>
                    <a:pt x="26" y="616"/>
                  </a:lnTo>
                  <a:lnTo>
                    <a:pt x="24" y="614"/>
                  </a:lnTo>
                  <a:lnTo>
                    <a:pt x="22" y="612"/>
                  </a:lnTo>
                  <a:lnTo>
                    <a:pt x="20" y="609"/>
                  </a:lnTo>
                  <a:lnTo>
                    <a:pt x="19" y="606"/>
                  </a:lnTo>
                  <a:lnTo>
                    <a:pt x="18" y="604"/>
                  </a:lnTo>
                  <a:lnTo>
                    <a:pt x="17" y="601"/>
                  </a:lnTo>
                  <a:lnTo>
                    <a:pt x="17" y="598"/>
                  </a:lnTo>
                  <a:lnTo>
                    <a:pt x="17" y="595"/>
                  </a:lnTo>
                  <a:lnTo>
                    <a:pt x="18" y="592"/>
                  </a:lnTo>
                  <a:lnTo>
                    <a:pt x="19" y="590"/>
                  </a:lnTo>
                  <a:lnTo>
                    <a:pt x="20" y="587"/>
                  </a:lnTo>
                  <a:lnTo>
                    <a:pt x="22" y="585"/>
                  </a:lnTo>
                  <a:lnTo>
                    <a:pt x="24" y="582"/>
                  </a:lnTo>
                  <a:lnTo>
                    <a:pt x="26" y="580"/>
                  </a:lnTo>
                  <a:lnTo>
                    <a:pt x="29" y="578"/>
                  </a:lnTo>
                  <a:lnTo>
                    <a:pt x="31" y="575"/>
                  </a:lnTo>
                  <a:lnTo>
                    <a:pt x="34" y="573"/>
                  </a:lnTo>
                  <a:lnTo>
                    <a:pt x="38" y="572"/>
                  </a:lnTo>
                  <a:lnTo>
                    <a:pt x="41" y="570"/>
                  </a:lnTo>
                  <a:lnTo>
                    <a:pt x="45" y="568"/>
                  </a:lnTo>
                  <a:lnTo>
                    <a:pt x="49" y="566"/>
                  </a:lnTo>
                  <a:lnTo>
                    <a:pt x="54" y="565"/>
                  </a:lnTo>
                  <a:lnTo>
                    <a:pt x="59" y="564"/>
                  </a:lnTo>
                  <a:lnTo>
                    <a:pt x="63" y="562"/>
                  </a:lnTo>
                  <a:lnTo>
                    <a:pt x="67" y="561"/>
                  </a:lnTo>
                  <a:lnTo>
                    <a:pt x="71" y="560"/>
                  </a:lnTo>
                  <a:lnTo>
                    <a:pt x="74" y="558"/>
                  </a:lnTo>
                  <a:lnTo>
                    <a:pt x="77" y="557"/>
                  </a:lnTo>
                  <a:lnTo>
                    <a:pt x="80" y="555"/>
                  </a:lnTo>
                  <a:lnTo>
                    <a:pt x="83" y="553"/>
                  </a:lnTo>
                  <a:lnTo>
                    <a:pt x="85" y="552"/>
                  </a:lnTo>
                  <a:lnTo>
                    <a:pt x="87" y="550"/>
                  </a:lnTo>
                  <a:lnTo>
                    <a:pt x="88" y="548"/>
                  </a:lnTo>
                  <a:lnTo>
                    <a:pt x="90" y="547"/>
                  </a:lnTo>
                  <a:lnTo>
                    <a:pt x="91" y="545"/>
                  </a:lnTo>
                  <a:lnTo>
                    <a:pt x="92" y="543"/>
                  </a:lnTo>
                  <a:lnTo>
                    <a:pt x="92" y="542"/>
                  </a:lnTo>
                  <a:lnTo>
                    <a:pt x="92" y="540"/>
                  </a:lnTo>
                  <a:lnTo>
                    <a:pt x="93" y="539"/>
                  </a:lnTo>
                  <a:lnTo>
                    <a:pt x="92" y="537"/>
                  </a:lnTo>
                  <a:lnTo>
                    <a:pt x="92" y="536"/>
                  </a:lnTo>
                  <a:lnTo>
                    <a:pt x="92" y="534"/>
                  </a:lnTo>
                  <a:lnTo>
                    <a:pt x="91" y="533"/>
                  </a:lnTo>
                  <a:lnTo>
                    <a:pt x="90" y="531"/>
                  </a:lnTo>
                  <a:lnTo>
                    <a:pt x="88" y="530"/>
                  </a:lnTo>
                  <a:lnTo>
                    <a:pt x="87" y="528"/>
                  </a:lnTo>
                  <a:lnTo>
                    <a:pt x="85" y="526"/>
                  </a:lnTo>
                  <a:lnTo>
                    <a:pt x="83" y="524"/>
                  </a:lnTo>
                  <a:lnTo>
                    <a:pt x="80" y="523"/>
                  </a:lnTo>
                  <a:lnTo>
                    <a:pt x="77" y="521"/>
                  </a:lnTo>
                  <a:lnTo>
                    <a:pt x="74" y="520"/>
                  </a:lnTo>
                  <a:lnTo>
                    <a:pt x="71" y="518"/>
                  </a:lnTo>
                  <a:lnTo>
                    <a:pt x="67" y="517"/>
                  </a:lnTo>
                  <a:lnTo>
                    <a:pt x="63" y="515"/>
                  </a:lnTo>
                  <a:lnTo>
                    <a:pt x="59" y="514"/>
                  </a:lnTo>
                  <a:lnTo>
                    <a:pt x="54" y="513"/>
                  </a:lnTo>
                  <a:lnTo>
                    <a:pt x="49" y="511"/>
                  </a:lnTo>
                  <a:lnTo>
                    <a:pt x="45" y="510"/>
                  </a:lnTo>
                  <a:lnTo>
                    <a:pt x="41" y="508"/>
                  </a:lnTo>
                  <a:lnTo>
                    <a:pt x="38" y="506"/>
                  </a:lnTo>
                  <a:lnTo>
                    <a:pt x="34" y="504"/>
                  </a:lnTo>
                  <a:lnTo>
                    <a:pt x="31" y="502"/>
                  </a:lnTo>
                  <a:lnTo>
                    <a:pt x="29" y="500"/>
                  </a:lnTo>
                  <a:lnTo>
                    <a:pt x="26" y="498"/>
                  </a:lnTo>
                  <a:lnTo>
                    <a:pt x="24" y="496"/>
                  </a:lnTo>
                  <a:lnTo>
                    <a:pt x="22" y="493"/>
                  </a:lnTo>
                  <a:lnTo>
                    <a:pt x="20" y="491"/>
                  </a:lnTo>
                  <a:lnTo>
                    <a:pt x="19" y="488"/>
                  </a:lnTo>
                  <a:lnTo>
                    <a:pt x="18" y="485"/>
                  </a:lnTo>
                  <a:lnTo>
                    <a:pt x="17" y="483"/>
                  </a:lnTo>
                  <a:lnTo>
                    <a:pt x="17" y="480"/>
                  </a:lnTo>
                  <a:lnTo>
                    <a:pt x="17" y="477"/>
                  </a:lnTo>
                  <a:lnTo>
                    <a:pt x="18" y="474"/>
                  </a:lnTo>
                  <a:lnTo>
                    <a:pt x="19" y="471"/>
                  </a:lnTo>
                  <a:lnTo>
                    <a:pt x="20" y="469"/>
                  </a:lnTo>
                  <a:lnTo>
                    <a:pt x="22" y="466"/>
                  </a:lnTo>
                  <a:lnTo>
                    <a:pt x="24" y="464"/>
                  </a:lnTo>
                  <a:lnTo>
                    <a:pt x="26" y="462"/>
                  </a:lnTo>
                  <a:lnTo>
                    <a:pt x="29" y="459"/>
                  </a:lnTo>
                  <a:lnTo>
                    <a:pt x="31" y="457"/>
                  </a:lnTo>
                  <a:lnTo>
                    <a:pt x="34" y="455"/>
                  </a:lnTo>
                  <a:lnTo>
                    <a:pt x="38" y="453"/>
                  </a:lnTo>
                  <a:lnTo>
                    <a:pt x="41" y="451"/>
                  </a:lnTo>
                  <a:lnTo>
                    <a:pt x="45" y="450"/>
                  </a:lnTo>
                  <a:lnTo>
                    <a:pt x="49" y="448"/>
                  </a:lnTo>
                  <a:lnTo>
                    <a:pt x="54" y="447"/>
                  </a:lnTo>
                  <a:lnTo>
                    <a:pt x="59" y="445"/>
                  </a:lnTo>
                  <a:lnTo>
                    <a:pt x="63" y="444"/>
                  </a:lnTo>
                  <a:lnTo>
                    <a:pt x="67" y="443"/>
                  </a:lnTo>
                  <a:lnTo>
                    <a:pt x="71" y="441"/>
                  </a:lnTo>
                  <a:lnTo>
                    <a:pt x="74" y="440"/>
                  </a:lnTo>
                  <a:lnTo>
                    <a:pt x="77" y="438"/>
                  </a:lnTo>
                  <a:lnTo>
                    <a:pt x="80" y="437"/>
                  </a:lnTo>
                  <a:lnTo>
                    <a:pt x="83" y="435"/>
                  </a:lnTo>
                  <a:lnTo>
                    <a:pt x="85" y="434"/>
                  </a:lnTo>
                  <a:lnTo>
                    <a:pt x="87" y="432"/>
                  </a:lnTo>
                  <a:lnTo>
                    <a:pt x="88" y="430"/>
                  </a:lnTo>
                  <a:lnTo>
                    <a:pt x="90" y="429"/>
                  </a:lnTo>
                  <a:lnTo>
                    <a:pt x="91" y="427"/>
                  </a:lnTo>
                  <a:lnTo>
                    <a:pt x="91" y="425"/>
                  </a:lnTo>
                  <a:lnTo>
                    <a:pt x="92" y="424"/>
                  </a:lnTo>
                  <a:lnTo>
                    <a:pt x="92" y="422"/>
                  </a:lnTo>
                  <a:lnTo>
                    <a:pt x="93" y="421"/>
                  </a:lnTo>
                  <a:lnTo>
                    <a:pt x="92" y="419"/>
                  </a:lnTo>
                  <a:lnTo>
                    <a:pt x="92" y="418"/>
                  </a:lnTo>
                  <a:lnTo>
                    <a:pt x="92" y="416"/>
                  </a:lnTo>
                  <a:lnTo>
                    <a:pt x="91" y="415"/>
                  </a:lnTo>
                  <a:lnTo>
                    <a:pt x="90" y="413"/>
                  </a:lnTo>
                  <a:lnTo>
                    <a:pt x="89" y="412"/>
                  </a:lnTo>
                  <a:lnTo>
                    <a:pt x="87" y="410"/>
                  </a:lnTo>
                  <a:lnTo>
                    <a:pt x="85" y="408"/>
                  </a:lnTo>
                  <a:lnTo>
                    <a:pt x="83" y="407"/>
                  </a:lnTo>
                  <a:lnTo>
                    <a:pt x="81" y="405"/>
                  </a:lnTo>
                  <a:lnTo>
                    <a:pt x="78" y="403"/>
                  </a:lnTo>
                  <a:lnTo>
                    <a:pt x="75" y="402"/>
                  </a:lnTo>
                  <a:lnTo>
                    <a:pt x="72" y="400"/>
                  </a:lnTo>
                  <a:lnTo>
                    <a:pt x="68" y="399"/>
                  </a:lnTo>
                  <a:lnTo>
                    <a:pt x="64" y="398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55" y="395"/>
                  </a:lnTo>
                  <a:lnTo>
                    <a:pt x="51" y="393"/>
                  </a:lnTo>
                  <a:lnTo>
                    <a:pt x="47" y="392"/>
                  </a:lnTo>
                  <a:lnTo>
                    <a:pt x="43" y="390"/>
                  </a:lnTo>
                  <a:lnTo>
                    <a:pt x="39" y="388"/>
                  </a:lnTo>
                  <a:lnTo>
                    <a:pt x="36" y="387"/>
                  </a:lnTo>
                  <a:lnTo>
                    <a:pt x="33" y="385"/>
                  </a:lnTo>
                  <a:lnTo>
                    <a:pt x="30" y="382"/>
                  </a:lnTo>
                  <a:lnTo>
                    <a:pt x="27" y="380"/>
                  </a:lnTo>
                  <a:lnTo>
                    <a:pt x="25" y="378"/>
                  </a:lnTo>
                  <a:lnTo>
                    <a:pt x="23" y="375"/>
                  </a:lnTo>
                  <a:lnTo>
                    <a:pt x="22" y="373"/>
                  </a:lnTo>
                  <a:lnTo>
                    <a:pt x="20" y="370"/>
                  </a:lnTo>
                  <a:lnTo>
                    <a:pt x="19" y="368"/>
                  </a:lnTo>
                  <a:lnTo>
                    <a:pt x="19" y="365"/>
                  </a:lnTo>
                  <a:lnTo>
                    <a:pt x="19" y="362"/>
                  </a:lnTo>
                  <a:lnTo>
                    <a:pt x="19" y="359"/>
                  </a:lnTo>
                  <a:lnTo>
                    <a:pt x="19" y="356"/>
                  </a:lnTo>
                  <a:lnTo>
                    <a:pt x="20" y="354"/>
                  </a:lnTo>
                  <a:lnTo>
                    <a:pt x="22" y="351"/>
                  </a:lnTo>
                  <a:lnTo>
                    <a:pt x="23" y="348"/>
                  </a:lnTo>
                  <a:lnTo>
                    <a:pt x="25" y="346"/>
                  </a:lnTo>
                  <a:lnTo>
                    <a:pt x="27" y="344"/>
                  </a:lnTo>
                  <a:lnTo>
                    <a:pt x="30" y="341"/>
                  </a:lnTo>
                  <a:lnTo>
                    <a:pt x="33" y="339"/>
                  </a:lnTo>
                  <a:lnTo>
                    <a:pt x="36" y="337"/>
                  </a:lnTo>
                  <a:lnTo>
                    <a:pt x="39" y="335"/>
                  </a:lnTo>
                  <a:lnTo>
                    <a:pt x="43" y="334"/>
                  </a:lnTo>
                  <a:lnTo>
                    <a:pt x="47" y="332"/>
                  </a:lnTo>
                  <a:lnTo>
                    <a:pt x="51" y="330"/>
                  </a:lnTo>
                  <a:lnTo>
                    <a:pt x="55" y="329"/>
                  </a:lnTo>
                  <a:lnTo>
                    <a:pt x="60" y="328"/>
                  </a:lnTo>
                  <a:lnTo>
                    <a:pt x="64" y="326"/>
                  </a:lnTo>
                  <a:lnTo>
                    <a:pt x="68" y="325"/>
                  </a:lnTo>
                  <a:lnTo>
                    <a:pt x="72" y="324"/>
                  </a:lnTo>
                  <a:lnTo>
                    <a:pt x="76" y="322"/>
                  </a:lnTo>
                  <a:lnTo>
                    <a:pt x="79" y="320"/>
                  </a:lnTo>
                  <a:lnTo>
                    <a:pt x="82" y="319"/>
                  </a:lnTo>
                  <a:lnTo>
                    <a:pt x="84" y="317"/>
                  </a:lnTo>
                  <a:lnTo>
                    <a:pt x="86" y="316"/>
                  </a:lnTo>
                  <a:lnTo>
                    <a:pt x="88" y="314"/>
                  </a:lnTo>
                  <a:lnTo>
                    <a:pt x="90" y="312"/>
                  </a:lnTo>
                  <a:lnTo>
                    <a:pt x="91" y="311"/>
                  </a:lnTo>
                  <a:lnTo>
                    <a:pt x="92" y="309"/>
                  </a:lnTo>
                  <a:lnTo>
                    <a:pt x="93" y="307"/>
                  </a:lnTo>
                  <a:lnTo>
                    <a:pt x="93" y="306"/>
                  </a:lnTo>
                  <a:lnTo>
                    <a:pt x="94" y="304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93" y="300"/>
                  </a:lnTo>
                  <a:lnTo>
                    <a:pt x="93" y="298"/>
                  </a:lnTo>
                  <a:lnTo>
                    <a:pt x="92" y="297"/>
                  </a:lnTo>
                  <a:lnTo>
                    <a:pt x="91" y="295"/>
                  </a:lnTo>
                  <a:lnTo>
                    <a:pt x="90" y="293"/>
                  </a:lnTo>
                  <a:lnTo>
                    <a:pt x="88" y="292"/>
                  </a:lnTo>
                  <a:lnTo>
                    <a:pt x="86" y="290"/>
                  </a:lnTo>
                  <a:lnTo>
                    <a:pt x="84" y="288"/>
                  </a:lnTo>
                  <a:lnTo>
                    <a:pt x="82" y="287"/>
                  </a:lnTo>
                  <a:lnTo>
                    <a:pt x="79" y="285"/>
                  </a:lnTo>
                  <a:lnTo>
                    <a:pt x="76" y="284"/>
                  </a:lnTo>
                  <a:lnTo>
                    <a:pt x="72" y="282"/>
                  </a:lnTo>
                  <a:lnTo>
                    <a:pt x="68" y="281"/>
                  </a:lnTo>
                  <a:lnTo>
                    <a:pt x="64" y="279"/>
                  </a:lnTo>
                  <a:lnTo>
                    <a:pt x="60" y="278"/>
                  </a:lnTo>
                  <a:lnTo>
                    <a:pt x="55" y="277"/>
                  </a:lnTo>
                  <a:lnTo>
                    <a:pt x="51" y="275"/>
                  </a:lnTo>
                  <a:lnTo>
                    <a:pt x="47" y="274"/>
                  </a:lnTo>
                  <a:lnTo>
                    <a:pt x="43" y="272"/>
                  </a:lnTo>
                  <a:lnTo>
                    <a:pt x="39" y="270"/>
                  </a:lnTo>
                  <a:lnTo>
                    <a:pt x="36" y="268"/>
                  </a:lnTo>
                  <a:lnTo>
                    <a:pt x="33" y="266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7"/>
                  </a:lnTo>
                  <a:lnTo>
                    <a:pt x="22" y="255"/>
                  </a:lnTo>
                  <a:lnTo>
                    <a:pt x="20" y="252"/>
                  </a:lnTo>
                  <a:lnTo>
                    <a:pt x="19" y="24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9" y="241"/>
                  </a:lnTo>
                  <a:lnTo>
                    <a:pt x="19" y="238"/>
                  </a:lnTo>
                  <a:lnTo>
                    <a:pt x="20" y="235"/>
                  </a:lnTo>
                  <a:lnTo>
                    <a:pt x="22" y="233"/>
                  </a:lnTo>
                  <a:lnTo>
                    <a:pt x="23" y="230"/>
                  </a:lnTo>
                  <a:lnTo>
                    <a:pt x="25" y="228"/>
                  </a:lnTo>
                  <a:lnTo>
                    <a:pt x="27" y="225"/>
                  </a:lnTo>
                  <a:lnTo>
                    <a:pt x="30" y="223"/>
                  </a:lnTo>
                  <a:lnTo>
                    <a:pt x="33" y="221"/>
                  </a:lnTo>
                  <a:lnTo>
                    <a:pt x="36" y="219"/>
                  </a:lnTo>
                  <a:lnTo>
                    <a:pt x="39" y="217"/>
                  </a:lnTo>
                  <a:lnTo>
                    <a:pt x="43" y="215"/>
                  </a:lnTo>
                  <a:lnTo>
                    <a:pt x="47" y="214"/>
                  </a:lnTo>
                  <a:lnTo>
                    <a:pt x="51" y="212"/>
                  </a:lnTo>
                  <a:lnTo>
                    <a:pt x="55" y="211"/>
                  </a:lnTo>
                  <a:lnTo>
                    <a:pt x="60" y="209"/>
                  </a:lnTo>
                  <a:lnTo>
                    <a:pt x="64" y="208"/>
                  </a:lnTo>
                  <a:lnTo>
                    <a:pt x="68" y="207"/>
                  </a:lnTo>
                  <a:lnTo>
                    <a:pt x="72" y="205"/>
                  </a:lnTo>
                  <a:lnTo>
                    <a:pt x="76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4" y="199"/>
                  </a:lnTo>
                  <a:lnTo>
                    <a:pt x="86" y="197"/>
                  </a:lnTo>
                  <a:lnTo>
                    <a:pt x="88" y="196"/>
                  </a:lnTo>
                  <a:lnTo>
                    <a:pt x="90" y="194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4" y="186"/>
                  </a:lnTo>
                  <a:lnTo>
                    <a:pt x="94" y="185"/>
                  </a:lnTo>
                  <a:lnTo>
                    <a:pt x="94" y="183"/>
                  </a:lnTo>
                  <a:lnTo>
                    <a:pt x="93" y="182"/>
                  </a:lnTo>
                  <a:lnTo>
                    <a:pt x="93" y="180"/>
                  </a:lnTo>
                  <a:lnTo>
                    <a:pt x="92" y="178"/>
                  </a:lnTo>
                  <a:lnTo>
                    <a:pt x="91" y="177"/>
                  </a:lnTo>
                  <a:lnTo>
                    <a:pt x="90" y="175"/>
                  </a:lnTo>
                  <a:lnTo>
                    <a:pt x="88" y="173"/>
                  </a:lnTo>
                  <a:lnTo>
                    <a:pt x="86" y="172"/>
                  </a:lnTo>
                  <a:lnTo>
                    <a:pt x="84" y="170"/>
                  </a:lnTo>
                  <a:lnTo>
                    <a:pt x="82" y="168"/>
                  </a:lnTo>
                  <a:lnTo>
                    <a:pt x="79" y="167"/>
                  </a:lnTo>
                  <a:lnTo>
                    <a:pt x="76" y="165"/>
                  </a:lnTo>
                  <a:lnTo>
                    <a:pt x="72" y="164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0" y="160"/>
                  </a:lnTo>
                  <a:lnTo>
                    <a:pt x="56" y="159"/>
                  </a:lnTo>
                  <a:lnTo>
                    <a:pt x="56" y="155"/>
                  </a:lnTo>
                  <a:lnTo>
                    <a:pt x="56" y="111"/>
                  </a:lnTo>
                  <a:lnTo>
                    <a:pt x="0" y="111"/>
                  </a:lnTo>
                  <a:lnTo>
                    <a:pt x="61" y="0"/>
                  </a:lnTo>
                  <a:lnTo>
                    <a:pt x="123" y="111"/>
                  </a:lnTo>
                  <a:lnTo>
                    <a:pt x="66" y="111"/>
                  </a:lnTo>
                  <a:lnTo>
                    <a:pt x="66" y="151"/>
                  </a:lnTo>
                  <a:lnTo>
                    <a:pt x="67" y="151"/>
                  </a:lnTo>
                  <a:lnTo>
                    <a:pt x="72" y="153"/>
                  </a:lnTo>
                  <a:lnTo>
                    <a:pt x="76" y="155"/>
                  </a:lnTo>
                  <a:lnTo>
                    <a:pt x="80" y="156"/>
                  </a:lnTo>
                  <a:lnTo>
                    <a:pt x="83" y="158"/>
                  </a:lnTo>
                  <a:lnTo>
                    <a:pt x="87" y="160"/>
                  </a:lnTo>
                  <a:lnTo>
                    <a:pt x="90" y="162"/>
                  </a:lnTo>
                  <a:lnTo>
                    <a:pt x="93" y="164"/>
                  </a:lnTo>
                  <a:lnTo>
                    <a:pt x="95" y="166"/>
                  </a:lnTo>
                  <a:lnTo>
                    <a:pt x="97" y="169"/>
                  </a:lnTo>
                  <a:lnTo>
                    <a:pt x="99" y="171"/>
                  </a:lnTo>
                  <a:lnTo>
                    <a:pt x="101" y="174"/>
                  </a:lnTo>
                  <a:lnTo>
                    <a:pt x="102" y="176"/>
                  </a:lnTo>
                  <a:lnTo>
                    <a:pt x="103" y="179"/>
                  </a:lnTo>
                  <a:lnTo>
                    <a:pt x="104" y="182"/>
                  </a:lnTo>
                  <a:lnTo>
                    <a:pt x="104" y="185"/>
                  </a:lnTo>
                  <a:lnTo>
                    <a:pt x="104" y="187"/>
                  </a:lnTo>
                  <a:lnTo>
                    <a:pt x="103" y="190"/>
                  </a:lnTo>
                  <a:lnTo>
                    <a:pt x="102" y="193"/>
                  </a:lnTo>
                  <a:lnTo>
                    <a:pt x="101" y="196"/>
                  </a:lnTo>
                  <a:lnTo>
                    <a:pt x="99" y="198"/>
                  </a:lnTo>
                  <a:lnTo>
                    <a:pt x="97" y="200"/>
                  </a:lnTo>
                  <a:lnTo>
                    <a:pt x="95" y="203"/>
                  </a:lnTo>
                  <a:lnTo>
                    <a:pt x="93" y="205"/>
                  </a:lnTo>
                  <a:lnTo>
                    <a:pt x="90" y="207"/>
                  </a:lnTo>
                  <a:lnTo>
                    <a:pt x="87" y="209"/>
                  </a:lnTo>
                  <a:lnTo>
                    <a:pt x="83" y="211"/>
                  </a:lnTo>
                  <a:lnTo>
                    <a:pt x="80" y="213"/>
                  </a:lnTo>
                  <a:lnTo>
                    <a:pt x="76" y="215"/>
                  </a:lnTo>
                  <a:lnTo>
                    <a:pt x="72" y="216"/>
                  </a:lnTo>
                  <a:lnTo>
                    <a:pt x="67" y="218"/>
                  </a:lnTo>
                  <a:lnTo>
                    <a:pt x="63" y="219"/>
                  </a:lnTo>
                  <a:lnTo>
                    <a:pt x="58" y="220"/>
                  </a:lnTo>
                  <a:lnTo>
                    <a:pt x="54" y="222"/>
                  </a:lnTo>
                  <a:lnTo>
                    <a:pt x="50" y="223"/>
                  </a:lnTo>
                  <a:lnTo>
                    <a:pt x="47" y="224"/>
                  </a:lnTo>
                  <a:lnTo>
                    <a:pt x="44" y="226"/>
                  </a:lnTo>
                  <a:lnTo>
                    <a:pt x="41" y="228"/>
                  </a:lnTo>
                  <a:lnTo>
                    <a:pt x="38" y="229"/>
                  </a:lnTo>
                  <a:lnTo>
                    <a:pt x="36" y="231"/>
                  </a:lnTo>
                  <a:lnTo>
                    <a:pt x="34" y="233"/>
                  </a:lnTo>
                  <a:lnTo>
                    <a:pt x="33" y="234"/>
                  </a:lnTo>
                  <a:lnTo>
                    <a:pt x="31" y="236"/>
                  </a:lnTo>
                  <a:lnTo>
                    <a:pt x="30" y="238"/>
                  </a:lnTo>
                  <a:lnTo>
                    <a:pt x="30" y="239"/>
                  </a:lnTo>
                  <a:lnTo>
                    <a:pt x="29" y="241"/>
                  </a:lnTo>
                  <a:lnTo>
                    <a:pt x="29" y="242"/>
                  </a:lnTo>
                  <a:lnTo>
                    <a:pt x="29" y="244"/>
                  </a:lnTo>
                  <a:lnTo>
                    <a:pt x="29" y="245"/>
                  </a:lnTo>
                  <a:lnTo>
                    <a:pt x="29" y="247"/>
                  </a:lnTo>
                  <a:lnTo>
                    <a:pt x="30" y="248"/>
                  </a:lnTo>
                  <a:lnTo>
                    <a:pt x="30" y="250"/>
                  </a:lnTo>
                  <a:lnTo>
                    <a:pt x="31" y="251"/>
                  </a:lnTo>
                  <a:lnTo>
                    <a:pt x="33" y="253"/>
                  </a:lnTo>
                  <a:lnTo>
                    <a:pt x="34" y="255"/>
                  </a:lnTo>
                  <a:lnTo>
                    <a:pt x="36" y="256"/>
                  </a:lnTo>
                  <a:lnTo>
                    <a:pt x="38" y="258"/>
                  </a:lnTo>
                  <a:lnTo>
                    <a:pt x="41" y="260"/>
                  </a:lnTo>
                  <a:lnTo>
                    <a:pt x="44" y="261"/>
                  </a:lnTo>
                  <a:lnTo>
                    <a:pt x="47" y="263"/>
                  </a:lnTo>
                  <a:lnTo>
                    <a:pt x="50" y="264"/>
                  </a:lnTo>
                  <a:lnTo>
                    <a:pt x="54" y="266"/>
                  </a:lnTo>
                  <a:lnTo>
                    <a:pt x="58" y="267"/>
                  </a:lnTo>
                  <a:lnTo>
                    <a:pt x="63" y="268"/>
                  </a:lnTo>
                  <a:lnTo>
                    <a:pt x="67" y="270"/>
                  </a:lnTo>
                  <a:lnTo>
                    <a:pt x="72" y="271"/>
                  </a:lnTo>
                  <a:lnTo>
                    <a:pt x="76" y="273"/>
                  </a:lnTo>
                  <a:lnTo>
                    <a:pt x="80" y="274"/>
                  </a:lnTo>
                  <a:lnTo>
                    <a:pt x="83" y="276"/>
                  </a:lnTo>
                  <a:lnTo>
                    <a:pt x="87" y="278"/>
                  </a:lnTo>
                  <a:lnTo>
                    <a:pt x="90" y="280"/>
                  </a:lnTo>
                  <a:lnTo>
                    <a:pt x="93" y="282"/>
                  </a:lnTo>
                  <a:lnTo>
                    <a:pt x="95" y="285"/>
                  </a:lnTo>
                  <a:lnTo>
                    <a:pt x="97" y="287"/>
                  </a:lnTo>
                  <a:lnTo>
                    <a:pt x="99" y="289"/>
                  </a:lnTo>
                  <a:lnTo>
                    <a:pt x="101" y="292"/>
                  </a:lnTo>
                  <a:lnTo>
                    <a:pt x="102" y="294"/>
                  </a:lnTo>
                  <a:lnTo>
                    <a:pt x="103" y="297"/>
                  </a:lnTo>
                  <a:lnTo>
                    <a:pt x="104" y="300"/>
                  </a:lnTo>
                  <a:lnTo>
                    <a:pt x="104" y="303"/>
                  </a:lnTo>
                  <a:lnTo>
                    <a:pt x="104" y="306"/>
                  </a:lnTo>
                  <a:lnTo>
                    <a:pt x="103" y="308"/>
                  </a:lnTo>
                  <a:lnTo>
                    <a:pt x="102" y="311"/>
                  </a:lnTo>
                  <a:lnTo>
                    <a:pt x="101" y="314"/>
                  </a:lnTo>
                  <a:lnTo>
                    <a:pt x="99" y="316"/>
                  </a:lnTo>
                  <a:lnTo>
                    <a:pt x="97" y="319"/>
                  </a:lnTo>
                  <a:lnTo>
                    <a:pt x="95" y="321"/>
                  </a:lnTo>
                  <a:lnTo>
                    <a:pt x="93" y="323"/>
                  </a:lnTo>
                  <a:lnTo>
                    <a:pt x="90" y="325"/>
                  </a:lnTo>
                  <a:lnTo>
                    <a:pt x="87" y="327"/>
                  </a:lnTo>
                  <a:lnTo>
                    <a:pt x="83" y="329"/>
                  </a:lnTo>
                  <a:lnTo>
                    <a:pt x="80" y="331"/>
                  </a:lnTo>
                  <a:lnTo>
                    <a:pt x="76" y="333"/>
                  </a:lnTo>
                  <a:lnTo>
                    <a:pt x="72" y="334"/>
                  </a:lnTo>
                  <a:lnTo>
                    <a:pt x="67" y="336"/>
                  </a:lnTo>
                  <a:lnTo>
                    <a:pt x="63" y="337"/>
                  </a:lnTo>
                  <a:lnTo>
                    <a:pt x="58" y="338"/>
                  </a:lnTo>
                  <a:lnTo>
                    <a:pt x="54" y="340"/>
                  </a:lnTo>
                  <a:lnTo>
                    <a:pt x="50" y="341"/>
                  </a:lnTo>
                  <a:lnTo>
                    <a:pt x="47" y="343"/>
                  </a:lnTo>
                  <a:lnTo>
                    <a:pt x="44" y="344"/>
                  </a:lnTo>
                  <a:lnTo>
                    <a:pt x="41" y="346"/>
                  </a:lnTo>
                  <a:lnTo>
                    <a:pt x="38" y="347"/>
                  </a:lnTo>
                  <a:lnTo>
                    <a:pt x="36" y="349"/>
                  </a:lnTo>
                  <a:lnTo>
                    <a:pt x="34" y="351"/>
                  </a:lnTo>
                  <a:lnTo>
                    <a:pt x="33" y="353"/>
                  </a:lnTo>
                  <a:lnTo>
                    <a:pt x="31" y="354"/>
                  </a:lnTo>
                  <a:lnTo>
                    <a:pt x="30" y="356"/>
                  </a:lnTo>
                  <a:lnTo>
                    <a:pt x="30" y="357"/>
                  </a:lnTo>
                  <a:lnTo>
                    <a:pt x="29" y="359"/>
                  </a:lnTo>
                  <a:lnTo>
                    <a:pt x="29" y="360"/>
                  </a:lnTo>
                  <a:lnTo>
                    <a:pt x="29" y="362"/>
                  </a:lnTo>
                  <a:lnTo>
                    <a:pt x="29" y="363"/>
                  </a:lnTo>
                  <a:lnTo>
                    <a:pt x="29" y="365"/>
                  </a:lnTo>
                  <a:lnTo>
                    <a:pt x="30" y="366"/>
                  </a:lnTo>
                  <a:lnTo>
                    <a:pt x="30" y="368"/>
                  </a:lnTo>
                  <a:lnTo>
                    <a:pt x="31" y="370"/>
                  </a:lnTo>
                  <a:lnTo>
                    <a:pt x="33" y="371"/>
                  </a:lnTo>
                  <a:lnTo>
                    <a:pt x="34" y="373"/>
                  </a:lnTo>
                  <a:lnTo>
                    <a:pt x="36" y="375"/>
                  </a:lnTo>
                  <a:lnTo>
                    <a:pt x="38" y="376"/>
                  </a:lnTo>
                  <a:lnTo>
                    <a:pt x="41" y="378"/>
                  </a:lnTo>
                  <a:lnTo>
                    <a:pt x="44" y="380"/>
                  </a:lnTo>
                  <a:lnTo>
                    <a:pt x="47" y="381"/>
                  </a:lnTo>
                  <a:lnTo>
                    <a:pt x="50" y="383"/>
                  </a:lnTo>
                  <a:lnTo>
                    <a:pt x="54" y="384"/>
                  </a:lnTo>
                  <a:lnTo>
                    <a:pt x="58" y="385"/>
                  </a:lnTo>
                  <a:lnTo>
                    <a:pt x="63" y="387"/>
                  </a:lnTo>
                  <a:lnTo>
                    <a:pt x="63" y="387"/>
                  </a:lnTo>
                  <a:lnTo>
                    <a:pt x="67" y="388"/>
                  </a:lnTo>
                  <a:lnTo>
                    <a:pt x="72" y="390"/>
                  </a:lnTo>
                  <a:lnTo>
                    <a:pt x="76" y="391"/>
                  </a:lnTo>
                  <a:lnTo>
                    <a:pt x="79" y="393"/>
                  </a:lnTo>
                  <a:lnTo>
                    <a:pt x="83" y="395"/>
                  </a:lnTo>
                  <a:lnTo>
                    <a:pt x="86" y="397"/>
                  </a:lnTo>
                  <a:lnTo>
                    <a:pt x="89" y="399"/>
                  </a:lnTo>
                  <a:lnTo>
                    <a:pt x="92" y="401"/>
                  </a:lnTo>
                  <a:lnTo>
                    <a:pt x="94" y="403"/>
                  </a:lnTo>
                  <a:lnTo>
                    <a:pt x="96" y="405"/>
                  </a:lnTo>
                  <a:lnTo>
                    <a:pt x="98" y="408"/>
                  </a:lnTo>
                  <a:lnTo>
                    <a:pt x="100" y="410"/>
                  </a:lnTo>
                  <a:lnTo>
                    <a:pt x="101" y="413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3" y="421"/>
                  </a:lnTo>
                  <a:lnTo>
                    <a:pt x="102" y="424"/>
                  </a:lnTo>
                  <a:lnTo>
                    <a:pt x="102" y="427"/>
                  </a:lnTo>
                  <a:lnTo>
                    <a:pt x="101" y="429"/>
                  </a:lnTo>
                  <a:lnTo>
                    <a:pt x="99" y="432"/>
                  </a:lnTo>
                  <a:lnTo>
                    <a:pt x="98" y="434"/>
                  </a:lnTo>
                  <a:lnTo>
                    <a:pt x="96" y="437"/>
                  </a:lnTo>
                  <a:lnTo>
                    <a:pt x="94" y="439"/>
                  </a:lnTo>
                  <a:lnTo>
                    <a:pt x="91" y="441"/>
                  </a:lnTo>
                  <a:lnTo>
                    <a:pt x="88" y="443"/>
                  </a:lnTo>
                  <a:lnTo>
                    <a:pt x="85" y="445"/>
                  </a:lnTo>
                  <a:lnTo>
                    <a:pt x="82" y="447"/>
                  </a:lnTo>
                  <a:lnTo>
                    <a:pt x="78" y="449"/>
                  </a:lnTo>
                  <a:lnTo>
                    <a:pt x="74" y="451"/>
                  </a:lnTo>
                  <a:lnTo>
                    <a:pt x="70" y="452"/>
                  </a:lnTo>
                  <a:lnTo>
                    <a:pt x="66" y="454"/>
                  </a:lnTo>
                  <a:lnTo>
                    <a:pt x="61" y="455"/>
                  </a:lnTo>
                  <a:lnTo>
                    <a:pt x="57" y="456"/>
                  </a:lnTo>
                  <a:lnTo>
                    <a:pt x="53" y="458"/>
                  </a:lnTo>
                  <a:lnTo>
                    <a:pt x="49" y="459"/>
                  </a:lnTo>
                  <a:lnTo>
                    <a:pt x="46" y="461"/>
                  </a:lnTo>
                  <a:lnTo>
                    <a:pt x="42" y="462"/>
                  </a:lnTo>
                  <a:lnTo>
                    <a:pt x="40" y="464"/>
                  </a:lnTo>
                  <a:lnTo>
                    <a:pt x="37" y="465"/>
                  </a:lnTo>
                  <a:lnTo>
                    <a:pt x="35" y="467"/>
                  </a:lnTo>
                  <a:lnTo>
                    <a:pt x="33" y="469"/>
                  </a:lnTo>
                  <a:lnTo>
                    <a:pt x="31" y="470"/>
                  </a:lnTo>
                  <a:lnTo>
                    <a:pt x="30" y="472"/>
                  </a:lnTo>
                  <a:lnTo>
                    <a:pt x="29" y="474"/>
                  </a:lnTo>
                  <a:lnTo>
                    <a:pt x="28" y="475"/>
                  </a:lnTo>
                  <a:lnTo>
                    <a:pt x="28" y="477"/>
                  </a:lnTo>
                  <a:lnTo>
                    <a:pt x="27" y="478"/>
                  </a:lnTo>
                  <a:lnTo>
                    <a:pt x="27" y="480"/>
                  </a:lnTo>
                  <a:lnTo>
                    <a:pt x="27" y="481"/>
                  </a:lnTo>
                  <a:lnTo>
                    <a:pt x="28" y="483"/>
                  </a:lnTo>
                  <a:lnTo>
                    <a:pt x="28" y="484"/>
                  </a:lnTo>
                  <a:lnTo>
                    <a:pt x="29" y="486"/>
                  </a:lnTo>
                  <a:lnTo>
                    <a:pt x="30" y="488"/>
                  </a:lnTo>
                  <a:lnTo>
                    <a:pt x="31" y="489"/>
                  </a:lnTo>
                  <a:lnTo>
                    <a:pt x="33" y="491"/>
                  </a:lnTo>
                  <a:lnTo>
                    <a:pt x="35" y="493"/>
                  </a:lnTo>
                  <a:lnTo>
                    <a:pt x="37" y="494"/>
                  </a:lnTo>
                  <a:lnTo>
                    <a:pt x="40" y="496"/>
                  </a:lnTo>
                  <a:lnTo>
                    <a:pt x="42" y="497"/>
                  </a:lnTo>
                  <a:lnTo>
                    <a:pt x="46" y="499"/>
                  </a:lnTo>
                  <a:lnTo>
                    <a:pt x="49" y="501"/>
                  </a:lnTo>
                  <a:lnTo>
                    <a:pt x="53" y="502"/>
                  </a:lnTo>
                  <a:lnTo>
                    <a:pt x="57" y="503"/>
                  </a:lnTo>
                  <a:lnTo>
                    <a:pt x="61" y="505"/>
                  </a:lnTo>
                  <a:lnTo>
                    <a:pt x="66" y="506"/>
                  </a:lnTo>
                  <a:lnTo>
                    <a:pt x="70" y="507"/>
                  </a:lnTo>
                  <a:lnTo>
                    <a:pt x="75" y="509"/>
                  </a:lnTo>
                  <a:lnTo>
                    <a:pt x="78" y="511"/>
                  </a:lnTo>
                  <a:lnTo>
                    <a:pt x="82" y="512"/>
                  </a:lnTo>
                  <a:lnTo>
                    <a:pt x="85" y="514"/>
                  </a:lnTo>
                  <a:lnTo>
                    <a:pt x="88" y="516"/>
                  </a:lnTo>
                  <a:lnTo>
                    <a:pt x="91" y="518"/>
                  </a:lnTo>
                  <a:lnTo>
                    <a:pt x="94" y="521"/>
                  </a:lnTo>
                  <a:lnTo>
                    <a:pt x="96" y="523"/>
                  </a:lnTo>
                  <a:lnTo>
                    <a:pt x="98" y="525"/>
                  </a:lnTo>
                  <a:lnTo>
                    <a:pt x="100" y="528"/>
                  </a:lnTo>
                  <a:lnTo>
                    <a:pt x="101" y="531"/>
                  </a:lnTo>
                  <a:lnTo>
                    <a:pt x="102" y="533"/>
                  </a:lnTo>
                  <a:lnTo>
                    <a:pt x="102" y="536"/>
                  </a:lnTo>
                  <a:lnTo>
                    <a:pt x="103" y="539"/>
                  </a:lnTo>
                  <a:lnTo>
                    <a:pt x="102" y="542"/>
                  </a:lnTo>
                  <a:lnTo>
                    <a:pt x="102" y="545"/>
                  </a:lnTo>
                  <a:lnTo>
                    <a:pt x="101" y="547"/>
                  </a:lnTo>
                  <a:lnTo>
                    <a:pt x="100" y="550"/>
                  </a:lnTo>
                  <a:lnTo>
                    <a:pt x="98" y="552"/>
                  </a:lnTo>
                  <a:lnTo>
                    <a:pt x="96" y="555"/>
                  </a:lnTo>
                  <a:lnTo>
                    <a:pt x="94" y="557"/>
                  </a:lnTo>
                  <a:lnTo>
                    <a:pt x="91" y="559"/>
                  </a:lnTo>
                  <a:lnTo>
                    <a:pt x="88" y="562"/>
                  </a:lnTo>
                  <a:lnTo>
                    <a:pt x="85" y="564"/>
                  </a:lnTo>
                  <a:lnTo>
                    <a:pt x="82" y="565"/>
                  </a:lnTo>
                  <a:lnTo>
                    <a:pt x="78" y="567"/>
                  </a:lnTo>
                  <a:lnTo>
                    <a:pt x="75" y="569"/>
                  </a:lnTo>
                  <a:lnTo>
                    <a:pt x="70" y="570"/>
                  </a:lnTo>
                  <a:lnTo>
                    <a:pt x="66" y="572"/>
                  </a:lnTo>
                  <a:lnTo>
                    <a:pt x="61" y="573"/>
                  </a:lnTo>
                  <a:close/>
                  <a:moveTo>
                    <a:pt x="61" y="396"/>
                  </a:moveTo>
                  <a:lnTo>
                    <a:pt x="61" y="391"/>
                  </a:lnTo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0" name="Rectangle 931"/>
            <p:cNvSpPr>
              <a:spLocks noChangeArrowheads="1"/>
            </p:cNvSpPr>
            <p:nvPr/>
          </p:nvSpPr>
          <p:spPr bwMode="auto">
            <a:xfrm>
              <a:off x="5202238" y="2347913"/>
              <a:ext cx="311150" cy="192088"/>
            </a:xfrm>
            <a:prstGeom prst="rect">
              <a:avLst/>
            </a:prstGeom>
            <a:solidFill>
              <a:srgbClr val="AD498C"/>
            </a:solidFill>
            <a:ln w="4763" cap="rnd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44" name="CasellaDiTesto 3943"/>
          <p:cNvSpPr txBox="1"/>
          <p:nvPr/>
        </p:nvSpPr>
        <p:spPr>
          <a:xfrm rot="20179411">
            <a:off x="1395897" y="451609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Axion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45" name="CasellaDiTesto 3944"/>
          <p:cNvSpPr txBox="1"/>
          <p:nvPr/>
        </p:nvSpPr>
        <p:spPr>
          <a:xfrm rot="4688996">
            <a:off x="2009741" y="3762109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46" name="CasellaDiTesto 3945"/>
          <p:cNvSpPr txBox="1"/>
          <p:nvPr/>
        </p:nvSpPr>
        <p:spPr>
          <a:xfrm>
            <a:off x="4306362" y="1413153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7" name="CasellaDiTesto 3946"/>
              <p:cNvSpPr txBox="1"/>
              <p:nvPr/>
            </p:nvSpPr>
            <p:spPr>
              <a:xfrm>
                <a:off x="5724128" y="3155732"/>
                <a:ext cx="20749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JJ: ideal detector for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10 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𝐺h𝑧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range</a:t>
                </a:r>
                <a:endParaRPr lang="en-US" dirty="0"/>
              </a:p>
            </p:txBody>
          </p:sp>
        </mc:Choice>
        <mc:Fallback xmlns="">
          <p:sp>
            <p:nvSpPr>
              <p:cNvPr id="3947" name="CasellaDiTesto 39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155732"/>
                <a:ext cx="207499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647" t="-4717" r="-176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50" name="Connettore 2 3949"/>
          <p:cNvCxnSpPr/>
          <p:nvPr/>
        </p:nvCxnSpPr>
        <p:spPr>
          <a:xfrm flipH="1" flipV="1">
            <a:off x="5003126" y="2320887"/>
            <a:ext cx="721002" cy="7088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8" grpId="0" animBg="1"/>
      <p:bldP spid="3737" grpId="0" animBg="1"/>
      <p:bldP spid="3738" grpId="0" animBg="1"/>
      <p:bldP spid="3739" grpId="0" animBg="1"/>
      <p:bldP spid="3944" grpId="0"/>
      <p:bldP spid="3945" grpId="0"/>
      <p:bldP spid="3946" grpId="0"/>
      <p:bldP spid="39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Josephson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9" y="1700808"/>
            <a:ext cx="341388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254512" y="897550"/>
                <a:ext cx="1647246" cy="385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sSubSup>
                        <m:sSub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/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2" y="897550"/>
                <a:ext cx="1647246" cy="385683"/>
              </a:xfrm>
              <a:prstGeom prst="rect">
                <a:avLst/>
              </a:prstGeom>
              <a:blipFill rotWithShape="1"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2270735" y="836712"/>
                <a:ext cx="1657890" cy="385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sSubSup>
                        <m:sSubSup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/>
                        <m:sup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35" y="836712"/>
                <a:ext cx="1657890" cy="385683"/>
              </a:xfrm>
              <a:prstGeom prst="rect">
                <a:avLst/>
              </a:prstGeom>
              <a:blipFill rotWithShape="1"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504">
            <a:off x="840933" y="1258864"/>
            <a:ext cx="2049797" cy="3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860082" y="4495648"/>
                <a:ext cx="132023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𝑉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82" y="4495648"/>
                <a:ext cx="1320233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596336" y="4548883"/>
                <a:ext cx="108221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it-IT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548883"/>
                <a:ext cx="1082219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7596336" y="5113894"/>
                <a:ext cx="108221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it-IT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5113894"/>
                <a:ext cx="1082219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/>
          <p:cNvGrpSpPr/>
          <p:nvPr/>
        </p:nvGrpSpPr>
        <p:grpSpPr>
          <a:xfrm>
            <a:off x="959403" y="4424497"/>
            <a:ext cx="1884710" cy="1433251"/>
            <a:chOff x="527050" y="3387340"/>
            <a:chExt cx="2881312" cy="2386015"/>
          </a:xfrm>
        </p:grpSpPr>
        <p:grpSp>
          <p:nvGrpSpPr>
            <p:cNvPr id="43" name="Gruppo 42"/>
            <p:cNvGrpSpPr/>
            <p:nvPr/>
          </p:nvGrpSpPr>
          <p:grpSpPr>
            <a:xfrm>
              <a:off x="1006475" y="4528754"/>
              <a:ext cx="1973262" cy="1244601"/>
              <a:chOff x="1006475" y="4837113"/>
              <a:chExt cx="1973262" cy="1244600"/>
            </a:xfrm>
          </p:grpSpPr>
          <p:sp>
            <p:nvSpPr>
              <p:cNvPr id="31" name="Freeform 38"/>
              <p:cNvSpPr>
                <a:spLocks noEditPoints="1"/>
              </p:cNvSpPr>
              <p:nvPr/>
            </p:nvSpPr>
            <p:spPr bwMode="auto">
              <a:xfrm>
                <a:off x="1006475" y="4837113"/>
                <a:ext cx="1973262" cy="930275"/>
              </a:xfrm>
              <a:custGeom>
                <a:avLst/>
                <a:gdLst>
                  <a:gd name="T0" fmla="*/ 3226 w 7052"/>
                  <a:gd name="T1" fmla="*/ 3310 h 3310"/>
                  <a:gd name="T2" fmla="*/ 0 w 7052"/>
                  <a:gd name="T3" fmla="*/ 3310 h 3310"/>
                  <a:gd name="T4" fmla="*/ 0 w 7052"/>
                  <a:gd name="T5" fmla="*/ 0 h 3310"/>
                  <a:gd name="T6" fmla="*/ 3726 w 7052"/>
                  <a:gd name="T7" fmla="*/ 3310 h 3310"/>
                  <a:gd name="T8" fmla="*/ 7052 w 7052"/>
                  <a:gd name="T9" fmla="*/ 3310 h 3310"/>
                  <a:gd name="T10" fmla="*/ 7052 w 7052"/>
                  <a:gd name="T11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2" h="3310">
                    <a:moveTo>
                      <a:pt x="3226" y="3310"/>
                    </a:moveTo>
                    <a:cubicBezTo>
                      <a:pt x="2513" y="3310"/>
                      <a:pt x="1417" y="3310"/>
                      <a:pt x="0" y="3310"/>
                    </a:cubicBezTo>
                    <a:lnTo>
                      <a:pt x="0" y="0"/>
                    </a:lnTo>
                    <a:moveTo>
                      <a:pt x="3726" y="3310"/>
                    </a:moveTo>
                    <a:cubicBezTo>
                      <a:pt x="4409" y="3310"/>
                      <a:pt x="5728" y="3310"/>
                      <a:pt x="7052" y="3310"/>
                    </a:cubicBezTo>
                    <a:lnTo>
                      <a:pt x="7052" y="0"/>
                    </a:lnTo>
                  </a:path>
                </a:pathLst>
              </a:custGeom>
              <a:noFill/>
              <a:ln w="28575" cap="flat">
                <a:solidFill>
                  <a:srgbClr val="00A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" name="Line 39"/>
              <p:cNvSpPr>
                <a:spLocks noChangeShapeType="1"/>
              </p:cNvSpPr>
              <p:nvPr/>
            </p:nvSpPr>
            <p:spPr bwMode="auto">
              <a:xfrm>
                <a:off x="1909763" y="5453063"/>
                <a:ext cx="0" cy="628650"/>
              </a:xfrm>
              <a:prstGeom prst="line">
                <a:avLst/>
              </a:prstGeom>
              <a:noFill/>
              <a:ln w="28575" cap="flat">
                <a:solidFill>
                  <a:srgbClr val="00A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" name="Line 40"/>
              <p:cNvSpPr>
                <a:spLocks noChangeShapeType="1"/>
              </p:cNvSpPr>
              <p:nvPr/>
            </p:nvSpPr>
            <p:spPr bwMode="auto">
              <a:xfrm>
                <a:off x="2049463" y="5453063"/>
                <a:ext cx="0" cy="628650"/>
              </a:xfrm>
              <a:prstGeom prst="line">
                <a:avLst/>
              </a:prstGeom>
              <a:noFill/>
              <a:ln w="28575" cap="flat">
                <a:solidFill>
                  <a:srgbClr val="00A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1006475" y="3628641"/>
              <a:ext cx="1973262" cy="1092201"/>
            </a:xfrm>
            <a:custGeom>
              <a:avLst/>
              <a:gdLst>
                <a:gd name="T0" fmla="*/ 0 w 7052"/>
                <a:gd name="T1" fmla="*/ 0 h 3881"/>
                <a:gd name="T2" fmla="*/ 0 w 7052"/>
                <a:gd name="T3" fmla="*/ 3199 h 3881"/>
                <a:gd name="T4" fmla="*/ 1670 w 7052"/>
                <a:gd name="T5" fmla="*/ 3199 h 3881"/>
                <a:gd name="T6" fmla="*/ 2121 w 7052"/>
                <a:gd name="T7" fmla="*/ 3881 h 3881"/>
                <a:gd name="T8" fmla="*/ 2824 w 7052"/>
                <a:gd name="T9" fmla="*/ 2518 h 3881"/>
                <a:gd name="T10" fmla="*/ 3526 w 7052"/>
                <a:gd name="T11" fmla="*/ 3881 h 3881"/>
                <a:gd name="T12" fmla="*/ 4228 w 7052"/>
                <a:gd name="T13" fmla="*/ 2518 h 3881"/>
                <a:gd name="T14" fmla="*/ 4931 w 7052"/>
                <a:gd name="T15" fmla="*/ 3881 h 3881"/>
                <a:gd name="T16" fmla="*/ 5382 w 7052"/>
                <a:gd name="T17" fmla="*/ 3199 h 3881"/>
                <a:gd name="T18" fmla="*/ 7052 w 7052"/>
                <a:gd name="T19" fmla="*/ 3199 h 3881"/>
                <a:gd name="T20" fmla="*/ 7052 w 7052"/>
                <a:gd name="T21" fmla="*/ 0 h 3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2" h="3881">
                  <a:moveTo>
                    <a:pt x="0" y="0"/>
                  </a:moveTo>
                  <a:lnTo>
                    <a:pt x="0" y="3199"/>
                  </a:lnTo>
                  <a:lnTo>
                    <a:pt x="1670" y="3199"/>
                  </a:lnTo>
                  <a:lnTo>
                    <a:pt x="2121" y="3881"/>
                  </a:lnTo>
                  <a:lnTo>
                    <a:pt x="2824" y="2518"/>
                  </a:lnTo>
                  <a:lnTo>
                    <a:pt x="3526" y="3881"/>
                  </a:lnTo>
                  <a:lnTo>
                    <a:pt x="4228" y="2518"/>
                  </a:lnTo>
                  <a:lnTo>
                    <a:pt x="4931" y="3881"/>
                  </a:lnTo>
                  <a:lnTo>
                    <a:pt x="5382" y="3199"/>
                  </a:lnTo>
                  <a:lnTo>
                    <a:pt x="7052" y="3199"/>
                  </a:lnTo>
                  <a:lnTo>
                    <a:pt x="7052" y="0"/>
                  </a:lnTo>
                </a:path>
              </a:pathLst>
            </a:custGeom>
            <a:noFill/>
            <a:ln w="28575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2" name="Gruppo 41"/>
            <p:cNvGrpSpPr/>
            <p:nvPr/>
          </p:nvGrpSpPr>
          <p:grpSpPr>
            <a:xfrm>
              <a:off x="527050" y="3387340"/>
              <a:ext cx="2881312" cy="484188"/>
              <a:chOff x="527050" y="3695700"/>
              <a:chExt cx="2881312" cy="484187"/>
            </a:xfrm>
          </p:grpSpPr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>
                <a:off x="527050" y="3937000"/>
                <a:ext cx="2881312" cy="0"/>
              </a:xfrm>
              <a:prstGeom prst="line">
                <a:avLst/>
              </a:prstGeom>
              <a:noFill/>
              <a:ln w="28575" cap="flat">
                <a:solidFill>
                  <a:srgbClr val="3B2A9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H="1">
                <a:off x="1673225" y="3695700"/>
                <a:ext cx="482600" cy="484187"/>
              </a:xfrm>
              <a:prstGeom prst="line">
                <a:avLst/>
              </a:prstGeom>
              <a:noFill/>
              <a:ln w="28575" cap="flat">
                <a:solidFill>
                  <a:srgbClr val="3B2A9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" name="Line 44"/>
              <p:cNvSpPr>
                <a:spLocks noChangeShapeType="1"/>
              </p:cNvSpPr>
              <p:nvPr/>
            </p:nvSpPr>
            <p:spPr bwMode="auto">
              <a:xfrm flipH="1" flipV="1">
                <a:off x="1673225" y="3695700"/>
                <a:ext cx="482600" cy="484187"/>
              </a:xfrm>
              <a:prstGeom prst="line">
                <a:avLst/>
              </a:prstGeom>
              <a:noFill/>
              <a:ln w="28575" cap="flat">
                <a:solidFill>
                  <a:srgbClr val="3B2A9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44" name="Rettangolo 43"/>
          <p:cNvSpPr/>
          <p:nvPr/>
        </p:nvSpPr>
        <p:spPr>
          <a:xfrm>
            <a:off x="4574782" y="893820"/>
            <a:ext cx="3324393" cy="9786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3842290" y="5146481"/>
                <a:ext cx="3498265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𝐼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it-IT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sin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it-IT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290" y="5146481"/>
                <a:ext cx="3498265" cy="6481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4662958" y="2117957"/>
                <a:ext cx="22132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Capacitance	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/>
                  <a:t>Critical current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Dissipation	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58" y="2117957"/>
                <a:ext cx="2213298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247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658816" y="925224"/>
                <a:ext cx="32975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Current	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𝐼</m:t>
                    </m:r>
                  </m:oMath>
                </a14:m>
                <a:endParaRPr lang="it-IT" b="0" dirty="0" smtClean="0"/>
              </a:p>
              <a:p>
                <a:r>
                  <a:rPr lang="en-US" dirty="0" smtClean="0"/>
                  <a:t>Voltage difference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𝑉</m:t>
                    </m:r>
                  </m:oMath>
                </a14:m>
                <a:endParaRPr lang="it-IT" b="0" dirty="0" smtClean="0"/>
              </a:p>
              <a:p>
                <a:r>
                  <a:rPr lang="en-US" dirty="0" smtClean="0"/>
                  <a:t>Phase difference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𝜑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16" y="925224"/>
                <a:ext cx="3297560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479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tangolo 44"/>
          <p:cNvSpPr/>
          <p:nvPr/>
        </p:nvSpPr>
        <p:spPr>
          <a:xfrm>
            <a:off x="4576513" y="2090283"/>
            <a:ext cx="3324393" cy="9786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3635896" y="4489370"/>
            <a:ext cx="3776958" cy="136837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  <p:bldP spid="11" grpId="0"/>
      <p:bldP spid="44" grpId="0" animBg="1"/>
      <p:bldP spid="29" grpId="0"/>
      <p:bldP spid="12" grpId="0"/>
      <p:bldP spid="13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JJ </a:t>
            </a:r>
            <a:r>
              <a:rPr lang="it-IT" dirty="0" err="1" smtClean="0"/>
              <a:t>Mechanical</a:t>
            </a:r>
            <a:r>
              <a:rPr lang="it-IT" dirty="0" smtClean="0"/>
              <a:t> </a:t>
            </a:r>
            <a:r>
              <a:rPr lang="it-IT" dirty="0" err="1" smtClean="0"/>
              <a:t>equivalent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385618" y="1124744"/>
            <a:ext cx="1156185" cy="957437"/>
            <a:chOff x="527050" y="3839715"/>
            <a:chExt cx="2881312" cy="2386015"/>
          </a:xfrm>
        </p:grpSpPr>
        <p:grpSp>
          <p:nvGrpSpPr>
            <p:cNvPr id="3" name="Gruppo 2"/>
            <p:cNvGrpSpPr/>
            <p:nvPr/>
          </p:nvGrpSpPr>
          <p:grpSpPr>
            <a:xfrm>
              <a:off x="1006475" y="4981129"/>
              <a:ext cx="1973262" cy="1244601"/>
              <a:chOff x="1006475" y="4837113"/>
              <a:chExt cx="1973262" cy="1244600"/>
            </a:xfrm>
          </p:grpSpPr>
          <p:sp>
            <p:nvSpPr>
              <p:cNvPr id="4" name="Freeform 38"/>
              <p:cNvSpPr>
                <a:spLocks noEditPoints="1"/>
              </p:cNvSpPr>
              <p:nvPr/>
            </p:nvSpPr>
            <p:spPr bwMode="auto">
              <a:xfrm>
                <a:off x="1006475" y="4837113"/>
                <a:ext cx="1973262" cy="930275"/>
              </a:xfrm>
              <a:custGeom>
                <a:avLst/>
                <a:gdLst>
                  <a:gd name="T0" fmla="*/ 3226 w 7052"/>
                  <a:gd name="T1" fmla="*/ 3310 h 3310"/>
                  <a:gd name="T2" fmla="*/ 0 w 7052"/>
                  <a:gd name="T3" fmla="*/ 3310 h 3310"/>
                  <a:gd name="T4" fmla="*/ 0 w 7052"/>
                  <a:gd name="T5" fmla="*/ 0 h 3310"/>
                  <a:gd name="T6" fmla="*/ 3726 w 7052"/>
                  <a:gd name="T7" fmla="*/ 3310 h 3310"/>
                  <a:gd name="T8" fmla="*/ 7052 w 7052"/>
                  <a:gd name="T9" fmla="*/ 3310 h 3310"/>
                  <a:gd name="T10" fmla="*/ 7052 w 7052"/>
                  <a:gd name="T11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2" h="3310">
                    <a:moveTo>
                      <a:pt x="3226" y="3310"/>
                    </a:moveTo>
                    <a:cubicBezTo>
                      <a:pt x="2513" y="3310"/>
                      <a:pt x="1417" y="3310"/>
                      <a:pt x="0" y="3310"/>
                    </a:cubicBezTo>
                    <a:lnTo>
                      <a:pt x="0" y="0"/>
                    </a:lnTo>
                    <a:moveTo>
                      <a:pt x="3726" y="3310"/>
                    </a:moveTo>
                    <a:cubicBezTo>
                      <a:pt x="4409" y="3310"/>
                      <a:pt x="5728" y="3310"/>
                      <a:pt x="7052" y="3310"/>
                    </a:cubicBezTo>
                    <a:lnTo>
                      <a:pt x="7052" y="0"/>
                    </a:lnTo>
                  </a:path>
                </a:pathLst>
              </a:custGeom>
              <a:noFill/>
              <a:ln w="19050" cap="flat">
                <a:solidFill>
                  <a:srgbClr val="00A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" name="Line 39"/>
              <p:cNvSpPr>
                <a:spLocks noChangeShapeType="1"/>
              </p:cNvSpPr>
              <p:nvPr/>
            </p:nvSpPr>
            <p:spPr bwMode="auto">
              <a:xfrm>
                <a:off x="1909763" y="5453063"/>
                <a:ext cx="0" cy="628650"/>
              </a:xfrm>
              <a:prstGeom prst="line">
                <a:avLst/>
              </a:prstGeom>
              <a:noFill/>
              <a:ln w="19050" cap="flat">
                <a:solidFill>
                  <a:srgbClr val="00A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" name="Line 40"/>
              <p:cNvSpPr>
                <a:spLocks noChangeShapeType="1"/>
              </p:cNvSpPr>
              <p:nvPr/>
            </p:nvSpPr>
            <p:spPr bwMode="auto">
              <a:xfrm>
                <a:off x="2049463" y="5453063"/>
                <a:ext cx="0" cy="628650"/>
              </a:xfrm>
              <a:prstGeom prst="line">
                <a:avLst/>
              </a:prstGeom>
              <a:noFill/>
              <a:ln w="19050" cap="flat">
                <a:solidFill>
                  <a:srgbClr val="00A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1006475" y="4081016"/>
              <a:ext cx="1973262" cy="1092201"/>
            </a:xfrm>
            <a:custGeom>
              <a:avLst/>
              <a:gdLst>
                <a:gd name="T0" fmla="*/ 0 w 7052"/>
                <a:gd name="T1" fmla="*/ 0 h 3881"/>
                <a:gd name="T2" fmla="*/ 0 w 7052"/>
                <a:gd name="T3" fmla="*/ 3199 h 3881"/>
                <a:gd name="T4" fmla="*/ 1670 w 7052"/>
                <a:gd name="T5" fmla="*/ 3199 h 3881"/>
                <a:gd name="T6" fmla="*/ 2121 w 7052"/>
                <a:gd name="T7" fmla="*/ 3881 h 3881"/>
                <a:gd name="T8" fmla="*/ 2824 w 7052"/>
                <a:gd name="T9" fmla="*/ 2518 h 3881"/>
                <a:gd name="T10" fmla="*/ 3526 w 7052"/>
                <a:gd name="T11" fmla="*/ 3881 h 3881"/>
                <a:gd name="T12" fmla="*/ 4228 w 7052"/>
                <a:gd name="T13" fmla="*/ 2518 h 3881"/>
                <a:gd name="T14" fmla="*/ 4931 w 7052"/>
                <a:gd name="T15" fmla="*/ 3881 h 3881"/>
                <a:gd name="T16" fmla="*/ 5382 w 7052"/>
                <a:gd name="T17" fmla="*/ 3199 h 3881"/>
                <a:gd name="T18" fmla="*/ 7052 w 7052"/>
                <a:gd name="T19" fmla="*/ 3199 h 3881"/>
                <a:gd name="T20" fmla="*/ 7052 w 7052"/>
                <a:gd name="T21" fmla="*/ 0 h 3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2" h="3881">
                  <a:moveTo>
                    <a:pt x="0" y="0"/>
                  </a:moveTo>
                  <a:lnTo>
                    <a:pt x="0" y="3199"/>
                  </a:lnTo>
                  <a:lnTo>
                    <a:pt x="1670" y="3199"/>
                  </a:lnTo>
                  <a:lnTo>
                    <a:pt x="2121" y="3881"/>
                  </a:lnTo>
                  <a:lnTo>
                    <a:pt x="2824" y="2518"/>
                  </a:lnTo>
                  <a:lnTo>
                    <a:pt x="3526" y="3881"/>
                  </a:lnTo>
                  <a:lnTo>
                    <a:pt x="4228" y="2518"/>
                  </a:lnTo>
                  <a:lnTo>
                    <a:pt x="4931" y="3881"/>
                  </a:lnTo>
                  <a:lnTo>
                    <a:pt x="5382" y="3199"/>
                  </a:lnTo>
                  <a:lnTo>
                    <a:pt x="7052" y="3199"/>
                  </a:lnTo>
                  <a:lnTo>
                    <a:pt x="7052" y="0"/>
                  </a:lnTo>
                </a:path>
              </a:pathLst>
            </a:custGeom>
            <a:noFill/>
            <a:ln w="19050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527050" y="3839715"/>
              <a:ext cx="2881312" cy="484188"/>
              <a:chOff x="527050" y="3695700"/>
              <a:chExt cx="2881312" cy="484187"/>
            </a:xfrm>
          </p:grpSpPr>
          <p:sp>
            <p:nvSpPr>
              <p:cNvPr id="9" name="Line 42"/>
              <p:cNvSpPr>
                <a:spLocks noChangeShapeType="1"/>
              </p:cNvSpPr>
              <p:nvPr/>
            </p:nvSpPr>
            <p:spPr bwMode="auto">
              <a:xfrm>
                <a:off x="527050" y="3937000"/>
                <a:ext cx="2881312" cy="0"/>
              </a:xfrm>
              <a:prstGeom prst="line">
                <a:avLst/>
              </a:prstGeom>
              <a:noFill/>
              <a:ln w="19050" cap="flat">
                <a:solidFill>
                  <a:srgbClr val="3B2A9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" name="Line 43"/>
              <p:cNvSpPr>
                <a:spLocks noChangeShapeType="1"/>
              </p:cNvSpPr>
              <p:nvPr/>
            </p:nvSpPr>
            <p:spPr bwMode="auto">
              <a:xfrm flipH="1">
                <a:off x="1673225" y="3695700"/>
                <a:ext cx="482600" cy="484187"/>
              </a:xfrm>
              <a:prstGeom prst="line">
                <a:avLst/>
              </a:prstGeom>
              <a:noFill/>
              <a:ln w="19050" cap="flat">
                <a:solidFill>
                  <a:srgbClr val="3B2A9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flipH="1" flipV="1">
                <a:off x="1673225" y="3695700"/>
                <a:ext cx="482600" cy="484187"/>
              </a:xfrm>
              <a:prstGeom prst="line">
                <a:avLst/>
              </a:prstGeom>
              <a:noFill/>
              <a:ln w="19050" cap="flat">
                <a:solidFill>
                  <a:srgbClr val="3B2A9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835696" y="1225123"/>
                <a:ext cx="3498265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𝐼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it-IT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sin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it-IT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225123"/>
                <a:ext cx="3498265" cy="6481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433320" y="2973489"/>
                <a:ext cx="2624180" cy="69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r>
                        <a:rPr lang="it-IT" b="0" i="1" smtClean="0">
                          <a:latin typeface="Cambria Math"/>
                        </a:rPr>
                        <m:t>𝛾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𝑑𝑈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20" y="2973489"/>
                <a:ext cx="2624180" cy="694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1430037" y="3986548"/>
                <a:ext cx="1204496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𝐶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𝛾</m:t>
                      </m:r>
                      <m:r>
                        <a:rPr lang="it-IT" b="0" i="1" smtClean="0">
                          <a:latin typeface="Cambria Math"/>
                        </a:rPr>
                        <m:t>=1/</m:t>
                      </m:r>
                      <m:r>
                        <a:rPr lang="it-IT" b="0" i="1" smtClean="0">
                          <a:latin typeface="Cambria Math"/>
                        </a:rPr>
                        <m:t>𝑅𝐶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037" y="3986548"/>
                <a:ext cx="1204496" cy="657296"/>
              </a:xfrm>
              <a:prstGeom prst="rect">
                <a:avLst/>
              </a:prstGeom>
              <a:blipFill rotWithShape="1">
                <a:blip r:embed="rId4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1452814" y="4643844"/>
                <a:ext cx="1968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it-IT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814" y="4643844"/>
                <a:ext cx="1968231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1380010" y="5435932"/>
                <a:ext cx="2736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𝑈</m:t>
                      </m:r>
                      <m:r>
                        <a:rPr lang="it-IT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𝐼</m:t>
                      </m:r>
                      <m:r>
                        <a:rPr lang="it-IT" b="0" i="1" smtClean="0">
                          <a:latin typeface="Cambria Math"/>
                        </a:rPr>
                        <m:t>𝜑</m:t>
                      </m:r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10" y="5435932"/>
                <a:ext cx="273664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/>
          <p:cNvSpPr txBox="1"/>
          <p:nvPr/>
        </p:nvSpPr>
        <p:spPr>
          <a:xfrm>
            <a:off x="389609" y="3997513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Mass:</a:t>
            </a:r>
          </a:p>
          <a:p>
            <a:pPr algn="r"/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Damping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7504" y="4660572"/>
            <a:ext cx="13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Position:</a:t>
            </a:r>
          </a:p>
          <a:p>
            <a:pPr algn="r"/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Momentum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47710" y="5435932"/>
            <a:ext cx="108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95536" y="2924944"/>
            <a:ext cx="2952329" cy="7920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5580112" y="908720"/>
                <a:ext cx="108221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it-IT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908720"/>
                <a:ext cx="1082219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5609497" y="1493341"/>
                <a:ext cx="119475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𝑉</m:t>
                      </m:r>
                      <m:r>
                        <a:rPr lang="it-IT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it-IT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it-IT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497" y="1493341"/>
                <a:ext cx="1194751" cy="5598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o 12"/>
          <p:cNvGrpSpPr/>
          <p:nvPr/>
        </p:nvGrpSpPr>
        <p:grpSpPr>
          <a:xfrm>
            <a:off x="7584753" y="3042498"/>
            <a:ext cx="1379735" cy="1517784"/>
            <a:chOff x="6003476" y="3455713"/>
            <a:chExt cx="1952900" cy="2148298"/>
          </a:xfrm>
        </p:grpSpPr>
        <p:grpSp>
          <p:nvGrpSpPr>
            <p:cNvPr id="42" name="Gruppo 41"/>
            <p:cNvGrpSpPr/>
            <p:nvPr/>
          </p:nvGrpSpPr>
          <p:grpSpPr>
            <a:xfrm>
              <a:off x="6003476" y="3455713"/>
              <a:ext cx="1952900" cy="2148298"/>
              <a:chOff x="5599113" y="2368552"/>
              <a:chExt cx="2840038" cy="3124199"/>
            </a:xfrm>
          </p:grpSpPr>
          <p:sp>
            <p:nvSpPr>
              <p:cNvPr id="34" name="Oval 6"/>
              <p:cNvSpPr>
                <a:spLocks noChangeArrowheads="1"/>
              </p:cNvSpPr>
              <p:nvPr/>
            </p:nvSpPr>
            <p:spPr bwMode="auto">
              <a:xfrm>
                <a:off x="5599113" y="2368552"/>
                <a:ext cx="2840038" cy="2852738"/>
              </a:xfrm>
              <a:prstGeom prst="ellipse">
                <a:avLst/>
              </a:prstGeom>
              <a:noFill/>
              <a:ln w="793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>
                <a:off x="6191251" y="3794125"/>
                <a:ext cx="827088" cy="1160463"/>
              </a:xfrm>
              <a:prstGeom prst="line">
                <a:avLst/>
              </a:prstGeom>
              <a:noFill/>
              <a:ln w="28575" cap="flat">
                <a:solidFill>
                  <a:srgbClr val="1415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7018338" y="3794125"/>
                <a:ext cx="0" cy="1427163"/>
              </a:xfrm>
              <a:prstGeom prst="line">
                <a:avLst/>
              </a:prstGeom>
              <a:noFill/>
              <a:ln w="7938" cap="flat">
                <a:solidFill>
                  <a:srgbClr val="1415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6894513" y="3967163"/>
                <a:ext cx="123825" cy="39688"/>
              </a:xfrm>
              <a:custGeom>
                <a:avLst/>
                <a:gdLst>
                  <a:gd name="T0" fmla="*/ 313 w 313"/>
                  <a:gd name="T1" fmla="*/ 100 h 100"/>
                  <a:gd name="T2" fmla="*/ 0 w 313"/>
                  <a:gd name="T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3" h="100">
                    <a:moveTo>
                      <a:pt x="313" y="100"/>
                    </a:moveTo>
                    <a:cubicBezTo>
                      <a:pt x="196" y="100"/>
                      <a:pt x="88" y="63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1415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6962776" y="3738563"/>
                <a:ext cx="111125" cy="111125"/>
              </a:xfrm>
              <a:prstGeom prst="ellipse">
                <a:avLst/>
              </a:prstGeom>
              <a:solidFill>
                <a:srgbClr val="141515"/>
              </a:solidFill>
              <a:ln w="7938" cap="flat">
                <a:solidFill>
                  <a:srgbClr val="14151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6132513" y="4954588"/>
                <a:ext cx="117475" cy="538163"/>
              </a:xfrm>
              <a:custGeom>
                <a:avLst/>
                <a:gdLst>
                  <a:gd name="T0" fmla="*/ 124 w 298"/>
                  <a:gd name="T1" fmla="*/ 1227 h 1357"/>
                  <a:gd name="T2" fmla="*/ 124 w 298"/>
                  <a:gd name="T3" fmla="*/ 0 h 1357"/>
                  <a:gd name="T4" fmla="*/ 174 w 298"/>
                  <a:gd name="T5" fmla="*/ 0 h 1357"/>
                  <a:gd name="T6" fmla="*/ 174 w 298"/>
                  <a:gd name="T7" fmla="*/ 1226 h 1357"/>
                  <a:gd name="T8" fmla="*/ 256 w 298"/>
                  <a:gd name="T9" fmla="*/ 1100 h 1357"/>
                  <a:gd name="T10" fmla="*/ 298 w 298"/>
                  <a:gd name="T11" fmla="*/ 1127 h 1357"/>
                  <a:gd name="T12" fmla="*/ 170 w 298"/>
                  <a:gd name="T13" fmla="*/ 1325 h 1357"/>
                  <a:gd name="T14" fmla="*/ 149 w 298"/>
                  <a:gd name="T15" fmla="*/ 1357 h 1357"/>
                  <a:gd name="T16" fmla="*/ 128 w 298"/>
                  <a:gd name="T17" fmla="*/ 1325 h 1357"/>
                  <a:gd name="T18" fmla="*/ 0 w 298"/>
                  <a:gd name="T19" fmla="*/ 1127 h 1357"/>
                  <a:gd name="T20" fmla="*/ 21 w 298"/>
                  <a:gd name="T21" fmla="*/ 1114 h 1357"/>
                  <a:gd name="T22" fmla="*/ 42 w 298"/>
                  <a:gd name="T23" fmla="*/ 1100 h 1357"/>
                  <a:gd name="T24" fmla="*/ 124 w 298"/>
                  <a:gd name="T25" fmla="*/ 122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1357">
                    <a:moveTo>
                      <a:pt x="124" y="1227"/>
                    </a:moveTo>
                    <a:lnTo>
                      <a:pt x="124" y="0"/>
                    </a:lnTo>
                    <a:lnTo>
                      <a:pt x="174" y="0"/>
                    </a:lnTo>
                    <a:lnTo>
                      <a:pt x="174" y="1226"/>
                    </a:lnTo>
                    <a:lnTo>
                      <a:pt x="256" y="1100"/>
                    </a:lnTo>
                    <a:lnTo>
                      <a:pt x="298" y="1127"/>
                    </a:lnTo>
                    <a:lnTo>
                      <a:pt x="170" y="1325"/>
                    </a:lnTo>
                    <a:lnTo>
                      <a:pt x="149" y="1357"/>
                    </a:lnTo>
                    <a:lnTo>
                      <a:pt x="128" y="1325"/>
                    </a:lnTo>
                    <a:lnTo>
                      <a:pt x="0" y="1127"/>
                    </a:lnTo>
                    <a:lnTo>
                      <a:pt x="21" y="1114"/>
                    </a:lnTo>
                    <a:lnTo>
                      <a:pt x="42" y="1100"/>
                    </a:lnTo>
                    <a:lnTo>
                      <a:pt x="124" y="122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" name="Rectangle 12"/>
              <p:cNvSpPr>
                <a:spLocks noChangeArrowheads="1"/>
              </p:cNvSpPr>
              <p:nvPr/>
            </p:nvSpPr>
            <p:spPr bwMode="auto">
              <a:xfrm>
                <a:off x="6679762" y="4143027"/>
                <a:ext cx="202816" cy="40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b="0" i="0" u="none" strike="noStrike" cap="none" normalizeH="0" baseline="0" dirty="0" smtClean="0">
                    <a:ln>
                      <a:noFill/>
                    </a:ln>
                    <a:solidFill>
                      <a:srgbClr val="141515"/>
                    </a:solidFill>
                    <a:effectLst/>
                    <a:latin typeface="Symbol" pitchFamily="18" charset="2"/>
                    <a:cs typeface="Arial" pitchFamily="34" charset="0"/>
                  </a:rPr>
                  <a:t>j</a:t>
                </a:r>
                <a:endParaRPr kumimoji="0" lang="it-IT" altLang="it-I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6067426" y="4829175"/>
                <a:ext cx="249238" cy="250825"/>
              </a:xfrm>
              <a:prstGeom prst="ellipse">
                <a:avLst/>
              </a:prstGeom>
              <a:solidFill>
                <a:srgbClr val="DD2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6103467" y="3831763"/>
              <a:ext cx="1661374" cy="398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tx2"/>
                  </a:solidFill>
                </a:rPr>
                <a:t>Real </a:t>
              </a:r>
              <a:r>
                <a:rPr lang="it-IT" sz="1400" dirty="0" err="1" smtClean="0">
                  <a:solidFill>
                    <a:schemeClr val="tx2"/>
                  </a:solidFill>
                </a:rPr>
                <a:t>pendulum</a:t>
              </a:r>
              <a:endParaRPr lang="it-IT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46" name="Rettangolo 45"/>
          <p:cNvSpPr/>
          <p:nvPr/>
        </p:nvSpPr>
        <p:spPr>
          <a:xfrm>
            <a:off x="1835696" y="1196752"/>
            <a:ext cx="3528392" cy="7920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9" name="Gruppo 28"/>
          <p:cNvGrpSpPr/>
          <p:nvPr/>
        </p:nvGrpSpPr>
        <p:grpSpPr>
          <a:xfrm>
            <a:off x="3923928" y="2924944"/>
            <a:ext cx="3168352" cy="2186081"/>
            <a:chOff x="5858852" y="3707740"/>
            <a:chExt cx="2745596" cy="2025516"/>
          </a:xfrm>
        </p:grpSpPr>
        <p:grpSp>
          <p:nvGrpSpPr>
            <p:cNvPr id="49" name="Gruppo 48"/>
            <p:cNvGrpSpPr/>
            <p:nvPr/>
          </p:nvGrpSpPr>
          <p:grpSpPr>
            <a:xfrm>
              <a:off x="6300192" y="3750309"/>
              <a:ext cx="2232248" cy="1613615"/>
              <a:chOff x="3438524" y="2660650"/>
              <a:chExt cx="4395788" cy="2576512"/>
            </a:xfrm>
          </p:grpSpPr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3438524" y="2660650"/>
                <a:ext cx="4395788" cy="2576512"/>
              </a:xfrm>
              <a:custGeom>
                <a:avLst/>
                <a:gdLst>
                  <a:gd name="T0" fmla="*/ 0 w 11141"/>
                  <a:gd name="T1" fmla="*/ 0 h 6495"/>
                  <a:gd name="T2" fmla="*/ 934 w 11141"/>
                  <a:gd name="T3" fmla="*/ 1462 h 6495"/>
                  <a:gd name="T4" fmla="*/ 934 w 11141"/>
                  <a:gd name="T5" fmla="*/ 1463 h 6495"/>
                  <a:gd name="T6" fmla="*/ 1857 w 11141"/>
                  <a:gd name="T7" fmla="*/ 2902 h 6495"/>
                  <a:gd name="T8" fmla="*/ 2780 w 11141"/>
                  <a:gd name="T9" fmla="*/ 2306 h 6495"/>
                  <a:gd name="T10" fmla="*/ 2781 w 11141"/>
                  <a:gd name="T11" fmla="*/ 2306 h 6495"/>
                  <a:gd name="T12" fmla="*/ 3714 w 11141"/>
                  <a:gd name="T13" fmla="*/ 1695 h 6495"/>
                  <a:gd name="T14" fmla="*/ 4648 w 11141"/>
                  <a:gd name="T15" fmla="*/ 3158 h 6495"/>
                  <a:gd name="T16" fmla="*/ 4648 w 11141"/>
                  <a:gd name="T17" fmla="*/ 3158 h 6495"/>
                  <a:gd name="T18" fmla="*/ 5571 w 11141"/>
                  <a:gd name="T19" fmla="*/ 4597 h 6495"/>
                  <a:gd name="T20" fmla="*/ 6494 w 11141"/>
                  <a:gd name="T21" fmla="*/ 4001 h 6495"/>
                  <a:gd name="T22" fmla="*/ 6494 w 11141"/>
                  <a:gd name="T23" fmla="*/ 4001 h 6495"/>
                  <a:gd name="T24" fmla="*/ 7428 w 11141"/>
                  <a:gd name="T25" fmla="*/ 3391 h 6495"/>
                  <a:gd name="T26" fmla="*/ 8361 w 11141"/>
                  <a:gd name="T27" fmla="*/ 4854 h 6495"/>
                  <a:gd name="T28" fmla="*/ 8361 w 11141"/>
                  <a:gd name="T29" fmla="*/ 4854 h 6495"/>
                  <a:gd name="T30" fmla="*/ 9284 w 11141"/>
                  <a:gd name="T31" fmla="*/ 6293 h 6495"/>
                  <a:gd name="T32" fmla="*/ 10208 w 11141"/>
                  <a:gd name="T33" fmla="*/ 5697 h 6495"/>
                  <a:gd name="T34" fmla="*/ 10208 w 11141"/>
                  <a:gd name="T35" fmla="*/ 5697 h 6495"/>
                  <a:gd name="T36" fmla="*/ 11141 w 11141"/>
                  <a:gd name="T37" fmla="*/ 5087 h 6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41" h="6495">
                    <a:moveTo>
                      <a:pt x="0" y="0"/>
                    </a:moveTo>
                    <a:cubicBezTo>
                      <a:pt x="453" y="206"/>
                      <a:pt x="785" y="1122"/>
                      <a:pt x="934" y="1462"/>
                    </a:cubicBezTo>
                    <a:cubicBezTo>
                      <a:pt x="934" y="1462"/>
                      <a:pt x="934" y="1463"/>
                      <a:pt x="934" y="1463"/>
                    </a:cubicBezTo>
                    <a:cubicBezTo>
                      <a:pt x="1088" y="1819"/>
                      <a:pt x="1415" y="2700"/>
                      <a:pt x="1857" y="2902"/>
                    </a:cubicBezTo>
                    <a:cubicBezTo>
                      <a:pt x="2299" y="3103"/>
                      <a:pt x="2627" y="2522"/>
                      <a:pt x="2780" y="2306"/>
                    </a:cubicBezTo>
                    <a:cubicBezTo>
                      <a:pt x="2781" y="2306"/>
                      <a:pt x="2781" y="2306"/>
                      <a:pt x="2781" y="2306"/>
                    </a:cubicBezTo>
                    <a:cubicBezTo>
                      <a:pt x="2930" y="2102"/>
                      <a:pt x="3262" y="1489"/>
                      <a:pt x="3714" y="1695"/>
                    </a:cubicBezTo>
                    <a:cubicBezTo>
                      <a:pt x="4166" y="1902"/>
                      <a:pt x="4498" y="2818"/>
                      <a:pt x="4648" y="3158"/>
                    </a:cubicBezTo>
                    <a:cubicBezTo>
                      <a:pt x="4648" y="3158"/>
                      <a:pt x="4648" y="3158"/>
                      <a:pt x="4648" y="3158"/>
                    </a:cubicBezTo>
                    <a:cubicBezTo>
                      <a:pt x="4801" y="3515"/>
                      <a:pt x="5129" y="4395"/>
                      <a:pt x="5571" y="4597"/>
                    </a:cubicBezTo>
                    <a:cubicBezTo>
                      <a:pt x="6013" y="4799"/>
                      <a:pt x="6340" y="4218"/>
                      <a:pt x="6494" y="4001"/>
                    </a:cubicBezTo>
                    <a:cubicBezTo>
                      <a:pt x="6494" y="4001"/>
                      <a:pt x="6494" y="4001"/>
                      <a:pt x="6494" y="4001"/>
                    </a:cubicBezTo>
                    <a:cubicBezTo>
                      <a:pt x="6643" y="3797"/>
                      <a:pt x="6975" y="3185"/>
                      <a:pt x="7428" y="3391"/>
                    </a:cubicBezTo>
                    <a:cubicBezTo>
                      <a:pt x="7880" y="3597"/>
                      <a:pt x="8212" y="4514"/>
                      <a:pt x="8361" y="4854"/>
                    </a:cubicBezTo>
                    <a:cubicBezTo>
                      <a:pt x="8361" y="4854"/>
                      <a:pt x="8361" y="4854"/>
                      <a:pt x="8361" y="4854"/>
                    </a:cubicBezTo>
                    <a:cubicBezTo>
                      <a:pt x="8515" y="5211"/>
                      <a:pt x="8842" y="6091"/>
                      <a:pt x="9284" y="6293"/>
                    </a:cubicBezTo>
                    <a:cubicBezTo>
                      <a:pt x="9726" y="6495"/>
                      <a:pt x="10054" y="5913"/>
                      <a:pt x="10208" y="5697"/>
                    </a:cubicBezTo>
                    <a:cubicBezTo>
                      <a:pt x="10208" y="5697"/>
                      <a:pt x="10208" y="5697"/>
                      <a:pt x="10208" y="5697"/>
                    </a:cubicBezTo>
                    <a:cubicBezTo>
                      <a:pt x="10357" y="5493"/>
                      <a:pt x="10689" y="4880"/>
                      <a:pt x="11141" y="5087"/>
                    </a:cubicBezTo>
                  </a:path>
                </a:pathLst>
              </a:custGeom>
              <a:noFill/>
              <a:ln w="28575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auto">
              <a:xfrm>
                <a:off x="4165600" y="3629025"/>
                <a:ext cx="161925" cy="163512"/>
              </a:xfrm>
              <a:prstGeom prst="ellipse">
                <a:avLst/>
              </a:prstGeom>
              <a:solidFill>
                <a:srgbClr val="DD2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9" name="Rettangolo 18"/>
            <p:cNvSpPr/>
            <p:nvPr/>
          </p:nvSpPr>
          <p:spPr>
            <a:xfrm>
              <a:off x="6228184" y="3707740"/>
              <a:ext cx="2376264" cy="17576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tangolo 20"/>
                <p:cNvSpPr/>
                <p:nvPr/>
              </p:nvSpPr>
              <p:spPr>
                <a:xfrm>
                  <a:off x="7236296" y="5363924"/>
                  <a:ext cx="3995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ttango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5363924"/>
                  <a:ext cx="39959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tangolo 21"/>
                <p:cNvSpPr/>
                <p:nvPr/>
              </p:nvSpPr>
              <p:spPr>
                <a:xfrm rot="16200000">
                  <a:off x="5665947" y="4326076"/>
                  <a:ext cx="755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𝑈</m:t>
                        </m:r>
                        <m:r>
                          <a:rPr lang="it-IT" b="0" i="1" smtClean="0">
                            <a:latin typeface="Cambria Math"/>
                          </a:rPr>
                          <m:t>(</m:t>
                        </m:r>
                        <m:r>
                          <a:rPr lang="it-IT" b="0" i="1" smtClean="0">
                            <a:latin typeface="Cambria Math"/>
                          </a:rPr>
                          <m:t>𝜑</m:t>
                        </m:r>
                        <m:r>
                          <a:rPr lang="it-IT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ttango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65947" y="4326076"/>
                  <a:ext cx="75514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72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behavior</a:t>
            </a:r>
            <a:endParaRPr lang="en-US" dirty="0"/>
          </a:p>
        </p:txBody>
      </p:sp>
      <p:grpSp>
        <p:nvGrpSpPr>
          <p:cNvPr id="21" name="Gruppo 20"/>
          <p:cNvGrpSpPr/>
          <p:nvPr/>
        </p:nvGrpSpPr>
        <p:grpSpPr>
          <a:xfrm>
            <a:off x="1386142" y="980728"/>
            <a:ext cx="1986817" cy="1487901"/>
            <a:chOff x="1019384" y="1052736"/>
            <a:chExt cx="2177898" cy="1630999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19384" y="1052736"/>
              <a:ext cx="2177898" cy="1630999"/>
            </a:xfrm>
            <a:custGeom>
              <a:avLst/>
              <a:gdLst>
                <a:gd name="T0" fmla="*/ 0 w 4512"/>
                <a:gd name="T1" fmla="*/ 748 h 3347"/>
                <a:gd name="T2" fmla="*/ 499 w 4512"/>
                <a:gd name="T3" fmla="*/ 452 h 3347"/>
                <a:gd name="T4" fmla="*/ 499 w 4512"/>
                <a:gd name="T5" fmla="*/ 452 h 3347"/>
                <a:gd name="T6" fmla="*/ 1003 w 4512"/>
                <a:gd name="T7" fmla="*/ 149 h 3347"/>
                <a:gd name="T8" fmla="*/ 1508 w 4512"/>
                <a:gd name="T9" fmla="*/ 1069 h 3347"/>
                <a:gd name="T10" fmla="*/ 1508 w 4512"/>
                <a:gd name="T11" fmla="*/ 1069 h 3347"/>
                <a:gd name="T12" fmla="*/ 2007 w 4512"/>
                <a:gd name="T13" fmla="*/ 1974 h 3347"/>
                <a:gd name="T14" fmla="*/ 2505 w 4512"/>
                <a:gd name="T15" fmla="*/ 1679 h 3347"/>
                <a:gd name="T16" fmla="*/ 2505 w 4512"/>
                <a:gd name="T17" fmla="*/ 1679 h 3347"/>
                <a:gd name="T18" fmla="*/ 3010 w 4512"/>
                <a:gd name="T19" fmla="*/ 1376 h 3347"/>
                <a:gd name="T20" fmla="*/ 3514 w 4512"/>
                <a:gd name="T21" fmla="*/ 2296 h 3347"/>
                <a:gd name="T22" fmla="*/ 3514 w 4512"/>
                <a:gd name="T23" fmla="*/ 2296 h 3347"/>
                <a:gd name="T24" fmla="*/ 4013 w 4512"/>
                <a:gd name="T25" fmla="*/ 3201 h 3347"/>
                <a:gd name="T26" fmla="*/ 4512 w 4512"/>
                <a:gd name="T27" fmla="*/ 2906 h 3347"/>
                <a:gd name="T28" fmla="*/ 4512 w 4512"/>
                <a:gd name="T29" fmla="*/ 2906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12" h="3347">
                  <a:moveTo>
                    <a:pt x="0" y="748"/>
                  </a:moveTo>
                  <a:cubicBezTo>
                    <a:pt x="239" y="894"/>
                    <a:pt x="416" y="570"/>
                    <a:pt x="499" y="452"/>
                  </a:cubicBezTo>
                  <a:cubicBezTo>
                    <a:pt x="499" y="452"/>
                    <a:pt x="499" y="452"/>
                    <a:pt x="499" y="452"/>
                  </a:cubicBezTo>
                  <a:cubicBezTo>
                    <a:pt x="580" y="341"/>
                    <a:pt x="759" y="0"/>
                    <a:pt x="1003" y="149"/>
                  </a:cubicBezTo>
                  <a:cubicBezTo>
                    <a:pt x="1248" y="298"/>
                    <a:pt x="1427" y="859"/>
                    <a:pt x="1508" y="1069"/>
                  </a:cubicBezTo>
                  <a:cubicBezTo>
                    <a:pt x="1508" y="1069"/>
                    <a:pt x="1508" y="1069"/>
                    <a:pt x="1508" y="1069"/>
                  </a:cubicBezTo>
                  <a:cubicBezTo>
                    <a:pt x="1591" y="1289"/>
                    <a:pt x="1768" y="1828"/>
                    <a:pt x="2007" y="1974"/>
                  </a:cubicBezTo>
                  <a:cubicBezTo>
                    <a:pt x="2245" y="2121"/>
                    <a:pt x="2422" y="1797"/>
                    <a:pt x="2505" y="1679"/>
                  </a:cubicBezTo>
                  <a:cubicBezTo>
                    <a:pt x="2505" y="1679"/>
                    <a:pt x="2505" y="1679"/>
                    <a:pt x="2505" y="1679"/>
                  </a:cubicBezTo>
                  <a:cubicBezTo>
                    <a:pt x="2586" y="1568"/>
                    <a:pt x="2765" y="1227"/>
                    <a:pt x="3010" y="1376"/>
                  </a:cubicBezTo>
                  <a:cubicBezTo>
                    <a:pt x="3254" y="1525"/>
                    <a:pt x="3433" y="2086"/>
                    <a:pt x="3514" y="2296"/>
                  </a:cubicBezTo>
                  <a:cubicBezTo>
                    <a:pt x="3514" y="2296"/>
                    <a:pt x="3514" y="2296"/>
                    <a:pt x="3514" y="2296"/>
                  </a:cubicBezTo>
                  <a:cubicBezTo>
                    <a:pt x="3597" y="2516"/>
                    <a:pt x="3774" y="3055"/>
                    <a:pt x="4013" y="3201"/>
                  </a:cubicBezTo>
                  <a:cubicBezTo>
                    <a:pt x="4252" y="3347"/>
                    <a:pt x="4429" y="3024"/>
                    <a:pt x="4512" y="2906"/>
                  </a:cubicBezTo>
                  <a:cubicBezTo>
                    <a:pt x="4512" y="2906"/>
                    <a:pt x="4512" y="2906"/>
                    <a:pt x="4512" y="2906"/>
                  </a:cubicBezTo>
                </a:path>
              </a:pathLst>
            </a:custGeom>
            <a:noFill/>
            <a:ln w="1905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985886" y="1868236"/>
              <a:ext cx="124958" cy="140470"/>
            </a:xfrm>
            <a:prstGeom prst="ellipse">
              <a:avLst/>
            </a:pr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61" y="1033127"/>
            <a:ext cx="2046754" cy="144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34302" y="2511162"/>
            <a:ext cx="312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mechanical equivalent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94742" y="2511162"/>
            <a:ext cx="323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mechanical equivalent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4224093" y="5861903"/>
                <a:ext cx="491923" cy="425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93" y="5861903"/>
                <a:ext cx="491923" cy="4256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4080077" y="5198153"/>
                <a:ext cx="437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077" y="5198153"/>
                <a:ext cx="43774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27"/>
          <p:cNvSpPr>
            <a:spLocks noEditPoints="1"/>
          </p:cNvSpPr>
          <p:nvPr/>
        </p:nvSpPr>
        <p:spPr bwMode="auto">
          <a:xfrm>
            <a:off x="2642298" y="5276998"/>
            <a:ext cx="1717675" cy="741363"/>
          </a:xfrm>
          <a:custGeom>
            <a:avLst/>
            <a:gdLst>
              <a:gd name="T0" fmla="*/ 2291 w 2547"/>
              <a:gd name="T1" fmla="*/ 1005 h 1093"/>
              <a:gd name="T2" fmla="*/ 2298 w 2547"/>
              <a:gd name="T3" fmla="*/ 1002 h 1093"/>
              <a:gd name="T4" fmla="*/ 2305 w 2547"/>
              <a:gd name="T5" fmla="*/ 999 h 1093"/>
              <a:gd name="T6" fmla="*/ 2311 w 2547"/>
              <a:gd name="T7" fmla="*/ 996 h 1093"/>
              <a:gd name="T8" fmla="*/ 2318 w 2547"/>
              <a:gd name="T9" fmla="*/ 993 h 1093"/>
              <a:gd name="T10" fmla="*/ 2324 w 2547"/>
              <a:gd name="T11" fmla="*/ 990 h 1093"/>
              <a:gd name="T12" fmla="*/ 2330 w 2547"/>
              <a:gd name="T13" fmla="*/ 986 h 1093"/>
              <a:gd name="T14" fmla="*/ 2336 w 2547"/>
              <a:gd name="T15" fmla="*/ 983 h 1093"/>
              <a:gd name="T16" fmla="*/ 2342 w 2547"/>
              <a:gd name="T17" fmla="*/ 979 h 1093"/>
              <a:gd name="T18" fmla="*/ 2347 w 2547"/>
              <a:gd name="T19" fmla="*/ 975 h 1093"/>
              <a:gd name="T20" fmla="*/ 2353 w 2547"/>
              <a:gd name="T21" fmla="*/ 971 h 1093"/>
              <a:gd name="T22" fmla="*/ 2358 w 2547"/>
              <a:gd name="T23" fmla="*/ 967 h 1093"/>
              <a:gd name="T24" fmla="*/ 2363 w 2547"/>
              <a:gd name="T25" fmla="*/ 962 h 1093"/>
              <a:gd name="T26" fmla="*/ 2368 w 2547"/>
              <a:gd name="T27" fmla="*/ 958 h 1093"/>
              <a:gd name="T28" fmla="*/ 2373 w 2547"/>
              <a:gd name="T29" fmla="*/ 953 h 1093"/>
              <a:gd name="T30" fmla="*/ 2378 w 2547"/>
              <a:gd name="T31" fmla="*/ 948 h 1093"/>
              <a:gd name="T32" fmla="*/ 2382 w 2547"/>
              <a:gd name="T33" fmla="*/ 944 h 1093"/>
              <a:gd name="T34" fmla="*/ 2387 w 2547"/>
              <a:gd name="T35" fmla="*/ 939 h 1093"/>
              <a:gd name="T36" fmla="*/ 2391 w 2547"/>
              <a:gd name="T37" fmla="*/ 933 h 1093"/>
              <a:gd name="T38" fmla="*/ 2395 w 2547"/>
              <a:gd name="T39" fmla="*/ 928 h 1093"/>
              <a:gd name="T40" fmla="*/ 2399 w 2547"/>
              <a:gd name="T41" fmla="*/ 923 h 1093"/>
              <a:gd name="T42" fmla="*/ 2403 w 2547"/>
              <a:gd name="T43" fmla="*/ 917 h 1093"/>
              <a:gd name="T44" fmla="*/ 2406 w 2547"/>
              <a:gd name="T45" fmla="*/ 911 h 1093"/>
              <a:gd name="T46" fmla="*/ 2410 w 2547"/>
              <a:gd name="T47" fmla="*/ 905 h 1093"/>
              <a:gd name="T48" fmla="*/ 2413 w 2547"/>
              <a:gd name="T49" fmla="*/ 899 h 1093"/>
              <a:gd name="T50" fmla="*/ 2416 w 2547"/>
              <a:gd name="T51" fmla="*/ 893 h 1093"/>
              <a:gd name="T52" fmla="*/ 2419 w 2547"/>
              <a:gd name="T53" fmla="*/ 887 h 1093"/>
              <a:gd name="T54" fmla="*/ 2422 w 2547"/>
              <a:gd name="T55" fmla="*/ 881 h 1093"/>
              <a:gd name="T56" fmla="*/ 2425 w 2547"/>
              <a:gd name="T57" fmla="*/ 874 h 1093"/>
              <a:gd name="T58" fmla="*/ 2427 w 2547"/>
              <a:gd name="T59" fmla="*/ 867 h 1093"/>
              <a:gd name="T60" fmla="*/ 2430 w 2547"/>
              <a:gd name="T61" fmla="*/ 860 h 1093"/>
              <a:gd name="T62" fmla="*/ 2432 w 2547"/>
              <a:gd name="T63" fmla="*/ 853 h 1093"/>
              <a:gd name="T64" fmla="*/ 2434 w 2547"/>
              <a:gd name="T65" fmla="*/ 847 h 1093"/>
              <a:gd name="T66" fmla="*/ 2316 w 2547"/>
              <a:gd name="T67" fmla="*/ 872 h 1093"/>
              <a:gd name="T68" fmla="*/ 2211 w 2547"/>
              <a:gd name="T69" fmla="*/ 786 h 1093"/>
              <a:gd name="T70" fmla="*/ 2097 w 2547"/>
              <a:gd name="T71" fmla="*/ 730 h 1093"/>
              <a:gd name="T72" fmla="*/ 2014 w 2547"/>
              <a:gd name="T73" fmla="*/ 669 h 1093"/>
              <a:gd name="T74" fmla="*/ 1948 w 2547"/>
              <a:gd name="T75" fmla="*/ 594 h 1093"/>
              <a:gd name="T76" fmla="*/ 1932 w 2547"/>
              <a:gd name="T77" fmla="*/ 583 h 1093"/>
              <a:gd name="T78" fmla="*/ 1799 w 2547"/>
              <a:gd name="T79" fmla="*/ 501 h 1093"/>
              <a:gd name="T80" fmla="*/ 1691 w 2547"/>
              <a:gd name="T81" fmla="*/ 468 h 1093"/>
              <a:gd name="T82" fmla="*/ 1608 w 2547"/>
              <a:gd name="T83" fmla="*/ 425 h 1093"/>
              <a:gd name="T84" fmla="*/ 1623 w 2547"/>
              <a:gd name="T85" fmla="*/ 405 h 1093"/>
              <a:gd name="T86" fmla="*/ 1464 w 2547"/>
              <a:gd name="T87" fmla="*/ 331 h 1093"/>
              <a:gd name="T88" fmla="*/ 1348 w 2547"/>
              <a:gd name="T89" fmla="*/ 310 h 1093"/>
              <a:gd name="T90" fmla="*/ 1268 w 2547"/>
              <a:gd name="T91" fmla="*/ 281 h 1093"/>
              <a:gd name="T92" fmla="*/ 1158 w 2547"/>
              <a:gd name="T93" fmla="*/ 217 h 1093"/>
              <a:gd name="T94" fmla="*/ 1132 w 2547"/>
              <a:gd name="T95" fmla="*/ 209 h 1093"/>
              <a:gd name="T96" fmla="*/ 983 w 2547"/>
              <a:gd name="T97" fmla="*/ 193 h 1093"/>
              <a:gd name="T98" fmla="*/ 906 w 2547"/>
              <a:gd name="T99" fmla="*/ 173 h 1093"/>
              <a:gd name="T100" fmla="*/ 916 w 2547"/>
              <a:gd name="T101" fmla="*/ 150 h 1093"/>
              <a:gd name="T102" fmla="*/ 785 w 2547"/>
              <a:gd name="T103" fmla="*/ 119 h 1093"/>
              <a:gd name="T104" fmla="*/ 629 w 2547"/>
              <a:gd name="T105" fmla="*/ 88 h 1093"/>
              <a:gd name="T106" fmla="*/ 499 w 2547"/>
              <a:gd name="T107" fmla="*/ 65 h 1093"/>
              <a:gd name="T108" fmla="*/ 371 w 2547"/>
              <a:gd name="T109" fmla="*/ 71 h 1093"/>
              <a:gd name="T110" fmla="*/ 248 w 2547"/>
              <a:gd name="T111" fmla="*/ 54 h 1093"/>
              <a:gd name="T112" fmla="*/ 127 w 2547"/>
              <a:gd name="T113" fmla="*/ 1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47" h="1093">
                <a:moveTo>
                  <a:pt x="52" y="5"/>
                </a:moveTo>
                <a:lnTo>
                  <a:pt x="49" y="30"/>
                </a:lnTo>
                <a:lnTo>
                  <a:pt x="0" y="25"/>
                </a:lnTo>
                <a:lnTo>
                  <a:pt x="2" y="0"/>
                </a:lnTo>
                <a:lnTo>
                  <a:pt x="52" y="5"/>
                </a:lnTo>
                <a:close/>
                <a:moveTo>
                  <a:pt x="2547" y="1093"/>
                </a:moveTo>
                <a:lnTo>
                  <a:pt x="2290" y="1005"/>
                </a:lnTo>
                <a:lnTo>
                  <a:pt x="2291" y="1005"/>
                </a:lnTo>
                <a:lnTo>
                  <a:pt x="2292" y="1005"/>
                </a:lnTo>
                <a:lnTo>
                  <a:pt x="2293" y="1004"/>
                </a:lnTo>
                <a:lnTo>
                  <a:pt x="2294" y="1004"/>
                </a:lnTo>
                <a:lnTo>
                  <a:pt x="2295" y="1004"/>
                </a:lnTo>
                <a:lnTo>
                  <a:pt x="2296" y="1003"/>
                </a:lnTo>
                <a:lnTo>
                  <a:pt x="2296" y="1003"/>
                </a:lnTo>
                <a:lnTo>
                  <a:pt x="2297" y="1003"/>
                </a:lnTo>
                <a:lnTo>
                  <a:pt x="2298" y="1002"/>
                </a:lnTo>
                <a:lnTo>
                  <a:pt x="2299" y="1002"/>
                </a:lnTo>
                <a:lnTo>
                  <a:pt x="2300" y="1002"/>
                </a:lnTo>
                <a:lnTo>
                  <a:pt x="2301" y="1001"/>
                </a:lnTo>
                <a:lnTo>
                  <a:pt x="2301" y="1001"/>
                </a:lnTo>
                <a:lnTo>
                  <a:pt x="2302" y="1000"/>
                </a:lnTo>
                <a:lnTo>
                  <a:pt x="2303" y="1000"/>
                </a:lnTo>
                <a:lnTo>
                  <a:pt x="2304" y="1000"/>
                </a:lnTo>
                <a:lnTo>
                  <a:pt x="2305" y="999"/>
                </a:lnTo>
                <a:lnTo>
                  <a:pt x="2306" y="999"/>
                </a:lnTo>
                <a:lnTo>
                  <a:pt x="2306" y="999"/>
                </a:lnTo>
                <a:lnTo>
                  <a:pt x="2307" y="998"/>
                </a:lnTo>
                <a:lnTo>
                  <a:pt x="2308" y="998"/>
                </a:lnTo>
                <a:lnTo>
                  <a:pt x="2309" y="997"/>
                </a:lnTo>
                <a:lnTo>
                  <a:pt x="2310" y="997"/>
                </a:lnTo>
                <a:lnTo>
                  <a:pt x="2311" y="997"/>
                </a:lnTo>
                <a:lnTo>
                  <a:pt x="2311" y="996"/>
                </a:lnTo>
                <a:lnTo>
                  <a:pt x="2312" y="996"/>
                </a:lnTo>
                <a:lnTo>
                  <a:pt x="2313" y="995"/>
                </a:lnTo>
                <a:lnTo>
                  <a:pt x="2314" y="995"/>
                </a:lnTo>
                <a:lnTo>
                  <a:pt x="2315" y="995"/>
                </a:lnTo>
                <a:lnTo>
                  <a:pt x="2315" y="994"/>
                </a:lnTo>
                <a:lnTo>
                  <a:pt x="2316" y="994"/>
                </a:lnTo>
                <a:lnTo>
                  <a:pt x="2317" y="993"/>
                </a:lnTo>
                <a:lnTo>
                  <a:pt x="2318" y="993"/>
                </a:lnTo>
                <a:lnTo>
                  <a:pt x="2319" y="993"/>
                </a:lnTo>
                <a:lnTo>
                  <a:pt x="2319" y="992"/>
                </a:lnTo>
                <a:lnTo>
                  <a:pt x="2320" y="992"/>
                </a:lnTo>
                <a:lnTo>
                  <a:pt x="2321" y="991"/>
                </a:lnTo>
                <a:lnTo>
                  <a:pt x="2322" y="991"/>
                </a:lnTo>
                <a:lnTo>
                  <a:pt x="2322" y="991"/>
                </a:lnTo>
                <a:lnTo>
                  <a:pt x="2323" y="990"/>
                </a:lnTo>
                <a:lnTo>
                  <a:pt x="2324" y="990"/>
                </a:lnTo>
                <a:lnTo>
                  <a:pt x="2325" y="989"/>
                </a:lnTo>
                <a:lnTo>
                  <a:pt x="2326" y="989"/>
                </a:lnTo>
                <a:lnTo>
                  <a:pt x="2326" y="988"/>
                </a:lnTo>
                <a:lnTo>
                  <a:pt x="2327" y="988"/>
                </a:lnTo>
                <a:lnTo>
                  <a:pt x="2328" y="988"/>
                </a:lnTo>
                <a:lnTo>
                  <a:pt x="2329" y="987"/>
                </a:lnTo>
                <a:lnTo>
                  <a:pt x="2329" y="987"/>
                </a:lnTo>
                <a:lnTo>
                  <a:pt x="2330" y="986"/>
                </a:lnTo>
                <a:lnTo>
                  <a:pt x="2331" y="986"/>
                </a:lnTo>
                <a:lnTo>
                  <a:pt x="2332" y="985"/>
                </a:lnTo>
                <a:lnTo>
                  <a:pt x="2332" y="985"/>
                </a:lnTo>
                <a:lnTo>
                  <a:pt x="2333" y="984"/>
                </a:lnTo>
                <a:lnTo>
                  <a:pt x="2334" y="984"/>
                </a:lnTo>
                <a:lnTo>
                  <a:pt x="2335" y="983"/>
                </a:lnTo>
                <a:lnTo>
                  <a:pt x="2335" y="983"/>
                </a:lnTo>
                <a:lnTo>
                  <a:pt x="2336" y="983"/>
                </a:lnTo>
                <a:lnTo>
                  <a:pt x="2337" y="982"/>
                </a:lnTo>
                <a:lnTo>
                  <a:pt x="2337" y="982"/>
                </a:lnTo>
                <a:lnTo>
                  <a:pt x="2338" y="981"/>
                </a:lnTo>
                <a:lnTo>
                  <a:pt x="2339" y="981"/>
                </a:lnTo>
                <a:lnTo>
                  <a:pt x="2340" y="980"/>
                </a:lnTo>
                <a:lnTo>
                  <a:pt x="2340" y="980"/>
                </a:lnTo>
                <a:lnTo>
                  <a:pt x="2341" y="979"/>
                </a:lnTo>
                <a:lnTo>
                  <a:pt x="2342" y="979"/>
                </a:lnTo>
                <a:lnTo>
                  <a:pt x="2342" y="978"/>
                </a:lnTo>
                <a:lnTo>
                  <a:pt x="2343" y="978"/>
                </a:lnTo>
                <a:lnTo>
                  <a:pt x="2344" y="977"/>
                </a:lnTo>
                <a:lnTo>
                  <a:pt x="2345" y="977"/>
                </a:lnTo>
                <a:lnTo>
                  <a:pt x="2345" y="976"/>
                </a:lnTo>
                <a:lnTo>
                  <a:pt x="2346" y="976"/>
                </a:lnTo>
                <a:lnTo>
                  <a:pt x="2347" y="975"/>
                </a:lnTo>
                <a:lnTo>
                  <a:pt x="2347" y="975"/>
                </a:lnTo>
                <a:lnTo>
                  <a:pt x="2348" y="974"/>
                </a:lnTo>
                <a:lnTo>
                  <a:pt x="2349" y="974"/>
                </a:lnTo>
                <a:lnTo>
                  <a:pt x="2349" y="973"/>
                </a:lnTo>
                <a:lnTo>
                  <a:pt x="2350" y="973"/>
                </a:lnTo>
                <a:lnTo>
                  <a:pt x="2351" y="972"/>
                </a:lnTo>
                <a:lnTo>
                  <a:pt x="2351" y="972"/>
                </a:lnTo>
                <a:lnTo>
                  <a:pt x="2352" y="971"/>
                </a:lnTo>
                <a:lnTo>
                  <a:pt x="2353" y="971"/>
                </a:lnTo>
                <a:lnTo>
                  <a:pt x="2353" y="970"/>
                </a:lnTo>
                <a:lnTo>
                  <a:pt x="2354" y="970"/>
                </a:lnTo>
                <a:lnTo>
                  <a:pt x="2355" y="969"/>
                </a:lnTo>
                <a:lnTo>
                  <a:pt x="2355" y="969"/>
                </a:lnTo>
                <a:lnTo>
                  <a:pt x="2356" y="968"/>
                </a:lnTo>
                <a:lnTo>
                  <a:pt x="2357" y="968"/>
                </a:lnTo>
                <a:lnTo>
                  <a:pt x="2357" y="967"/>
                </a:lnTo>
                <a:lnTo>
                  <a:pt x="2358" y="967"/>
                </a:lnTo>
                <a:lnTo>
                  <a:pt x="2359" y="966"/>
                </a:lnTo>
                <a:lnTo>
                  <a:pt x="2359" y="966"/>
                </a:lnTo>
                <a:lnTo>
                  <a:pt x="2360" y="965"/>
                </a:lnTo>
                <a:lnTo>
                  <a:pt x="2361" y="965"/>
                </a:lnTo>
                <a:lnTo>
                  <a:pt x="2361" y="964"/>
                </a:lnTo>
                <a:lnTo>
                  <a:pt x="2362" y="963"/>
                </a:lnTo>
                <a:lnTo>
                  <a:pt x="2363" y="963"/>
                </a:lnTo>
                <a:lnTo>
                  <a:pt x="2363" y="962"/>
                </a:lnTo>
                <a:lnTo>
                  <a:pt x="2364" y="962"/>
                </a:lnTo>
                <a:lnTo>
                  <a:pt x="2365" y="961"/>
                </a:lnTo>
                <a:lnTo>
                  <a:pt x="2365" y="961"/>
                </a:lnTo>
                <a:lnTo>
                  <a:pt x="2366" y="960"/>
                </a:lnTo>
                <a:lnTo>
                  <a:pt x="2366" y="960"/>
                </a:lnTo>
                <a:lnTo>
                  <a:pt x="2367" y="959"/>
                </a:lnTo>
                <a:lnTo>
                  <a:pt x="2368" y="958"/>
                </a:lnTo>
                <a:lnTo>
                  <a:pt x="2368" y="958"/>
                </a:lnTo>
                <a:lnTo>
                  <a:pt x="2369" y="957"/>
                </a:lnTo>
                <a:lnTo>
                  <a:pt x="2369" y="957"/>
                </a:lnTo>
                <a:lnTo>
                  <a:pt x="2370" y="956"/>
                </a:lnTo>
                <a:lnTo>
                  <a:pt x="2371" y="956"/>
                </a:lnTo>
                <a:lnTo>
                  <a:pt x="2371" y="955"/>
                </a:lnTo>
                <a:lnTo>
                  <a:pt x="2372" y="954"/>
                </a:lnTo>
                <a:lnTo>
                  <a:pt x="2373" y="954"/>
                </a:lnTo>
                <a:lnTo>
                  <a:pt x="2373" y="953"/>
                </a:lnTo>
                <a:lnTo>
                  <a:pt x="2374" y="953"/>
                </a:lnTo>
                <a:lnTo>
                  <a:pt x="2374" y="952"/>
                </a:lnTo>
                <a:lnTo>
                  <a:pt x="2375" y="951"/>
                </a:lnTo>
                <a:lnTo>
                  <a:pt x="2375" y="951"/>
                </a:lnTo>
                <a:lnTo>
                  <a:pt x="2376" y="950"/>
                </a:lnTo>
                <a:lnTo>
                  <a:pt x="2377" y="950"/>
                </a:lnTo>
                <a:lnTo>
                  <a:pt x="2377" y="949"/>
                </a:lnTo>
                <a:lnTo>
                  <a:pt x="2378" y="948"/>
                </a:lnTo>
                <a:lnTo>
                  <a:pt x="2378" y="948"/>
                </a:lnTo>
                <a:lnTo>
                  <a:pt x="2379" y="947"/>
                </a:lnTo>
                <a:lnTo>
                  <a:pt x="2380" y="947"/>
                </a:lnTo>
                <a:lnTo>
                  <a:pt x="2380" y="946"/>
                </a:lnTo>
                <a:lnTo>
                  <a:pt x="2381" y="945"/>
                </a:lnTo>
                <a:lnTo>
                  <a:pt x="2381" y="945"/>
                </a:lnTo>
                <a:lnTo>
                  <a:pt x="2382" y="944"/>
                </a:lnTo>
                <a:lnTo>
                  <a:pt x="2382" y="944"/>
                </a:lnTo>
                <a:lnTo>
                  <a:pt x="2383" y="943"/>
                </a:lnTo>
                <a:lnTo>
                  <a:pt x="2383" y="942"/>
                </a:lnTo>
                <a:lnTo>
                  <a:pt x="2384" y="942"/>
                </a:lnTo>
                <a:lnTo>
                  <a:pt x="2385" y="941"/>
                </a:lnTo>
                <a:lnTo>
                  <a:pt x="2385" y="940"/>
                </a:lnTo>
                <a:lnTo>
                  <a:pt x="2386" y="940"/>
                </a:lnTo>
                <a:lnTo>
                  <a:pt x="2386" y="939"/>
                </a:lnTo>
                <a:lnTo>
                  <a:pt x="2387" y="939"/>
                </a:lnTo>
                <a:lnTo>
                  <a:pt x="2387" y="938"/>
                </a:lnTo>
                <a:lnTo>
                  <a:pt x="2388" y="937"/>
                </a:lnTo>
                <a:lnTo>
                  <a:pt x="2388" y="937"/>
                </a:lnTo>
                <a:lnTo>
                  <a:pt x="2389" y="936"/>
                </a:lnTo>
                <a:lnTo>
                  <a:pt x="2389" y="935"/>
                </a:lnTo>
                <a:lnTo>
                  <a:pt x="2390" y="935"/>
                </a:lnTo>
                <a:lnTo>
                  <a:pt x="2390" y="934"/>
                </a:lnTo>
                <a:lnTo>
                  <a:pt x="2391" y="933"/>
                </a:lnTo>
                <a:lnTo>
                  <a:pt x="2391" y="933"/>
                </a:lnTo>
                <a:lnTo>
                  <a:pt x="2392" y="932"/>
                </a:lnTo>
                <a:lnTo>
                  <a:pt x="2392" y="931"/>
                </a:lnTo>
                <a:lnTo>
                  <a:pt x="2393" y="931"/>
                </a:lnTo>
                <a:lnTo>
                  <a:pt x="2393" y="930"/>
                </a:lnTo>
                <a:lnTo>
                  <a:pt x="2394" y="929"/>
                </a:lnTo>
                <a:lnTo>
                  <a:pt x="2395" y="929"/>
                </a:lnTo>
                <a:lnTo>
                  <a:pt x="2395" y="928"/>
                </a:lnTo>
                <a:lnTo>
                  <a:pt x="2395" y="927"/>
                </a:lnTo>
                <a:lnTo>
                  <a:pt x="2396" y="927"/>
                </a:lnTo>
                <a:lnTo>
                  <a:pt x="2396" y="926"/>
                </a:lnTo>
                <a:lnTo>
                  <a:pt x="2397" y="925"/>
                </a:lnTo>
                <a:lnTo>
                  <a:pt x="2397" y="925"/>
                </a:lnTo>
                <a:lnTo>
                  <a:pt x="2398" y="924"/>
                </a:lnTo>
                <a:lnTo>
                  <a:pt x="2398" y="923"/>
                </a:lnTo>
                <a:lnTo>
                  <a:pt x="2399" y="923"/>
                </a:lnTo>
                <a:lnTo>
                  <a:pt x="2399" y="922"/>
                </a:lnTo>
                <a:lnTo>
                  <a:pt x="2400" y="921"/>
                </a:lnTo>
                <a:lnTo>
                  <a:pt x="2400" y="921"/>
                </a:lnTo>
                <a:lnTo>
                  <a:pt x="2401" y="920"/>
                </a:lnTo>
                <a:lnTo>
                  <a:pt x="2401" y="919"/>
                </a:lnTo>
                <a:lnTo>
                  <a:pt x="2402" y="918"/>
                </a:lnTo>
                <a:lnTo>
                  <a:pt x="2402" y="918"/>
                </a:lnTo>
                <a:lnTo>
                  <a:pt x="2403" y="917"/>
                </a:lnTo>
                <a:lnTo>
                  <a:pt x="2403" y="916"/>
                </a:lnTo>
                <a:lnTo>
                  <a:pt x="2404" y="916"/>
                </a:lnTo>
                <a:lnTo>
                  <a:pt x="2404" y="915"/>
                </a:lnTo>
                <a:lnTo>
                  <a:pt x="2404" y="914"/>
                </a:lnTo>
                <a:lnTo>
                  <a:pt x="2405" y="913"/>
                </a:lnTo>
                <a:lnTo>
                  <a:pt x="2405" y="913"/>
                </a:lnTo>
                <a:lnTo>
                  <a:pt x="2406" y="912"/>
                </a:lnTo>
                <a:lnTo>
                  <a:pt x="2406" y="911"/>
                </a:lnTo>
                <a:lnTo>
                  <a:pt x="2407" y="911"/>
                </a:lnTo>
                <a:lnTo>
                  <a:pt x="2407" y="910"/>
                </a:lnTo>
                <a:lnTo>
                  <a:pt x="2408" y="909"/>
                </a:lnTo>
                <a:lnTo>
                  <a:pt x="2408" y="908"/>
                </a:lnTo>
                <a:lnTo>
                  <a:pt x="2408" y="908"/>
                </a:lnTo>
                <a:lnTo>
                  <a:pt x="2409" y="907"/>
                </a:lnTo>
                <a:lnTo>
                  <a:pt x="2409" y="906"/>
                </a:lnTo>
                <a:lnTo>
                  <a:pt x="2410" y="905"/>
                </a:lnTo>
                <a:lnTo>
                  <a:pt x="2410" y="905"/>
                </a:lnTo>
                <a:lnTo>
                  <a:pt x="2411" y="904"/>
                </a:lnTo>
                <a:lnTo>
                  <a:pt x="2411" y="903"/>
                </a:lnTo>
                <a:lnTo>
                  <a:pt x="2411" y="902"/>
                </a:lnTo>
                <a:lnTo>
                  <a:pt x="2412" y="902"/>
                </a:lnTo>
                <a:lnTo>
                  <a:pt x="2412" y="901"/>
                </a:lnTo>
                <a:lnTo>
                  <a:pt x="2413" y="900"/>
                </a:lnTo>
                <a:lnTo>
                  <a:pt x="2413" y="899"/>
                </a:lnTo>
                <a:lnTo>
                  <a:pt x="2413" y="899"/>
                </a:lnTo>
                <a:lnTo>
                  <a:pt x="2414" y="898"/>
                </a:lnTo>
                <a:lnTo>
                  <a:pt x="2414" y="897"/>
                </a:lnTo>
                <a:lnTo>
                  <a:pt x="2415" y="896"/>
                </a:lnTo>
                <a:lnTo>
                  <a:pt x="2415" y="896"/>
                </a:lnTo>
                <a:lnTo>
                  <a:pt x="2415" y="895"/>
                </a:lnTo>
                <a:lnTo>
                  <a:pt x="2416" y="894"/>
                </a:lnTo>
                <a:lnTo>
                  <a:pt x="2416" y="893"/>
                </a:lnTo>
                <a:lnTo>
                  <a:pt x="2417" y="893"/>
                </a:lnTo>
                <a:lnTo>
                  <a:pt x="2417" y="892"/>
                </a:lnTo>
                <a:lnTo>
                  <a:pt x="2417" y="891"/>
                </a:lnTo>
                <a:lnTo>
                  <a:pt x="2418" y="890"/>
                </a:lnTo>
                <a:lnTo>
                  <a:pt x="2418" y="889"/>
                </a:lnTo>
                <a:lnTo>
                  <a:pt x="2418" y="889"/>
                </a:lnTo>
                <a:lnTo>
                  <a:pt x="2419" y="888"/>
                </a:lnTo>
                <a:lnTo>
                  <a:pt x="2419" y="887"/>
                </a:lnTo>
                <a:lnTo>
                  <a:pt x="2420" y="886"/>
                </a:lnTo>
                <a:lnTo>
                  <a:pt x="2420" y="885"/>
                </a:lnTo>
                <a:lnTo>
                  <a:pt x="2420" y="885"/>
                </a:lnTo>
                <a:lnTo>
                  <a:pt x="2421" y="884"/>
                </a:lnTo>
                <a:lnTo>
                  <a:pt x="2421" y="883"/>
                </a:lnTo>
                <a:lnTo>
                  <a:pt x="2421" y="882"/>
                </a:lnTo>
                <a:lnTo>
                  <a:pt x="2422" y="881"/>
                </a:lnTo>
                <a:lnTo>
                  <a:pt x="2422" y="881"/>
                </a:lnTo>
                <a:lnTo>
                  <a:pt x="2422" y="880"/>
                </a:lnTo>
                <a:lnTo>
                  <a:pt x="2423" y="879"/>
                </a:lnTo>
                <a:lnTo>
                  <a:pt x="2423" y="878"/>
                </a:lnTo>
                <a:lnTo>
                  <a:pt x="2423" y="877"/>
                </a:lnTo>
                <a:lnTo>
                  <a:pt x="2424" y="876"/>
                </a:lnTo>
                <a:lnTo>
                  <a:pt x="2424" y="876"/>
                </a:lnTo>
                <a:lnTo>
                  <a:pt x="2424" y="875"/>
                </a:lnTo>
                <a:lnTo>
                  <a:pt x="2425" y="874"/>
                </a:lnTo>
                <a:lnTo>
                  <a:pt x="2425" y="873"/>
                </a:lnTo>
                <a:lnTo>
                  <a:pt x="2425" y="872"/>
                </a:lnTo>
                <a:lnTo>
                  <a:pt x="2426" y="872"/>
                </a:lnTo>
                <a:lnTo>
                  <a:pt x="2426" y="871"/>
                </a:lnTo>
                <a:lnTo>
                  <a:pt x="2426" y="870"/>
                </a:lnTo>
                <a:lnTo>
                  <a:pt x="2427" y="869"/>
                </a:lnTo>
                <a:lnTo>
                  <a:pt x="2427" y="868"/>
                </a:lnTo>
                <a:lnTo>
                  <a:pt x="2427" y="867"/>
                </a:lnTo>
                <a:lnTo>
                  <a:pt x="2428" y="866"/>
                </a:lnTo>
                <a:lnTo>
                  <a:pt x="2428" y="866"/>
                </a:lnTo>
                <a:lnTo>
                  <a:pt x="2428" y="865"/>
                </a:lnTo>
                <a:lnTo>
                  <a:pt x="2428" y="864"/>
                </a:lnTo>
                <a:lnTo>
                  <a:pt x="2429" y="863"/>
                </a:lnTo>
                <a:lnTo>
                  <a:pt x="2429" y="862"/>
                </a:lnTo>
                <a:lnTo>
                  <a:pt x="2429" y="861"/>
                </a:lnTo>
                <a:lnTo>
                  <a:pt x="2430" y="860"/>
                </a:lnTo>
                <a:lnTo>
                  <a:pt x="2430" y="860"/>
                </a:lnTo>
                <a:lnTo>
                  <a:pt x="2430" y="859"/>
                </a:lnTo>
                <a:lnTo>
                  <a:pt x="2430" y="858"/>
                </a:lnTo>
                <a:lnTo>
                  <a:pt x="2431" y="857"/>
                </a:lnTo>
                <a:lnTo>
                  <a:pt x="2431" y="856"/>
                </a:lnTo>
                <a:lnTo>
                  <a:pt x="2431" y="855"/>
                </a:lnTo>
                <a:lnTo>
                  <a:pt x="2432" y="854"/>
                </a:lnTo>
                <a:lnTo>
                  <a:pt x="2432" y="853"/>
                </a:lnTo>
                <a:lnTo>
                  <a:pt x="2432" y="853"/>
                </a:lnTo>
                <a:lnTo>
                  <a:pt x="2432" y="852"/>
                </a:lnTo>
                <a:lnTo>
                  <a:pt x="2433" y="851"/>
                </a:lnTo>
                <a:lnTo>
                  <a:pt x="2433" y="850"/>
                </a:lnTo>
                <a:lnTo>
                  <a:pt x="2433" y="849"/>
                </a:lnTo>
                <a:lnTo>
                  <a:pt x="2433" y="848"/>
                </a:lnTo>
                <a:lnTo>
                  <a:pt x="2434" y="847"/>
                </a:lnTo>
                <a:lnTo>
                  <a:pt x="2434" y="847"/>
                </a:lnTo>
                <a:lnTo>
                  <a:pt x="2547" y="1093"/>
                </a:lnTo>
                <a:close/>
                <a:moveTo>
                  <a:pt x="2346" y="898"/>
                </a:moveTo>
                <a:lnTo>
                  <a:pt x="2330" y="917"/>
                </a:lnTo>
                <a:lnTo>
                  <a:pt x="2316" y="905"/>
                </a:lnTo>
                <a:lnTo>
                  <a:pt x="2300" y="891"/>
                </a:lnTo>
                <a:lnTo>
                  <a:pt x="2292" y="885"/>
                </a:lnTo>
                <a:lnTo>
                  <a:pt x="2308" y="866"/>
                </a:lnTo>
                <a:lnTo>
                  <a:pt x="2316" y="872"/>
                </a:lnTo>
                <a:lnTo>
                  <a:pt x="2332" y="886"/>
                </a:lnTo>
                <a:lnTo>
                  <a:pt x="2346" y="898"/>
                </a:lnTo>
                <a:close/>
                <a:moveTo>
                  <a:pt x="2250" y="818"/>
                </a:moveTo>
                <a:lnTo>
                  <a:pt x="2235" y="837"/>
                </a:lnTo>
                <a:lnTo>
                  <a:pt x="2220" y="825"/>
                </a:lnTo>
                <a:lnTo>
                  <a:pt x="2204" y="812"/>
                </a:lnTo>
                <a:lnTo>
                  <a:pt x="2196" y="806"/>
                </a:lnTo>
                <a:lnTo>
                  <a:pt x="2211" y="786"/>
                </a:lnTo>
                <a:lnTo>
                  <a:pt x="2220" y="793"/>
                </a:lnTo>
                <a:lnTo>
                  <a:pt x="2236" y="806"/>
                </a:lnTo>
                <a:lnTo>
                  <a:pt x="2250" y="818"/>
                </a:lnTo>
                <a:close/>
                <a:moveTo>
                  <a:pt x="2152" y="740"/>
                </a:moveTo>
                <a:lnTo>
                  <a:pt x="2137" y="760"/>
                </a:lnTo>
                <a:lnTo>
                  <a:pt x="2125" y="750"/>
                </a:lnTo>
                <a:lnTo>
                  <a:pt x="2109" y="738"/>
                </a:lnTo>
                <a:lnTo>
                  <a:pt x="2097" y="730"/>
                </a:lnTo>
                <a:lnTo>
                  <a:pt x="2112" y="710"/>
                </a:lnTo>
                <a:lnTo>
                  <a:pt x="2124" y="718"/>
                </a:lnTo>
                <a:lnTo>
                  <a:pt x="2140" y="731"/>
                </a:lnTo>
                <a:lnTo>
                  <a:pt x="2152" y="740"/>
                </a:lnTo>
                <a:close/>
                <a:moveTo>
                  <a:pt x="2051" y="665"/>
                </a:moveTo>
                <a:lnTo>
                  <a:pt x="2037" y="685"/>
                </a:lnTo>
                <a:lnTo>
                  <a:pt x="2029" y="680"/>
                </a:lnTo>
                <a:lnTo>
                  <a:pt x="2014" y="669"/>
                </a:lnTo>
                <a:lnTo>
                  <a:pt x="1998" y="658"/>
                </a:lnTo>
                <a:lnTo>
                  <a:pt x="1996" y="657"/>
                </a:lnTo>
                <a:lnTo>
                  <a:pt x="2010" y="636"/>
                </a:lnTo>
                <a:lnTo>
                  <a:pt x="2012" y="637"/>
                </a:lnTo>
                <a:lnTo>
                  <a:pt x="2028" y="649"/>
                </a:lnTo>
                <a:lnTo>
                  <a:pt x="2044" y="660"/>
                </a:lnTo>
                <a:lnTo>
                  <a:pt x="2051" y="665"/>
                </a:lnTo>
                <a:close/>
                <a:moveTo>
                  <a:pt x="1948" y="594"/>
                </a:moveTo>
                <a:lnTo>
                  <a:pt x="1934" y="615"/>
                </a:lnTo>
                <a:lnTo>
                  <a:pt x="1934" y="614"/>
                </a:lnTo>
                <a:lnTo>
                  <a:pt x="1918" y="604"/>
                </a:lnTo>
                <a:lnTo>
                  <a:pt x="1902" y="594"/>
                </a:lnTo>
                <a:lnTo>
                  <a:pt x="1893" y="587"/>
                </a:lnTo>
                <a:lnTo>
                  <a:pt x="1906" y="566"/>
                </a:lnTo>
                <a:lnTo>
                  <a:pt x="1916" y="573"/>
                </a:lnTo>
                <a:lnTo>
                  <a:pt x="1932" y="583"/>
                </a:lnTo>
                <a:lnTo>
                  <a:pt x="1948" y="594"/>
                </a:lnTo>
                <a:close/>
                <a:moveTo>
                  <a:pt x="1842" y="526"/>
                </a:moveTo>
                <a:lnTo>
                  <a:pt x="1829" y="548"/>
                </a:lnTo>
                <a:lnTo>
                  <a:pt x="1822" y="543"/>
                </a:lnTo>
                <a:lnTo>
                  <a:pt x="1806" y="533"/>
                </a:lnTo>
                <a:lnTo>
                  <a:pt x="1789" y="524"/>
                </a:lnTo>
                <a:lnTo>
                  <a:pt x="1787" y="522"/>
                </a:lnTo>
                <a:lnTo>
                  <a:pt x="1799" y="501"/>
                </a:lnTo>
                <a:lnTo>
                  <a:pt x="1802" y="502"/>
                </a:lnTo>
                <a:lnTo>
                  <a:pt x="1818" y="512"/>
                </a:lnTo>
                <a:lnTo>
                  <a:pt x="1835" y="522"/>
                </a:lnTo>
                <a:lnTo>
                  <a:pt x="1842" y="526"/>
                </a:lnTo>
                <a:close/>
                <a:moveTo>
                  <a:pt x="1734" y="463"/>
                </a:moveTo>
                <a:lnTo>
                  <a:pt x="1722" y="485"/>
                </a:lnTo>
                <a:lnTo>
                  <a:pt x="1708" y="477"/>
                </a:lnTo>
                <a:lnTo>
                  <a:pt x="1691" y="468"/>
                </a:lnTo>
                <a:lnTo>
                  <a:pt x="1678" y="461"/>
                </a:lnTo>
                <a:lnTo>
                  <a:pt x="1690" y="439"/>
                </a:lnTo>
                <a:lnTo>
                  <a:pt x="1703" y="446"/>
                </a:lnTo>
                <a:lnTo>
                  <a:pt x="1720" y="455"/>
                </a:lnTo>
                <a:lnTo>
                  <a:pt x="1734" y="463"/>
                </a:lnTo>
                <a:close/>
                <a:moveTo>
                  <a:pt x="1623" y="405"/>
                </a:moveTo>
                <a:lnTo>
                  <a:pt x="1612" y="427"/>
                </a:lnTo>
                <a:lnTo>
                  <a:pt x="1608" y="425"/>
                </a:lnTo>
                <a:lnTo>
                  <a:pt x="1591" y="417"/>
                </a:lnTo>
                <a:lnTo>
                  <a:pt x="1574" y="409"/>
                </a:lnTo>
                <a:lnTo>
                  <a:pt x="1567" y="405"/>
                </a:lnTo>
                <a:lnTo>
                  <a:pt x="1578" y="383"/>
                </a:lnTo>
                <a:lnTo>
                  <a:pt x="1585" y="386"/>
                </a:lnTo>
                <a:lnTo>
                  <a:pt x="1602" y="394"/>
                </a:lnTo>
                <a:lnTo>
                  <a:pt x="1619" y="403"/>
                </a:lnTo>
                <a:lnTo>
                  <a:pt x="1623" y="405"/>
                </a:lnTo>
                <a:close/>
                <a:moveTo>
                  <a:pt x="1509" y="351"/>
                </a:moveTo>
                <a:lnTo>
                  <a:pt x="1499" y="374"/>
                </a:lnTo>
                <a:lnTo>
                  <a:pt x="1489" y="369"/>
                </a:lnTo>
                <a:lnTo>
                  <a:pt x="1471" y="361"/>
                </a:lnTo>
                <a:lnTo>
                  <a:pt x="1454" y="354"/>
                </a:lnTo>
                <a:lnTo>
                  <a:pt x="1454" y="354"/>
                </a:lnTo>
                <a:lnTo>
                  <a:pt x="1463" y="331"/>
                </a:lnTo>
                <a:lnTo>
                  <a:pt x="1464" y="331"/>
                </a:lnTo>
                <a:lnTo>
                  <a:pt x="1481" y="338"/>
                </a:lnTo>
                <a:lnTo>
                  <a:pt x="1499" y="346"/>
                </a:lnTo>
                <a:lnTo>
                  <a:pt x="1509" y="351"/>
                </a:lnTo>
                <a:close/>
                <a:moveTo>
                  <a:pt x="1394" y="302"/>
                </a:moveTo>
                <a:lnTo>
                  <a:pt x="1385" y="325"/>
                </a:lnTo>
                <a:lnTo>
                  <a:pt x="1384" y="325"/>
                </a:lnTo>
                <a:lnTo>
                  <a:pt x="1366" y="317"/>
                </a:lnTo>
                <a:lnTo>
                  <a:pt x="1348" y="310"/>
                </a:lnTo>
                <a:lnTo>
                  <a:pt x="1338" y="307"/>
                </a:lnTo>
                <a:lnTo>
                  <a:pt x="1347" y="283"/>
                </a:lnTo>
                <a:lnTo>
                  <a:pt x="1357" y="287"/>
                </a:lnTo>
                <a:lnTo>
                  <a:pt x="1375" y="294"/>
                </a:lnTo>
                <a:lnTo>
                  <a:pt x="1393" y="301"/>
                </a:lnTo>
                <a:lnTo>
                  <a:pt x="1394" y="302"/>
                </a:lnTo>
                <a:close/>
                <a:moveTo>
                  <a:pt x="1277" y="257"/>
                </a:moveTo>
                <a:lnTo>
                  <a:pt x="1268" y="281"/>
                </a:lnTo>
                <a:lnTo>
                  <a:pt x="1257" y="277"/>
                </a:lnTo>
                <a:lnTo>
                  <a:pt x="1238" y="270"/>
                </a:lnTo>
                <a:lnTo>
                  <a:pt x="1221" y="264"/>
                </a:lnTo>
                <a:lnTo>
                  <a:pt x="1229" y="241"/>
                </a:lnTo>
                <a:lnTo>
                  <a:pt x="1247" y="247"/>
                </a:lnTo>
                <a:lnTo>
                  <a:pt x="1265" y="253"/>
                </a:lnTo>
                <a:lnTo>
                  <a:pt x="1277" y="257"/>
                </a:lnTo>
                <a:close/>
                <a:moveTo>
                  <a:pt x="1158" y="217"/>
                </a:moveTo>
                <a:lnTo>
                  <a:pt x="1150" y="241"/>
                </a:lnTo>
                <a:lnTo>
                  <a:pt x="1144" y="239"/>
                </a:lnTo>
                <a:lnTo>
                  <a:pt x="1125" y="233"/>
                </a:lnTo>
                <a:lnTo>
                  <a:pt x="1106" y="228"/>
                </a:lnTo>
                <a:lnTo>
                  <a:pt x="1103" y="227"/>
                </a:lnTo>
                <a:lnTo>
                  <a:pt x="1110" y="203"/>
                </a:lnTo>
                <a:lnTo>
                  <a:pt x="1113" y="204"/>
                </a:lnTo>
                <a:lnTo>
                  <a:pt x="1132" y="209"/>
                </a:lnTo>
                <a:lnTo>
                  <a:pt x="1152" y="215"/>
                </a:lnTo>
                <a:lnTo>
                  <a:pt x="1158" y="217"/>
                </a:lnTo>
                <a:close/>
                <a:moveTo>
                  <a:pt x="1037" y="182"/>
                </a:moveTo>
                <a:lnTo>
                  <a:pt x="1031" y="206"/>
                </a:lnTo>
                <a:lnTo>
                  <a:pt x="1027" y="205"/>
                </a:lnTo>
                <a:lnTo>
                  <a:pt x="1007" y="199"/>
                </a:lnTo>
                <a:lnTo>
                  <a:pt x="987" y="194"/>
                </a:lnTo>
                <a:lnTo>
                  <a:pt x="983" y="193"/>
                </a:lnTo>
                <a:lnTo>
                  <a:pt x="989" y="168"/>
                </a:lnTo>
                <a:lnTo>
                  <a:pt x="994" y="170"/>
                </a:lnTo>
                <a:lnTo>
                  <a:pt x="1014" y="175"/>
                </a:lnTo>
                <a:lnTo>
                  <a:pt x="1034" y="181"/>
                </a:lnTo>
                <a:lnTo>
                  <a:pt x="1037" y="182"/>
                </a:lnTo>
                <a:close/>
                <a:moveTo>
                  <a:pt x="916" y="150"/>
                </a:moveTo>
                <a:lnTo>
                  <a:pt x="910" y="174"/>
                </a:lnTo>
                <a:lnTo>
                  <a:pt x="906" y="173"/>
                </a:lnTo>
                <a:lnTo>
                  <a:pt x="885" y="168"/>
                </a:lnTo>
                <a:lnTo>
                  <a:pt x="864" y="163"/>
                </a:lnTo>
                <a:lnTo>
                  <a:pt x="862" y="162"/>
                </a:lnTo>
                <a:lnTo>
                  <a:pt x="867" y="138"/>
                </a:lnTo>
                <a:lnTo>
                  <a:pt x="870" y="139"/>
                </a:lnTo>
                <a:lnTo>
                  <a:pt x="891" y="144"/>
                </a:lnTo>
                <a:lnTo>
                  <a:pt x="912" y="149"/>
                </a:lnTo>
                <a:lnTo>
                  <a:pt x="916" y="150"/>
                </a:lnTo>
                <a:close/>
                <a:moveTo>
                  <a:pt x="794" y="121"/>
                </a:moveTo>
                <a:lnTo>
                  <a:pt x="789" y="146"/>
                </a:lnTo>
                <a:lnTo>
                  <a:pt x="779" y="144"/>
                </a:lnTo>
                <a:lnTo>
                  <a:pt x="758" y="139"/>
                </a:lnTo>
                <a:lnTo>
                  <a:pt x="740" y="135"/>
                </a:lnTo>
                <a:lnTo>
                  <a:pt x="745" y="111"/>
                </a:lnTo>
                <a:lnTo>
                  <a:pt x="763" y="115"/>
                </a:lnTo>
                <a:lnTo>
                  <a:pt x="785" y="119"/>
                </a:lnTo>
                <a:lnTo>
                  <a:pt x="794" y="121"/>
                </a:lnTo>
                <a:close/>
                <a:moveTo>
                  <a:pt x="671" y="96"/>
                </a:moveTo>
                <a:lnTo>
                  <a:pt x="667" y="121"/>
                </a:lnTo>
                <a:lnTo>
                  <a:pt x="647" y="117"/>
                </a:lnTo>
                <a:lnTo>
                  <a:pt x="625" y="113"/>
                </a:lnTo>
                <a:lnTo>
                  <a:pt x="618" y="111"/>
                </a:lnTo>
                <a:lnTo>
                  <a:pt x="622" y="87"/>
                </a:lnTo>
                <a:lnTo>
                  <a:pt x="629" y="88"/>
                </a:lnTo>
                <a:lnTo>
                  <a:pt x="652" y="92"/>
                </a:lnTo>
                <a:lnTo>
                  <a:pt x="671" y="96"/>
                </a:lnTo>
                <a:close/>
                <a:moveTo>
                  <a:pt x="548" y="74"/>
                </a:moveTo>
                <a:lnTo>
                  <a:pt x="544" y="98"/>
                </a:lnTo>
                <a:lnTo>
                  <a:pt x="532" y="96"/>
                </a:lnTo>
                <a:lnTo>
                  <a:pt x="509" y="92"/>
                </a:lnTo>
                <a:lnTo>
                  <a:pt x="495" y="90"/>
                </a:lnTo>
                <a:lnTo>
                  <a:pt x="499" y="65"/>
                </a:lnTo>
                <a:lnTo>
                  <a:pt x="513" y="68"/>
                </a:lnTo>
                <a:lnTo>
                  <a:pt x="537" y="72"/>
                </a:lnTo>
                <a:lnTo>
                  <a:pt x="548" y="74"/>
                </a:lnTo>
                <a:close/>
                <a:moveTo>
                  <a:pt x="424" y="54"/>
                </a:moveTo>
                <a:lnTo>
                  <a:pt x="421" y="78"/>
                </a:lnTo>
                <a:lnTo>
                  <a:pt x="413" y="77"/>
                </a:lnTo>
                <a:lnTo>
                  <a:pt x="389" y="74"/>
                </a:lnTo>
                <a:lnTo>
                  <a:pt x="371" y="71"/>
                </a:lnTo>
                <a:lnTo>
                  <a:pt x="375" y="46"/>
                </a:lnTo>
                <a:lnTo>
                  <a:pt x="393" y="49"/>
                </a:lnTo>
                <a:lnTo>
                  <a:pt x="417" y="53"/>
                </a:lnTo>
                <a:lnTo>
                  <a:pt x="424" y="54"/>
                </a:lnTo>
                <a:close/>
                <a:moveTo>
                  <a:pt x="301" y="36"/>
                </a:moveTo>
                <a:lnTo>
                  <a:pt x="297" y="61"/>
                </a:lnTo>
                <a:lnTo>
                  <a:pt x="264" y="56"/>
                </a:lnTo>
                <a:lnTo>
                  <a:pt x="248" y="54"/>
                </a:lnTo>
                <a:lnTo>
                  <a:pt x="251" y="29"/>
                </a:lnTo>
                <a:lnTo>
                  <a:pt x="268" y="31"/>
                </a:lnTo>
                <a:lnTo>
                  <a:pt x="301" y="36"/>
                </a:lnTo>
                <a:close/>
                <a:moveTo>
                  <a:pt x="176" y="20"/>
                </a:moveTo>
                <a:lnTo>
                  <a:pt x="173" y="45"/>
                </a:lnTo>
                <a:lnTo>
                  <a:pt x="161" y="43"/>
                </a:lnTo>
                <a:lnTo>
                  <a:pt x="124" y="39"/>
                </a:lnTo>
                <a:lnTo>
                  <a:pt x="127" y="14"/>
                </a:lnTo>
                <a:lnTo>
                  <a:pt x="164" y="18"/>
                </a:lnTo>
                <a:lnTo>
                  <a:pt x="176" y="20"/>
                </a:lnTo>
                <a:close/>
              </a:path>
            </a:pathLst>
          </a:custGeom>
          <a:solidFill>
            <a:srgbClr val="3B2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2804223" y="4900760"/>
            <a:ext cx="1341438" cy="454025"/>
          </a:xfrm>
          <a:custGeom>
            <a:avLst/>
            <a:gdLst>
              <a:gd name="T0" fmla="*/ 1682 w 1989"/>
              <a:gd name="T1" fmla="*/ 479 h 668"/>
              <a:gd name="T2" fmla="*/ 1535 w 1989"/>
              <a:gd name="T3" fmla="*/ 396 h 668"/>
              <a:gd name="T4" fmla="*/ 1388 w 1989"/>
              <a:gd name="T5" fmla="*/ 323 h 668"/>
              <a:gd name="T6" fmla="*/ 1236 w 1989"/>
              <a:gd name="T7" fmla="*/ 259 h 668"/>
              <a:gd name="T8" fmla="*/ 1077 w 1989"/>
              <a:gd name="T9" fmla="*/ 205 h 668"/>
              <a:gd name="T10" fmla="*/ 909 w 1989"/>
              <a:gd name="T11" fmla="*/ 158 h 668"/>
              <a:gd name="T12" fmla="*/ 728 w 1989"/>
              <a:gd name="T13" fmla="*/ 118 h 668"/>
              <a:gd name="T14" fmla="*/ 532 w 1989"/>
              <a:gd name="T15" fmla="*/ 84 h 668"/>
              <a:gd name="T16" fmla="*/ 318 w 1989"/>
              <a:gd name="T17" fmla="*/ 56 h 668"/>
              <a:gd name="T18" fmla="*/ 83 w 1989"/>
              <a:gd name="T19" fmla="*/ 32 h 668"/>
              <a:gd name="T20" fmla="*/ 126 w 1989"/>
              <a:gd name="T21" fmla="*/ 11 h 668"/>
              <a:gd name="T22" fmla="*/ 358 w 1989"/>
              <a:gd name="T23" fmla="*/ 35 h 668"/>
              <a:gd name="T24" fmla="*/ 569 w 1989"/>
              <a:gd name="T25" fmla="*/ 64 h 668"/>
              <a:gd name="T26" fmla="*/ 764 w 1989"/>
              <a:gd name="T27" fmla="*/ 99 h 668"/>
              <a:gd name="T28" fmla="*/ 944 w 1989"/>
              <a:gd name="T29" fmla="*/ 141 h 668"/>
              <a:gd name="T30" fmla="*/ 1112 w 1989"/>
              <a:gd name="T31" fmla="*/ 189 h 668"/>
              <a:gd name="T32" fmla="*/ 1271 w 1989"/>
              <a:gd name="T33" fmla="*/ 246 h 668"/>
              <a:gd name="T34" fmla="*/ 1423 w 1989"/>
              <a:gd name="T35" fmla="*/ 312 h 668"/>
              <a:gd name="T36" fmla="*/ 1572 w 1989"/>
              <a:gd name="T37" fmla="*/ 387 h 668"/>
              <a:gd name="T38" fmla="*/ 1719 w 1989"/>
              <a:gd name="T39" fmla="*/ 472 h 668"/>
              <a:gd name="T40" fmla="*/ 1813 w 1989"/>
              <a:gd name="T41" fmla="*/ 531 h 668"/>
              <a:gd name="T42" fmla="*/ 1816 w 1989"/>
              <a:gd name="T43" fmla="*/ 527 h 668"/>
              <a:gd name="T44" fmla="*/ 1818 w 1989"/>
              <a:gd name="T45" fmla="*/ 522 h 668"/>
              <a:gd name="T46" fmla="*/ 1821 w 1989"/>
              <a:gd name="T47" fmla="*/ 518 h 668"/>
              <a:gd name="T48" fmla="*/ 1823 w 1989"/>
              <a:gd name="T49" fmla="*/ 513 h 668"/>
              <a:gd name="T50" fmla="*/ 1825 w 1989"/>
              <a:gd name="T51" fmla="*/ 509 h 668"/>
              <a:gd name="T52" fmla="*/ 1827 w 1989"/>
              <a:gd name="T53" fmla="*/ 504 h 668"/>
              <a:gd name="T54" fmla="*/ 1829 w 1989"/>
              <a:gd name="T55" fmla="*/ 499 h 668"/>
              <a:gd name="T56" fmla="*/ 1831 w 1989"/>
              <a:gd name="T57" fmla="*/ 494 h 668"/>
              <a:gd name="T58" fmla="*/ 1833 w 1989"/>
              <a:gd name="T59" fmla="*/ 490 h 668"/>
              <a:gd name="T60" fmla="*/ 1834 w 1989"/>
              <a:gd name="T61" fmla="*/ 485 h 668"/>
              <a:gd name="T62" fmla="*/ 1836 w 1989"/>
              <a:gd name="T63" fmla="*/ 480 h 668"/>
              <a:gd name="T64" fmla="*/ 1837 w 1989"/>
              <a:gd name="T65" fmla="*/ 475 h 668"/>
              <a:gd name="T66" fmla="*/ 1839 w 1989"/>
              <a:gd name="T67" fmla="*/ 470 h 668"/>
              <a:gd name="T68" fmla="*/ 1840 w 1989"/>
              <a:gd name="T69" fmla="*/ 464 h 668"/>
              <a:gd name="T70" fmla="*/ 1841 w 1989"/>
              <a:gd name="T71" fmla="*/ 459 h 668"/>
              <a:gd name="T72" fmla="*/ 1842 w 1989"/>
              <a:gd name="T73" fmla="*/ 454 h 668"/>
              <a:gd name="T74" fmla="*/ 1843 w 1989"/>
              <a:gd name="T75" fmla="*/ 448 h 668"/>
              <a:gd name="T76" fmla="*/ 1844 w 1989"/>
              <a:gd name="T77" fmla="*/ 443 h 668"/>
              <a:gd name="T78" fmla="*/ 1845 w 1989"/>
              <a:gd name="T79" fmla="*/ 438 h 668"/>
              <a:gd name="T80" fmla="*/ 1727 w 1989"/>
              <a:gd name="T81" fmla="*/ 612 h 668"/>
              <a:gd name="T82" fmla="*/ 1732 w 1989"/>
              <a:gd name="T83" fmla="*/ 609 h 668"/>
              <a:gd name="T84" fmla="*/ 1737 w 1989"/>
              <a:gd name="T85" fmla="*/ 607 h 668"/>
              <a:gd name="T86" fmla="*/ 1741 w 1989"/>
              <a:gd name="T87" fmla="*/ 604 h 668"/>
              <a:gd name="T88" fmla="*/ 1746 w 1989"/>
              <a:gd name="T89" fmla="*/ 601 h 668"/>
              <a:gd name="T90" fmla="*/ 1750 w 1989"/>
              <a:gd name="T91" fmla="*/ 598 h 668"/>
              <a:gd name="T92" fmla="*/ 1754 w 1989"/>
              <a:gd name="T93" fmla="*/ 595 h 668"/>
              <a:gd name="T94" fmla="*/ 1759 w 1989"/>
              <a:gd name="T95" fmla="*/ 591 h 668"/>
              <a:gd name="T96" fmla="*/ 1763 w 1989"/>
              <a:gd name="T97" fmla="*/ 588 h 668"/>
              <a:gd name="T98" fmla="*/ 1767 w 1989"/>
              <a:gd name="T99" fmla="*/ 585 h 668"/>
              <a:gd name="T100" fmla="*/ 1771 w 1989"/>
              <a:gd name="T101" fmla="*/ 581 h 668"/>
              <a:gd name="T102" fmla="*/ 1774 w 1989"/>
              <a:gd name="T103" fmla="*/ 578 h 668"/>
              <a:gd name="T104" fmla="*/ 1778 w 1989"/>
              <a:gd name="T105" fmla="*/ 575 h 668"/>
              <a:gd name="T106" fmla="*/ 1782 w 1989"/>
              <a:gd name="T107" fmla="*/ 571 h 668"/>
              <a:gd name="T108" fmla="*/ 1785 w 1989"/>
              <a:gd name="T109" fmla="*/ 567 h 668"/>
              <a:gd name="T110" fmla="*/ 1789 w 1989"/>
              <a:gd name="T111" fmla="*/ 564 h 668"/>
              <a:gd name="T112" fmla="*/ 1792 w 1989"/>
              <a:gd name="T113" fmla="*/ 560 h 668"/>
              <a:gd name="T114" fmla="*/ 1795 w 1989"/>
              <a:gd name="T115" fmla="*/ 556 h 668"/>
              <a:gd name="T116" fmla="*/ 1798 w 1989"/>
              <a:gd name="T117" fmla="*/ 552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89" h="668">
                <a:moveTo>
                  <a:pt x="1798" y="552"/>
                </a:moveTo>
                <a:lnTo>
                  <a:pt x="1780" y="540"/>
                </a:lnTo>
                <a:lnTo>
                  <a:pt x="1755" y="524"/>
                </a:lnTo>
                <a:lnTo>
                  <a:pt x="1731" y="509"/>
                </a:lnTo>
                <a:lnTo>
                  <a:pt x="1706" y="494"/>
                </a:lnTo>
                <a:lnTo>
                  <a:pt x="1682" y="479"/>
                </a:lnTo>
                <a:lnTo>
                  <a:pt x="1657" y="464"/>
                </a:lnTo>
                <a:lnTo>
                  <a:pt x="1633" y="450"/>
                </a:lnTo>
                <a:lnTo>
                  <a:pt x="1609" y="436"/>
                </a:lnTo>
                <a:lnTo>
                  <a:pt x="1584" y="422"/>
                </a:lnTo>
                <a:lnTo>
                  <a:pt x="1560" y="409"/>
                </a:lnTo>
                <a:lnTo>
                  <a:pt x="1535" y="396"/>
                </a:lnTo>
                <a:lnTo>
                  <a:pt x="1511" y="383"/>
                </a:lnTo>
                <a:lnTo>
                  <a:pt x="1486" y="370"/>
                </a:lnTo>
                <a:lnTo>
                  <a:pt x="1462" y="358"/>
                </a:lnTo>
                <a:lnTo>
                  <a:pt x="1437" y="346"/>
                </a:lnTo>
                <a:lnTo>
                  <a:pt x="1413" y="334"/>
                </a:lnTo>
                <a:lnTo>
                  <a:pt x="1388" y="323"/>
                </a:lnTo>
                <a:lnTo>
                  <a:pt x="1363" y="312"/>
                </a:lnTo>
                <a:lnTo>
                  <a:pt x="1338" y="301"/>
                </a:lnTo>
                <a:lnTo>
                  <a:pt x="1313" y="290"/>
                </a:lnTo>
                <a:lnTo>
                  <a:pt x="1287" y="280"/>
                </a:lnTo>
                <a:lnTo>
                  <a:pt x="1262" y="269"/>
                </a:lnTo>
                <a:lnTo>
                  <a:pt x="1236" y="259"/>
                </a:lnTo>
                <a:lnTo>
                  <a:pt x="1210" y="250"/>
                </a:lnTo>
                <a:lnTo>
                  <a:pt x="1184" y="240"/>
                </a:lnTo>
                <a:lnTo>
                  <a:pt x="1158" y="231"/>
                </a:lnTo>
                <a:lnTo>
                  <a:pt x="1131" y="222"/>
                </a:lnTo>
                <a:lnTo>
                  <a:pt x="1104" y="213"/>
                </a:lnTo>
                <a:lnTo>
                  <a:pt x="1077" y="205"/>
                </a:lnTo>
                <a:lnTo>
                  <a:pt x="1050" y="196"/>
                </a:lnTo>
                <a:lnTo>
                  <a:pt x="1022" y="188"/>
                </a:lnTo>
                <a:lnTo>
                  <a:pt x="994" y="180"/>
                </a:lnTo>
                <a:lnTo>
                  <a:pt x="966" y="173"/>
                </a:lnTo>
                <a:lnTo>
                  <a:pt x="938" y="165"/>
                </a:lnTo>
                <a:lnTo>
                  <a:pt x="909" y="158"/>
                </a:lnTo>
                <a:lnTo>
                  <a:pt x="880" y="151"/>
                </a:lnTo>
                <a:lnTo>
                  <a:pt x="850" y="144"/>
                </a:lnTo>
                <a:lnTo>
                  <a:pt x="820" y="137"/>
                </a:lnTo>
                <a:lnTo>
                  <a:pt x="790" y="130"/>
                </a:lnTo>
                <a:lnTo>
                  <a:pt x="759" y="124"/>
                </a:lnTo>
                <a:lnTo>
                  <a:pt x="728" y="118"/>
                </a:lnTo>
                <a:lnTo>
                  <a:pt x="696" y="112"/>
                </a:lnTo>
                <a:lnTo>
                  <a:pt x="664" y="106"/>
                </a:lnTo>
                <a:lnTo>
                  <a:pt x="632" y="100"/>
                </a:lnTo>
                <a:lnTo>
                  <a:pt x="599" y="95"/>
                </a:lnTo>
                <a:lnTo>
                  <a:pt x="566" y="89"/>
                </a:lnTo>
                <a:lnTo>
                  <a:pt x="532" y="84"/>
                </a:lnTo>
                <a:lnTo>
                  <a:pt x="497" y="79"/>
                </a:lnTo>
                <a:lnTo>
                  <a:pt x="462" y="74"/>
                </a:lnTo>
                <a:lnTo>
                  <a:pt x="427" y="69"/>
                </a:lnTo>
                <a:lnTo>
                  <a:pt x="391" y="65"/>
                </a:lnTo>
                <a:lnTo>
                  <a:pt x="355" y="60"/>
                </a:lnTo>
                <a:lnTo>
                  <a:pt x="318" y="56"/>
                </a:lnTo>
                <a:lnTo>
                  <a:pt x="280" y="51"/>
                </a:lnTo>
                <a:lnTo>
                  <a:pt x="242" y="47"/>
                </a:lnTo>
                <a:lnTo>
                  <a:pt x="203" y="43"/>
                </a:lnTo>
                <a:lnTo>
                  <a:pt x="164" y="39"/>
                </a:lnTo>
                <a:lnTo>
                  <a:pt x="124" y="36"/>
                </a:lnTo>
                <a:lnTo>
                  <a:pt x="83" y="32"/>
                </a:lnTo>
                <a:lnTo>
                  <a:pt x="42" y="28"/>
                </a:lnTo>
                <a:lnTo>
                  <a:pt x="0" y="25"/>
                </a:lnTo>
                <a:lnTo>
                  <a:pt x="2" y="0"/>
                </a:lnTo>
                <a:lnTo>
                  <a:pt x="44" y="3"/>
                </a:lnTo>
                <a:lnTo>
                  <a:pt x="85" y="7"/>
                </a:lnTo>
                <a:lnTo>
                  <a:pt x="126" y="11"/>
                </a:lnTo>
                <a:lnTo>
                  <a:pt x="166" y="14"/>
                </a:lnTo>
                <a:lnTo>
                  <a:pt x="206" y="18"/>
                </a:lnTo>
                <a:lnTo>
                  <a:pt x="244" y="22"/>
                </a:lnTo>
                <a:lnTo>
                  <a:pt x="283" y="27"/>
                </a:lnTo>
                <a:lnTo>
                  <a:pt x="321" y="31"/>
                </a:lnTo>
                <a:lnTo>
                  <a:pt x="358" y="35"/>
                </a:lnTo>
                <a:lnTo>
                  <a:pt x="394" y="40"/>
                </a:lnTo>
                <a:lnTo>
                  <a:pt x="430" y="44"/>
                </a:lnTo>
                <a:lnTo>
                  <a:pt x="466" y="49"/>
                </a:lnTo>
                <a:lnTo>
                  <a:pt x="501" y="54"/>
                </a:lnTo>
                <a:lnTo>
                  <a:pt x="535" y="59"/>
                </a:lnTo>
                <a:lnTo>
                  <a:pt x="569" y="64"/>
                </a:lnTo>
                <a:lnTo>
                  <a:pt x="603" y="70"/>
                </a:lnTo>
                <a:lnTo>
                  <a:pt x="636" y="75"/>
                </a:lnTo>
                <a:lnTo>
                  <a:pt x="669" y="81"/>
                </a:lnTo>
                <a:lnTo>
                  <a:pt x="701" y="87"/>
                </a:lnTo>
                <a:lnTo>
                  <a:pt x="733" y="93"/>
                </a:lnTo>
                <a:lnTo>
                  <a:pt x="764" y="99"/>
                </a:lnTo>
                <a:lnTo>
                  <a:pt x="795" y="106"/>
                </a:lnTo>
                <a:lnTo>
                  <a:pt x="825" y="112"/>
                </a:lnTo>
                <a:lnTo>
                  <a:pt x="856" y="119"/>
                </a:lnTo>
                <a:lnTo>
                  <a:pt x="885" y="126"/>
                </a:lnTo>
                <a:lnTo>
                  <a:pt x="915" y="133"/>
                </a:lnTo>
                <a:lnTo>
                  <a:pt x="944" y="141"/>
                </a:lnTo>
                <a:lnTo>
                  <a:pt x="973" y="148"/>
                </a:lnTo>
                <a:lnTo>
                  <a:pt x="1001" y="156"/>
                </a:lnTo>
                <a:lnTo>
                  <a:pt x="1029" y="164"/>
                </a:lnTo>
                <a:lnTo>
                  <a:pt x="1057" y="172"/>
                </a:lnTo>
                <a:lnTo>
                  <a:pt x="1085" y="181"/>
                </a:lnTo>
                <a:lnTo>
                  <a:pt x="1112" y="189"/>
                </a:lnTo>
                <a:lnTo>
                  <a:pt x="1139" y="198"/>
                </a:lnTo>
                <a:lnTo>
                  <a:pt x="1166" y="207"/>
                </a:lnTo>
                <a:lnTo>
                  <a:pt x="1192" y="217"/>
                </a:lnTo>
                <a:lnTo>
                  <a:pt x="1219" y="226"/>
                </a:lnTo>
                <a:lnTo>
                  <a:pt x="1245" y="236"/>
                </a:lnTo>
                <a:lnTo>
                  <a:pt x="1271" y="246"/>
                </a:lnTo>
                <a:lnTo>
                  <a:pt x="1297" y="256"/>
                </a:lnTo>
                <a:lnTo>
                  <a:pt x="1322" y="267"/>
                </a:lnTo>
                <a:lnTo>
                  <a:pt x="1348" y="278"/>
                </a:lnTo>
                <a:lnTo>
                  <a:pt x="1373" y="289"/>
                </a:lnTo>
                <a:lnTo>
                  <a:pt x="1398" y="300"/>
                </a:lnTo>
                <a:lnTo>
                  <a:pt x="1423" y="312"/>
                </a:lnTo>
                <a:lnTo>
                  <a:pt x="1448" y="323"/>
                </a:lnTo>
                <a:lnTo>
                  <a:pt x="1473" y="336"/>
                </a:lnTo>
                <a:lnTo>
                  <a:pt x="1498" y="348"/>
                </a:lnTo>
                <a:lnTo>
                  <a:pt x="1522" y="361"/>
                </a:lnTo>
                <a:lnTo>
                  <a:pt x="1547" y="373"/>
                </a:lnTo>
                <a:lnTo>
                  <a:pt x="1572" y="387"/>
                </a:lnTo>
                <a:lnTo>
                  <a:pt x="1596" y="400"/>
                </a:lnTo>
                <a:lnTo>
                  <a:pt x="1621" y="414"/>
                </a:lnTo>
                <a:lnTo>
                  <a:pt x="1645" y="428"/>
                </a:lnTo>
                <a:lnTo>
                  <a:pt x="1670" y="443"/>
                </a:lnTo>
                <a:lnTo>
                  <a:pt x="1695" y="457"/>
                </a:lnTo>
                <a:lnTo>
                  <a:pt x="1719" y="472"/>
                </a:lnTo>
                <a:lnTo>
                  <a:pt x="1744" y="488"/>
                </a:lnTo>
                <a:lnTo>
                  <a:pt x="1769" y="503"/>
                </a:lnTo>
                <a:lnTo>
                  <a:pt x="1793" y="519"/>
                </a:lnTo>
                <a:lnTo>
                  <a:pt x="1813" y="532"/>
                </a:lnTo>
                <a:lnTo>
                  <a:pt x="1813" y="532"/>
                </a:lnTo>
                <a:lnTo>
                  <a:pt x="1813" y="531"/>
                </a:lnTo>
                <a:lnTo>
                  <a:pt x="1814" y="530"/>
                </a:lnTo>
                <a:lnTo>
                  <a:pt x="1814" y="529"/>
                </a:lnTo>
                <a:lnTo>
                  <a:pt x="1815" y="529"/>
                </a:lnTo>
                <a:lnTo>
                  <a:pt x="1815" y="528"/>
                </a:lnTo>
                <a:lnTo>
                  <a:pt x="1815" y="527"/>
                </a:lnTo>
                <a:lnTo>
                  <a:pt x="1816" y="527"/>
                </a:lnTo>
                <a:lnTo>
                  <a:pt x="1816" y="526"/>
                </a:lnTo>
                <a:lnTo>
                  <a:pt x="1817" y="525"/>
                </a:lnTo>
                <a:lnTo>
                  <a:pt x="1817" y="524"/>
                </a:lnTo>
                <a:lnTo>
                  <a:pt x="1817" y="524"/>
                </a:lnTo>
                <a:lnTo>
                  <a:pt x="1818" y="523"/>
                </a:lnTo>
                <a:lnTo>
                  <a:pt x="1818" y="522"/>
                </a:lnTo>
                <a:lnTo>
                  <a:pt x="1819" y="521"/>
                </a:lnTo>
                <a:lnTo>
                  <a:pt x="1819" y="521"/>
                </a:lnTo>
                <a:lnTo>
                  <a:pt x="1819" y="520"/>
                </a:lnTo>
                <a:lnTo>
                  <a:pt x="1820" y="519"/>
                </a:lnTo>
                <a:lnTo>
                  <a:pt x="1820" y="518"/>
                </a:lnTo>
                <a:lnTo>
                  <a:pt x="1821" y="518"/>
                </a:lnTo>
                <a:lnTo>
                  <a:pt x="1821" y="517"/>
                </a:lnTo>
                <a:lnTo>
                  <a:pt x="1821" y="516"/>
                </a:lnTo>
                <a:lnTo>
                  <a:pt x="1822" y="515"/>
                </a:lnTo>
                <a:lnTo>
                  <a:pt x="1822" y="515"/>
                </a:lnTo>
                <a:lnTo>
                  <a:pt x="1823" y="514"/>
                </a:lnTo>
                <a:lnTo>
                  <a:pt x="1823" y="513"/>
                </a:lnTo>
                <a:lnTo>
                  <a:pt x="1823" y="512"/>
                </a:lnTo>
                <a:lnTo>
                  <a:pt x="1824" y="512"/>
                </a:lnTo>
                <a:lnTo>
                  <a:pt x="1824" y="511"/>
                </a:lnTo>
                <a:lnTo>
                  <a:pt x="1824" y="510"/>
                </a:lnTo>
                <a:lnTo>
                  <a:pt x="1825" y="509"/>
                </a:lnTo>
                <a:lnTo>
                  <a:pt x="1825" y="509"/>
                </a:lnTo>
                <a:lnTo>
                  <a:pt x="1825" y="508"/>
                </a:lnTo>
                <a:lnTo>
                  <a:pt x="1826" y="507"/>
                </a:lnTo>
                <a:lnTo>
                  <a:pt x="1826" y="506"/>
                </a:lnTo>
                <a:lnTo>
                  <a:pt x="1826" y="505"/>
                </a:lnTo>
                <a:lnTo>
                  <a:pt x="1827" y="505"/>
                </a:lnTo>
                <a:lnTo>
                  <a:pt x="1827" y="504"/>
                </a:lnTo>
                <a:lnTo>
                  <a:pt x="1827" y="503"/>
                </a:lnTo>
                <a:lnTo>
                  <a:pt x="1828" y="502"/>
                </a:lnTo>
                <a:lnTo>
                  <a:pt x="1828" y="502"/>
                </a:lnTo>
                <a:lnTo>
                  <a:pt x="1828" y="501"/>
                </a:lnTo>
                <a:lnTo>
                  <a:pt x="1829" y="500"/>
                </a:lnTo>
                <a:lnTo>
                  <a:pt x="1829" y="499"/>
                </a:lnTo>
                <a:lnTo>
                  <a:pt x="1829" y="498"/>
                </a:lnTo>
                <a:lnTo>
                  <a:pt x="1830" y="498"/>
                </a:lnTo>
                <a:lnTo>
                  <a:pt x="1830" y="497"/>
                </a:lnTo>
                <a:lnTo>
                  <a:pt x="1830" y="496"/>
                </a:lnTo>
                <a:lnTo>
                  <a:pt x="1831" y="495"/>
                </a:lnTo>
                <a:lnTo>
                  <a:pt x="1831" y="494"/>
                </a:lnTo>
                <a:lnTo>
                  <a:pt x="1831" y="494"/>
                </a:lnTo>
                <a:lnTo>
                  <a:pt x="1832" y="493"/>
                </a:lnTo>
                <a:lnTo>
                  <a:pt x="1832" y="492"/>
                </a:lnTo>
                <a:lnTo>
                  <a:pt x="1832" y="491"/>
                </a:lnTo>
                <a:lnTo>
                  <a:pt x="1832" y="490"/>
                </a:lnTo>
                <a:lnTo>
                  <a:pt x="1833" y="490"/>
                </a:lnTo>
                <a:lnTo>
                  <a:pt x="1833" y="489"/>
                </a:lnTo>
                <a:lnTo>
                  <a:pt x="1833" y="488"/>
                </a:lnTo>
                <a:lnTo>
                  <a:pt x="1834" y="487"/>
                </a:lnTo>
                <a:lnTo>
                  <a:pt x="1834" y="486"/>
                </a:lnTo>
                <a:lnTo>
                  <a:pt x="1834" y="486"/>
                </a:lnTo>
                <a:lnTo>
                  <a:pt x="1834" y="485"/>
                </a:lnTo>
                <a:lnTo>
                  <a:pt x="1835" y="484"/>
                </a:lnTo>
                <a:lnTo>
                  <a:pt x="1835" y="483"/>
                </a:lnTo>
                <a:lnTo>
                  <a:pt x="1835" y="482"/>
                </a:lnTo>
                <a:lnTo>
                  <a:pt x="1835" y="481"/>
                </a:lnTo>
                <a:lnTo>
                  <a:pt x="1836" y="481"/>
                </a:lnTo>
                <a:lnTo>
                  <a:pt x="1836" y="480"/>
                </a:lnTo>
                <a:lnTo>
                  <a:pt x="1836" y="479"/>
                </a:lnTo>
                <a:lnTo>
                  <a:pt x="1837" y="478"/>
                </a:lnTo>
                <a:lnTo>
                  <a:pt x="1837" y="477"/>
                </a:lnTo>
                <a:lnTo>
                  <a:pt x="1837" y="476"/>
                </a:lnTo>
                <a:lnTo>
                  <a:pt x="1837" y="475"/>
                </a:lnTo>
                <a:lnTo>
                  <a:pt x="1837" y="475"/>
                </a:lnTo>
                <a:lnTo>
                  <a:pt x="1838" y="474"/>
                </a:lnTo>
                <a:lnTo>
                  <a:pt x="1838" y="473"/>
                </a:lnTo>
                <a:lnTo>
                  <a:pt x="1838" y="472"/>
                </a:lnTo>
                <a:lnTo>
                  <a:pt x="1838" y="471"/>
                </a:lnTo>
                <a:lnTo>
                  <a:pt x="1839" y="470"/>
                </a:lnTo>
                <a:lnTo>
                  <a:pt x="1839" y="470"/>
                </a:lnTo>
                <a:lnTo>
                  <a:pt x="1839" y="469"/>
                </a:lnTo>
                <a:lnTo>
                  <a:pt x="1839" y="468"/>
                </a:lnTo>
                <a:lnTo>
                  <a:pt x="1840" y="467"/>
                </a:lnTo>
                <a:lnTo>
                  <a:pt x="1840" y="466"/>
                </a:lnTo>
                <a:lnTo>
                  <a:pt x="1840" y="465"/>
                </a:lnTo>
                <a:lnTo>
                  <a:pt x="1840" y="464"/>
                </a:lnTo>
                <a:lnTo>
                  <a:pt x="1840" y="463"/>
                </a:lnTo>
                <a:lnTo>
                  <a:pt x="1841" y="463"/>
                </a:lnTo>
                <a:lnTo>
                  <a:pt x="1841" y="462"/>
                </a:lnTo>
                <a:lnTo>
                  <a:pt x="1841" y="461"/>
                </a:lnTo>
                <a:lnTo>
                  <a:pt x="1841" y="460"/>
                </a:lnTo>
                <a:lnTo>
                  <a:pt x="1841" y="459"/>
                </a:lnTo>
                <a:lnTo>
                  <a:pt x="1842" y="458"/>
                </a:lnTo>
                <a:lnTo>
                  <a:pt x="1842" y="457"/>
                </a:lnTo>
                <a:lnTo>
                  <a:pt x="1842" y="456"/>
                </a:lnTo>
                <a:lnTo>
                  <a:pt x="1842" y="456"/>
                </a:lnTo>
                <a:lnTo>
                  <a:pt x="1842" y="455"/>
                </a:lnTo>
                <a:lnTo>
                  <a:pt x="1842" y="454"/>
                </a:lnTo>
                <a:lnTo>
                  <a:pt x="1843" y="453"/>
                </a:lnTo>
                <a:lnTo>
                  <a:pt x="1843" y="452"/>
                </a:lnTo>
                <a:lnTo>
                  <a:pt x="1843" y="451"/>
                </a:lnTo>
                <a:lnTo>
                  <a:pt x="1843" y="450"/>
                </a:lnTo>
                <a:lnTo>
                  <a:pt x="1843" y="449"/>
                </a:lnTo>
                <a:lnTo>
                  <a:pt x="1843" y="448"/>
                </a:lnTo>
                <a:lnTo>
                  <a:pt x="1844" y="448"/>
                </a:lnTo>
                <a:lnTo>
                  <a:pt x="1844" y="447"/>
                </a:lnTo>
                <a:lnTo>
                  <a:pt x="1844" y="446"/>
                </a:lnTo>
                <a:lnTo>
                  <a:pt x="1844" y="445"/>
                </a:lnTo>
                <a:lnTo>
                  <a:pt x="1844" y="444"/>
                </a:lnTo>
                <a:lnTo>
                  <a:pt x="1844" y="443"/>
                </a:lnTo>
                <a:lnTo>
                  <a:pt x="1845" y="442"/>
                </a:lnTo>
                <a:lnTo>
                  <a:pt x="1845" y="441"/>
                </a:lnTo>
                <a:lnTo>
                  <a:pt x="1845" y="440"/>
                </a:lnTo>
                <a:lnTo>
                  <a:pt x="1845" y="439"/>
                </a:lnTo>
                <a:lnTo>
                  <a:pt x="1845" y="438"/>
                </a:lnTo>
                <a:lnTo>
                  <a:pt x="1845" y="438"/>
                </a:lnTo>
                <a:lnTo>
                  <a:pt x="1989" y="668"/>
                </a:lnTo>
                <a:lnTo>
                  <a:pt x="1724" y="614"/>
                </a:lnTo>
                <a:lnTo>
                  <a:pt x="1725" y="614"/>
                </a:lnTo>
                <a:lnTo>
                  <a:pt x="1726" y="613"/>
                </a:lnTo>
                <a:lnTo>
                  <a:pt x="1726" y="613"/>
                </a:lnTo>
                <a:lnTo>
                  <a:pt x="1727" y="612"/>
                </a:lnTo>
                <a:lnTo>
                  <a:pt x="1728" y="612"/>
                </a:lnTo>
                <a:lnTo>
                  <a:pt x="1729" y="611"/>
                </a:lnTo>
                <a:lnTo>
                  <a:pt x="1730" y="611"/>
                </a:lnTo>
                <a:lnTo>
                  <a:pt x="1730" y="610"/>
                </a:lnTo>
                <a:lnTo>
                  <a:pt x="1731" y="610"/>
                </a:lnTo>
                <a:lnTo>
                  <a:pt x="1732" y="609"/>
                </a:lnTo>
                <a:lnTo>
                  <a:pt x="1733" y="609"/>
                </a:lnTo>
                <a:lnTo>
                  <a:pt x="1734" y="608"/>
                </a:lnTo>
                <a:lnTo>
                  <a:pt x="1734" y="608"/>
                </a:lnTo>
                <a:lnTo>
                  <a:pt x="1735" y="608"/>
                </a:lnTo>
                <a:lnTo>
                  <a:pt x="1736" y="607"/>
                </a:lnTo>
                <a:lnTo>
                  <a:pt x="1737" y="607"/>
                </a:lnTo>
                <a:lnTo>
                  <a:pt x="1737" y="606"/>
                </a:lnTo>
                <a:lnTo>
                  <a:pt x="1738" y="606"/>
                </a:lnTo>
                <a:lnTo>
                  <a:pt x="1739" y="605"/>
                </a:lnTo>
                <a:lnTo>
                  <a:pt x="1740" y="605"/>
                </a:lnTo>
                <a:lnTo>
                  <a:pt x="1740" y="604"/>
                </a:lnTo>
                <a:lnTo>
                  <a:pt x="1741" y="604"/>
                </a:lnTo>
                <a:lnTo>
                  <a:pt x="1742" y="603"/>
                </a:lnTo>
                <a:lnTo>
                  <a:pt x="1743" y="603"/>
                </a:lnTo>
                <a:lnTo>
                  <a:pt x="1743" y="602"/>
                </a:lnTo>
                <a:lnTo>
                  <a:pt x="1744" y="602"/>
                </a:lnTo>
                <a:lnTo>
                  <a:pt x="1745" y="601"/>
                </a:lnTo>
                <a:lnTo>
                  <a:pt x="1746" y="601"/>
                </a:lnTo>
                <a:lnTo>
                  <a:pt x="1746" y="600"/>
                </a:lnTo>
                <a:lnTo>
                  <a:pt x="1747" y="600"/>
                </a:lnTo>
                <a:lnTo>
                  <a:pt x="1748" y="599"/>
                </a:lnTo>
                <a:lnTo>
                  <a:pt x="1749" y="599"/>
                </a:lnTo>
                <a:lnTo>
                  <a:pt x="1749" y="598"/>
                </a:lnTo>
                <a:lnTo>
                  <a:pt x="1750" y="598"/>
                </a:lnTo>
                <a:lnTo>
                  <a:pt x="1751" y="597"/>
                </a:lnTo>
                <a:lnTo>
                  <a:pt x="1752" y="597"/>
                </a:lnTo>
                <a:lnTo>
                  <a:pt x="1752" y="596"/>
                </a:lnTo>
                <a:lnTo>
                  <a:pt x="1753" y="596"/>
                </a:lnTo>
                <a:lnTo>
                  <a:pt x="1754" y="595"/>
                </a:lnTo>
                <a:lnTo>
                  <a:pt x="1754" y="595"/>
                </a:lnTo>
                <a:lnTo>
                  <a:pt x="1755" y="594"/>
                </a:lnTo>
                <a:lnTo>
                  <a:pt x="1756" y="593"/>
                </a:lnTo>
                <a:lnTo>
                  <a:pt x="1757" y="593"/>
                </a:lnTo>
                <a:lnTo>
                  <a:pt x="1757" y="592"/>
                </a:lnTo>
                <a:lnTo>
                  <a:pt x="1758" y="592"/>
                </a:lnTo>
                <a:lnTo>
                  <a:pt x="1759" y="591"/>
                </a:lnTo>
                <a:lnTo>
                  <a:pt x="1759" y="591"/>
                </a:lnTo>
                <a:lnTo>
                  <a:pt x="1760" y="590"/>
                </a:lnTo>
                <a:lnTo>
                  <a:pt x="1761" y="590"/>
                </a:lnTo>
                <a:lnTo>
                  <a:pt x="1761" y="589"/>
                </a:lnTo>
                <a:lnTo>
                  <a:pt x="1762" y="589"/>
                </a:lnTo>
                <a:lnTo>
                  <a:pt x="1763" y="588"/>
                </a:lnTo>
                <a:lnTo>
                  <a:pt x="1763" y="588"/>
                </a:lnTo>
                <a:lnTo>
                  <a:pt x="1764" y="587"/>
                </a:lnTo>
                <a:lnTo>
                  <a:pt x="1765" y="586"/>
                </a:lnTo>
                <a:lnTo>
                  <a:pt x="1765" y="586"/>
                </a:lnTo>
                <a:lnTo>
                  <a:pt x="1766" y="585"/>
                </a:lnTo>
                <a:lnTo>
                  <a:pt x="1767" y="585"/>
                </a:lnTo>
                <a:lnTo>
                  <a:pt x="1767" y="584"/>
                </a:lnTo>
                <a:lnTo>
                  <a:pt x="1768" y="584"/>
                </a:lnTo>
                <a:lnTo>
                  <a:pt x="1769" y="583"/>
                </a:lnTo>
                <a:lnTo>
                  <a:pt x="1769" y="583"/>
                </a:lnTo>
                <a:lnTo>
                  <a:pt x="1770" y="582"/>
                </a:lnTo>
                <a:lnTo>
                  <a:pt x="1771" y="581"/>
                </a:lnTo>
                <a:lnTo>
                  <a:pt x="1771" y="581"/>
                </a:lnTo>
                <a:lnTo>
                  <a:pt x="1772" y="580"/>
                </a:lnTo>
                <a:lnTo>
                  <a:pt x="1773" y="580"/>
                </a:lnTo>
                <a:lnTo>
                  <a:pt x="1773" y="579"/>
                </a:lnTo>
                <a:lnTo>
                  <a:pt x="1774" y="579"/>
                </a:lnTo>
                <a:lnTo>
                  <a:pt x="1774" y="578"/>
                </a:lnTo>
                <a:lnTo>
                  <a:pt x="1775" y="577"/>
                </a:lnTo>
                <a:lnTo>
                  <a:pt x="1776" y="577"/>
                </a:lnTo>
                <a:lnTo>
                  <a:pt x="1776" y="576"/>
                </a:lnTo>
                <a:lnTo>
                  <a:pt x="1777" y="576"/>
                </a:lnTo>
                <a:lnTo>
                  <a:pt x="1778" y="575"/>
                </a:lnTo>
                <a:lnTo>
                  <a:pt x="1778" y="575"/>
                </a:lnTo>
                <a:lnTo>
                  <a:pt x="1779" y="574"/>
                </a:lnTo>
                <a:lnTo>
                  <a:pt x="1779" y="573"/>
                </a:lnTo>
                <a:lnTo>
                  <a:pt x="1780" y="573"/>
                </a:lnTo>
                <a:lnTo>
                  <a:pt x="1781" y="572"/>
                </a:lnTo>
                <a:lnTo>
                  <a:pt x="1781" y="572"/>
                </a:lnTo>
                <a:lnTo>
                  <a:pt x="1782" y="571"/>
                </a:lnTo>
                <a:lnTo>
                  <a:pt x="1782" y="570"/>
                </a:lnTo>
                <a:lnTo>
                  <a:pt x="1783" y="570"/>
                </a:lnTo>
                <a:lnTo>
                  <a:pt x="1784" y="569"/>
                </a:lnTo>
                <a:lnTo>
                  <a:pt x="1784" y="569"/>
                </a:lnTo>
                <a:lnTo>
                  <a:pt x="1785" y="568"/>
                </a:lnTo>
                <a:lnTo>
                  <a:pt x="1785" y="567"/>
                </a:lnTo>
                <a:lnTo>
                  <a:pt x="1786" y="567"/>
                </a:lnTo>
                <a:lnTo>
                  <a:pt x="1787" y="566"/>
                </a:lnTo>
                <a:lnTo>
                  <a:pt x="1787" y="565"/>
                </a:lnTo>
                <a:lnTo>
                  <a:pt x="1788" y="565"/>
                </a:lnTo>
                <a:lnTo>
                  <a:pt x="1788" y="564"/>
                </a:lnTo>
                <a:lnTo>
                  <a:pt x="1789" y="564"/>
                </a:lnTo>
                <a:lnTo>
                  <a:pt x="1789" y="563"/>
                </a:lnTo>
                <a:lnTo>
                  <a:pt x="1790" y="562"/>
                </a:lnTo>
                <a:lnTo>
                  <a:pt x="1790" y="562"/>
                </a:lnTo>
                <a:lnTo>
                  <a:pt x="1791" y="561"/>
                </a:lnTo>
                <a:lnTo>
                  <a:pt x="1792" y="560"/>
                </a:lnTo>
                <a:lnTo>
                  <a:pt x="1792" y="560"/>
                </a:lnTo>
                <a:lnTo>
                  <a:pt x="1793" y="559"/>
                </a:lnTo>
                <a:lnTo>
                  <a:pt x="1793" y="559"/>
                </a:lnTo>
                <a:lnTo>
                  <a:pt x="1794" y="558"/>
                </a:lnTo>
                <a:lnTo>
                  <a:pt x="1794" y="557"/>
                </a:lnTo>
                <a:lnTo>
                  <a:pt x="1795" y="557"/>
                </a:lnTo>
                <a:lnTo>
                  <a:pt x="1795" y="556"/>
                </a:lnTo>
                <a:lnTo>
                  <a:pt x="1796" y="555"/>
                </a:lnTo>
                <a:lnTo>
                  <a:pt x="1796" y="555"/>
                </a:lnTo>
                <a:lnTo>
                  <a:pt x="1797" y="554"/>
                </a:lnTo>
                <a:lnTo>
                  <a:pt x="1798" y="553"/>
                </a:lnTo>
                <a:lnTo>
                  <a:pt x="1798" y="553"/>
                </a:lnTo>
                <a:lnTo>
                  <a:pt x="1798" y="552"/>
                </a:lnTo>
                <a:close/>
              </a:path>
            </a:pathLst>
          </a:custGeom>
          <a:solidFill>
            <a:srgbClr val="DD2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755576" y="5157192"/>
            <a:ext cx="648072" cy="512242"/>
          </a:xfrm>
          <a:custGeom>
            <a:avLst/>
            <a:gdLst>
              <a:gd name="T0" fmla="*/ 101 w 1122"/>
              <a:gd name="T1" fmla="*/ 733 h 876"/>
              <a:gd name="T2" fmla="*/ 155 w 1122"/>
              <a:gd name="T3" fmla="*/ 753 h 876"/>
              <a:gd name="T4" fmla="*/ 259 w 1122"/>
              <a:gd name="T5" fmla="*/ 846 h 876"/>
              <a:gd name="T6" fmla="*/ 262 w 1122"/>
              <a:gd name="T7" fmla="*/ 808 h 876"/>
              <a:gd name="T8" fmla="*/ 159 w 1122"/>
              <a:gd name="T9" fmla="*/ 607 h 876"/>
              <a:gd name="T10" fmla="*/ 108 w 1122"/>
              <a:gd name="T11" fmla="*/ 482 h 876"/>
              <a:gd name="T12" fmla="*/ 129 w 1122"/>
              <a:gd name="T13" fmla="*/ 444 h 876"/>
              <a:gd name="T14" fmla="*/ 203 w 1122"/>
              <a:gd name="T15" fmla="*/ 487 h 876"/>
              <a:gd name="T16" fmla="*/ 379 w 1122"/>
              <a:gd name="T17" fmla="*/ 670 h 876"/>
              <a:gd name="T18" fmla="*/ 450 w 1122"/>
              <a:gd name="T19" fmla="*/ 723 h 876"/>
              <a:gd name="T20" fmla="*/ 423 w 1122"/>
              <a:gd name="T21" fmla="*/ 639 h 876"/>
              <a:gd name="T22" fmla="*/ 306 w 1122"/>
              <a:gd name="T23" fmla="*/ 413 h 876"/>
              <a:gd name="T24" fmla="*/ 289 w 1122"/>
              <a:gd name="T25" fmla="*/ 330 h 876"/>
              <a:gd name="T26" fmla="*/ 331 w 1122"/>
              <a:gd name="T27" fmla="*/ 322 h 876"/>
              <a:gd name="T28" fmla="*/ 434 w 1122"/>
              <a:gd name="T29" fmla="*/ 410 h 876"/>
              <a:gd name="T30" fmla="*/ 596 w 1122"/>
              <a:gd name="T31" fmla="*/ 576 h 876"/>
              <a:gd name="T32" fmla="*/ 626 w 1122"/>
              <a:gd name="T33" fmla="*/ 574 h 876"/>
              <a:gd name="T34" fmla="*/ 548 w 1122"/>
              <a:gd name="T35" fmla="*/ 410 h 876"/>
              <a:gd name="T36" fmla="*/ 469 w 1122"/>
              <a:gd name="T37" fmla="*/ 241 h 876"/>
              <a:gd name="T38" fmla="*/ 477 w 1122"/>
              <a:gd name="T39" fmla="*/ 191 h 876"/>
              <a:gd name="T40" fmla="*/ 538 w 1122"/>
              <a:gd name="T41" fmla="*/ 212 h 876"/>
              <a:gd name="T42" fmla="*/ 703 w 1122"/>
              <a:gd name="T43" fmla="*/ 381 h 876"/>
              <a:gd name="T44" fmla="*/ 799 w 1122"/>
              <a:gd name="T45" fmla="*/ 464 h 876"/>
              <a:gd name="T46" fmla="*/ 793 w 1122"/>
              <a:gd name="T47" fmla="*/ 412 h 876"/>
              <a:gd name="T48" fmla="*/ 681 w 1122"/>
              <a:gd name="T49" fmla="*/ 196 h 876"/>
              <a:gd name="T50" fmla="*/ 644 w 1122"/>
              <a:gd name="T51" fmla="*/ 88 h 876"/>
              <a:gd name="T52" fmla="*/ 672 w 1122"/>
              <a:gd name="T53" fmla="*/ 61 h 876"/>
              <a:gd name="T54" fmla="*/ 752 w 1122"/>
              <a:gd name="T55" fmla="*/ 115 h 876"/>
              <a:gd name="T56" fmla="*/ 824 w 1122"/>
              <a:gd name="T57" fmla="*/ 177 h 876"/>
              <a:gd name="T58" fmla="*/ 863 w 1122"/>
              <a:gd name="T59" fmla="*/ 171 h 876"/>
              <a:gd name="T60" fmla="*/ 853 w 1122"/>
              <a:gd name="T61" fmla="*/ 201 h 876"/>
              <a:gd name="T62" fmla="*/ 796 w 1122"/>
              <a:gd name="T63" fmla="*/ 192 h 876"/>
              <a:gd name="T64" fmla="*/ 695 w 1122"/>
              <a:gd name="T65" fmla="*/ 99 h 876"/>
              <a:gd name="T66" fmla="*/ 671 w 1122"/>
              <a:gd name="T67" fmla="*/ 106 h 876"/>
              <a:gd name="T68" fmla="*/ 749 w 1122"/>
              <a:gd name="T69" fmla="*/ 270 h 876"/>
              <a:gd name="T70" fmla="*/ 827 w 1122"/>
              <a:gd name="T71" fmla="*/ 434 h 876"/>
              <a:gd name="T72" fmla="*/ 820 w 1122"/>
              <a:gd name="T73" fmla="*/ 489 h 876"/>
              <a:gd name="T74" fmla="*/ 759 w 1122"/>
              <a:gd name="T75" fmla="*/ 468 h 876"/>
              <a:gd name="T76" fmla="*/ 594 w 1122"/>
              <a:gd name="T77" fmla="*/ 299 h 876"/>
              <a:gd name="T78" fmla="*/ 499 w 1122"/>
              <a:gd name="T79" fmla="*/ 216 h 876"/>
              <a:gd name="T80" fmla="*/ 505 w 1122"/>
              <a:gd name="T81" fmla="*/ 268 h 876"/>
              <a:gd name="T82" fmla="*/ 620 w 1122"/>
              <a:gd name="T83" fmla="*/ 492 h 876"/>
              <a:gd name="T84" fmla="*/ 653 w 1122"/>
              <a:gd name="T85" fmla="*/ 596 h 876"/>
              <a:gd name="T86" fmla="*/ 625 w 1122"/>
              <a:gd name="T87" fmla="*/ 620 h 876"/>
              <a:gd name="T88" fmla="*/ 540 w 1122"/>
              <a:gd name="T89" fmla="*/ 560 h 876"/>
              <a:gd name="T90" fmla="*/ 365 w 1122"/>
              <a:gd name="T91" fmla="*/ 378 h 876"/>
              <a:gd name="T92" fmla="*/ 311 w 1122"/>
              <a:gd name="T93" fmla="*/ 347 h 876"/>
              <a:gd name="T94" fmla="*/ 350 w 1122"/>
              <a:gd name="T95" fmla="*/ 450 h 876"/>
              <a:gd name="T96" fmla="*/ 464 w 1122"/>
              <a:gd name="T97" fmla="*/ 672 h 876"/>
              <a:gd name="T98" fmla="*/ 468 w 1122"/>
              <a:gd name="T99" fmla="*/ 740 h 876"/>
              <a:gd name="T100" fmla="*/ 417 w 1122"/>
              <a:gd name="T101" fmla="*/ 734 h 876"/>
              <a:gd name="T102" fmla="*/ 282 w 1122"/>
              <a:gd name="T103" fmla="*/ 604 h 876"/>
              <a:gd name="T104" fmla="*/ 152 w 1122"/>
              <a:gd name="T105" fmla="*/ 479 h 876"/>
              <a:gd name="T106" fmla="*/ 140 w 1122"/>
              <a:gd name="T107" fmla="*/ 506 h 876"/>
              <a:gd name="T108" fmla="*/ 235 w 1122"/>
              <a:gd name="T109" fmla="*/ 694 h 876"/>
              <a:gd name="T110" fmla="*/ 295 w 1122"/>
              <a:gd name="T111" fmla="*/ 834 h 876"/>
              <a:gd name="T112" fmla="*/ 278 w 1122"/>
              <a:gd name="T113" fmla="*/ 875 h 876"/>
              <a:gd name="T114" fmla="*/ 213 w 1122"/>
              <a:gd name="T115" fmla="*/ 843 h 876"/>
              <a:gd name="T116" fmla="*/ 122 w 1122"/>
              <a:gd name="T117" fmla="*/ 762 h 876"/>
              <a:gd name="T118" fmla="*/ 83 w 1122"/>
              <a:gd name="T119" fmla="*/ 762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876">
                <a:moveTo>
                  <a:pt x="73" y="768"/>
                </a:moveTo>
                <a:lnTo>
                  <a:pt x="15" y="810"/>
                </a:lnTo>
                <a:lnTo>
                  <a:pt x="0" y="789"/>
                </a:lnTo>
                <a:lnTo>
                  <a:pt x="58" y="748"/>
                </a:lnTo>
                <a:lnTo>
                  <a:pt x="61" y="746"/>
                </a:lnTo>
                <a:lnTo>
                  <a:pt x="64" y="744"/>
                </a:lnTo>
                <a:lnTo>
                  <a:pt x="67" y="742"/>
                </a:lnTo>
                <a:lnTo>
                  <a:pt x="70" y="741"/>
                </a:lnTo>
                <a:lnTo>
                  <a:pt x="74" y="739"/>
                </a:lnTo>
                <a:lnTo>
                  <a:pt x="77" y="738"/>
                </a:lnTo>
                <a:lnTo>
                  <a:pt x="80" y="737"/>
                </a:lnTo>
                <a:lnTo>
                  <a:pt x="84" y="736"/>
                </a:lnTo>
                <a:lnTo>
                  <a:pt x="87" y="735"/>
                </a:lnTo>
                <a:lnTo>
                  <a:pt x="90" y="734"/>
                </a:lnTo>
                <a:lnTo>
                  <a:pt x="94" y="734"/>
                </a:lnTo>
                <a:lnTo>
                  <a:pt x="97" y="733"/>
                </a:lnTo>
                <a:lnTo>
                  <a:pt x="101" y="733"/>
                </a:lnTo>
                <a:lnTo>
                  <a:pt x="104" y="733"/>
                </a:lnTo>
                <a:lnTo>
                  <a:pt x="108" y="733"/>
                </a:lnTo>
                <a:lnTo>
                  <a:pt x="111" y="734"/>
                </a:lnTo>
                <a:lnTo>
                  <a:pt x="114" y="734"/>
                </a:lnTo>
                <a:lnTo>
                  <a:pt x="118" y="735"/>
                </a:lnTo>
                <a:lnTo>
                  <a:pt x="121" y="735"/>
                </a:lnTo>
                <a:lnTo>
                  <a:pt x="125" y="736"/>
                </a:lnTo>
                <a:lnTo>
                  <a:pt x="128" y="737"/>
                </a:lnTo>
                <a:lnTo>
                  <a:pt x="131" y="738"/>
                </a:lnTo>
                <a:lnTo>
                  <a:pt x="134" y="740"/>
                </a:lnTo>
                <a:lnTo>
                  <a:pt x="138" y="741"/>
                </a:lnTo>
                <a:lnTo>
                  <a:pt x="141" y="743"/>
                </a:lnTo>
                <a:lnTo>
                  <a:pt x="144" y="744"/>
                </a:lnTo>
                <a:lnTo>
                  <a:pt x="147" y="746"/>
                </a:lnTo>
                <a:lnTo>
                  <a:pt x="150" y="748"/>
                </a:lnTo>
                <a:lnTo>
                  <a:pt x="152" y="750"/>
                </a:lnTo>
                <a:lnTo>
                  <a:pt x="155" y="753"/>
                </a:lnTo>
                <a:lnTo>
                  <a:pt x="158" y="755"/>
                </a:lnTo>
                <a:lnTo>
                  <a:pt x="160" y="758"/>
                </a:lnTo>
                <a:lnTo>
                  <a:pt x="172" y="770"/>
                </a:lnTo>
                <a:lnTo>
                  <a:pt x="184" y="782"/>
                </a:lnTo>
                <a:lnTo>
                  <a:pt x="195" y="793"/>
                </a:lnTo>
                <a:lnTo>
                  <a:pt x="205" y="803"/>
                </a:lnTo>
                <a:lnTo>
                  <a:pt x="215" y="812"/>
                </a:lnTo>
                <a:lnTo>
                  <a:pt x="225" y="820"/>
                </a:lnTo>
                <a:lnTo>
                  <a:pt x="229" y="824"/>
                </a:lnTo>
                <a:lnTo>
                  <a:pt x="233" y="828"/>
                </a:lnTo>
                <a:lnTo>
                  <a:pt x="237" y="831"/>
                </a:lnTo>
                <a:lnTo>
                  <a:pt x="241" y="834"/>
                </a:lnTo>
                <a:lnTo>
                  <a:pt x="245" y="837"/>
                </a:lnTo>
                <a:lnTo>
                  <a:pt x="249" y="839"/>
                </a:lnTo>
                <a:lnTo>
                  <a:pt x="252" y="842"/>
                </a:lnTo>
                <a:lnTo>
                  <a:pt x="256" y="844"/>
                </a:lnTo>
                <a:lnTo>
                  <a:pt x="259" y="846"/>
                </a:lnTo>
                <a:lnTo>
                  <a:pt x="261" y="847"/>
                </a:lnTo>
                <a:lnTo>
                  <a:pt x="264" y="848"/>
                </a:lnTo>
                <a:lnTo>
                  <a:pt x="266" y="849"/>
                </a:lnTo>
                <a:lnTo>
                  <a:pt x="268" y="850"/>
                </a:lnTo>
                <a:lnTo>
                  <a:pt x="270" y="851"/>
                </a:lnTo>
                <a:lnTo>
                  <a:pt x="271" y="851"/>
                </a:lnTo>
                <a:lnTo>
                  <a:pt x="271" y="850"/>
                </a:lnTo>
                <a:lnTo>
                  <a:pt x="271" y="848"/>
                </a:lnTo>
                <a:lnTo>
                  <a:pt x="271" y="845"/>
                </a:lnTo>
                <a:lnTo>
                  <a:pt x="271" y="842"/>
                </a:lnTo>
                <a:lnTo>
                  <a:pt x="270" y="838"/>
                </a:lnTo>
                <a:lnTo>
                  <a:pt x="270" y="834"/>
                </a:lnTo>
                <a:lnTo>
                  <a:pt x="268" y="830"/>
                </a:lnTo>
                <a:lnTo>
                  <a:pt x="267" y="825"/>
                </a:lnTo>
                <a:lnTo>
                  <a:pt x="266" y="820"/>
                </a:lnTo>
                <a:lnTo>
                  <a:pt x="264" y="814"/>
                </a:lnTo>
                <a:lnTo>
                  <a:pt x="262" y="808"/>
                </a:lnTo>
                <a:lnTo>
                  <a:pt x="259" y="802"/>
                </a:lnTo>
                <a:lnTo>
                  <a:pt x="257" y="796"/>
                </a:lnTo>
                <a:lnTo>
                  <a:pt x="254" y="789"/>
                </a:lnTo>
                <a:lnTo>
                  <a:pt x="251" y="782"/>
                </a:lnTo>
                <a:lnTo>
                  <a:pt x="248" y="775"/>
                </a:lnTo>
                <a:lnTo>
                  <a:pt x="244" y="767"/>
                </a:lnTo>
                <a:lnTo>
                  <a:pt x="240" y="759"/>
                </a:lnTo>
                <a:lnTo>
                  <a:pt x="236" y="751"/>
                </a:lnTo>
                <a:lnTo>
                  <a:pt x="232" y="742"/>
                </a:lnTo>
                <a:lnTo>
                  <a:pt x="223" y="725"/>
                </a:lnTo>
                <a:lnTo>
                  <a:pt x="213" y="706"/>
                </a:lnTo>
                <a:lnTo>
                  <a:pt x="203" y="687"/>
                </a:lnTo>
                <a:lnTo>
                  <a:pt x="191" y="666"/>
                </a:lnTo>
                <a:lnTo>
                  <a:pt x="191" y="666"/>
                </a:lnTo>
                <a:lnTo>
                  <a:pt x="180" y="646"/>
                </a:lnTo>
                <a:lnTo>
                  <a:pt x="169" y="626"/>
                </a:lnTo>
                <a:lnTo>
                  <a:pt x="159" y="607"/>
                </a:lnTo>
                <a:lnTo>
                  <a:pt x="150" y="589"/>
                </a:lnTo>
                <a:lnTo>
                  <a:pt x="145" y="580"/>
                </a:lnTo>
                <a:lnTo>
                  <a:pt x="141" y="572"/>
                </a:lnTo>
                <a:lnTo>
                  <a:pt x="137" y="564"/>
                </a:lnTo>
                <a:lnTo>
                  <a:pt x="134" y="556"/>
                </a:lnTo>
                <a:lnTo>
                  <a:pt x="130" y="548"/>
                </a:lnTo>
                <a:lnTo>
                  <a:pt x="127" y="541"/>
                </a:lnTo>
                <a:lnTo>
                  <a:pt x="124" y="534"/>
                </a:lnTo>
                <a:lnTo>
                  <a:pt x="121" y="527"/>
                </a:lnTo>
                <a:lnTo>
                  <a:pt x="119" y="520"/>
                </a:lnTo>
                <a:lnTo>
                  <a:pt x="117" y="514"/>
                </a:lnTo>
                <a:lnTo>
                  <a:pt x="115" y="508"/>
                </a:lnTo>
                <a:lnTo>
                  <a:pt x="113" y="502"/>
                </a:lnTo>
                <a:lnTo>
                  <a:pt x="111" y="497"/>
                </a:lnTo>
                <a:lnTo>
                  <a:pt x="110" y="491"/>
                </a:lnTo>
                <a:lnTo>
                  <a:pt x="109" y="486"/>
                </a:lnTo>
                <a:lnTo>
                  <a:pt x="108" y="482"/>
                </a:lnTo>
                <a:lnTo>
                  <a:pt x="108" y="477"/>
                </a:lnTo>
                <a:lnTo>
                  <a:pt x="108" y="472"/>
                </a:lnTo>
                <a:lnTo>
                  <a:pt x="108" y="468"/>
                </a:lnTo>
                <a:lnTo>
                  <a:pt x="109" y="464"/>
                </a:lnTo>
                <a:lnTo>
                  <a:pt x="109" y="462"/>
                </a:lnTo>
                <a:lnTo>
                  <a:pt x="110" y="460"/>
                </a:lnTo>
                <a:lnTo>
                  <a:pt x="111" y="458"/>
                </a:lnTo>
                <a:lnTo>
                  <a:pt x="112" y="456"/>
                </a:lnTo>
                <a:lnTo>
                  <a:pt x="113" y="454"/>
                </a:lnTo>
                <a:lnTo>
                  <a:pt x="114" y="452"/>
                </a:lnTo>
                <a:lnTo>
                  <a:pt x="116" y="450"/>
                </a:lnTo>
                <a:lnTo>
                  <a:pt x="118" y="449"/>
                </a:lnTo>
                <a:lnTo>
                  <a:pt x="120" y="447"/>
                </a:lnTo>
                <a:lnTo>
                  <a:pt x="122" y="446"/>
                </a:lnTo>
                <a:lnTo>
                  <a:pt x="125" y="445"/>
                </a:lnTo>
                <a:lnTo>
                  <a:pt x="127" y="445"/>
                </a:lnTo>
                <a:lnTo>
                  <a:pt x="129" y="444"/>
                </a:lnTo>
                <a:lnTo>
                  <a:pt x="131" y="444"/>
                </a:lnTo>
                <a:lnTo>
                  <a:pt x="133" y="444"/>
                </a:lnTo>
                <a:lnTo>
                  <a:pt x="136" y="445"/>
                </a:lnTo>
                <a:lnTo>
                  <a:pt x="140" y="445"/>
                </a:lnTo>
                <a:lnTo>
                  <a:pt x="144" y="447"/>
                </a:lnTo>
                <a:lnTo>
                  <a:pt x="148" y="448"/>
                </a:lnTo>
                <a:lnTo>
                  <a:pt x="152" y="450"/>
                </a:lnTo>
                <a:lnTo>
                  <a:pt x="157" y="452"/>
                </a:lnTo>
                <a:lnTo>
                  <a:pt x="161" y="455"/>
                </a:lnTo>
                <a:lnTo>
                  <a:pt x="166" y="458"/>
                </a:lnTo>
                <a:lnTo>
                  <a:pt x="170" y="461"/>
                </a:lnTo>
                <a:lnTo>
                  <a:pt x="175" y="465"/>
                </a:lnTo>
                <a:lnTo>
                  <a:pt x="180" y="468"/>
                </a:lnTo>
                <a:lnTo>
                  <a:pt x="186" y="473"/>
                </a:lnTo>
                <a:lnTo>
                  <a:pt x="191" y="477"/>
                </a:lnTo>
                <a:lnTo>
                  <a:pt x="197" y="482"/>
                </a:lnTo>
                <a:lnTo>
                  <a:pt x="203" y="487"/>
                </a:lnTo>
                <a:lnTo>
                  <a:pt x="209" y="492"/>
                </a:lnTo>
                <a:lnTo>
                  <a:pt x="215" y="498"/>
                </a:lnTo>
                <a:lnTo>
                  <a:pt x="221" y="504"/>
                </a:lnTo>
                <a:lnTo>
                  <a:pt x="228" y="510"/>
                </a:lnTo>
                <a:lnTo>
                  <a:pt x="234" y="517"/>
                </a:lnTo>
                <a:lnTo>
                  <a:pt x="241" y="524"/>
                </a:lnTo>
                <a:lnTo>
                  <a:pt x="255" y="538"/>
                </a:lnTo>
                <a:lnTo>
                  <a:pt x="270" y="554"/>
                </a:lnTo>
                <a:lnTo>
                  <a:pt x="285" y="570"/>
                </a:lnTo>
                <a:lnTo>
                  <a:pt x="301" y="588"/>
                </a:lnTo>
                <a:lnTo>
                  <a:pt x="316" y="605"/>
                </a:lnTo>
                <a:lnTo>
                  <a:pt x="331" y="622"/>
                </a:lnTo>
                <a:lnTo>
                  <a:pt x="346" y="637"/>
                </a:lnTo>
                <a:lnTo>
                  <a:pt x="360" y="651"/>
                </a:lnTo>
                <a:lnTo>
                  <a:pt x="366" y="658"/>
                </a:lnTo>
                <a:lnTo>
                  <a:pt x="373" y="664"/>
                </a:lnTo>
                <a:lnTo>
                  <a:pt x="379" y="670"/>
                </a:lnTo>
                <a:lnTo>
                  <a:pt x="385" y="676"/>
                </a:lnTo>
                <a:lnTo>
                  <a:pt x="391" y="681"/>
                </a:lnTo>
                <a:lnTo>
                  <a:pt x="397" y="687"/>
                </a:lnTo>
                <a:lnTo>
                  <a:pt x="402" y="691"/>
                </a:lnTo>
                <a:lnTo>
                  <a:pt x="408" y="696"/>
                </a:lnTo>
                <a:lnTo>
                  <a:pt x="413" y="700"/>
                </a:lnTo>
                <a:lnTo>
                  <a:pt x="418" y="704"/>
                </a:lnTo>
                <a:lnTo>
                  <a:pt x="422" y="708"/>
                </a:lnTo>
                <a:lnTo>
                  <a:pt x="427" y="711"/>
                </a:lnTo>
                <a:lnTo>
                  <a:pt x="431" y="713"/>
                </a:lnTo>
                <a:lnTo>
                  <a:pt x="435" y="716"/>
                </a:lnTo>
                <a:lnTo>
                  <a:pt x="438" y="718"/>
                </a:lnTo>
                <a:lnTo>
                  <a:pt x="441" y="720"/>
                </a:lnTo>
                <a:lnTo>
                  <a:pt x="444" y="721"/>
                </a:lnTo>
                <a:lnTo>
                  <a:pt x="447" y="722"/>
                </a:lnTo>
                <a:lnTo>
                  <a:pt x="449" y="723"/>
                </a:lnTo>
                <a:lnTo>
                  <a:pt x="450" y="723"/>
                </a:lnTo>
                <a:lnTo>
                  <a:pt x="450" y="722"/>
                </a:lnTo>
                <a:lnTo>
                  <a:pt x="450" y="720"/>
                </a:lnTo>
                <a:lnTo>
                  <a:pt x="450" y="717"/>
                </a:lnTo>
                <a:lnTo>
                  <a:pt x="450" y="714"/>
                </a:lnTo>
                <a:lnTo>
                  <a:pt x="449" y="710"/>
                </a:lnTo>
                <a:lnTo>
                  <a:pt x="448" y="706"/>
                </a:lnTo>
                <a:lnTo>
                  <a:pt x="447" y="702"/>
                </a:lnTo>
                <a:lnTo>
                  <a:pt x="446" y="697"/>
                </a:lnTo>
                <a:lnTo>
                  <a:pt x="444" y="692"/>
                </a:lnTo>
                <a:lnTo>
                  <a:pt x="442" y="686"/>
                </a:lnTo>
                <a:lnTo>
                  <a:pt x="440" y="680"/>
                </a:lnTo>
                <a:lnTo>
                  <a:pt x="438" y="674"/>
                </a:lnTo>
                <a:lnTo>
                  <a:pt x="435" y="668"/>
                </a:lnTo>
                <a:lnTo>
                  <a:pt x="433" y="661"/>
                </a:lnTo>
                <a:lnTo>
                  <a:pt x="429" y="654"/>
                </a:lnTo>
                <a:lnTo>
                  <a:pt x="426" y="646"/>
                </a:lnTo>
                <a:lnTo>
                  <a:pt x="423" y="639"/>
                </a:lnTo>
                <a:lnTo>
                  <a:pt x="419" y="631"/>
                </a:lnTo>
                <a:lnTo>
                  <a:pt x="415" y="623"/>
                </a:lnTo>
                <a:lnTo>
                  <a:pt x="411" y="614"/>
                </a:lnTo>
                <a:lnTo>
                  <a:pt x="402" y="597"/>
                </a:lnTo>
                <a:lnTo>
                  <a:pt x="392" y="578"/>
                </a:lnTo>
                <a:lnTo>
                  <a:pt x="381" y="559"/>
                </a:lnTo>
                <a:lnTo>
                  <a:pt x="370" y="538"/>
                </a:lnTo>
                <a:lnTo>
                  <a:pt x="358" y="518"/>
                </a:lnTo>
                <a:lnTo>
                  <a:pt x="347" y="498"/>
                </a:lnTo>
                <a:lnTo>
                  <a:pt x="337" y="479"/>
                </a:lnTo>
                <a:lnTo>
                  <a:pt x="328" y="461"/>
                </a:lnTo>
                <a:lnTo>
                  <a:pt x="324" y="452"/>
                </a:lnTo>
                <a:lnTo>
                  <a:pt x="320" y="444"/>
                </a:lnTo>
                <a:lnTo>
                  <a:pt x="316" y="436"/>
                </a:lnTo>
                <a:lnTo>
                  <a:pt x="312" y="428"/>
                </a:lnTo>
                <a:lnTo>
                  <a:pt x="309" y="420"/>
                </a:lnTo>
                <a:lnTo>
                  <a:pt x="306" y="413"/>
                </a:lnTo>
                <a:lnTo>
                  <a:pt x="303" y="406"/>
                </a:lnTo>
                <a:lnTo>
                  <a:pt x="300" y="399"/>
                </a:lnTo>
                <a:lnTo>
                  <a:pt x="298" y="392"/>
                </a:lnTo>
                <a:lnTo>
                  <a:pt x="295" y="386"/>
                </a:lnTo>
                <a:lnTo>
                  <a:pt x="293" y="380"/>
                </a:lnTo>
                <a:lnTo>
                  <a:pt x="292" y="374"/>
                </a:lnTo>
                <a:lnTo>
                  <a:pt x="290" y="369"/>
                </a:lnTo>
                <a:lnTo>
                  <a:pt x="289" y="363"/>
                </a:lnTo>
                <a:lnTo>
                  <a:pt x="288" y="358"/>
                </a:lnTo>
                <a:lnTo>
                  <a:pt x="287" y="354"/>
                </a:lnTo>
                <a:lnTo>
                  <a:pt x="287" y="349"/>
                </a:lnTo>
                <a:lnTo>
                  <a:pt x="286" y="344"/>
                </a:lnTo>
                <a:lnTo>
                  <a:pt x="287" y="340"/>
                </a:lnTo>
                <a:lnTo>
                  <a:pt x="287" y="336"/>
                </a:lnTo>
                <a:lnTo>
                  <a:pt x="288" y="334"/>
                </a:lnTo>
                <a:lnTo>
                  <a:pt x="288" y="332"/>
                </a:lnTo>
                <a:lnTo>
                  <a:pt x="289" y="330"/>
                </a:lnTo>
                <a:lnTo>
                  <a:pt x="290" y="328"/>
                </a:lnTo>
                <a:lnTo>
                  <a:pt x="291" y="326"/>
                </a:lnTo>
                <a:lnTo>
                  <a:pt x="293" y="324"/>
                </a:lnTo>
                <a:lnTo>
                  <a:pt x="295" y="322"/>
                </a:lnTo>
                <a:lnTo>
                  <a:pt x="297" y="321"/>
                </a:lnTo>
                <a:lnTo>
                  <a:pt x="299" y="319"/>
                </a:lnTo>
                <a:lnTo>
                  <a:pt x="301" y="318"/>
                </a:lnTo>
                <a:lnTo>
                  <a:pt x="303" y="317"/>
                </a:lnTo>
                <a:lnTo>
                  <a:pt x="305" y="317"/>
                </a:lnTo>
                <a:lnTo>
                  <a:pt x="308" y="316"/>
                </a:lnTo>
                <a:lnTo>
                  <a:pt x="310" y="316"/>
                </a:lnTo>
                <a:lnTo>
                  <a:pt x="312" y="316"/>
                </a:lnTo>
                <a:lnTo>
                  <a:pt x="315" y="317"/>
                </a:lnTo>
                <a:lnTo>
                  <a:pt x="318" y="317"/>
                </a:lnTo>
                <a:lnTo>
                  <a:pt x="323" y="319"/>
                </a:lnTo>
                <a:lnTo>
                  <a:pt x="327" y="320"/>
                </a:lnTo>
                <a:lnTo>
                  <a:pt x="331" y="322"/>
                </a:lnTo>
                <a:lnTo>
                  <a:pt x="335" y="324"/>
                </a:lnTo>
                <a:lnTo>
                  <a:pt x="340" y="327"/>
                </a:lnTo>
                <a:lnTo>
                  <a:pt x="344" y="330"/>
                </a:lnTo>
                <a:lnTo>
                  <a:pt x="349" y="333"/>
                </a:lnTo>
                <a:lnTo>
                  <a:pt x="354" y="337"/>
                </a:lnTo>
                <a:lnTo>
                  <a:pt x="359" y="340"/>
                </a:lnTo>
                <a:lnTo>
                  <a:pt x="364" y="345"/>
                </a:lnTo>
                <a:lnTo>
                  <a:pt x="370" y="349"/>
                </a:lnTo>
                <a:lnTo>
                  <a:pt x="375" y="354"/>
                </a:lnTo>
                <a:lnTo>
                  <a:pt x="381" y="359"/>
                </a:lnTo>
                <a:lnTo>
                  <a:pt x="387" y="364"/>
                </a:lnTo>
                <a:lnTo>
                  <a:pt x="393" y="370"/>
                </a:lnTo>
                <a:lnTo>
                  <a:pt x="400" y="376"/>
                </a:lnTo>
                <a:lnTo>
                  <a:pt x="406" y="382"/>
                </a:lnTo>
                <a:lnTo>
                  <a:pt x="413" y="389"/>
                </a:lnTo>
                <a:lnTo>
                  <a:pt x="420" y="396"/>
                </a:lnTo>
                <a:lnTo>
                  <a:pt x="434" y="410"/>
                </a:lnTo>
                <a:lnTo>
                  <a:pt x="448" y="426"/>
                </a:lnTo>
                <a:lnTo>
                  <a:pt x="464" y="442"/>
                </a:lnTo>
                <a:lnTo>
                  <a:pt x="479" y="460"/>
                </a:lnTo>
                <a:lnTo>
                  <a:pt x="495" y="477"/>
                </a:lnTo>
                <a:lnTo>
                  <a:pt x="510" y="494"/>
                </a:lnTo>
                <a:lnTo>
                  <a:pt x="524" y="509"/>
                </a:lnTo>
                <a:lnTo>
                  <a:pt x="538" y="523"/>
                </a:lnTo>
                <a:lnTo>
                  <a:pt x="545" y="530"/>
                </a:lnTo>
                <a:lnTo>
                  <a:pt x="551" y="536"/>
                </a:lnTo>
                <a:lnTo>
                  <a:pt x="558" y="542"/>
                </a:lnTo>
                <a:lnTo>
                  <a:pt x="564" y="548"/>
                </a:lnTo>
                <a:lnTo>
                  <a:pt x="570" y="553"/>
                </a:lnTo>
                <a:lnTo>
                  <a:pt x="575" y="559"/>
                </a:lnTo>
                <a:lnTo>
                  <a:pt x="581" y="563"/>
                </a:lnTo>
                <a:lnTo>
                  <a:pt x="586" y="568"/>
                </a:lnTo>
                <a:lnTo>
                  <a:pt x="591" y="572"/>
                </a:lnTo>
                <a:lnTo>
                  <a:pt x="596" y="576"/>
                </a:lnTo>
                <a:lnTo>
                  <a:pt x="601" y="580"/>
                </a:lnTo>
                <a:lnTo>
                  <a:pt x="605" y="583"/>
                </a:lnTo>
                <a:lnTo>
                  <a:pt x="609" y="585"/>
                </a:lnTo>
                <a:lnTo>
                  <a:pt x="613" y="588"/>
                </a:lnTo>
                <a:lnTo>
                  <a:pt x="617" y="590"/>
                </a:lnTo>
                <a:lnTo>
                  <a:pt x="620" y="592"/>
                </a:lnTo>
                <a:lnTo>
                  <a:pt x="623" y="593"/>
                </a:lnTo>
                <a:lnTo>
                  <a:pt x="625" y="594"/>
                </a:lnTo>
                <a:lnTo>
                  <a:pt x="627" y="594"/>
                </a:lnTo>
                <a:lnTo>
                  <a:pt x="628" y="595"/>
                </a:lnTo>
                <a:lnTo>
                  <a:pt x="628" y="594"/>
                </a:lnTo>
                <a:lnTo>
                  <a:pt x="629" y="592"/>
                </a:lnTo>
                <a:lnTo>
                  <a:pt x="628" y="589"/>
                </a:lnTo>
                <a:lnTo>
                  <a:pt x="628" y="586"/>
                </a:lnTo>
                <a:lnTo>
                  <a:pt x="628" y="582"/>
                </a:lnTo>
                <a:lnTo>
                  <a:pt x="627" y="578"/>
                </a:lnTo>
                <a:lnTo>
                  <a:pt x="626" y="574"/>
                </a:lnTo>
                <a:lnTo>
                  <a:pt x="624" y="569"/>
                </a:lnTo>
                <a:lnTo>
                  <a:pt x="623" y="564"/>
                </a:lnTo>
                <a:lnTo>
                  <a:pt x="621" y="558"/>
                </a:lnTo>
                <a:lnTo>
                  <a:pt x="619" y="552"/>
                </a:lnTo>
                <a:lnTo>
                  <a:pt x="617" y="546"/>
                </a:lnTo>
                <a:lnTo>
                  <a:pt x="614" y="540"/>
                </a:lnTo>
                <a:lnTo>
                  <a:pt x="611" y="533"/>
                </a:lnTo>
                <a:lnTo>
                  <a:pt x="608" y="526"/>
                </a:lnTo>
                <a:lnTo>
                  <a:pt x="605" y="518"/>
                </a:lnTo>
                <a:lnTo>
                  <a:pt x="601" y="511"/>
                </a:lnTo>
                <a:lnTo>
                  <a:pt x="598" y="503"/>
                </a:lnTo>
                <a:lnTo>
                  <a:pt x="594" y="495"/>
                </a:lnTo>
                <a:lnTo>
                  <a:pt x="589" y="486"/>
                </a:lnTo>
                <a:lnTo>
                  <a:pt x="580" y="469"/>
                </a:lnTo>
                <a:lnTo>
                  <a:pt x="571" y="450"/>
                </a:lnTo>
                <a:lnTo>
                  <a:pt x="560" y="431"/>
                </a:lnTo>
                <a:lnTo>
                  <a:pt x="548" y="410"/>
                </a:lnTo>
                <a:lnTo>
                  <a:pt x="537" y="390"/>
                </a:lnTo>
                <a:lnTo>
                  <a:pt x="526" y="370"/>
                </a:lnTo>
                <a:lnTo>
                  <a:pt x="516" y="351"/>
                </a:lnTo>
                <a:lnTo>
                  <a:pt x="507" y="333"/>
                </a:lnTo>
                <a:lnTo>
                  <a:pt x="502" y="324"/>
                </a:lnTo>
                <a:lnTo>
                  <a:pt x="498" y="316"/>
                </a:lnTo>
                <a:lnTo>
                  <a:pt x="495" y="308"/>
                </a:lnTo>
                <a:lnTo>
                  <a:pt x="491" y="300"/>
                </a:lnTo>
                <a:lnTo>
                  <a:pt x="488" y="292"/>
                </a:lnTo>
                <a:lnTo>
                  <a:pt x="484" y="285"/>
                </a:lnTo>
                <a:lnTo>
                  <a:pt x="481" y="278"/>
                </a:lnTo>
                <a:lnTo>
                  <a:pt x="479" y="271"/>
                </a:lnTo>
                <a:lnTo>
                  <a:pt x="476" y="264"/>
                </a:lnTo>
                <a:lnTo>
                  <a:pt x="474" y="258"/>
                </a:lnTo>
                <a:lnTo>
                  <a:pt x="472" y="252"/>
                </a:lnTo>
                <a:lnTo>
                  <a:pt x="470" y="246"/>
                </a:lnTo>
                <a:lnTo>
                  <a:pt x="469" y="241"/>
                </a:lnTo>
                <a:lnTo>
                  <a:pt x="467" y="235"/>
                </a:lnTo>
                <a:lnTo>
                  <a:pt x="466" y="230"/>
                </a:lnTo>
                <a:lnTo>
                  <a:pt x="466" y="225"/>
                </a:lnTo>
                <a:lnTo>
                  <a:pt x="465" y="221"/>
                </a:lnTo>
                <a:lnTo>
                  <a:pt x="465" y="216"/>
                </a:lnTo>
                <a:lnTo>
                  <a:pt x="465" y="212"/>
                </a:lnTo>
                <a:lnTo>
                  <a:pt x="466" y="208"/>
                </a:lnTo>
                <a:lnTo>
                  <a:pt x="466" y="206"/>
                </a:lnTo>
                <a:lnTo>
                  <a:pt x="467" y="204"/>
                </a:lnTo>
                <a:lnTo>
                  <a:pt x="468" y="202"/>
                </a:lnTo>
                <a:lnTo>
                  <a:pt x="469" y="200"/>
                </a:lnTo>
                <a:lnTo>
                  <a:pt x="470" y="198"/>
                </a:lnTo>
                <a:lnTo>
                  <a:pt x="472" y="196"/>
                </a:lnTo>
                <a:lnTo>
                  <a:pt x="473" y="194"/>
                </a:lnTo>
                <a:lnTo>
                  <a:pt x="475" y="192"/>
                </a:lnTo>
                <a:lnTo>
                  <a:pt x="475" y="192"/>
                </a:lnTo>
                <a:lnTo>
                  <a:pt x="477" y="191"/>
                </a:lnTo>
                <a:lnTo>
                  <a:pt x="479" y="190"/>
                </a:lnTo>
                <a:lnTo>
                  <a:pt x="482" y="189"/>
                </a:lnTo>
                <a:lnTo>
                  <a:pt x="484" y="189"/>
                </a:lnTo>
                <a:lnTo>
                  <a:pt x="486" y="188"/>
                </a:lnTo>
                <a:lnTo>
                  <a:pt x="488" y="188"/>
                </a:lnTo>
                <a:lnTo>
                  <a:pt x="491" y="188"/>
                </a:lnTo>
                <a:lnTo>
                  <a:pt x="493" y="189"/>
                </a:lnTo>
                <a:lnTo>
                  <a:pt x="497" y="189"/>
                </a:lnTo>
                <a:lnTo>
                  <a:pt x="501" y="190"/>
                </a:lnTo>
                <a:lnTo>
                  <a:pt x="505" y="192"/>
                </a:lnTo>
                <a:lnTo>
                  <a:pt x="510" y="194"/>
                </a:lnTo>
                <a:lnTo>
                  <a:pt x="514" y="196"/>
                </a:lnTo>
                <a:lnTo>
                  <a:pt x="518" y="199"/>
                </a:lnTo>
                <a:lnTo>
                  <a:pt x="523" y="202"/>
                </a:lnTo>
                <a:lnTo>
                  <a:pt x="528" y="205"/>
                </a:lnTo>
                <a:lnTo>
                  <a:pt x="533" y="208"/>
                </a:lnTo>
                <a:lnTo>
                  <a:pt x="538" y="212"/>
                </a:lnTo>
                <a:lnTo>
                  <a:pt x="543" y="217"/>
                </a:lnTo>
                <a:lnTo>
                  <a:pt x="548" y="221"/>
                </a:lnTo>
                <a:lnTo>
                  <a:pt x="554" y="226"/>
                </a:lnTo>
                <a:lnTo>
                  <a:pt x="560" y="231"/>
                </a:lnTo>
                <a:lnTo>
                  <a:pt x="566" y="236"/>
                </a:lnTo>
                <a:lnTo>
                  <a:pt x="572" y="242"/>
                </a:lnTo>
                <a:lnTo>
                  <a:pt x="578" y="248"/>
                </a:lnTo>
                <a:lnTo>
                  <a:pt x="585" y="254"/>
                </a:lnTo>
                <a:lnTo>
                  <a:pt x="591" y="261"/>
                </a:lnTo>
                <a:lnTo>
                  <a:pt x="598" y="268"/>
                </a:lnTo>
                <a:lnTo>
                  <a:pt x="612" y="282"/>
                </a:lnTo>
                <a:lnTo>
                  <a:pt x="627" y="298"/>
                </a:lnTo>
                <a:lnTo>
                  <a:pt x="642" y="314"/>
                </a:lnTo>
                <a:lnTo>
                  <a:pt x="658" y="332"/>
                </a:lnTo>
                <a:lnTo>
                  <a:pt x="674" y="349"/>
                </a:lnTo>
                <a:lnTo>
                  <a:pt x="689" y="365"/>
                </a:lnTo>
                <a:lnTo>
                  <a:pt x="703" y="381"/>
                </a:lnTo>
                <a:lnTo>
                  <a:pt x="717" y="395"/>
                </a:lnTo>
                <a:lnTo>
                  <a:pt x="723" y="402"/>
                </a:lnTo>
                <a:lnTo>
                  <a:pt x="730" y="408"/>
                </a:lnTo>
                <a:lnTo>
                  <a:pt x="736" y="414"/>
                </a:lnTo>
                <a:lnTo>
                  <a:pt x="742" y="420"/>
                </a:lnTo>
                <a:lnTo>
                  <a:pt x="748" y="425"/>
                </a:lnTo>
                <a:lnTo>
                  <a:pt x="754" y="431"/>
                </a:lnTo>
                <a:lnTo>
                  <a:pt x="759" y="435"/>
                </a:lnTo>
                <a:lnTo>
                  <a:pt x="765" y="440"/>
                </a:lnTo>
                <a:lnTo>
                  <a:pt x="770" y="444"/>
                </a:lnTo>
                <a:lnTo>
                  <a:pt x="775" y="448"/>
                </a:lnTo>
                <a:lnTo>
                  <a:pt x="779" y="451"/>
                </a:lnTo>
                <a:lnTo>
                  <a:pt x="784" y="455"/>
                </a:lnTo>
                <a:lnTo>
                  <a:pt x="788" y="457"/>
                </a:lnTo>
                <a:lnTo>
                  <a:pt x="792" y="460"/>
                </a:lnTo>
                <a:lnTo>
                  <a:pt x="795" y="462"/>
                </a:lnTo>
                <a:lnTo>
                  <a:pt x="799" y="464"/>
                </a:lnTo>
                <a:lnTo>
                  <a:pt x="801" y="465"/>
                </a:lnTo>
                <a:lnTo>
                  <a:pt x="804" y="466"/>
                </a:lnTo>
                <a:lnTo>
                  <a:pt x="806" y="466"/>
                </a:lnTo>
                <a:lnTo>
                  <a:pt x="807" y="467"/>
                </a:lnTo>
                <a:lnTo>
                  <a:pt x="807" y="466"/>
                </a:lnTo>
                <a:lnTo>
                  <a:pt x="807" y="464"/>
                </a:lnTo>
                <a:lnTo>
                  <a:pt x="807" y="461"/>
                </a:lnTo>
                <a:lnTo>
                  <a:pt x="807" y="458"/>
                </a:lnTo>
                <a:lnTo>
                  <a:pt x="806" y="454"/>
                </a:lnTo>
                <a:lnTo>
                  <a:pt x="805" y="450"/>
                </a:lnTo>
                <a:lnTo>
                  <a:pt x="804" y="446"/>
                </a:lnTo>
                <a:lnTo>
                  <a:pt x="803" y="441"/>
                </a:lnTo>
                <a:lnTo>
                  <a:pt x="801" y="436"/>
                </a:lnTo>
                <a:lnTo>
                  <a:pt x="800" y="430"/>
                </a:lnTo>
                <a:lnTo>
                  <a:pt x="797" y="424"/>
                </a:lnTo>
                <a:lnTo>
                  <a:pt x="795" y="418"/>
                </a:lnTo>
                <a:lnTo>
                  <a:pt x="793" y="412"/>
                </a:lnTo>
                <a:lnTo>
                  <a:pt x="790" y="405"/>
                </a:lnTo>
                <a:lnTo>
                  <a:pt x="787" y="398"/>
                </a:lnTo>
                <a:lnTo>
                  <a:pt x="783" y="390"/>
                </a:lnTo>
                <a:lnTo>
                  <a:pt x="780" y="383"/>
                </a:lnTo>
                <a:lnTo>
                  <a:pt x="776" y="375"/>
                </a:lnTo>
                <a:lnTo>
                  <a:pt x="772" y="367"/>
                </a:lnTo>
                <a:lnTo>
                  <a:pt x="768" y="358"/>
                </a:lnTo>
                <a:lnTo>
                  <a:pt x="759" y="341"/>
                </a:lnTo>
                <a:lnTo>
                  <a:pt x="749" y="322"/>
                </a:lnTo>
                <a:lnTo>
                  <a:pt x="739" y="303"/>
                </a:lnTo>
                <a:lnTo>
                  <a:pt x="727" y="282"/>
                </a:lnTo>
                <a:lnTo>
                  <a:pt x="727" y="282"/>
                </a:lnTo>
                <a:lnTo>
                  <a:pt x="715" y="262"/>
                </a:lnTo>
                <a:lnTo>
                  <a:pt x="705" y="242"/>
                </a:lnTo>
                <a:lnTo>
                  <a:pt x="695" y="223"/>
                </a:lnTo>
                <a:lnTo>
                  <a:pt x="685" y="205"/>
                </a:lnTo>
                <a:lnTo>
                  <a:pt x="681" y="196"/>
                </a:lnTo>
                <a:lnTo>
                  <a:pt x="677" y="188"/>
                </a:lnTo>
                <a:lnTo>
                  <a:pt x="673" y="180"/>
                </a:lnTo>
                <a:lnTo>
                  <a:pt x="670" y="172"/>
                </a:lnTo>
                <a:lnTo>
                  <a:pt x="666" y="164"/>
                </a:lnTo>
                <a:lnTo>
                  <a:pt x="663" y="157"/>
                </a:lnTo>
                <a:lnTo>
                  <a:pt x="660" y="150"/>
                </a:lnTo>
                <a:lnTo>
                  <a:pt x="657" y="143"/>
                </a:lnTo>
                <a:lnTo>
                  <a:pt x="655" y="136"/>
                </a:lnTo>
                <a:lnTo>
                  <a:pt x="653" y="130"/>
                </a:lnTo>
                <a:lnTo>
                  <a:pt x="651" y="124"/>
                </a:lnTo>
                <a:lnTo>
                  <a:pt x="649" y="118"/>
                </a:lnTo>
                <a:lnTo>
                  <a:pt x="647" y="113"/>
                </a:lnTo>
                <a:lnTo>
                  <a:pt x="646" y="107"/>
                </a:lnTo>
                <a:lnTo>
                  <a:pt x="645" y="102"/>
                </a:lnTo>
                <a:lnTo>
                  <a:pt x="644" y="97"/>
                </a:lnTo>
                <a:lnTo>
                  <a:pt x="644" y="93"/>
                </a:lnTo>
                <a:lnTo>
                  <a:pt x="644" y="88"/>
                </a:lnTo>
                <a:lnTo>
                  <a:pt x="644" y="84"/>
                </a:lnTo>
                <a:lnTo>
                  <a:pt x="644" y="80"/>
                </a:lnTo>
                <a:lnTo>
                  <a:pt x="645" y="78"/>
                </a:lnTo>
                <a:lnTo>
                  <a:pt x="646" y="76"/>
                </a:lnTo>
                <a:lnTo>
                  <a:pt x="646" y="74"/>
                </a:lnTo>
                <a:lnTo>
                  <a:pt x="648" y="72"/>
                </a:lnTo>
                <a:lnTo>
                  <a:pt x="649" y="70"/>
                </a:lnTo>
                <a:lnTo>
                  <a:pt x="650" y="68"/>
                </a:lnTo>
                <a:lnTo>
                  <a:pt x="652" y="66"/>
                </a:lnTo>
                <a:lnTo>
                  <a:pt x="654" y="64"/>
                </a:lnTo>
                <a:lnTo>
                  <a:pt x="656" y="63"/>
                </a:lnTo>
                <a:lnTo>
                  <a:pt x="657" y="62"/>
                </a:lnTo>
                <a:lnTo>
                  <a:pt x="659" y="62"/>
                </a:lnTo>
                <a:lnTo>
                  <a:pt x="662" y="61"/>
                </a:lnTo>
                <a:lnTo>
                  <a:pt x="665" y="60"/>
                </a:lnTo>
                <a:lnTo>
                  <a:pt x="669" y="60"/>
                </a:lnTo>
                <a:lnTo>
                  <a:pt x="672" y="61"/>
                </a:lnTo>
                <a:lnTo>
                  <a:pt x="676" y="61"/>
                </a:lnTo>
                <a:lnTo>
                  <a:pt x="679" y="62"/>
                </a:lnTo>
                <a:lnTo>
                  <a:pt x="683" y="64"/>
                </a:lnTo>
                <a:lnTo>
                  <a:pt x="686" y="65"/>
                </a:lnTo>
                <a:lnTo>
                  <a:pt x="690" y="67"/>
                </a:lnTo>
                <a:lnTo>
                  <a:pt x="694" y="69"/>
                </a:lnTo>
                <a:lnTo>
                  <a:pt x="697" y="71"/>
                </a:lnTo>
                <a:lnTo>
                  <a:pt x="701" y="74"/>
                </a:lnTo>
                <a:lnTo>
                  <a:pt x="705" y="76"/>
                </a:lnTo>
                <a:lnTo>
                  <a:pt x="709" y="79"/>
                </a:lnTo>
                <a:lnTo>
                  <a:pt x="714" y="82"/>
                </a:lnTo>
                <a:lnTo>
                  <a:pt x="718" y="86"/>
                </a:lnTo>
                <a:lnTo>
                  <a:pt x="722" y="89"/>
                </a:lnTo>
                <a:lnTo>
                  <a:pt x="727" y="93"/>
                </a:lnTo>
                <a:lnTo>
                  <a:pt x="732" y="97"/>
                </a:lnTo>
                <a:lnTo>
                  <a:pt x="742" y="106"/>
                </a:lnTo>
                <a:lnTo>
                  <a:pt x="752" y="115"/>
                </a:lnTo>
                <a:lnTo>
                  <a:pt x="763" y="125"/>
                </a:lnTo>
                <a:lnTo>
                  <a:pt x="774" y="136"/>
                </a:lnTo>
                <a:lnTo>
                  <a:pt x="786" y="148"/>
                </a:lnTo>
                <a:lnTo>
                  <a:pt x="798" y="161"/>
                </a:lnTo>
                <a:lnTo>
                  <a:pt x="799" y="163"/>
                </a:lnTo>
                <a:lnTo>
                  <a:pt x="801" y="165"/>
                </a:lnTo>
                <a:lnTo>
                  <a:pt x="803" y="166"/>
                </a:lnTo>
                <a:lnTo>
                  <a:pt x="805" y="168"/>
                </a:lnTo>
                <a:lnTo>
                  <a:pt x="807" y="169"/>
                </a:lnTo>
                <a:lnTo>
                  <a:pt x="809" y="170"/>
                </a:lnTo>
                <a:lnTo>
                  <a:pt x="811" y="172"/>
                </a:lnTo>
                <a:lnTo>
                  <a:pt x="813" y="173"/>
                </a:lnTo>
                <a:lnTo>
                  <a:pt x="815" y="174"/>
                </a:lnTo>
                <a:lnTo>
                  <a:pt x="818" y="174"/>
                </a:lnTo>
                <a:lnTo>
                  <a:pt x="820" y="175"/>
                </a:lnTo>
                <a:lnTo>
                  <a:pt x="822" y="176"/>
                </a:lnTo>
                <a:lnTo>
                  <a:pt x="824" y="177"/>
                </a:lnTo>
                <a:lnTo>
                  <a:pt x="827" y="177"/>
                </a:lnTo>
                <a:lnTo>
                  <a:pt x="829" y="177"/>
                </a:lnTo>
                <a:lnTo>
                  <a:pt x="831" y="178"/>
                </a:lnTo>
                <a:lnTo>
                  <a:pt x="834" y="178"/>
                </a:lnTo>
                <a:lnTo>
                  <a:pt x="836" y="178"/>
                </a:lnTo>
                <a:lnTo>
                  <a:pt x="838" y="178"/>
                </a:lnTo>
                <a:lnTo>
                  <a:pt x="841" y="178"/>
                </a:lnTo>
                <a:lnTo>
                  <a:pt x="843" y="177"/>
                </a:lnTo>
                <a:lnTo>
                  <a:pt x="845" y="177"/>
                </a:lnTo>
                <a:lnTo>
                  <a:pt x="848" y="177"/>
                </a:lnTo>
                <a:lnTo>
                  <a:pt x="850" y="176"/>
                </a:lnTo>
                <a:lnTo>
                  <a:pt x="852" y="175"/>
                </a:lnTo>
                <a:lnTo>
                  <a:pt x="854" y="175"/>
                </a:lnTo>
                <a:lnTo>
                  <a:pt x="857" y="174"/>
                </a:lnTo>
                <a:lnTo>
                  <a:pt x="859" y="173"/>
                </a:lnTo>
                <a:lnTo>
                  <a:pt x="861" y="172"/>
                </a:lnTo>
                <a:lnTo>
                  <a:pt x="863" y="171"/>
                </a:lnTo>
                <a:lnTo>
                  <a:pt x="865" y="169"/>
                </a:lnTo>
                <a:lnTo>
                  <a:pt x="867" y="168"/>
                </a:lnTo>
                <a:lnTo>
                  <a:pt x="978" y="89"/>
                </a:lnTo>
                <a:lnTo>
                  <a:pt x="931" y="23"/>
                </a:lnTo>
                <a:lnTo>
                  <a:pt x="1122" y="0"/>
                </a:lnTo>
                <a:lnTo>
                  <a:pt x="1039" y="174"/>
                </a:lnTo>
                <a:lnTo>
                  <a:pt x="992" y="109"/>
                </a:lnTo>
                <a:lnTo>
                  <a:pt x="882" y="188"/>
                </a:lnTo>
                <a:lnTo>
                  <a:pt x="879" y="190"/>
                </a:lnTo>
                <a:lnTo>
                  <a:pt x="876" y="192"/>
                </a:lnTo>
                <a:lnTo>
                  <a:pt x="873" y="194"/>
                </a:lnTo>
                <a:lnTo>
                  <a:pt x="870" y="195"/>
                </a:lnTo>
                <a:lnTo>
                  <a:pt x="866" y="197"/>
                </a:lnTo>
                <a:lnTo>
                  <a:pt x="863" y="198"/>
                </a:lnTo>
                <a:lnTo>
                  <a:pt x="860" y="199"/>
                </a:lnTo>
                <a:lnTo>
                  <a:pt x="856" y="200"/>
                </a:lnTo>
                <a:lnTo>
                  <a:pt x="853" y="201"/>
                </a:lnTo>
                <a:lnTo>
                  <a:pt x="849" y="202"/>
                </a:lnTo>
                <a:lnTo>
                  <a:pt x="846" y="202"/>
                </a:lnTo>
                <a:lnTo>
                  <a:pt x="843" y="203"/>
                </a:lnTo>
                <a:lnTo>
                  <a:pt x="839" y="203"/>
                </a:lnTo>
                <a:lnTo>
                  <a:pt x="836" y="203"/>
                </a:lnTo>
                <a:lnTo>
                  <a:pt x="832" y="203"/>
                </a:lnTo>
                <a:lnTo>
                  <a:pt x="829" y="203"/>
                </a:lnTo>
                <a:lnTo>
                  <a:pt x="825" y="202"/>
                </a:lnTo>
                <a:lnTo>
                  <a:pt x="822" y="202"/>
                </a:lnTo>
                <a:lnTo>
                  <a:pt x="819" y="201"/>
                </a:lnTo>
                <a:lnTo>
                  <a:pt x="815" y="200"/>
                </a:lnTo>
                <a:lnTo>
                  <a:pt x="812" y="199"/>
                </a:lnTo>
                <a:lnTo>
                  <a:pt x="809" y="198"/>
                </a:lnTo>
                <a:lnTo>
                  <a:pt x="806" y="197"/>
                </a:lnTo>
                <a:lnTo>
                  <a:pt x="802" y="195"/>
                </a:lnTo>
                <a:lnTo>
                  <a:pt x="799" y="193"/>
                </a:lnTo>
                <a:lnTo>
                  <a:pt x="796" y="192"/>
                </a:lnTo>
                <a:lnTo>
                  <a:pt x="793" y="190"/>
                </a:lnTo>
                <a:lnTo>
                  <a:pt x="790" y="188"/>
                </a:lnTo>
                <a:lnTo>
                  <a:pt x="787" y="186"/>
                </a:lnTo>
                <a:lnTo>
                  <a:pt x="785" y="183"/>
                </a:lnTo>
                <a:lnTo>
                  <a:pt x="782" y="181"/>
                </a:lnTo>
                <a:lnTo>
                  <a:pt x="779" y="178"/>
                </a:lnTo>
                <a:lnTo>
                  <a:pt x="768" y="166"/>
                </a:lnTo>
                <a:lnTo>
                  <a:pt x="756" y="154"/>
                </a:lnTo>
                <a:lnTo>
                  <a:pt x="745" y="143"/>
                </a:lnTo>
                <a:lnTo>
                  <a:pt x="735" y="133"/>
                </a:lnTo>
                <a:lnTo>
                  <a:pt x="725" y="124"/>
                </a:lnTo>
                <a:lnTo>
                  <a:pt x="715" y="116"/>
                </a:lnTo>
                <a:lnTo>
                  <a:pt x="711" y="112"/>
                </a:lnTo>
                <a:lnTo>
                  <a:pt x="707" y="109"/>
                </a:lnTo>
                <a:lnTo>
                  <a:pt x="703" y="105"/>
                </a:lnTo>
                <a:lnTo>
                  <a:pt x="699" y="102"/>
                </a:lnTo>
                <a:lnTo>
                  <a:pt x="695" y="99"/>
                </a:lnTo>
                <a:lnTo>
                  <a:pt x="691" y="97"/>
                </a:lnTo>
                <a:lnTo>
                  <a:pt x="688" y="94"/>
                </a:lnTo>
                <a:lnTo>
                  <a:pt x="684" y="92"/>
                </a:lnTo>
                <a:lnTo>
                  <a:pt x="681" y="91"/>
                </a:lnTo>
                <a:lnTo>
                  <a:pt x="679" y="89"/>
                </a:lnTo>
                <a:lnTo>
                  <a:pt x="676" y="88"/>
                </a:lnTo>
                <a:lnTo>
                  <a:pt x="674" y="87"/>
                </a:lnTo>
                <a:lnTo>
                  <a:pt x="672" y="86"/>
                </a:lnTo>
                <a:lnTo>
                  <a:pt x="670" y="86"/>
                </a:lnTo>
                <a:lnTo>
                  <a:pt x="669" y="85"/>
                </a:lnTo>
                <a:lnTo>
                  <a:pt x="669" y="86"/>
                </a:lnTo>
                <a:lnTo>
                  <a:pt x="669" y="88"/>
                </a:lnTo>
                <a:lnTo>
                  <a:pt x="669" y="91"/>
                </a:lnTo>
                <a:lnTo>
                  <a:pt x="669" y="94"/>
                </a:lnTo>
                <a:lnTo>
                  <a:pt x="670" y="98"/>
                </a:lnTo>
                <a:lnTo>
                  <a:pt x="670" y="102"/>
                </a:lnTo>
                <a:lnTo>
                  <a:pt x="671" y="106"/>
                </a:lnTo>
                <a:lnTo>
                  <a:pt x="673" y="111"/>
                </a:lnTo>
                <a:lnTo>
                  <a:pt x="674" y="116"/>
                </a:lnTo>
                <a:lnTo>
                  <a:pt x="676" y="122"/>
                </a:lnTo>
                <a:lnTo>
                  <a:pt x="678" y="128"/>
                </a:lnTo>
                <a:lnTo>
                  <a:pt x="681" y="134"/>
                </a:lnTo>
                <a:lnTo>
                  <a:pt x="683" y="140"/>
                </a:lnTo>
                <a:lnTo>
                  <a:pt x="686" y="147"/>
                </a:lnTo>
                <a:lnTo>
                  <a:pt x="689" y="154"/>
                </a:lnTo>
                <a:lnTo>
                  <a:pt x="692" y="162"/>
                </a:lnTo>
                <a:lnTo>
                  <a:pt x="696" y="169"/>
                </a:lnTo>
                <a:lnTo>
                  <a:pt x="700" y="177"/>
                </a:lnTo>
                <a:lnTo>
                  <a:pt x="704" y="185"/>
                </a:lnTo>
                <a:lnTo>
                  <a:pt x="708" y="194"/>
                </a:lnTo>
                <a:lnTo>
                  <a:pt x="717" y="211"/>
                </a:lnTo>
                <a:lnTo>
                  <a:pt x="727" y="230"/>
                </a:lnTo>
                <a:lnTo>
                  <a:pt x="737" y="249"/>
                </a:lnTo>
                <a:lnTo>
                  <a:pt x="749" y="270"/>
                </a:lnTo>
                <a:lnTo>
                  <a:pt x="749" y="270"/>
                </a:lnTo>
                <a:lnTo>
                  <a:pt x="760" y="290"/>
                </a:lnTo>
                <a:lnTo>
                  <a:pt x="771" y="310"/>
                </a:lnTo>
                <a:lnTo>
                  <a:pt x="781" y="329"/>
                </a:lnTo>
                <a:lnTo>
                  <a:pt x="790" y="347"/>
                </a:lnTo>
                <a:lnTo>
                  <a:pt x="795" y="356"/>
                </a:lnTo>
                <a:lnTo>
                  <a:pt x="799" y="364"/>
                </a:lnTo>
                <a:lnTo>
                  <a:pt x="803" y="372"/>
                </a:lnTo>
                <a:lnTo>
                  <a:pt x="806" y="380"/>
                </a:lnTo>
                <a:lnTo>
                  <a:pt x="810" y="388"/>
                </a:lnTo>
                <a:lnTo>
                  <a:pt x="813" y="395"/>
                </a:lnTo>
                <a:lnTo>
                  <a:pt x="816" y="402"/>
                </a:lnTo>
                <a:lnTo>
                  <a:pt x="818" y="409"/>
                </a:lnTo>
                <a:lnTo>
                  <a:pt x="821" y="416"/>
                </a:lnTo>
                <a:lnTo>
                  <a:pt x="823" y="422"/>
                </a:lnTo>
                <a:lnTo>
                  <a:pt x="825" y="428"/>
                </a:lnTo>
                <a:lnTo>
                  <a:pt x="827" y="434"/>
                </a:lnTo>
                <a:lnTo>
                  <a:pt x="829" y="439"/>
                </a:lnTo>
                <a:lnTo>
                  <a:pt x="830" y="445"/>
                </a:lnTo>
                <a:lnTo>
                  <a:pt x="831" y="450"/>
                </a:lnTo>
                <a:lnTo>
                  <a:pt x="832" y="455"/>
                </a:lnTo>
                <a:lnTo>
                  <a:pt x="832" y="459"/>
                </a:lnTo>
                <a:lnTo>
                  <a:pt x="832" y="464"/>
                </a:lnTo>
                <a:lnTo>
                  <a:pt x="832" y="468"/>
                </a:lnTo>
                <a:lnTo>
                  <a:pt x="831" y="472"/>
                </a:lnTo>
                <a:lnTo>
                  <a:pt x="831" y="474"/>
                </a:lnTo>
                <a:lnTo>
                  <a:pt x="830" y="476"/>
                </a:lnTo>
                <a:lnTo>
                  <a:pt x="829" y="478"/>
                </a:lnTo>
                <a:lnTo>
                  <a:pt x="828" y="480"/>
                </a:lnTo>
                <a:lnTo>
                  <a:pt x="827" y="482"/>
                </a:lnTo>
                <a:lnTo>
                  <a:pt x="826" y="484"/>
                </a:lnTo>
                <a:lnTo>
                  <a:pt x="824" y="486"/>
                </a:lnTo>
                <a:lnTo>
                  <a:pt x="822" y="488"/>
                </a:lnTo>
                <a:lnTo>
                  <a:pt x="820" y="489"/>
                </a:lnTo>
                <a:lnTo>
                  <a:pt x="818" y="490"/>
                </a:lnTo>
                <a:lnTo>
                  <a:pt x="815" y="491"/>
                </a:lnTo>
                <a:lnTo>
                  <a:pt x="813" y="491"/>
                </a:lnTo>
                <a:lnTo>
                  <a:pt x="811" y="492"/>
                </a:lnTo>
                <a:lnTo>
                  <a:pt x="809" y="492"/>
                </a:lnTo>
                <a:lnTo>
                  <a:pt x="807" y="492"/>
                </a:lnTo>
                <a:lnTo>
                  <a:pt x="804" y="491"/>
                </a:lnTo>
                <a:lnTo>
                  <a:pt x="800" y="491"/>
                </a:lnTo>
                <a:lnTo>
                  <a:pt x="796" y="490"/>
                </a:lnTo>
                <a:lnTo>
                  <a:pt x="792" y="488"/>
                </a:lnTo>
                <a:lnTo>
                  <a:pt x="788" y="486"/>
                </a:lnTo>
                <a:lnTo>
                  <a:pt x="783" y="484"/>
                </a:lnTo>
                <a:lnTo>
                  <a:pt x="779" y="481"/>
                </a:lnTo>
                <a:lnTo>
                  <a:pt x="774" y="478"/>
                </a:lnTo>
                <a:lnTo>
                  <a:pt x="769" y="475"/>
                </a:lnTo>
                <a:lnTo>
                  <a:pt x="765" y="472"/>
                </a:lnTo>
                <a:lnTo>
                  <a:pt x="759" y="468"/>
                </a:lnTo>
                <a:lnTo>
                  <a:pt x="754" y="464"/>
                </a:lnTo>
                <a:lnTo>
                  <a:pt x="749" y="459"/>
                </a:lnTo>
                <a:lnTo>
                  <a:pt x="743" y="454"/>
                </a:lnTo>
                <a:lnTo>
                  <a:pt x="737" y="449"/>
                </a:lnTo>
                <a:lnTo>
                  <a:pt x="731" y="444"/>
                </a:lnTo>
                <a:lnTo>
                  <a:pt x="725" y="438"/>
                </a:lnTo>
                <a:lnTo>
                  <a:pt x="719" y="432"/>
                </a:lnTo>
                <a:lnTo>
                  <a:pt x="712" y="426"/>
                </a:lnTo>
                <a:lnTo>
                  <a:pt x="706" y="419"/>
                </a:lnTo>
                <a:lnTo>
                  <a:pt x="699" y="413"/>
                </a:lnTo>
                <a:lnTo>
                  <a:pt x="685" y="398"/>
                </a:lnTo>
                <a:lnTo>
                  <a:pt x="670" y="383"/>
                </a:lnTo>
                <a:lnTo>
                  <a:pt x="655" y="366"/>
                </a:lnTo>
                <a:lnTo>
                  <a:pt x="639" y="348"/>
                </a:lnTo>
                <a:lnTo>
                  <a:pt x="624" y="331"/>
                </a:lnTo>
                <a:lnTo>
                  <a:pt x="609" y="315"/>
                </a:lnTo>
                <a:lnTo>
                  <a:pt x="594" y="299"/>
                </a:lnTo>
                <a:lnTo>
                  <a:pt x="580" y="285"/>
                </a:lnTo>
                <a:lnTo>
                  <a:pt x="574" y="278"/>
                </a:lnTo>
                <a:lnTo>
                  <a:pt x="567" y="272"/>
                </a:lnTo>
                <a:lnTo>
                  <a:pt x="561" y="266"/>
                </a:lnTo>
                <a:lnTo>
                  <a:pt x="555" y="260"/>
                </a:lnTo>
                <a:lnTo>
                  <a:pt x="549" y="255"/>
                </a:lnTo>
                <a:lnTo>
                  <a:pt x="543" y="250"/>
                </a:lnTo>
                <a:lnTo>
                  <a:pt x="538" y="245"/>
                </a:lnTo>
                <a:lnTo>
                  <a:pt x="532" y="240"/>
                </a:lnTo>
                <a:lnTo>
                  <a:pt x="527" y="236"/>
                </a:lnTo>
                <a:lnTo>
                  <a:pt x="522" y="232"/>
                </a:lnTo>
                <a:lnTo>
                  <a:pt x="518" y="229"/>
                </a:lnTo>
                <a:lnTo>
                  <a:pt x="513" y="225"/>
                </a:lnTo>
                <a:lnTo>
                  <a:pt x="509" y="223"/>
                </a:lnTo>
                <a:lnTo>
                  <a:pt x="505" y="220"/>
                </a:lnTo>
                <a:lnTo>
                  <a:pt x="502" y="218"/>
                </a:lnTo>
                <a:lnTo>
                  <a:pt x="499" y="216"/>
                </a:lnTo>
                <a:lnTo>
                  <a:pt x="496" y="215"/>
                </a:lnTo>
                <a:lnTo>
                  <a:pt x="493" y="214"/>
                </a:lnTo>
                <a:lnTo>
                  <a:pt x="491" y="214"/>
                </a:lnTo>
                <a:lnTo>
                  <a:pt x="490" y="213"/>
                </a:lnTo>
                <a:lnTo>
                  <a:pt x="490" y="214"/>
                </a:lnTo>
                <a:lnTo>
                  <a:pt x="490" y="217"/>
                </a:lnTo>
                <a:lnTo>
                  <a:pt x="490" y="219"/>
                </a:lnTo>
                <a:lnTo>
                  <a:pt x="490" y="222"/>
                </a:lnTo>
                <a:lnTo>
                  <a:pt x="491" y="226"/>
                </a:lnTo>
                <a:lnTo>
                  <a:pt x="492" y="230"/>
                </a:lnTo>
                <a:lnTo>
                  <a:pt x="493" y="234"/>
                </a:lnTo>
                <a:lnTo>
                  <a:pt x="494" y="239"/>
                </a:lnTo>
                <a:lnTo>
                  <a:pt x="496" y="244"/>
                </a:lnTo>
                <a:lnTo>
                  <a:pt x="498" y="250"/>
                </a:lnTo>
                <a:lnTo>
                  <a:pt x="500" y="256"/>
                </a:lnTo>
                <a:lnTo>
                  <a:pt x="502" y="262"/>
                </a:lnTo>
                <a:lnTo>
                  <a:pt x="505" y="268"/>
                </a:lnTo>
                <a:lnTo>
                  <a:pt x="507" y="275"/>
                </a:lnTo>
                <a:lnTo>
                  <a:pt x="510" y="282"/>
                </a:lnTo>
                <a:lnTo>
                  <a:pt x="514" y="290"/>
                </a:lnTo>
                <a:lnTo>
                  <a:pt x="517" y="297"/>
                </a:lnTo>
                <a:lnTo>
                  <a:pt x="521" y="305"/>
                </a:lnTo>
                <a:lnTo>
                  <a:pt x="525" y="313"/>
                </a:lnTo>
                <a:lnTo>
                  <a:pt x="529" y="322"/>
                </a:lnTo>
                <a:lnTo>
                  <a:pt x="538" y="339"/>
                </a:lnTo>
                <a:lnTo>
                  <a:pt x="548" y="358"/>
                </a:lnTo>
                <a:lnTo>
                  <a:pt x="559" y="378"/>
                </a:lnTo>
                <a:lnTo>
                  <a:pt x="570" y="398"/>
                </a:lnTo>
                <a:lnTo>
                  <a:pt x="582" y="418"/>
                </a:lnTo>
                <a:lnTo>
                  <a:pt x="593" y="438"/>
                </a:lnTo>
                <a:lnTo>
                  <a:pt x="603" y="457"/>
                </a:lnTo>
                <a:lnTo>
                  <a:pt x="612" y="475"/>
                </a:lnTo>
                <a:lnTo>
                  <a:pt x="616" y="484"/>
                </a:lnTo>
                <a:lnTo>
                  <a:pt x="620" y="492"/>
                </a:lnTo>
                <a:lnTo>
                  <a:pt x="624" y="500"/>
                </a:lnTo>
                <a:lnTo>
                  <a:pt x="628" y="508"/>
                </a:lnTo>
                <a:lnTo>
                  <a:pt x="631" y="516"/>
                </a:lnTo>
                <a:lnTo>
                  <a:pt x="634" y="523"/>
                </a:lnTo>
                <a:lnTo>
                  <a:pt x="637" y="530"/>
                </a:lnTo>
                <a:lnTo>
                  <a:pt x="640" y="537"/>
                </a:lnTo>
                <a:lnTo>
                  <a:pt x="642" y="544"/>
                </a:lnTo>
                <a:lnTo>
                  <a:pt x="645" y="550"/>
                </a:lnTo>
                <a:lnTo>
                  <a:pt x="647" y="556"/>
                </a:lnTo>
                <a:lnTo>
                  <a:pt x="648" y="562"/>
                </a:lnTo>
                <a:lnTo>
                  <a:pt x="650" y="567"/>
                </a:lnTo>
                <a:lnTo>
                  <a:pt x="651" y="573"/>
                </a:lnTo>
                <a:lnTo>
                  <a:pt x="652" y="578"/>
                </a:lnTo>
                <a:lnTo>
                  <a:pt x="653" y="583"/>
                </a:lnTo>
                <a:lnTo>
                  <a:pt x="653" y="587"/>
                </a:lnTo>
                <a:lnTo>
                  <a:pt x="654" y="592"/>
                </a:lnTo>
                <a:lnTo>
                  <a:pt x="653" y="596"/>
                </a:lnTo>
                <a:lnTo>
                  <a:pt x="653" y="600"/>
                </a:lnTo>
                <a:lnTo>
                  <a:pt x="652" y="602"/>
                </a:lnTo>
                <a:lnTo>
                  <a:pt x="652" y="604"/>
                </a:lnTo>
                <a:lnTo>
                  <a:pt x="651" y="606"/>
                </a:lnTo>
                <a:lnTo>
                  <a:pt x="650" y="609"/>
                </a:lnTo>
                <a:lnTo>
                  <a:pt x="648" y="610"/>
                </a:lnTo>
                <a:lnTo>
                  <a:pt x="647" y="612"/>
                </a:lnTo>
                <a:lnTo>
                  <a:pt x="645" y="614"/>
                </a:lnTo>
                <a:lnTo>
                  <a:pt x="643" y="616"/>
                </a:lnTo>
                <a:lnTo>
                  <a:pt x="641" y="617"/>
                </a:lnTo>
                <a:lnTo>
                  <a:pt x="639" y="618"/>
                </a:lnTo>
                <a:lnTo>
                  <a:pt x="637" y="619"/>
                </a:lnTo>
                <a:lnTo>
                  <a:pt x="635" y="619"/>
                </a:lnTo>
                <a:lnTo>
                  <a:pt x="632" y="620"/>
                </a:lnTo>
                <a:lnTo>
                  <a:pt x="630" y="620"/>
                </a:lnTo>
                <a:lnTo>
                  <a:pt x="628" y="620"/>
                </a:lnTo>
                <a:lnTo>
                  <a:pt x="625" y="620"/>
                </a:lnTo>
                <a:lnTo>
                  <a:pt x="622" y="619"/>
                </a:lnTo>
                <a:lnTo>
                  <a:pt x="617" y="618"/>
                </a:lnTo>
                <a:lnTo>
                  <a:pt x="613" y="616"/>
                </a:lnTo>
                <a:lnTo>
                  <a:pt x="609" y="614"/>
                </a:lnTo>
                <a:lnTo>
                  <a:pt x="605" y="612"/>
                </a:lnTo>
                <a:lnTo>
                  <a:pt x="600" y="609"/>
                </a:lnTo>
                <a:lnTo>
                  <a:pt x="596" y="606"/>
                </a:lnTo>
                <a:lnTo>
                  <a:pt x="591" y="603"/>
                </a:lnTo>
                <a:lnTo>
                  <a:pt x="586" y="600"/>
                </a:lnTo>
                <a:lnTo>
                  <a:pt x="581" y="596"/>
                </a:lnTo>
                <a:lnTo>
                  <a:pt x="576" y="592"/>
                </a:lnTo>
                <a:lnTo>
                  <a:pt x="570" y="587"/>
                </a:lnTo>
                <a:lnTo>
                  <a:pt x="565" y="582"/>
                </a:lnTo>
                <a:lnTo>
                  <a:pt x="559" y="577"/>
                </a:lnTo>
                <a:lnTo>
                  <a:pt x="553" y="572"/>
                </a:lnTo>
                <a:lnTo>
                  <a:pt x="547" y="566"/>
                </a:lnTo>
                <a:lnTo>
                  <a:pt x="540" y="560"/>
                </a:lnTo>
                <a:lnTo>
                  <a:pt x="534" y="554"/>
                </a:lnTo>
                <a:lnTo>
                  <a:pt x="527" y="547"/>
                </a:lnTo>
                <a:lnTo>
                  <a:pt x="520" y="541"/>
                </a:lnTo>
                <a:lnTo>
                  <a:pt x="506" y="526"/>
                </a:lnTo>
                <a:lnTo>
                  <a:pt x="492" y="511"/>
                </a:lnTo>
                <a:lnTo>
                  <a:pt x="476" y="494"/>
                </a:lnTo>
                <a:lnTo>
                  <a:pt x="461" y="476"/>
                </a:lnTo>
                <a:lnTo>
                  <a:pt x="445" y="459"/>
                </a:lnTo>
                <a:lnTo>
                  <a:pt x="430" y="443"/>
                </a:lnTo>
                <a:lnTo>
                  <a:pt x="416" y="427"/>
                </a:lnTo>
                <a:lnTo>
                  <a:pt x="402" y="413"/>
                </a:lnTo>
                <a:lnTo>
                  <a:pt x="395" y="406"/>
                </a:lnTo>
                <a:lnTo>
                  <a:pt x="389" y="400"/>
                </a:lnTo>
                <a:lnTo>
                  <a:pt x="382" y="394"/>
                </a:lnTo>
                <a:lnTo>
                  <a:pt x="376" y="388"/>
                </a:lnTo>
                <a:lnTo>
                  <a:pt x="370" y="383"/>
                </a:lnTo>
                <a:lnTo>
                  <a:pt x="365" y="378"/>
                </a:lnTo>
                <a:lnTo>
                  <a:pt x="359" y="373"/>
                </a:lnTo>
                <a:lnTo>
                  <a:pt x="354" y="368"/>
                </a:lnTo>
                <a:lnTo>
                  <a:pt x="349" y="364"/>
                </a:lnTo>
                <a:lnTo>
                  <a:pt x="344" y="360"/>
                </a:lnTo>
                <a:lnTo>
                  <a:pt x="339" y="357"/>
                </a:lnTo>
                <a:lnTo>
                  <a:pt x="335" y="353"/>
                </a:lnTo>
                <a:lnTo>
                  <a:pt x="331" y="351"/>
                </a:lnTo>
                <a:lnTo>
                  <a:pt x="327" y="348"/>
                </a:lnTo>
                <a:lnTo>
                  <a:pt x="323" y="346"/>
                </a:lnTo>
                <a:lnTo>
                  <a:pt x="320" y="344"/>
                </a:lnTo>
                <a:lnTo>
                  <a:pt x="317" y="343"/>
                </a:lnTo>
                <a:lnTo>
                  <a:pt x="315" y="342"/>
                </a:lnTo>
                <a:lnTo>
                  <a:pt x="313" y="342"/>
                </a:lnTo>
                <a:lnTo>
                  <a:pt x="312" y="341"/>
                </a:lnTo>
                <a:lnTo>
                  <a:pt x="311" y="342"/>
                </a:lnTo>
                <a:lnTo>
                  <a:pt x="311" y="345"/>
                </a:lnTo>
                <a:lnTo>
                  <a:pt x="311" y="347"/>
                </a:lnTo>
                <a:lnTo>
                  <a:pt x="312" y="350"/>
                </a:lnTo>
                <a:lnTo>
                  <a:pt x="312" y="354"/>
                </a:lnTo>
                <a:lnTo>
                  <a:pt x="313" y="358"/>
                </a:lnTo>
                <a:lnTo>
                  <a:pt x="314" y="362"/>
                </a:lnTo>
                <a:lnTo>
                  <a:pt x="316" y="367"/>
                </a:lnTo>
                <a:lnTo>
                  <a:pt x="317" y="372"/>
                </a:lnTo>
                <a:lnTo>
                  <a:pt x="319" y="378"/>
                </a:lnTo>
                <a:lnTo>
                  <a:pt x="321" y="384"/>
                </a:lnTo>
                <a:lnTo>
                  <a:pt x="323" y="390"/>
                </a:lnTo>
                <a:lnTo>
                  <a:pt x="326" y="396"/>
                </a:lnTo>
                <a:lnTo>
                  <a:pt x="329" y="403"/>
                </a:lnTo>
                <a:lnTo>
                  <a:pt x="332" y="410"/>
                </a:lnTo>
                <a:lnTo>
                  <a:pt x="335" y="418"/>
                </a:lnTo>
                <a:lnTo>
                  <a:pt x="339" y="425"/>
                </a:lnTo>
                <a:lnTo>
                  <a:pt x="342" y="433"/>
                </a:lnTo>
                <a:lnTo>
                  <a:pt x="346" y="441"/>
                </a:lnTo>
                <a:lnTo>
                  <a:pt x="350" y="450"/>
                </a:lnTo>
                <a:lnTo>
                  <a:pt x="360" y="467"/>
                </a:lnTo>
                <a:lnTo>
                  <a:pt x="369" y="486"/>
                </a:lnTo>
                <a:lnTo>
                  <a:pt x="380" y="506"/>
                </a:lnTo>
                <a:lnTo>
                  <a:pt x="392" y="526"/>
                </a:lnTo>
                <a:lnTo>
                  <a:pt x="403" y="546"/>
                </a:lnTo>
                <a:lnTo>
                  <a:pt x="414" y="566"/>
                </a:lnTo>
                <a:lnTo>
                  <a:pt x="424" y="585"/>
                </a:lnTo>
                <a:lnTo>
                  <a:pt x="433" y="603"/>
                </a:lnTo>
                <a:lnTo>
                  <a:pt x="437" y="612"/>
                </a:lnTo>
                <a:lnTo>
                  <a:pt x="442" y="620"/>
                </a:lnTo>
                <a:lnTo>
                  <a:pt x="445" y="628"/>
                </a:lnTo>
                <a:lnTo>
                  <a:pt x="449" y="636"/>
                </a:lnTo>
                <a:lnTo>
                  <a:pt x="452" y="644"/>
                </a:lnTo>
                <a:lnTo>
                  <a:pt x="456" y="651"/>
                </a:lnTo>
                <a:lnTo>
                  <a:pt x="459" y="658"/>
                </a:lnTo>
                <a:lnTo>
                  <a:pt x="461" y="665"/>
                </a:lnTo>
                <a:lnTo>
                  <a:pt x="464" y="672"/>
                </a:lnTo>
                <a:lnTo>
                  <a:pt x="466" y="678"/>
                </a:lnTo>
                <a:lnTo>
                  <a:pt x="468" y="684"/>
                </a:lnTo>
                <a:lnTo>
                  <a:pt x="470" y="690"/>
                </a:lnTo>
                <a:lnTo>
                  <a:pt x="471" y="696"/>
                </a:lnTo>
                <a:lnTo>
                  <a:pt x="473" y="701"/>
                </a:lnTo>
                <a:lnTo>
                  <a:pt x="474" y="706"/>
                </a:lnTo>
                <a:lnTo>
                  <a:pt x="474" y="711"/>
                </a:lnTo>
                <a:lnTo>
                  <a:pt x="475" y="715"/>
                </a:lnTo>
                <a:lnTo>
                  <a:pt x="475" y="720"/>
                </a:lnTo>
                <a:lnTo>
                  <a:pt x="475" y="724"/>
                </a:lnTo>
                <a:lnTo>
                  <a:pt x="474" y="728"/>
                </a:lnTo>
                <a:lnTo>
                  <a:pt x="474" y="730"/>
                </a:lnTo>
                <a:lnTo>
                  <a:pt x="473" y="732"/>
                </a:lnTo>
                <a:lnTo>
                  <a:pt x="472" y="734"/>
                </a:lnTo>
                <a:lnTo>
                  <a:pt x="471" y="737"/>
                </a:lnTo>
                <a:lnTo>
                  <a:pt x="470" y="738"/>
                </a:lnTo>
                <a:lnTo>
                  <a:pt x="468" y="740"/>
                </a:lnTo>
                <a:lnTo>
                  <a:pt x="467" y="742"/>
                </a:lnTo>
                <a:lnTo>
                  <a:pt x="465" y="744"/>
                </a:lnTo>
                <a:lnTo>
                  <a:pt x="463" y="745"/>
                </a:lnTo>
                <a:lnTo>
                  <a:pt x="460" y="746"/>
                </a:lnTo>
                <a:lnTo>
                  <a:pt x="458" y="747"/>
                </a:lnTo>
                <a:lnTo>
                  <a:pt x="456" y="747"/>
                </a:lnTo>
                <a:lnTo>
                  <a:pt x="454" y="748"/>
                </a:lnTo>
                <a:lnTo>
                  <a:pt x="451" y="748"/>
                </a:lnTo>
                <a:lnTo>
                  <a:pt x="449" y="748"/>
                </a:lnTo>
                <a:lnTo>
                  <a:pt x="447" y="748"/>
                </a:lnTo>
                <a:lnTo>
                  <a:pt x="443" y="747"/>
                </a:lnTo>
                <a:lnTo>
                  <a:pt x="439" y="746"/>
                </a:lnTo>
                <a:lnTo>
                  <a:pt x="435" y="744"/>
                </a:lnTo>
                <a:lnTo>
                  <a:pt x="430" y="742"/>
                </a:lnTo>
                <a:lnTo>
                  <a:pt x="426" y="740"/>
                </a:lnTo>
                <a:lnTo>
                  <a:pt x="422" y="737"/>
                </a:lnTo>
                <a:lnTo>
                  <a:pt x="417" y="734"/>
                </a:lnTo>
                <a:lnTo>
                  <a:pt x="412" y="731"/>
                </a:lnTo>
                <a:lnTo>
                  <a:pt x="407" y="728"/>
                </a:lnTo>
                <a:lnTo>
                  <a:pt x="402" y="724"/>
                </a:lnTo>
                <a:lnTo>
                  <a:pt x="397" y="720"/>
                </a:lnTo>
                <a:lnTo>
                  <a:pt x="392" y="715"/>
                </a:lnTo>
                <a:lnTo>
                  <a:pt x="386" y="710"/>
                </a:lnTo>
                <a:lnTo>
                  <a:pt x="380" y="705"/>
                </a:lnTo>
                <a:lnTo>
                  <a:pt x="374" y="700"/>
                </a:lnTo>
                <a:lnTo>
                  <a:pt x="368" y="694"/>
                </a:lnTo>
                <a:lnTo>
                  <a:pt x="362" y="688"/>
                </a:lnTo>
                <a:lnTo>
                  <a:pt x="355" y="682"/>
                </a:lnTo>
                <a:lnTo>
                  <a:pt x="349" y="675"/>
                </a:lnTo>
                <a:lnTo>
                  <a:pt x="342" y="669"/>
                </a:lnTo>
                <a:lnTo>
                  <a:pt x="328" y="654"/>
                </a:lnTo>
                <a:lnTo>
                  <a:pt x="313" y="639"/>
                </a:lnTo>
                <a:lnTo>
                  <a:pt x="298" y="622"/>
                </a:lnTo>
                <a:lnTo>
                  <a:pt x="282" y="604"/>
                </a:lnTo>
                <a:lnTo>
                  <a:pt x="266" y="587"/>
                </a:lnTo>
                <a:lnTo>
                  <a:pt x="251" y="571"/>
                </a:lnTo>
                <a:lnTo>
                  <a:pt x="237" y="555"/>
                </a:lnTo>
                <a:lnTo>
                  <a:pt x="223" y="541"/>
                </a:lnTo>
                <a:lnTo>
                  <a:pt x="217" y="534"/>
                </a:lnTo>
                <a:lnTo>
                  <a:pt x="210" y="528"/>
                </a:lnTo>
                <a:lnTo>
                  <a:pt x="204" y="522"/>
                </a:lnTo>
                <a:lnTo>
                  <a:pt x="198" y="516"/>
                </a:lnTo>
                <a:lnTo>
                  <a:pt x="192" y="511"/>
                </a:lnTo>
                <a:lnTo>
                  <a:pt x="186" y="506"/>
                </a:lnTo>
                <a:lnTo>
                  <a:pt x="180" y="501"/>
                </a:lnTo>
                <a:lnTo>
                  <a:pt x="175" y="496"/>
                </a:lnTo>
                <a:lnTo>
                  <a:pt x="170" y="492"/>
                </a:lnTo>
                <a:lnTo>
                  <a:pt x="165" y="488"/>
                </a:lnTo>
                <a:lnTo>
                  <a:pt x="161" y="485"/>
                </a:lnTo>
                <a:lnTo>
                  <a:pt x="156" y="482"/>
                </a:lnTo>
                <a:lnTo>
                  <a:pt x="152" y="479"/>
                </a:lnTo>
                <a:lnTo>
                  <a:pt x="148" y="476"/>
                </a:lnTo>
                <a:lnTo>
                  <a:pt x="145" y="474"/>
                </a:lnTo>
                <a:lnTo>
                  <a:pt x="141" y="473"/>
                </a:lnTo>
                <a:lnTo>
                  <a:pt x="138" y="471"/>
                </a:lnTo>
                <a:lnTo>
                  <a:pt x="136" y="470"/>
                </a:lnTo>
                <a:lnTo>
                  <a:pt x="134" y="470"/>
                </a:lnTo>
                <a:lnTo>
                  <a:pt x="133" y="470"/>
                </a:lnTo>
                <a:lnTo>
                  <a:pt x="133" y="471"/>
                </a:lnTo>
                <a:lnTo>
                  <a:pt x="133" y="473"/>
                </a:lnTo>
                <a:lnTo>
                  <a:pt x="133" y="475"/>
                </a:lnTo>
                <a:lnTo>
                  <a:pt x="133" y="478"/>
                </a:lnTo>
                <a:lnTo>
                  <a:pt x="134" y="482"/>
                </a:lnTo>
                <a:lnTo>
                  <a:pt x="135" y="486"/>
                </a:lnTo>
                <a:lnTo>
                  <a:pt x="136" y="490"/>
                </a:lnTo>
                <a:lnTo>
                  <a:pt x="137" y="495"/>
                </a:lnTo>
                <a:lnTo>
                  <a:pt x="139" y="500"/>
                </a:lnTo>
                <a:lnTo>
                  <a:pt x="140" y="506"/>
                </a:lnTo>
                <a:lnTo>
                  <a:pt x="142" y="512"/>
                </a:lnTo>
                <a:lnTo>
                  <a:pt x="145" y="518"/>
                </a:lnTo>
                <a:lnTo>
                  <a:pt x="147" y="524"/>
                </a:lnTo>
                <a:lnTo>
                  <a:pt x="150" y="531"/>
                </a:lnTo>
                <a:lnTo>
                  <a:pt x="153" y="538"/>
                </a:lnTo>
                <a:lnTo>
                  <a:pt x="156" y="546"/>
                </a:lnTo>
                <a:lnTo>
                  <a:pt x="160" y="553"/>
                </a:lnTo>
                <a:lnTo>
                  <a:pt x="164" y="561"/>
                </a:lnTo>
                <a:lnTo>
                  <a:pt x="168" y="569"/>
                </a:lnTo>
                <a:lnTo>
                  <a:pt x="172" y="578"/>
                </a:lnTo>
                <a:lnTo>
                  <a:pt x="181" y="596"/>
                </a:lnTo>
                <a:lnTo>
                  <a:pt x="191" y="614"/>
                </a:lnTo>
                <a:lnTo>
                  <a:pt x="201" y="634"/>
                </a:lnTo>
                <a:lnTo>
                  <a:pt x="213" y="654"/>
                </a:lnTo>
                <a:lnTo>
                  <a:pt x="213" y="654"/>
                </a:lnTo>
                <a:lnTo>
                  <a:pt x="224" y="675"/>
                </a:lnTo>
                <a:lnTo>
                  <a:pt x="235" y="694"/>
                </a:lnTo>
                <a:lnTo>
                  <a:pt x="245" y="713"/>
                </a:lnTo>
                <a:lnTo>
                  <a:pt x="255" y="731"/>
                </a:lnTo>
                <a:lnTo>
                  <a:pt x="259" y="740"/>
                </a:lnTo>
                <a:lnTo>
                  <a:pt x="263" y="748"/>
                </a:lnTo>
                <a:lnTo>
                  <a:pt x="267" y="756"/>
                </a:lnTo>
                <a:lnTo>
                  <a:pt x="270" y="764"/>
                </a:lnTo>
                <a:lnTo>
                  <a:pt x="274" y="772"/>
                </a:lnTo>
                <a:lnTo>
                  <a:pt x="277" y="779"/>
                </a:lnTo>
                <a:lnTo>
                  <a:pt x="280" y="786"/>
                </a:lnTo>
                <a:lnTo>
                  <a:pt x="283" y="793"/>
                </a:lnTo>
                <a:lnTo>
                  <a:pt x="285" y="800"/>
                </a:lnTo>
                <a:lnTo>
                  <a:pt x="287" y="806"/>
                </a:lnTo>
                <a:lnTo>
                  <a:pt x="289" y="812"/>
                </a:lnTo>
                <a:lnTo>
                  <a:pt x="291" y="818"/>
                </a:lnTo>
                <a:lnTo>
                  <a:pt x="293" y="824"/>
                </a:lnTo>
                <a:lnTo>
                  <a:pt x="294" y="829"/>
                </a:lnTo>
                <a:lnTo>
                  <a:pt x="295" y="834"/>
                </a:lnTo>
                <a:lnTo>
                  <a:pt x="296" y="839"/>
                </a:lnTo>
                <a:lnTo>
                  <a:pt x="296" y="843"/>
                </a:lnTo>
                <a:lnTo>
                  <a:pt x="296" y="848"/>
                </a:lnTo>
                <a:lnTo>
                  <a:pt x="296" y="852"/>
                </a:lnTo>
                <a:lnTo>
                  <a:pt x="296" y="856"/>
                </a:lnTo>
                <a:lnTo>
                  <a:pt x="295" y="858"/>
                </a:lnTo>
                <a:lnTo>
                  <a:pt x="294" y="860"/>
                </a:lnTo>
                <a:lnTo>
                  <a:pt x="293" y="863"/>
                </a:lnTo>
                <a:lnTo>
                  <a:pt x="292" y="865"/>
                </a:lnTo>
                <a:lnTo>
                  <a:pt x="291" y="866"/>
                </a:lnTo>
                <a:lnTo>
                  <a:pt x="290" y="868"/>
                </a:lnTo>
                <a:lnTo>
                  <a:pt x="288" y="870"/>
                </a:lnTo>
                <a:lnTo>
                  <a:pt x="286" y="872"/>
                </a:lnTo>
                <a:lnTo>
                  <a:pt x="284" y="873"/>
                </a:lnTo>
                <a:lnTo>
                  <a:pt x="283" y="874"/>
                </a:lnTo>
                <a:lnTo>
                  <a:pt x="281" y="875"/>
                </a:lnTo>
                <a:lnTo>
                  <a:pt x="278" y="875"/>
                </a:lnTo>
                <a:lnTo>
                  <a:pt x="275" y="876"/>
                </a:lnTo>
                <a:lnTo>
                  <a:pt x="271" y="876"/>
                </a:lnTo>
                <a:lnTo>
                  <a:pt x="268" y="876"/>
                </a:lnTo>
                <a:lnTo>
                  <a:pt x="264" y="875"/>
                </a:lnTo>
                <a:lnTo>
                  <a:pt x="261" y="874"/>
                </a:lnTo>
                <a:lnTo>
                  <a:pt x="257" y="873"/>
                </a:lnTo>
                <a:lnTo>
                  <a:pt x="254" y="871"/>
                </a:lnTo>
                <a:lnTo>
                  <a:pt x="250" y="869"/>
                </a:lnTo>
                <a:lnTo>
                  <a:pt x="246" y="867"/>
                </a:lnTo>
                <a:lnTo>
                  <a:pt x="243" y="865"/>
                </a:lnTo>
                <a:lnTo>
                  <a:pt x="239" y="863"/>
                </a:lnTo>
                <a:lnTo>
                  <a:pt x="235" y="860"/>
                </a:lnTo>
                <a:lnTo>
                  <a:pt x="231" y="857"/>
                </a:lnTo>
                <a:lnTo>
                  <a:pt x="226" y="854"/>
                </a:lnTo>
                <a:lnTo>
                  <a:pt x="222" y="851"/>
                </a:lnTo>
                <a:lnTo>
                  <a:pt x="218" y="847"/>
                </a:lnTo>
                <a:lnTo>
                  <a:pt x="213" y="843"/>
                </a:lnTo>
                <a:lnTo>
                  <a:pt x="208" y="839"/>
                </a:lnTo>
                <a:lnTo>
                  <a:pt x="198" y="831"/>
                </a:lnTo>
                <a:lnTo>
                  <a:pt x="188" y="821"/>
                </a:lnTo>
                <a:lnTo>
                  <a:pt x="177" y="811"/>
                </a:lnTo>
                <a:lnTo>
                  <a:pt x="166" y="800"/>
                </a:lnTo>
                <a:lnTo>
                  <a:pt x="154" y="788"/>
                </a:lnTo>
                <a:lnTo>
                  <a:pt x="142" y="775"/>
                </a:lnTo>
                <a:lnTo>
                  <a:pt x="140" y="773"/>
                </a:lnTo>
                <a:lnTo>
                  <a:pt x="139" y="772"/>
                </a:lnTo>
                <a:lnTo>
                  <a:pt x="137" y="770"/>
                </a:lnTo>
                <a:lnTo>
                  <a:pt x="135" y="768"/>
                </a:lnTo>
                <a:lnTo>
                  <a:pt x="133" y="767"/>
                </a:lnTo>
                <a:lnTo>
                  <a:pt x="131" y="766"/>
                </a:lnTo>
                <a:lnTo>
                  <a:pt x="129" y="765"/>
                </a:lnTo>
                <a:lnTo>
                  <a:pt x="127" y="764"/>
                </a:lnTo>
                <a:lnTo>
                  <a:pt x="124" y="763"/>
                </a:lnTo>
                <a:lnTo>
                  <a:pt x="122" y="762"/>
                </a:lnTo>
                <a:lnTo>
                  <a:pt x="120" y="761"/>
                </a:lnTo>
                <a:lnTo>
                  <a:pt x="118" y="760"/>
                </a:lnTo>
                <a:lnTo>
                  <a:pt x="116" y="760"/>
                </a:lnTo>
                <a:lnTo>
                  <a:pt x="113" y="759"/>
                </a:lnTo>
                <a:lnTo>
                  <a:pt x="111" y="759"/>
                </a:lnTo>
                <a:lnTo>
                  <a:pt x="109" y="758"/>
                </a:lnTo>
                <a:lnTo>
                  <a:pt x="106" y="758"/>
                </a:lnTo>
                <a:lnTo>
                  <a:pt x="104" y="758"/>
                </a:lnTo>
                <a:lnTo>
                  <a:pt x="102" y="758"/>
                </a:lnTo>
                <a:lnTo>
                  <a:pt x="99" y="758"/>
                </a:lnTo>
                <a:lnTo>
                  <a:pt x="97" y="759"/>
                </a:lnTo>
                <a:lnTo>
                  <a:pt x="95" y="759"/>
                </a:lnTo>
                <a:lnTo>
                  <a:pt x="92" y="759"/>
                </a:lnTo>
                <a:lnTo>
                  <a:pt x="90" y="760"/>
                </a:lnTo>
                <a:lnTo>
                  <a:pt x="88" y="761"/>
                </a:lnTo>
                <a:lnTo>
                  <a:pt x="86" y="761"/>
                </a:lnTo>
                <a:lnTo>
                  <a:pt x="83" y="762"/>
                </a:lnTo>
                <a:lnTo>
                  <a:pt x="81" y="763"/>
                </a:lnTo>
                <a:lnTo>
                  <a:pt x="79" y="764"/>
                </a:lnTo>
                <a:lnTo>
                  <a:pt x="77" y="766"/>
                </a:lnTo>
                <a:lnTo>
                  <a:pt x="75" y="767"/>
                </a:lnTo>
                <a:lnTo>
                  <a:pt x="73" y="7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1977107" y="4932510"/>
            <a:ext cx="74613" cy="306388"/>
          </a:xfrm>
          <a:custGeom>
            <a:avLst/>
            <a:gdLst>
              <a:gd name="T0" fmla="*/ 63 w 112"/>
              <a:gd name="T1" fmla="*/ 112 h 451"/>
              <a:gd name="T2" fmla="*/ 54 w 112"/>
              <a:gd name="T3" fmla="*/ 138 h 451"/>
              <a:gd name="T4" fmla="*/ 47 w 112"/>
              <a:gd name="T5" fmla="*/ 162 h 451"/>
              <a:gd name="T6" fmla="*/ 44 w 112"/>
              <a:gd name="T7" fmla="*/ 174 h 451"/>
              <a:gd name="T8" fmla="*/ 42 w 112"/>
              <a:gd name="T9" fmla="*/ 185 h 451"/>
              <a:gd name="T10" fmla="*/ 40 w 112"/>
              <a:gd name="T11" fmla="*/ 196 h 451"/>
              <a:gd name="T12" fmla="*/ 38 w 112"/>
              <a:gd name="T13" fmla="*/ 207 h 451"/>
              <a:gd name="T14" fmla="*/ 37 w 112"/>
              <a:gd name="T15" fmla="*/ 218 h 451"/>
              <a:gd name="T16" fmla="*/ 36 w 112"/>
              <a:gd name="T17" fmla="*/ 229 h 451"/>
              <a:gd name="T18" fmla="*/ 36 w 112"/>
              <a:gd name="T19" fmla="*/ 239 h 451"/>
              <a:gd name="T20" fmla="*/ 36 w 112"/>
              <a:gd name="T21" fmla="*/ 250 h 451"/>
              <a:gd name="T22" fmla="*/ 36 w 112"/>
              <a:gd name="T23" fmla="*/ 260 h 451"/>
              <a:gd name="T24" fmla="*/ 37 w 112"/>
              <a:gd name="T25" fmla="*/ 271 h 451"/>
              <a:gd name="T26" fmla="*/ 38 w 112"/>
              <a:gd name="T27" fmla="*/ 281 h 451"/>
              <a:gd name="T28" fmla="*/ 39 w 112"/>
              <a:gd name="T29" fmla="*/ 292 h 451"/>
              <a:gd name="T30" fmla="*/ 41 w 112"/>
              <a:gd name="T31" fmla="*/ 303 h 451"/>
              <a:gd name="T32" fmla="*/ 43 w 112"/>
              <a:gd name="T33" fmla="*/ 314 h 451"/>
              <a:gd name="T34" fmla="*/ 49 w 112"/>
              <a:gd name="T35" fmla="*/ 337 h 451"/>
              <a:gd name="T36" fmla="*/ 56 w 112"/>
              <a:gd name="T37" fmla="*/ 362 h 451"/>
              <a:gd name="T38" fmla="*/ 64 w 112"/>
              <a:gd name="T39" fmla="*/ 387 h 451"/>
              <a:gd name="T40" fmla="*/ 75 w 112"/>
              <a:gd name="T41" fmla="*/ 415 h 451"/>
              <a:gd name="T42" fmla="*/ 86 w 112"/>
              <a:gd name="T43" fmla="*/ 445 h 451"/>
              <a:gd name="T44" fmla="*/ 64 w 112"/>
              <a:gd name="T45" fmla="*/ 436 h 451"/>
              <a:gd name="T46" fmla="*/ 53 w 112"/>
              <a:gd name="T47" fmla="*/ 407 h 451"/>
              <a:gd name="T48" fmla="*/ 43 w 112"/>
              <a:gd name="T49" fmla="*/ 380 h 451"/>
              <a:gd name="T50" fmla="*/ 35 w 112"/>
              <a:gd name="T51" fmla="*/ 354 h 451"/>
              <a:gd name="T52" fmla="*/ 29 w 112"/>
              <a:gd name="T53" fmla="*/ 330 h 451"/>
              <a:gd name="T54" fmla="*/ 25 w 112"/>
              <a:gd name="T55" fmla="*/ 312 h 451"/>
              <a:gd name="T56" fmla="*/ 23 w 112"/>
              <a:gd name="T57" fmla="*/ 301 h 451"/>
              <a:gd name="T58" fmla="*/ 21 w 112"/>
              <a:gd name="T59" fmla="*/ 289 h 451"/>
              <a:gd name="T60" fmla="*/ 19 w 112"/>
              <a:gd name="T61" fmla="*/ 278 h 451"/>
              <a:gd name="T62" fmla="*/ 19 w 112"/>
              <a:gd name="T63" fmla="*/ 267 h 451"/>
              <a:gd name="T64" fmla="*/ 18 w 112"/>
              <a:gd name="T65" fmla="*/ 256 h 451"/>
              <a:gd name="T66" fmla="*/ 18 w 112"/>
              <a:gd name="T67" fmla="*/ 244 h 451"/>
              <a:gd name="T68" fmla="*/ 18 w 112"/>
              <a:gd name="T69" fmla="*/ 233 h 451"/>
              <a:gd name="T70" fmla="*/ 19 w 112"/>
              <a:gd name="T71" fmla="*/ 222 h 451"/>
              <a:gd name="T72" fmla="*/ 20 w 112"/>
              <a:gd name="T73" fmla="*/ 211 h 451"/>
              <a:gd name="T74" fmla="*/ 21 w 112"/>
              <a:gd name="T75" fmla="*/ 199 h 451"/>
              <a:gd name="T76" fmla="*/ 23 w 112"/>
              <a:gd name="T77" fmla="*/ 188 h 451"/>
              <a:gd name="T78" fmla="*/ 26 w 112"/>
              <a:gd name="T79" fmla="*/ 176 h 451"/>
              <a:gd name="T80" fmla="*/ 29 w 112"/>
              <a:gd name="T81" fmla="*/ 164 h 451"/>
              <a:gd name="T82" fmla="*/ 34 w 112"/>
              <a:gd name="T83" fmla="*/ 146 h 451"/>
              <a:gd name="T84" fmla="*/ 42 w 112"/>
              <a:gd name="T85" fmla="*/ 120 h 451"/>
              <a:gd name="T86" fmla="*/ 49 w 112"/>
              <a:gd name="T87" fmla="*/ 100 h 451"/>
              <a:gd name="T88" fmla="*/ 100 w 112"/>
              <a:gd name="T89" fmla="*/ 0 h 451"/>
              <a:gd name="T90" fmla="*/ 65 w 112"/>
              <a:gd name="T91" fmla="*/ 10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451">
                <a:moveTo>
                  <a:pt x="65" y="107"/>
                </a:moveTo>
                <a:lnTo>
                  <a:pt x="63" y="112"/>
                </a:lnTo>
                <a:lnTo>
                  <a:pt x="58" y="126"/>
                </a:lnTo>
                <a:lnTo>
                  <a:pt x="54" y="138"/>
                </a:lnTo>
                <a:lnTo>
                  <a:pt x="51" y="150"/>
                </a:lnTo>
                <a:lnTo>
                  <a:pt x="47" y="162"/>
                </a:lnTo>
                <a:lnTo>
                  <a:pt x="46" y="168"/>
                </a:lnTo>
                <a:lnTo>
                  <a:pt x="44" y="174"/>
                </a:lnTo>
                <a:lnTo>
                  <a:pt x="43" y="180"/>
                </a:lnTo>
                <a:lnTo>
                  <a:pt x="42" y="185"/>
                </a:lnTo>
                <a:lnTo>
                  <a:pt x="41" y="191"/>
                </a:lnTo>
                <a:lnTo>
                  <a:pt x="40" y="196"/>
                </a:lnTo>
                <a:lnTo>
                  <a:pt x="39" y="202"/>
                </a:lnTo>
                <a:lnTo>
                  <a:pt x="38" y="207"/>
                </a:lnTo>
                <a:lnTo>
                  <a:pt x="37" y="213"/>
                </a:lnTo>
                <a:lnTo>
                  <a:pt x="37" y="218"/>
                </a:lnTo>
                <a:lnTo>
                  <a:pt x="36" y="223"/>
                </a:lnTo>
                <a:lnTo>
                  <a:pt x="36" y="229"/>
                </a:lnTo>
                <a:lnTo>
                  <a:pt x="36" y="234"/>
                </a:lnTo>
                <a:lnTo>
                  <a:pt x="36" y="239"/>
                </a:lnTo>
                <a:lnTo>
                  <a:pt x="36" y="244"/>
                </a:lnTo>
                <a:lnTo>
                  <a:pt x="36" y="250"/>
                </a:lnTo>
                <a:lnTo>
                  <a:pt x="36" y="255"/>
                </a:lnTo>
                <a:lnTo>
                  <a:pt x="36" y="260"/>
                </a:lnTo>
                <a:lnTo>
                  <a:pt x="36" y="265"/>
                </a:lnTo>
                <a:lnTo>
                  <a:pt x="37" y="271"/>
                </a:lnTo>
                <a:lnTo>
                  <a:pt x="37" y="276"/>
                </a:lnTo>
                <a:lnTo>
                  <a:pt x="38" y="281"/>
                </a:lnTo>
                <a:lnTo>
                  <a:pt x="38" y="287"/>
                </a:lnTo>
                <a:lnTo>
                  <a:pt x="39" y="292"/>
                </a:lnTo>
                <a:lnTo>
                  <a:pt x="40" y="298"/>
                </a:lnTo>
                <a:lnTo>
                  <a:pt x="41" y="303"/>
                </a:lnTo>
                <a:lnTo>
                  <a:pt x="42" y="309"/>
                </a:lnTo>
                <a:lnTo>
                  <a:pt x="43" y="314"/>
                </a:lnTo>
                <a:lnTo>
                  <a:pt x="46" y="326"/>
                </a:lnTo>
                <a:lnTo>
                  <a:pt x="49" y="337"/>
                </a:lnTo>
                <a:lnTo>
                  <a:pt x="52" y="349"/>
                </a:lnTo>
                <a:lnTo>
                  <a:pt x="56" y="362"/>
                </a:lnTo>
                <a:lnTo>
                  <a:pt x="60" y="374"/>
                </a:lnTo>
                <a:lnTo>
                  <a:pt x="64" y="387"/>
                </a:lnTo>
                <a:lnTo>
                  <a:pt x="69" y="401"/>
                </a:lnTo>
                <a:lnTo>
                  <a:pt x="75" y="415"/>
                </a:lnTo>
                <a:lnTo>
                  <a:pt x="80" y="430"/>
                </a:lnTo>
                <a:lnTo>
                  <a:pt x="86" y="445"/>
                </a:lnTo>
                <a:lnTo>
                  <a:pt x="70" y="451"/>
                </a:lnTo>
                <a:lnTo>
                  <a:pt x="64" y="436"/>
                </a:lnTo>
                <a:lnTo>
                  <a:pt x="58" y="421"/>
                </a:lnTo>
                <a:lnTo>
                  <a:pt x="53" y="407"/>
                </a:lnTo>
                <a:lnTo>
                  <a:pt x="48" y="393"/>
                </a:lnTo>
                <a:lnTo>
                  <a:pt x="43" y="380"/>
                </a:lnTo>
                <a:lnTo>
                  <a:pt x="39" y="367"/>
                </a:lnTo>
                <a:lnTo>
                  <a:pt x="35" y="354"/>
                </a:lnTo>
                <a:lnTo>
                  <a:pt x="32" y="342"/>
                </a:lnTo>
                <a:lnTo>
                  <a:pt x="29" y="330"/>
                </a:lnTo>
                <a:lnTo>
                  <a:pt x="26" y="318"/>
                </a:lnTo>
                <a:lnTo>
                  <a:pt x="25" y="312"/>
                </a:lnTo>
                <a:lnTo>
                  <a:pt x="24" y="306"/>
                </a:lnTo>
                <a:lnTo>
                  <a:pt x="23" y="301"/>
                </a:lnTo>
                <a:lnTo>
                  <a:pt x="22" y="295"/>
                </a:lnTo>
                <a:lnTo>
                  <a:pt x="21" y="289"/>
                </a:lnTo>
                <a:lnTo>
                  <a:pt x="20" y="283"/>
                </a:lnTo>
                <a:lnTo>
                  <a:pt x="19" y="278"/>
                </a:lnTo>
                <a:lnTo>
                  <a:pt x="19" y="272"/>
                </a:lnTo>
                <a:lnTo>
                  <a:pt x="19" y="267"/>
                </a:lnTo>
                <a:lnTo>
                  <a:pt x="18" y="261"/>
                </a:lnTo>
                <a:lnTo>
                  <a:pt x="18" y="256"/>
                </a:lnTo>
                <a:lnTo>
                  <a:pt x="18" y="250"/>
                </a:lnTo>
                <a:lnTo>
                  <a:pt x="18" y="244"/>
                </a:lnTo>
                <a:lnTo>
                  <a:pt x="18" y="239"/>
                </a:lnTo>
                <a:lnTo>
                  <a:pt x="18" y="233"/>
                </a:lnTo>
                <a:lnTo>
                  <a:pt x="18" y="228"/>
                </a:lnTo>
                <a:lnTo>
                  <a:pt x="19" y="222"/>
                </a:lnTo>
                <a:lnTo>
                  <a:pt x="19" y="216"/>
                </a:lnTo>
                <a:lnTo>
                  <a:pt x="20" y="211"/>
                </a:lnTo>
                <a:lnTo>
                  <a:pt x="21" y="205"/>
                </a:lnTo>
                <a:lnTo>
                  <a:pt x="21" y="199"/>
                </a:lnTo>
                <a:lnTo>
                  <a:pt x="22" y="194"/>
                </a:lnTo>
                <a:lnTo>
                  <a:pt x="23" y="188"/>
                </a:lnTo>
                <a:lnTo>
                  <a:pt x="25" y="182"/>
                </a:lnTo>
                <a:lnTo>
                  <a:pt x="26" y="176"/>
                </a:lnTo>
                <a:lnTo>
                  <a:pt x="27" y="170"/>
                </a:lnTo>
                <a:lnTo>
                  <a:pt x="29" y="164"/>
                </a:lnTo>
                <a:lnTo>
                  <a:pt x="30" y="158"/>
                </a:lnTo>
                <a:lnTo>
                  <a:pt x="34" y="146"/>
                </a:lnTo>
                <a:lnTo>
                  <a:pt x="37" y="133"/>
                </a:lnTo>
                <a:lnTo>
                  <a:pt x="42" y="120"/>
                </a:lnTo>
                <a:lnTo>
                  <a:pt x="46" y="106"/>
                </a:lnTo>
                <a:lnTo>
                  <a:pt x="49" y="100"/>
                </a:lnTo>
                <a:lnTo>
                  <a:pt x="0" y="79"/>
                </a:lnTo>
                <a:lnTo>
                  <a:pt x="100" y="0"/>
                </a:lnTo>
                <a:lnTo>
                  <a:pt x="112" y="127"/>
                </a:lnTo>
                <a:lnTo>
                  <a:pt x="65" y="107"/>
                </a:lnTo>
                <a:close/>
              </a:path>
            </a:pathLst>
          </a:custGeom>
          <a:solidFill>
            <a:srgbClr val="DD2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231663" y="5660979"/>
                <a:ext cx="13880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it-IT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𝜈</m:t>
                      </m:r>
                      <m:r>
                        <a:rPr lang="it-IT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63" y="5660979"/>
                <a:ext cx="138800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5"/>
          <p:cNvGrpSpPr>
            <a:grpSpLocks noChangeAspect="1"/>
          </p:cNvGrpSpPr>
          <p:nvPr/>
        </p:nvGrpSpPr>
        <p:grpSpPr bwMode="auto">
          <a:xfrm>
            <a:off x="5677741" y="4438352"/>
            <a:ext cx="2327548" cy="1544833"/>
            <a:chOff x="3061" y="2280"/>
            <a:chExt cx="2147" cy="1425"/>
          </a:xfrm>
        </p:grpSpPr>
        <p:sp>
          <p:nvSpPr>
            <p:cNvPr id="39" name="AutoShape 34"/>
            <p:cNvSpPr>
              <a:spLocks noChangeAspect="1" noChangeArrowheads="1" noTextEdit="1"/>
            </p:cNvSpPr>
            <p:nvPr/>
          </p:nvSpPr>
          <p:spPr bwMode="auto">
            <a:xfrm>
              <a:off x="3061" y="2280"/>
              <a:ext cx="2147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074" y="2268"/>
              <a:ext cx="1121" cy="836"/>
            </a:xfrm>
            <a:custGeom>
              <a:avLst/>
              <a:gdLst>
                <a:gd name="T0" fmla="*/ 0 w 4512"/>
                <a:gd name="T1" fmla="*/ 748 h 3347"/>
                <a:gd name="T2" fmla="*/ 499 w 4512"/>
                <a:gd name="T3" fmla="*/ 452 h 3347"/>
                <a:gd name="T4" fmla="*/ 499 w 4512"/>
                <a:gd name="T5" fmla="*/ 452 h 3347"/>
                <a:gd name="T6" fmla="*/ 1003 w 4512"/>
                <a:gd name="T7" fmla="*/ 149 h 3347"/>
                <a:gd name="T8" fmla="*/ 1508 w 4512"/>
                <a:gd name="T9" fmla="*/ 1069 h 3347"/>
                <a:gd name="T10" fmla="*/ 1508 w 4512"/>
                <a:gd name="T11" fmla="*/ 1069 h 3347"/>
                <a:gd name="T12" fmla="*/ 2007 w 4512"/>
                <a:gd name="T13" fmla="*/ 1974 h 3347"/>
                <a:gd name="T14" fmla="*/ 2505 w 4512"/>
                <a:gd name="T15" fmla="*/ 1679 h 3347"/>
                <a:gd name="T16" fmla="*/ 2505 w 4512"/>
                <a:gd name="T17" fmla="*/ 1679 h 3347"/>
                <a:gd name="T18" fmla="*/ 3010 w 4512"/>
                <a:gd name="T19" fmla="*/ 1376 h 3347"/>
                <a:gd name="T20" fmla="*/ 3514 w 4512"/>
                <a:gd name="T21" fmla="*/ 2296 h 3347"/>
                <a:gd name="T22" fmla="*/ 3514 w 4512"/>
                <a:gd name="T23" fmla="*/ 2296 h 3347"/>
                <a:gd name="T24" fmla="*/ 4013 w 4512"/>
                <a:gd name="T25" fmla="*/ 3201 h 3347"/>
                <a:gd name="T26" fmla="*/ 4512 w 4512"/>
                <a:gd name="T27" fmla="*/ 2906 h 3347"/>
                <a:gd name="T28" fmla="*/ 4512 w 4512"/>
                <a:gd name="T29" fmla="*/ 2906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12" h="3347">
                  <a:moveTo>
                    <a:pt x="0" y="748"/>
                  </a:moveTo>
                  <a:cubicBezTo>
                    <a:pt x="239" y="894"/>
                    <a:pt x="416" y="570"/>
                    <a:pt x="499" y="452"/>
                  </a:cubicBezTo>
                  <a:cubicBezTo>
                    <a:pt x="499" y="452"/>
                    <a:pt x="499" y="452"/>
                    <a:pt x="499" y="452"/>
                  </a:cubicBezTo>
                  <a:cubicBezTo>
                    <a:pt x="580" y="341"/>
                    <a:pt x="759" y="0"/>
                    <a:pt x="1003" y="149"/>
                  </a:cubicBezTo>
                  <a:cubicBezTo>
                    <a:pt x="1248" y="298"/>
                    <a:pt x="1427" y="859"/>
                    <a:pt x="1508" y="1069"/>
                  </a:cubicBezTo>
                  <a:cubicBezTo>
                    <a:pt x="1508" y="1069"/>
                    <a:pt x="1508" y="1069"/>
                    <a:pt x="1508" y="1069"/>
                  </a:cubicBezTo>
                  <a:cubicBezTo>
                    <a:pt x="1591" y="1289"/>
                    <a:pt x="1768" y="1828"/>
                    <a:pt x="2007" y="1974"/>
                  </a:cubicBezTo>
                  <a:cubicBezTo>
                    <a:pt x="2245" y="2121"/>
                    <a:pt x="2422" y="1797"/>
                    <a:pt x="2505" y="1679"/>
                  </a:cubicBezTo>
                  <a:cubicBezTo>
                    <a:pt x="2505" y="1679"/>
                    <a:pt x="2505" y="1679"/>
                    <a:pt x="2505" y="1679"/>
                  </a:cubicBezTo>
                  <a:cubicBezTo>
                    <a:pt x="2586" y="1568"/>
                    <a:pt x="2765" y="1227"/>
                    <a:pt x="3010" y="1376"/>
                  </a:cubicBezTo>
                  <a:cubicBezTo>
                    <a:pt x="3254" y="1525"/>
                    <a:pt x="3433" y="2086"/>
                    <a:pt x="3514" y="2296"/>
                  </a:cubicBezTo>
                  <a:cubicBezTo>
                    <a:pt x="3514" y="2296"/>
                    <a:pt x="3514" y="2296"/>
                    <a:pt x="3514" y="2296"/>
                  </a:cubicBezTo>
                  <a:cubicBezTo>
                    <a:pt x="3597" y="2516"/>
                    <a:pt x="3774" y="3055"/>
                    <a:pt x="4013" y="3201"/>
                  </a:cubicBezTo>
                  <a:cubicBezTo>
                    <a:pt x="4252" y="3347"/>
                    <a:pt x="4429" y="3024"/>
                    <a:pt x="4512" y="2906"/>
                  </a:cubicBezTo>
                  <a:cubicBezTo>
                    <a:pt x="4512" y="2906"/>
                    <a:pt x="4512" y="2906"/>
                    <a:pt x="4512" y="2906"/>
                  </a:cubicBezTo>
                </a:path>
              </a:pathLst>
            </a:custGeom>
            <a:noFill/>
            <a:ln w="1905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071" y="2881"/>
              <a:ext cx="1121" cy="836"/>
            </a:xfrm>
            <a:custGeom>
              <a:avLst/>
              <a:gdLst>
                <a:gd name="T0" fmla="*/ 0 w 4511"/>
                <a:gd name="T1" fmla="*/ 747 h 3347"/>
                <a:gd name="T2" fmla="*/ 499 w 4511"/>
                <a:gd name="T3" fmla="*/ 452 h 3347"/>
                <a:gd name="T4" fmla="*/ 499 w 4511"/>
                <a:gd name="T5" fmla="*/ 452 h 3347"/>
                <a:gd name="T6" fmla="*/ 1003 w 4511"/>
                <a:gd name="T7" fmla="*/ 149 h 3347"/>
                <a:gd name="T8" fmla="*/ 1507 w 4511"/>
                <a:gd name="T9" fmla="*/ 1069 h 3347"/>
                <a:gd name="T10" fmla="*/ 1507 w 4511"/>
                <a:gd name="T11" fmla="*/ 1069 h 3347"/>
                <a:gd name="T12" fmla="*/ 2006 w 4511"/>
                <a:gd name="T13" fmla="*/ 1974 h 3347"/>
                <a:gd name="T14" fmla="*/ 2505 w 4511"/>
                <a:gd name="T15" fmla="*/ 1679 h 3347"/>
                <a:gd name="T16" fmla="*/ 2505 w 4511"/>
                <a:gd name="T17" fmla="*/ 1679 h 3347"/>
                <a:gd name="T18" fmla="*/ 3009 w 4511"/>
                <a:gd name="T19" fmla="*/ 1376 h 3347"/>
                <a:gd name="T20" fmla="*/ 3514 w 4511"/>
                <a:gd name="T21" fmla="*/ 2296 h 3347"/>
                <a:gd name="T22" fmla="*/ 3514 w 4511"/>
                <a:gd name="T23" fmla="*/ 2296 h 3347"/>
                <a:gd name="T24" fmla="*/ 4013 w 4511"/>
                <a:gd name="T25" fmla="*/ 3201 h 3347"/>
                <a:gd name="T26" fmla="*/ 4511 w 4511"/>
                <a:gd name="T27" fmla="*/ 2906 h 3347"/>
                <a:gd name="T28" fmla="*/ 4511 w 4511"/>
                <a:gd name="T29" fmla="*/ 2906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11" h="3347">
                  <a:moveTo>
                    <a:pt x="0" y="747"/>
                  </a:moveTo>
                  <a:cubicBezTo>
                    <a:pt x="239" y="893"/>
                    <a:pt x="416" y="570"/>
                    <a:pt x="499" y="452"/>
                  </a:cubicBezTo>
                  <a:cubicBezTo>
                    <a:pt x="499" y="452"/>
                    <a:pt x="499" y="452"/>
                    <a:pt x="499" y="452"/>
                  </a:cubicBezTo>
                  <a:cubicBezTo>
                    <a:pt x="579" y="341"/>
                    <a:pt x="759" y="0"/>
                    <a:pt x="1003" y="149"/>
                  </a:cubicBezTo>
                  <a:cubicBezTo>
                    <a:pt x="1247" y="298"/>
                    <a:pt x="1427" y="859"/>
                    <a:pt x="1507" y="1069"/>
                  </a:cubicBezTo>
                  <a:cubicBezTo>
                    <a:pt x="1507" y="1069"/>
                    <a:pt x="1507" y="1069"/>
                    <a:pt x="1507" y="1069"/>
                  </a:cubicBezTo>
                  <a:cubicBezTo>
                    <a:pt x="1591" y="1289"/>
                    <a:pt x="1767" y="1828"/>
                    <a:pt x="2006" y="1974"/>
                  </a:cubicBezTo>
                  <a:cubicBezTo>
                    <a:pt x="2245" y="2120"/>
                    <a:pt x="2422" y="1797"/>
                    <a:pt x="2505" y="1679"/>
                  </a:cubicBezTo>
                  <a:cubicBezTo>
                    <a:pt x="2505" y="1679"/>
                    <a:pt x="2505" y="1679"/>
                    <a:pt x="2505" y="1679"/>
                  </a:cubicBezTo>
                  <a:cubicBezTo>
                    <a:pt x="2586" y="1568"/>
                    <a:pt x="2765" y="1226"/>
                    <a:pt x="3009" y="1376"/>
                  </a:cubicBezTo>
                  <a:cubicBezTo>
                    <a:pt x="3254" y="1525"/>
                    <a:pt x="3433" y="2086"/>
                    <a:pt x="3514" y="2296"/>
                  </a:cubicBezTo>
                  <a:cubicBezTo>
                    <a:pt x="3514" y="2296"/>
                    <a:pt x="3514" y="2296"/>
                    <a:pt x="3514" y="2296"/>
                  </a:cubicBezTo>
                  <a:cubicBezTo>
                    <a:pt x="3597" y="2516"/>
                    <a:pt x="3774" y="3055"/>
                    <a:pt x="4013" y="3201"/>
                  </a:cubicBezTo>
                  <a:cubicBezTo>
                    <a:pt x="4251" y="3347"/>
                    <a:pt x="4428" y="3024"/>
                    <a:pt x="4511" y="2906"/>
                  </a:cubicBezTo>
                  <a:cubicBezTo>
                    <a:pt x="4511" y="2906"/>
                    <a:pt x="4511" y="2906"/>
                    <a:pt x="4511" y="2906"/>
                  </a:cubicBezTo>
                </a:path>
              </a:pathLst>
            </a:custGeom>
            <a:noFill/>
            <a:ln w="19050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3574" y="2688"/>
              <a:ext cx="50" cy="51"/>
            </a:xfrm>
            <a:prstGeom prst="ellipse">
              <a:avLst/>
            </a:pr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620" y="2471"/>
              <a:ext cx="402" cy="266"/>
            </a:xfrm>
            <a:custGeom>
              <a:avLst/>
              <a:gdLst>
                <a:gd name="T0" fmla="*/ 1434 w 1617"/>
                <a:gd name="T1" fmla="*/ 661 h 1065"/>
                <a:gd name="T2" fmla="*/ 1329 w 1617"/>
                <a:gd name="T3" fmla="*/ 462 h 1065"/>
                <a:gd name="T4" fmla="*/ 1217 w 1617"/>
                <a:gd name="T5" fmla="*/ 300 h 1065"/>
                <a:gd name="T6" fmla="*/ 1097 w 1617"/>
                <a:gd name="T7" fmla="*/ 174 h 1065"/>
                <a:gd name="T8" fmla="*/ 1011 w 1617"/>
                <a:gd name="T9" fmla="*/ 109 h 1065"/>
                <a:gd name="T10" fmla="*/ 948 w 1617"/>
                <a:gd name="T11" fmla="*/ 72 h 1065"/>
                <a:gd name="T12" fmla="*/ 885 w 1617"/>
                <a:gd name="T13" fmla="*/ 45 h 1065"/>
                <a:gd name="T14" fmla="*/ 820 w 1617"/>
                <a:gd name="T15" fmla="*/ 27 h 1065"/>
                <a:gd name="T16" fmla="*/ 756 w 1617"/>
                <a:gd name="T17" fmla="*/ 18 h 1065"/>
                <a:gd name="T18" fmla="*/ 691 w 1617"/>
                <a:gd name="T19" fmla="*/ 18 h 1065"/>
                <a:gd name="T20" fmla="*/ 626 w 1617"/>
                <a:gd name="T21" fmla="*/ 27 h 1065"/>
                <a:gd name="T22" fmla="*/ 561 w 1617"/>
                <a:gd name="T23" fmla="*/ 45 h 1065"/>
                <a:gd name="T24" fmla="*/ 496 w 1617"/>
                <a:gd name="T25" fmla="*/ 72 h 1065"/>
                <a:gd name="T26" fmla="*/ 431 w 1617"/>
                <a:gd name="T27" fmla="*/ 108 h 1065"/>
                <a:gd name="T28" fmla="*/ 304 w 1617"/>
                <a:gd name="T29" fmla="*/ 206 h 1065"/>
                <a:gd name="T30" fmla="*/ 180 w 1617"/>
                <a:gd name="T31" fmla="*/ 341 h 1065"/>
                <a:gd name="T32" fmla="*/ 61 w 1617"/>
                <a:gd name="T33" fmla="*/ 512 h 1065"/>
                <a:gd name="T34" fmla="*/ 58 w 1617"/>
                <a:gd name="T35" fmla="*/ 484 h 1065"/>
                <a:gd name="T36" fmla="*/ 178 w 1617"/>
                <a:gd name="T37" fmla="*/ 315 h 1065"/>
                <a:gd name="T38" fmla="*/ 305 w 1617"/>
                <a:gd name="T39" fmla="*/ 182 h 1065"/>
                <a:gd name="T40" fmla="*/ 428 w 1617"/>
                <a:gd name="T41" fmla="*/ 89 h 1065"/>
                <a:gd name="T42" fmla="*/ 495 w 1617"/>
                <a:gd name="T43" fmla="*/ 53 h 1065"/>
                <a:gd name="T44" fmla="*/ 562 w 1617"/>
                <a:gd name="T45" fmla="*/ 26 h 1065"/>
                <a:gd name="T46" fmla="*/ 629 w 1617"/>
                <a:gd name="T47" fmla="*/ 9 h 1065"/>
                <a:gd name="T48" fmla="*/ 696 w 1617"/>
                <a:gd name="T49" fmla="*/ 0 h 1065"/>
                <a:gd name="T50" fmla="*/ 764 w 1617"/>
                <a:gd name="T51" fmla="*/ 1 h 1065"/>
                <a:gd name="T52" fmla="*/ 831 w 1617"/>
                <a:gd name="T53" fmla="*/ 12 h 1065"/>
                <a:gd name="T54" fmla="*/ 897 w 1617"/>
                <a:gd name="T55" fmla="*/ 31 h 1065"/>
                <a:gd name="T56" fmla="*/ 963 w 1617"/>
                <a:gd name="T57" fmla="*/ 60 h 1065"/>
                <a:gd name="T58" fmla="*/ 1027 w 1617"/>
                <a:gd name="T59" fmla="*/ 98 h 1065"/>
                <a:gd name="T60" fmla="*/ 1121 w 1617"/>
                <a:gd name="T61" fmla="*/ 172 h 1065"/>
                <a:gd name="T62" fmla="*/ 1242 w 1617"/>
                <a:gd name="T63" fmla="*/ 303 h 1065"/>
                <a:gd name="T64" fmla="*/ 1355 w 1617"/>
                <a:gd name="T65" fmla="*/ 471 h 1065"/>
                <a:gd name="T66" fmla="*/ 1460 w 1617"/>
                <a:gd name="T67" fmla="*/ 676 h 1065"/>
                <a:gd name="T68" fmla="*/ 1532 w 1617"/>
                <a:gd name="T69" fmla="*/ 851 h 1065"/>
                <a:gd name="T70" fmla="*/ 1540 w 1617"/>
                <a:gd name="T71" fmla="*/ 848 h 1065"/>
                <a:gd name="T72" fmla="*/ 1547 w 1617"/>
                <a:gd name="T73" fmla="*/ 845 h 1065"/>
                <a:gd name="T74" fmla="*/ 1555 w 1617"/>
                <a:gd name="T75" fmla="*/ 841 h 1065"/>
                <a:gd name="T76" fmla="*/ 1562 w 1617"/>
                <a:gd name="T77" fmla="*/ 837 h 1065"/>
                <a:gd name="T78" fmla="*/ 1570 w 1617"/>
                <a:gd name="T79" fmla="*/ 833 h 1065"/>
                <a:gd name="T80" fmla="*/ 1577 w 1617"/>
                <a:gd name="T81" fmla="*/ 828 h 1065"/>
                <a:gd name="T82" fmla="*/ 1584 w 1617"/>
                <a:gd name="T83" fmla="*/ 823 h 1065"/>
                <a:gd name="T84" fmla="*/ 1591 w 1617"/>
                <a:gd name="T85" fmla="*/ 818 h 1065"/>
                <a:gd name="T86" fmla="*/ 1598 w 1617"/>
                <a:gd name="T87" fmla="*/ 812 h 1065"/>
                <a:gd name="T88" fmla="*/ 1605 w 1617"/>
                <a:gd name="T89" fmla="*/ 806 h 1065"/>
                <a:gd name="T90" fmla="*/ 1611 w 1617"/>
                <a:gd name="T91" fmla="*/ 800 h 1065"/>
                <a:gd name="T92" fmla="*/ 1594 w 1617"/>
                <a:gd name="T93" fmla="*/ 1065 h 1065"/>
                <a:gd name="T94" fmla="*/ 1423 w 1617"/>
                <a:gd name="T95" fmla="*/ 863 h 1065"/>
                <a:gd name="T96" fmla="*/ 1432 w 1617"/>
                <a:gd name="T97" fmla="*/ 864 h 1065"/>
                <a:gd name="T98" fmla="*/ 1441 w 1617"/>
                <a:gd name="T99" fmla="*/ 865 h 1065"/>
                <a:gd name="T100" fmla="*/ 1449 w 1617"/>
                <a:gd name="T101" fmla="*/ 865 h 1065"/>
                <a:gd name="T102" fmla="*/ 1458 w 1617"/>
                <a:gd name="T103" fmla="*/ 865 h 1065"/>
                <a:gd name="T104" fmla="*/ 1467 w 1617"/>
                <a:gd name="T105" fmla="*/ 865 h 1065"/>
                <a:gd name="T106" fmla="*/ 1475 w 1617"/>
                <a:gd name="T107" fmla="*/ 864 h 1065"/>
                <a:gd name="T108" fmla="*/ 1484 w 1617"/>
                <a:gd name="T109" fmla="*/ 863 h 1065"/>
                <a:gd name="T110" fmla="*/ 1492 w 1617"/>
                <a:gd name="T111" fmla="*/ 862 h 1065"/>
                <a:gd name="T112" fmla="*/ 1501 w 1617"/>
                <a:gd name="T113" fmla="*/ 860 h 1065"/>
                <a:gd name="T114" fmla="*/ 1509 w 1617"/>
                <a:gd name="T115" fmla="*/ 85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7" h="1065">
                  <a:moveTo>
                    <a:pt x="1514" y="857"/>
                  </a:moveTo>
                  <a:lnTo>
                    <a:pt x="1510" y="847"/>
                  </a:lnTo>
                  <a:lnTo>
                    <a:pt x="1501" y="823"/>
                  </a:lnTo>
                  <a:lnTo>
                    <a:pt x="1492" y="798"/>
                  </a:lnTo>
                  <a:lnTo>
                    <a:pt x="1482" y="774"/>
                  </a:lnTo>
                  <a:lnTo>
                    <a:pt x="1473" y="751"/>
                  </a:lnTo>
                  <a:lnTo>
                    <a:pt x="1463" y="728"/>
                  </a:lnTo>
                  <a:lnTo>
                    <a:pt x="1454" y="705"/>
                  </a:lnTo>
                  <a:lnTo>
                    <a:pt x="1444" y="683"/>
                  </a:lnTo>
                  <a:lnTo>
                    <a:pt x="1434" y="661"/>
                  </a:lnTo>
                  <a:lnTo>
                    <a:pt x="1424" y="639"/>
                  </a:lnTo>
                  <a:lnTo>
                    <a:pt x="1414" y="618"/>
                  </a:lnTo>
                  <a:lnTo>
                    <a:pt x="1403" y="597"/>
                  </a:lnTo>
                  <a:lnTo>
                    <a:pt x="1393" y="577"/>
                  </a:lnTo>
                  <a:lnTo>
                    <a:pt x="1383" y="557"/>
                  </a:lnTo>
                  <a:lnTo>
                    <a:pt x="1372" y="537"/>
                  </a:lnTo>
                  <a:lnTo>
                    <a:pt x="1362" y="518"/>
                  </a:lnTo>
                  <a:lnTo>
                    <a:pt x="1351" y="499"/>
                  </a:lnTo>
                  <a:lnTo>
                    <a:pt x="1340" y="480"/>
                  </a:lnTo>
                  <a:lnTo>
                    <a:pt x="1329" y="462"/>
                  </a:lnTo>
                  <a:lnTo>
                    <a:pt x="1318" y="444"/>
                  </a:lnTo>
                  <a:lnTo>
                    <a:pt x="1307" y="426"/>
                  </a:lnTo>
                  <a:lnTo>
                    <a:pt x="1296" y="409"/>
                  </a:lnTo>
                  <a:lnTo>
                    <a:pt x="1285" y="392"/>
                  </a:lnTo>
                  <a:lnTo>
                    <a:pt x="1274" y="376"/>
                  </a:lnTo>
                  <a:lnTo>
                    <a:pt x="1262" y="360"/>
                  </a:lnTo>
                  <a:lnTo>
                    <a:pt x="1251" y="344"/>
                  </a:lnTo>
                  <a:lnTo>
                    <a:pt x="1240" y="329"/>
                  </a:lnTo>
                  <a:lnTo>
                    <a:pt x="1228" y="314"/>
                  </a:lnTo>
                  <a:lnTo>
                    <a:pt x="1217" y="300"/>
                  </a:lnTo>
                  <a:lnTo>
                    <a:pt x="1205" y="285"/>
                  </a:lnTo>
                  <a:lnTo>
                    <a:pt x="1193" y="272"/>
                  </a:lnTo>
                  <a:lnTo>
                    <a:pt x="1181" y="258"/>
                  </a:lnTo>
                  <a:lnTo>
                    <a:pt x="1170" y="245"/>
                  </a:lnTo>
                  <a:lnTo>
                    <a:pt x="1158" y="232"/>
                  </a:lnTo>
                  <a:lnTo>
                    <a:pt x="1146" y="220"/>
                  </a:lnTo>
                  <a:lnTo>
                    <a:pt x="1134" y="208"/>
                  </a:lnTo>
                  <a:lnTo>
                    <a:pt x="1122" y="196"/>
                  </a:lnTo>
                  <a:lnTo>
                    <a:pt x="1110" y="185"/>
                  </a:lnTo>
                  <a:lnTo>
                    <a:pt x="1097" y="174"/>
                  </a:lnTo>
                  <a:lnTo>
                    <a:pt x="1085" y="164"/>
                  </a:lnTo>
                  <a:lnTo>
                    <a:pt x="1073" y="154"/>
                  </a:lnTo>
                  <a:lnTo>
                    <a:pt x="1061" y="144"/>
                  </a:lnTo>
                  <a:lnTo>
                    <a:pt x="1048" y="135"/>
                  </a:lnTo>
                  <a:lnTo>
                    <a:pt x="1042" y="130"/>
                  </a:lnTo>
                  <a:lnTo>
                    <a:pt x="1036" y="125"/>
                  </a:lnTo>
                  <a:lnTo>
                    <a:pt x="1030" y="121"/>
                  </a:lnTo>
                  <a:lnTo>
                    <a:pt x="1023" y="117"/>
                  </a:lnTo>
                  <a:lnTo>
                    <a:pt x="1017" y="113"/>
                  </a:lnTo>
                  <a:lnTo>
                    <a:pt x="1011" y="109"/>
                  </a:lnTo>
                  <a:lnTo>
                    <a:pt x="1005" y="105"/>
                  </a:lnTo>
                  <a:lnTo>
                    <a:pt x="999" y="101"/>
                  </a:lnTo>
                  <a:lnTo>
                    <a:pt x="992" y="97"/>
                  </a:lnTo>
                  <a:lnTo>
                    <a:pt x="986" y="93"/>
                  </a:lnTo>
                  <a:lnTo>
                    <a:pt x="980" y="89"/>
                  </a:lnTo>
                  <a:lnTo>
                    <a:pt x="973" y="86"/>
                  </a:lnTo>
                  <a:lnTo>
                    <a:pt x="967" y="82"/>
                  </a:lnTo>
                  <a:lnTo>
                    <a:pt x="961" y="79"/>
                  </a:lnTo>
                  <a:lnTo>
                    <a:pt x="954" y="76"/>
                  </a:lnTo>
                  <a:lnTo>
                    <a:pt x="948" y="72"/>
                  </a:lnTo>
                  <a:lnTo>
                    <a:pt x="942" y="69"/>
                  </a:lnTo>
                  <a:lnTo>
                    <a:pt x="935" y="66"/>
                  </a:lnTo>
                  <a:lnTo>
                    <a:pt x="929" y="63"/>
                  </a:lnTo>
                  <a:lnTo>
                    <a:pt x="923" y="61"/>
                  </a:lnTo>
                  <a:lnTo>
                    <a:pt x="916" y="58"/>
                  </a:lnTo>
                  <a:lnTo>
                    <a:pt x="910" y="55"/>
                  </a:lnTo>
                  <a:lnTo>
                    <a:pt x="904" y="53"/>
                  </a:lnTo>
                  <a:lnTo>
                    <a:pt x="897" y="50"/>
                  </a:lnTo>
                  <a:lnTo>
                    <a:pt x="891" y="48"/>
                  </a:lnTo>
                  <a:lnTo>
                    <a:pt x="885" y="45"/>
                  </a:lnTo>
                  <a:lnTo>
                    <a:pt x="878" y="43"/>
                  </a:lnTo>
                  <a:lnTo>
                    <a:pt x="872" y="41"/>
                  </a:lnTo>
                  <a:lnTo>
                    <a:pt x="865" y="39"/>
                  </a:lnTo>
                  <a:lnTo>
                    <a:pt x="859" y="37"/>
                  </a:lnTo>
                  <a:lnTo>
                    <a:pt x="853" y="35"/>
                  </a:lnTo>
                  <a:lnTo>
                    <a:pt x="846" y="34"/>
                  </a:lnTo>
                  <a:lnTo>
                    <a:pt x="840" y="32"/>
                  </a:lnTo>
                  <a:lnTo>
                    <a:pt x="833" y="30"/>
                  </a:lnTo>
                  <a:lnTo>
                    <a:pt x="827" y="29"/>
                  </a:lnTo>
                  <a:lnTo>
                    <a:pt x="820" y="27"/>
                  </a:lnTo>
                  <a:lnTo>
                    <a:pt x="814" y="26"/>
                  </a:lnTo>
                  <a:lnTo>
                    <a:pt x="807" y="25"/>
                  </a:lnTo>
                  <a:lnTo>
                    <a:pt x="801" y="24"/>
                  </a:lnTo>
                  <a:lnTo>
                    <a:pt x="795" y="23"/>
                  </a:lnTo>
                  <a:lnTo>
                    <a:pt x="788" y="22"/>
                  </a:lnTo>
                  <a:lnTo>
                    <a:pt x="782" y="21"/>
                  </a:lnTo>
                  <a:lnTo>
                    <a:pt x="775" y="20"/>
                  </a:lnTo>
                  <a:lnTo>
                    <a:pt x="769" y="20"/>
                  </a:lnTo>
                  <a:lnTo>
                    <a:pt x="762" y="19"/>
                  </a:lnTo>
                  <a:lnTo>
                    <a:pt x="756" y="18"/>
                  </a:lnTo>
                  <a:lnTo>
                    <a:pt x="749" y="18"/>
                  </a:lnTo>
                  <a:lnTo>
                    <a:pt x="743" y="18"/>
                  </a:lnTo>
                  <a:lnTo>
                    <a:pt x="736" y="18"/>
                  </a:lnTo>
                  <a:lnTo>
                    <a:pt x="730" y="17"/>
                  </a:lnTo>
                  <a:lnTo>
                    <a:pt x="723" y="17"/>
                  </a:lnTo>
                  <a:lnTo>
                    <a:pt x="717" y="17"/>
                  </a:lnTo>
                  <a:lnTo>
                    <a:pt x="710" y="18"/>
                  </a:lnTo>
                  <a:lnTo>
                    <a:pt x="704" y="18"/>
                  </a:lnTo>
                  <a:lnTo>
                    <a:pt x="697" y="18"/>
                  </a:lnTo>
                  <a:lnTo>
                    <a:pt x="691" y="18"/>
                  </a:lnTo>
                  <a:lnTo>
                    <a:pt x="684" y="19"/>
                  </a:lnTo>
                  <a:lnTo>
                    <a:pt x="678" y="19"/>
                  </a:lnTo>
                  <a:lnTo>
                    <a:pt x="671" y="20"/>
                  </a:lnTo>
                  <a:lnTo>
                    <a:pt x="665" y="21"/>
                  </a:lnTo>
                  <a:lnTo>
                    <a:pt x="658" y="22"/>
                  </a:lnTo>
                  <a:lnTo>
                    <a:pt x="652" y="23"/>
                  </a:lnTo>
                  <a:lnTo>
                    <a:pt x="645" y="24"/>
                  </a:lnTo>
                  <a:lnTo>
                    <a:pt x="639" y="25"/>
                  </a:lnTo>
                  <a:lnTo>
                    <a:pt x="632" y="26"/>
                  </a:lnTo>
                  <a:lnTo>
                    <a:pt x="626" y="27"/>
                  </a:lnTo>
                  <a:lnTo>
                    <a:pt x="619" y="29"/>
                  </a:lnTo>
                  <a:lnTo>
                    <a:pt x="613" y="30"/>
                  </a:lnTo>
                  <a:lnTo>
                    <a:pt x="606" y="32"/>
                  </a:lnTo>
                  <a:lnTo>
                    <a:pt x="600" y="33"/>
                  </a:lnTo>
                  <a:lnTo>
                    <a:pt x="593" y="35"/>
                  </a:lnTo>
                  <a:lnTo>
                    <a:pt x="587" y="37"/>
                  </a:lnTo>
                  <a:lnTo>
                    <a:pt x="580" y="39"/>
                  </a:lnTo>
                  <a:lnTo>
                    <a:pt x="574" y="41"/>
                  </a:lnTo>
                  <a:lnTo>
                    <a:pt x="567" y="43"/>
                  </a:lnTo>
                  <a:lnTo>
                    <a:pt x="561" y="45"/>
                  </a:lnTo>
                  <a:lnTo>
                    <a:pt x="554" y="47"/>
                  </a:lnTo>
                  <a:lnTo>
                    <a:pt x="548" y="50"/>
                  </a:lnTo>
                  <a:lnTo>
                    <a:pt x="541" y="52"/>
                  </a:lnTo>
                  <a:lnTo>
                    <a:pt x="535" y="55"/>
                  </a:lnTo>
                  <a:lnTo>
                    <a:pt x="528" y="57"/>
                  </a:lnTo>
                  <a:lnTo>
                    <a:pt x="522" y="60"/>
                  </a:lnTo>
                  <a:lnTo>
                    <a:pt x="515" y="63"/>
                  </a:lnTo>
                  <a:lnTo>
                    <a:pt x="509" y="66"/>
                  </a:lnTo>
                  <a:lnTo>
                    <a:pt x="502" y="69"/>
                  </a:lnTo>
                  <a:lnTo>
                    <a:pt x="496" y="72"/>
                  </a:lnTo>
                  <a:lnTo>
                    <a:pt x="489" y="75"/>
                  </a:lnTo>
                  <a:lnTo>
                    <a:pt x="483" y="78"/>
                  </a:lnTo>
                  <a:lnTo>
                    <a:pt x="476" y="82"/>
                  </a:lnTo>
                  <a:lnTo>
                    <a:pt x="470" y="85"/>
                  </a:lnTo>
                  <a:lnTo>
                    <a:pt x="463" y="89"/>
                  </a:lnTo>
                  <a:lnTo>
                    <a:pt x="457" y="92"/>
                  </a:lnTo>
                  <a:lnTo>
                    <a:pt x="451" y="96"/>
                  </a:lnTo>
                  <a:lnTo>
                    <a:pt x="444" y="100"/>
                  </a:lnTo>
                  <a:lnTo>
                    <a:pt x="438" y="104"/>
                  </a:lnTo>
                  <a:lnTo>
                    <a:pt x="431" y="108"/>
                  </a:lnTo>
                  <a:lnTo>
                    <a:pt x="418" y="116"/>
                  </a:lnTo>
                  <a:lnTo>
                    <a:pt x="405" y="124"/>
                  </a:lnTo>
                  <a:lnTo>
                    <a:pt x="393" y="133"/>
                  </a:lnTo>
                  <a:lnTo>
                    <a:pt x="380" y="143"/>
                  </a:lnTo>
                  <a:lnTo>
                    <a:pt x="367" y="152"/>
                  </a:lnTo>
                  <a:lnTo>
                    <a:pt x="354" y="162"/>
                  </a:lnTo>
                  <a:lnTo>
                    <a:pt x="342" y="173"/>
                  </a:lnTo>
                  <a:lnTo>
                    <a:pt x="329" y="184"/>
                  </a:lnTo>
                  <a:lnTo>
                    <a:pt x="316" y="195"/>
                  </a:lnTo>
                  <a:lnTo>
                    <a:pt x="304" y="206"/>
                  </a:lnTo>
                  <a:lnTo>
                    <a:pt x="291" y="218"/>
                  </a:lnTo>
                  <a:lnTo>
                    <a:pt x="279" y="230"/>
                  </a:lnTo>
                  <a:lnTo>
                    <a:pt x="266" y="243"/>
                  </a:lnTo>
                  <a:lnTo>
                    <a:pt x="254" y="256"/>
                  </a:lnTo>
                  <a:lnTo>
                    <a:pt x="241" y="269"/>
                  </a:lnTo>
                  <a:lnTo>
                    <a:pt x="229" y="283"/>
                  </a:lnTo>
                  <a:lnTo>
                    <a:pt x="217" y="297"/>
                  </a:lnTo>
                  <a:lnTo>
                    <a:pt x="204" y="311"/>
                  </a:lnTo>
                  <a:lnTo>
                    <a:pt x="192" y="326"/>
                  </a:lnTo>
                  <a:lnTo>
                    <a:pt x="180" y="341"/>
                  </a:lnTo>
                  <a:lnTo>
                    <a:pt x="168" y="356"/>
                  </a:lnTo>
                  <a:lnTo>
                    <a:pt x="156" y="372"/>
                  </a:lnTo>
                  <a:lnTo>
                    <a:pt x="144" y="388"/>
                  </a:lnTo>
                  <a:lnTo>
                    <a:pt x="132" y="405"/>
                  </a:lnTo>
                  <a:lnTo>
                    <a:pt x="120" y="422"/>
                  </a:lnTo>
                  <a:lnTo>
                    <a:pt x="108" y="439"/>
                  </a:lnTo>
                  <a:lnTo>
                    <a:pt x="96" y="457"/>
                  </a:lnTo>
                  <a:lnTo>
                    <a:pt x="85" y="475"/>
                  </a:lnTo>
                  <a:lnTo>
                    <a:pt x="73" y="493"/>
                  </a:lnTo>
                  <a:lnTo>
                    <a:pt x="61" y="512"/>
                  </a:lnTo>
                  <a:lnTo>
                    <a:pt x="50" y="531"/>
                  </a:lnTo>
                  <a:lnTo>
                    <a:pt x="38" y="550"/>
                  </a:lnTo>
                  <a:lnTo>
                    <a:pt x="27" y="570"/>
                  </a:lnTo>
                  <a:lnTo>
                    <a:pt x="16" y="590"/>
                  </a:lnTo>
                  <a:lnTo>
                    <a:pt x="0" y="581"/>
                  </a:lnTo>
                  <a:lnTo>
                    <a:pt x="12" y="561"/>
                  </a:lnTo>
                  <a:lnTo>
                    <a:pt x="23" y="541"/>
                  </a:lnTo>
                  <a:lnTo>
                    <a:pt x="35" y="522"/>
                  </a:lnTo>
                  <a:lnTo>
                    <a:pt x="46" y="502"/>
                  </a:lnTo>
                  <a:lnTo>
                    <a:pt x="58" y="484"/>
                  </a:lnTo>
                  <a:lnTo>
                    <a:pt x="70" y="465"/>
                  </a:lnTo>
                  <a:lnTo>
                    <a:pt x="82" y="447"/>
                  </a:lnTo>
                  <a:lnTo>
                    <a:pt x="93" y="429"/>
                  </a:lnTo>
                  <a:lnTo>
                    <a:pt x="105" y="412"/>
                  </a:lnTo>
                  <a:lnTo>
                    <a:pt x="117" y="395"/>
                  </a:lnTo>
                  <a:lnTo>
                    <a:pt x="130" y="378"/>
                  </a:lnTo>
                  <a:lnTo>
                    <a:pt x="142" y="362"/>
                  </a:lnTo>
                  <a:lnTo>
                    <a:pt x="154" y="346"/>
                  </a:lnTo>
                  <a:lnTo>
                    <a:pt x="166" y="330"/>
                  </a:lnTo>
                  <a:lnTo>
                    <a:pt x="178" y="315"/>
                  </a:lnTo>
                  <a:lnTo>
                    <a:pt x="191" y="300"/>
                  </a:lnTo>
                  <a:lnTo>
                    <a:pt x="203" y="285"/>
                  </a:lnTo>
                  <a:lnTo>
                    <a:pt x="216" y="271"/>
                  </a:lnTo>
                  <a:lnTo>
                    <a:pt x="228" y="257"/>
                  </a:lnTo>
                  <a:lnTo>
                    <a:pt x="241" y="244"/>
                  </a:lnTo>
                  <a:lnTo>
                    <a:pt x="254" y="231"/>
                  </a:lnTo>
                  <a:lnTo>
                    <a:pt x="266" y="218"/>
                  </a:lnTo>
                  <a:lnTo>
                    <a:pt x="279" y="205"/>
                  </a:lnTo>
                  <a:lnTo>
                    <a:pt x="292" y="193"/>
                  </a:lnTo>
                  <a:lnTo>
                    <a:pt x="305" y="182"/>
                  </a:lnTo>
                  <a:lnTo>
                    <a:pt x="317" y="170"/>
                  </a:lnTo>
                  <a:lnTo>
                    <a:pt x="330" y="159"/>
                  </a:lnTo>
                  <a:lnTo>
                    <a:pt x="343" y="149"/>
                  </a:lnTo>
                  <a:lnTo>
                    <a:pt x="356" y="138"/>
                  </a:lnTo>
                  <a:lnTo>
                    <a:pt x="369" y="129"/>
                  </a:lnTo>
                  <a:lnTo>
                    <a:pt x="382" y="119"/>
                  </a:lnTo>
                  <a:lnTo>
                    <a:pt x="396" y="110"/>
                  </a:lnTo>
                  <a:lnTo>
                    <a:pt x="409" y="101"/>
                  </a:lnTo>
                  <a:lnTo>
                    <a:pt x="422" y="93"/>
                  </a:lnTo>
                  <a:lnTo>
                    <a:pt x="428" y="89"/>
                  </a:lnTo>
                  <a:lnTo>
                    <a:pt x="435" y="85"/>
                  </a:lnTo>
                  <a:lnTo>
                    <a:pt x="442" y="81"/>
                  </a:lnTo>
                  <a:lnTo>
                    <a:pt x="448" y="77"/>
                  </a:lnTo>
                  <a:lnTo>
                    <a:pt x="455" y="73"/>
                  </a:lnTo>
                  <a:lnTo>
                    <a:pt x="462" y="70"/>
                  </a:lnTo>
                  <a:lnTo>
                    <a:pt x="468" y="66"/>
                  </a:lnTo>
                  <a:lnTo>
                    <a:pt x="475" y="63"/>
                  </a:lnTo>
                  <a:lnTo>
                    <a:pt x="481" y="59"/>
                  </a:lnTo>
                  <a:lnTo>
                    <a:pt x="488" y="56"/>
                  </a:lnTo>
                  <a:lnTo>
                    <a:pt x="495" y="53"/>
                  </a:lnTo>
                  <a:lnTo>
                    <a:pt x="501" y="50"/>
                  </a:lnTo>
                  <a:lnTo>
                    <a:pt x="508" y="47"/>
                  </a:lnTo>
                  <a:lnTo>
                    <a:pt x="515" y="44"/>
                  </a:lnTo>
                  <a:lnTo>
                    <a:pt x="522" y="41"/>
                  </a:lnTo>
                  <a:lnTo>
                    <a:pt x="528" y="38"/>
                  </a:lnTo>
                  <a:lnTo>
                    <a:pt x="535" y="36"/>
                  </a:lnTo>
                  <a:lnTo>
                    <a:pt x="542" y="33"/>
                  </a:lnTo>
                  <a:lnTo>
                    <a:pt x="548" y="31"/>
                  </a:lnTo>
                  <a:lnTo>
                    <a:pt x="555" y="28"/>
                  </a:lnTo>
                  <a:lnTo>
                    <a:pt x="562" y="26"/>
                  </a:lnTo>
                  <a:lnTo>
                    <a:pt x="568" y="24"/>
                  </a:lnTo>
                  <a:lnTo>
                    <a:pt x="575" y="22"/>
                  </a:lnTo>
                  <a:lnTo>
                    <a:pt x="582" y="20"/>
                  </a:lnTo>
                  <a:lnTo>
                    <a:pt x="589" y="18"/>
                  </a:lnTo>
                  <a:lnTo>
                    <a:pt x="595" y="16"/>
                  </a:lnTo>
                  <a:lnTo>
                    <a:pt x="602" y="15"/>
                  </a:lnTo>
                  <a:lnTo>
                    <a:pt x="609" y="13"/>
                  </a:lnTo>
                  <a:lnTo>
                    <a:pt x="616" y="11"/>
                  </a:lnTo>
                  <a:lnTo>
                    <a:pt x="622" y="10"/>
                  </a:lnTo>
                  <a:lnTo>
                    <a:pt x="629" y="9"/>
                  </a:lnTo>
                  <a:lnTo>
                    <a:pt x="636" y="7"/>
                  </a:lnTo>
                  <a:lnTo>
                    <a:pt x="642" y="6"/>
                  </a:lnTo>
                  <a:lnTo>
                    <a:pt x="649" y="5"/>
                  </a:lnTo>
                  <a:lnTo>
                    <a:pt x="656" y="4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6" y="2"/>
                  </a:lnTo>
                  <a:lnTo>
                    <a:pt x="683" y="1"/>
                  </a:lnTo>
                  <a:lnTo>
                    <a:pt x="690" y="1"/>
                  </a:lnTo>
                  <a:lnTo>
                    <a:pt x="696" y="0"/>
                  </a:lnTo>
                  <a:lnTo>
                    <a:pt x="703" y="0"/>
                  </a:lnTo>
                  <a:lnTo>
                    <a:pt x="710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7" y="1"/>
                  </a:lnTo>
                  <a:lnTo>
                    <a:pt x="764" y="1"/>
                  </a:lnTo>
                  <a:lnTo>
                    <a:pt x="770" y="2"/>
                  </a:lnTo>
                  <a:lnTo>
                    <a:pt x="777" y="3"/>
                  </a:lnTo>
                  <a:lnTo>
                    <a:pt x="784" y="4"/>
                  </a:lnTo>
                  <a:lnTo>
                    <a:pt x="791" y="4"/>
                  </a:lnTo>
                  <a:lnTo>
                    <a:pt x="797" y="5"/>
                  </a:lnTo>
                  <a:lnTo>
                    <a:pt x="804" y="6"/>
                  </a:lnTo>
                  <a:lnTo>
                    <a:pt x="811" y="8"/>
                  </a:lnTo>
                  <a:lnTo>
                    <a:pt x="817" y="9"/>
                  </a:lnTo>
                  <a:lnTo>
                    <a:pt x="824" y="10"/>
                  </a:lnTo>
                  <a:lnTo>
                    <a:pt x="831" y="12"/>
                  </a:lnTo>
                  <a:lnTo>
                    <a:pt x="837" y="13"/>
                  </a:lnTo>
                  <a:lnTo>
                    <a:pt x="844" y="15"/>
                  </a:lnTo>
                  <a:lnTo>
                    <a:pt x="851" y="17"/>
                  </a:lnTo>
                  <a:lnTo>
                    <a:pt x="857" y="18"/>
                  </a:lnTo>
                  <a:lnTo>
                    <a:pt x="864" y="20"/>
                  </a:lnTo>
                  <a:lnTo>
                    <a:pt x="871" y="22"/>
                  </a:lnTo>
                  <a:lnTo>
                    <a:pt x="877" y="24"/>
                  </a:lnTo>
                  <a:lnTo>
                    <a:pt x="884" y="27"/>
                  </a:lnTo>
                  <a:lnTo>
                    <a:pt x="890" y="29"/>
                  </a:lnTo>
                  <a:lnTo>
                    <a:pt x="897" y="31"/>
                  </a:lnTo>
                  <a:lnTo>
                    <a:pt x="904" y="34"/>
                  </a:lnTo>
                  <a:lnTo>
                    <a:pt x="910" y="36"/>
                  </a:lnTo>
                  <a:lnTo>
                    <a:pt x="917" y="39"/>
                  </a:lnTo>
                  <a:lnTo>
                    <a:pt x="923" y="42"/>
                  </a:lnTo>
                  <a:lnTo>
                    <a:pt x="930" y="44"/>
                  </a:lnTo>
                  <a:lnTo>
                    <a:pt x="936" y="47"/>
                  </a:lnTo>
                  <a:lnTo>
                    <a:pt x="943" y="50"/>
                  </a:lnTo>
                  <a:lnTo>
                    <a:pt x="950" y="53"/>
                  </a:lnTo>
                  <a:lnTo>
                    <a:pt x="956" y="57"/>
                  </a:lnTo>
                  <a:lnTo>
                    <a:pt x="963" y="60"/>
                  </a:lnTo>
                  <a:lnTo>
                    <a:pt x="969" y="63"/>
                  </a:lnTo>
                  <a:lnTo>
                    <a:pt x="976" y="67"/>
                  </a:lnTo>
                  <a:lnTo>
                    <a:pt x="982" y="70"/>
                  </a:lnTo>
                  <a:lnTo>
                    <a:pt x="988" y="74"/>
                  </a:lnTo>
                  <a:lnTo>
                    <a:pt x="995" y="78"/>
                  </a:lnTo>
                  <a:lnTo>
                    <a:pt x="1001" y="82"/>
                  </a:lnTo>
                  <a:lnTo>
                    <a:pt x="1008" y="86"/>
                  </a:lnTo>
                  <a:lnTo>
                    <a:pt x="1014" y="90"/>
                  </a:lnTo>
                  <a:lnTo>
                    <a:pt x="1021" y="94"/>
                  </a:lnTo>
                  <a:lnTo>
                    <a:pt x="1027" y="98"/>
                  </a:lnTo>
                  <a:lnTo>
                    <a:pt x="1033" y="102"/>
                  </a:lnTo>
                  <a:lnTo>
                    <a:pt x="1040" y="107"/>
                  </a:lnTo>
                  <a:lnTo>
                    <a:pt x="1046" y="111"/>
                  </a:lnTo>
                  <a:lnTo>
                    <a:pt x="1053" y="116"/>
                  </a:lnTo>
                  <a:lnTo>
                    <a:pt x="1059" y="120"/>
                  </a:lnTo>
                  <a:lnTo>
                    <a:pt x="1071" y="130"/>
                  </a:lnTo>
                  <a:lnTo>
                    <a:pt x="1084" y="140"/>
                  </a:lnTo>
                  <a:lnTo>
                    <a:pt x="1097" y="150"/>
                  </a:lnTo>
                  <a:lnTo>
                    <a:pt x="1109" y="161"/>
                  </a:lnTo>
                  <a:lnTo>
                    <a:pt x="1121" y="172"/>
                  </a:lnTo>
                  <a:lnTo>
                    <a:pt x="1134" y="184"/>
                  </a:lnTo>
                  <a:lnTo>
                    <a:pt x="1146" y="195"/>
                  </a:lnTo>
                  <a:lnTo>
                    <a:pt x="1158" y="208"/>
                  </a:lnTo>
                  <a:lnTo>
                    <a:pt x="1170" y="220"/>
                  </a:lnTo>
                  <a:lnTo>
                    <a:pt x="1183" y="233"/>
                  </a:lnTo>
                  <a:lnTo>
                    <a:pt x="1195" y="246"/>
                  </a:lnTo>
                  <a:lnTo>
                    <a:pt x="1207" y="260"/>
                  </a:lnTo>
                  <a:lnTo>
                    <a:pt x="1218" y="274"/>
                  </a:lnTo>
                  <a:lnTo>
                    <a:pt x="1230" y="289"/>
                  </a:lnTo>
                  <a:lnTo>
                    <a:pt x="1242" y="303"/>
                  </a:lnTo>
                  <a:lnTo>
                    <a:pt x="1254" y="318"/>
                  </a:lnTo>
                  <a:lnTo>
                    <a:pt x="1265" y="334"/>
                  </a:lnTo>
                  <a:lnTo>
                    <a:pt x="1277" y="350"/>
                  </a:lnTo>
                  <a:lnTo>
                    <a:pt x="1288" y="366"/>
                  </a:lnTo>
                  <a:lnTo>
                    <a:pt x="1300" y="383"/>
                  </a:lnTo>
                  <a:lnTo>
                    <a:pt x="1311" y="400"/>
                  </a:lnTo>
                  <a:lnTo>
                    <a:pt x="1322" y="417"/>
                  </a:lnTo>
                  <a:lnTo>
                    <a:pt x="1333" y="435"/>
                  </a:lnTo>
                  <a:lnTo>
                    <a:pt x="1344" y="453"/>
                  </a:lnTo>
                  <a:lnTo>
                    <a:pt x="1355" y="471"/>
                  </a:lnTo>
                  <a:lnTo>
                    <a:pt x="1366" y="490"/>
                  </a:lnTo>
                  <a:lnTo>
                    <a:pt x="1377" y="509"/>
                  </a:lnTo>
                  <a:lnTo>
                    <a:pt x="1388" y="529"/>
                  </a:lnTo>
                  <a:lnTo>
                    <a:pt x="1398" y="549"/>
                  </a:lnTo>
                  <a:lnTo>
                    <a:pt x="1409" y="569"/>
                  </a:lnTo>
                  <a:lnTo>
                    <a:pt x="1419" y="589"/>
                  </a:lnTo>
                  <a:lnTo>
                    <a:pt x="1429" y="610"/>
                  </a:lnTo>
                  <a:lnTo>
                    <a:pt x="1440" y="632"/>
                  </a:lnTo>
                  <a:lnTo>
                    <a:pt x="1450" y="654"/>
                  </a:lnTo>
                  <a:lnTo>
                    <a:pt x="1460" y="676"/>
                  </a:lnTo>
                  <a:lnTo>
                    <a:pt x="1470" y="698"/>
                  </a:lnTo>
                  <a:lnTo>
                    <a:pt x="1480" y="721"/>
                  </a:lnTo>
                  <a:lnTo>
                    <a:pt x="1489" y="744"/>
                  </a:lnTo>
                  <a:lnTo>
                    <a:pt x="1499" y="768"/>
                  </a:lnTo>
                  <a:lnTo>
                    <a:pt x="1508" y="792"/>
                  </a:lnTo>
                  <a:lnTo>
                    <a:pt x="1518" y="816"/>
                  </a:lnTo>
                  <a:lnTo>
                    <a:pt x="1527" y="841"/>
                  </a:lnTo>
                  <a:lnTo>
                    <a:pt x="1531" y="852"/>
                  </a:lnTo>
                  <a:lnTo>
                    <a:pt x="1531" y="852"/>
                  </a:lnTo>
                  <a:lnTo>
                    <a:pt x="1532" y="851"/>
                  </a:lnTo>
                  <a:lnTo>
                    <a:pt x="1533" y="851"/>
                  </a:lnTo>
                  <a:lnTo>
                    <a:pt x="1533" y="851"/>
                  </a:lnTo>
                  <a:lnTo>
                    <a:pt x="1534" y="850"/>
                  </a:lnTo>
                  <a:lnTo>
                    <a:pt x="1535" y="850"/>
                  </a:lnTo>
                  <a:lnTo>
                    <a:pt x="1536" y="850"/>
                  </a:lnTo>
                  <a:lnTo>
                    <a:pt x="1536" y="849"/>
                  </a:lnTo>
                  <a:lnTo>
                    <a:pt x="1537" y="849"/>
                  </a:lnTo>
                  <a:lnTo>
                    <a:pt x="1538" y="849"/>
                  </a:lnTo>
                  <a:lnTo>
                    <a:pt x="1539" y="849"/>
                  </a:lnTo>
                  <a:lnTo>
                    <a:pt x="1540" y="848"/>
                  </a:lnTo>
                  <a:lnTo>
                    <a:pt x="1540" y="848"/>
                  </a:lnTo>
                  <a:lnTo>
                    <a:pt x="1541" y="848"/>
                  </a:lnTo>
                  <a:lnTo>
                    <a:pt x="1542" y="847"/>
                  </a:lnTo>
                  <a:lnTo>
                    <a:pt x="1543" y="847"/>
                  </a:lnTo>
                  <a:lnTo>
                    <a:pt x="1543" y="847"/>
                  </a:lnTo>
                  <a:lnTo>
                    <a:pt x="1544" y="846"/>
                  </a:lnTo>
                  <a:lnTo>
                    <a:pt x="1545" y="846"/>
                  </a:lnTo>
                  <a:lnTo>
                    <a:pt x="1546" y="846"/>
                  </a:lnTo>
                  <a:lnTo>
                    <a:pt x="1546" y="845"/>
                  </a:lnTo>
                  <a:lnTo>
                    <a:pt x="1547" y="845"/>
                  </a:lnTo>
                  <a:lnTo>
                    <a:pt x="1548" y="844"/>
                  </a:lnTo>
                  <a:lnTo>
                    <a:pt x="1549" y="844"/>
                  </a:lnTo>
                  <a:lnTo>
                    <a:pt x="1549" y="844"/>
                  </a:lnTo>
                  <a:lnTo>
                    <a:pt x="1550" y="843"/>
                  </a:lnTo>
                  <a:lnTo>
                    <a:pt x="1551" y="843"/>
                  </a:lnTo>
                  <a:lnTo>
                    <a:pt x="1552" y="843"/>
                  </a:lnTo>
                  <a:lnTo>
                    <a:pt x="1553" y="842"/>
                  </a:lnTo>
                  <a:lnTo>
                    <a:pt x="1553" y="842"/>
                  </a:lnTo>
                  <a:lnTo>
                    <a:pt x="1554" y="841"/>
                  </a:lnTo>
                  <a:lnTo>
                    <a:pt x="1555" y="841"/>
                  </a:lnTo>
                  <a:lnTo>
                    <a:pt x="1556" y="841"/>
                  </a:lnTo>
                  <a:lnTo>
                    <a:pt x="1556" y="840"/>
                  </a:lnTo>
                  <a:lnTo>
                    <a:pt x="1557" y="840"/>
                  </a:lnTo>
                  <a:lnTo>
                    <a:pt x="1558" y="840"/>
                  </a:lnTo>
                  <a:lnTo>
                    <a:pt x="1558" y="839"/>
                  </a:lnTo>
                  <a:lnTo>
                    <a:pt x="1559" y="839"/>
                  </a:lnTo>
                  <a:lnTo>
                    <a:pt x="1560" y="838"/>
                  </a:lnTo>
                  <a:lnTo>
                    <a:pt x="1561" y="838"/>
                  </a:lnTo>
                  <a:lnTo>
                    <a:pt x="1561" y="837"/>
                  </a:lnTo>
                  <a:lnTo>
                    <a:pt x="1562" y="837"/>
                  </a:lnTo>
                  <a:lnTo>
                    <a:pt x="1563" y="837"/>
                  </a:lnTo>
                  <a:lnTo>
                    <a:pt x="1564" y="836"/>
                  </a:lnTo>
                  <a:lnTo>
                    <a:pt x="1564" y="836"/>
                  </a:lnTo>
                  <a:lnTo>
                    <a:pt x="1565" y="835"/>
                  </a:lnTo>
                  <a:lnTo>
                    <a:pt x="1566" y="835"/>
                  </a:lnTo>
                  <a:lnTo>
                    <a:pt x="1567" y="835"/>
                  </a:lnTo>
                  <a:lnTo>
                    <a:pt x="1567" y="834"/>
                  </a:lnTo>
                  <a:lnTo>
                    <a:pt x="1568" y="834"/>
                  </a:lnTo>
                  <a:lnTo>
                    <a:pt x="1569" y="833"/>
                  </a:lnTo>
                  <a:lnTo>
                    <a:pt x="1570" y="833"/>
                  </a:lnTo>
                  <a:lnTo>
                    <a:pt x="1570" y="832"/>
                  </a:lnTo>
                  <a:lnTo>
                    <a:pt x="1571" y="832"/>
                  </a:lnTo>
                  <a:lnTo>
                    <a:pt x="1572" y="831"/>
                  </a:lnTo>
                  <a:lnTo>
                    <a:pt x="1572" y="831"/>
                  </a:lnTo>
                  <a:lnTo>
                    <a:pt x="1573" y="830"/>
                  </a:lnTo>
                  <a:lnTo>
                    <a:pt x="1574" y="830"/>
                  </a:lnTo>
                  <a:lnTo>
                    <a:pt x="1575" y="830"/>
                  </a:lnTo>
                  <a:lnTo>
                    <a:pt x="1575" y="829"/>
                  </a:lnTo>
                  <a:lnTo>
                    <a:pt x="1576" y="829"/>
                  </a:lnTo>
                  <a:lnTo>
                    <a:pt x="1577" y="828"/>
                  </a:lnTo>
                  <a:lnTo>
                    <a:pt x="1578" y="828"/>
                  </a:lnTo>
                  <a:lnTo>
                    <a:pt x="1578" y="827"/>
                  </a:lnTo>
                  <a:lnTo>
                    <a:pt x="1579" y="827"/>
                  </a:lnTo>
                  <a:lnTo>
                    <a:pt x="1580" y="826"/>
                  </a:lnTo>
                  <a:lnTo>
                    <a:pt x="1580" y="826"/>
                  </a:lnTo>
                  <a:lnTo>
                    <a:pt x="1581" y="825"/>
                  </a:lnTo>
                  <a:lnTo>
                    <a:pt x="1582" y="825"/>
                  </a:lnTo>
                  <a:lnTo>
                    <a:pt x="1583" y="824"/>
                  </a:lnTo>
                  <a:lnTo>
                    <a:pt x="1583" y="824"/>
                  </a:lnTo>
                  <a:lnTo>
                    <a:pt x="1584" y="823"/>
                  </a:lnTo>
                  <a:lnTo>
                    <a:pt x="1585" y="823"/>
                  </a:lnTo>
                  <a:lnTo>
                    <a:pt x="1585" y="822"/>
                  </a:lnTo>
                  <a:lnTo>
                    <a:pt x="1586" y="822"/>
                  </a:lnTo>
                  <a:lnTo>
                    <a:pt x="1587" y="821"/>
                  </a:lnTo>
                  <a:lnTo>
                    <a:pt x="1587" y="821"/>
                  </a:lnTo>
                  <a:lnTo>
                    <a:pt x="1588" y="820"/>
                  </a:lnTo>
                  <a:lnTo>
                    <a:pt x="1589" y="820"/>
                  </a:lnTo>
                  <a:lnTo>
                    <a:pt x="1590" y="819"/>
                  </a:lnTo>
                  <a:lnTo>
                    <a:pt x="1590" y="818"/>
                  </a:lnTo>
                  <a:lnTo>
                    <a:pt x="1591" y="818"/>
                  </a:lnTo>
                  <a:lnTo>
                    <a:pt x="1592" y="817"/>
                  </a:lnTo>
                  <a:lnTo>
                    <a:pt x="1592" y="817"/>
                  </a:lnTo>
                  <a:lnTo>
                    <a:pt x="1593" y="816"/>
                  </a:lnTo>
                  <a:lnTo>
                    <a:pt x="1594" y="816"/>
                  </a:lnTo>
                  <a:lnTo>
                    <a:pt x="1594" y="815"/>
                  </a:lnTo>
                  <a:lnTo>
                    <a:pt x="1595" y="815"/>
                  </a:lnTo>
                  <a:lnTo>
                    <a:pt x="1596" y="814"/>
                  </a:lnTo>
                  <a:lnTo>
                    <a:pt x="1597" y="814"/>
                  </a:lnTo>
                  <a:lnTo>
                    <a:pt x="1597" y="813"/>
                  </a:lnTo>
                  <a:lnTo>
                    <a:pt x="1598" y="812"/>
                  </a:lnTo>
                  <a:lnTo>
                    <a:pt x="1599" y="812"/>
                  </a:lnTo>
                  <a:lnTo>
                    <a:pt x="1599" y="811"/>
                  </a:lnTo>
                  <a:lnTo>
                    <a:pt x="1600" y="811"/>
                  </a:lnTo>
                  <a:lnTo>
                    <a:pt x="1601" y="810"/>
                  </a:lnTo>
                  <a:lnTo>
                    <a:pt x="1601" y="809"/>
                  </a:lnTo>
                  <a:lnTo>
                    <a:pt x="1602" y="809"/>
                  </a:lnTo>
                  <a:lnTo>
                    <a:pt x="1603" y="808"/>
                  </a:lnTo>
                  <a:lnTo>
                    <a:pt x="1603" y="808"/>
                  </a:lnTo>
                  <a:lnTo>
                    <a:pt x="1604" y="807"/>
                  </a:lnTo>
                  <a:lnTo>
                    <a:pt x="1605" y="806"/>
                  </a:lnTo>
                  <a:lnTo>
                    <a:pt x="1605" y="806"/>
                  </a:lnTo>
                  <a:lnTo>
                    <a:pt x="1606" y="805"/>
                  </a:lnTo>
                  <a:lnTo>
                    <a:pt x="1607" y="805"/>
                  </a:lnTo>
                  <a:lnTo>
                    <a:pt x="1607" y="804"/>
                  </a:lnTo>
                  <a:lnTo>
                    <a:pt x="1608" y="803"/>
                  </a:lnTo>
                  <a:lnTo>
                    <a:pt x="1609" y="803"/>
                  </a:lnTo>
                  <a:lnTo>
                    <a:pt x="1609" y="802"/>
                  </a:lnTo>
                  <a:lnTo>
                    <a:pt x="1610" y="802"/>
                  </a:lnTo>
                  <a:lnTo>
                    <a:pt x="1611" y="801"/>
                  </a:lnTo>
                  <a:lnTo>
                    <a:pt x="1611" y="800"/>
                  </a:lnTo>
                  <a:lnTo>
                    <a:pt x="1612" y="800"/>
                  </a:lnTo>
                  <a:lnTo>
                    <a:pt x="1613" y="799"/>
                  </a:lnTo>
                  <a:lnTo>
                    <a:pt x="1613" y="798"/>
                  </a:lnTo>
                  <a:lnTo>
                    <a:pt x="1614" y="798"/>
                  </a:lnTo>
                  <a:lnTo>
                    <a:pt x="1615" y="797"/>
                  </a:lnTo>
                  <a:lnTo>
                    <a:pt x="1615" y="796"/>
                  </a:lnTo>
                  <a:lnTo>
                    <a:pt x="1616" y="796"/>
                  </a:lnTo>
                  <a:lnTo>
                    <a:pt x="1617" y="795"/>
                  </a:lnTo>
                  <a:lnTo>
                    <a:pt x="1617" y="795"/>
                  </a:lnTo>
                  <a:lnTo>
                    <a:pt x="1594" y="1065"/>
                  </a:lnTo>
                  <a:lnTo>
                    <a:pt x="1414" y="862"/>
                  </a:lnTo>
                  <a:lnTo>
                    <a:pt x="1415" y="863"/>
                  </a:lnTo>
                  <a:lnTo>
                    <a:pt x="1416" y="863"/>
                  </a:lnTo>
                  <a:lnTo>
                    <a:pt x="1417" y="863"/>
                  </a:lnTo>
                  <a:lnTo>
                    <a:pt x="1418" y="863"/>
                  </a:lnTo>
                  <a:lnTo>
                    <a:pt x="1419" y="863"/>
                  </a:lnTo>
                  <a:lnTo>
                    <a:pt x="1420" y="863"/>
                  </a:lnTo>
                  <a:lnTo>
                    <a:pt x="1421" y="863"/>
                  </a:lnTo>
                  <a:lnTo>
                    <a:pt x="1422" y="863"/>
                  </a:lnTo>
                  <a:lnTo>
                    <a:pt x="1423" y="863"/>
                  </a:lnTo>
                  <a:lnTo>
                    <a:pt x="1423" y="864"/>
                  </a:lnTo>
                  <a:lnTo>
                    <a:pt x="1424" y="864"/>
                  </a:lnTo>
                  <a:lnTo>
                    <a:pt x="1425" y="864"/>
                  </a:lnTo>
                  <a:lnTo>
                    <a:pt x="1426" y="864"/>
                  </a:lnTo>
                  <a:lnTo>
                    <a:pt x="1427" y="864"/>
                  </a:lnTo>
                  <a:lnTo>
                    <a:pt x="1428" y="864"/>
                  </a:lnTo>
                  <a:lnTo>
                    <a:pt x="1429" y="864"/>
                  </a:lnTo>
                  <a:lnTo>
                    <a:pt x="1430" y="864"/>
                  </a:lnTo>
                  <a:lnTo>
                    <a:pt x="1431" y="864"/>
                  </a:lnTo>
                  <a:lnTo>
                    <a:pt x="1432" y="864"/>
                  </a:lnTo>
                  <a:lnTo>
                    <a:pt x="1433" y="864"/>
                  </a:lnTo>
                  <a:lnTo>
                    <a:pt x="1433" y="864"/>
                  </a:lnTo>
                  <a:lnTo>
                    <a:pt x="1434" y="865"/>
                  </a:lnTo>
                  <a:lnTo>
                    <a:pt x="1435" y="865"/>
                  </a:lnTo>
                  <a:lnTo>
                    <a:pt x="1436" y="865"/>
                  </a:lnTo>
                  <a:lnTo>
                    <a:pt x="1437" y="865"/>
                  </a:lnTo>
                  <a:lnTo>
                    <a:pt x="1438" y="865"/>
                  </a:lnTo>
                  <a:lnTo>
                    <a:pt x="1439" y="865"/>
                  </a:lnTo>
                  <a:lnTo>
                    <a:pt x="1440" y="865"/>
                  </a:lnTo>
                  <a:lnTo>
                    <a:pt x="1441" y="865"/>
                  </a:lnTo>
                  <a:lnTo>
                    <a:pt x="1441" y="865"/>
                  </a:lnTo>
                  <a:lnTo>
                    <a:pt x="1442" y="865"/>
                  </a:lnTo>
                  <a:lnTo>
                    <a:pt x="1443" y="865"/>
                  </a:lnTo>
                  <a:lnTo>
                    <a:pt x="1444" y="865"/>
                  </a:lnTo>
                  <a:lnTo>
                    <a:pt x="1445" y="865"/>
                  </a:lnTo>
                  <a:lnTo>
                    <a:pt x="1446" y="865"/>
                  </a:lnTo>
                  <a:lnTo>
                    <a:pt x="1447" y="865"/>
                  </a:lnTo>
                  <a:lnTo>
                    <a:pt x="1448" y="865"/>
                  </a:lnTo>
                  <a:lnTo>
                    <a:pt x="1449" y="865"/>
                  </a:lnTo>
                  <a:lnTo>
                    <a:pt x="1449" y="865"/>
                  </a:lnTo>
                  <a:lnTo>
                    <a:pt x="1450" y="865"/>
                  </a:lnTo>
                  <a:lnTo>
                    <a:pt x="1451" y="865"/>
                  </a:lnTo>
                  <a:lnTo>
                    <a:pt x="1452" y="865"/>
                  </a:lnTo>
                  <a:lnTo>
                    <a:pt x="1453" y="865"/>
                  </a:lnTo>
                  <a:lnTo>
                    <a:pt x="1454" y="865"/>
                  </a:lnTo>
                  <a:lnTo>
                    <a:pt x="1455" y="865"/>
                  </a:lnTo>
                  <a:lnTo>
                    <a:pt x="1456" y="865"/>
                  </a:lnTo>
                  <a:lnTo>
                    <a:pt x="1457" y="865"/>
                  </a:lnTo>
                  <a:lnTo>
                    <a:pt x="1457" y="865"/>
                  </a:lnTo>
                  <a:lnTo>
                    <a:pt x="1458" y="865"/>
                  </a:lnTo>
                  <a:lnTo>
                    <a:pt x="1459" y="865"/>
                  </a:lnTo>
                  <a:lnTo>
                    <a:pt x="1460" y="865"/>
                  </a:lnTo>
                  <a:lnTo>
                    <a:pt x="1461" y="865"/>
                  </a:lnTo>
                  <a:lnTo>
                    <a:pt x="1462" y="865"/>
                  </a:lnTo>
                  <a:lnTo>
                    <a:pt x="1463" y="865"/>
                  </a:lnTo>
                  <a:lnTo>
                    <a:pt x="1463" y="865"/>
                  </a:lnTo>
                  <a:lnTo>
                    <a:pt x="1464" y="865"/>
                  </a:lnTo>
                  <a:lnTo>
                    <a:pt x="1465" y="865"/>
                  </a:lnTo>
                  <a:lnTo>
                    <a:pt x="1466" y="865"/>
                  </a:lnTo>
                  <a:lnTo>
                    <a:pt x="1467" y="865"/>
                  </a:lnTo>
                  <a:lnTo>
                    <a:pt x="1468" y="865"/>
                  </a:lnTo>
                  <a:lnTo>
                    <a:pt x="1469" y="865"/>
                  </a:lnTo>
                  <a:lnTo>
                    <a:pt x="1469" y="865"/>
                  </a:lnTo>
                  <a:lnTo>
                    <a:pt x="1470" y="865"/>
                  </a:lnTo>
                  <a:lnTo>
                    <a:pt x="1471" y="865"/>
                  </a:lnTo>
                  <a:lnTo>
                    <a:pt x="1472" y="864"/>
                  </a:lnTo>
                  <a:lnTo>
                    <a:pt x="1473" y="864"/>
                  </a:lnTo>
                  <a:lnTo>
                    <a:pt x="1474" y="864"/>
                  </a:lnTo>
                  <a:lnTo>
                    <a:pt x="1475" y="864"/>
                  </a:lnTo>
                  <a:lnTo>
                    <a:pt x="1475" y="864"/>
                  </a:lnTo>
                  <a:lnTo>
                    <a:pt x="1476" y="864"/>
                  </a:lnTo>
                  <a:lnTo>
                    <a:pt x="1477" y="864"/>
                  </a:lnTo>
                  <a:lnTo>
                    <a:pt x="1478" y="864"/>
                  </a:lnTo>
                  <a:lnTo>
                    <a:pt x="1479" y="864"/>
                  </a:lnTo>
                  <a:lnTo>
                    <a:pt x="1480" y="864"/>
                  </a:lnTo>
                  <a:lnTo>
                    <a:pt x="1481" y="864"/>
                  </a:lnTo>
                  <a:lnTo>
                    <a:pt x="1481" y="864"/>
                  </a:lnTo>
                  <a:lnTo>
                    <a:pt x="1482" y="863"/>
                  </a:lnTo>
                  <a:lnTo>
                    <a:pt x="1483" y="863"/>
                  </a:lnTo>
                  <a:lnTo>
                    <a:pt x="1484" y="863"/>
                  </a:lnTo>
                  <a:lnTo>
                    <a:pt x="1485" y="863"/>
                  </a:lnTo>
                  <a:lnTo>
                    <a:pt x="1486" y="863"/>
                  </a:lnTo>
                  <a:lnTo>
                    <a:pt x="1486" y="863"/>
                  </a:lnTo>
                  <a:lnTo>
                    <a:pt x="1487" y="863"/>
                  </a:lnTo>
                  <a:lnTo>
                    <a:pt x="1488" y="863"/>
                  </a:lnTo>
                  <a:lnTo>
                    <a:pt x="1489" y="863"/>
                  </a:lnTo>
                  <a:lnTo>
                    <a:pt x="1490" y="862"/>
                  </a:lnTo>
                  <a:lnTo>
                    <a:pt x="1491" y="862"/>
                  </a:lnTo>
                  <a:lnTo>
                    <a:pt x="1491" y="862"/>
                  </a:lnTo>
                  <a:lnTo>
                    <a:pt x="1492" y="862"/>
                  </a:lnTo>
                  <a:lnTo>
                    <a:pt x="1493" y="862"/>
                  </a:lnTo>
                  <a:lnTo>
                    <a:pt x="1494" y="862"/>
                  </a:lnTo>
                  <a:lnTo>
                    <a:pt x="1495" y="862"/>
                  </a:lnTo>
                  <a:lnTo>
                    <a:pt x="1496" y="861"/>
                  </a:lnTo>
                  <a:lnTo>
                    <a:pt x="1496" y="861"/>
                  </a:lnTo>
                  <a:lnTo>
                    <a:pt x="1497" y="861"/>
                  </a:lnTo>
                  <a:lnTo>
                    <a:pt x="1498" y="861"/>
                  </a:lnTo>
                  <a:lnTo>
                    <a:pt x="1499" y="861"/>
                  </a:lnTo>
                  <a:lnTo>
                    <a:pt x="1500" y="861"/>
                  </a:lnTo>
                  <a:lnTo>
                    <a:pt x="1501" y="860"/>
                  </a:lnTo>
                  <a:lnTo>
                    <a:pt x="1501" y="860"/>
                  </a:lnTo>
                  <a:lnTo>
                    <a:pt x="1502" y="860"/>
                  </a:lnTo>
                  <a:lnTo>
                    <a:pt x="1503" y="860"/>
                  </a:lnTo>
                  <a:lnTo>
                    <a:pt x="1504" y="860"/>
                  </a:lnTo>
                  <a:lnTo>
                    <a:pt x="1505" y="859"/>
                  </a:lnTo>
                  <a:lnTo>
                    <a:pt x="1505" y="859"/>
                  </a:lnTo>
                  <a:lnTo>
                    <a:pt x="1506" y="859"/>
                  </a:lnTo>
                  <a:lnTo>
                    <a:pt x="1507" y="859"/>
                  </a:lnTo>
                  <a:lnTo>
                    <a:pt x="1508" y="859"/>
                  </a:lnTo>
                  <a:lnTo>
                    <a:pt x="1509" y="859"/>
                  </a:lnTo>
                  <a:lnTo>
                    <a:pt x="1510" y="858"/>
                  </a:lnTo>
                  <a:lnTo>
                    <a:pt x="1510" y="858"/>
                  </a:lnTo>
                  <a:lnTo>
                    <a:pt x="1511" y="858"/>
                  </a:lnTo>
                  <a:lnTo>
                    <a:pt x="1512" y="858"/>
                  </a:lnTo>
                  <a:lnTo>
                    <a:pt x="1513" y="857"/>
                  </a:lnTo>
                  <a:lnTo>
                    <a:pt x="1514" y="857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129" y="2748"/>
              <a:ext cx="401" cy="266"/>
            </a:xfrm>
            <a:custGeom>
              <a:avLst/>
              <a:gdLst>
                <a:gd name="T0" fmla="*/ 1433 w 1616"/>
                <a:gd name="T1" fmla="*/ 661 h 1065"/>
                <a:gd name="T2" fmla="*/ 1329 w 1616"/>
                <a:gd name="T3" fmla="*/ 462 h 1065"/>
                <a:gd name="T4" fmla="*/ 1216 w 1616"/>
                <a:gd name="T5" fmla="*/ 300 h 1065"/>
                <a:gd name="T6" fmla="*/ 1097 w 1616"/>
                <a:gd name="T7" fmla="*/ 175 h 1065"/>
                <a:gd name="T8" fmla="*/ 1010 w 1616"/>
                <a:gd name="T9" fmla="*/ 109 h 1065"/>
                <a:gd name="T10" fmla="*/ 948 w 1616"/>
                <a:gd name="T11" fmla="*/ 73 h 1065"/>
                <a:gd name="T12" fmla="*/ 884 w 1616"/>
                <a:gd name="T13" fmla="*/ 46 h 1065"/>
                <a:gd name="T14" fmla="*/ 820 w 1616"/>
                <a:gd name="T15" fmla="*/ 28 h 1065"/>
                <a:gd name="T16" fmla="*/ 755 w 1616"/>
                <a:gd name="T17" fmla="*/ 19 h 1065"/>
                <a:gd name="T18" fmla="*/ 690 w 1616"/>
                <a:gd name="T19" fmla="*/ 19 h 1065"/>
                <a:gd name="T20" fmla="*/ 625 w 1616"/>
                <a:gd name="T21" fmla="*/ 28 h 1065"/>
                <a:gd name="T22" fmla="*/ 560 w 1616"/>
                <a:gd name="T23" fmla="*/ 45 h 1065"/>
                <a:gd name="T24" fmla="*/ 495 w 1616"/>
                <a:gd name="T25" fmla="*/ 72 h 1065"/>
                <a:gd name="T26" fmla="*/ 431 w 1616"/>
                <a:gd name="T27" fmla="*/ 108 h 1065"/>
                <a:gd name="T28" fmla="*/ 303 w 1616"/>
                <a:gd name="T29" fmla="*/ 206 h 1065"/>
                <a:gd name="T30" fmla="*/ 179 w 1616"/>
                <a:gd name="T31" fmla="*/ 341 h 1065"/>
                <a:gd name="T32" fmla="*/ 61 w 1616"/>
                <a:gd name="T33" fmla="*/ 512 h 1065"/>
                <a:gd name="T34" fmla="*/ 57 w 1616"/>
                <a:gd name="T35" fmla="*/ 484 h 1065"/>
                <a:gd name="T36" fmla="*/ 178 w 1616"/>
                <a:gd name="T37" fmla="*/ 315 h 1065"/>
                <a:gd name="T38" fmla="*/ 304 w 1616"/>
                <a:gd name="T39" fmla="*/ 182 h 1065"/>
                <a:gd name="T40" fmla="*/ 428 w 1616"/>
                <a:gd name="T41" fmla="*/ 89 h 1065"/>
                <a:gd name="T42" fmla="*/ 494 w 1616"/>
                <a:gd name="T43" fmla="*/ 53 h 1065"/>
                <a:gd name="T44" fmla="*/ 561 w 1616"/>
                <a:gd name="T45" fmla="*/ 26 h 1065"/>
                <a:gd name="T46" fmla="*/ 628 w 1616"/>
                <a:gd name="T47" fmla="*/ 9 h 1065"/>
                <a:gd name="T48" fmla="*/ 696 w 1616"/>
                <a:gd name="T49" fmla="*/ 1 h 1065"/>
                <a:gd name="T50" fmla="*/ 763 w 1616"/>
                <a:gd name="T51" fmla="*/ 2 h 1065"/>
                <a:gd name="T52" fmla="*/ 830 w 1616"/>
                <a:gd name="T53" fmla="*/ 12 h 1065"/>
                <a:gd name="T54" fmla="*/ 896 w 1616"/>
                <a:gd name="T55" fmla="*/ 31 h 1065"/>
                <a:gd name="T56" fmla="*/ 962 w 1616"/>
                <a:gd name="T57" fmla="*/ 60 h 1065"/>
                <a:gd name="T58" fmla="*/ 1026 w 1616"/>
                <a:gd name="T59" fmla="*/ 98 h 1065"/>
                <a:gd name="T60" fmla="*/ 1121 w 1616"/>
                <a:gd name="T61" fmla="*/ 172 h 1065"/>
                <a:gd name="T62" fmla="*/ 1241 w 1616"/>
                <a:gd name="T63" fmla="*/ 304 h 1065"/>
                <a:gd name="T64" fmla="*/ 1355 w 1616"/>
                <a:gd name="T65" fmla="*/ 471 h 1065"/>
                <a:gd name="T66" fmla="*/ 1459 w 1616"/>
                <a:gd name="T67" fmla="*/ 676 h 1065"/>
                <a:gd name="T68" fmla="*/ 1531 w 1616"/>
                <a:gd name="T69" fmla="*/ 852 h 1065"/>
                <a:gd name="T70" fmla="*/ 1539 w 1616"/>
                <a:gd name="T71" fmla="*/ 848 h 1065"/>
                <a:gd name="T72" fmla="*/ 1547 w 1616"/>
                <a:gd name="T73" fmla="*/ 845 h 1065"/>
                <a:gd name="T74" fmla="*/ 1554 w 1616"/>
                <a:gd name="T75" fmla="*/ 841 h 1065"/>
                <a:gd name="T76" fmla="*/ 1562 w 1616"/>
                <a:gd name="T77" fmla="*/ 837 h 1065"/>
                <a:gd name="T78" fmla="*/ 1569 w 1616"/>
                <a:gd name="T79" fmla="*/ 833 h 1065"/>
                <a:gd name="T80" fmla="*/ 1576 w 1616"/>
                <a:gd name="T81" fmla="*/ 828 h 1065"/>
                <a:gd name="T82" fmla="*/ 1583 w 1616"/>
                <a:gd name="T83" fmla="*/ 823 h 1065"/>
                <a:gd name="T84" fmla="*/ 1590 w 1616"/>
                <a:gd name="T85" fmla="*/ 818 h 1065"/>
                <a:gd name="T86" fmla="*/ 1597 w 1616"/>
                <a:gd name="T87" fmla="*/ 813 h 1065"/>
                <a:gd name="T88" fmla="*/ 1604 w 1616"/>
                <a:gd name="T89" fmla="*/ 807 h 1065"/>
                <a:gd name="T90" fmla="*/ 1611 w 1616"/>
                <a:gd name="T91" fmla="*/ 801 h 1065"/>
                <a:gd name="T92" fmla="*/ 1593 w 1616"/>
                <a:gd name="T93" fmla="*/ 1065 h 1065"/>
                <a:gd name="T94" fmla="*/ 1422 w 1616"/>
                <a:gd name="T95" fmla="*/ 864 h 1065"/>
                <a:gd name="T96" fmla="*/ 1431 w 1616"/>
                <a:gd name="T97" fmla="*/ 865 h 1065"/>
                <a:gd name="T98" fmla="*/ 1440 w 1616"/>
                <a:gd name="T99" fmla="*/ 865 h 1065"/>
                <a:gd name="T100" fmla="*/ 1449 w 1616"/>
                <a:gd name="T101" fmla="*/ 865 h 1065"/>
                <a:gd name="T102" fmla="*/ 1458 w 1616"/>
                <a:gd name="T103" fmla="*/ 865 h 1065"/>
                <a:gd name="T104" fmla="*/ 1466 w 1616"/>
                <a:gd name="T105" fmla="*/ 865 h 1065"/>
                <a:gd name="T106" fmla="*/ 1475 w 1616"/>
                <a:gd name="T107" fmla="*/ 864 h 1065"/>
                <a:gd name="T108" fmla="*/ 1483 w 1616"/>
                <a:gd name="T109" fmla="*/ 863 h 1065"/>
                <a:gd name="T110" fmla="*/ 1492 w 1616"/>
                <a:gd name="T111" fmla="*/ 862 h 1065"/>
                <a:gd name="T112" fmla="*/ 1500 w 1616"/>
                <a:gd name="T113" fmla="*/ 861 h 1065"/>
                <a:gd name="T114" fmla="*/ 1508 w 1616"/>
                <a:gd name="T115" fmla="*/ 85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6" h="1065">
                  <a:moveTo>
                    <a:pt x="1514" y="857"/>
                  </a:moveTo>
                  <a:lnTo>
                    <a:pt x="1510" y="847"/>
                  </a:lnTo>
                  <a:lnTo>
                    <a:pt x="1501" y="823"/>
                  </a:lnTo>
                  <a:lnTo>
                    <a:pt x="1491" y="799"/>
                  </a:lnTo>
                  <a:lnTo>
                    <a:pt x="1482" y="775"/>
                  </a:lnTo>
                  <a:lnTo>
                    <a:pt x="1472" y="751"/>
                  </a:lnTo>
                  <a:lnTo>
                    <a:pt x="1463" y="728"/>
                  </a:lnTo>
                  <a:lnTo>
                    <a:pt x="1453" y="706"/>
                  </a:lnTo>
                  <a:lnTo>
                    <a:pt x="1443" y="683"/>
                  </a:lnTo>
                  <a:lnTo>
                    <a:pt x="1433" y="661"/>
                  </a:lnTo>
                  <a:lnTo>
                    <a:pt x="1423" y="640"/>
                  </a:lnTo>
                  <a:lnTo>
                    <a:pt x="1413" y="618"/>
                  </a:lnTo>
                  <a:lnTo>
                    <a:pt x="1403" y="598"/>
                  </a:lnTo>
                  <a:lnTo>
                    <a:pt x="1392" y="577"/>
                  </a:lnTo>
                  <a:lnTo>
                    <a:pt x="1382" y="557"/>
                  </a:lnTo>
                  <a:lnTo>
                    <a:pt x="1372" y="537"/>
                  </a:lnTo>
                  <a:lnTo>
                    <a:pt x="1361" y="518"/>
                  </a:lnTo>
                  <a:lnTo>
                    <a:pt x="1350" y="499"/>
                  </a:lnTo>
                  <a:lnTo>
                    <a:pt x="1339" y="480"/>
                  </a:lnTo>
                  <a:lnTo>
                    <a:pt x="1329" y="462"/>
                  </a:lnTo>
                  <a:lnTo>
                    <a:pt x="1318" y="444"/>
                  </a:lnTo>
                  <a:lnTo>
                    <a:pt x="1307" y="427"/>
                  </a:lnTo>
                  <a:lnTo>
                    <a:pt x="1296" y="409"/>
                  </a:lnTo>
                  <a:lnTo>
                    <a:pt x="1284" y="393"/>
                  </a:lnTo>
                  <a:lnTo>
                    <a:pt x="1273" y="376"/>
                  </a:lnTo>
                  <a:lnTo>
                    <a:pt x="1262" y="360"/>
                  </a:lnTo>
                  <a:lnTo>
                    <a:pt x="1251" y="345"/>
                  </a:lnTo>
                  <a:lnTo>
                    <a:pt x="1239" y="329"/>
                  </a:lnTo>
                  <a:lnTo>
                    <a:pt x="1228" y="314"/>
                  </a:lnTo>
                  <a:lnTo>
                    <a:pt x="1216" y="300"/>
                  </a:lnTo>
                  <a:lnTo>
                    <a:pt x="1204" y="286"/>
                  </a:lnTo>
                  <a:lnTo>
                    <a:pt x="1193" y="272"/>
                  </a:lnTo>
                  <a:lnTo>
                    <a:pt x="1181" y="258"/>
                  </a:lnTo>
                  <a:lnTo>
                    <a:pt x="1169" y="245"/>
                  </a:lnTo>
                  <a:lnTo>
                    <a:pt x="1157" y="233"/>
                  </a:lnTo>
                  <a:lnTo>
                    <a:pt x="1145" y="220"/>
                  </a:lnTo>
                  <a:lnTo>
                    <a:pt x="1133" y="208"/>
                  </a:lnTo>
                  <a:lnTo>
                    <a:pt x="1121" y="197"/>
                  </a:lnTo>
                  <a:lnTo>
                    <a:pt x="1109" y="185"/>
                  </a:lnTo>
                  <a:lnTo>
                    <a:pt x="1097" y="175"/>
                  </a:lnTo>
                  <a:lnTo>
                    <a:pt x="1085" y="164"/>
                  </a:lnTo>
                  <a:lnTo>
                    <a:pt x="1072" y="154"/>
                  </a:lnTo>
                  <a:lnTo>
                    <a:pt x="1060" y="144"/>
                  </a:lnTo>
                  <a:lnTo>
                    <a:pt x="1048" y="135"/>
                  </a:lnTo>
                  <a:lnTo>
                    <a:pt x="1042" y="130"/>
                  </a:lnTo>
                  <a:lnTo>
                    <a:pt x="1035" y="126"/>
                  </a:lnTo>
                  <a:lnTo>
                    <a:pt x="1029" y="121"/>
                  </a:lnTo>
                  <a:lnTo>
                    <a:pt x="1023" y="117"/>
                  </a:lnTo>
                  <a:lnTo>
                    <a:pt x="1017" y="113"/>
                  </a:lnTo>
                  <a:lnTo>
                    <a:pt x="1010" y="109"/>
                  </a:lnTo>
                  <a:lnTo>
                    <a:pt x="1004" y="105"/>
                  </a:lnTo>
                  <a:lnTo>
                    <a:pt x="998" y="101"/>
                  </a:lnTo>
                  <a:lnTo>
                    <a:pt x="992" y="97"/>
                  </a:lnTo>
                  <a:lnTo>
                    <a:pt x="985" y="93"/>
                  </a:lnTo>
                  <a:lnTo>
                    <a:pt x="979" y="90"/>
                  </a:lnTo>
                  <a:lnTo>
                    <a:pt x="973" y="86"/>
                  </a:lnTo>
                  <a:lnTo>
                    <a:pt x="967" y="83"/>
                  </a:lnTo>
                  <a:lnTo>
                    <a:pt x="960" y="79"/>
                  </a:lnTo>
                  <a:lnTo>
                    <a:pt x="954" y="76"/>
                  </a:lnTo>
                  <a:lnTo>
                    <a:pt x="948" y="73"/>
                  </a:lnTo>
                  <a:lnTo>
                    <a:pt x="941" y="70"/>
                  </a:lnTo>
                  <a:lnTo>
                    <a:pt x="935" y="67"/>
                  </a:lnTo>
                  <a:lnTo>
                    <a:pt x="929" y="64"/>
                  </a:lnTo>
                  <a:lnTo>
                    <a:pt x="922" y="61"/>
                  </a:lnTo>
                  <a:lnTo>
                    <a:pt x="916" y="58"/>
                  </a:lnTo>
                  <a:lnTo>
                    <a:pt x="910" y="55"/>
                  </a:lnTo>
                  <a:lnTo>
                    <a:pt x="903" y="53"/>
                  </a:lnTo>
                  <a:lnTo>
                    <a:pt x="897" y="50"/>
                  </a:lnTo>
                  <a:lnTo>
                    <a:pt x="890" y="48"/>
                  </a:lnTo>
                  <a:lnTo>
                    <a:pt x="884" y="46"/>
                  </a:lnTo>
                  <a:lnTo>
                    <a:pt x="878" y="44"/>
                  </a:lnTo>
                  <a:lnTo>
                    <a:pt x="871" y="41"/>
                  </a:lnTo>
                  <a:lnTo>
                    <a:pt x="865" y="39"/>
                  </a:lnTo>
                  <a:lnTo>
                    <a:pt x="858" y="37"/>
                  </a:lnTo>
                  <a:lnTo>
                    <a:pt x="852" y="36"/>
                  </a:lnTo>
                  <a:lnTo>
                    <a:pt x="846" y="34"/>
                  </a:lnTo>
                  <a:lnTo>
                    <a:pt x="839" y="32"/>
                  </a:lnTo>
                  <a:lnTo>
                    <a:pt x="833" y="31"/>
                  </a:lnTo>
                  <a:lnTo>
                    <a:pt x="826" y="29"/>
                  </a:lnTo>
                  <a:lnTo>
                    <a:pt x="820" y="28"/>
                  </a:lnTo>
                  <a:lnTo>
                    <a:pt x="813" y="26"/>
                  </a:lnTo>
                  <a:lnTo>
                    <a:pt x="807" y="25"/>
                  </a:lnTo>
                  <a:lnTo>
                    <a:pt x="800" y="24"/>
                  </a:lnTo>
                  <a:lnTo>
                    <a:pt x="794" y="23"/>
                  </a:lnTo>
                  <a:lnTo>
                    <a:pt x="788" y="22"/>
                  </a:lnTo>
                  <a:lnTo>
                    <a:pt x="781" y="21"/>
                  </a:lnTo>
                  <a:lnTo>
                    <a:pt x="775" y="20"/>
                  </a:lnTo>
                  <a:lnTo>
                    <a:pt x="768" y="20"/>
                  </a:lnTo>
                  <a:lnTo>
                    <a:pt x="762" y="19"/>
                  </a:lnTo>
                  <a:lnTo>
                    <a:pt x="755" y="19"/>
                  </a:lnTo>
                  <a:lnTo>
                    <a:pt x="749" y="18"/>
                  </a:lnTo>
                  <a:lnTo>
                    <a:pt x="742" y="18"/>
                  </a:lnTo>
                  <a:lnTo>
                    <a:pt x="736" y="18"/>
                  </a:lnTo>
                  <a:lnTo>
                    <a:pt x="729" y="18"/>
                  </a:lnTo>
                  <a:lnTo>
                    <a:pt x="723" y="18"/>
                  </a:lnTo>
                  <a:lnTo>
                    <a:pt x="716" y="18"/>
                  </a:lnTo>
                  <a:lnTo>
                    <a:pt x="710" y="18"/>
                  </a:lnTo>
                  <a:lnTo>
                    <a:pt x="703" y="18"/>
                  </a:lnTo>
                  <a:lnTo>
                    <a:pt x="697" y="18"/>
                  </a:lnTo>
                  <a:lnTo>
                    <a:pt x="690" y="19"/>
                  </a:lnTo>
                  <a:lnTo>
                    <a:pt x="684" y="19"/>
                  </a:lnTo>
                  <a:lnTo>
                    <a:pt x="677" y="20"/>
                  </a:lnTo>
                  <a:lnTo>
                    <a:pt x="671" y="20"/>
                  </a:lnTo>
                  <a:lnTo>
                    <a:pt x="664" y="21"/>
                  </a:lnTo>
                  <a:lnTo>
                    <a:pt x="658" y="22"/>
                  </a:lnTo>
                  <a:lnTo>
                    <a:pt x="651" y="23"/>
                  </a:lnTo>
                  <a:lnTo>
                    <a:pt x="645" y="24"/>
                  </a:lnTo>
                  <a:lnTo>
                    <a:pt x="638" y="25"/>
                  </a:lnTo>
                  <a:lnTo>
                    <a:pt x="632" y="26"/>
                  </a:lnTo>
                  <a:lnTo>
                    <a:pt x="625" y="28"/>
                  </a:lnTo>
                  <a:lnTo>
                    <a:pt x="619" y="29"/>
                  </a:lnTo>
                  <a:lnTo>
                    <a:pt x="612" y="30"/>
                  </a:lnTo>
                  <a:lnTo>
                    <a:pt x="606" y="32"/>
                  </a:lnTo>
                  <a:lnTo>
                    <a:pt x="599" y="34"/>
                  </a:lnTo>
                  <a:lnTo>
                    <a:pt x="593" y="35"/>
                  </a:lnTo>
                  <a:lnTo>
                    <a:pt x="586" y="37"/>
                  </a:lnTo>
                  <a:lnTo>
                    <a:pt x="580" y="39"/>
                  </a:lnTo>
                  <a:lnTo>
                    <a:pt x="573" y="41"/>
                  </a:lnTo>
                  <a:lnTo>
                    <a:pt x="567" y="43"/>
                  </a:lnTo>
                  <a:lnTo>
                    <a:pt x="560" y="45"/>
                  </a:lnTo>
                  <a:lnTo>
                    <a:pt x="554" y="48"/>
                  </a:lnTo>
                  <a:lnTo>
                    <a:pt x="547" y="50"/>
                  </a:lnTo>
                  <a:lnTo>
                    <a:pt x="541" y="52"/>
                  </a:lnTo>
                  <a:lnTo>
                    <a:pt x="534" y="55"/>
                  </a:lnTo>
                  <a:lnTo>
                    <a:pt x="528" y="58"/>
                  </a:lnTo>
                  <a:lnTo>
                    <a:pt x="521" y="60"/>
                  </a:lnTo>
                  <a:lnTo>
                    <a:pt x="515" y="63"/>
                  </a:lnTo>
                  <a:lnTo>
                    <a:pt x="508" y="66"/>
                  </a:lnTo>
                  <a:lnTo>
                    <a:pt x="502" y="69"/>
                  </a:lnTo>
                  <a:lnTo>
                    <a:pt x="495" y="72"/>
                  </a:lnTo>
                  <a:lnTo>
                    <a:pt x="489" y="75"/>
                  </a:lnTo>
                  <a:lnTo>
                    <a:pt x="482" y="79"/>
                  </a:lnTo>
                  <a:lnTo>
                    <a:pt x="476" y="82"/>
                  </a:lnTo>
                  <a:lnTo>
                    <a:pt x="469" y="85"/>
                  </a:lnTo>
                  <a:lnTo>
                    <a:pt x="463" y="89"/>
                  </a:lnTo>
                  <a:lnTo>
                    <a:pt x="456" y="93"/>
                  </a:lnTo>
                  <a:lnTo>
                    <a:pt x="450" y="96"/>
                  </a:lnTo>
                  <a:lnTo>
                    <a:pt x="444" y="100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18" y="116"/>
                  </a:lnTo>
                  <a:lnTo>
                    <a:pt x="405" y="125"/>
                  </a:lnTo>
                  <a:lnTo>
                    <a:pt x="392" y="134"/>
                  </a:lnTo>
                  <a:lnTo>
                    <a:pt x="379" y="143"/>
                  </a:lnTo>
                  <a:lnTo>
                    <a:pt x="367" y="153"/>
                  </a:lnTo>
                  <a:lnTo>
                    <a:pt x="354" y="163"/>
                  </a:lnTo>
                  <a:lnTo>
                    <a:pt x="341" y="173"/>
                  </a:lnTo>
                  <a:lnTo>
                    <a:pt x="328" y="184"/>
                  </a:lnTo>
                  <a:lnTo>
                    <a:pt x="316" y="195"/>
                  </a:lnTo>
                  <a:lnTo>
                    <a:pt x="303" y="206"/>
                  </a:lnTo>
                  <a:lnTo>
                    <a:pt x="291" y="218"/>
                  </a:lnTo>
                  <a:lnTo>
                    <a:pt x="278" y="231"/>
                  </a:lnTo>
                  <a:lnTo>
                    <a:pt x="266" y="243"/>
                  </a:lnTo>
                  <a:lnTo>
                    <a:pt x="253" y="256"/>
                  </a:lnTo>
                  <a:lnTo>
                    <a:pt x="241" y="269"/>
                  </a:lnTo>
                  <a:lnTo>
                    <a:pt x="228" y="283"/>
                  </a:lnTo>
                  <a:lnTo>
                    <a:pt x="216" y="297"/>
                  </a:lnTo>
                  <a:lnTo>
                    <a:pt x="204" y="311"/>
                  </a:lnTo>
                  <a:lnTo>
                    <a:pt x="192" y="326"/>
                  </a:lnTo>
                  <a:lnTo>
                    <a:pt x="179" y="341"/>
                  </a:lnTo>
                  <a:lnTo>
                    <a:pt x="167" y="357"/>
                  </a:lnTo>
                  <a:lnTo>
                    <a:pt x="155" y="372"/>
                  </a:lnTo>
                  <a:lnTo>
                    <a:pt x="143" y="389"/>
                  </a:lnTo>
                  <a:lnTo>
                    <a:pt x="131" y="405"/>
                  </a:lnTo>
                  <a:lnTo>
                    <a:pt x="119" y="422"/>
                  </a:lnTo>
                  <a:lnTo>
                    <a:pt x="107" y="439"/>
                  </a:lnTo>
                  <a:lnTo>
                    <a:pt x="96" y="457"/>
                  </a:lnTo>
                  <a:lnTo>
                    <a:pt x="84" y="475"/>
                  </a:lnTo>
                  <a:lnTo>
                    <a:pt x="72" y="493"/>
                  </a:lnTo>
                  <a:lnTo>
                    <a:pt x="61" y="512"/>
                  </a:lnTo>
                  <a:lnTo>
                    <a:pt x="49" y="531"/>
                  </a:lnTo>
                  <a:lnTo>
                    <a:pt x="38" y="550"/>
                  </a:lnTo>
                  <a:lnTo>
                    <a:pt x="27" y="570"/>
                  </a:lnTo>
                  <a:lnTo>
                    <a:pt x="15" y="590"/>
                  </a:lnTo>
                  <a:lnTo>
                    <a:pt x="0" y="582"/>
                  </a:lnTo>
                  <a:lnTo>
                    <a:pt x="11" y="561"/>
                  </a:lnTo>
                  <a:lnTo>
                    <a:pt x="23" y="541"/>
                  </a:lnTo>
                  <a:lnTo>
                    <a:pt x="34" y="522"/>
                  </a:lnTo>
                  <a:lnTo>
                    <a:pt x="46" y="503"/>
                  </a:lnTo>
                  <a:lnTo>
                    <a:pt x="57" y="484"/>
                  </a:lnTo>
                  <a:lnTo>
                    <a:pt x="69" y="465"/>
                  </a:lnTo>
                  <a:lnTo>
                    <a:pt x="81" y="447"/>
                  </a:lnTo>
                  <a:lnTo>
                    <a:pt x="93" y="429"/>
                  </a:lnTo>
                  <a:lnTo>
                    <a:pt x="105" y="412"/>
                  </a:lnTo>
                  <a:lnTo>
                    <a:pt x="117" y="395"/>
                  </a:lnTo>
                  <a:lnTo>
                    <a:pt x="129" y="378"/>
                  </a:lnTo>
                  <a:lnTo>
                    <a:pt x="141" y="362"/>
                  </a:lnTo>
                  <a:lnTo>
                    <a:pt x="153" y="346"/>
                  </a:lnTo>
                  <a:lnTo>
                    <a:pt x="166" y="330"/>
                  </a:lnTo>
                  <a:lnTo>
                    <a:pt x="178" y="315"/>
                  </a:lnTo>
                  <a:lnTo>
                    <a:pt x="190" y="300"/>
                  </a:lnTo>
                  <a:lnTo>
                    <a:pt x="203" y="285"/>
                  </a:lnTo>
                  <a:lnTo>
                    <a:pt x="215" y="271"/>
                  </a:lnTo>
                  <a:lnTo>
                    <a:pt x="228" y="257"/>
                  </a:lnTo>
                  <a:lnTo>
                    <a:pt x="240" y="244"/>
                  </a:lnTo>
                  <a:lnTo>
                    <a:pt x="253" y="231"/>
                  </a:lnTo>
                  <a:lnTo>
                    <a:pt x="266" y="218"/>
                  </a:lnTo>
                  <a:lnTo>
                    <a:pt x="278" y="206"/>
                  </a:lnTo>
                  <a:lnTo>
                    <a:pt x="291" y="194"/>
                  </a:lnTo>
                  <a:lnTo>
                    <a:pt x="304" y="182"/>
                  </a:lnTo>
                  <a:lnTo>
                    <a:pt x="317" y="171"/>
                  </a:lnTo>
                  <a:lnTo>
                    <a:pt x="330" y="160"/>
                  </a:lnTo>
                  <a:lnTo>
                    <a:pt x="343" y="149"/>
                  </a:lnTo>
                  <a:lnTo>
                    <a:pt x="356" y="139"/>
                  </a:lnTo>
                  <a:lnTo>
                    <a:pt x="369" y="129"/>
                  </a:lnTo>
                  <a:lnTo>
                    <a:pt x="382" y="119"/>
                  </a:lnTo>
                  <a:lnTo>
                    <a:pt x="395" y="110"/>
                  </a:lnTo>
                  <a:lnTo>
                    <a:pt x="408" y="101"/>
                  </a:lnTo>
                  <a:lnTo>
                    <a:pt x="421" y="93"/>
                  </a:lnTo>
                  <a:lnTo>
                    <a:pt x="428" y="89"/>
                  </a:lnTo>
                  <a:lnTo>
                    <a:pt x="434" y="85"/>
                  </a:lnTo>
                  <a:lnTo>
                    <a:pt x="441" y="81"/>
                  </a:lnTo>
                  <a:lnTo>
                    <a:pt x="448" y="77"/>
                  </a:lnTo>
                  <a:lnTo>
                    <a:pt x="454" y="73"/>
                  </a:lnTo>
                  <a:lnTo>
                    <a:pt x="461" y="70"/>
                  </a:lnTo>
                  <a:lnTo>
                    <a:pt x="468" y="66"/>
                  </a:lnTo>
                  <a:lnTo>
                    <a:pt x="474" y="63"/>
                  </a:lnTo>
                  <a:lnTo>
                    <a:pt x="481" y="60"/>
                  </a:lnTo>
                  <a:lnTo>
                    <a:pt x="488" y="56"/>
                  </a:lnTo>
                  <a:lnTo>
                    <a:pt x="494" y="53"/>
                  </a:lnTo>
                  <a:lnTo>
                    <a:pt x="501" y="50"/>
                  </a:lnTo>
                  <a:lnTo>
                    <a:pt x="508" y="47"/>
                  </a:lnTo>
                  <a:lnTo>
                    <a:pt x="514" y="44"/>
                  </a:lnTo>
                  <a:lnTo>
                    <a:pt x="521" y="41"/>
                  </a:lnTo>
                  <a:lnTo>
                    <a:pt x="528" y="39"/>
                  </a:lnTo>
                  <a:lnTo>
                    <a:pt x="534" y="36"/>
                  </a:lnTo>
                  <a:lnTo>
                    <a:pt x="541" y="33"/>
                  </a:lnTo>
                  <a:lnTo>
                    <a:pt x="548" y="31"/>
                  </a:lnTo>
                  <a:lnTo>
                    <a:pt x="554" y="29"/>
                  </a:lnTo>
                  <a:lnTo>
                    <a:pt x="561" y="26"/>
                  </a:lnTo>
                  <a:lnTo>
                    <a:pt x="568" y="24"/>
                  </a:lnTo>
                  <a:lnTo>
                    <a:pt x="575" y="22"/>
                  </a:lnTo>
                  <a:lnTo>
                    <a:pt x="581" y="20"/>
                  </a:lnTo>
                  <a:lnTo>
                    <a:pt x="588" y="18"/>
                  </a:lnTo>
                  <a:lnTo>
                    <a:pt x="595" y="17"/>
                  </a:lnTo>
                  <a:lnTo>
                    <a:pt x="601" y="15"/>
                  </a:lnTo>
                  <a:lnTo>
                    <a:pt x="608" y="13"/>
                  </a:lnTo>
                  <a:lnTo>
                    <a:pt x="615" y="12"/>
                  </a:lnTo>
                  <a:lnTo>
                    <a:pt x="622" y="10"/>
                  </a:lnTo>
                  <a:lnTo>
                    <a:pt x="628" y="9"/>
                  </a:lnTo>
                  <a:lnTo>
                    <a:pt x="635" y="8"/>
                  </a:lnTo>
                  <a:lnTo>
                    <a:pt x="642" y="7"/>
                  </a:lnTo>
                  <a:lnTo>
                    <a:pt x="649" y="5"/>
                  </a:lnTo>
                  <a:lnTo>
                    <a:pt x="655" y="5"/>
                  </a:lnTo>
                  <a:lnTo>
                    <a:pt x="662" y="4"/>
                  </a:lnTo>
                  <a:lnTo>
                    <a:pt x="669" y="3"/>
                  </a:lnTo>
                  <a:lnTo>
                    <a:pt x="676" y="2"/>
                  </a:lnTo>
                  <a:lnTo>
                    <a:pt x="682" y="2"/>
                  </a:lnTo>
                  <a:lnTo>
                    <a:pt x="689" y="1"/>
                  </a:lnTo>
                  <a:lnTo>
                    <a:pt x="696" y="1"/>
                  </a:lnTo>
                  <a:lnTo>
                    <a:pt x="703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50" y="1"/>
                  </a:lnTo>
                  <a:lnTo>
                    <a:pt x="756" y="1"/>
                  </a:lnTo>
                  <a:lnTo>
                    <a:pt x="763" y="2"/>
                  </a:lnTo>
                  <a:lnTo>
                    <a:pt x="770" y="2"/>
                  </a:lnTo>
                  <a:lnTo>
                    <a:pt x="777" y="3"/>
                  </a:lnTo>
                  <a:lnTo>
                    <a:pt x="783" y="4"/>
                  </a:lnTo>
                  <a:lnTo>
                    <a:pt x="790" y="5"/>
                  </a:lnTo>
                  <a:lnTo>
                    <a:pt x="797" y="6"/>
                  </a:lnTo>
                  <a:lnTo>
                    <a:pt x="803" y="7"/>
                  </a:lnTo>
                  <a:lnTo>
                    <a:pt x="810" y="8"/>
                  </a:lnTo>
                  <a:lnTo>
                    <a:pt x="817" y="9"/>
                  </a:lnTo>
                  <a:lnTo>
                    <a:pt x="823" y="10"/>
                  </a:lnTo>
                  <a:lnTo>
                    <a:pt x="830" y="12"/>
                  </a:lnTo>
                  <a:lnTo>
                    <a:pt x="837" y="13"/>
                  </a:lnTo>
                  <a:lnTo>
                    <a:pt x="843" y="15"/>
                  </a:lnTo>
                  <a:lnTo>
                    <a:pt x="850" y="17"/>
                  </a:lnTo>
                  <a:lnTo>
                    <a:pt x="857" y="19"/>
                  </a:lnTo>
                  <a:lnTo>
                    <a:pt x="863" y="21"/>
                  </a:lnTo>
                  <a:lnTo>
                    <a:pt x="870" y="23"/>
                  </a:lnTo>
                  <a:lnTo>
                    <a:pt x="877" y="25"/>
                  </a:lnTo>
                  <a:lnTo>
                    <a:pt x="883" y="27"/>
                  </a:lnTo>
                  <a:lnTo>
                    <a:pt x="890" y="29"/>
                  </a:lnTo>
                  <a:lnTo>
                    <a:pt x="896" y="31"/>
                  </a:lnTo>
                  <a:lnTo>
                    <a:pt x="903" y="34"/>
                  </a:lnTo>
                  <a:lnTo>
                    <a:pt x="910" y="36"/>
                  </a:lnTo>
                  <a:lnTo>
                    <a:pt x="916" y="39"/>
                  </a:lnTo>
                  <a:lnTo>
                    <a:pt x="923" y="42"/>
                  </a:lnTo>
                  <a:lnTo>
                    <a:pt x="929" y="45"/>
                  </a:lnTo>
                  <a:lnTo>
                    <a:pt x="936" y="48"/>
                  </a:lnTo>
                  <a:lnTo>
                    <a:pt x="942" y="51"/>
                  </a:lnTo>
                  <a:lnTo>
                    <a:pt x="949" y="54"/>
                  </a:lnTo>
                  <a:lnTo>
                    <a:pt x="955" y="57"/>
                  </a:lnTo>
                  <a:lnTo>
                    <a:pt x="962" y="60"/>
                  </a:lnTo>
                  <a:lnTo>
                    <a:pt x="968" y="64"/>
                  </a:lnTo>
                  <a:lnTo>
                    <a:pt x="975" y="67"/>
                  </a:lnTo>
                  <a:lnTo>
                    <a:pt x="981" y="71"/>
                  </a:lnTo>
                  <a:lnTo>
                    <a:pt x="988" y="74"/>
                  </a:lnTo>
                  <a:lnTo>
                    <a:pt x="994" y="78"/>
                  </a:lnTo>
                  <a:lnTo>
                    <a:pt x="1001" y="82"/>
                  </a:lnTo>
                  <a:lnTo>
                    <a:pt x="1007" y="86"/>
                  </a:lnTo>
                  <a:lnTo>
                    <a:pt x="1014" y="90"/>
                  </a:lnTo>
                  <a:lnTo>
                    <a:pt x="1020" y="94"/>
                  </a:lnTo>
                  <a:lnTo>
                    <a:pt x="1026" y="98"/>
                  </a:lnTo>
                  <a:lnTo>
                    <a:pt x="1033" y="103"/>
                  </a:lnTo>
                  <a:lnTo>
                    <a:pt x="1039" y="107"/>
                  </a:lnTo>
                  <a:lnTo>
                    <a:pt x="1046" y="111"/>
                  </a:lnTo>
                  <a:lnTo>
                    <a:pt x="1052" y="116"/>
                  </a:lnTo>
                  <a:lnTo>
                    <a:pt x="1058" y="121"/>
                  </a:lnTo>
                  <a:lnTo>
                    <a:pt x="1071" y="130"/>
                  </a:lnTo>
                  <a:lnTo>
                    <a:pt x="1083" y="140"/>
                  </a:lnTo>
                  <a:lnTo>
                    <a:pt x="1096" y="151"/>
                  </a:lnTo>
                  <a:lnTo>
                    <a:pt x="1108" y="161"/>
                  </a:lnTo>
                  <a:lnTo>
                    <a:pt x="1121" y="172"/>
                  </a:lnTo>
                  <a:lnTo>
                    <a:pt x="1133" y="184"/>
                  </a:lnTo>
                  <a:lnTo>
                    <a:pt x="1146" y="196"/>
                  </a:lnTo>
                  <a:lnTo>
                    <a:pt x="1158" y="208"/>
                  </a:lnTo>
                  <a:lnTo>
                    <a:pt x="1170" y="220"/>
                  </a:lnTo>
                  <a:lnTo>
                    <a:pt x="1182" y="233"/>
                  </a:lnTo>
                  <a:lnTo>
                    <a:pt x="1194" y="247"/>
                  </a:lnTo>
                  <a:lnTo>
                    <a:pt x="1206" y="260"/>
                  </a:lnTo>
                  <a:lnTo>
                    <a:pt x="1218" y="274"/>
                  </a:lnTo>
                  <a:lnTo>
                    <a:pt x="1230" y="289"/>
                  </a:lnTo>
                  <a:lnTo>
                    <a:pt x="1241" y="304"/>
                  </a:lnTo>
                  <a:lnTo>
                    <a:pt x="1253" y="319"/>
                  </a:lnTo>
                  <a:lnTo>
                    <a:pt x="1265" y="334"/>
                  </a:lnTo>
                  <a:lnTo>
                    <a:pt x="1276" y="350"/>
                  </a:lnTo>
                  <a:lnTo>
                    <a:pt x="1288" y="366"/>
                  </a:lnTo>
                  <a:lnTo>
                    <a:pt x="1299" y="383"/>
                  </a:lnTo>
                  <a:lnTo>
                    <a:pt x="1310" y="400"/>
                  </a:lnTo>
                  <a:lnTo>
                    <a:pt x="1322" y="417"/>
                  </a:lnTo>
                  <a:lnTo>
                    <a:pt x="1333" y="435"/>
                  </a:lnTo>
                  <a:lnTo>
                    <a:pt x="1344" y="453"/>
                  </a:lnTo>
                  <a:lnTo>
                    <a:pt x="1355" y="471"/>
                  </a:lnTo>
                  <a:lnTo>
                    <a:pt x="1366" y="490"/>
                  </a:lnTo>
                  <a:lnTo>
                    <a:pt x="1376" y="509"/>
                  </a:lnTo>
                  <a:lnTo>
                    <a:pt x="1387" y="529"/>
                  </a:lnTo>
                  <a:lnTo>
                    <a:pt x="1398" y="549"/>
                  </a:lnTo>
                  <a:lnTo>
                    <a:pt x="1408" y="569"/>
                  </a:lnTo>
                  <a:lnTo>
                    <a:pt x="1419" y="590"/>
                  </a:lnTo>
                  <a:lnTo>
                    <a:pt x="1429" y="611"/>
                  </a:lnTo>
                  <a:lnTo>
                    <a:pt x="1439" y="632"/>
                  </a:lnTo>
                  <a:lnTo>
                    <a:pt x="1449" y="654"/>
                  </a:lnTo>
                  <a:lnTo>
                    <a:pt x="1459" y="676"/>
                  </a:lnTo>
                  <a:lnTo>
                    <a:pt x="1469" y="698"/>
                  </a:lnTo>
                  <a:lnTo>
                    <a:pt x="1479" y="721"/>
                  </a:lnTo>
                  <a:lnTo>
                    <a:pt x="1489" y="745"/>
                  </a:lnTo>
                  <a:lnTo>
                    <a:pt x="1498" y="768"/>
                  </a:lnTo>
                  <a:lnTo>
                    <a:pt x="1508" y="792"/>
                  </a:lnTo>
                  <a:lnTo>
                    <a:pt x="1517" y="816"/>
                  </a:lnTo>
                  <a:lnTo>
                    <a:pt x="1526" y="841"/>
                  </a:lnTo>
                  <a:lnTo>
                    <a:pt x="1530" y="852"/>
                  </a:lnTo>
                  <a:lnTo>
                    <a:pt x="1530" y="852"/>
                  </a:lnTo>
                  <a:lnTo>
                    <a:pt x="1531" y="852"/>
                  </a:lnTo>
                  <a:lnTo>
                    <a:pt x="1532" y="851"/>
                  </a:lnTo>
                  <a:lnTo>
                    <a:pt x="1533" y="851"/>
                  </a:lnTo>
                  <a:lnTo>
                    <a:pt x="1534" y="851"/>
                  </a:lnTo>
                  <a:lnTo>
                    <a:pt x="1534" y="850"/>
                  </a:lnTo>
                  <a:lnTo>
                    <a:pt x="1535" y="850"/>
                  </a:lnTo>
                  <a:lnTo>
                    <a:pt x="1536" y="850"/>
                  </a:lnTo>
                  <a:lnTo>
                    <a:pt x="1537" y="849"/>
                  </a:lnTo>
                  <a:lnTo>
                    <a:pt x="1537" y="849"/>
                  </a:lnTo>
                  <a:lnTo>
                    <a:pt x="1538" y="849"/>
                  </a:lnTo>
                  <a:lnTo>
                    <a:pt x="1539" y="848"/>
                  </a:lnTo>
                  <a:lnTo>
                    <a:pt x="1540" y="848"/>
                  </a:lnTo>
                  <a:lnTo>
                    <a:pt x="1541" y="848"/>
                  </a:lnTo>
                  <a:lnTo>
                    <a:pt x="1541" y="847"/>
                  </a:lnTo>
                  <a:lnTo>
                    <a:pt x="1542" y="847"/>
                  </a:lnTo>
                  <a:lnTo>
                    <a:pt x="1543" y="847"/>
                  </a:lnTo>
                  <a:lnTo>
                    <a:pt x="1544" y="846"/>
                  </a:lnTo>
                  <a:lnTo>
                    <a:pt x="1544" y="846"/>
                  </a:lnTo>
                  <a:lnTo>
                    <a:pt x="1545" y="846"/>
                  </a:lnTo>
                  <a:lnTo>
                    <a:pt x="1546" y="845"/>
                  </a:lnTo>
                  <a:lnTo>
                    <a:pt x="1547" y="845"/>
                  </a:lnTo>
                  <a:lnTo>
                    <a:pt x="1547" y="845"/>
                  </a:lnTo>
                  <a:lnTo>
                    <a:pt x="1548" y="844"/>
                  </a:lnTo>
                  <a:lnTo>
                    <a:pt x="1549" y="844"/>
                  </a:lnTo>
                  <a:lnTo>
                    <a:pt x="1550" y="844"/>
                  </a:lnTo>
                  <a:lnTo>
                    <a:pt x="1550" y="843"/>
                  </a:lnTo>
                  <a:lnTo>
                    <a:pt x="1551" y="843"/>
                  </a:lnTo>
                  <a:lnTo>
                    <a:pt x="1552" y="842"/>
                  </a:lnTo>
                  <a:lnTo>
                    <a:pt x="1553" y="842"/>
                  </a:lnTo>
                  <a:lnTo>
                    <a:pt x="1553" y="842"/>
                  </a:lnTo>
                  <a:lnTo>
                    <a:pt x="1554" y="841"/>
                  </a:lnTo>
                  <a:lnTo>
                    <a:pt x="1555" y="841"/>
                  </a:lnTo>
                  <a:lnTo>
                    <a:pt x="1556" y="841"/>
                  </a:lnTo>
                  <a:lnTo>
                    <a:pt x="1556" y="840"/>
                  </a:lnTo>
                  <a:lnTo>
                    <a:pt x="1557" y="840"/>
                  </a:lnTo>
                  <a:lnTo>
                    <a:pt x="1558" y="839"/>
                  </a:lnTo>
                  <a:lnTo>
                    <a:pt x="1559" y="839"/>
                  </a:lnTo>
                  <a:lnTo>
                    <a:pt x="1559" y="839"/>
                  </a:lnTo>
                  <a:lnTo>
                    <a:pt x="1560" y="838"/>
                  </a:lnTo>
                  <a:lnTo>
                    <a:pt x="1561" y="838"/>
                  </a:lnTo>
                  <a:lnTo>
                    <a:pt x="1562" y="837"/>
                  </a:lnTo>
                  <a:lnTo>
                    <a:pt x="1562" y="837"/>
                  </a:lnTo>
                  <a:lnTo>
                    <a:pt x="1563" y="836"/>
                  </a:lnTo>
                  <a:lnTo>
                    <a:pt x="1564" y="836"/>
                  </a:lnTo>
                  <a:lnTo>
                    <a:pt x="1565" y="836"/>
                  </a:lnTo>
                  <a:lnTo>
                    <a:pt x="1565" y="835"/>
                  </a:lnTo>
                  <a:lnTo>
                    <a:pt x="1566" y="835"/>
                  </a:lnTo>
                  <a:lnTo>
                    <a:pt x="1567" y="834"/>
                  </a:lnTo>
                  <a:lnTo>
                    <a:pt x="1568" y="834"/>
                  </a:lnTo>
                  <a:lnTo>
                    <a:pt x="1568" y="833"/>
                  </a:lnTo>
                  <a:lnTo>
                    <a:pt x="1569" y="833"/>
                  </a:lnTo>
                  <a:lnTo>
                    <a:pt x="1570" y="833"/>
                  </a:lnTo>
                  <a:lnTo>
                    <a:pt x="1570" y="832"/>
                  </a:lnTo>
                  <a:lnTo>
                    <a:pt x="1571" y="832"/>
                  </a:lnTo>
                  <a:lnTo>
                    <a:pt x="1572" y="831"/>
                  </a:lnTo>
                  <a:lnTo>
                    <a:pt x="1573" y="831"/>
                  </a:lnTo>
                  <a:lnTo>
                    <a:pt x="1573" y="830"/>
                  </a:lnTo>
                  <a:lnTo>
                    <a:pt x="1574" y="830"/>
                  </a:lnTo>
                  <a:lnTo>
                    <a:pt x="1575" y="829"/>
                  </a:lnTo>
                  <a:lnTo>
                    <a:pt x="1575" y="829"/>
                  </a:lnTo>
                  <a:lnTo>
                    <a:pt x="1576" y="828"/>
                  </a:lnTo>
                  <a:lnTo>
                    <a:pt x="1577" y="828"/>
                  </a:lnTo>
                  <a:lnTo>
                    <a:pt x="1578" y="827"/>
                  </a:lnTo>
                  <a:lnTo>
                    <a:pt x="1578" y="827"/>
                  </a:lnTo>
                  <a:lnTo>
                    <a:pt x="1579" y="826"/>
                  </a:lnTo>
                  <a:lnTo>
                    <a:pt x="1580" y="826"/>
                  </a:lnTo>
                  <a:lnTo>
                    <a:pt x="1581" y="825"/>
                  </a:lnTo>
                  <a:lnTo>
                    <a:pt x="1581" y="825"/>
                  </a:lnTo>
                  <a:lnTo>
                    <a:pt x="1582" y="824"/>
                  </a:lnTo>
                  <a:lnTo>
                    <a:pt x="1583" y="824"/>
                  </a:lnTo>
                  <a:lnTo>
                    <a:pt x="1583" y="823"/>
                  </a:lnTo>
                  <a:lnTo>
                    <a:pt x="1584" y="823"/>
                  </a:lnTo>
                  <a:lnTo>
                    <a:pt x="1585" y="822"/>
                  </a:lnTo>
                  <a:lnTo>
                    <a:pt x="1585" y="822"/>
                  </a:lnTo>
                  <a:lnTo>
                    <a:pt x="1586" y="821"/>
                  </a:lnTo>
                  <a:lnTo>
                    <a:pt x="1587" y="821"/>
                  </a:lnTo>
                  <a:lnTo>
                    <a:pt x="1588" y="820"/>
                  </a:lnTo>
                  <a:lnTo>
                    <a:pt x="1588" y="820"/>
                  </a:lnTo>
                  <a:lnTo>
                    <a:pt x="1589" y="819"/>
                  </a:lnTo>
                  <a:lnTo>
                    <a:pt x="1590" y="819"/>
                  </a:lnTo>
                  <a:lnTo>
                    <a:pt x="1590" y="818"/>
                  </a:lnTo>
                  <a:lnTo>
                    <a:pt x="1591" y="818"/>
                  </a:lnTo>
                  <a:lnTo>
                    <a:pt x="1592" y="817"/>
                  </a:lnTo>
                  <a:lnTo>
                    <a:pt x="1592" y="817"/>
                  </a:lnTo>
                  <a:lnTo>
                    <a:pt x="1593" y="816"/>
                  </a:lnTo>
                  <a:lnTo>
                    <a:pt x="1594" y="815"/>
                  </a:lnTo>
                  <a:lnTo>
                    <a:pt x="1595" y="815"/>
                  </a:lnTo>
                  <a:lnTo>
                    <a:pt x="1595" y="814"/>
                  </a:lnTo>
                  <a:lnTo>
                    <a:pt x="1596" y="814"/>
                  </a:lnTo>
                  <a:lnTo>
                    <a:pt x="1597" y="813"/>
                  </a:lnTo>
                  <a:lnTo>
                    <a:pt x="1597" y="813"/>
                  </a:lnTo>
                  <a:lnTo>
                    <a:pt x="1598" y="812"/>
                  </a:lnTo>
                  <a:lnTo>
                    <a:pt x="1599" y="811"/>
                  </a:lnTo>
                  <a:lnTo>
                    <a:pt x="1599" y="811"/>
                  </a:lnTo>
                  <a:lnTo>
                    <a:pt x="1600" y="810"/>
                  </a:lnTo>
                  <a:lnTo>
                    <a:pt x="1601" y="810"/>
                  </a:lnTo>
                  <a:lnTo>
                    <a:pt x="1601" y="809"/>
                  </a:lnTo>
                  <a:lnTo>
                    <a:pt x="1602" y="809"/>
                  </a:lnTo>
                  <a:lnTo>
                    <a:pt x="1603" y="808"/>
                  </a:lnTo>
                  <a:lnTo>
                    <a:pt x="1603" y="807"/>
                  </a:lnTo>
                  <a:lnTo>
                    <a:pt x="1604" y="807"/>
                  </a:lnTo>
                  <a:lnTo>
                    <a:pt x="1605" y="806"/>
                  </a:lnTo>
                  <a:lnTo>
                    <a:pt x="1606" y="806"/>
                  </a:lnTo>
                  <a:lnTo>
                    <a:pt x="1606" y="805"/>
                  </a:lnTo>
                  <a:lnTo>
                    <a:pt x="1607" y="804"/>
                  </a:lnTo>
                  <a:lnTo>
                    <a:pt x="1608" y="804"/>
                  </a:lnTo>
                  <a:lnTo>
                    <a:pt x="1608" y="803"/>
                  </a:lnTo>
                  <a:lnTo>
                    <a:pt x="1609" y="802"/>
                  </a:lnTo>
                  <a:lnTo>
                    <a:pt x="1610" y="802"/>
                  </a:lnTo>
                  <a:lnTo>
                    <a:pt x="1610" y="801"/>
                  </a:lnTo>
                  <a:lnTo>
                    <a:pt x="1611" y="801"/>
                  </a:lnTo>
                  <a:lnTo>
                    <a:pt x="1612" y="800"/>
                  </a:lnTo>
                  <a:lnTo>
                    <a:pt x="1612" y="799"/>
                  </a:lnTo>
                  <a:lnTo>
                    <a:pt x="1613" y="799"/>
                  </a:lnTo>
                  <a:lnTo>
                    <a:pt x="1614" y="798"/>
                  </a:lnTo>
                  <a:lnTo>
                    <a:pt x="1614" y="797"/>
                  </a:lnTo>
                  <a:lnTo>
                    <a:pt x="1615" y="797"/>
                  </a:lnTo>
                  <a:lnTo>
                    <a:pt x="1616" y="796"/>
                  </a:lnTo>
                  <a:lnTo>
                    <a:pt x="1616" y="795"/>
                  </a:lnTo>
                  <a:lnTo>
                    <a:pt x="1616" y="795"/>
                  </a:lnTo>
                  <a:lnTo>
                    <a:pt x="1593" y="1065"/>
                  </a:lnTo>
                  <a:lnTo>
                    <a:pt x="1414" y="863"/>
                  </a:lnTo>
                  <a:lnTo>
                    <a:pt x="1415" y="863"/>
                  </a:lnTo>
                  <a:lnTo>
                    <a:pt x="1416" y="863"/>
                  </a:lnTo>
                  <a:lnTo>
                    <a:pt x="1416" y="863"/>
                  </a:lnTo>
                  <a:lnTo>
                    <a:pt x="1417" y="863"/>
                  </a:lnTo>
                  <a:lnTo>
                    <a:pt x="1418" y="863"/>
                  </a:lnTo>
                  <a:lnTo>
                    <a:pt x="1419" y="863"/>
                  </a:lnTo>
                  <a:lnTo>
                    <a:pt x="1420" y="863"/>
                  </a:lnTo>
                  <a:lnTo>
                    <a:pt x="1421" y="864"/>
                  </a:lnTo>
                  <a:lnTo>
                    <a:pt x="1422" y="864"/>
                  </a:lnTo>
                  <a:lnTo>
                    <a:pt x="1423" y="864"/>
                  </a:lnTo>
                  <a:lnTo>
                    <a:pt x="1424" y="864"/>
                  </a:lnTo>
                  <a:lnTo>
                    <a:pt x="1425" y="864"/>
                  </a:lnTo>
                  <a:lnTo>
                    <a:pt x="1426" y="864"/>
                  </a:lnTo>
                  <a:lnTo>
                    <a:pt x="1427" y="864"/>
                  </a:lnTo>
                  <a:lnTo>
                    <a:pt x="1427" y="864"/>
                  </a:lnTo>
                  <a:lnTo>
                    <a:pt x="1428" y="864"/>
                  </a:lnTo>
                  <a:lnTo>
                    <a:pt x="1429" y="864"/>
                  </a:lnTo>
                  <a:lnTo>
                    <a:pt x="1430" y="865"/>
                  </a:lnTo>
                  <a:lnTo>
                    <a:pt x="1431" y="865"/>
                  </a:lnTo>
                  <a:lnTo>
                    <a:pt x="1432" y="865"/>
                  </a:lnTo>
                  <a:lnTo>
                    <a:pt x="1433" y="865"/>
                  </a:lnTo>
                  <a:lnTo>
                    <a:pt x="1434" y="865"/>
                  </a:lnTo>
                  <a:lnTo>
                    <a:pt x="1435" y="865"/>
                  </a:lnTo>
                  <a:lnTo>
                    <a:pt x="1436" y="865"/>
                  </a:lnTo>
                  <a:lnTo>
                    <a:pt x="1436" y="865"/>
                  </a:lnTo>
                  <a:lnTo>
                    <a:pt x="1437" y="865"/>
                  </a:lnTo>
                  <a:lnTo>
                    <a:pt x="1438" y="865"/>
                  </a:lnTo>
                  <a:lnTo>
                    <a:pt x="1439" y="865"/>
                  </a:lnTo>
                  <a:lnTo>
                    <a:pt x="1440" y="865"/>
                  </a:lnTo>
                  <a:lnTo>
                    <a:pt x="1441" y="865"/>
                  </a:lnTo>
                  <a:lnTo>
                    <a:pt x="1442" y="865"/>
                  </a:lnTo>
                  <a:lnTo>
                    <a:pt x="1443" y="865"/>
                  </a:lnTo>
                  <a:lnTo>
                    <a:pt x="1444" y="865"/>
                  </a:lnTo>
                  <a:lnTo>
                    <a:pt x="1444" y="865"/>
                  </a:lnTo>
                  <a:lnTo>
                    <a:pt x="1445" y="865"/>
                  </a:lnTo>
                  <a:lnTo>
                    <a:pt x="1446" y="865"/>
                  </a:lnTo>
                  <a:lnTo>
                    <a:pt x="1447" y="865"/>
                  </a:lnTo>
                  <a:lnTo>
                    <a:pt x="1448" y="865"/>
                  </a:lnTo>
                  <a:lnTo>
                    <a:pt x="1449" y="865"/>
                  </a:lnTo>
                  <a:lnTo>
                    <a:pt x="1450" y="865"/>
                  </a:lnTo>
                  <a:lnTo>
                    <a:pt x="1451" y="865"/>
                  </a:lnTo>
                  <a:lnTo>
                    <a:pt x="1452" y="865"/>
                  </a:lnTo>
                  <a:lnTo>
                    <a:pt x="1452" y="865"/>
                  </a:lnTo>
                  <a:lnTo>
                    <a:pt x="1453" y="865"/>
                  </a:lnTo>
                  <a:lnTo>
                    <a:pt x="1454" y="865"/>
                  </a:lnTo>
                  <a:lnTo>
                    <a:pt x="1455" y="865"/>
                  </a:lnTo>
                  <a:lnTo>
                    <a:pt x="1456" y="865"/>
                  </a:lnTo>
                  <a:lnTo>
                    <a:pt x="1457" y="865"/>
                  </a:lnTo>
                  <a:lnTo>
                    <a:pt x="1458" y="865"/>
                  </a:lnTo>
                  <a:lnTo>
                    <a:pt x="1459" y="865"/>
                  </a:lnTo>
                  <a:lnTo>
                    <a:pt x="1459" y="865"/>
                  </a:lnTo>
                  <a:lnTo>
                    <a:pt x="1460" y="865"/>
                  </a:lnTo>
                  <a:lnTo>
                    <a:pt x="1461" y="865"/>
                  </a:lnTo>
                  <a:lnTo>
                    <a:pt x="1462" y="865"/>
                  </a:lnTo>
                  <a:lnTo>
                    <a:pt x="1463" y="865"/>
                  </a:lnTo>
                  <a:lnTo>
                    <a:pt x="1464" y="865"/>
                  </a:lnTo>
                  <a:lnTo>
                    <a:pt x="1465" y="865"/>
                  </a:lnTo>
                  <a:lnTo>
                    <a:pt x="1465" y="865"/>
                  </a:lnTo>
                  <a:lnTo>
                    <a:pt x="1466" y="865"/>
                  </a:lnTo>
                  <a:lnTo>
                    <a:pt x="1467" y="865"/>
                  </a:lnTo>
                  <a:lnTo>
                    <a:pt x="1468" y="865"/>
                  </a:lnTo>
                  <a:lnTo>
                    <a:pt x="1469" y="865"/>
                  </a:lnTo>
                  <a:lnTo>
                    <a:pt x="1470" y="865"/>
                  </a:lnTo>
                  <a:lnTo>
                    <a:pt x="1471" y="865"/>
                  </a:lnTo>
                  <a:lnTo>
                    <a:pt x="1471" y="865"/>
                  </a:lnTo>
                  <a:lnTo>
                    <a:pt x="1472" y="865"/>
                  </a:lnTo>
                  <a:lnTo>
                    <a:pt x="1473" y="865"/>
                  </a:lnTo>
                  <a:lnTo>
                    <a:pt x="1474" y="865"/>
                  </a:lnTo>
                  <a:lnTo>
                    <a:pt x="1475" y="864"/>
                  </a:lnTo>
                  <a:lnTo>
                    <a:pt x="1476" y="864"/>
                  </a:lnTo>
                  <a:lnTo>
                    <a:pt x="1477" y="864"/>
                  </a:lnTo>
                  <a:lnTo>
                    <a:pt x="1477" y="864"/>
                  </a:lnTo>
                  <a:lnTo>
                    <a:pt x="1478" y="864"/>
                  </a:lnTo>
                  <a:lnTo>
                    <a:pt x="1479" y="864"/>
                  </a:lnTo>
                  <a:lnTo>
                    <a:pt x="1480" y="864"/>
                  </a:lnTo>
                  <a:lnTo>
                    <a:pt x="1481" y="864"/>
                  </a:lnTo>
                  <a:lnTo>
                    <a:pt x="1482" y="864"/>
                  </a:lnTo>
                  <a:lnTo>
                    <a:pt x="1483" y="864"/>
                  </a:lnTo>
                  <a:lnTo>
                    <a:pt x="1483" y="863"/>
                  </a:lnTo>
                  <a:lnTo>
                    <a:pt x="1484" y="863"/>
                  </a:lnTo>
                  <a:lnTo>
                    <a:pt x="1485" y="863"/>
                  </a:lnTo>
                  <a:lnTo>
                    <a:pt x="1486" y="863"/>
                  </a:lnTo>
                  <a:lnTo>
                    <a:pt x="1487" y="863"/>
                  </a:lnTo>
                  <a:lnTo>
                    <a:pt x="1488" y="863"/>
                  </a:lnTo>
                  <a:lnTo>
                    <a:pt x="1488" y="863"/>
                  </a:lnTo>
                  <a:lnTo>
                    <a:pt x="1489" y="863"/>
                  </a:lnTo>
                  <a:lnTo>
                    <a:pt x="1490" y="862"/>
                  </a:lnTo>
                  <a:lnTo>
                    <a:pt x="1491" y="862"/>
                  </a:lnTo>
                  <a:lnTo>
                    <a:pt x="1492" y="862"/>
                  </a:lnTo>
                  <a:lnTo>
                    <a:pt x="1493" y="862"/>
                  </a:lnTo>
                  <a:lnTo>
                    <a:pt x="1493" y="862"/>
                  </a:lnTo>
                  <a:lnTo>
                    <a:pt x="1494" y="862"/>
                  </a:lnTo>
                  <a:lnTo>
                    <a:pt x="1495" y="862"/>
                  </a:lnTo>
                  <a:lnTo>
                    <a:pt x="1496" y="861"/>
                  </a:lnTo>
                  <a:lnTo>
                    <a:pt x="1497" y="861"/>
                  </a:lnTo>
                  <a:lnTo>
                    <a:pt x="1498" y="861"/>
                  </a:lnTo>
                  <a:lnTo>
                    <a:pt x="1498" y="861"/>
                  </a:lnTo>
                  <a:lnTo>
                    <a:pt x="1499" y="861"/>
                  </a:lnTo>
                  <a:lnTo>
                    <a:pt x="1500" y="861"/>
                  </a:lnTo>
                  <a:lnTo>
                    <a:pt x="1501" y="860"/>
                  </a:lnTo>
                  <a:lnTo>
                    <a:pt x="1502" y="860"/>
                  </a:lnTo>
                  <a:lnTo>
                    <a:pt x="1502" y="860"/>
                  </a:lnTo>
                  <a:lnTo>
                    <a:pt x="1503" y="860"/>
                  </a:lnTo>
                  <a:lnTo>
                    <a:pt x="1504" y="860"/>
                  </a:lnTo>
                  <a:lnTo>
                    <a:pt x="1505" y="860"/>
                  </a:lnTo>
                  <a:lnTo>
                    <a:pt x="1506" y="859"/>
                  </a:lnTo>
                  <a:lnTo>
                    <a:pt x="1507" y="859"/>
                  </a:lnTo>
                  <a:lnTo>
                    <a:pt x="1507" y="859"/>
                  </a:lnTo>
                  <a:lnTo>
                    <a:pt x="1508" y="859"/>
                  </a:lnTo>
                  <a:lnTo>
                    <a:pt x="1509" y="859"/>
                  </a:lnTo>
                  <a:lnTo>
                    <a:pt x="1510" y="858"/>
                  </a:lnTo>
                  <a:lnTo>
                    <a:pt x="1511" y="858"/>
                  </a:lnTo>
                  <a:lnTo>
                    <a:pt x="1511" y="858"/>
                  </a:lnTo>
                  <a:lnTo>
                    <a:pt x="1512" y="858"/>
                  </a:lnTo>
                  <a:lnTo>
                    <a:pt x="1513" y="857"/>
                  </a:lnTo>
                  <a:lnTo>
                    <a:pt x="1514" y="857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4637" y="3024"/>
              <a:ext cx="402" cy="267"/>
            </a:xfrm>
            <a:custGeom>
              <a:avLst/>
              <a:gdLst>
                <a:gd name="T0" fmla="*/ 1434 w 1617"/>
                <a:gd name="T1" fmla="*/ 661 h 1066"/>
                <a:gd name="T2" fmla="*/ 1329 w 1617"/>
                <a:gd name="T3" fmla="*/ 462 h 1066"/>
                <a:gd name="T4" fmla="*/ 1216 w 1617"/>
                <a:gd name="T5" fmla="*/ 300 h 1066"/>
                <a:gd name="T6" fmla="*/ 1097 w 1617"/>
                <a:gd name="T7" fmla="*/ 175 h 1066"/>
                <a:gd name="T8" fmla="*/ 1011 w 1617"/>
                <a:gd name="T9" fmla="*/ 109 h 1066"/>
                <a:gd name="T10" fmla="*/ 948 w 1617"/>
                <a:gd name="T11" fmla="*/ 73 h 1066"/>
                <a:gd name="T12" fmla="*/ 884 w 1617"/>
                <a:gd name="T13" fmla="*/ 46 h 1066"/>
                <a:gd name="T14" fmla="*/ 820 w 1617"/>
                <a:gd name="T15" fmla="*/ 28 h 1066"/>
                <a:gd name="T16" fmla="*/ 756 w 1617"/>
                <a:gd name="T17" fmla="*/ 19 h 1066"/>
                <a:gd name="T18" fmla="*/ 691 w 1617"/>
                <a:gd name="T19" fmla="*/ 19 h 1066"/>
                <a:gd name="T20" fmla="*/ 626 w 1617"/>
                <a:gd name="T21" fmla="*/ 28 h 1066"/>
                <a:gd name="T22" fmla="*/ 561 w 1617"/>
                <a:gd name="T23" fmla="*/ 46 h 1066"/>
                <a:gd name="T24" fmla="*/ 496 w 1617"/>
                <a:gd name="T25" fmla="*/ 72 h 1066"/>
                <a:gd name="T26" fmla="*/ 431 w 1617"/>
                <a:gd name="T27" fmla="*/ 108 h 1066"/>
                <a:gd name="T28" fmla="*/ 304 w 1617"/>
                <a:gd name="T29" fmla="*/ 207 h 1066"/>
                <a:gd name="T30" fmla="*/ 180 w 1617"/>
                <a:gd name="T31" fmla="*/ 341 h 1066"/>
                <a:gd name="T32" fmla="*/ 61 w 1617"/>
                <a:gd name="T33" fmla="*/ 512 h 1066"/>
                <a:gd name="T34" fmla="*/ 58 w 1617"/>
                <a:gd name="T35" fmla="*/ 484 h 1066"/>
                <a:gd name="T36" fmla="*/ 178 w 1617"/>
                <a:gd name="T37" fmla="*/ 315 h 1066"/>
                <a:gd name="T38" fmla="*/ 304 w 1617"/>
                <a:gd name="T39" fmla="*/ 182 h 1066"/>
                <a:gd name="T40" fmla="*/ 428 w 1617"/>
                <a:gd name="T41" fmla="*/ 89 h 1066"/>
                <a:gd name="T42" fmla="*/ 495 w 1617"/>
                <a:gd name="T43" fmla="*/ 53 h 1066"/>
                <a:gd name="T44" fmla="*/ 562 w 1617"/>
                <a:gd name="T45" fmla="*/ 27 h 1066"/>
                <a:gd name="T46" fmla="*/ 629 w 1617"/>
                <a:gd name="T47" fmla="*/ 9 h 1066"/>
                <a:gd name="T48" fmla="*/ 696 w 1617"/>
                <a:gd name="T49" fmla="*/ 1 h 1066"/>
                <a:gd name="T50" fmla="*/ 764 w 1617"/>
                <a:gd name="T51" fmla="*/ 2 h 1066"/>
                <a:gd name="T52" fmla="*/ 830 w 1617"/>
                <a:gd name="T53" fmla="*/ 12 h 1066"/>
                <a:gd name="T54" fmla="*/ 897 w 1617"/>
                <a:gd name="T55" fmla="*/ 32 h 1066"/>
                <a:gd name="T56" fmla="*/ 962 w 1617"/>
                <a:gd name="T57" fmla="*/ 60 h 1066"/>
                <a:gd name="T58" fmla="*/ 1027 w 1617"/>
                <a:gd name="T59" fmla="*/ 98 h 1066"/>
                <a:gd name="T60" fmla="*/ 1121 w 1617"/>
                <a:gd name="T61" fmla="*/ 173 h 1066"/>
                <a:gd name="T62" fmla="*/ 1242 w 1617"/>
                <a:gd name="T63" fmla="*/ 304 h 1066"/>
                <a:gd name="T64" fmla="*/ 1355 w 1617"/>
                <a:gd name="T65" fmla="*/ 472 h 1066"/>
                <a:gd name="T66" fmla="*/ 1460 w 1617"/>
                <a:gd name="T67" fmla="*/ 676 h 1066"/>
                <a:gd name="T68" fmla="*/ 1532 w 1617"/>
                <a:gd name="T69" fmla="*/ 852 h 1066"/>
                <a:gd name="T70" fmla="*/ 1539 w 1617"/>
                <a:gd name="T71" fmla="*/ 849 h 1066"/>
                <a:gd name="T72" fmla="*/ 1547 w 1617"/>
                <a:gd name="T73" fmla="*/ 845 h 1066"/>
                <a:gd name="T74" fmla="*/ 1555 w 1617"/>
                <a:gd name="T75" fmla="*/ 842 h 1066"/>
                <a:gd name="T76" fmla="*/ 1562 w 1617"/>
                <a:gd name="T77" fmla="*/ 838 h 1066"/>
                <a:gd name="T78" fmla="*/ 1569 w 1617"/>
                <a:gd name="T79" fmla="*/ 833 h 1066"/>
                <a:gd name="T80" fmla="*/ 1577 w 1617"/>
                <a:gd name="T81" fmla="*/ 829 h 1066"/>
                <a:gd name="T82" fmla="*/ 1584 w 1617"/>
                <a:gd name="T83" fmla="*/ 824 h 1066"/>
                <a:gd name="T84" fmla="*/ 1591 w 1617"/>
                <a:gd name="T85" fmla="*/ 818 h 1066"/>
                <a:gd name="T86" fmla="*/ 1598 w 1617"/>
                <a:gd name="T87" fmla="*/ 813 h 1066"/>
                <a:gd name="T88" fmla="*/ 1605 w 1617"/>
                <a:gd name="T89" fmla="*/ 807 h 1066"/>
                <a:gd name="T90" fmla="*/ 1611 w 1617"/>
                <a:gd name="T91" fmla="*/ 801 h 1066"/>
                <a:gd name="T92" fmla="*/ 1594 w 1617"/>
                <a:gd name="T93" fmla="*/ 1066 h 1066"/>
                <a:gd name="T94" fmla="*/ 1422 w 1617"/>
                <a:gd name="T95" fmla="*/ 864 h 1066"/>
                <a:gd name="T96" fmla="*/ 1431 w 1617"/>
                <a:gd name="T97" fmla="*/ 865 h 1066"/>
                <a:gd name="T98" fmla="*/ 1440 w 1617"/>
                <a:gd name="T99" fmla="*/ 865 h 1066"/>
                <a:gd name="T100" fmla="*/ 1449 w 1617"/>
                <a:gd name="T101" fmla="*/ 866 h 1066"/>
                <a:gd name="T102" fmla="*/ 1458 w 1617"/>
                <a:gd name="T103" fmla="*/ 866 h 1066"/>
                <a:gd name="T104" fmla="*/ 1467 w 1617"/>
                <a:gd name="T105" fmla="*/ 865 h 1066"/>
                <a:gd name="T106" fmla="*/ 1475 w 1617"/>
                <a:gd name="T107" fmla="*/ 865 h 1066"/>
                <a:gd name="T108" fmla="*/ 1484 w 1617"/>
                <a:gd name="T109" fmla="*/ 864 h 1066"/>
                <a:gd name="T110" fmla="*/ 1492 w 1617"/>
                <a:gd name="T111" fmla="*/ 862 h 1066"/>
                <a:gd name="T112" fmla="*/ 1500 w 1617"/>
                <a:gd name="T113" fmla="*/ 861 h 1066"/>
                <a:gd name="T114" fmla="*/ 1509 w 1617"/>
                <a:gd name="T115" fmla="*/ 859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7" h="1066">
                  <a:moveTo>
                    <a:pt x="1514" y="858"/>
                  </a:moveTo>
                  <a:lnTo>
                    <a:pt x="1510" y="848"/>
                  </a:lnTo>
                  <a:lnTo>
                    <a:pt x="1501" y="823"/>
                  </a:lnTo>
                  <a:lnTo>
                    <a:pt x="1492" y="799"/>
                  </a:lnTo>
                  <a:lnTo>
                    <a:pt x="1482" y="775"/>
                  </a:lnTo>
                  <a:lnTo>
                    <a:pt x="1473" y="752"/>
                  </a:lnTo>
                  <a:lnTo>
                    <a:pt x="1463" y="728"/>
                  </a:lnTo>
                  <a:lnTo>
                    <a:pt x="1453" y="706"/>
                  </a:lnTo>
                  <a:lnTo>
                    <a:pt x="1444" y="683"/>
                  </a:lnTo>
                  <a:lnTo>
                    <a:pt x="1434" y="661"/>
                  </a:lnTo>
                  <a:lnTo>
                    <a:pt x="1424" y="640"/>
                  </a:lnTo>
                  <a:lnTo>
                    <a:pt x="1413" y="619"/>
                  </a:lnTo>
                  <a:lnTo>
                    <a:pt x="1403" y="598"/>
                  </a:lnTo>
                  <a:lnTo>
                    <a:pt x="1393" y="577"/>
                  </a:lnTo>
                  <a:lnTo>
                    <a:pt x="1382" y="557"/>
                  </a:lnTo>
                  <a:lnTo>
                    <a:pt x="1372" y="537"/>
                  </a:lnTo>
                  <a:lnTo>
                    <a:pt x="1361" y="518"/>
                  </a:lnTo>
                  <a:lnTo>
                    <a:pt x="1351" y="499"/>
                  </a:lnTo>
                  <a:lnTo>
                    <a:pt x="1340" y="481"/>
                  </a:lnTo>
                  <a:lnTo>
                    <a:pt x="1329" y="462"/>
                  </a:lnTo>
                  <a:lnTo>
                    <a:pt x="1318" y="444"/>
                  </a:lnTo>
                  <a:lnTo>
                    <a:pt x="1307" y="427"/>
                  </a:lnTo>
                  <a:lnTo>
                    <a:pt x="1296" y="410"/>
                  </a:lnTo>
                  <a:lnTo>
                    <a:pt x="1285" y="393"/>
                  </a:lnTo>
                  <a:lnTo>
                    <a:pt x="1274" y="377"/>
                  </a:lnTo>
                  <a:lnTo>
                    <a:pt x="1262" y="361"/>
                  </a:lnTo>
                  <a:lnTo>
                    <a:pt x="1251" y="345"/>
                  </a:lnTo>
                  <a:lnTo>
                    <a:pt x="1240" y="330"/>
                  </a:lnTo>
                  <a:lnTo>
                    <a:pt x="1228" y="315"/>
                  </a:lnTo>
                  <a:lnTo>
                    <a:pt x="1216" y="300"/>
                  </a:lnTo>
                  <a:lnTo>
                    <a:pt x="1205" y="286"/>
                  </a:lnTo>
                  <a:lnTo>
                    <a:pt x="1193" y="272"/>
                  </a:lnTo>
                  <a:lnTo>
                    <a:pt x="1181" y="259"/>
                  </a:lnTo>
                  <a:lnTo>
                    <a:pt x="1169" y="246"/>
                  </a:lnTo>
                  <a:lnTo>
                    <a:pt x="1158" y="233"/>
                  </a:lnTo>
                  <a:lnTo>
                    <a:pt x="1146" y="221"/>
                  </a:lnTo>
                  <a:lnTo>
                    <a:pt x="1134" y="209"/>
                  </a:lnTo>
                  <a:lnTo>
                    <a:pt x="1122" y="197"/>
                  </a:lnTo>
                  <a:lnTo>
                    <a:pt x="1109" y="186"/>
                  </a:lnTo>
                  <a:lnTo>
                    <a:pt x="1097" y="175"/>
                  </a:lnTo>
                  <a:lnTo>
                    <a:pt x="1085" y="164"/>
                  </a:lnTo>
                  <a:lnTo>
                    <a:pt x="1073" y="154"/>
                  </a:lnTo>
                  <a:lnTo>
                    <a:pt x="1060" y="144"/>
                  </a:lnTo>
                  <a:lnTo>
                    <a:pt x="1048" y="135"/>
                  </a:lnTo>
                  <a:lnTo>
                    <a:pt x="1042" y="130"/>
                  </a:lnTo>
                  <a:lnTo>
                    <a:pt x="1036" y="126"/>
                  </a:lnTo>
                  <a:lnTo>
                    <a:pt x="1030" y="122"/>
                  </a:lnTo>
                  <a:lnTo>
                    <a:pt x="1023" y="117"/>
                  </a:lnTo>
                  <a:lnTo>
                    <a:pt x="1017" y="113"/>
                  </a:lnTo>
                  <a:lnTo>
                    <a:pt x="1011" y="109"/>
                  </a:lnTo>
                  <a:lnTo>
                    <a:pt x="1005" y="105"/>
                  </a:lnTo>
                  <a:lnTo>
                    <a:pt x="998" y="101"/>
                  </a:lnTo>
                  <a:lnTo>
                    <a:pt x="992" y="97"/>
                  </a:lnTo>
                  <a:lnTo>
                    <a:pt x="986" y="94"/>
                  </a:lnTo>
                  <a:lnTo>
                    <a:pt x="980" y="90"/>
                  </a:lnTo>
                  <a:lnTo>
                    <a:pt x="973" y="86"/>
                  </a:lnTo>
                  <a:lnTo>
                    <a:pt x="967" y="83"/>
                  </a:lnTo>
                  <a:lnTo>
                    <a:pt x="961" y="79"/>
                  </a:lnTo>
                  <a:lnTo>
                    <a:pt x="954" y="76"/>
                  </a:lnTo>
                  <a:lnTo>
                    <a:pt x="948" y="73"/>
                  </a:lnTo>
                  <a:lnTo>
                    <a:pt x="942" y="70"/>
                  </a:lnTo>
                  <a:lnTo>
                    <a:pt x="935" y="67"/>
                  </a:lnTo>
                  <a:lnTo>
                    <a:pt x="929" y="64"/>
                  </a:lnTo>
                  <a:lnTo>
                    <a:pt x="923" y="61"/>
                  </a:lnTo>
                  <a:lnTo>
                    <a:pt x="916" y="58"/>
                  </a:lnTo>
                  <a:lnTo>
                    <a:pt x="910" y="56"/>
                  </a:lnTo>
                  <a:lnTo>
                    <a:pt x="904" y="53"/>
                  </a:lnTo>
                  <a:lnTo>
                    <a:pt x="897" y="51"/>
                  </a:lnTo>
                  <a:lnTo>
                    <a:pt x="891" y="48"/>
                  </a:lnTo>
                  <a:lnTo>
                    <a:pt x="884" y="46"/>
                  </a:lnTo>
                  <a:lnTo>
                    <a:pt x="878" y="44"/>
                  </a:lnTo>
                  <a:lnTo>
                    <a:pt x="872" y="42"/>
                  </a:lnTo>
                  <a:lnTo>
                    <a:pt x="865" y="40"/>
                  </a:lnTo>
                  <a:lnTo>
                    <a:pt x="859" y="38"/>
                  </a:lnTo>
                  <a:lnTo>
                    <a:pt x="852" y="36"/>
                  </a:lnTo>
                  <a:lnTo>
                    <a:pt x="846" y="34"/>
                  </a:lnTo>
                  <a:lnTo>
                    <a:pt x="840" y="32"/>
                  </a:lnTo>
                  <a:lnTo>
                    <a:pt x="833" y="31"/>
                  </a:lnTo>
                  <a:lnTo>
                    <a:pt x="827" y="29"/>
                  </a:lnTo>
                  <a:lnTo>
                    <a:pt x="820" y="28"/>
                  </a:lnTo>
                  <a:lnTo>
                    <a:pt x="814" y="27"/>
                  </a:lnTo>
                  <a:lnTo>
                    <a:pt x="807" y="25"/>
                  </a:lnTo>
                  <a:lnTo>
                    <a:pt x="801" y="24"/>
                  </a:lnTo>
                  <a:lnTo>
                    <a:pt x="794" y="23"/>
                  </a:lnTo>
                  <a:lnTo>
                    <a:pt x="788" y="22"/>
                  </a:lnTo>
                  <a:lnTo>
                    <a:pt x="781" y="22"/>
                  </a:lnTo>
                  <a:lnTo>
                    <a:pt x="775" y="21"/>
                  </a:lnTo>
                  <a:lnTo>
                    <a:pt x="769" y="20"/>
                  </a:lnTo>
                  <a:lnTo>
                    <a:pt x="762" y="19"/>
                  </a:lnTo>
                  <a:lnTo>
                    <a:pt x="756" y="19"/>
                  </a:lnTo>
                  <a:lnTo>
                    <a:pt x="749" y="19"/>
                  </a:lnTo>
                  <a:lnTo>
                    <a:pt x="743" y="18"/>
                  </a:lnTo>
                  <a:lnTo>
                    <a:pt x="736" y="18"/>
                  </a:lnTo>
                  <a:lnTo>
                    <a:pt x="730" y="18"/>
                  </a:lnTo>
                  <a:lnTo>
                    <a:pt x="723" y="18"/>
                  </a:lnTo>
                  <a:lnTo>
                    <a:pt x="717" y="18"/>
                  </a:lnTo>
                  <a:lnTo>
                    <a:pt x="710" y="18"/>
                  </a:lnTo>
                  <a:lnTo>
                    <a:pt x="704" y="18"/>
                  </a:lnTo>
                  <a:lnTo>
                    <a:pt x="697" y="19"/>
                  </a:lnTo>
                  <a:lnTo>
                    <a:pt x="691" y="19"/>
                  </a:lnTo>
                  <a:lnTo>
                    <a:pt x="684" y="19"/>
                  </a:lnTo>
                  <a:lnTo>
                    <a:pt x="678" y="20"/>
                  </a:lnTo>
                  <a:lnTo>
                    <a:pt x="671" y="21"/>
                  </a:lnTo>
                  <a:lnTo>
                    <a:pt x="665" y="21"/>
                  </a:lnTo>
                  <a:lnTo>
                    <a:pt x="658" y="22"/>
                  </a:lnTo>
                  <a:lnTo>
                    <a:pt x="652" y="23"/>
                  </a:lnTo>
                  <a:lnTo>
                    <a:pt x="645" y="24"/>
                  </a:lnTo>
                  <a:lnTo>
                    <a:pt x="639" y="25"/>
                  </a:lnTo>
                  <a:lnTo>
                    <a:pt x="632" y="27"/>
                  </a:lnTo>
                  <a:lnTo>
                    <a:pt x="626" y="28"/>
                  </a:lnTo>
                  <a:lnTo>
                    <a:pt x="619" y="29"/>
                  </a:lnTo>
                  <a:lnTo>
                    <a:pt x="613" y="31"/>
                  </a:lnTo>
                  <a:lnTo>
                    <a:pt x="606" y="32"/>
                  </a:lnTo>
                  <a:lnTo>
                    <a:pt x="600" y="34"/>
                  </a:lnTo>
                  <a:lnTo>
                    <a:pt x="593" y="36"/>
                  </a:lnTo>
                  <a:lnTo>
                    <a:pt x="587" y="37"/>
                  </a:lnTo>
                  <a:lnTo>
                    <a:pt x="580" y="39"/>
                  </a:lnTo>
                  <a:lnTo>
                    <a:pt x="574" y="41"/>
                  </a:lnTo>
                  <a:lnTo>
                    <a:pt x="567" y="43"/>
                  </a:lnTo>
                  <a:lnTo>
                    <a:pt x="561" y="46"/>
                  </a:lnTo>
                  <a:lnTo>
                    <a:pt x="554" y="48"/>
                  </a:lnTo>
                  <a:lnTo>
                    <a:pt x="548" y="50"/>
                  </a:lnTo>
                  <a:lnTo>
                    <a:pt x="541" y="53"/>
                  </a:lnTo>
                  <a:lnTo>
                    <a:pt x="535" y="55"/>
                  </a:lnTo>
                  <a:lnTo>
                    <a:pt x="528" y="58"/>
                  </a:lnTo>
                  <a:lnTo>
                    <a:pt x="522" y="61"/>
                  </a:lnTo>
                  <a:lnTo>
                    <a:pt x="515" y="63"/>
                  </a:lnTo>
                  <a:lnTo>
                    <a:pt x="509" y="66"/>
                  </a:lnTo>
                  <a:lnTo>
                    <a:pt x="502" y="69"/>
                  </a:lnTo>
                  <a:lnTo>
                    <a:pt x="496" y="72"/>
                  </a:lnTo>
                  <a:lnTo>
                    <a:pt x="489" y="76"/>
                  </a:lnTo>
                  <a:lnTo>
                    <a:pt x="483" y="79"/>
                  </a:lnTo>
                  <a:lnTo>
                    <a:pt x="476" y="82"/>
                  </a:lnTo>
                  <a:lnTo>
                    <a:pt x="470" y="86"/>
                  </a:lnTo>
                  <a:lnTo>
                    <a:pt x="463" y="89"/>
                  </a:lnTo>
                  <a:lnTo>
                    <a:pt x="457" y="93"/>
                  </a:lnTo>
                  <a:lnTo>
                    <a:pt x="450" y="96"/>
                  </a:lnTo>
                  <a:lnTo>
                    <a:pt x="444" y="100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18" y="116"/>
                  </a:lnTo>
                  <a:lnTo>
                    <a:pt x="405" y="125"/>
                  </a:lnTo>
                  <a:lnTo>
                    <a:pt x="393" y="134"/>
                  </a:lnTo>
                  <a:lnTo>
                    <a:pt x="380" y="143"/>
                  </a:lnTo>
                  <a:lnTo>
                    <a:pt x="367" y="153"/>
                  </a:lnTo>
                  <a:lnTo>
                    <a:pt x="354" y="163"/>
                  </a:lnTo>
                  <a:lnTo>
                    <a:pt x="342" y="173"/>
                  </a:lnTo>
                  <a:lnTo>
                    <a:pt x="329" y="184"/>
                  </a:lnTo>
                  <a:lnTo>
                    <a:pt x="316" y="195"/>
                  </a:lnTo>
                  <a:lnTo>
                    <a:pt x="304" y="207"/>
                  </a:lnTo>
                  <a:lnTo>
                    <a:pt x="291" y="219"/>
                  </a:lnTo>
                  <a:lnTo>
                    <a:pt x="278" y="231"/>
                  </a:lnTo>
                  <a:lnTo>
                    <a:pt x="266" y="243"/>
                  </a:lnTo>
                  <a:lnTo>
                    <a:pt x="254" y="256"/>
                  </a:lnTo>
                  <a:lnTo>
                    <a:pt x="241" y="270"/>
                  </a:lnTo>
                  <a:lnTo>
                    <a:pt x="229" y="283"/>
                  </a:lnTo>
                  <a:lnTo>
                    <a:pt x="216" y="297"/>
                  </a:lnTo>
                  <a:lnTo>
                    <a:pt x="204" y="312"/>
                  </a:lnTo>
                  <a:lnTo>
                    <a:pt x="192" y="326"/>
                  </a:lnTo>
                  <a:lnTo>
                    <a:pt x="180" y="341"/>
                  </a:lnTo>
                  <a:lnTo>
                    <a:pt x="168" y="357"/>
                  </a:lnTo>
                  <a:lnTo>
                    <a:pt x="156" y="373"/>
                  </a:lnTo>
                  <a:lnTo>
                    <a:pt x="144" y="389"/>
                  </a:lnTo>
                  <a:lnTo>
                    <a:pt x="132" y="405"/>
                  </a:lnTo>
                  <a:lnTo>
                    <a:pt x="120" y="422"/>
                  </a:lnTo>
                  <a:lnTo>
                    <a:pt x="108" y="439"/>
                  </a:lnTo>
                  <a:lnTo>
                    <a:pt x="96" y="457"/>
                  </a:lnTo>
                  <a:lnTo>
                    <a:pt x="84" y="475"/>
                  </a:lnTo>
                  <a:lnTo>
                    <a:pt x="73" y="493"/>
                  </a:lnTo>
                  <a:lnTo>
                    <a:pt x="61" y="512"/>
                  </a:lnTo>
                  <a:lnTo>
                    <a:pt x="50" y="531"/>
                  </a:lnTo>
                  <a:lnTo>
                    <a:pt x="38" y="551"/>
                  </a:lnTo>
                  <a:lnTo>
                    <a:pt x="27" y="570"/>
                  </a:lnTo>
                  <a:lnTo>
                    <a:pt x="16" y="590"/>
                  </a:lnTo>
                  <a:lnTo>
                    <a:pt x="0" y="582"/>
                  </a:lnTo>
                  <a:lnTo>
                    <a:pt x="12" y="562"/>
                  </a:lnTo>
                  <a:lnTo>
                    <a:pt x="23" y="542"/>
                  </a:lnTo>
                  <a:lnTo>
                    <a:pt x="35" y="522"/>
                  </a:lnTo>
                  <a:lnTo>
                    <a:pt x="46" y="503"/>
                  </a:lnTo>
                  <a:lnTo>
                    <a:pt x="58" y="484"/>
                  </a:lnTo>
                  <a:lnTo>
                    <a:pt x="70" y="466"/>
                  </a:lnTo>
                  <a:lnTo>
                    <a:pt x="81" y="447"/>
                  </a:lnTo>
                  <a:lnTo>
                    <a:pt x="93" y="430"/>
                  </a:lnTo>
                  <a:lnTo>
                    <a:pt x="105" y="412"/>
                  </a:lnTo>
                  <a:lnTo>
                    <a:pt x="117" y="395"/>
                  </a:lnTo>
                  <a:lnTo>
                    <a:pt x="129" y="378"/>
                  </a:lnTo>
                  <a:lnTo>
                    <a:pt x="141" y="362"/>
                  </a:lnTo>
                  <a:lnTo>
                    <a:pt x="154" y="346"/>
                  </a:lnTo>
                  <a:lnTo>
                    <a:pt x="166" y="330"/>
                  </a:lnTo>
                  <a:lnTo>
                    <a:pt x="178" y="315"/>
                  </a:lnTo>
                  <a:lnTo>
                    <a:pt x="191" y="300"/>
                  </a:lnTo>
                  <a:lnTo>
                    <a:pt x="203" y="286"/>
                  </a:lnTo>
                  <a:lnTo>
                    <a:pt x="216" y="271"/>
                  </a:lnTo>
                  <a:lnTo>
                    <a:pt x="228" y="258"/>
                  </a:lnTo>
                  <a:lnTo>
                    <a:pt x="241" y="244"/>
                  </a:lnTo>
                  <a:lnTo>
                    <a:pt x="253" y="231"/>
                  </a:lnTo>
                  <a:lnTo>
                    <a:pt x="266" y="218"/>
                  </a:lnTo>
                  <a:lnTo>
                    <a:pt x="279" y="206"/>
                  </a:lnTo>
                  <a:lnTo>
                    <a:pt x="292" y="194"/>
                  </a:lnTo>
                  <a:lnTo>
                    <a:pt x="304" y="182"/>
                  </a:lnTo>
                  <a:lnTo>
                    <a:pt x="317" y="171"/>
                  </a:lnTo>
                  <a:lnTo>
                    <a:pt x="330" y="160"/>
                  </a:lnTo>
                  <a:lnTo>
                    <a:pt x="343" y="149"/>
                  </a:lnTo>
                  <a:lnTo>
                    <a:pt x="356" y="139"/>
                  </a:lnTo>
                  <a:lnTo>
                    <a:pt x="369" y="129"/>
                  </a:lnTo>
                  <a:lnTo>
                    <a:pt x="382" y="120"/>
                  </a:lnTo>
                  <a:lnTo>
                    <a:pt x="395" y="110"/>
                  </a:lnTo>
                  <a:lnTo>
                    <a:pt x="409" y="102"/>
                  </a:lnTo>
                  <a:lnTo>
                    <a:pt x="422" y="93"/>
                  </a:lnTo>
                  <a:lnTo>
                    <a:pt x="428" y="89"/>
                  </a:lnTo>
                  <a:lnTo>
                    <a:pt x="435" y="85"/>
                  </a:lnTo>
                  <a:lnTo>
                    <a:pt x="442" y="81"/>
                  </a:lnTo>
                  <a:lnTo>
                    <a:pt x="448" y="77"/>
                  </a:lnTo>
                  <a:lnTo>
                    <a:pt x="455" y="74"/>
                  </a:lnTo>
                  <a:lnTo>
                    <a:pt x="461" y="70"/>
                  </a:lnTo>
                  <a:lnTo>
                    <a:pt x="468" y="67"/>
                  </a:lnTo>
                  <a:lnTo>
                    <a:pt x="475" y="63"/>
                  </a:lnTo>
                  <a:lnTo>
                    <a:pt x="481" y="60"/>
                  </a:lnTo>
                  <a:lnTo>
                    <a:pt x="488" y="57"/>
                  </a:lnTo>
                  <a:lnTo>
                    <a:pt x="495" y="53"/>
                  </a:lnTo>
                  <a:lnTo>
                    <a:pt x="501" y="50"/>
                  </a:lnTo>
                  <a:lnTo>
                    <a:pt x="508" y="47"/>
                  </a:lnTo>
                  <a:lnTo>
                    <a:pt x="515" y="44"/>
                  </a:lnTo>
                  <a:lnTo>
                    <a:pt x="521" y="42"/>
                  </a:lnTo>
                  <a:lnTo>
                    <a:pt x="528" y="39"/>
                  </a:lnTo>
                  <a:lnTo>
                    <a:pt x="535" y="36"/>
                  </a:lnTo>
                  <a:lnTo>
                    <a:pt x="541" y="34"/>
                  </a:lnTo>
                  <a:lnTo>
                    <a:pt x="548" y="31"/>
                  </a:lnTo>
                  <a:lnTo>
                    <a:pt x="555" y="29"/>
                  </a:lnTo>
                  <a:lnTo>
                    <a:pt x="562" y="27"/>
                  </a:lnTo>
                  <a:lnTo>
                    <a:pt x="568" y="25"/>
                  </a:lnTo>
                  <a:lnTo>
                    <a:pt x="575" y="22"/>
                  </a:lnTo>
                  <a:lnTo>
                    <a:pt x="582" y="20"/>
                  </a:lnTo>
                  <a:lnTo>
                    <a:pt x="588" y="19"/>
                  </a:lnTo>
                  <a:lnTo>
                    <a:pt x="595" y="17"/>
                  </a:lnTo>
                  <a:lnTo>
                    <a:pt x="602" y="15"/>
                  </a:lnTo>
                  <a:lnTo>
                    <a:pt x="609" y="13"/>
                  </a:lnTo>
                  <a:lnTo>
                    <a:pt x="615" y="12"/>
                  </a:lnTo>
                  <a:lnTo>
                    <a:pt x="622" y="11"/>
                  </a:lnTo>
                  <a:lnTo>
                    <a:pt x="629" y="9"/>
                  </a:lnTo>
                  <a:lnTo>
                    <a:pt x="636" y="8"/>
                  </a:lnTo>
                  <a:lnTo>
                    <a:pt x="642" y="7"/>
                  </a:lnTo>
                  <a:lnTo>
                    <a:pt x="649" y="6"/>
                  </a:lnTo>
                  <a:lnTo>
                    <a:pt x="656" y="5"/>
                  </a:lnTo>
                  <a:lnTo>
                    <a:pt x="663" y="4"/>
                  </a:lnTo>
                  <a:lnTo>
                    <a:pt x="669" y="3"/>
                  </a:lnTo>
                  <a:lnTo>
                    <a:pt x="676" y="2"/>
                  </a:lnTo>
                  <a:lnTo>
                    <a:pt x="683" y="2"/>
                  </a:lnTo>
                  <a:lnTo>
                    <a:pt x="690" y="1"/>
                  </a:lnTo>
                  <a:lnTo>
                    <a:pt x="696" y="1"/>
                  </a:lnTo>
                  <a:lnTo>
                    <a:pt x="703" y="1"/>
                  </a:lnTo>
                  <a:lnTo>
                    <a:pt x="710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3" y="1"/>
                  </a:lnTo>
                  <a:lnTo>
                    <a:pt x="750" y="1"/>
                  </a:lnTo>
                  <a:lnTo>
                    <a:pt x="757" y="1"/>
                  </a:lnTo>
                  <a:lnTo>
                    <a:pt x="764" y="2"/>
                  </a:lnTo>
                  <a:lnTo>
                    <a:pt x="770" y="3"/>
                  </a:lnTo>
                  <a:lnTo>
                    <a:pt x="777" y="3"/>
                  </a:lnTo>
                  <a:lnTo>
                    <a:pt x="784" y="4"/>
                  </a:lnTo>
                  <a:lnTo>
                    <a:pt x="790" y="5"/>
                  </a:lnTo>
                  <a:lnTo>
                    <a:pt x="797" y="6"/>
                  </a:lnTo>
                  <a:lnTo>
                    <a:pt x="804" y="7"/>
                  </a:lnTo>
                  <a:lnTo>
                    <a:pt x="810" y="8"/>
                  </a:lnTo>
                  <a:lnTo>
                    <a:pt x="817" y="9"/>
                  </a:lnTo>
                  <a:lnTo>
                    <a:pt x="824" y="11"/>
                  </a:lnTo>
                  <a:lnTo>
                    <a:pt x="830" y="12"/>
                  </a:lnTo>
                  <a:lnTo>
                    <a:pt x="837" y="14"/>
                  </a:lnTo>
                  <a:lnTo>
                    <a:pt x="844" y="15"/>
                  </a:lnTo>
                  <a:lnTo>
                    <a:pt x="850" y="17"/>
                  </a:lnTo>
                  <a:lnTo>
                    <a:pt x="857" y="19"/>
                  </a:lnTo>
                  <a:lnTo>
                    <a:pt x="864" y="21"/>
                  </a:lnTo>
                  <a:lnTo>
                    <a:pt x="870" y="23"/>
                  </a:lnTo>
                  <a:lnTo>
                    <a:pt x="877" y="25"/>
                  </a:lnTo>
                  <a:lnTo>
                    <a:pt x="884" y="27"/>
                  </a:lnTo>
                  <a:lnTo>
                    <a:pt x="890" y="29"/>
                  </a:lnTo>
                  <a:lnTo>
                    <a:pt x="897" y="32"/>
                  </a:lnTo>
                  <a:lnTo>
                    <a:pt x="903" y="34"/>
                  </a:lnTo>
                  <a:lnTo>
                    <a:pt x="910" y="37"/>
                  </a:lnTo>
                  <a:lnTo>
                    <a:pt x="917" y="39"/>
                  </a:lnTo>
                  <a:lnTo>
                    <a:pt x="923" y="42"/>
                  </a:lnTo>
                  <a:lnTo>
                    <a:pt x="930" y="45"/>
                  </a:lnTo>
                  <a:lnTo>
                    <a:pt x="936" y="48"/>
                  </a:lnTo>
                  <a:lnTo>
                    <a:pt x="943" y="51"/>
                  </a:lnTo>
                  <a:lnTo>
                    <a:pt x="949" y="54"/>
                  </a:lnTo>
                  <a:lnTo>
                    <a:pt x="956" y="57"/>
                  </a:lnTo>
                  <a:lnTo>
                    <a:pt x="962" y="60"/>
                  </a:lnTo>
                  <a:lnTo>
                    <a:pt x="969" y="64"/>
                  </a:lnTo>
                  <a:lnTo>
                    <a:pt x="975" y="67"/>
                  </a:lnTo>
                  <a:lnTo>
                    <a:pt x="982" y="71"/>
                  </a:lnTo>
                  <a:lnTo>
                    <a:pt x="988" y="75"/>
                  </a:lnTo>
                  <a:lnTo>
                    <a:pt x="995" y="78"/>
                  </a:lnTo>
                  <a:lnTo>
                    <a:pt x="1001" y="82"/>
                  </a:lnTo>
                  <a:lnTo>
                    <a:pt x="1008" y="86"/>
                  </a:lnTo>
                  <a:lnTo>
                    <a:pt x="1014" y="90"/>
                  </a:lnTo>
                  <a:lnTo>
                    <a:pt x="1020" y="94"/>
                  </a:lnTo>
                  <a:lnTo>
                    <a:pt x="1027" y="98"/>
                  </a:lnTo>
                  <a:lnTo>
                    <a:pt x="1033" y="103"/>
                  </a:lnTo>
                  <a:lnTo>
                    <a:pt x="1040" y="107"/>
                  </a:lnTo>
                  <a:lnTo>
                    <a:pt x="1046" y="112"/>
                  </a:lnTo>
                  <a:lnTo>
                    <a:pt x="1052" y="116"/>
                  </a:lnTo>
                  <a:lnTo>
                    <a:pt x="1059" y="121"/>
                  </a:lnTo>
                  <a:lnTo>
                    <a:pt x="1071" y="131"/>
                  </a:lnTo>
                  <a:lnTo>
                    <a:pt x="1084" y="141"/>
                  </a:lnTo>
                  <a:lnTo>
                    <a:pt x="1096" y="151"/>
                  </a:lnTo>
                  <a:lnTo>
                    <a:pt x="1109" y="162"/>
                  </a:lnTo>
                  <a:lnTo>
                    <a:pt x="1121" y="173"/>
                  </a:lnTo>
                  <a:lnTo>
                    <a:pt x="1134" y="184"/>
                  </a:lnTo>
                  <a:lnTo>
                    <a:pt x="1146" y="196"/>
                  </a:lnTo>
                  <a:lnTo>
                    <a:pt x="1158" y="208"/>
                  </a:lnTo>
                  <a:lnTo>
                    <a:pt x="1170" y="221"/>
                  </a:lnTo>
                  <a:lnTo>
                    <a:pt x="1182" y="234"/>
                  </a:lnTo>
                  <a:lnTo>
                    <a:pt x="1194" y="247"/>
                  </a:lnTo>
                  <a:lnTo>
                    <a:pt x="1206" y="261"/>
                  </a:lnTo>
                  <a:lnTo>
                    <a:pt x="1218" y="275"/>
                  </a:lnTo>
                  <a:lnTo>
                    <a:pt x="1230" y="289"/>
                  </a:lnTo>
                  <a:lnTo>
                    <a:pt x="1242" y="304"/>
                  </a:lnTo>
                  <a:lnTo>
                    <a:pt x="1254" y="319"/>
                  </a:lnTo>
                  <a:lnTo>
                    <a:pt x="1265" y="334"/>
                  </a:lnTo>
                  <a:lnTo>
                    <a:pt x="1277" y="350"/>
                  </a:lnTo>
                  <a:lnTo>
                    <a:pt x="1288" y="366"/>
                  </a:lnTo>
                  <a:lnTo>
                    <a:pt x="1299" y="383"/>
                  </a:lnTo>
                  <a:lnTo>
                    <a:pt x="1311" y="400"/>
                  </a:lnTo>
                  <a:lnTo>
                    <a:pt x="1322" y="417"/>
                  </a:lnTo>
                  <a:lnTo>
                    <a:pt x="1333" y="435"/>
                  </a:lnTo>
                  <a:lnTo>
                    <a:pt x="1344" y="453"/>
                  </a:lnTo>
                  <a:lnTo>
                    <a:pt x="1355" y="472"/>
                  </a:lnTo>
                  <a:lnTo>
                    <a:pt x="1366" y="490"/>
                  </a:lnTo>
                  <a:lnTo>
                    <a:pt x="1377" y="510"/>
                  </a:lnTo>
                  <a:lnTo>
                    <a:pt x="1387" y="529"/>
                  </a:lnTo>
                  <a:lnTo>
                    <a:pt x="1398" y="549"/>
                  </a:lnTo>
                  <a:lnTo>
                    <a:pt x="1409" y="569"/>
                  </a:lnTo>
                  <a:lnTo>
                    <a:pt x="1419" y="590"/>
                  </a:lnTo>
                  <a:lnTo>
                    <a:pt x="1429" y="611"/>
                  </a:lnTo>
                  <a:lnTo>
                    <a:pt x="1439" y="632"/>
                  </a:lnTo>
                  <a:lnTo>
                    <a:pt x="1450" y="654"/>
                  </a:lnTo>
                  <a:lnTo>
                    <a:pt x="1460" y="676"/>
                  </a:lnTo>
                  <a:lnTo>
                    <a:pt x="1470" y="699"/>
                  </a:lnTo>
                  <a:lnTo>
                    <a:pt x="1479" y="722"/>
                  </a:lnTo>
                  <a:lnTo>
                    <a:pt x="1489" y="745"/>
                  </a:lnTo>
                  <a:lnTo>
                    <a:pt x="1499" y="768"/>
                  </a:lnTo>
                  <a:lnTo>
                    <a:pt x="1508" y="792"/>
                  </a:lnTo>
                  <a:lnTo>
                    <a:pt x="1518" y="817"/>
                  </a:lnTo>
                  <a:lnTo>
                    <a:pt x="1527" y="841"/>
                  </a:lnTo>
                  <a:lnTo>
                    <a:pt x="1531" y="852"/>
                  </a:lnTo>
                  <a:lnTo>
                    <a:pt x="1531" y="852"/>
                  </a:lnTo>
                  <a:lnTo>
                    <a:pt x="1532" y="852"/>
                  </a:lnTo>
                  <a:lnTo>
                    <a:pt x="1532" y="852"/>
                  </a:lnTo>
                  <a:lnTo>
                    <a:pt x="1533" y="851"/>
                  </a:lnTo>
                  <a:lnTo>
                    <a:pt x="1534" y="851"/>
                  </a:lnTo>
                  <a:lnTo>
                    <a:pt x="1535" y="851"/>
                  </a:lnTo>
                  <a:lnTo>
                    <a:pt x="1536" y="850"/>
                  </a:lnTo>
                  <a:lnTo>
                    <a:pt x="1536" y="850"/>
                  </a:lnTo>
                  <a:lnTo>
                    <a:pt x="1537" y="850"/>
                  </a:lnTo>
                  <a:lnTo>
                    <a:pt x="1538" y="849"/>
                  </a:lnTo>
                  <a:lnTo>
                    <a:pt x="1539" y="849"/>
                  </a:lnTo>
                  <a:lnTo>
                    <a:pt x="1539" y="849"/>
                  </a:lnTo>
                  <a:lnTo>
                    <a:pt x="1540" y="848"/>
                  </a:lnTo>
                  <a:lnTo>
                    <a:pt x="1541" y="848"/>
                  </a:lnTo>
                  <a:lnTo>
                    <a:pt x="1542" y="848"/>
                  </a:lnTo>
                  <a:lnTo>
                    <a:pt x="1542" y="847"/>
                  </a:lnTo>
                  <a:lnTo>
                    <a:pt x="1543" y="847"/>
                  </a:lnTo>
                  <a:lnTo>
                    <a:pt x="1544" y="847"/>
                  </a:lnTo>
                  <a:lnTo>
                    <a:pt x="1545" y="846"/>
                  </a:lnTo>
                  <a:lnTo>
                    <a:pt x="1546" y="846"/>
                  </a:lnTo>
                  <a:lnTo>
                    <a:pt x="1546" y="846"/>
                  </a:lnTo>
                  <a:lnTo>
                    <a:pt x="1547" y="845"/>
                  </a:lnTo>
                  <a:lnTo>
                    <a:pt x="1548" y="845"/>
                  </a:lnTo>
                  <a:lnTo>
                    <a:pt x="1549" y="845"/>
                  </a:lnTo>
                  <a:lnTo>
                    <a:pt x="1549" y="844"/>
                  </a:lnTo>
                  <a:lnTo>
                    <a:pt x="1550" y="844"/>
                  </a:lnTo>
                  <a:lnTo>
                    <a:pt x="1551" y="843"/>
                  </a:lnTo>
                  <a:lnTo>
                    <a:pt x="1552" y="843"/>
                  </a:lnTo>
                  <a:lnTo>
                    <a:pt x="1552" y="843"/>
                  </a:lnTo>
                  <a:lnTo>
                    <a:pt x="1553" y="842"/>
                  </a:lnTo>
                  <a:lnTo>
                    <a:pt x="1554" y="842"/>
                  </a:lnTo>
                  <a:lnTo>
                    <a:pt x="1555" y="842"/>
                  </a:lnTo>
                  <a:lnTo>
                    <a:pt x="1555" y="841"/>
                  </a:lnTo>
                  <a:lnTo>
                    <a:pt x="1556" y="841"/>
                  </a:lnTo>
                  <a:lnTo>
                    <a:pt x="1557" y="840"/>
                  </a:lnTo>
                  <a:lnTo>
                    <a:pt x="1558" y="840"/>
                  </a:lnTo>
                  <a:lnTo>
                    <a:pt x="1558" y="840"/>
                  </a:lnTo>
                  <a:lnTo>
                    <a:pt x="1559" y="839"/>
                  </a:lnTo>
                  <a:lnTo>
                    <a:pt x="1560" y="839"/>
                  </a:lnTo>
                  <a:lnTo>
                    <a:pt x="1561" y="838"/>
                  </a:lnTo>
                  <a:lnTo>
                    <a:pt x="1561" y="838"/>
                  </a:lnTo>
                  <a:lnTo>
                    <a:pt x="1562" y="838"/>
                  </a:lnTo>
                  <a:lnTo>
                    <a:pt x="1563" y="837"/>
                  </a:lnTo>
                  <a:lnTo>
                    <a:pt x="1564" y="837"/>
                  </a:lnTo>
                  <a:lnTo>
                    <a:pt x="1564" y="836"/>
                  </a:lnTo>
                  <a:lnTo>
                    <a:pt x="1565" y="836"/>
                  </a:lnTo>
                  <a:lnTo>
                    <a:pt x="1566" y="835"/>
                  </a:lnTo>
                  <a:lnTo>
                    <a:pt x="1566" y="835"/>
                  </a:lnTo>
                  <a:lnTo>
                    <a:pt x="1567" y="835"/>
                  </a:lnTo>
                  <a:lnTo>
                    <a:pt x="1568" y="834"/>
                  </a:lnTo>
                  <a:lnTo>
                    <a:pt x="1569" y="834"/>
                  </a:lnTo>
                  <a:lnTo>
                    <a:pt x="1569" y="833"/>
                  </a:lnTo>
                  <a:lnTo>
                    <a:pt x="1570" y="833"/>
                  </a:lnTo>
                  <a:lnTo>
                    <a:pt x="1571" y="832"/>
                  </a:lnTo>
                  <a:lnTo>
                    <a:pt x="1572" y="832"/>
                  </a:lnTo>
                  <a:lnTo>
                    <a:pt x="1572" y="831"/>
                  </a:lnTo>
                  <a:lnTo>
                    <a:pt x="1573" y="831"/>
                  </a:lnTo>
                  <a:lnTo>
                    <a:pt x="1574" y="831"/>
                  </a:lnTo>
                  <a:lnTo>
                    <a:pt x="1574" y="830"/>
                  </a:lnTo>
                  <a:lnTo>
                    <a:pt x="1575" y="830"/>
                  </a:lnTo>
                  <a:lnTo>
                    <a:pt x="1576" y="829"/>
                  </a:lnTo>
                  <a:lnTo>
                    <a:pt x="1577" y="829"/>
                  </a:lnTo>
                  <a:lnTo>
                    <a:pt x="1577" y="828"/>
                  </a:lnTo>
                  <a:lnTo>
                    <a:pt x="1578" y="828"/>
                  </a:lnTo>
                  <a:lnTo>
                    <a:pt x="1579" y="827"/>
                  </a:lnTo>
                  <a:lnTo>
                    <a:pt x="1580" y="827"/>
                  </a:lnTo>
                  <a:lnTo>
                    <a:pt x="1580" y="826"/>
                  </a:lnTo>
                  <a:lnTo>
                    <a:pt x="1581" y="826"/>
                  </a:lnTo>
                  <a:lnTo>
                    <a:pt x="1582" y="825"/>
                  </a:lnTo>
                  <a:lnTo>
                    <a:pt x="1582" y="825"/>
                  </a:lnTo>
                  <a:lnTo>
                    <a:pt x="1583" y="824"/>
                  </a:lnTo>
                  <a:lnTo>
                    <a:pt x="1584" y="824"/>
                  </a:lnTo>
                  <a:lnTo>
                    <a:pt x="1584" y="823"/>
                  </a:lnTo>
                  <a:lnTo>
                    <a:pt x="1585" y="823"/>
                  </a:lnTo>
                  <a:lnTo>
                    <a:pt x="1586" y="822"/>
                  </a:lnTo>
                  <a:lnTo>
                    <a:pt x="1587" y="822"/>
                  </a:lnTo>
                  <a:lnTo>
                    <a:pt x="1587" y="821"/>
                  </a:lnTo>
                  <a:lnTo>
                    <a:pt x="1588" y="821"/>
                  </a:lnTo>
                  <a:lnTo>
                    <a:pt x="1589" y="820"/>
                  </a:lnTo>
                  <a:lnTo>
                    <a:pt x="1589" y="820"/>
                  </a:lnTo>
                  <a:lnTo>
                    <a:pt x="1590" y="819"/>
                  </a:lnTo>
                  <a:lnTo>
                    <a:pt x="1591" y="818"/>
                  </a:lnTo>
                  <a:lnTo>
                    <a:pt x="1592" y="818"/>
                  </a:lnTo>
                  <a:lnTo>
                    <a:pt x="1592" y="817"/>
                  </a:lnTo>
                  <a:lnTo>
                    <a:pt x="1593" y="817"/>
                  </a:lnTo>
                  <a:lnTo>
                    <a:pt x="1594" y="816"/>
                  </a:lnTo>
                  <a:lnTo>
                    <a:pt x="1594" y="816"/>
                  </a:lnTo>
                  <a:lnTo>
                    <a:pt x="1595" y="815"/>
                  </a:lnTo>
                  <a:lnTo>
                    <a:pt x="1596" y="815"/>
                  </a:lnTo>
                  <a:lnTo>
                    <a:pt x="1596" y="814"/>
                  </a:lnTo>
                  <a:lnTo>
                    <a:pt x="1597" y="813"/>
                  </a:lnTo>
                  <a:lnTo>
                    <a:pt x="1598" y="813"/>
                  </a:lnTo>
                  <a:lnTo>
                    <a:pt x="1598" y="812"/>
                  </a:lnTo>
                  <a:lnTo>
                    <a:pt x="1599" y="812"/>
                  </a:lnTo>
                  <a:lnTo>
                    <a:pt x="1600" y="811"/>
                  </a:lnTo>
                  <a:lnTo>
                    <a:pt x="1600" y="811"/>
                  </a:lnTo>
                  <a:lnTo>
                    <a:pt x="1601" y="810"/>
                  </a:lnTo>
                  <a:lnTo>
                    <a:pt x="1602" y="809"/>
                  </a:lnTo>
                  <a:lnTo>
                    <a:pt x="1603" y="809"/>
                  </a:lnTo>
                  <a:lnTo>
                    <a:pt x="1603" y="808"/>
                  </a:lnTo>
                  <a:lnTo>
                    <a:pt x="1604" y="808"/>
                  </a:lnTo>
                  <a:lnTo>
                    <a:pt x="1605" y="807"/>
                  </a:lnTo>
                  <a:lnTo>
                    <a:pt x="1605" y="806"/>
                  </a:lnTo>
                  <a:lnTo>
                    <a:pt x="1606" y="806"/>
                  </a:lnTo>
                  <a:lnTo>
                    <a:pt x="1607" y="805"/>
                  </a:lnTo>
                  <a:lnTo>
                    <a:pt x="1607" y="805"/>
                  </a:lnTo>
                  <a:lnTo>
                    <a:pt x="1608" y="804"/>
                  </a:lnTo>
                  <a:lnTo>
                    <a:pt x="1609" y="803"/>
                  </a:lnTo>
                  <a:lnTo>
                    <a:pt x="1609" y="803"/>
                  </a:lnTo>
                  <a:lnTo>
                    <a:pt x="1610" y="802"/>
                  </a:lnTo>
                  <a:lnTo>
                    <a:pt x="1611" y="801"/>
                  </a:lnTo>
                  <a:lnTo>
                    <a:pt x="1611" y="801"/>
                  </a:lnTo>
                  <a:lnTo>
                    <a:pt x="1612" y="800"/>
                  </a:lnTo>
                  <a:lnTo>
                    <a:pt x="1613" y="800"/>
                  </a:lnTo>
                  <a:lnTo>
                    <a:pt x="1613" y="799"/>
                  </a:lnTo>
                  <a:lnTo>
                    <a:pt x="1614" y="798"/>
                  </a:lnTo>
                  <a:lnTo>
                    <a:pt x="1615" y="798"/>
                  </a:lnTo>
                  <a:lnTo>
                    <a:pt x="1615" y="797"/>
                  </a:lnTo>
                  <a:lnTo>
                    <a:pt x="1616" y="796"/>
                  </a:lnTo>
                  <a:lnTo>
                    <a:pt x="1617" y="796"/>
                  </a:lnTo>
                  <a:lnTo>
                    <a:pt x="1617" y="796"/>
                  </a:lnTo>
                  <a:lnTo>
                    <a:pt x="1594" y="1066"/>
                  </a:lnTo>
                  <a:lnTo>
                    <a:pt x="1414" y="863"/>
                  </a:lnTo>
                  <a:lnTo>
                    <a:pt x="1415" y="863"/>
                  </a:lnTo>
                  <a:lnTo>
                    <a:pt x="1416" y="863"/>
                  </a:lnTo>
                  <a:lnTo>
                    <a:pt x="1417" y="863"/>
                  </a:lnTo>
                  <a:lnTo>
                    <a:pt x="1418" y="863"/>
                  </a:lnTo>
                  <a:lnTo>
                    <a:pt x="1419" y="864"/>
                  </a:lnTo>
                  <a:lnTo>
                    <a:pt x="1420" y="864"/>
                  </a:lnTo>
                  <a:lnTo>
                    <a:pt x="1421" y="864"/>
                  </a:lnTo>
                  <a:lnTo>
                    <a:pt x="1421" y="864"/>
                  </a:lnTo>
                  <a:lnTo>
                    <a:pt x="1422" y="864"/>
                  </a:lnTo>
                  <a:lnTo>
                    <a:pt x="1423" y="864"/>
                  </a:lnTo>
                  <a:lnTo>
                    <a:pt x="1424" y="864"/>
                  </a:lnTo>
                  <a:lnTo>
                    <a:pt x="1425" y="864"/>
                  </a:lnTo>
                  <a:lnTo>
                    <a:pt x="1426" y="864"/>
                  </a:lnTo>
                  <a:lnTo>
                    <a:pt x="1427" y="864"/>
                  </a:lnTo>
                  <a:lnTo>
                    <a:pt x="1428" y="865"/>
                  </a:lnTo>
                  <a:lnTo>
                    <a:pt x="1429" y="865"/>
                  </a:lnTo>
                  <a:lnTo>
                    <a:pt x="1430" y="865"/>
                  </a:lnTo>
                  <a:lnTo>
                    <a:pt x="1431" y="865"/>
                  </a:lnTo>
                  <a:lnTo>
                    <a:pt x="1431" y="865"/>
                  </a:lnTo>
                  <a:lnTo>
                    <a:pt x="1432" y="865"/>
                  </a:lnTo>
                  <a:lnTo>
                    <a:pt x="1433" y="865"/>
                  </a:lnTo>
                  <a:lnTo>
                    <a:pt x="1434" y="865"/>
                  </a:lnTo>
                  <a:lnTo>
                    <a:pt x="1435" y="865"/>
                  </a:lnTo>
                  <a:lnTo>
                    <a:pt x="1436" y="865"/>
                  </a:lnTo>
                  <a:lnTo>
                    <a:pt x="1437" y="865"/>
                  </a:lnTo>
                  <a:lnTo>
                    <a:pt x="1438" y="865"/>
                  </a:lnTo>
                  <a:lnTo>
                    <a:pt x="1439" y="865"/>
                  </a:lnTo>
                  <a:lnTo>
                    <a:pt x="1440" y="865"/>
                  </a:lnTo>
                  <a:lnTo>
                    <a:pt x="1440" y="865"/>
                  </a:lnTo>
                  <a:lnTo>
                    <a:pt x="1441" y="865"/>
                  </a:lnTo>
                  <a:lnTo>
                    <a:pt x="1442" y="866"/>
                  </a:lnTo>
                  <a:lnTo>
                    <a:pt x="1443" y="866"/>
                  </a:lnTo>
                  <a:lnTo>
                    <a:pt x="1444" y="866"/>
                  </a:lnTo>
                  <a:lnTo>
                    <a:pt x="1445" y="866"/>
                  </a:lnTo>
                  <a:lnTo>
                    <a:pt x="1446" y="866"/>
                  </a:lnTo>
                  <a:lnTo>
                    <a:pt x="1447" y="866"/>
                  </a:lnTo>
                  <a:lnTo>
                    <a:pt x="1448" y="866"/>
                  </a:lnTo>
                  <a:lnTo>
                    <a:pt x="1448" y="866"/>
                  </a:lnTo>
                  <a:lnTo>
                    <a:pt x="1449" y="866"/>
                  </a:lnTo>
                  <a:lnTo>
                    <a:pt x="1450" y="866"/>
                  </a:lnTo>
                  <a:lnTo>
                    <a:pt x="1451" y="866"/>
                  </a:lnTo>
                  <a:lnTo>
                    <a:pt x="1452" y="866"/>
                  </a:lnTo>
                  <a:lnTo>
                    <a:pt x="1453" y="866"/>
                  </a:lnTo>
                  <a:lnTo>
                    <a:pt x="1454" y="866"/>
                  </a:lnTo>
                  <a:lnTo>
                    <a:pt x="1455" y="866"/>
                  </a:lnTo>
                  <a:lnTo>
                    <a:pt x="1455" y="866"/>
                  </a:lnTo>
                  <a:lnTo>
                    <a:pt x="1456" y="866"/>
                  </a:lnTo>
                  <a:lnTo>
                    <a:pt x="1457" y="866"/>
                  </a:lnTo>
                  <a:lnTo>
                    <a:pt x="1458" y="866"/>
                  </a:lnTo>
                  <a:lnTo>
                    <a:pt x="1459" y="866"/>
                  </a:lnTo>
                  <a:lnTo>
                    <a:pt x="1460" y="866"/>
                  </a:lnTo>
                  <a:lnTo>
                    <a:pt x="1461" y="866"/>
                  </a:lnTo>
                  <a:lnTo>
                    <a:pt x="1462" y="866"/>
                  </a:lnTo>
                  <a:lnTo>
                    <a:pt x="1462" y="866"/>
                  </a:lnTo>
                  <a:lnTo>
                    <a:pt x="1463" y="866"/>
                  </a:lnTo>
                  <a:lnTo>
                    <a:pt x="1464" y="865"/>
                  </a:lnTo>
                  <a:lnTo>
                    <a:pt x="1465" y="865"/>
                  </a:lnTo>
                  <a:lnTo>
                    <a:pt x="1466" y="865"/>
                  </a:lnTo>
                  <a:lnTo>
                    <a:pt x="1467" y="865"/>
                  </a:lnTo>
                  <a:lnTo>
                    <a:pt x="1468" y="865"/>
                  </a:lnTo>
                  <a:lnTo>
                    <a:pt x="1468" y="865"/>
                  </a:lnTo>
                  <a:lnTo>
                    <a:pt x="1469" y="865"/>
                  </a:lnTo>
                  <a:lnTo>
                    <a:pt x="1470" y="865"/>
                  </a:lnTo>
                  <a:lnTo>
                    <a:pt x="1471" y="865"/>
                  </a:lnTo>
                  <a:lnTo>
                    <a:pt x="1472" y="865"/>
                  </a:lnTo>
                  <a:lnTo>
                    <a:pt x="1473" y="865"/>
                  </a:lnTo>
                  <a:lnTo>
                    <a:pt x="1474" y="865"/>
                  </a:lnTo>
                  <a:lnTo>
                    <a:pt x="1474" y="865"/>
                  </a:lnTo>
                  <a:lnTo>
                    <a:pt x="1475" y="865"/>
                  </a:lnTo>
                  <a:lnTo>
                    <a:pt x="1476" y="865"/>
                  </a:lnTo>
                  <a:lnTo>
                    <a:pt x="1477" y="865"/>
                  </a:lnTo>
                  <a:lnTo>
                    <a:pt x="1478" y="864"/>
                  </a:lnTo>
                  <a:lnTo>
                    <a:pt x="1479" y="864"/>
                  </a:lnTo>
                  <a:lnTo>
                    <a:pt x="1480" y="864"/>
                  </a:lnTo>
                  <a:lnTo>
                    <a:pt x="1480" y="864"/>
                  </a:lnTo>
                  <a:lnTo>
                    <a:pt x="1481" y="864"/>
                  </a:lnTo>
                  <a:lnTo>
                    <a:pt x="1482" y="864"/>
                  </a:lnTo>
                  <a:lnTo>
                    <a:pt x="1483" y="864"/>
                  </a:lnTo>
                  <a:lnTo>
                    <a:pt x="1484" y="864"/>
                  </a:lnTo>
                  <a:lnTo>
                    <a:pt x="1485" y="864"/>
                  </a:lnTo>
                  <a:lnTo>
                    <a:pt x="1485" y="864"/>
                  </a:lnTo>
                  <a:lnTo>
                    <a:pt x="1486" y="863"/>
                  </a:lnTo>
                  <a:lnTo>
                    <a:pt x="1487" y="863"/>
                  </a:lnTo>
                  <a:lnTo>
                    <a:pt x="1488" y="863"/>
                  </a:lnTo>
                  <a:lnTo>
                    <a:pt x="1489" y="863"/>
                  </a:lnTo>
                  <a:lnTo>
                    <a:pt x="1490" y="863"/>
                  </a:lnTo>
                  <a:lnTo>
                    <a:pt x="1490" y="863"/>
                  </a:lnTo>
                  <a:lnTo>
                    <a:pt x="1491" y="863"/>
                  </a:lnTo>
                  <a:lnTo>
                    <a:pt x="1492" y="862"/>
                  </a:lnTo>
                  <a:lnTo>
                    <a:pt x="1493" y="862"/>
                  </a:lnTo>
                  <a:lnTo>
                    <a:pt x="1494" y="862"/>
                  </a:lnTo>
                  <a:lnTo>
                    <a:pt x="1495" y="862"/>
                  </a:lnTo>
                  <a:lnTo>
                    <a:pt x="1495" y="862"/>
                  </a:lnTo>
                  <a:lnTo>
                    <a:pt x="1496" y="862"/>
                  </a:lnTo>
                  <a:lnTo>
                    <a:pt x="1497" y="862"/>
                  </a:lnTo>
                  <a:lnTo>
                    <a:pt x="1498" y="861"/>
                  </a:lnTo>
                  <a:lnTo>
                    <a:pt x="1499" y="861"/>
                  </a:lnTo>
                  <a:lnTo>
                    <a:pt x="1500" y="861"/>
                  </a:lnTo>
                  <a:lnTo>
                    <a:pt x="1500" y="861"/>
                  </a:lnTo>
                  <a:lnTo>
                    <a:pt x="1501" y="861"/>
                  </a:lnTo>
                  <a:lnTo>
                    <a:pt x="1502" y="861"/>
                  </a:lnTo>
                  <a:lnTo>
                    <a:pt x="1503" y="860"/>
                  </a:lnTo>
                  <a:lnTo>
                    <a:pt x="1504" y="860"/>
                  </a:lnTo>
                  <a:lnTo>
                    <a:pt x="1504" y="860"/>
                  </a:lnTo>
                  <a:lnTo>
                    <a:pt x="1505" y="860"/>
                  </a:lnTo>
                  <a:lnTo>
                    <a:pt x="1506" y="860"/>
                  </a:lnTo>
                  <a:lnTo>
                    <a:pt x="1507" y="859"/>
                  </a:lnTo>
                  <a:lnTo>
                    <a:pt x="1508" y="859"/>
                  </a:lnTo>
                  <a:lnTo>
                    <a:pt x="1509" y="859"/>
                  </a:lnTo>
                  <a:lnTo>
                    <a:pt x="1509" y="859"/>
                  </a:lnTo>
                  <a:lnTo>
                    <a:pt x="1510" y="859"/>
                  </a:lnTo>
                  <a:lnTo>
                    <a:pt x="1511" y="858"/>
                  </a:lnTo>
                  <a:lnTo>
                    <a:pt x="1512" y="858"/>
                  </a:lnTo>
                  <a:lnTo>
                    <a:pt x="1513" y="858"/>
                  </a:lnTo>
                  <a:lnTo>
                    <a:pt x="1513" y="858"/>
                  </a:lnTo>
                  <a:lnTo>
                    <a:pt x="1514" y="858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ttangolo 45"/>
          <p:cNvSpPr/>
          <p:nvPr/>
        </p:nvSpPr>
        <p:spPr>
          <a:xfrm>
            <a:off x="539552" y="836712"/>
            <a:ext cx="3543375" cy="2160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ttangolo 51"/>
          <p:cNvSpPr/>
          <p:nvPr/>
        </p:nvSpPr>
        <p:spPr>
          <a:xfrm>
            <a:off x="4527780" y="836712"/>
            <a:ext cx="3543375" cy="2160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/>
          <p:cNvSpPr txBox="1"/>
          <p:nvPr/>
        </p:nvSpPr>
        <p:spPr>
          <a:xfrm>
            <a:off x="6099805" y="3789351"/>
            <a:ext cx="147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 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6084168" y="4077072"/>
                <a:ext cx="2107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𝑉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77072"/>
                <a:ext cx="210769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/>
          <p:cNvGrpSpPr/>
          <p:nvPr/>
        </p:nvGrpSpPr>
        <p:grpSpPr>
          <a:xfrm>
            <a:off x="231663" y="3573016"/>
            <a:ext cx="4916401" cy="3096344"/>
            <a:chOff x="231663" y="3573016"/>
            <a:chExt cx="4916401" cy="30963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/>
                <p:cNvSpPr txBox="1"/>
                <p:nvPr/>
              </p:nvSpPr>
              <p:spPr>
                <a:xfrm>
                  <a:off x="1343773" y="5207445"/>
                  <a:ext cx="4434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asellaDiTes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73" y="5207445"/>
                  <a:ext cx="443455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/>
                <p:cNvSpPr txBox="1"/>
                <p:nvPr/>
              </p:nvSpPr>
              <p:spPr>
                <a:xfrm>
                  <a:off x="1107367" y="4724875"/>
                  <a:ext cx="4387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367" y="4724875"/>
                  <a:ext cx="438710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/>
                <p:cNvSpPr txBox="1"/>
                <p:nvPr/>
              </p:nvSpPr>
              <p:spPr>
                <a:xfrm>
                  <a:off x="972326" y="4415357"/>
                  <a:ext cx="4434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CasellaDiTes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326" y="4415357"/>
                  <a:ext cx="443455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1629473" y="5281760"/>
              <a:ext cx="889000" cy="3175"/>
            </a:xfrm>
            <a:prstGeom prst="line">
              <a:avLst/>
            </a:prstGeom>
            <a:noFill/>
            <a:ln w="17463" cap="flat">
              <a:solidFill>
                <a:srgbClr val="3B2A9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1448498" y="4892823"/>
              <a:ext cx="1287463" cy="0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345311" y="4605485"/>
              <a:ext cx="1571625" cy="0"/>
            </a:xfrm>
            <a:prstGeom prst="line">
              <a:avLst/>
            </a:prstGeom>
            <a:noFill/>
            <a:ln w="6350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080198" y="3759348"/>
              <a:ext cx="3128963" cy="2693988"/>
            </a:xfrm>
            <a:custGeom>
              <a:avLst/>
              <a:gdLst>
                <a:gd name="T0" fmla="*/ 0 w 4637"/>
                <a:gd name="T1" fmla="*/ 0 h 3972"/>
                <a:gd name="T2" fmla="*/ 98 w 4637"/>
                <a:gd name="T3" fmla="*/ 320 h 3972"/>
                <a:gd name="T4" fmla="*/ 98 w 4637"/>
                <a:gd name="T5" fmla="*/ 320 h 3972"/>
                <a:gd name="T6" fmla="*/ 1198 w 4637"/>
                <a:gd name="T7" fmla="*/ 2737 h 3972"/>
                <a:gd name="T8" fmla="*/ 2298 w 4637"/>
                <a:gd name="T9" fmla="*/ 1948 h 3972"/>
                <a:gd name="T10" fmla="*/ 2298 w 4637"/>
                <a:gd name="T11" fmla="*/ 1948 h 3972"/>
                <a:gd name="T12" fmla="*/ 3410 w 4637"/>
                <a:gd name="T13" fmla="*/ 1139 h 3972"/>
                <a:gd name="T14" fmla="*/ 4522 w 4637"/>
                <a:gd name="T15" fmla="*/ 3595 h 3972"/>
                <a:gd name="T16" fmla="*/ 4522 w 4637"/>
                <a:gd name="T17" fmla="*/ 3595 h 3972"/>
                <a:gd name="T18" fmla="*/ 4637 w 4637"/>
                <a:gd name="T19" fmla="*/ 3972 h 3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37" h="3972">
                  <a:moveTo>
                    <a:pt x="0" y="0"/>
                  </a:moveTo>
                  <a:cubicBezTo>
                    <a:pt x="38" y="124"/>
                    <a:pt x="70" y="233"/>
                    <a:pt x="98" y="320"/>
                  </a:cubicBezTo>
                  <a:cubicBezTo>
                    <a:pt x="98" y="320"/>
                    <a:pt x="98" y="320"/>
                    <a:pt x="98" y="320"/>
                  </a:cubicBezTo>
                  <a:cubicBezTo>
                    <a:pt x="281" y="907"/>
                    <a:pt x="671" y="2347"/>
                    <a:pt x="1198" y="2737"/>
                  </a:cubicBezTo>
                  <a:cubicBezTo>
                    <a:pt x="1725" y="3126"/>
                    <a:pt x="2114" y="2264"/>
                    <a:pt x="2298" y="1948"/>
                  </a:cubicBezTo>
                  <a:cubicBezTo>
                    <a:pt x="2298" y="1948"/>
                    <a:pt x="2298" y="1948"/>
                    <a:pt x="2298" y="1948"/>
                  </a:cubicBezTo>
                  <a:cubicBezTo>
                    <a:pt x="2476" y="1652"/>
                    <a:pt x="2871" y="740"/>
                    <a:pt x="3410" y="1139"/>
                  </a:cubicBezTo>
                  <a:cubicBezTo>
                    <a:pt x="3949" y="1538"/>
                    <a:pt x="4344" y="3035"/>
                    <a:pt x="4522" y="3595"/>
                  </a:cubicBezTo>
                  <a:cubicBezTo>
                    <a:pt x="4522" y="3595"/>
                    <a:pt x="4522" y="3595"/>
                    <a:pt x="4522" y="3595"/>
                  </a:cubicBezTo>
                  <a:cubicBezTo>
                    <a:pt x="4554" y="3698"/>
                    <a:pt x="4593" y="3827"/>
                    <a:pt x="4637" y="3972"/>
                  </a:cubicBezTo>
                </a:path>
              </a:pathLst>
            </a:custGeom>
            <a:noFill/>
            <a:ln w="38100" cap="rnd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231663" y="3573016"/>
              <a:ext cx="4916401" cy="30963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6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32" grpId="0" animBg="1"/>
      <p:bldP spid="33" grpId="0" animBg="1"/>
      <p:bldP spid="34" grpId="0" animBg="1"/>
      <p:bldP spid="35" grpId="0" animBg="1"/>
      <p:bldP spid="37" grpId="0"/>
      <p:bldP spid="52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JJ detector</a:t>
            </a:r>
            <a:endParaRPr lang="en-US" dirty="0"/>
          </a:p>
        </p:txBody>
      </p:sp>
      <p:grpSp>
        <p:nvGrpSpPr>
          <p:cNvPr id="5180" name="Gruppo 5179"/>
          <p:cNvGrpSpPr/>
          <p:nvPr/>
        </p:nvGrpSpPr>
        <p:grpSpPr>
          <a:xfrm>
            <a:off x="4825044" y="2633997"/>
            <a:ext cx="4176935" cy="3816325"/>
            <a:chOff x="4859561" y="1268760"/>
            <a:chExt cx="4176935" cy="3816325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59561" y="1651323"/>
              <a:ext cx="3586162" cy="343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661" y="2703835"/>
              <a:ext cx="13430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669186" y="2927673"/>
              <a:ext cx="12700" cy="104775"/>
            </a:xfrm>
            <a:custGeom>
              <a:avLst/>
              <a:gdLst>
                <a:gd name="T0" fmla="*/ 26 w 26"/>
                <a:gd name="T1" fmla="*/ 218 h 219"/>
                <a:gd name="T2" fmla="*/ 18 w 26"/>
                <a:gd name="T3" fmla="*/ 219 h 219"/>
                <a:gd name="T4" fmla="*/ 0 w 26"/>
                <a:gd name="T5" fmla="*/ 1 h 219"/>
                <a:gd name="T6" fmla="*/ 8 w 26"/>
                <a:gd name="T7" fmla="*/ 0 h 219"/>
                <a:gd name="T8" fmla="*/ 26 w 26"/>
                <a:gd name="T9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9">
                  <a:moveTo>
                    <a:pt x="26" y="218"/>
                  </a:moveTo>
                  <a:lnTo>
                    <a:pt x="18" y="219"/>
                  </a:lnTo>
                  <a:lnTo>
                    <a:pt x="0" y="1"/>
                  </a:lnTo>
                  <a:lnTo>
                    <a:pt x="8" y="0"/>
                  </a:lnTo>
                  <a:lnTo>
                    <a:pt x="26" y="218"/>
                  </a:lnTo>
                  <a:close/>
                </a:path>
              </a:pathLst>
            </a:custGeom>
            <a:solidFill>
              <a:srgbClr val="3B2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5669186" y="2927673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3E2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669186" y="2927673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13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5669186" y="2927673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43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667598" y="2927673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73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667598" y="2927673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A3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667598" y="2927673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4C3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666011" y="2929260"/>
              <a:ext cx="9525" cy="103187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4F4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666011" y="2929260"/>
              <a:ext cx="9525" cy="103187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524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666011" y="2929260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554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664423" y="2929260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584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66442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5B4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66442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5E5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66442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15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66283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45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66283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75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66283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A5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661248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C6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661248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6F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661248" y="2929260"/>
              <a:ext cx="9525" cy="10477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726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659661" y="2929260"/>
              <a:ext cx="9525" cy="10477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756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659661" y="2929260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786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659661" y="2929260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7B7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659661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7E7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5807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17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65807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47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565807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77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565648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A7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565648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C8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65648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8F8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5654898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928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654898" y="2929260"/>
              <a:ext cx="9525" cy="10477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95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654898" y="2929260"/>
              <a:ext cx="9525" cy="10477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988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5654898" y="2929260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9B9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5653311" y="2929260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9E9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653311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19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5653311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49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565172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7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565172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AA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5651723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DA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565013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AF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565013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B2A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5650136" y="2929260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B5A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5650136" y="2930848"/>
              <a:ext cx="9525" cy="103187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B8B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5648548" y="2930848"/>
              <a:ext cx="9525" cy="103187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BB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5648548" y="2930848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BEB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5648548" y="2930848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C1B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5646961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4B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5646961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7C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5646961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AC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5645373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DC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5645373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CFC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5645373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D2C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5645373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D5D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5643786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D8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5643786" y="2930848"/>
              <a:ext cx="9525" cy="10477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DB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5643786" y="2930848"/>
              <a:ext cx="9525" cy="104775"/>
            </a:xfrm>
            <a:custGeom>
              <a:avLst/>
              <a:gdLst>
                <a:gd name="T0" fmla="*/ 20 w 20"/>
                <a:gd name="T1" fmla="*/ 217 h 217"/>
                <a:gd name="T2" fmla="*/ 18 w 20"/>
                <a:gd name="T3" fmla="*/ 217 h 217"/>
                <a:gd name="T4" fmla="*/ 0 w 20"/>
                <a:gd name="T5" fmla="*/ 0 h 217"/>
                <a:gd name="T6" fmla="*/ 1 w 20"/>
                <a:gd name="T7" fmla="*/ 0 h 217"/>
                <a:gd name="T8" fmla="*/ 20 w 20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7">
                  <a:moveTo>
                    <a:pt x="20" y="217"/>
                  </a:moveTo>
                  <a:lnTo>
                    <a:pt x="18" y="21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DE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5642198" y="2930848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E1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5642198" y="2930848"/>
              <a:ext cx="9525" cy="104775"/>
            </a:xfrm>
            <a:custGeom>
              <a:avLst/>
              <a:gdLst>
                <a:gd name="T0" fmla="*/ 20 w 20"/>
                <a:gd name="T1" fmla="*/ 217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rgbClr val="E4E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" name="Freeform 66"/>
            <p:cNvSpPr>
              <a:spLocks/>
            </p:cNvSpPr>
            <p:nvPr/>
          </p:nvSpPr>
          <p:spPr bwMode="auto">
            <a:xfrm>
              <a:off x="5642198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7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" name="Freeform 67"/>
            <p:cNvSpPr>
              <a:spLocks/>
            </p:cNvSpPr>
            <p:nvPr/>
          </p:nvSpPr>
          <p:spPr bwMode="auto">
            <a:xfrm>
              <a:off x="5640611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A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" name="Freeform 68"/>
            <p:cNvSpPr>
              <a:spLocks/>
            </p:cNvSpPr>
            <p:nvPr/>
          </p:nvSpPr>
          <p:spPr bwMode="auto">
            <a:xfrm>
              <a:off x="5640611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D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Freeform 69"/>
            <p:cNvSpPr>
              <a:spLocks/>
            </p:cNvSpPr>
            <p:nvPr/>
          </p:nvSpPr>
          <p:spPr bwMode="auto">
            <a:xfrm>
              <a:off x="5640611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EF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" name="Freeform 70"/>
            <p:cNvSpPr>
              <a:spLocks/>
            </p:cNvSpPr>
            <p:nvPr/>
          </p:nvSpPr>
          <p:spPr bwMode="auto">
            <a:xfrm>
              <a:off x="5640611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2F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1"/>
            <p:cNvSpPr>
              <a:spLocks/>
            </p:cNvSpPr>
            <p:nvPr/>
          </p:nvSpPr>
          <p:spPr bwMode="auto">
            <a:xfrm>
              <a:off x="5639023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5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72"/>
            <p:cNvSpPr>
              <a:spLocks/>
            </p:cNvSpPr>
            <p:nvPr/>
          </p:nvSpPr>
          <p:spPr bwMode="auto">
            <a:xfrm>
              <a:off x="5639023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0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8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73"/>
            <p:cNvSpPr>
              <a:spLocks/>
            </p:cNvSpPr>
            <p:nvPr/>
          </p:nvSpPr>
          <p:spPr bwMode="auto">
            <a:xfrm>
              <a:off x="5639023" y="2930848"/>
              <a:ext cx="9525" cy="104775"/>
            </a:xfrm>
            <a:custGeom>
              <a:avLst/>
              <a:gdLst>
                <a:gd name="T0" fmla="*/ 20 w 20"/>
                <a:gd name="T1" fmla="*/ 218 h 218"/>
                <a:gd name="T2" fmla="*/ 18 w 20"/>
                <a:gd name="T3" fmla="*/ 218 h 218"/>
                <a:gd name="T4" fmla="*/ 0 w 20"/>
                <a:gd name="T5" fmla="*/ 1 h 218"/>
                <a:gd name="T6" fmla="*/ 1 w 20"/>
                <a:gd name="T7" fmla="*/ 0 h 218"/>
                <a:gd name="T8" fmla="*/ 20 w 20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8">
                  <a:moveTo>
                    <a:pt x="20" y="218"/>
                  </a:moveTo>
                  <a:lnTo>
                    <a:pt x="18" y="2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0" y="218"/>
                  </a:ln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74"/>
            <p:cNvSpPr>
              <a:spLocks/>
            </p:cNvSpPr>
            <p:nvPr/>
          </p:nvSpPr>
          <p:spPr bwMode="auto">
            <a:xfrm>
              <a:off x="5634261" y="2930848"/>
              <a:ext cx="12700" cy="104775"/>
            </a:xfrm>
            <a:custGeom>
              <a:avLst/>
              <a:gdLst>
                <a:gd name="T0" fmla="*/ 28 w 28"/>
                <a:gd name="T1" fmla="*/ 217 h 218"/>
                <a:gd name="T2" fmla="*/ 18 w 28"/>
                <a:gd name="T3" fmla="*/ 218 h 218"/>
                <a:gd name="T4" fmla="*/ 0 w 28"/>
                <a:gd name="T5" fmla="*/ 0 h 218"/>
                <a:gd name="T6" fmla="*/ 9 w 28"/>
                <a:gd name="T7" fmla="*/ 0 h 218"/>
                <a:gd name="T8" fmla="*/ 28 w 28"/>
                <a:gd name="T9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8">
                  <a:moveTo>
                    <a:pt x="28" y="217"/>
                  </a:moveTo>
                  <a:lnTo>
                    <a:pt x="18" y="2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75"/>
            <p:cNvSpPr>
              <a:spLocks/>
            </p:cNvSpPr>
            <p:nvPr/>
          </p:nvSpPr>
          <p:spPr bwMode="auto">
            <a:xfrm>
              <a:off x="5642198" y="2930848"/>
              <a:ext cx="31750" cy="103187"/>
            </a:xfrm>
            <a:custGeom>
              <a:avLst/>
              <a:gdLst>
                <a:gd name="T0" fmla="*/ 67 w 67"/>
                <a:gd name="T1" fmla="*/ 0 h 215"/>
                <a:gd name="T2" fmla="*/ 67 w 67"/>
                <a:gd name="T3" fmla="*/ 199 h 215"/>
                <a:gd name="T4" fmla="*/ 34 w 67"/>
                <a:gd name="T5" fmla="*/ 215 h 215"/>
                <a:gd name="T6" fmla="*/ 0 w 67"/>
                <a:gd name="T7" fmla="*/ 199 h 215"/>
                <a:gd name="T8" fmla="*/ 0 w 67"/>
                <a:gd name="T9" fmla="*/ 0 h 215"/>
                <a:gd name="T10" fmla="*/ 34 w 67"/>
                <a:gd name="T11" fmla="*/ 16 h 215"/>
                <a:gd name="T12" fmla="*/ 67 w 6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15">
                  <a:moveTo>
                    <a:pt x="67" y="0"/>
                  </a:moveTo>
                  <a:lnTo>
                    <a:pt x="67" y="199"/>
                  </a:lnTo>
                  <a:cubicBezTo>
                    <a:pt x="67" y="208"/>
                    <a:pt x="52" y="215"/>
                    <a:pt x="34" y="215"/>
                  </a:cubicBezTo>
                  <a:cubicBezTo>
                    <a:pt x="15" y="215"/>
                    <a:pt x="0" y="208"/>
                    <a:pt x="0" y="199"/>
                  </a:cubicBezTo>
                  <a:lnTo>
                    <a:pt x="0" y="0"/>
                  </a:lnTo>
                  <a:cubicBezTo>
                    <a:pt x="0" y="9"/>
                    <a:pt x="15" y="16"/>
                    <a:pt x="34" y="16"/>
                  </a:cubicBezTo>
                  <a:cubicBezTo>
                    <a:pt x="52" y="16"/>
                    <a:pt x="67" y="9"/>
                    <a:pt x="67" y="0"/>
                  </a:cubicBezTo>
                  <a:close/>
                </a:path>
              </a:pathLst>
            </a:custGeom>
            <a:noFill/>
            <a:ln w="952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Oval 76"/>
            <p:cNvSpPr>
              <a:spLocks noChangeArrowheads="1"/>
            </p:cNvSpPr>
            <p:nvPr/>
          </p:nvSpPr>
          <p:spPr bwMode="auto">
            <a:xfrm>
              <a:off x="5567586" y="2889573"/>
              <a:ext cx="185737" cy="65087"/>
            </a:xfrm>
            <a:prstGeom prst="ellipse">
              <a:avLst/>
            </a:prstGeom>
            <a:noFill/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97" name="Picture 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661" y="2948310"/>
              <a:ext cx="1343025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Oval 78"/>
            <p:cNvSpPr>
              <a:spLocks noChangeArrowheads="1"/>
            </p:cNvSpPr>
            <p:nvPr/>
          </p:nvSpPr>
          <p:spPr bwMode="auto">
            <a:xfrm>
              <a:off x="5405661" y="4556448"/>
              <a:ext cx="1339850" cy="506412"/>
            </a:xfrm>
            <a:prstGeom prst="ellipse">
              <a:avLst/>
            </a:prstGeom>
            <a:solidFill>
              <a:srgbClr val="7A95D1"/>
            </a:solidFill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79"/>
            <p:cNvSpPr>
              <a:spLocks noEditPoints="1"/>
            </p:cNvSpPr>
            <p:nvPr/>
          </p:nvSpPr>
          <p:spPr bwMode="auto">
            <a:xfrm>
              <a:off x="4883373" y="4518348"/>
              <a:ext cx="96837" cy="123825"/>
            </a:xfrm>
            <a:custGeom>
              <a:avLst/>
              <a:gdLst>
                <a:gd name="T0" fmla="*/ 196 w 202"/>
                <a:gd name="T1" fmla="*/ 168 h 257"/>
                <a:gd name="T2" fmla="*/ 201 w 202"/>
                <a:gd name="T3" fmla="*/ 172 h 257"/>
                <a:gd name="T4" fmla="*/ 201 w 202"/>
                <a:gd name="T5" fmla="*/ 176 h 257"/>
                <a:gd name="T6" fmla="*/ 198 w 202"/>
                <a:gd name="T7" fmla="*/ 180 h 257"/>
                <a:gd name="T8" fmla="*/ 189 w 202"/>
                <a:gd name="T9" fmla="*/ 184 h 257"/>
                <a:gd name="T10" fmla="*/ 181 w 202"/>
                <a:gd name="T11" fmla="*/ 188 h 257"/>
                <a:gd name="T12" fmla="*/ 176 w 202"/>
                <a:gd name="T13" fmla="*/ 189 h 257"/>
                <a:gd name="T14" fmla="*/ 174 w 202"/>
                <a:gd name="T15" fmla="*/ 188 h 257"/>
                <a:gd name="T16" fmla="*/ 171 w 202"/>
                <a:gd name="T17" fmla="*/ 187 h 257"/>
                <a:gd name="T18" fmla="*/ 129 w 202"/>
                <a:gd name="T19" fmla="*/ 143 h 257"/>
                <a:gd name="T20" fmla="*/ 42 w 202"/>
                <a:gd name="T21" fmla="*/ 182 h 257"/>
                <a:gd name="T22" fmla="*/ 47 w 202"/>
                <a:gd name="T23" fmla="*/ 241 h 257"/>
                <a:gd name="T24" fmla="*/ 47 w 202"/>
                <a:gd name="T25" fmla="*/ 245 h 257"/>
                <a:gd name="T26" fmla="*/ 46 w 202"/>
                <a:gd name="T27" fmla="*/ 247 h 257"/>
                <a:gd name="T28" fmla="*/ 42 w 202"/>
                <a:gd name="T29" fmla="*/ 250 h 257"/>
                <a:gd name="T30" fmla="*/ 34 w 202"/>
                <a:gd name="T31" fmla="*/ 253 h 257"/>
                <a:gd name="T32" fmla="*/ 26 w 202"/>
                <a:gd name="T33" fmla="*/ 257 h 257"/>
                <a:gd name="T34" fmla="*/ 22 w 202"/>
                <a:gd name="T35" fmla="*/ 257 h 257"/>
                <a:gd name="T36" fmla="*/ 18 w 202"/>
                <a:gd name="T37" fmla="*/ 254 h 257"/>
                <a:gd name="T38" fmla="*/ 17 w 202"/>
                <a:gd name="T39" fmla="*/ 248 h 257"/>
                <a:gd name="T40" fmla="*/ 0 w 202"/>
                <a:gd name="T41" fmla="*/ 19 h 257"/>
                <a:gd name="T42" fmla="*/ 1 w 202"/>
                <a:gd name="T43" fmla="*/ 15 h 257"/>
                <a:gd name="T44" fmla="*/ 3 w 202"/>
                <a:gd name="T45" fmla="*/ 12 h 257"/>
                <a:gd name="T46" fmla="*/ 8 w 202"/>
                <a:gd name="T47" fmla="*/ 9 h 257"/>
                <a:gd name="T48" fmla="*/ 16 w 202"/>
                <a:gd name="T49" fmla="*/ 5 h 257"/>
                <a:gd name="T50" fmla="*/ 24 w 202"/>
                <a:gd name="T51" fmla="*/ 1 h 257"/>
                <a:gd name="T52" fmla="*/ 30 w 202"/>
                <a:gd name="T53" fmla="*/ 0 h 257"/>
                <a:gd name="T54" fmla="*/ 35 w 202"/>
                <a:gd name="T55" fmla="*/ 0 h 257"/>
                <a:gd name="T56" fmla="*/ 38 w 202"/>
                <a:gd name="T57" fmla="*/ 3 h 257"/>
                <a:gd name="T58" fmla="*/ 196 w 202"/>
                <a:gd name="T59" fmla="*/ 168 h 257"/>
                <a:gd name="T60" fmla="*/ 28 w 202"/>
                <a:gd name="T61" fmla="*/ 35 h 257"/>
                <a:gd name="T62" fmla="*/ 27 w 202"/>
                <a:gd name="T63" fmla="*/ 35 h 257"/>
                <a:gd name="T64" fmla="*/ 39 w 202"/>
                <a:gd name="T65" fmla="*/ 156 h 257"/>
                <a:gd name="T66" fmla="*/ 112 w 202"/>
                <a:gd name="T67" fmla="*/ 123 h 257"/>
                <a:gd name="T68" fmla="*/ 28 w 202"/>
                <a:gd name="T69" fmla="*/ 3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" h="257">
                  <a:moveTo>
                    <a:pt x="196" y="168"/>
                  </a:moveTo>
                  <a:cubicBezTo>
                    <a:pt x="198" y="170"/>
                    <a:pt x="200" y="171"/>
                    <a:pt x="201" y="172"/>
                  </a:cubicBezTo>
                  <a:cubicBezTo>
                    <a:pt x="201" y="174"/>
                    <a:pt x="202" y="175"/>
                    <a:pt x="201" y="176"/>
                  </a:cubicBezTo>
                  <a:cubicBezTo>
                    <a:pt x="201" y="178"/>
                    <a:pt x="199" y="179"/>
                    <a:pt x="198" y="180"/>
                  </a:cubicBezTo>
                  <a:cubicBezTo>
                    <a:pt x="196" y="181"/>
                    <a:pt x="193" y="182"/>
                    <a:pt x="189" y="184"/>
                  </a:cubicBezTo>
                  <a:cubicBezTo>
                    <a:pt x="186" y="186"/>
                    <a:pt x="183" y="187"/>
                    <a:pt x="181" y="188"/>
                  </a:cubicBezTo>
                  <a:cubicBezTo>
                    <a:pt x="179" y="188"/>
                    <a:pt x="177" y="188"/>
                    <a:pt x="176" y="189"/>
                  </a:cubicBezTo>
                  <a:cubicBezTo>
                    <a:pt x="175" y="189"/>
                    <a:pt x="174" y="189"/>
                    <a:pt x="174" y="188"/>
                  </a:cubicBezTo>
                  <a:cubicBezTo>
                    <a:pt x="173" y="188"/>
                    <a:pt x="172" y="187"/>
                    <a:pt x="171" y="187"/>
                  </a:cubicBezTo>
                  <a:lnTo>
                    <a:pt x="129" y="143"/>
                  </a:lnTo>
                  <a:lnTo>
                    <a:pt x="42" y="182"/>
                  </a:lnTo>
                  <a:lnTo>
                    <a:pt x="47" y="241"/>
                  </a:lnTo>
                  <a:cubicBezTo>
                    <a:pt x="47" y="242"/>
                    <a:pt x="47" y="243"/>
                    <a:pt x="47" y="245"/>
                  </a:cubicBezTo>
                  <a:cubicBezTo>
                    <a:pt x="47" y="245"/>
                    <a:pt x="46" y="246"/>
                    <a:pt x="46" y="247"/>
                  </a:cubicBezTo>
                  <a:cubicBezTo>
                    <a:pt x="45" y="248"/>
                    <a:pt x="43" y="249"/>
                    <a:pt x="42" y="250"/>
                  </a:cubicBezTo>
                  <a:cubicBezTo>
                    <a:pt x="40" y="251"/>
                    <a:pt x="37" y="252"/>
                    <a:pt x="34" y="253"/>
                  </a:cubicBezTo>
                  <a:cubicBezTo>
                    <a:pt x="31" y="255"/>
                    <a:pt x="28" y="256"/>
                    <a:pt x="26" y="257"/>
                  </a:cubicBezTo>
                  <a:cubicBezTo>
                    <a:pt x="24" y="257"/>
                    <a:pt x="23" y="257"/>
                    <a:pt x="22" y="257"/>
                  </a:cubicBezTo>
                  <a:cubicBezTo>
                    <a:pt x="20" y="256"/>
                    <a:pt x="19" y="256"/>
                    <a:pt x="18" y="254"/>
                  </a:cubicBezTo>
                  <a:cubicBezTo>
                    <a:pt x="18" y="253"/>
                    <a:pt x="18" y="251"/>
                    <a:pt x="17" y="248"/>
                  </a:cubicBezTo>
                  <a:lnTo>
                    <a:pt x="0" y="19"/>
                  </a:lnTo>
                  <a:cubicBezTo>
                    <a:pt x="0" y="18"/>
                    <a:pt x="0" y="17"/>
                    <a:pt x="1" y="15"/>
                  </a:cubicBezTo>
                  <a:cubicBezTo>
                    <a:pt x="0" y="14"/>
                    <a:pt x="1" y="14"/>
                    <a:pt x="3" y="12"/>
                  </a:cubicBezTo>
                  <a:cubicBezTo>
                    <a:pt x="4" y="12"/>
                    <a:pt x="5" y="10"/>
                    <a:pt x="8" y="9"/>
                  </a:cubicBezTo>
                  <a:cubicBezTo>
                    <a:pt x="10" y="8"/>
                    <a:pt x="12" y="7"/>
                    <a:pt x="16" y="5"/>
                  </a:cubicBezTo>
                  <a:cubicBezTo>
                    <a:pt x="19" y="4"/>
                    <a:pt x="22" y="2"/>
                    <a:pt x="24" y="1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6" y="1"/>
                    <a:pt x="36" y="1"/>
                    <a:pt x="38" y="3"/>
                  </a:cubicBezTo>
                  <a:lnTo>
                    <a:pt x="196" y="168"/>
                  </a:lnTo>
                  <a:close/>
                  <a:moveTo>
                    <a:pt x="28" y="35"/>
                  </a:moveTo>
                  <a:lnTo>
                    <a:pt x="27" y="35"/>
                  </a:lnTo>
                  <a:lnTo>
                    <a:pt x="39" y="156"/>
                  </a:lnTo>
                  <a:lnTo>
                    <a:pt x="112" y="123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FD8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80"/>
            <p:cNvSpPr>
              <a:spLocks/>
            </p:cNvSpPr>
            <p:nvPr/>
          </p:nvSpPr>
          <p:spPr bwMode="auto">
            <a:xfrm>
              <a:off x="4954811" y="4499298"/>
              <a:ext cx="93662" cy="100012"/>
            </a:xfrm>
            <a:custGeom>
              <a:avLst/>
              <a:gdLst>
                <a:gd name="T0" fmla="*/ 192 w 196"/>
                <a:gd name="T1" fmla="*/ 147 h 211"/>
                <a:gd name="T2" fmla="*/ 195 w 196"/>
                <a:gd name="T3" fmla="*/ 150 h 211"/>
                <a:gd name="T4" fmla="*/ 195 w 196"/>
                <a:gd name="T5" fmla="*/ 153 h 211"/>
                <a:gd name="T6" fmla="*/ 191 w 196"/>
                <a:gd name="T7" fmla="*/ 157 h 211"/>
                <a:gd name="T8" fmla="*/ 183 w 196"/>
                <a:gd name="T9" fmla="*/ 161 h 211"/>
                <a:gd name="T10" fmla="*/ 175 w 196"/>
                <a:gd name="T11" fmla="*/ 165 h 211"/>
                <a:gd name="T12" fmla="*/ 170 w 196"/>
                <a:gd name="T13" fmla="*/ 166 h 211"/>
                <a:gd name="T14" fmla="*/ 167 w 196"/>
                <a:gd name="T15" fmla="*/ 165 h 211"/>
                <a:gd name="T16" fmla="*/ 164 w 196"/>
                <a:gd name="T17" fmla="*/ 164 h 211"/>
                <a:gd name="T18" fmla="*/ 103 w 196"/>
                <a:gd name="T19" fmla="*/ 121 h 211"/>
                <a:gd name="T20" fmla="*/ 94 w 196"/>
                <a:gd name="T21" fmla="*/ 195 h 211"/>
                <a:gd name="T22" fmla="*/ 93 w 196"/>
                <a:gd name="T23" fmla="*/ 198 h 211"/>
                <a:gd name="T24" fmla="*/ 91 w 196"/>
                <a:gd name="T25" fmla="*/ 201 h 211"/>
                <a:gd name="T26" fmla="*/ 87 w 196"/>
                <a:gd name="T27" fmla="*/ 204 h 211"/>
                <a:gd name="T28" fmla="*/ 80 w 196"/>
                <a:gd name="T29" fmla="*/ 207 h 211"/>
                <a:gd name="T30" fmla="*/ 72 w 196"/>
                <a:gd name="T31" fmla="*/ 210 h 211"/>
                <a:gd name="T32" fmla="*/ 67 w 196"/>
                <a:gd name="T33" fmla="*/ 211 h 211"/>
                <a:gd name="T34" fmla="*/ 64 w 196"/>
                <a:gd name="T35" fmla="*/ 209 h 211"/>
                <a:gd name="T36" fmla="*/ 64 w 196"/>
                <a:gd name="T37" fmla="*/ 204 h 211"/>
                <a:gd name="T38" fmla="*/ 78 w 196"/>
                <a:gd name="T39" fmla="*/ 112 h 211"/>
                <a:gd name="T40" fmla="*/ 4 w 196"/>
                <a:gd name="T41" fmla="*/ 63 h 211"/>
                <a:gd name="T42" fmla="*/ 0 w 196"/>
                <a:gd name="T43" fmla="*/ 59 h 211"/>
                <a:gd name="T44" fmla="*/ 1 w 196"/>
                <a:gd name="T45" fmla="*/ 55 h 211"/>
                <a:gd name="T46" fmla="*/ 5 w 196"/>
                <a:gd name="T47" fmla="*/ 52 h 211"/>
                <a:gd name="T48" fmla="*/ 13 w 196"/>
                <a:gd name="T49" fmla="*/ 49 h 211"/>
                <a:gd name="T50" fmla="*/ 21 w 196"/>
                <a:gd name="T51" fmla="*/ 45 h 211"/>
                <a:gd name="T52" fmla="*/ 25 w 196"/>
                <a:gd name="T53" fmla="*/ 44 h 211"/>
                <a:gd name="T54" fmla="*/ 28 w 196"/>
                <a:gd name="T55" fmla="*/ 44 h 211"/>
                <a:gd name="T56" fmla="*/ 31 w 196"/>
                <a:gd name="T57" fmla="*/ 45 h 211"/>
                <a:gd name="T58" fmla="*/ 89 w 196"/>
                <a:gd name="T59" fmla="*/ 85 h 211"/>
                <a:gd name="T60" fmla="*/ 99 w 196"/>
                <a:gd name="T61" fmla="*/ 15 h 211"/>
                <a:gd name="T62" fmla="*/ 99 w 196"/>
                <a:gd name="T63" fmla="*/ 12 h 211"/>
                <a:gd name="T64" fmla="*/ 101 w 196"/>
                <a:gd name="T65" fmla="*/ 10 h 211"/>
                <a:gd name="T66" fmla="*/ 104 w 196"/>
                <a:gd name="T67" fmla="*/ 8 h 211"/>
                <a:gd name="T68" fmla="*/ 112 w 196"/>
                <a:gd name="T69" fmla="*/ 4 h 211"/>
                <a:gd name="T70" fmla="*/ 119 w 196"/>
                <a:gd name="T71" fmla="*/ 1 h 211"/>
                <a:gd name="T72" fmla="*/ 124 w 196"/>
                <a:gd name="T73" fmla="*/ 0 h 211"/>
                <a:gd name="T74" fmla="*/ 127 w 196"/>
                <a:gd name="T75" fmla="*/ 2 h 211"/>
                <a:gd name="T76" fmla="*/ 127 w 196"/>
                <a:gd name="T77" fmla="*/ 7 h 211"/>
                <a:gd name="T78" fmla="*/ 115 w 196"/>
                <a:gd name="T79" fmla="*/ 95 h 211"/>
                <a:gd name="T80" fmla="*/ 192 w 196"/>
                <a:gd name="T8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11">
                  <a:moveTo>
                    <a:pt x="192" y="147"/>
                  </a:moveTo>
                  <a:cubicBezTo>
                    <a:pt x="194" y="148"/>
                    <a:pt x="195" y="149"/>
                    <a:pt x="195" y="150"/>
                  </a:cubicBezTo>
                  <a:cubicBezTo>
                    <a:pt x="196" y="151"/>
                    <a:pt x="195" y="152"/>
                    <a:pt x="195" y="153"/>
                  </a:cubicBezTo>
                  <a:cubicBezTo>
                    <a:pt x="194" y="155"/>
                    <a:pt x="192" y="156"/>
                    <a:pt x="191" y="157"/>
                  </a:cubicBezTo>
                  <a:cubicBezTo>
                    <a:pt x="189" y="158"/>
                    <a:pt x="186" y="159"/>
                    <a:pt x="183" y="161"/>
                  </a:cubicBezTo>
                  <a:cubicBezTo>
                    <a:pt x="179" y="163"/>
                    <a:pt x="177" y="163"/>
                    <a:pt x="175" y="165"/>
                  </a:cubicBezTo>
                  <a:cubicBezTo>
                    <a:pt x="173" y="166"/>
                    <a:pt x="171" y="165"/>
                    <a:pt x="170" y="166"/>
                  </a:cubicBezTo>
                  <a:cubicBezTo>
                    <a:pt x="169" y="166"/>
                    <a:pt x="167" y="166"/>
                    <a:pt x="167" y="165"/>
                  </a:cubicBezTo>
                  <a:cubicBezTo>
                    <a:pt x="166" y="165"/>
                    <a:pt x="165" y="165"/>
                    <a:pt x="164" y="164"/>
                  </a:cubicBezTo>
                  <a:lnTo>
                    <a:pt x="103" y="121"/>
                  </a:lnTo>
                  <a:lnTo>
                    <a:pt x="94" y="195"/>
                  </a:lnTo>
                  <a:cubicBezTo>
                    <a:pt x="94" y="197"/>
                    <a:pt x="94" y="198"/>
                    <a:pt x="93" y="198"/>
                  </a:cubicBezTo>
                  <a:cubicBezTo>
                    <a:pt x="93" y="199"/>
                    <a:pt x="92" y="201"/>
                    <a:pt x="91" y="201"/>
                  </a:cubicBezTo>
                  <a:cubicBezTo>
                    <a:pt x="90" y="201"/>
                    <a:pt x="89" y="203"/>
                    <a:pt x="87" y="204"/>
                  </a:cubicBezTo>
                  <a:cubicBezTo>
                    <a:pt x="85" y="205"/>
                    <a:pt x="82" y="206"/>
                    <a:pt x="80" y="207"/>
                  </a:cubicBezTo>
                  <a:cubicBezTo>
                    <a:pt x="77" y="208"/>
                    <a:pt x="74" y="210"/>
                    <a:pt x="72" y="210"/>
                  </a:cubicBezTo>
                  <a:cubicBezTo>
                    <a:pt x="69" y="211"/>
                    <a:pt x="68" y="211"/>
                    <a:pt x="67" y="211"/>
                  </a:cubicBezTo>
                  <a:cubicBezTo>
                    <a:pt x="66" y="210"/>
                    <a:pt x="64" y="210"/>
                    <a:pt x="64" y="209"/>
                  </a:cubicBezTo>
                  <a:cubicBezTo>
                    <a:pt x="64" y="208"/>
                    <a:pt x="64" y="207"/>
                    <a:pt x="64" y="204"/>
                  </a:cubicBezTo>
                  <a:lnTo>
                    <a:pt x="78" y="112"/>
                  </a:lnTo>
                  <a:lnTo>
                    <a:pt x="4" y="63"/>
                  </a:lnTo>
                  <a:cubicBezTo>
                    <a:pt x="2" y="61"/>
                    <a:pt x="1" y="61"/>
                    <a:pt x="0" y="59"/>
                  </a:cubicBezTo>
                  <a:cubicBezTo>
                    <a:pt x="0" y="58"/>
                    <a:pt x="0" y="57"/>
                    <a:pt x="1" y="55"/>
                  </a:cubicBezTo>
                  <a:cubicBezTo>
                    <a:pt x="2" y="55"/>
                    <a:pt x="3" y="53"/>
                    <a:pt x="5" y="52"/>
                  </a:cubicBezTo>
                  <a:cubicBezTo>
                    <a:pt x="7" y="51"/>
                    <a:pt x="9" y="50"/>
                    <a:pt x="13" y="49"/>
                  </a:cubicBezTo>
                  <a:cubicBezTo>
                    <a:pt x="17" y="47"/>
                    <a:pt x="19" y="46"/>
                    <a:pt x="21" y="45"/>
                  </a:cubicBezTo>
                  <a:cubicBezTo>
                    <a:pt x="23" y="44"/>
                    <a:pt x="24" y="44"/>
                    <a:pt x="25" y="44"/>
                  </a:cubicBezTo>
                  <a:cubicBezTo>
                    <a:pt x="27" y="43"/>
                    <a:pt x="28" y="44"/>
                    <a:pt x="28" y="44"/>
                  </a:cubicBezTo>
                  <a:cubicBezTo>
                    <a:pt x="30" y="44"/>
                    <a:pt x="30" y="44"/>
                    <a:pt x="31" y="45"/>
                  </a:cubicBezTo>
                  <a:lnTo>
                    <a:pt x="89" y="85"/>
                  </a:lnTo>
                  <a:lnTo>
                    <a:pt x="99" y="15"/>
                  </a:lnTo>
                  <a:cubicBezTo>
                    <a:pt x="99" y="15"/>
                    <a:pt x="99" y="13"/>
                    <a:pt x="99" y="12"/>
                  </a:cubicBezTo>
                  <a:cubicBezTo>
                    <a:pt x="100" y="12"/>
                    <a:pt x="100" y="11"/>
                    <a:pt x="101" y="10"/>
                  </a:cubicBezTo>
                  <a:cubicBezTo>
                    <a:pt x="102" y="9"/>
                    <a:pt x="102" y="9"/>
                    <a:pt x="104" y="8"/>
                  </a:cubicBezTo>
                  <a:cubicBezTo>
                    <a:pt x="106" y="7"/>
                    <a:pt x="108" y="6"/>
                    <a:pt x="112" y="4"/>
                  </a:cubicBezTo>
                  <a:cubicBezTo>
                    <a:pt x="114" y="3"/>
                    <a:pt x="117" y="2"/>
                    <a:pt x="119" y="1"/>
                  </a:cubicBezTo>
                  <a:cubicBezTo>
                    <a:pt x="121" y="0"/>
                    <a:pt x="123" y="0"/>
                    <a:pt x="124" y="0"/>
                  </a:cubicBezTo>
                  <a:cubicBezTo>
                    <a:pt x="125" y="1"/>
                    <a:pt x="127" y="1"/>
                    <a:pt x="127" y="2"/>
                  </a:cubicBezTo>
                  <a:cubicBezTo>
                    <a:pt x="126" y="3"/>
                    <a:pt x="127" y="5"/>
                    <a:pt x="127" y="7"/>
                  </a:cubicBezTo>
                  <a:lnTo>
                    <a:pt x="115" y="95"/>
                  </a:lnTo>
                  <a:lnTo>
                    <a:pt x="192" y="147"/>
                  </a:lnTo>
                  <a:close/>
                </a:path>
              </a:pathLst>
            </a:custGeom>
            <a:solidFill>
              <a:srgbClr val="FD8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81"/>
            <p:cNvSpPr>
              <a:spLocks noEditPoints="1"/>
            </p:cNvSpPr>
            <p:nvPr/>
          </p:nvSpPr>
          <p:spPr bwMode="auto">
            <a:xfrm>
              <a:off x="5018311" y="4456435"/>
              <a:ext cx="58737" cy="107950"/>
            </a:xfrm>
            <a:custGeom>
              <a:avLst/>
              <a:gdLst>
                <a:gd name="T0" fmla="*/ 123 w 123"/>
                <a:gd name="T1" fmla="*/ 211 h 226"/>
                <a:gd name="T2" fmla="*/ 123 w 123"/>
                <a:gd name="T3" fmla="*/ 213 h 226"/>
                <a:gd name="T4" fmla="*/ 121 w 123"/>
                <a:gd name="T5" fmla="*/ 216 h 226"/>
                <a:gd name="T6" fmla="*/ 118 w 123"/>
                <a:gd name="T7" fmla="*/ 219 h 226"/>
                <a:gd name="T8" fmla="*/ 111 w 123"/>
                <a:gd name="T9" fmla="*/ 222 h 226"/>
                <a:gd name="T10" fmla="*/ 105 w 123"/>
                <a:gd name="T11" fmla="*/ 225 h 226"/>
                <a:gd name="T12" fmla="*/ 100 w 123"/>
                <a:gd name="T13" fmla="*/ 226 h 226"/>
                <a:gd name="T14" fmla="*/ 97 w 123"/>
                <a:gd name="T15" fmla="*/ 225 h 226"/>
                <a:gd name="T16" fmla="*/ 96 w 123"/>
                <a:gd name="T17" fmla="*/ 223 h 226"/>
                <a:gd name="T18" fmla="*/ 30 w 123"/>
                <a:gd name="T19" fmla="*/ 75 h 226"/>
                <a:gd name="T20" fmla="*/ 29 w 123"/>
                <a:gd name="T21" fmla="*/ 74 h 226"/>
                <a:gd name="T22" fmla="*/ 30 w 123"/>
                <a:gd name="T23" fmla="*/ 71 h 226"/>
                <a:gd name="T24" fmla="*/ 34 w 123"/>
                <a:gd name="T25" fmla="*/ 68 h 226"/>
                <a:gd name="T26" fmla="*/ 41 w 123"/>
                <a:gd name="T27" fmla="*/ 65 h 226"/>
                <a:gd name="T28" fmla="*/ 48 w 123"/>
                <a:gd name="T29" fmla="*/ 62 h 226"/>
                <a:gd name="T30" fmla="*/ 52 w 123"/>
                <a:gd name="T31" fmla="*/ 61 h 226"/>
                <a:gd name="T32" fmla="*/ 55 w 123"/>
                <a:gd name="T33" fmla="*/ 62 h 226"/>
                <a:gd name="T34" fmla="*/ 56 w 123"/>
                <a:gd name="T35" fmla="*/ 64 h 226"/>
                <a:gd name="T36" fmla="*/ 123 w 123"/>
                <a:gd name="T37" fmla="*/ 211 h 226"/>
                <a:gd name="T38" fmla="*/ 38 w 123"/>
                <a:gd name="T39" fmla="*/ 13 h 226"/>
                <a:gd name="T40" fmla="*/ 40 w 123"/>
                <a:gd name="T41" fmla="*/ 27 h 226"/>
                <a:gd name="T42" fmla="*/ 28 w 123"/>
                <a:gd name="T43" fmla="*/ 37 h 226"/>
                <a:gd name="T44" fmla="*/ 13 w 123"/>
                <a:gd name="T45" fmla="*/ 39 h 226"/>
                <a:gd name="T46" fmla="*/ 4 w 123"/>
                <a:gd name="T47" fmla="*/ 28 h 226"/>
                <a:gd name="T48" fmla="*/ 2 w 123"/>
                <a:gd name="T49" fmla="*/ 13 h 226"/>
                <a:gd name="T50" fmla="*/ 13 w 123"/>
                <a:gd name="T51" fmla="*/ 4 h 226"/>
                <a:gd name="T52" fmla="*/ 28 w 123"/>
                <a:gd name="T53" fmla="*/ 2 h 226"/>
                <a:gd name="T54" fmla="*/ 38 w 123"/>
                <a:gd name="T55" fmla="*/ 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3" h="226">
                  <a:moveTo>
                    <a:pt x="123" y="211"/>
                  </a:moveTo>
                  <a:cubicBezTo>
                    <a:pt x="123" y="212"/>
                    <a:pt x="123" y="212"/>
                    <a:pt x="123" y="213"/>
                  </a:cubicBezTo>
                  <a:cubicBezTo>
                    <a:pt x="123" y="215"/>
                    <a:pt x="122" y="215"/>
                    <a:pt x="121" y="216"/>
                  </a:cubicBezTo>
                  <a:cubicBezTo>
                    <a:pt x="121" y="217"/>
                    <a:pt x="120" y="218"/>
                    <a:pt x="118" y="219"/>
                  </a:cubicBezTo>
                  <a:cubicBezTo>
                    <a:pt x="116" y="220"/>
                    <a:pt x="114" y="221"/>
                    <a:pt x="111" y="222"/>
                  </a:cubicBezTo>
                  <a:cubicBezTo>
                    <a:pt x="108" y="223"/>
                    <a:pt x="106" y="224"/>
                    <a:pt x="105" y="225"/>
                  </a:cubicBezTo>
                  <a:cubicBezTo>
                    <a:pt x="103" y="226"/>
                    <a:pt x="101" y="225"/>
                    <a:pt x="100" y="226"/>
                  </a:cubicBezTo>
                  <a:cubicBezTo>
                    <a:pt x="98" y="226"/>
                    <a:pt x="98" y="226"/>
                    <a:pt x="97" y="225"/>
                  </a:cubicBezTo>
                  <a:cubicBezTo>
                    <a:pt x="96" y="224"/>
                    <a:pt x="96" y="224"/>
                    <a:pt x="96" y="223"/>
                  </a:cubicBezTo>
                  <a:lnTo>
                    <a:pt x="30" y="75"/>
                  </a:lnTo>
                  <a:cubicBezTo>
                    <a:pt x="29" y="75"/>
                    <a:pt x="29" y="75"/>
                    <a:pt x="29" y="74"/>
                  </a:cubicBezTo>
                  <a:cubicBezTo>
                    <a:pt x="30" y="72"/>
                    <a:pt x="30" y="72"/>
                    <a:pt x="30" y="71"/>
                  </a:cubicBezTo>
                  <a:cubicBezTo>
                    <a:pt x="32" y="70"/>
                    <a:pt x="32" y="69"/>
                    <a:pt x="34" y="68"/>
                  </a:cubicBezTo>
                  <a:cubicBezTo>
                    <a:pt x="36" y="67"/>
                    <a:pt x="38" y="66"/>
                    <a:pt x="41" y="65"/>
                  </a:cubicBezTo>
                  <a:cubicBezTo>
                    <a:pt x="43" y="64"/>
                    <a:pt x="46" y="63"/>
                    <a:pt x="48" y="62"/>
                  </a:cubicBezTo>
                  <a:cubicBezTo>
                    <a:pt x="50" y="61"/>
                    <a:pt x="51" y="62"/>
                    <a:pt x="52" y="61"/>
                  </a:cubicBezTo>
                  <a:cubicBezTo>
                    <a:pt x="53" y="62"/>
                    <a:pt x="54" y="61"/>
                    <a:pt x="55" y="62"/>
                  </a:cubicBezTo>
                  <a:cubicBezTo>
                    <a:pt x="56" y="63"/>
                    <a:pt x="56" y="63"/>
                    <a:pt x="56" y="64"/>
                  </a:cubicBezTo>
                  <a:lnTo>
                    <a:pt x="123" y="211"/>
                  </a:lnTo>
                  <a:close/>
                  <a:moveTo>
                    <a:pt x="38" y="13"/>
                  </a:moveTo>
                  <a:cubicBezTo>
                    <a:pt x="41" y="19"/>
                    <a:pt x="41" y="24"/>
                    <a:pt x="40" y="27"/>
                  </a:cubicBezTo>
                  <a:cubicBezTo>
                    <a:pt x="38" y="31"/>
                    <a:pt x="34" y="34"/>
                    <a:pt x="28" y="37"/>
                  </a:cubicBezTo>
                  <a:cubicBezTo>
                    <a:pt x="21" y="40"/>
                    <a:pt x="17" y="41"/>
                    <a:pt x="13" y="39"/>
                  </a:cubicBezTo>
                  <a:cubicBezTo>
                    <a:pt x="10" y="38"/>
                    <a:pt x="7" y="34"/>
                    <a:pt x="4" y="28"/>
                  </a:cubicBezTo>
                  <a:cubicBezTo>
                    <a:pt x="1" y="21"/>
                    <a:pt x="0" y="16"/>
                    <a:pt x="2" y="13"/>
                  </a:cubicBezTo>
                  <a:cubicBezTo>
                    <a:pt x="3" y="10"/>
                    <a:pt x="7" y="7"/>
                    <a:pt x="13" y="4"/>
                  </a:cubicBezTo>
                  <a:cubicBezTo>
                    <a:pt x="20" y="1"/>
                    <a:pt x="25" y="0"/>
                    <a:pt x="28" y="2"/>
                  </a:cubicBezTo>
                  <a:cubicBezTo>
                    <a:pt x="31" y="3"/>
                    <a:pt x="35" y="6"/>
                    <a:pt x="38" y="13"/>
                  </a:cubicBezTo>
                  <a:close/>
                </a:path>
              </a:pathLst>
            </a:custGeom>
            <a:solidFill>
              <a:srgbClr val="FD8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82"/>
            <p:cNvSpPr>
              <a:spLocks noEditPoints="1"/>
            </p:cNvSpPr>
            <p:nvPr/>
          </p:nvSpPr>
          <p:spPr bwMode="auto">
            <a:xfrm>
              <a:off x="5073873" y="4454848"/>
              <a:ext cx="80962" cy="87312"/>
            </a:xfrm>
            <a:custGeom>
              <a:avLst/>
              <a:gdLst>
                <a:gd name="T0" fmla="*/ 157 w 169"/>
                <a:gd name="T1" fmla="*/ 56 h 181"/>
                <a:gd name="T2" fmla="*/ 167 w 169"/>
                <a:gd name="T3" fmla="*/ 91 h 181"/>
                <a:gd name="T4" fmla="*/ 165 w 169"/>
                <a:gd name="T5" fmla="*/ 124 h 181"/>
                <a:gd name="T6" fmla="*/ 149 w 169"/>
                <a:gd name="T7" fmla="*/ 152 h 181"/>
                <a:gd name="T8" fmla="*/ 119 w 169"/>
                <a:gd name="T9" fmla="*/ 172 h 181"/>
                <a:gd name="T10" fmla="*/ 84 w 169"/>
                <a:gd name="T11" fmla="*/ 181 h 181"/>
                <a:gd name="T12" fmla="*/ 56 w 169"/>
                <a:gd name="T13" fmla="*/ 175 h 181"/>
                <a:gd name="T14" fmla="*/ 31 w 169"/>
                <a:gd name="T15" fmla="*/ 156 h 181"/>
                <a:gd name="T16" fmla="*/ 11 w 169"/>
                <a:gd name="T17" fmla="*/ 125 h 181"/>
                <a:gd name="T18" fmla="*/ 1 w 169"/>
                <a:gd name="T19" fmla="*/ 90 h 181"/>
                <a:gd name="T20" fmla="*/ 4 w 169"/>
                <a:gd name="T21" fmla="*/ 57 h 181"/>
                <a:gd name="T22" fmla="*/ 19 w 169"/>
                <a:gd name="T23" fmla="*/ 30 h 181"/>
                <a:gd name="T24" fmla="*/ 49 w 169"/>
                <a:gd name="T25" fmla="*/ 9 h 181"/>
                <a:gd name="T26" fmla="*/ 84 w 169"/>
                <a:gd name="T27" fmla="*/ 0 h 181"/>
                <a:gd name="T28" fmla="*/ 113 w 169"/>
                <a:gd name="T29" fmla="*/ 6 h 181"/>
                <a:gd name="T30" fmla="*/ 138 w 169"/>
                <a:gd name="T31" fmla="*/ 25 h 181"/>
                <a:gd name="T32" fmla="*/ 157 w 169"/>
                <a:gd name="T33" fmla="*/ 56 h 181"/>
                <a:gd name="T34" fmla="*/ 129 w 169"/>
                <a:gd name="T35" fmla="*/ 71 h 181"/>
                <a:gd name="T36" fmla="*/ 117 w 169"/>
                <a:gd name="T37" fmla="*/ 49 h 181"/>
                <a:gd name="T38" fmla="*/ 102 w 169"/>
                <a:gd name="T39" fmla="*/ 34 h 181"/>
                <a:gd name="T40" fmla="*/ 82 w 169"/>
                <a:gd name="T41" fmla="*/ 27 h 181"/>
                <a:gd name="T42" fmla="*/ 59 w 169"/>
                <a:gd name="T43" fmla="*/ 32 h 181"/>
                <a:gd name="T44" fmla="*/ 40 w 169"/>
                <a:gd name="T45" fmla="*/ 45 h 181"/>
                <a:gd name="T46" fmla="*/ 31 w 169"/>
                <a:gd name="T47" fmla="*/ 63 h 181"/>
                <a:gd name="T48" fmla="*/ 31 w 169"/>
                <a:gd name="T49" fmla="*/ 86 h 181"/>
                <a:gd name="T50" fmla="*/ 39 w 169"/>
                <a:gd name="T51" fmla="*/ 110 h 181"/>
                <a:gd name="T52" fmla="*/ 51 w 169"/>
                <a:gd name="T53" fmla="*/ 132 h 181"/>
                <a:gd name="T54" fmla="*/ 66 w 169"/>
                <a:gd name="T55" fmla="*/ 147 h 181"/>
                <a:gd name="T56" fmla="*/ 87 w 169"/>
                <a:gd name="T57" fmla="*/ 153 h 181"/>
                <a:gd name="T58" fmla="*/ 110 w 169"/>
                <a:gd name="T59" fmla="*/ 149 h 181"/>
                <a:gd name="T60" fmla="*/ 129 w 169"/>
                <a:gd name="T61" fmla="*/ 136 h 181"/>
                <a:gd name="T62" fmla="*/ 138 w 169"/>
                <a:gd name="T63" fmla="*/ 117 h 181"/>
                <a:gd name="T64" fmla="*/ 138 w 169"/>
                <a:gd name="T65" fmla="*/ 94 h 181"/>
                <a:gd name="T66" fmla="*/ 129 w 169"/>
                <a:gd name="T67" fmla="*/ 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181">
                  <a:moveTo>
                    <a:pt x="157" y="56"/>
                  </a:moveTo>
                  <a:cubicBezTo>
                    <a:pt x="162" y="68"/>
                    <a:pt x="166" y="79"/>
                    <a:pt x="167" y="91"/>
                  </a:cubicBezTo>
                  <a:cubicBezTo>
                    <a:pt x="169" y="102"/>
                    <a:pt x="167" y="114"/>
                    <a:pt x="165" y="124"/>
                  </a:cubicBezTo>
                  <a:cubicBezTo>
                    <a:pt x="162" y="134"/>
                    <a:pt x="156" y="143"/>
                    <a:pt x="149" y="152"/>
                  </a:cubicBezTo>
                  <a:cubicBezTo>
                    <a:pt x="141" y="160"/>
                    <a:pt x="132" y="166"/>
                    <a:pt x="119" y="172"/>
                  </a:cubicBezTo>
                  <a:cubicBezTo>
                    <a:pt x="107" y="177"/>
                    <a:pt x="95" y="180"/>
                    <a:pt x="84" y="181"/>
                  </a:cubicBezTo>
                  <a:cubicBezTo>
                    <a:pt x="74" y="181"/>
                    <a:pt x="64" y="180"/>
                    <a:pt x="56" y="175"/>
                  </a:cubicBezTo>
                  <a:cubicBezTo>
                    <a:pt x="46" y="171"/>
                    <a:pt x="38" y="165"/>
                    <a:pt x="31" y="156"/>
                  </a:cubicBezTo>
                  <a:cubicBezTo>
                    <a:pt x="24" y="148"/>
                    <a:pt x="17" y="138"/>
                    <a:pt x="11" y="125"/>
                  </a:cubicBezTo>
                  <a:cubicBezTo>
                    <a:pt x="6" y="113"/>
                    <a:pt x="3" y="101"/>
                    <a:pt x="1" y="90"/>
                  </a:cubicBezTo>
                  <a:cubicBezTo>
                    <a:pt x="0" y="78"/>
                    <a:pt x="1" y="67"/>
                    <a:pt x="4" y="57"/>
                  </a:cubicBezTo>
                  <a:cubicBezTo>
                    <a:pt x="7" y="47"/>
                    <a:pt x="12" y="38"/>
                    <a:pt x="19" y="30"/>
                  </a:cubicBezTo>
                  <a:cubicBezTo>
                    <a:pt x="27" y="21"/>
                    <a:pt x="37" y="14"/>
                    <a:pt x="49" y="9"/>
                  </a:cubicBezTo>
                  <a:cubicBezTo>
                    <a:pt x="62" y="3"/>
                    <a:pt x="73" y="1"/>
                    <a:pt x="84" y="0"/>
                  </a:cubicBezTo>
                  <a:cubicBezTo>
                    <a:pt x="94" y="0"/>
                    <a:pt x="104" y="2"/>
                    <a:pt x="113" y="6"/>
                  </a:cubicBezTo>
                  <a:cubicBezTo>
                    <a:pt x="122" y="10"/>
                    <a:pt x="130" y="17"/>
                    <a:pt x="138" y="25"/>
                  </a:cubicBezTo>
                  <a:cubicBezTo>
                    <a:pt x="145" y="33"/>
                    <a:pt x="151" y="43"/>
                    <a:pt x="157" y="56"/>
                  </a:cubicBezTo>
                  <a:close/>
                  <a:moveTo>
                    <a:pt x="129" y="71"/>
                  </a:moveTo>
                  <a:cubicBezTo>
                    <a:pt x="126" y="62"/>
                    <a:pt x="122" y="55"/>
                    <a:pt x="117" y="49"/>
                  </a:cubicBezTo>
                  <a:cubicBezTo>
                    <a:pt x="112" y="42"/>
                    <a:pt x="108" y="38"/>
                    <a:pt x="102" y="34"/>
                  </a:cubicBezTo>
                  <a:cubicBezTo>
                    <a:pt x="96" y="30"/>
                    <a:pt x="89" y="27"/>
                    <a:pt x="82" y="27"/>
                  </a:cubicBezTo>
                  <a:cubicBezTo>
                    <a:pt x="75" y="26"/>
                    <a:pt x="68" y="28"/>
                    <a:pt x="59" y="32"/>
                  </a:cubicBezTo>
                  <a:cubicBezTo>
                    <a:pt x="50" y="36"/>
                    <a:pt x="44" y="40"/>
                    <a:pt x="40" y="45"/>
                  </a:cubicBezTo>
                  <a:cubicBezTo>
                    <a:pt x="35" y="51"/>
                    <a:pt x="32" y="57"/>
                    <a:pt x="31" y="63"/>
                  </a:cubicBezTo>
                  <a:cubicBezTo>
                    <a:pt x="30" y="70"/>
                    <a:pt x="30" y="78"/>
                    <a:pt x="31" y="86"/>
                  </a:cubicBezTo>
                  <a:cubicBezTo>
                    <a:pt x="32" y="93"/>
                    <a:pt x="35" y="102"/>
                    <a:pt x="39" y="110"/>
                  </a:cubicBezTo>
                  <a:cubicBezTo>
                    <a:pt x="42" y="118"/>
                    <a:pt x="47" y="125"/>
                    <a:pt x="51" y="132"/>
                  </a:cubicBezTo>
                  <a:cubicBezTo>
                    <a:pt x="56" y="139"/>
                    <a:pt x="61" y="144"/>
                    <a:pt x="66" y="147"/>
                  </a:cubicBezTo>
                  <a:cubicBezTo>
                    <a:pt x="72" y="151"/>
                    <a:pt x="79" y="154"/>
                    <a:pt x="87" y="153"/>
                  </a:cubicBezTo>
                  <a:cubicBezTo>
                    <a:pt x="94" y="155"/>
                    <a:pt x="101" y="152"/>
                    <a:pt x="110" y="149"/>
                  </a:cubicBezTo>
                  <a:cubicBezTo>
                    <a:pt x="118" y="145"/>
                    <a:pt x="125" y="141"/>
                    <a:pt x="129" y="136"/>
                  </a:cubicBezTo>
                  <a:cubicBezTo>
                    <a:pt x="133" y="130"/>
                    <a:pt x="136" y="124"/>
                    <a:pt x="138" y="117"/>
                  </a:cubicBezTo>
                  <a:cubicBezTo>
                    <a:pt x="139" y="110"/>
                    <a:pt x="139" y="102"/>
                    <a:pt x="138" y="94"/>
                  </a:cubicBezTo>
                  <a:cubicBezTo>
                    <a:pt x="136" y="88"/>
                    <a:pt x="133" y="79"/>
                    <a:pt x="129" y="71"/>
                  </a:cubicBezTo>
                  <a:close/>
                </a:path>
              </a:pathLst>
            </a:custGeom>
            <a:solidFill>
              <a:srgbClr val="FD8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83"/>
            <p:cNvSpPr>
              <a:spLocks/>
            </p:cNvSpPr>
            <p:nvPr/>
          </p:nvSpPr>
          <p:spPr bwMode="auto">
            <a:xfrm>
              <a:off x="5151661" y="4416748"/>
              <a:ext cx="93662" cy="93662"/>
            </a:xfrm>
            <a:custGeom>
              <a:avLst/>
              <a:gdLst>
                <a:gd name="T0" fmla="*/ 193 w 194"/>
                <a:gd name="T1" fmla="*/ 137 h 197"/>
                <a:gd name="T2" fmla="*/ 194 w 194"/>
                <a:gd name="T3" fmla="*/ 139 h 197"/>
                <a:gd name="T4" fmla="*/ 192 w 194"/>
                <a:gd name="T5" fmla="*/ 142 h 197"/>
                <a:gd name="T6" fmla="*/ 189 w 194"/>
                <a:gd name="T7" fmla="*/ 145 h 197"/>
                <a:gd name="T8" fmla="*/ 182 w 194"/>
                <a:gd name="T9" fmla="*/ 148 h 197"/>
                <a:gd name="T10" fmla="*/ 175 w 194"/>
                <a:gd name="T11" fmla="*/ 151 h 197"/>
                <a:gd name="T12" fmla="*/ 171 w 194"/>
                <a:gd name="T13" fmla="*/ 152 h 197"/>
                <a:gd name="T14" fmla="*/ 168 w 194"/>
                <a:gd name="T15" fmla="*/ 151 h 197"/>
                <a:gd name="T16" fmla="*/ 167 w 194"/>
                <a:gd name="T17" fmla="*/ 149 h 197"/>
                <a:gd name="T18" fmla="*/ 128 w 194"/>
                <a:gd name="T19" fmla="*/ 63 h 197"/>
                <a:gd name="T20" fmla="*/ 116 w 194"/>
                <a:gd name="T21" fmla="*/ 44 h 197"/>
                <a:gd name="T22" fmla="*/ 105 w 194"/>
                <a:gd name="T23" fmla="*/ 32 h 197"/>
                <a:gd name="T24" fmla="*/ 92 w 194"/>
                <a:gd name="T25" fmla="*/ 28 h 197"/>
                <a:gd name="T26" fmla="*/ 77 w 194"/>
                <a:gd name="T27" fmla="*/ 32 h 197"/>
                <a:gd name="T28" fmla="*/ 59 w 194"/>
                <a:gd name="T29" fmla="*/ 48 h 197"/>
                <a:gd name="T30" fmla="*/ 48 w 194"/>
                <a:gd name="T31" fmla="*/ 79 h 197"/>
                <a:gd name="T32" fmla="*/ 94 w 194"/>
                <a:gd name="T33" fmla="*/ 182 h 197"/>
                <a:gd name="T34" fmla="*/ 95 w 194"/>
                <a:gd name="T35" fmla="*/ 184 h 197"/>
                <a:gd name="T36" fmla="*/ 93 w 194"/>
                <a:gd name="T37" fmla="*/ 187 h 197"/>
                <a:gd name="T38" fmla="*/ 89 w 194"/>
                <a:gd name="T39" fmla="*/ 189 h 197"/>
                <a:gd name="T40" fmla="*/ 82 w 194"/>
                <a:gd name="T41" fmla="*/ 193 h 197"/>
                <a:gd name="T42" fmla="*/ 76 w 194"/>
                <a:gd name="T43" fmla="*/ 195 h 197"/>
                <a:gd name="T44" fmla="*/ 71 w 194"/>
                <a:gd name="T45" fmla="*/ 197 h 197"/>
                <a:gd name="T46" fmla="*/ 68 w 194"/>
                <a:gd name="T47" fmla="*/ 196 h 197"/>
                <a:gd name="T48" fmla="*/ 67 w 194"/>
                <a:gd name="T49" fmla="*/ 194 h 197"/>
                <a:gd name="T50" fmla="*/ 1 w 194"/>
                <a:gd name="T51" fmla="*/ 46 h 197"/>
                <a:gd name="T52" fmla="*/ 0 w 194"/>
                <a:gd name="T53" fmla="*/ 44 h 197"/>
                <a:gd name="T54" fmla="*/ 1 w 194"/>
                <a:gd name="T55" fmla="*/ 41 h 197"/>
                <a:gd name="T56" fmla="*/ 4 w 194"/>
                <a:gd name="T57" fmla="*/ 39 h 197"/>
                <a:gd name="T58" fmla="*/ 11 w 194"/>
                <a:gd name="T59" fmla="*/ 36 h 197"/>
                <a:gd name="T60" fmla="*/ 17 w 194"/>
                <a:gd name="T61" fmla="*/ 33 h 197"/>
                <a:gd name="T62" fmla="*/ 21 w 194"/>
                <a:gd name="T63" fmla="*/ 32 h 197"/>
                <a:gd name="T64" fmla="*/ 24 w 194"/>
                <a:gd name="T65" fmla="*/ 33 h 197"/>
                <a:gd name="T66" fmla="*/ 25 w 194"/>
                <a:gd name="T67" fmla="*/ 35 h 197"/>
                <a:gd name="T68" fmla="*/ 34 w 194"/>
                <a:gd name="T69" fmla="*/ 55 h 197"/>
                <a:gd name="T70" fmla="*/ 49 w 194"/>
                <a:gd name="T71" fmla="*/ 23 h 197"/>
                <a:gd name="T72" fmla="*/ 72 w 194"/>
                <a:gd name="T73" fmla="*/ 6 h 197"/>
                <a:gd name="T74" fmla="*/ 99 w 194"/>
                <a:gd name="T75" fmla="*/ 0 h 197"/>
                <a:gd name="T76" fmla="*/ 121 w 194"/>
                <a:gd name="T77" fmla="*/ 5 h 197"/>
                <a:gd name="T78" fmla="*/ 138 w 194"/>
                <a:gd name="T79" fmla="*/ 22 h 197"/>
                <a:gd name="T80" fmla="*/ 153 w 194"/>
                <a:gd name="T81" fmla="*/ 47 h 197"/>
                <a:gd name="T82" fmla="*/ 193 w 194"/>
                <a:gd name="T83" fmla="*/ 13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" h="197">
                  <a:moveTo>
                    <a:pt x="193" y="137"/>
                  </a:moveTo>
                  <a:cubicBezTo>
                    <a:pt x="193" y="137"/>
                    <a:pt x="194" y="138"/>
                    <a:pt x="194" y="139"/>
                  </a:cubicBezTo>
                  <a:cubicBezTo>
                    <a:pt x="194" y="140"/>
                    <a:pt x="193" y="141"/>
                    <a:pt x="192" y="142"/>
                  </a:cubicBezTo>
                  <a:cubicBezTo>
                    <a:pt x="191" y="143"/>
                    <a:pt x="191" y="144"/>
                    <a:pt x="189" y="145"/>
                  </a:cubicBezTo>
                  <a:cubicBezTo>
                    <a:pt x="187" y="146"/>
                    <a:pt x="184" y="147"/>
                    <a:pt x="182" y="148"/>
                  </a:cubicBezTo>
                  <a:cubicBezTo>
                    <a:pt x="179" y="149"/>
                    <a:pt x="177" y="150"/>
                    <a:pt x="175" y="151"/>
                  </a:cubicBezTo>
                  <a:cubicBezTo>
                    <a:pt x="173" y="152"/>
                    <a:pt x="172" y="151"/>
                    <a:pt x="171" y="152"/>
                  </a:cubicBezTo>
                  <a:cubicBezTo>
                    <a:pt x="170" y="151"/>
                    <a:pt x="169" y="152"/>
                    <a:pt x="168" y="151"/>
                  </a:cubicBezTo>
                  <a:cubicBezTo>
                    <a:pt x="167" y="150"/>
                    <a:pt x="167" y="150"/>
                    <a:pt x="167" y="149"/>
                  </a:cubicBezTo>
                  <a:lnTo>
                    <a:pt x="128" y="63"/>
                  </a:lnTo>
                  <a:cubicBezTo>
                    <a:pt x="124" y="54"/>
                    <a:pt x="120" y="47"/>
                    <a:pt x="116" y="44"/>
                  </a:cubicBezTo>
                  <a:cubicBezTo>
                    <a:pt x="113" y="39"/>
                    <a:pt x="109" y="35"/>
                    <a:pt x="105" y="32"/>
                  </a:cubicBezTo>
                  <a:cubicBezTo>
                    <a:pt x="100" y="30"/>
                    <a:pt x="96" y="28"/>
                    <a:pt x="92" y="28"/>
                  </a:cubicBezTo>
                  <a:cubicBezTo>
                    <a:pt x="86" y="29"/>
                    <a:pt x="81" y="30"/>
                    <a:pt x="77" y="32"/>
                  </a:cubicBezTo>
                  <a:cubicBezTo>
                    <a:pt x="70" y="35"/>
                    <a:pt x="64" y="40"/>
                    <a:pt x="59" y="48"/>
                  </a:cubicBezTo>
                  <a:cubicBezTo>
                    <a:pt x="55" y="56"/>
                    <a:pt x="51" y="66"/>
                    <a:pt x="48" y="79"/>
                  </a:cubicBezTo>
                  <a:lnTo>
                    <a:pt x="94" y="182"/>
                  </a:lnTo>
                  <a:cubicBezTo>
                    <a:pt x="94" y="183"/>
                    <a:pt x="94" y="183"/>
                    <a:pt x="95" y="184"/>
                  </a:cubicBezTo>
                  <a:cubicBezTo>
                    <a:pt x="94" y="185"/>
                    <a:pt x="93" y="185"/>
                    <a:pt x="93" y="187"/>
                  </a:cubicBezTo>
                  <a:cubicBezTo>
                    <a:pt x="92" y="187"/>
                    <a:pt x="91" y="189"/>
                    <a:pt x="89" y="189"/>
                  </a:cubicBezTo>
                  <a:cubicBezTo>
                    <a:pt x="88" y="190"/>
                    <a:pt x="85" y="191"/>
                    <a:pt x="82" y="193"/>
                  </a:cubicBezTo>
                  <a:cubicBezTo>
                    <a:pt x="79" y="194"/>
                    <a:pt x="78" y="195"/>
                    <a:pt x="76" y="195"/>
                  </a:cubicBezTo>
                  <a:cubicBezTo>
                    <a:pt x="74" y="196"/>
                    <a:pt x="73" y="196"/>
                    <a:pt x="71" y="197"/>
                  </a:cubicBezTo>
                  <a:cubicBezTo>
                    <a:pt x="69" y="196"/>
                    <a:pt x="69" y="196"/>
                    <a:pt x="68" y="196"/>
                  </a:cubicBezTo>
                  <a:cubicBezTo>
                    <a:pt x="68" y="195"/>
                    <a:pt x="68" y="195"/>
                    <a:pt x="67" y="194"/>
                  </a:cubicBezTo>
                  <a:lnTo>
                    <a:pt x="1" y="46"/>
                  </a:lnTo>
                  <a:cubicBezTo>
                    <a:pt x="1" y="45"/>
                    <a:pt x="0" y="44"/>
                    <a:pt x="0" y="44"/>
                  </a:cubicBezTo>
                  <a:cubicBezTo>
                    <a:pt x="0" y="43"/>
                    <a:pt x="0" y="42"/>
                    <a:pt x="1" y="41"/>
                  </a:cubicBezTo>
                  <a:cubicBezTo>
                    <a:pt x="2" y="40"/>
                    <a:pt x="4" y="39"/>
                    <a:pt x="4" y="39"/>
                  </a:cubicBezTo>
                  <a:cubicBezTo>
                    <a:pt x="6" y="38"/>
                    <a:pt x="8" y="37"/>
                    <a:pt x="11" y="36"/>
                  </a:cubicBezTo>
                  <a:cubicBezTo>
                    <a:pt x="14" y="35"/>
                    <a:pt x="15" y="34"/>
                    <a:pt x="17" y="33"/>
                  </a:cubicBezTo>
                  <a:cubicBezTo>
                    <a:pt x="18" y="33"/>
                    <a:pt x="20" y="32"/>
                    <a:pt x="21" y="32"/>
                  </a:cubicBezTo>
                  <a:cubicBezTo>
                    <a:pt x="22" y="32"/>
                    <a:pt x="23" y="33"/>
                    <a:pt x="24" y="33"/>
                  </a:cubicBezTo>
                  <a:cubicBezTo>
                    <a:pt x="24" y="33"/>
                    <a:pt x="24" y="34"/>
                    <a:pt x="25" y="35"/>
                  </a:cubicBezTo>
                  <a:lnTo>
                    <a:pt x="34" y="55"/>
                  </a:lnTo>
                  <a:cubicBezTo>
                    <a:pt x="37" y="42"/>
                    <a:pt x="43" y="32"/>
                    <a:pt x="49" y="23"/>
                  </a:cubicBezTo>
                  <a:cubicBezTo>
                    <a:pt x="55" y="15"/>
                    <a:pt x="63" y="9"/>
                    <a:pt x="72" y="6"/>
                  </a:cubicBezTo>
                  <a:cubicBezTo>
                    <a:pt x="81" y="1"/>
                    <a:pt x="90" y="0"/>
                    <a:pt x="99" y="0"/>
                  </a:cubicBezTo>
                  <a:cubicBezTo>
                    <a:pt x="106" y="0"/>
                    <a:pt x="114" y="2"/>
                    <a:pt x="121" y="5"/>
                  </a:cubicBezTo>
                  <a:cubicBezTo>
                    <a:pt x="127" y="9"/>
                    <a:pt x="133" y="14"/>
                    <a:pt x="138" y="22"/>
                  </a:cubicBezTo>
                  <a:cubicBezTo>
                    <a:pt x="143" y="28"/>
                    <a:pt x="148" y="37"/>
                    <a:pt x="153" y="47"/>
                  </a:cubicBezTo>
                  <a:lnTo>
                    <a:pt x="193" y="137"/>
                  </a:lnTo>
                  <a:close/>
                </a:path>
              </a:pathLst>
            </a:custGeom>
            <a:solidFill>
              <a:srgbClr val="FD8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Rectangle 84"/>
            <p:cNvSpPr>
              <a:spLocks noChangeArrowheads="1"/>
            </p:cNvSpPr>
            <p:nvPr/>
          </p:nvSpPr>
          <p:spPr bwMode="auto">
            <a:xfrm rot="4560000">
              <a:off x="5480273" y="3562673"/>
              <a:ext cx="1841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DD2A1B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" name="Rectangle 85"/>
            <p:cNvSpPr>
              <a:spLocks noChangeArrowheads="1"/>
            </p:cNvSpPr>
            <p:nvPr/>
          </p:nvSpPr>
          <p:spPr bwMode="auto">
            <a:xfrm rot="4560000">
              <a:off x="5502498" y="3654748"/>
              <a:ext cx="1841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DD2A1B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Rectangle 86"/>
            <p:cNvSpPr>
              <a:spLocks noChangeArrowheads="1"/>
            </p:cNvSpPr>
            <p:nvPr/>
          </p:nvSpPr>
          <p:spPr bwMode="auto">
            <a:xfrm rot="4560000">
              <a:off x="5518373" y="3740473"/>
              <a:ext cx="1841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DD2A1B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2" name="Rectangle 87"/>
            <p:cNvSpPr>
              <a:spLocks noChangeArrowheads="1"/>
            </p:cNvSpPr>
            <p:nvPr/>
          </p:nvSpPr>
          <p:spPr bwMode="auto">
            <a:xfrm rot="4560000">
              <a:off x="5550123" y="3818260"/>
              <a:ext cx="1539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DD2A1B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3" name="Rectangle 88"/>
            <p:cNvSpPr>
              <a:spLocks noChangeArrowheads="1"/>
            </p:cNvSpPr>
            <p:nvPr/>
          </p:nvSpPr>
          <p:spPr bwMode="auto">
            <a:xfrm rot="4560000">
              <a:off x="5556473" y="3884935"/>
              <a:ext cx="1841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DD2A1B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Rectangle 89"/>
            <p:cNvSpPr>
              <a:spLocks noChangeArrowheads="1"/>
            </p:cNvSpPr>
            <p:nvPr/>
          </p:nvSpPr>
          <p:spPr bwMode="auto">
            <a:xfrm rot="4560000">
              <a:off x="5578698" y="3978598"/>
              <a:ext cx="1841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DD2A1B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5" name="Rectangle 90"/>
            <p:cNvSpPr>
              <a:spLocks noChangeArrowheads="1"/>
            </p:cNvSpPr>
            <p:nvPr/>
          </p:nvSpPr>
          <p:spPr bwMode="auto">
            <a:xfrm rot="5400000">
              <a:off x="6315298" y="3951610"/>
              <a:ext cx="1301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6" name="Rectangle 91"/>
            <p:cNvSpPr>
              <a:spLocks noChangeArrowheads="1"/>
            </p:cNvSpPr>
            <p:nvPr/>
          </p:nvSpPr>
          <p:spPr bwMode="auto">
            <a:xfrm rot="5400000">
              <a:off x="6283548" y="4021460"/>
              <a:ext cx="1920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7" name="Freeform 92"/>
            <p:cNvSpPr>
              <a:spLocks/>
            </p:cNvSpPr>
            <p:nvPr/>
          </p:nvSpPr>
          <p:spPr bwMode="auto">
            <a:xfrm>
              <a:off x="5492973" y="2148210"/>
              <a:ext cx="1458912" cy="796925"/>
            </a:xfrm>
            <a:custGeom>
              <a:avLst/>
              <a:gdLst>
                <a:gd name="T0" fmla="*/ 236 w 3058"/>
                <a:gd name="T1" fmla="*/ 1614 h 1664"/>
                <a:gd name="T2" fmla="*/ 905 w 3058"/>
                <a:gd name="T3" fmla="*/ 7 h 1664"/>
                <a:gd name="T4" fmla="*/ 1822 w 3058"/>
                <a:gd name="T5" fmla="*/ 612 h 1664"/>
                <a:gd name="T6" fmla="*/ 3058 w 3058"/>
                <a:gd name="T7" fmla="*/ 267 h 1664"/>
                <a:gd name="T8" fmla="*/ 3058 w 3058"/>
                <a:gd name="T9" fmla="*/ 472 h 1664"/>
                <a:gd name="T10" fmla="*/ 1822 w 3058"/>
                <a:gd name="T11" fmla="*/ 817 h 1664"/>
                <a:gd name="T12" fmla="*/ 915 w 3058"/>
                <a:gd name="T13" fmla="*/ 211 h 1664"/>
                <a:gd name="T14" fmla="*/ 441 w 3058"/>
                <a:gd name="T15" fmla="*/ 1614 h 1664"/>
                <a:gd name="T16" fmla="*/ 236 w 3058"/>
                <a:gd name="T17" fmla="*/ 1614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8" h="1664">
                  <a:moveTo>
                    <a:pt x="236" y="1614"/>
                  </a:moveTo>
                  <a:cubicBezTo>
                    <a:pt x="236" y="939"/>
                    <a:pt x="0" y="20"/>
                    <a:pt x="905" y="7"/>
                  </a:cubicBezTo>
                  <a:cubicBezTo>
                    <a:pt x="1415" y="0"/>
                    <a:pt x="1432" y="612"/>
                    <a:pt x="1822" y="612"/>
                  </a:cubicBezTo>
                  <a:cubicBezTo>
                    <a:pt x="2251" y="612"/>
                    <a:pt x="2089" y="267"/>
                    <a:pt x="3058" y="267"/>
                  </a:cubicBezTo>
                  <a:cubicBezTo>
                    <a:pt x="3058" y="335"/>
                    <a:pt x="3058" y="404"/>
                    <a:pt x="3058" y="472"/>
                  </a:cubicBezTo>
                  <a:cubicBezTo>
                    <a:pt x="2134" y="472"/>
                    <a:pt x="2363" y="817"/>
                    <a:pt x="1822" y="817"/>
                  </a:cubicBezTo>
                  <a:cubicBezTo>
                    <a:pt x="1296" y="817"/>
                    <a:pt x="1383" y="246"/>
                    <a:pt x="915" y="211"/>
                  </a:cubicBezTo>
                  <a:cubicBezTo>
                    <a:pt x="244" y="161"/>
                    <a:pt x="441" y="1023"/>
                    <a:pt x="441" y="1614"/>
                  </a:cubicBezTo>
                  <a:cubicBezTo>
                    <a:pt x="378" y="1650"/>
                    <a:pt x="312" y="1664"/>
                    <a:pt x="236" y="1614"/>
                  </a:cubicBezTo>
                  <a:close/>
                </a:path>
              </a:pathLst>
            </a:custGeom>
            <a:solidFill>
              <a:srgbClr val="9E91D8"/>
            </a:solidFill>
            <a:ln w="952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Oval 93"/>
            <p:cNvSpPr>
              <a:spLocks noChangeArrowheads="1"/>
            </p:cNvSpPr>
            <p:nvPr/>
          </p:nvSpPr>
          <p:spPr bwMode="auto">
            <a:xfrm>
              <a:off x="6936011" y="2276798"/>
              <a:ext cx="34925" cy="96837"/>
            </a:xfrm>
            <a:prstGeom prst="ellipse">
              <a:avLst/>
            </a:prstGeom>
            <a:solidFill>
              <a:srgbClr val="EBEBEB"/>
            </a:solidFill>
            <a:ln w="952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94"/>
            <p:cNvSpPr>
              <a:spLocks/>
            </p:cNvSpPr>
            <p:nvPr/>
          </p:nvSpPr>
          <p:spPr bwMode="auto">
            <a:xfrm>
              <a:off x="6339111" y="2360935"/>
              <a:ext cx="85725" cy="234950"/>
            </a:xfrm>
            <a:custGeom>
              <a:avLst/>
              <a:gdLst>
                <a:gd name="T0" fmla="*/ 174 w 179"/>
                <a:gd name="T1" fmla="*/ 0 h 491"/>
                <a:gd name="T2" fmla="*/ 95 w 179"/>
                <a:gd name="T3" fmla="*/ 256 h 491"/>
                <a:gd name="T4" fmla="*/ 15 w 179"/>
                <a:gd name="T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491">
                  <a:moveTo>
                    <a:pt x="174" y="0"/>
                  </a:moveTo>
                  <a:cubicBezTo>
                    <a:pt x="93" y="19"/>
                    <a:pt x="0" y="126"/>
                    <a:pt x="95" y="256"/>
                  </a:cubicBezTo>
                  <a:cubicBezTo>
                    <a:pt x="179" y="371"/>
                    <a:pt x="87" y="473"/>
                    <a:pt x="15" y="491"/>
                  </a:cubicBezTo>
                </a:path>
              </a:pathLst>
            </a:custGeom>
            <a:noFill/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95"/>
            <p:cNvSpPr>
              <a:spLocks/>
            </p:cNvSpPr>
            <p:nvPr/>
          </p:nvSpPr>
          <p:spPr bwMode="auto">
            <a:xfrm>
              <a:off x="6272436" y="2348235"/>
              <a:ext cx="87312" cy="236537"/>
            </a:xfrm>
            <a:custGeom>
              <a:avLst/>
              <a:gdLst>
                <a:gd name="T0" fmla="*/ 175 w 180"/>
                <a:gd name="T1" fmla="*/ 0 h 491"/>
                <a:gd name="T2" fmla="*/ 95 w 180"/>
                <a:gd name="T3" fmla="*/ 256 h 491"/>
                <a:gd name="T4" fmla="*/ 16 w 180"/>
                <a:gd name="T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491">
                  <a:moveTo>
                    <a:pt x="175" y="0"/>
                  </a:moveTo>
                  <a:cubicBezTo>
                    <a:pt x="94" y="20"/>
                    <a:pt x="0" y="126"/>
                    <a:pt x="95" y="256"/>
                  </a:cubicBezTo>
                  <a:cubicBezTo>
                    <a:pt x="180" y="371"/>
                    <a:pt x="88" y="473"/>
                    <a:pt x="16" y="491"/>
                  </a:cubicBezTo>
                </a:path>
              </a:pathLst>
            </a:custGeom>
            <a:noFill/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96"/>
            <p:cNvSpPr>
              <a:spLocks/>
            </p:cNvSpPr>
            <p:nvPr/>
          </p:nvSpPr>
          <p:spPr bwMode="auto">
            <a:xfrm>
              <a:off x="6272436" y="2348235"/>
              <a:ext cx="152400" cy="247650"/>
            </a:xfrm>
            <a:custGeom>
              <a:avLst/>
              <a:gdLst>
                <a:gd name="T0" fmla="*/ 155 w 319"/>
                <a:gd name="T1" fmla="*/ 516 h 516"/>
                <a:gd name="T2" fmla="*/ 235 w 319"/>
                <a:gd name="T3" fmla="*/ 281 h 516"/>
                <a:gd name="T4" fmla="*/ 314 w 319"/>
                <a:gd name="T5" fmla="*/ 25 h 516"/>
                <a:gd name="T6" fmla="*/ 175 w 319"/>
                <a:gd name="T7" fmla="*/ 0 h 516"/>
                <a:gd name="T8" fmla="*/ 95 w 319"/>
                <a:gd name="T9" fmla="*/ 256 h 516"/>
                <a:gd name="T10" fmla="*/ 16 w 319"/>
                <a:gd name="T11" fmla="*/ 491 h 516"/>
                <a:gd name="T12" fmla="*/ 155 w 319"/>
                <a:gd name="T1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516">
                  <a:moveTo>
                    <a:pt x="155" y="516"/>
                  </a:moveTo>
                  <a:cubicBezTo>
                    <a:pt x="227" y="498"/>
                    <a:pt x="319" y="396"/>
                    <a:pt x="235" y="281"/>
                  </a:cubicBezTo>
                  <a:cubicBezTo>
                    <a:pt x="140" y="151"/>
                    <a:pt x="233" y="44"/>
                    <a:pt x="314" y="25"/>
                  </a:cubicBezTo>
                  <a:lnTo>
                    <a:pt x="175" y="0"/>
                  </a:lnTo>
                  <a:cubicBezTo>
                    <a:pt x="94" y="20"/>
                    <a:pt x="0" y="126"/>
                    <a:pt x="95" y="256"/>
                  </a:cubicBezTo>
                  <a:cubicBezTo>
                    <a:pt x="180" y="371"/>
                    <a:pt x="88" y="473"/>
                    <a:pt x="16" y="491"/>
                  </a:cubicBezTo>
                  <a:lnTo>
                    <a:pt x="155" y="5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97"/>
            <p:cNvSpPr>
              <a:spLocks noEditPoints="1"/>
            </p:cNvSpPr>
            <p:nvPr/>
          </p:nvSpPr>
          <p:spPr bwMode="auto">
            <a:xfrm>
              <a:off x="5793011" y="2187898"/>
              <a:ext cx="273050" cy="58737"/>
            </a:xfrm>
            <a:custGeom>
              <a:avLst/>
              <a:gdLst>
                <a:gd name="T0" fmla="*/ 63 w 572"/>
                <a:gd name="T1" fmla="*/ 86 h 123"/>
                <a:gd name="T2" fmla="*/ 84 w 572"/>
                <a:gd name="T3" fmla="*/ 99 h 123"/>
                <a:gd name="T4" fmla="*/ 105 w 572"/>
                <a:gd name="T5" fmla="*/ 86 h 123"/>
                <a:gd name="T6" fmla="*/ 118 w 572"/>
                <a:gd name="T7" fmla="*/ 54 h 123"/>
                <a:gd name="T8" fmla="*/ 130 w 572"/>
                <a:gd name="T9" fmla="*/ 34 h 123"/>
                <a:gd name="T10" fmla="*/ 142 w 572"/>
                <a:gd name="T11" fmla="*/ 33 h 123"/>
                <a:gd name="T12" fmla="*/ 155 w 572"/>
                <a:gd name="T13" fmla="*/ 51 h 123"/>
                <a:gd name="T14" fmla="*/ 165 w 572"/>
                <a:gd name="T15" fmla="*/ 80 h 123"/>
                <a:gd name="T16" fmla="*/ 184 w 572"/>
                <a:gd name="T17" fmla="*/ 98 h 123"/>
                <a:gd name="T18" fmla="*/ 206 w 572"/>
                <a:gd name="T19" fmla="*/ 91 h 123"/>
                <a:gd name="T20" fmla="*/ 221 w 572"/>
                <a:gd name="T21" fmla="*/ 63 h 123"/>
                <a:gd name="T22" fmla="*/ 205 w 572"/>
                <a:gd name="T23" fmla="*/ 76 h 123"/>
                <a:gd name="T24" fmla="*/ 192 w 572"/>
                <a:gd name="T25" fmla="*/ 88 h 123"/>
                <a:gd name="T26" fmla="*/ 180 w 572"/>
                <a:gd name="T27" fmla="*/ 84 h 123"/>
                <a:gd name="T28" fmla="*/ 168 w 572"/>
                <a:gd name="T29" fmla="*/ 59 h 123"/>
                <a:gd name="T30" fmla="*/ 156 w 572"/>
                <a:gd name="T31" fmla="*/ 32 h 123"/>
                <a:gd name="T32" fmla="*/ 134 w 572"/>
                <a:gd name="T33" fmla="*/ 22 h 123"/>
                <a:gd name="T34" fmla="*/ 114 w 572"/>
                <a:gd name="T35" fmla="*/ 37 h 123"/>
                <a:gd name="T36" fmla="*/ 102 w 572"/>
                <a:gd name="T37" fmla="*/ 70 h 123"/>
                <a:gd name="T38" fmla="*/ 89 w 572"/>
                <a:gd name="T39" fmla="*/ 87 h 123"/>
                <a:gd name="T40" fmla="*/ 77 w 572"/>
                <a:gd name="T41" fmla="*/ 86 h 123"/>
                <a:gd name="T42" fmla="*/ 65 w 572"/>
                <a:gd name="T43" fmla="*/ 66 h 123"/>
                <a:gd name="T44" fmla="*/ 48 w 572"/>
                <a:gd name="T45" fmla="*/ 47 h 123"/>
                <a:gd name="T46" fmla="*/ 35 w 572"/>
                <a:gd name="T47" fmla="*/ 32 h 123"/>
                <a:gd name="T48" fmla="*/ 23 w 572"/>
                <a:gd name="T49" fmla="*/ 35 h 123"/>
                <a:gd name="T50" fmla="*/ 11 w 572"/>
                <a:gd name="T51" fmla="*/ 57 h 123"/>
                <a:gd name="T52" fmla="*/ 10 w 572"/>
                <a:gd name="T53" fmla="*/ 34 h 123"/>
                <a:gd name="T54" fmla="*/ 31 w 572"/>
                <a:gd name="T55" fmla="*/ 21 h 123"/>
                <a:gd name="T56" fmla="*/ 52 w 572"/>
                <a:gd name="T57" fmla="*/ 34 h 123"/>
                <a:gd name="T58" fmla="*/ 53 w 572"/>
                <a:gd name="T59" fmla="*/ 61 h 123"/>
                <a:gd name="T60" fmla="*/ 427 w 572"/>
                <a:gd name="T61" fmla="*/ 78 h 123"/>
                <a:gd name="T62" fmla="*/ 409 w 572"/>
                <a:gd name="T63" fmla="*/ 98 h 123"/>
                <a:gd name="T64" fmla="*/ 386 w 572"/>
                <a:gd name="T65" fmla="*/ 94 h 123"/>
                <a:gd name="T66" fmla="*/ 371 w 572"/>
                <a:gd name="T67" fmla="*/ 67 h 123"/>
                <a:gd name="T68" fmla="*/ 361 w 572"/>
                <a:gd name="T69" fmla="*/ 41 h 123"/>
                <a:gd name="T70" fmla="*/ 348 w 572"/>
                <a:gd name="T71" fmla="*/ 33 h 123"/>
                <a:gd name="T72" fmla="*/ 336 w 572"/>
                <a:gd name="T73" fmla="*/ 41 h 123"/>
                <a:gd name="T74" fmla="*/ 324 w 572"/>
                <a:gd name="T75" fmla="*/ 71 h 123"/>
                <a:gd name="T76" fmla="*/ 308 w 572"/>
                <a:gd name="T77" fmla="*/ 96 h 123"/>
                <a:gd name="T78" fmla="*/ 285 w 572"/>
                <a:gd name="T79" fmla="*/ 97 h 123"/>
                <a:gd name="T80" fmla="*/ 268 w 572"/>
                <a:gd name="T81" fmla="*/ 75 h 123"/>
                <a:gd name="T82" fmla="*/ 280 w 572"/>
                <a:gd name="T83" fmla="*/ 77 h 123"/>
                <a:gd name="T84" fmla="*/ 293 w 572"/>
                <a:gd name="T85" fmla="*/ 90 h 123"/>
                <a:gd name="T86" fmla="*/ 305 w 572"/>
                <a:gd name="T87" fmla="*/ 85 h 123"/>
                <a:gd name="T88" fmla="*/ 317 w 572"/>
                <a:gd name="T89" fmla="*/ 60 h 123"/>
                <a:gd name="T90" fmla="*/ 331 w 572"/>
                <a:gd name="T91" fmla="*/ 31 h 123"/>
                <a:gd name="T92" fmla="*/ 353 w 572"/>
                <a:gd name="T93" fmla="*/ 23 h 123"/>
                <a:gd name="T94" fmla="*/ 372 w 572"/>
                <a:gd name="T95" fmla="*/ 41 h 123"/>
                <a:gd name="T96" fmla="*/ 383 w 572"/>
                <a:gd name="T97" fmla="*/ 71 h 123"/>
                <a:gd name="T98" fmla="*/ 396 w 572"/>
                <a:gd name="T99" fmla="*/ 88 h 123"/>
                <a:gd name="T100" fmla="*/ 408 w 572"/>
                <a:gd name="T101" fmla="*/ 88 h 123"/>
                <a:gd name="T102" fmla="*/ 420 w 572"/>
                <a:gd name="T103" fmla="*/ 68 h 123"/>
                <a:gd name="T104" fmla="*/ 274 w 572"/>
                <a:gd name="T105" fmla="*/ 60 h 123"/>
                <a:gd name="T106" fmla="*/ 259 w 572"/>
                <a:gd name="T107" fmla="*/ 31 h 123"/>
                <a:gd name="T108" fmla="*/ 237 w 572"/>
                <a:gd name="T109" fmla="*/ 23 h 123"/>
                <a:gd name="T110" fmla="*/ 218 w 572"/>
                <a:gd name="T111" fmla="*/ 41 h 123"/>
                <a:gd name="T112" fmla="*/ 221 w 572"/>
                <a:gd name="T113" fmla="*/ 62 h 123"/>
                <a:gd name="T114" fmla="*/ 233 w 572"/>
                <a:gd name="T115" fmla="*/ 38 h 123"/>
                <a:gd name="T116" fmla="*/ 245 w 572"/>
                <a:gd name="T117" fmla="*/ 33 h 123"/>
                <a:gd name="T118" fmla="*/ 258 w 572"/>
                <a:gd name="T119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123">
                  <a:moveTo>
                    <a:pt x="62" y="59"/>
                  </a:moveTo>
                  <a:lnTo>
                    <a:pt x="53" y="61"/>
                  </a:lnTo>
                  <a:lnTo>
                    <a:pt x="54" y="66"/>
                  </a:lnTo>
                  <a:lnTo>
                    <a:pt x="55" y="70"/>
                  </a:lnTo>
                  <a:lnTo>
                    <a:pt x="57" y="73"/>
                  </a:lnTo>
                  <a:lnTo>
                    <a:pt x="58" y="77"/>
                  </a:lnTo>
                  <a:lnTo>
                    <a:pt x="60" y="80"/>
                  </a:lnTo>
                  <a:lnTo>
                    <a:pt x="61" y="83"/>
                  </a:lnTo>
                  <a:lnTo>
                    <a:pt x="63" y="86"/>
                  </a:lnTo>
                  <a:lnTo>
                    <a:pt x="65" y="88"/>
                  </a:lnTo>
                  <a:lnTo>
                    <a:pt x="67" y="91"/>
                  </a:lnTo>
                  <a:lnTo>
                    <a:pt x="69" y="93"/>
                  </a:lnTo>
                  <a:lnTo>
                    <a:pt x="72" y="94"/>
                  </a:lnTo>
                  <a:lnTo>
                    <a:pt x="74" y="96"/>
                  </a:lnTo>
                  <a:lnTo>
                    <a:pt x="76" y="97"/>
                  </a:lnTo>
                  <a:lnTo>
                    <a:pt x="79" y="98"/>
                  </a:lnTo>
                  <a:lnTo>
                    <a:pt x="81" y="99"/>
                  </a:lnTo>
                  <a:lnTo>
                    <a:pt x="84" y="99"/>
                  </a:lnTo>
                  <a:lnTo>
                    <a:pt x="87" y="99"/>
                  </a:lnTo>
                  <a:lnTo>
                    <a:pt x="89" y="98"/>
                  </a:lnTo>
                  <a:lnTo>
                    <a:pt x="92" y="97"/>
                  </a:lnTo>
                  <a:lnTo>
                    <a:pt x="94" y="96"/>
                  </a:lnTo>
                  <a:lnTo>
                    <a:pt x="96" y="94"/>
                  </a:lnTo>
                  <a:lnTo>
                    <a:pt x="99" y="93"/>
                  </a:lnTo>
                  <a:lnTo>
                    <a:pt x="101" y="91"/>
                  </a:lnTo>
                  <a:lnTo>
                    <a:pt x="103" y="88"/>
                  </a:lnTo>
                  <a:lnTo>
                    <a:pt x="105" y="86"/>
                  </a:lnTo>
                  <a:lnTo>
                    <a:pt x="106" y="83"/>
                  </a:lnTo>
                  <a:lnTo>
                    <a:pt x="108" y="80"/>
                  </a:lnTo>
                  <a:lnTo>
                    <a:pt x="110" y="77"/>
                  </a:lnTo>
                  <a:lnTo>
                    <a:pt x="111" y="73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5" y="61"/>
                  </a:lnTo>
                  <a:lnTo>
                    <a:pt x="116" y="57"/>
                  </a:lnTo>
                  <a:lnTo>
                    <a:pt x="118" y="54"/>
                  </a:lnTo>
                  <a:lnTo>
                    <a:pt x="119" y="51"/>
                  </a:lnTo>
                  <a:lnTo>
                    <a:pt x="120" y="47"/>
                  </a:lnTo>
                  <a:lnTo>
                    <a:pt x="121" y="45"/>
                  </a:lnTo>
                  <a:lnTo>
                    <a:pt x="123" y="42"/>
                  </a:lnTo>
                  <a:lnTo>
                    <a:pt x="124" y="40"/>
                  </a:lnTo>
                  <a:lnTo>
                    <a:pt x="126" y="38"/>
                  </a:lnTo>
                  <a:lnTo>
                    <a:pt x="127" y="36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2" y="33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6" y="31"/>
                  </a:lnTo>
                  <a:lnTo>
                    <a:pt x="137" y="31"/>
                  </a:lnTo>
                  <a:lnTo>
                    <a:pt x="138" y="32"/>
                  </a:lnTo>
                  <a:lnTo>
                    <a:pt x="139" y="32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3" y="34"/>
                  </a:lnTo>
                  <a:lnTo>
                    <a:pt x="145" y="35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49" y="40"/>
                  </a:lnTo>
                  <a:lnTo>
                    <a:pt x="151" y="42"/>
                  </a:lnTo>
                  <a:lnTo>
                    <a:pt x="152" y="45"/>
                  </a:lnTo>
                  <a:lnTo>
                    <a:pt x="154" y="47"/>
                  </a:lnTo>
                  <a:lnTo>
                    <a:pt x="155" y="51"/>
                  </a:lnTo>
                  <a:lnTo>
                    <a:pt x="156" y="54"/>
                  </a:lnTo>
                  <a:lnTo>
                    <a:pt x="157" y="57"/>
                  </a:lnTo>
                  <a:lnTo>
                    <a:pt x="158" y="61"/>
                  </a:lnTo>
                  <a:lnTo>
                    <a:pt x="158" y="61"/>
                  </a:lnTo>
                  <a:lnTo>
                    <a:pt x="160" y="66"/>
                  </a:lnTo>
                  <a:lnTo>
                    <a:pt x="161" y="70"/>
                  </a:lnTo>
                  <a:lnTo>
                    <a:pt x="162" y="73"/>
                  </a:lnTo>
                  <a:lnTo>
                    <a:pt x="164" y="77"/>
                  </a:lnTo>
                  <a:lnTo>
                    <a:pt x="165" y="80"/>
                  </a:lnTo>
                  <a:lnTo>
                    <a:pt x="167" y="83"/>
                  </a:lnTo>
                  <a:lnTo>
                    <a:pt x="169" y="86"/>
                  </a:lnTo>
                  <a:lnTo>
                    <a:pt x="171" y="88"/>
                  </a:lnTo>
                  <a:lnTo>
                    <a:pt x="173" y="91"/>
                  </a:lnTo>
                  <a:lnTo>
                    <a:pt x="175" y="93"/>
                  </a:lnTo>
                  <a:lnTo>
                    <a:pt x="177" y="94"/>
                  </a:lnTo>
                  <a:lnTo>
                    <a:pt x="179" y="96"/>
                  </a:lnTo>
                  <a:lnTo>
                    <a:pt x="182" y="97"/>
                  </a:lnTo>
                  <a:lnTo>
                    <a:pt x="184" y="98"/>
                  </a:lnTo>
                  <a:lnTo>
                    <a:pt x="187" y="98"/>
                  </a:lnTo>
                  <a:lnTo>
                    <a:pt x="189" y="99"/>
                  </a:lnTo>
                  <a:lnTo>
                    <a:pt x="192" y="99"/>
                  </a:lnTo>
                  <a:lnTo>
                    <a:pt x="194" y="98"/>
                  </a:lnTo>
                  <a:lnTo>
                    <a:pt x="197" y="97"/>
                  </a:lnTo>
                  <a:lnTo>
                    <a:pt x="199" y="96"/>
                  </a:lnTo>
                  <a:lnTo>
                    <a:pt x="202" y="95"/>
                  </a:lnTo>
                  <a:lnTo>
                    <a:pt x="204" y="93"/>
                  </a:lnTo>
                  <a:lnTo>
                    <a:pt x="206" y="91"/>
                  </a:lnTo>
                  <a:lnTo>
                    <a:pt x="208" y="89"/>
                  </a:lnTo>
                  <a:lnTo>
                    <a:pt x="210" y="87"/>
                  </a:lnTo>
                  <a:lnTo>
                    <a:pt x="212" y="84"/>
                  </a:lnTo>
                  <a:lnTo>
                    <a:pt x="213" y="81"/>
                  </a:lnTo>
                  <a:lnTo>
                    <a:pt x="215" y="78"/>
                  </a:lnTo>
                  <a:lnTo>
                    <a:pt x="217" y="74"/>
                  </a:lnTo>
                  <a:lnTo>
                    <a:pt x="218" y="71"/>
                  </a:lnTo>
                  <a:lnTo>
                    <a:pt x="219" y="67"/>
                  </a:lnTo>
                  <a:lnTo>
                    <a:pt x="221" y="63"/>
                  </a:lnTo>
                  <a:lnTo>
                    <a:pt x="221" y="62"/>
                  </a:lnTo>
                  <a:lnTo>
                    <a:pt x="221" y="62"/>
                  </a:lnTo>
                  <a:moveTo>
                    <a:pt x="211" y="60"/>
                  </a:moveTo>
                  <a:lnTo>
                    <a:pt x="211" y="60"/>
                  </a:lnTo>
                  <a:lnTo>
                    <a:pt x="210" y="64"/>
                  </a:lnTo>
                  <a:lnTo>
                    <a:pt x="209" y="67"/>
                  </a:lnTo>
                  <a:lnTo>
                    <a:pt x="207" y="70"/>
                  </a:lnTo>
                  <a:lnTo>
                    <a:pt x="206" y="73"/>
                  </a:lnTo>
                  <a:lnTo>
                    <a:pt x="205" y="76"/>
                  </a:lnTo>
                  <a:lnTo>
                    <a:pt x="203" y="79"/>
                  </a:lnTo>
                  <a:lnTo>
                    <a:pt x="202" y="81"/>
                  </a:lnTo>
                  <a:lnTo>
                    <a:pt x="200" y="83"/>
                  </a:lnTo>
                  <a:lnTo>
                    <a:pt x="199" y="84"/>
                  </a:lnTo>
                  <a:lnTo>
                    <a:pt x="197" y="85"/>
                  </a:lnTo>
                  <a:lnTo>
                    <a:pt x="196" y="87"/>
                  </a:lnTo>
                  <a:lnTo>
                    <a:pt x="195" y="87"/>
                  </a:lnTo>
                  <a:lnTo>
                    <a:pt x="193" y="88"/>
                  </a:lnTo>
                  <a:lnTo>
                    <a:pt x="192" y="88"/>
                  </a:lnTo>
                  <a:lnTo>
                    <a:pt x="191" y="89"/>
                  </a:lnTo>
                  <a:lnTo>
                    <a:pt x="190" y="89"/>
                  </a:lnTo>
                  <a:lnTo>
                    <a:pt x="188" y="89"/>
                  </a:lnTo>
                  <a:lnTo>
                    <a:pt x="187" y="88"/>
                  </a:lnTo>
                  <a:lnTo>
                    <a:pt x="186" y="88"/>
                  </a:lnTo>
                  <a:lnTo>
                    <a:pt x="184" y="87"/>
                  </a:lnTo>
                  <a:lnTo>
                    <a:pt x="183" y="86"/>
                  </a:lnTo>
                  <a:lnTo>
                    <a:pt x="182" y="85"/>
                  </a:lnTo>
                  <a:lnTo>
                    <a:pt x="180" y="84"/>
                  </a:lnTo>
                  <a:lnTo>
                    <a:pt x="179" y="82"/>
                  </a:lnTo>
                  <a:lnTo>
                    <a:pt x="177" y="80"/>
                  </a:lnTo>
                  <a:lnTo>
                    <a:pt x="176" y="78"/>
                  </a:lnTo>
                  <a:lnTo>
                    <a:pt x="174" y="75"/>
                  </a:lnTo>
                  <a:lnTo>
                    <a:pt x="173" y="73"/>
                  </a:lnTo>
                  <a:lnTo>
                    <a:pt x="172" y="70"/>
                  </a:lnTo>
                  <a:lnTo>
                    <a:pt x="170" y="66"/>
                  </a:lnTo>
                  <a:lnTo>
                    <a:pt x="169" y="63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7" y="55"/>
                  </a:lnTo>
                  <a:lnTo>
                    <a:pt x="166" y="51"/>
                  </a:lnTo>
                  <a:lnTo>
                    <a:pt x="164" y="47"/>
                  </a:lnTo>
                  <a:lnTo>
                    <a:pt x="163" y="43"/>
                  </a:lnTo>
                  <a:lnTo>
                    <a:pt x="161" y="40"/>
                  </a:lnTo>
                  <a:lnTo>
                    <a:pt x="159" y="37"/>
                  </a:lnTo>
                  <a:lnTo>
                    <a:pt x="157" y="34"/>
                  </a:lnTo>
                  <a:lnTo>
                    <a:pt x="156" y="32"/>
                  </a:lnTo>
                  <a:lnTo>
                    <a:pt x="154" y="29"/>
                  </a:lnTo>
                  <a:lnTo>
                    <a:pt x="151" y="27"/>
                  </a:lnTo>
                  <a:lnTo>
                    <a:pt x="149" y="26"/>
                  </a:lnTo>
                  <a:lnTo>
                    <a:pt x="147" y="24"/>
                  </a:lnTo>
                  <a:lnTo>
                    <a:pt x="144" y="23"/>
                  </a:lnTo>
                  <a:lnTo>
                    <a:pt x="142" y="22"/>
                  </a:lnTo>
                  <a:lnTo>
                    <a:pt x="139" y="22"/>
                  </a:lnTo>
                  <a:lnTo>
                    <a:pt x="137" y="21"/>
                  </a:lnTo>
                  <a:lnTo>
                    <a:pt x="134" y="22"/>
                  </a:lnTo>
                  <a:lnTo>
                    <a:pt x="132" y="22"/>
                  </a:lnTo>
                  <a:lnTo>
                    <a:pt x="129" y="23"/>
                  </a:lnTo>
                  <a:lnTo>
                    <a:pt x="127" y="24"/>
                  </a:lnTo>
                  <a:lnTo>
                    <a:pt x="124" y="26"/>
                  </a:lnTo>
                  <a:lnTo>
                    <a:pt x="122" y="27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6" y="34"/>
                  </a:lnTo>
                  <a:lnTo>
                    <a:pt x="114" y="37"/>
                  </a:lnTo>
                  <a:lnTo>
                    <a:pt x="113" y="40"/>
                  </a:lnTo>
                  <a:lnTo>
                    <a:pt x="111" y="43"/>
                  </a:lnTo>
                  <a:lnTo>
                    <a:pt x="109" y="47"/>
                  </a:lnTo>
                  <a:lnTo>
                    <a:pt x="108" y="51"/>
                  </a:lnTo>
                  <a:lnTo>
                    <a:pt x="107" y="55"/>
                  </a:lnTo>
                  <a:lnTo>
                    <a:pt x="106" y="59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2" y="70"/>
                  </a:lnTo>
                  <a:lnTo>
                    <a:pt x="101" y="73"/>
                  </a:lnTo>
                  <a:lnTo>
                    <a:pt x="99" y="75"/>
                  </a:lnTo>
                  <a:lnTo>
                    <a:pt x="98" y="78"/>
                  </a:lnTo>
                  <a:lnTo>
                    <a:pt x="96" y="80"/>
                  </a:lnTo>
                  <a:lnTo>
                    <a:pt x="95" y="82"/>
                  </a:lnTo>
                  <a:lnTo>
                    <a:pt x="93" y="84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7"/>
                  </a:lnTo>
                  <a:lnTo>
                    <a:pt x="88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3" y="89"/>
                  </a:lnTo>
                  <a:lnTo>
                    <a:pt x="81" y="88"/>
                  </a:lnTo>
                  <a:lnTo>
                    <a:pt x="80" y="88"/>
                  </a:lnTo>
                  <a:lnTo>
                    <a:pt x="79" y="87"/>
                  </a:lnTo>
                  <a:lnTo>
                    <a:pt x="77" y="86"/>
                  </a:lnTo>
                  <a:lnTo>
                    <a:pt x="76" y="85"/>
                  </a:lnTo>
                  <a:lnTo>
                    <a:pt x="74" y="84"/>
                  </a:lnTo>
                  <a:lnTo>
                    <a:pt x="73" y="82"/>
                  </a:lnTo>
                  <a:lnTo>
                    <a:pt x="71" y="80"/>
                  </a:lnTo>
                  <a:lnTo>
                    <a:pt x="70" y="78"/>
                  </a:lnTo>
                  <a:lnTo>
                    <a:pt x="69" y="75"/>
                  </a:lnTo>
                  <a:lnTo>
                    <a:pt x="67" y="73"/>
                  </a:lnTo>
                  <a:lnTo>
                    <a:pt x="66" y="70"/>
                  </a:lnTo>
                  <a:lnTo>
                    <a:pt x="65" y="66"/>
                  </a:lnTo>
                  <a:lnTo>
                    <a:pt x="63" y="63"/>
                  </a:lnTo>
                  <a:lnTo>
                    <a:pt x="62" y="59"/>
                  </a:lnTo>
                  <a:moveTo>
                    <a:pt x="211" y="60"/>
                  </a:moveTo>
                  <a:lnTo>
                    <a:pt x="216" y="61"/>
                  </a:lnTo>
                  <a:moveTo>
                    <a:pt x="53" y="61"/>
                  </a:moveTo>
                  <a:lnTo>
                    <a:pt x="52" y="57"/>
                  </a:lnTo>
                  <a:lnTo>
                    <a:pt x="50" y="54"/>
                  </a:lnTo>
                  <a:lnTo>
                    <a:pt x="49" y="51"/>
                  </a:lnTo>
                  <a:lnTo>
                    <a:pt x="48" y="47"/>
                  </a:lnTo>
                  <a:lnTo>
                    <a:pt x="46" y="45"/>
                  </a:lnTo>
                  <a:lnTo>
                    <a:pt x="45" y="42"/>
                  </a:lnTo>
                  <a:lnTo>
                    <a:pt x="43" y="40"/>
                  </a:lnTo>
                  <a:lnTo>
                    <a:pt x="42" y="38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19" y="40"/>
                  </a:lnTo>
                  <a:lnTo>
                    <a:pt x="17" y="42"/>
                  </a:lnTo>
                  <a:lnTo>
                    <a:pt x="16" y="45"/>
                  </a:lnTo>
                  <a:lnTo>
                    <a:pt x="14" y="47"/>
                  </a:lnTo>
                  <a:lnTo>
                    <a:pt x="13" y="51"/>
                  </a:lnTo>
                  <a:lnTo>
                    <a:pt x="12" y="54"/>
                  </a:lnTo>
                  <a:lnTo>
                    <a:pt x="11" y="57"/>
                  </a:lnTo>
                  <a:lnTo>
                    <a:pt x="9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29"/>
                  </a:lnTo>
                  <a:lnTo>
                    <a:pt x="16" y="27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3"/>
                  </a:lnTo>
                  <a:lnTo>
                    <a:pt x="41" y="24"/>
                  </a:lnTo>
                  <a:lnTo>
                    <a:pt x="43" y="26"/>
                  </a:lnTo>
                  <a:lnTo>
                    <a:pt x="46" y="27"/>
                  </a:lnTo>
                  <a:lnTo>
                    <a:pt x="48" y="29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3" y="37"/>
                  </a:lnTo>
                  <a:lnTo>
                    <a:pt x="55" y="40"/>
                  </a:lnTo>
                  <a:lnTo>
                    <a:pt x="57" y="43"/>
                  </a:lnTo>
                  <a:lnTo>
                    <a:pt x="58" y="47"/>
                  </a:lnTo>
                  <a:lnTo>
                    <a:pt x="60" y="50"/>
                  </a:lnTo>
                  <a:lnTo>
                    <a:pt x="61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53" y="61"/>
                  </a:lnTo>
                  <a:close/>
                  <a:moveTo>
                    <a:pt x="461" y="0"/>
                  </a:moveTo>
                  <a:lnTo>
                    <a:pt x="572" y="61"/>
                  </a:lnTo>
                  <a:lnTo>
                    <a:pt x="461" y="123"/>
                  </a:lnTo>
                  <a:lnTo>
                    <a:pt x="461" y="66"/>
                  </a:lnTo>
                  <a:lnTo>
                    <a:pt x="431" y="66"/>
                  </a:lnTo>
                  <a:lnTo>
                    <a:pt x="431" y="67"/>
                  </a:lnTo>
                  <a:lnTo>
                    <a:pt x="430" y="71"/>
                  </a:lnTo>
                  <a:lnTo>
                    <a:pt x="428" y="75"/>
                  </a:lnTo>
                  <a:lnTo>
                    <a:pt x="427" y="78"/>
                  </a:lnTo>
                  <a:lnTo>
                    <a:pt x="425" y="81"/>
                  </a:lnTo>
                  <a:lnTo>
                    <a:pt x="423" y="84"/>
                  </a:lnTo>
                  <a:lnTo>
                    <a:pt x="422" y="87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6" y="94"/>
                  </a:lnTo>
                  <a:lnTo>
                    <a:pt x="413" y="96"/>
                  </a:lnTo>
                  <a:lnTo>
                    <a:pt x="411" y="97"/>
                  </a:lnTo>
                  <a:lnTo>
                    <a:pt x="409" y="98"/>
                  </a:lnTo>
                  <a:lnTo>
                    <a:pt x="406" y="99"/>
                  </a:lnTo>
                  <a:lnTo>
                    <a:pt x="404" y="100"/>
                  </a:lnTo>
                  <a:lnTo>
                    <a:pt x="401" y="100"/>
                  </a:lnTo>
                  <a:lnTo>
                    <a:pt x="398" y="100"/>
                  </a:lnTo>
                  <a:lnTo>
                    <a:pt x="396" y="99"/>
                  </a:lnTo>
                  <a:lnTo>
                    <a:pt x="393" y="98"/>
                  </a:lnTo>
                  <a:lnTo>
                    <a:pt x="391" y="97"/>
                  </a:lnTo>
                  <a:lnTo>
                    <a:pt x="389" y="96"/>
                  </a:lnTo>
                  <a:lnTo>
                    <a:pt x="386" y="94"/>
                  </a:lnTo>
                  <a:lnTo>
                    <a:pt x="384" y="92"/>
                  </a:lnTo>
                  <a:lnTo>
                    <a:pt x="382" y="90"/>
                  </a:lnTo>
                  <a:lnTo>
                    <a:pt x="380" y="87"/>
                  </a:lnTo>
                  <a:lnTo>
                    <a:pt x="379" y="84"/>
                  </a:lnTo>
                  <a:lnTo>
                    <a:pt x="377" y="81"/>
                  </a:lnTo>
                  <a:lnTo>
                    <a:pt x="375" y="78"/>
                  </a:lnTo>
                  <a:lnTo>
                    <a:pt x="374" y="75"/>
                  </a:lnTo>
                  <a:lnTo>
                    <a:pt x="372" y="71"/>
                  </a:lnTo>
                  <a:lnTo>
                    <a:pt x="371" y="67"/>
                  </a:lnTo>
                  <a:lnTo>
                    <a:pt x="370" y="63"/>
                  </a:lnTo>
                  <a:lnTo>
                    <a:pt x="370" y="63"/>
                  </a:lnTo>
                  <a:lnTo>
                    <a:pt x="369" y="59"/>
                  </a:lnTo>
                  <a:lnTo>
                    <a:pt x="367" y="55"/>
                  </a:lnTo>
                  <a:lnTo>
                    <a:pt x="366" y="52"/>
                  </a:lnTo>
                  <a:lnTo>
                    <a:pt x="365" y="49"/>
                  </a:lnTo>
                  <a:lnTo>
                    <a:pt x="363" y="46"/>
                  </a:lnTo>
                  <a:lnTo>
                    <a:pt x="362" y="43"/>
                  </a:lnTo>
                  <a:lnTo>
                    <a:pt x="361" y="41"/>
                  </a:lnTo>
                  <a:lnTo>
                    <a:pt x="359" y="39"/>
                  </a:lnTo>
                  <a:lnTo>
                    <a:pt x="358" y="38"/>
                  </a:lnTo>
                  <a:lnTo>
                    <a:pt x="356" y="36"/>
                  </a:lnTo>
                  <a:lnTo>
                    <a:pt x="355" y="35"/>
                  </a:lnTo>
                  <a:lnTo>
                    <a:pt x="353" y="34"/>
                  </a:lnTo>
                  <a:lnTo>
                    <a:pt x="352" y="33"/>
                  </a:lnTo>
                  <a:lnTo>
                    <a:pt x="351" y="33"/>
                  </a:lnTo>
                  <a:lnTo>
                    <a:pt x="349" y="33"/>
                  </a:lnTo>
                  <a:lnTo>
                    <a:pt x="348" y="33"/>
                  </a:lnTo>
                  <a:lnTo>
                    <a:pt x="347" y="33"/>
                  </a:lnTo>
                  <a:lnTo>
                    <a:pt x="346" y="33"/>
                  </a:lnTo>
                  <a:lnTo>
                    <a:pt x="344" y="33"/>
                  </a:lnTo>
                  <a:lnTo>
                    <a:pt x="343" y="34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39" y="38"/>
                  </a:lnTo>
                  <a:lnTo>
                    <a:pt x="337" y="39"/>
                  </a:lnTo>
                  <a:lnTo>
                    <a:pt x="336" y="41"/>
                  </a:lnTo>
                  <a:lnTo>
                    <a:pt x="334" y="43"/>
                  </a:lnTo>
                  <a:lnTo>
                    <a:pt x="333" y="46"/>
                  </a:lnTo>
                  <a:lnTo>
                    <a:pt x="331" y="49"/>
                  </a:lnTo>
                  <a:lnTo>
                    <a:pt x="330" y="52"/>
                  </a:lnTo>
                  <a:lnTo>
                    <a:pt x="329" y="55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5" y="67"/>
                  </a:lnTo>
                  <a:lnTo>
                    <a:pt x="324" y="71"/>
                  </a:lnTo>
                  <a:lnTo>
                    <a:pt x="322" y="75"/>
                  </a:lnTo>
                  <a:lnTo>
                    <a:pt x="321" y="78"/>
                  </a:lnTo>
                  <a:lnTo>
                    <a:pt x="319" y="81"/>
                  </a:lnTo>
                  <a:lnTo>
                    <a:pt x="318" y="84"/>
                  </a:lnTo>
                  <a:lnTo>
                    <a:pt x="316" y="87"/>
                  </a:lnTo>
                  <a:lnTo>
                    <a:pt x="314" y="90"/>
                  </a:lnTo>
                  <a:lnTo>
                    <a:pt x="312" y="92"/>
                  </a:lnTo>
                  <a:lnTo>
                    <a:pt x="310" y="94"/>
                  </a:lnTo>
                  <a:lnTo>
                    <a:pt x="308" y="96"/>
                  </a:lnTo>
                  <a:lnTo>
                    <a:pt x="305" y="97"/>
                  </a:lnTo>
                  <a:lnTo>
                    <a:pt x="303" y="98"/>
                  </a:lnTo>
                  <a:lnTo>
                    <a:pt x="300" y="99"/>
                  </a:lnTo>
                  <a:lnTo>
                    <a:pt x="298" y="100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0" y="99"/>
                  </a:lnTo>
                  <a:lnTo>
                    <a:pt x="288" y="98"/>
                  </a:lnTo>
                  <a:lnTo>
                    <a:pt x="285" y="97"/>
                  </a:lnTo>
                  <a:lnTo>
                    <a:pt x="283" y="96"/>
                  </a:lnTo>
                  <a:lnTo>
                    <a:pt x="281" y="94"/>
                  </a:lnTo>
                  <a:lnTo>
                    <a:pt x="278" y="92"/>
                  </a:lnTo>
                  <a:lnTo>
                    <a:pt x="276" y="90"/>
                  </a:lnTo>
                  <a:lnTo>
                    <a:pt x="275" y="87"/>
                  </a:lnTo>
                  <a:lnTo>
                    <a:pt x="273" y="84"/>
                  </a:lnTo>
                  <a:lnTo>
                    <a:pt x="271" y="81"/>
                  </a:lnTo>
                  <a:lnTo>
                    <a:pt x="269" y="78"/>
                  </a:lnTo>
                  <a:lnTo>
                    <a:pt x="268" y="75"/>
                  </a:lnTo>
                  <a:lnTo>
                    <a:pt x="266" y="71"/>
                  </a:lnTo>
                  <a:lnTo>
                    <a:pt x="265" y="67"/>
                  </a:lnTo>
                  <a:lnTo>
                    <a:pt x="264" y="63"/>
                  </a:lnTo>
                  <a:lnTo>
                    <a:pt x="274" y="60"/>
                  </a:lnTo>
                  <a:lnTo>
                    <a:pt x="275" y="64"/>
                  </a:lnTo>
                  <a:lnTo>
                    <a:pt x="276" y="68"/>
                  </a:lnTo>
                  <a:lnTo>
                    <a:pt x="277" y="71"/>
                  </a:lnTo>
                  <a:lnTo>
                    <a:pt x="278" y="74"/>
                  </a:lnTo>
                  <a:lnTo>
                    <a:pt x="280" y="77"/>
                  </a:lnTo>
                  <a:lnTo>
                    <a:pt x="281" y="79"/>
                  </a:lnTo>
                  <a:lnTo>
                    <a:pt x="283" y="81"/>
                  </a:lnTo>
                  <a:lnTo>
                    <a:pt x="284" y="83"/>
                  </a:lnTo>
                  <a:lnTo>
                    <a:pt x="286" y="85"/>
                  </a:lnTo>
                  <a:lnTo>
                    <a:pt x="287" y="86"/>
                  </a:lnTo>
                  <a:lnTo>
                    <a:pt x="289" y="88"/>
                  </a:lnTo>
                  <a:lnTo>
                    <a:pt x="290" y="88"/>
                  </a:lnTo>
                  <a:lnTo>
                    <a:pt x="291" y="89"/>
                  </a:lnTo>
                  <a:lnTo>
                    <a:pt x="293" y="90"/>
                  </a:lnTo>
                  <a:lnTo>
                    <a:pt x="294" y="90"/>
                  </a:lnTo>
                  <a:lnTo>
                    <a:pt x="295" y="90"/>
                  </a:lnTo>
                  <a:lnTo>
                    <a:pt x="296" y="90"/>
                  </a:lnTo>
                  <a:lnTo>
                    <a:pt x="298" y="90"/>
                  </a:lnTo>
                  <a:lnTo>
                    <a:pt x="299" y="89"/>
                  </a:lnTo>
                  <a:lnTo>
                    <a:pt x="300" y="88"/>
                  </a:lnTo>
                  <a:lnTo>
                    <a:pt x="302" y="88"/>
                  </a:lnTo>
                  <a:lnTo>
                    <a:pt x="303" y="86"/>
                  </a:lnTo>
                  <a:lnTo>
                    <a:pt x="305" y="85"/>
                  </a:lnTo>
                  <a:lnTo>
                    <a:pt x="306" y="83"/>
                  </a:lnTo>
                  <a:lnTo>
                    <a:pt x="308" y="81"/>
                  </a:lnTo>
                  <a:lnTo>
                    <a:pt x="309" y="79"/>
                  </a:lnTo>
                  <a:lnTo>
                    <a:pt x="311" y="77"/>
                  </a:lnTo>
                  <a:lnTo>
                    <a:pt x="312" y="74"/>
                  </a:lnTo>
                  <a:lnTo>
                    <a:pt x="313" y="71"/>
                  </a:lnTo>
                  <a:lnTo>
                    <a:pt x="314" y="68"/>
                  </a:lnTo>
                  <a:lnTo>
                    <a:pt x="316" y="64"/>
                  </a:lnTo>
                  <a:lnTo>
                    <a:pt x="317" y="60"/>
                  </a:lnTo>
                  <a:lnTo>
                    <a:pt x="318" y="56"/>
                  </a:lnTo>
                  <a:lnTo>
                    <a:pt x="319" y="52"/>
                  </a:lnTo>
                  <a:lnTo>
                    <a:pt x="321" y="48"/>
                  </a:lnTo>
                  <a:lnTo>
                    <a:pt x="322" y="44"/>
                  </a:lnTo>
                  <a:lnTo>
                    <a:pt x="324" y="41"/>
                  </a:lnTo>
                  <a:lnTo>
                    <a:pt x="326" y="38"/>
                  </a:lnTo>
                  <a:lnTo>
                    <a:pt x="327" y="35"/>
                  </a:lnTo>
                  <a:lnTo>
                    <a:pt x="329" y="33"/>
                  </a:lnTo>
                  <a:lnTo>
                    <a:pt x="331" y="31"/>
                  </a:lnTo>
                  <a:lnTo>
                    <a:pt x="333" y="29"/>
                  </a:lnTo>
                  <a:lnTo>
                    <a:pt x="336" y="27"/>
                  </a:lnTo>
                  <a:lnTo>
                    <a:pt x="338" y="25"/>
                  </a:lnTo>
                  <a:lnTo>
                    <a:pt x="340" y="24"/>
                  </a:lnTo>
                  <a:lnTo>
                    <a:pt x="343" y="23"/>
                  </a:lnTo>
                  <a:lnTo>
                    <a:pt x="345" y="23"/>
                  </a:lnTo>
                  <a:lnTo>
                    <a:pt x="348" y="23"/>
                  </a:lnTo>
                  <a:lnTo>
                    <a:pt x="351" y="23"/>
                  </a:lnTo>
                  <a:lnTo>
                    <a:pt x="353" y="23"/>
                  </a:lnTo>
                  <a:lnTo>
                    <a:pt x="356" y="24"/>
                  </a:lnTo>
                  <a:lnTo>
                    <a:pt x="358" y="25"/>
                  </a:lnTo>
                  <a:lnTo>
                    <a:pt x="360" y="27"/>
                  </a:lnTo>
                  <a:lnTo>
                    <a:pt x="363" y="29"/>
                  </a:lnTo>
                  <a:lnTo>
                    <a:pt x="365" y="31"/>
                  </a:lnTo>
                  <a:lnTo>
                    <a:pt x="367" y="33"/>
                  </a:lnTo>
                  <a:lnTo>
                    <a:pt x="369" y="35"/>
                  </a:lnTo>
                  <a:lnTo>
                    <a:pt x="371" y="38"/>
                  </a:lnTo>
                  <a:lnTo>
                    <a:pt x="372" y="41"/>
                  </a:lnTo>
                  <a:lnTo>
                    <a:pt x="374" y="44"/>
                  </a:lnTo>
                  <a:lnTo>
                    <a:pt x="375" y="48"/>
                  </a:lnTo>
                  <a:lnTo>
                    <a:pt x="377" y="52"/>
                  </a:lnTo>
                  <a:lnTo>
                    <a:pt x="378" y="56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4"/>
                  </a:lnTo>
                  <a:lnTo>
                    <a:pt x="382" y="68"/>
                  </a:lnTo>
                  <a:lnTo>
                    <a:pt x="383" y="71"/>
                  </a:lnTo>
                  <a:lnTo>
                    <a:pt x="384" y="74"/>
                  </a:lnTo>
                  <a:lnTo>
                    <a:pt x="386" y="77"/>
                  </a:lnTo>
                  <a:lnTo>
                    <a:pt x="387" y="79"/>
                  </a:lnTo>
                  <a:lnTo>
                    <a:pt x="388" y="81"/>
                  </a:lnTo>
                  <a:lnTo>
                    <a:pt x="390" y="83"/>
                  </a:lnTo>
                  <a:lnTo>
                    <a:pt x="391" y="85"/>
                  </a:lnTo>
                  <a:lnTo>
                    <a:pt x="393" y="86"/>
                  </a:lnTo>
                  <a:lnTo>
                    <a:pt x="394" y="88"/>
                  </a:lnTo>
                  <a:lnTo>
                    <a:pt x="396" y="88"/>
                  </a:lnTo>
                  <a:lnTo>
                    <a:pt x="397" y="89"/>
                  </a:lnTo>
                  <a:lnTo>
                    <a:pt x="398" y="90"/>
                  </a:lnTo>
                  <a:lnTo>
                    <a:pt x="400" y="90"/>
                  </a:lnTo>
                  <a:lnTo>
                    <a:pt x="401" y="90"/>
                  </a:lnTo>
                  <a:lnTo>
                    <a:pt x="402" y="90"/>
                  </a:lnTo>
                  <a:lnTo>
                    <a:pt x="403" y="90"/>
                  </a:lnTo>
                  <a:lnTo>
                    <a:pt x="405" y="89"/>
                  </a:lnTo>
                  <a:lnTo>
                    <a:pt x="406" y="88"/>
                  </a:lnTo>
                  <a:lnTo>
                    <a:pt x="408" y="88"/>
                  </a:lnTo>
                  <a:lnTo>
                    <a:pt x="409" y="86"/>
                  </a:lnTo>
                  <a:lnTo>
                    <a:pt x="410" y="85"/>
                  </a:lnTo>
                  <a:lnTo>
                    <a:pt x="412" y="83"/>
                  </a:lnTo>
                  <a:lnTo>
                    <a:pt x="413" y="81"/>
                  </a:lnTo>
                  <a:lnTo>
                    <a:pt x="415" y="79"/>
                  </a:lnTo>
                  <a:lnTo>
                    <a:pt x="416" y="77"/>
                  </a:lnTo>
                  <a:lnTo>
                    <a:pt x="418" y="74"/>
                  </a:lnTo>
                  <a:lnTo>
                    <a:pt x="419" y="71"/>
                  </a:lnTo>
                  <a:lnTo>
                    <a:pt x="420" y="68"/>
                  </a:lnTo>
                  <a:lnTo>
                    <a:pt x="421" y="64"/>
                  </a:lnTo>
                  <a:lnTo>
                    <a:pt x="423" y="60"/>
                  </a:lnTo>
                  <a:lnTo>
                    <a:pt x="424" y="56"/>
                  </a:lnTo>
                  <a:lnTo>
                    <a:pt x="427" y="56"/>
                  </a:lnTo>
                  <a:lnTo>
                    <a:pt x="461" y="56"/>
                  </a:lnTo>
                  <a:lnTo>
                    <a:pt x="461" y="0"/>
                  </a:lnTo>
                  <a:close/>
                  <a:moveTo>
                    <a:pt x="264" y="63"/>
                  </a:moveTo>
                  <a:lnTo>
                    <a:pt x="274" y="60"/>
                  </a:lnTo>
                  <a:lnTo>
                    <a:pt x="274" y="60"/>
                  </a:lnTo>
                  <a:lnTo>
                    <a:pt x="272" y="56"/>
                  </a:lnTo>
                  <a:lnTo>
                    <a:pt x="271" y="52"/>
                  </a:lnTo>
                  <a:lnTo>
                    <a:pt x="270" y="48"/>
                  </a:lnTo>
                  <a:lnTo>
                    <a:pt x="268" y="44"/>
                  </a:lnTo>
                  <a:lnTo>
                    <a:pt x="266" y="41"/>
                  </a:lnTo>
                  <a:lnTo>
                    <a:pt x="265" y="38"/>
                  </a:lnTo>
                  <a:lnTo>
                    <a:pt x="263" y="35"/>
                  </a:lnTo>
                  <a:lnTo>
                    <a:pt x="261" y="33"/>
                  </a:lnTo>
                  <a:lnTo>
                    <a:pt x="259" y="31"/>
                  </a:lnTo>
                  <a:lnTo>
                    <a:pt x="257" y="29"/>
                  </a:lnTo>
                  <a:lnTo>
                    <a:pt x="255" y="27"/>
                  </a:lnTo>
                  <a:lnTo>
                    <a:pt x="252" y="25"/>
                  </a:lnTo>
                  <a:lnTo>
                    <a:pt x="250" y="24"/>
                  </a:lnTo>
                  <a:lnTo>
                    <a:pt x="247" y="23"/>
                  </a:lnTo>
                  <a:lnTo>
                    <a:pt x="245" y="23"/>
                  </a:lnTo>
                  <a:lnTo>
                    <a:pt x="242" y="23"/>
                  </a:lnTo>
                  <a:lnTo>
                    <a:pt x="240" y="23"/>
                  </a:lnTo>
                  <a:lnTo>
                    <a:pt x="237" y="23"/>
                  </a:lnTo>
                  <a:lnTo>
                    <a:pt x="235" y="24"/>
                  </a:lnTo>
                  <a:lnTo>
                    <a:pt x="232" y="25"/>
                  </a:lnTo>
                  <a:lnTo>
                    <a:pt x="230" y="27"/>
                  </a:lnTo>
                  <a:lnTo>
                    <a:pt x="228" y="29"/>
                  </a:lnTo>
                  <a:lnTo>
                    <a:pt x="226" y="31"/>
                  </a:lnTo>
                  <a:lnTo>
                    <a:pt x="224" y="33"/>
                  </a:lnTo>
                  <a:lnTo>
                    <a:pt x="222" y="35"/>
                  </a:lnTo>
                  <a:lnTo>
                    <a:pt x="220" y="38"/>
                  </a:lnTo>
                  <a:lnTo>
                    <a:pt x="218" y="41"/>
                  </a:lnTo>
                  <a:lnTo>
                    <a:pt x="216" y="44"/>
                  </a:lnTo>
                  <a:lnTo>
                    <a:pt x="215" y="48"/>
                  </a:lnTo>
                  <a:lnTo>
                    <a:pt x="214" y="52"/>
                  </a:lnTo>
                  <a:lnTo>
                    <a:pt x="212" y="56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6" y="61"/>
                  </a:lnTo>
                  <a:lnTo>
                    <a:pt x="221" y="63"/>
                  </a:lnTo>
                  <a:lnTo>
                    <a:pt x="221" y="62"/>
                  </a:lnTo>
                  <a:lnTo>
                    <a:pt x="222" y="59"/>
                  </a:lnTo>
                  <a:lnTo>
                    <a:pt x="223" y="55"/>
                  </a:lnTo>
                  <a:lnTo>
                    <a:pt x="224" y="52"/>
                  </a:lnTo>
                  <a:lnTo>
                    <a:pt x="226" y="49"/>
                  </a:lnTo>
                  <a:lnTo>
                    <a:pt x="227" y="46"/>
                  </a:lnTo>
                  <a:lnTo>
                    <a:pt x="228" y="43"/>
                  </a:lnTo>
                  <a:lnTo>
                    <a:pt x="230" y="41"/>
                  </a:lnTo>
                  <a:lnTo>
                    <a:pt x="231" y="39"/>
                  </a:lnTo>
                  <a:lnTo>
                    <a:pt x="233" y="38"/>
                  </a:lnTo>
                  <a:lnTo>
                    <a:pt x="234" y="36"/>
                  </a:lnTo>
                  <a:lnTo>
                    <a:pt x="236" y="35"/>
                  </a:lnTo>
                  <a:lnTo>
                    <a:pt x="237" y="34"/>
                  </a:lnTo>
                  <a:lnTo>
                    <a:pt x="238" y="33"/>
                  </a:lnTo>
                  <a:lnTo>
                    <a:pt x="240" y="33"/>
                  </a:lnTo>
                  <a:lnTo>
                    <a:pt x="241" y="33"/>
                  </a:lnTo>
                  <a:lnTo>
                    <a:pt x="242" y="33"/>
                  </a:lnTo>
                  <a:lnTo>
                    <a:pt x="244" y="33"/>
                  </a:lnTo>
                  <a:lnTo>
                    <a:pt x="245" y="33"/>
                  </a:lnTo>
                  <a:lnTo>
                    <a:pt x="246" y="33"/>
                  </a:lnTo>
                  <a:lnTo>
                    <a:pt x="247" y="34"/>
                  </a:lnTo>
                  <a:lnTo>
                    <a:pt x="249" y="35"/>
                  </a:lnTo>
                  <a:lnTo>
                    <a:pt x="250" y="36"/>
                  </a:lnTo>
                  <a:lnTo>
                    <a:pt x="252" y="38"/>
                  </a:lnTo>
                  <a:lnTo>
                    <a:pt x="253" y="39"/>
                  </a:lnTo>
                  <a:lnTo>
                    <a:pt x="255" y="41"/>
                  </a:lnTo>
                  <a:lnTo>
                    <a:pt x="256" y="43"/>
                  </a:lnTo>
                  <a:lnTo>
                    <a:pt x="258" y="46"/>
                  </a:lnTo>
                  <a:lnTo>
                    <a:pt x="259" y="49"/>
                  </a:lnTo>
                  <a:lnTo>
                    <a:pt x="260" y="52"/>
                  </a:lnTo>
                  <a:lnTo>
                    <a:pt x="262" y="55"/>
                  </a:lnTo>
                  <a:lnTo>
                    <a:pt x="263" y="59"/>
                  </a:lnTo>
                  <a:lnTo>
                    <a:pt x="264" y="63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98"/>
            <p:cNvSpPr>
              <a:spLocks noEditPoints="1"/>
            </p:cNvSpPr>
            <p:nvPr/>
          </p:nvSpPr>
          <p:spPr bwMode="auto">
            <a:xfrm>
              <a:off x="6655023" y="2303785"/>
              <a:ext cx="271462" cy="61912"/>
            </a:xfrm>
            <a:custGeom>
              <a:avLst/>
              <a:gdLst>
                <a:gd name="T0" fmla="*/ 40 w 570"/>
                <a:gd name="T1" fmla="*/ 74 h 131"/>
                <a:gd name="T2" fmla="*/ 28 w 570"/>
                <a:gd name="T3" fmla="*/ 69 h 131"/>
                <a:gd name="T4" fmla="*/ 16 w 570"/>
                <a:gd name="T5" fmla="*/ 81 h 131"/>
                <a:gd name="T6" fmla="*/ 2 w 570"/>
                <a:gd name="T7" fmla="*/ 90 h 131"/>
                <a:gd name="T8" fmla="*/ 16 w 570"/>
                <a:gd name="T9" fmla="*/ 64 h 131"/>
                <a:gd name="T10" fmla="*/ 38 w 570"/>
                <a:gd name="T11" fmla="*/ 61 h 131"/>
                <a:gd name="T12" fmla="*/ 57 w 570"/>
                <a:gd name="T13" fmla="*/ 82 h 131"/>
                <a:gd name="T14" fmla="*/ 72 w 570"/>
                <a:gd name="T15" fmla="*/ 112 h 131"/>
                <a:gd name="T16" fmla="*/ 85 w 570"/>
                <a:gd name="T17" fmla="*/ 121 h 131"/>
                <a:gd name="T18" fmla="*/ 97 w 570"/>
                <a:gd name="T19" fmla="*/ 114 h 131"/>
                <a:gd name="T20" fmla="*/ 106 w 570"/>
                <a:gd name="T21" fmla="*/ 85 h 131"/>
                <a:gd name="T22" fmla="*/ 119 w 570"/>
                <a:gd name="T23" fmla="*/ 57 h 131"/>
                <a:gd name="T24" fmla="*/ 141 w 570"/>
                <a:gd name="T25" fmla="*/ 50 h 131"/>
                <a:gd name="T26" fmla="*/ 161 w 570"/>
                <a:gd name="T27" fmla="*/ 69 h 131"/>
                <a:gd name="T28" fmla="*/ 175 w 570"/>
                <a:gd name="T29" fmla="*/ 100 h 131"/>
                <a:gd name="T30" fmla="*/ 189 w 570"/>
                <a:gd name="T31" fmla="*/ 112 h 131"/>
                <a:gd name="T32" fmla="*/ 201 w 570"/>
                <a:gd name="T33" fmla="*/ 107 h 131"/>
                <a:gd name="T34" fmla="*/ 211 w 570"/>
                <a:gd name="T35" fmla="*/ 81 h 131"/>
                <a:gd name="T36" fmla="*/ 222 w 570"/>
                <a:gd name="T37" fmla="*/ 51 h 131"/>
                <a:gd name="T38" fmla="*/ 244 w 570"/>
                <a:gd name="T39" fmla="*/ 42 h 131"/>
                <a:gd name="T40" fmla="*/ 264 w 570"/>
                <a:gd name="T41" fmla="*/ 58 h 131"/>
                <a:gd name="T42" fmla="*/ 279 w 570"/>
                <a:gd name="T43" fmla="*/ 89 h 131"/>
                <a:gd name="T44" fmla="*/ 293 w 570"/>
                <a:gd name="T45" fmla="*/ 103 h 131"/>
                <a:gd name="T46" fmla="*/ 305 w 570"/>
                <a:gd name="T47" fmla="*/ 100 h 131"/>
                <a:gd name="T48" fmla="*/ 315 w 570"/>
                <a:gd name="T49" fmla="*/ 76 h 131"/>
                <a:gd name="T50" fmla="*/ 326 w 570"/>
                <a:gd name="T51" fmla="*/ 44 h 131"/>
                <a:gd name="T52" fmla="*/ 346 w 570"/>
                <a:gd name="T53" fmla="*/ 32 h 131"/>
                <a:gd name="T54" fmla="*/ 368 w 570"/>
                <a:gd name="T55" fmla="*/ 46 h 131"/>
                <a:gd name="T56" fmla="*/ 383 w 570"/>
                <a:gd name="T57" fmla="*/ 77 h 131"/>
                <a:gd name="T58" fmla="*/ 397 w 570"/>
                <a:gd name="T59" fmla="*/ 94 h 131"/>
                <a:gd name="T60" fmla="*/ 409 w 570"/>
                <a:gd name="T61" fmla="*/ 92 h 131"/>
                <a:gd name="T62" fmla="*/ 420 w 570"/>
                <a:gd name="T63" fmla="*/ 71 h 131"/>
                <a:gd name="T64" fmla="*/ 460 w 570"/>
                <a:gd name="T65" fmla="*/ 66 h 131"/>
                <a:gd name="T66" fmla="*/ 421 w 570"/>
                <a:gd name="T67" fmla="*/ 93 h 131"/>
                <a:gd name="T68" fmla="*/ 401 w 570"/>
                <a:gd name="T69" fmla="*/ 105 h 131"/>
                <a:gd name="T70" fmla="*/ 380 w 570"/>
                <a:gd name="T71" fmla="*/ 91 h 131"/>
                <a:gd name="T72" fmla="*/ 364 w 570"/>
                <a:gd name="T73" fmla="*/ 60 h 131"/>
                <a:gd name="T74" fmla="*/ 350 w 570"/>
                <a:gd name="T75" fmla="*/ 43 h 131"/>
                <a:gd name="T76" fmla="*/ 338 w 570"/>
                <a:gd name="T77" fmla="*/ 45 h 131"/>
                <a:gd name="T78" fmla="*/ 327 w 570"/>
                <a:gd name="T79" fmla="*/ 66 h 131"/>
                <a:gd name="T80" fmla="*/ 317 w 570"/>
                <a:gd name="T81" fmla="*/ 99 h 131"/>
                <a:gd name="T82" fmla="*/ 298 w 570"/>
                <a:gd name="T83" fmla="*/ 114 h 131"/>
                <a:gd name="T84" fmla="*/ 276 w 570"/>
                <a:gd name="T85" fmla="*/ 103 h 131"/>
                <a:gd name="T86" fmla="*/ 261 w 570"/>
                <a:gd name="T87" fmla="*/ 72 h 131"/>
                <a:gd name="T88" fmla="*/ 246 w 570"/>
                <a:gd name="T89" fmla="*/ 53 h 131"/>
                <a:gd name="T90" fmla="*/ 234 w 570"/>
                <a:gd name="T91" fmla="*/ 53 h 131"/>
                <a:gd name="T92" fmla="*/ 223 w 570"/>
                <a:gd name="T93" fmla="*/ 72 h 131"/>
                <a:gd name="T94" fmla="*/ 215 w 570"/>
                <a:gd name="T95" fmla="*/ 102 h 131"/>
                <a:gd name="T96" fmla="*/ 197 w 570"/>
                <a:gd name="T97" fmla="*/ 121 h 131"/>
                <a:gd name="T98" fmla="*/ 175 w 570"/>
                <a:gd name="T99" fmla="*/ 115 h 131"/>
                <a:gd name="T100" fmla="*/ 158 w 570"/>
                <a:gd name="T101" fmla="*/ 87 h 131"/>
                <a:gd name="T102" fmla="*/ 144 w 570"/>
                <a:gd name="T103" fmla="*/ 64 h 131"/>
                <a:gd name="T104" fmla="*/ 132 w 570"/>
                <a:gd name="T105" fmla="*/ 60 h 131"/>
                <a:gd name="T106" fmla="*/ 120 w 570"/>
                <a:gd name="T107" fmla="*/ 74 h 131"/>
                <a:gd name="T108" fmla="*/ 111 w 570"/>
                <a:gd name="T109" fmla="*/ 107 h 131"/>
                <a:gd name="T110" fmla="*/ 95 w 570"/>
                <a:gd name="T111" fmla="*/ 129 h 131"/>
                <a:gd name="T112" fmla="*/ 72 w 570"/>
                <a:gd name="T113" fmla="*/ 126 h 131"/>
                <a:gd name="T114" fmla="*/ 54 w 570"/>
                <a:gd name="T115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0" h="131">
                  <a:moveTo>
                    <a:pt x="53" y="97"/>
                  </a:moveTo>
                  <a:lnTo>
                    <a:pt x="51" y="93"/>
                  </a:lnTo>
                  <a:lnTo>
                    <a:pt x="50" y="89"/>
                  </a:lnTo>
                  <a:lnTo>
                    <a:pt x="48" y="86"/>
                  </a:lnTo>
                  <a:lnTo>
                    <a:pt x="47" y="83"/>
                  </a:lnTo>
                  <a:lnTo>
                    <a:pt x="45" y="81"/>
                  </a:lnTo>
                  <a:lnTo>
                    <a:pt x="44" y="78"/>
                  </a:lnTo>
                  <a:lnTo>
                    <a:pt x="42" y="76"/>
                  </a:lnTo>
                  <a:lnTo>
                    <a:pt x="40" y="74"/>
                  </a:lnTo>
                  <a:lnTo>
                    <a:pt x="39" y="73"/>
                  </a:lnTo>
                  <a:lnTo>
                    <a:pt x="37" y="71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4" y="71"/>
                  </a:lnTo>
                  <a:lnTo>
                    <a:pt x="22" y="72"/>
                  </a:lnTo>
                  <a:lnTo>
                    <a:pt x="21" y="73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7" y="78"/>
                  </a:lnTo>
                  <a:lnTo>
                    <a:pt x="16" y="81"/>
                  </a:lnTo>
                  <a:lnTo>
                    <a:pt x="15" y="83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11" y="93"/>
                  </a:lnTo>
                  <a:lnTo>
                    <a:pt x="11" y="96"/>
                  </a:lnTo>
                  <a:lnTo>
                    <a:pt x="10" y="100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2" y="90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5" y="79"/>
                  </a:lnTo>
                  <a:lnTo>
                    <a:pt x="7" y="76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1"/>
                  </a:lnTo>
                  <a:lnTo>
                    <a:pt x="23" y="60"/>
                  </a:lnTo>
                  <a:lnTo>
                    <a:pt x="25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60"/>
                  </a:lnTo>
                  <a:lnTo>
                    <a:pt x="38" y="61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5"/>
                  </a:lnTo>
                  <a:lnTo>
                    <a:pt x="47" y="67"/>
                  </a:lnTo>
                  <a:lnTo>
                    <a:pt x="50" y="70"/>
                  </a:lnTo>
                  <a:lnTo>
                    <a:pt x="52" y="72"/>
                  </a:lnTo>
                  <a:lnTo>
                    <a:pt x="54" y="75"/>
                  </a:lnTo>
                  <a:lnTo>
                    <a:pt x="55" y="78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1" y="89"/>
                  </a:lnTo>
                  <a:lnTo>
                    <a:pt x="62" y="93"/>
                  </a:lnTo>
                  <a:lnTo>
                    <a:pt x="64" y="97"/>
                  </a:lnTo>
                  <a:lnTo>
                    <a:pt x="65" y="100"/>
                  </a:lnTo>
                  <a:lnTo>
                    <a:pt x="67" y="104"/>
                  </a:lnTo>
                  <a:lnTo>
                    <a:pt x="68" y="107"/>
                  </a:lnTo>
                  <a:lnTo>
                    <a:pt x="70" y="109"/>
                  </a:lnTo>
                  <a:lnTo>
                    <a:pt x="72" y="112"/>
                  </a:lnTo>
                  <a:lnTo>
                    <a:pt x="73" y="114"/>
                  </a:lnTo>
                  <a:lnTo>
                    <a:pt x="75" y="116"/>
                  </a:lnTo>
                  <a:lnTo>
                    <a:pt x="77" y="117"/>
                  </a:lnTo>
                  <a:lnTo>
                    <a:pt x="78" y="118"/>
                  </a:lnTo>
                  <a:lnTo>
                    <a:pt x="80" y="119"/>
                  </a:lnTo>
                  <a:lnTo>
                    <a:pt x="81" y="120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5" y="121"/>
                  </a:lnTo>
                  <a:lnTo>
                    <a:pt x="86" y="121"/>
                  </a:lnTo>
                  <a:lnTo>
                    <a:pt x="88" y="121"/>
                  </a:lnTo>
                  <a:lnTo>
                    <a:pt x="89" y="121"/>
                  </a:lnTo>
                  <a:lnTo>
                    <a:pt x="90" y="120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4" y="117"/>
                  </a:lnTo>
                  <a:lnTo>
                    <a:pt x="96" y="115"/>
                  </a:lnTo>
                  <a:lnTo>
                    <a:pt x="97" y="114"/>
                  </a:lnTo>
                  <a:lnTo>
                    <a:pt x="98" y="112"/>
                  </a:lnTo>
                  <a:lnTo>
                    <a:pt x="99" y="109"/>
                  </a:lnTo>
                  <a:lnTo>
                    <a:pt x="101" y="107"/>
                  </a:lnTo>
                  <a:lnTo>
                    <a:pt x="102" y="104"/>
                  </a:lnTo>
                  <a:lnTo>
                    <a:pt x="103" y="101"/>
                  </a:lnTo>
                  <a:lnTo>
                    <a:pt x="104" y="97"/>
                  </a:lnTo>
                  <a:lnTo>
                    <a:pt x="105" y="93"/>
                  </a:lnTo>
                  <a:lnTo>
                    <a:pt x="105" y="89"/>
                  </a:lnTo>
                  <a:lnTo>
                    <a:pt x="106" y="85"/>
                  </a:lnTo>
                  <a:lnTo>
                    <a:pt x="107" y="81"/>
                  </a:lnTo>
                  <a:lnTo>
                    <a:pt x="108" y="77"/>
                  </a:lnTo>
                  <a:lnTo>
                    <a:pt x="109" y="73"/>
                  </a:lnTo>
                  <a:lnTo>
                    <a:pt x="111" y="70"/>
                  </a:lnTo>
                  <a:lnTo>
                    <a:pt x="112" y="67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17" y="59"/>
                  </a:lnTo>
                  <a:lnTo>
                    <a:pt x="119" y="57"/>
                  </a:lnTo>
                  <a:lnTo>
                    <a:pt x="121" y="55"/>
                  </a:lnTo>
                  <a:lnTo>
                    <a:pt x="123" y="53"/>
                  </a:lnTo>
                  <a:lnTo>
                    <a:pt x="126" y="52"/>
                  </a:lnTo>
                  <a:lnTo>
                    <a:pt x="128" y="51"/>
                  </a:lnTo>
                  <a:lnTo>
                    <a:pt x="131" y="50"/>
                  </a:lnTo>
                  <a:lnTo>
                    <a:pt x="133" y="49"/>
                  </a:lnTo>
                  <a:lnTo>
                    <a:pt x="136" y="49"/>
                  </a:lnTo>
                  <a:lnTo>
                    <a:pt x="138" y="50"/>
                  </a:lnTo>
                  <a:lnTo>
                    <a:pt x="141" y="50"/>
                  </a:lnTo>
                  <a:lnTo>
                    <a:pt x="144" y="51"/>
                  </a:lnTo>
                  <a:lnTo>
                    <a:pt x="146" y="53"/>
                  </a:lnTo>
                  <a:lnTo>
                    <a:pt x="148" y="54"/>
                  </a:lnTo>
                  <a:lnTo>
                    <a:pt x="151" y="56"/>
                  </a:lnTo>
                  <a:lnTo>
                    <a:pt x="153" y="58"/>
                  </a:lnTo>
                  <a:lnTo>
                    <a:pt x="155" y="60"/>
                  </a:lnTo>
                  <a:lnTo>
                    <a:pt x="157" y="63"/>
                  </a:lnTo>
                  <a:lnTo>
                    <a:pt x="159" y="66"/>
                  </a:lnTo>
                  <a:lnTo>
                    <a:pt x="161" y="69"/>
                  </a:lnTo>
                  <a:lnTo>
                    <a:pt x="163" y="72"/>
                  </a:lnTo>
                  <a:lnTo>
                    <a:pt x="164" y="76"/>
                  </a:lnTo>
                  <a:lnTo>
                    <a:pt x="166" y="80"/>
                  </a:lnTo>
                  <a:lnTo>
                    <a:pt x="168" y="84"/>
                  </a:lnTo>
                  <a:lnTo>
                    <a:pt x="169" y="88"/>
                  </a:lnTo>
                  <a:lnTo>
                    <a:pt x="171" y="91"/>
                  </a:lnTo>
                  <a:lnTo>
                    <a:pt x="172" y="94"/>
                  </a:lnTo>
                  <a:lnTo>
                    <a:pt x="174" y="97"/>
                  </a:lnTo>
                  <a:lnTo>
                    <a:pt x="175" y="100"/>
                  </a:lnTo>
                  <a:lnTo>
                    <a:pt x="177" y="102"/>
                  </a:lnTo>
                  <a:lnTo>
                    <a:pt x="179" y="104"/>
                  </a:lnTo>
                  <a:lnTo>
                    <a:pt x="180" y="106"/>
                  </a:lnTo>
                  <a:lnTo>
                    <a:pt x="182" y="108"/>
                  </a:lnTo>
                  <a:lnTo>
                    <a:pt x="183" y="109"/>
                  </a:lnTo>
                  <a:lnTo>
                    <a:pt x="185" y="110"/>
                  </a:lnTo>
                  <a:lnTo>
                    <a:pt x="186" y="111"/>
                  </a:lnTo>
                  <a:lnTo>
                    <a:pt x="188" y="111"/>
                  </a:lnTo>
                  <a:lnTo>
                    <a:pt x="189" y="112"/>
                  </a:lnTo>
                  <a:lnTo>
                    <a:pt x="190" y="112"/>
                  </a:lnTo>
                  <a:lnTo>
                    <a:pt x="192" y="112"/>
                  </a:lnTo>
                  <a:lnTo>
                    <a:pt x="193" y="112"/>
                  </a:lnTo>
                  <a:lnTo>
                    <a:pt x="194" y="111"/>
                  </a:lnTo>
                  <a:lnTo>
                    <a:pt x="195" y="111"/>
                  </a:lnTo>
                  <a:lnTo>
                    <a:pt x="197" y="110"/>
                  </a:lnTo>
                  <a:lnTo>
                    <a:pt x="198" y="109"/>
                  </a:lnTo>
                  <a:lnTo>
                    <a:pt x="199" y="108"/>
                  </a:lnTo>
                  <a:lnTo>
                    <a:pt x="201" y="107"/>
                  </a:lnTo>
                  <a:lnTo>
                    <a:pt x="202" y="105"/>
                  </a:lnTo>
                  <a:lnTo>
                    <a:pt x="203" y="103"/>
                  </a:lnTo>
                  <a:lnTo>
                    <a:pt x="204" y="101"/>
                  </a:lnTo>
                  <a:lnTo>
                    <a:pt x="206" y="98"/>
                  </a:lnTo>
                  <a:lnTo>
                    <a:pt x="207" y="95"/>
                  </a:lnTo>
                  <a:lnTo>
                    <a:pt x="208" y="92"/>
                  </a:lnTo>
                  <a:lnTo>
                    <a:pt x="209" y="89"/>
                  </a:lnTo>
                  <a:lnTo>
                    <a:pt x="210" y="85"/>
                  </a:lnTo>
                  <a:lnTo>
                    <a:pt x="211" y="81"/>
                  </a:lnTo>
                  <a:lnTo>
                    <a:pt x="211" y="77"/>
                  </a:lnTo>
                  <a:lnTo>
                    <a:pt x="212" y="73"/>
                  </a:lnTo>
                  <a:lnTo>
                    <a:pt x="213" y="69"/>
                  </a:lnTo>
                  <a:lnTo>
                    <a:pt x="215" y="66"/>
                  </a:lnTo>
                  <a:lnTo>
                    <a:pt x="216" y="62"/>
                  </a:lnTo>
                  <a:lnTo>
                    <a:pt x="217" y="59"/>
                  </a:lnTo>
                  <a:lnTo>
                    <a:pt x="219" y="56"/>
                  </a:lnTo>
                  <a:lnTo>
                    <a:pt x="221" y="53"/>
                  </a:lnTo>
                  <a:lnTo>
                    <a:pt x="222" y="51"/>
                  </a:lnTo>
                  <a:lnTo>
                    <a:pt x="224" y="49"/>
                  </a:lnTo>
                  <a:lnTo>
                    <a:pt x="226" y="47"/>
                  </a:lnTo>
                  <a:lnTo>
                    <a:pt x="229" y="45"/>
                  </a:lnTo>
                  <a:lnTo>
                    <a:pt x="231" y="44"/>
                  </a:lnTo>
                  <a:lnTo>
                    <a:pt x="233" y="43"/>
                  </a:lnTo>
                  <a:lnTo>
                    <a:pt x="236" y="42"/>
                  </a:lnTo>
                  <a:lnTo>
                    <a:pt x="238" y="42"/>
                  </a:lnTo>
                  <a:lnTo>
                    <a:pt x="241" y="41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9" y="43"/>
                  </a:lnTo>
                  <a:lnTo>
                    <a:pt x="251" y="45"/>
                  </a:lnTo>
                  <a:lnTo>
                    <a:pt x="254" y="46"/>
                  </a:lnTo>
                  <a:lnTo>
                    <a:pt x="256" y="48"/>
                  </a:lnTo>
                  <a:lnTo>
                    <a:pt x="258" y="50"/>
                  </a:lnTo>
                  <a:lnTo>
                    <a:pt x="260" y="52"/>
                  </a:lnTo>
                  <a:lnTo>
                    <a:pt x="262" y="55"/>
                  </a:lnTo>
                  <a:lnTo>
                    <a:pt x="264" y="58"/>
                  </a:lnTo>
                  <a:lnTo>
                    <a:pt x="266" y="61"/>
                  </a:lnTo>
                  <a:lnTo>
                    <a:pt x="268" y="64"/>
                  </a:lnTo>
                  <a:lnTo>
                    <a:pt x="270" y="68"/>
                  </a:lnTo>
                  <a:lnTo>
                    <a:pt x="271" y="72"/>
                  </a:lnTo>
                  <a:lnTo>
                    <a:pt x="273" y="76"/>
                  </a:lnTo>
                  <a:lnTo>
                    <a:pt x="274" y="80"/>
                  </a:lnTo>
                  <a:lnTo>
                    <a:pt x="276" y="83"/>
                  </a:lnTo>
                  <a:lnTo>
                    <a:pt x="277" y="87"/>
                  </a:lnTo>
                  <a:lnTo>
                    <a:pt x="279" y="89"/>
                  </a:lnTo>
                  <a:lnTo>
                    <a:pt x="281" y="92"/>
                  </a:lnTo>
                  <a:lnTo>
                    <a:pt x="282" y="94"/>
                  </a:lnTo>
                  <a:lnTo>
                    <a:pt x="284" y="97"/>
                  </a:lnTo>
                  <a:lnTo>
                    <a:pt x="285" y="98"/>
                  </a:lnTo>
                  <a:lnTo>
                    <a:pt x="287" y="100"/>
                  </a:lnTo>
                  <a:lnTo>
                    <a:pt x="289" y="101"/>
                  </a:lnTo>
                  <a:lnTo>
                    <a:pt x="290" y="102"/>
                  </a:lnTo>
                  <a:lnTo>
                    <a:pt x="292" y="103"/>
                  </a:lnTo>
                  <a:lnTo>
                    <a:pt x="293" y="103"/>
                  </a:lnTo>
                  <a:lnTo>
                    <a:pt x="294" y="104"/>
                  </a:lnTo>
                  <a:lnTo>
                    <a:pt x="296" y="104"/>
                  </a:lnTo>
                  <a:lnTo>
                    <a:pt x="297" y="104"/>
                  </a:lnTo>
                  <a:lnTo>
                    <a:pt x="298" y="104"/>
                  </a:lnTo>
                  <a:lnTo>
                    <a:pt x="299" y="103"/>
                  </a:lnTo>
                  <a:lnTo>
                    <a:pt x="301" y="103"/>
                  </a:lnTo>
                  <a:lnTo>
                    <a:pt x="302" y="102"/>
                  </a:lnTo>
                  <a:lnTo>
                    <a:pt x="303" y="101"/>
                  </a:lnTo>
                  <a:lnTo>
                    <a:pt x="305" y="100"/>
                  </a:lnTo>
                  <a:lnTo>
                    <a:pt x="306" y="98"/>
                  </a:lnTo>
                  <a:lnTo>
                    <a:pt x="307" y="96"/>
                  </a:lnTo>
                  <a:lnTo>
                    <a:pt x="309" y="94"/>
                  </a:lnTo>
                  <a:lnTo>
                    <a:pt x="310" y="92"/>
                  </a:lnTo>
                  <a:lnTo>
                    <a:pt x="311" y="89"/>
                  </a:lnTo>
                  <a:lnTo>
                    <a:pt x="312" y="87"/>
                  </a:lnTo>
                  <a:lnTo>
                    <a:pt x="313" y="83"/>
                  </a:lnTo>
                  <a:lnTo>
                    <a:pt x="314" y="80"/>
                  </a:lnTo>
                  <a:lnTo>
                    <a:pt x="315" y="76"/>
                  </a:lnTo>
                  <a:lnTo>
                    <a:pt x="316" y="72"/>
                  </a:lnTo>
                  <a:lnTo>
                    <a:pt x="317" y="68"/>
                  </a:lnTo>
                  <a:lnTo>
                    <a:pt x="318" y="64"/>
                  </a:lnTo>
                  <a:lnTo>
                    <a:pt x="319" y="60"/>
                  </a:lnTo>
                  <a:lnTo>
                    <a:pt x="320" y="56"/>
                  </a:lnTo>
                  <a:lnTo>
                    <a:pt x="321" y="53"/>
                  </a:lnTo>
                  <a:lnTo>
                    <a:pt x="323" y="50"/>
                  </a:lnTo>
                  <a:lnTo>
                    <a:pt x="324" y="47"/>
                  </a:lnTo>
                  <a:lnTo>
                    <a:pt x="326" y="44"/>
                  </a:lnTo>
                  <a:lnTo>
                    <a:pt x="328" y="42"/>
                  </a:lnTo>
                  <a:lnTo>
                    <a:pt x="330" y="40"/>
                  </a:lnTo>
                  <a:lnTo>
                    <a:pt x="332" y="38"/>
                  </a:lnTo>
                  <a:lnTo>
                    <a:pt x="334" y="36"/>
                  </a:lnTo>
                  <a:lnTo>
                    <a:pt x="336" y="35"/>
                  </a:lnTo>
                  <a:lnTo>
                    <a:pt x="339" y="33"/>
                  </a:lnTo>
                  <a:lnTo>
                    <a:pt x="341" y="33"/>
                  </a:lnTo>
                  <a:lnTo>
                    <a:pt x="344" y="32"/>
                  </a:lnTo>
                  <a:lnTo>
                    <a:pt x="346" y="32"/>
                  </a:lnTo>
                  <a:lnTo>
                    <a:pt x="349" y="33"/>
                  </a:lnTo>
                  <a:lnTo>
                    <a:pt x="352" y="33"/>
                  </a:lnTo>
                  <a:lnTo>
                    <a:pt x="354" y="34"/>
                  </a:lnTo>
                  <a:lnTo>
                    <a:pt x="357" y="35"/>
                  </a:lnTo>
                  <a:lnTo>
                    <a:pt x="359" y="37"/>
                  </a:lnTo>
                  <a:lnTo>
                    <a:pt x="361" y="39"/>
                  </a:lnTo>
                  <a:lnTo>
                    <a:pt x="363" y="41"/>
                  </a:lnTo>
                  <a:lnTo>
                    <a:pt x="365" y="43"/>
                  </a:lnTo>
                  <a:lnTo>
                    <a:pt x="368" y="46"/>
                  </a:lnTo>
                  <a:lnTo>
                    <a:pt x="370" y="49"/>
                  </a:lnTo>
                  <a:lnTo>
                    <a:pt x="371" y="52"/>
                  </a:lnTo>
                  <a:lnTo>
                    <a:pt x="373" y="55"/>
                  </a:lnTo>
                  <a:lnTo>
                    <a:pt x="375" y="59"/>
                  </a:lnTo>
                  <a:lnTo>
                    <a:pt x="377" y="63"/>
                  </a:lnTo>
                  <a:lnTo>
                    <a:pt x="378" y="67"/>
                  </a:lnTo>
                  <a:lnTo>
                    <a:pt x="380" y="71"/>
                  </a:lnTo>
                  <a:lnTo>
                    <a:pt x="381" y="74"/>
                  </a:lnTo>
                  <a:lnTo>
                    <a:pt x="383" y="77"/>
                  </a:lnTo>
                  <a:lnTo>
                    <a:pt x="384" y="80"/>
                  </a:lnTo>
                  <a:lnTo>
                    <a:pt x="386" y="83"/>
                  </a:lnTo>
                  <a:lnTo>
                    <a:pt x="388" y="85"/>
                  </a:lnTo>
                  <a:lnTo>
                    <a:pt x="389" y="87"/>
                  </a:lnTo>
                  <a:lnTo>
                    <a:pt x="391" y="89"/>
                  </a:lnTo>
                  <a:lnTo>
                    <a:pt x="392" y="91"/>
                  </a:lnTo>
                  <a:lnTo>
                    <a:pt x="394" y="92"/>
                  </a:lnTo>
                  <a:lnTo>
                    <a:pt x="396" y="93"/>
                  </a:lnTo>
                  <a:lnTo>
                    <a:pt x="397" y="94"/>
                  </a:lnTo>
                  <a:lnTo>
                    <a:pt x="398" y="94"/>
                  </a:lnTo>
                  <a:lnTo>
                    <a:pt x="400" y="95"/>
                  </a:lnTo>
                  <a:lnTo>
                    <a:pt x="401" y="95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5" y="94"/>
                  </a:lnTo>
                  <a:lnTo>
                    <a:pt x="406" y="94"/>
                  </a:lnTo>
                  <a:lnTo>
                    <a:pt x="407" y="93"/>
                  </a:lnTo>
                  <a:lnTo>
                    <a:pt x="409" y="92"/>
                  </a:lnTo>
                  <a:lnTo>
                    <a:pt x="410" y="91"/>
                  </a:lnTo>
                  <a:lnTo>
                    <a:pt x="411" y="89"/>
                  </a:lnTo>
                  <a:lnTo>
                    <a:pt x="413" y="87"/>
                  </a:lnTo>
                  <a:lnTo>
                    <a:pt x="414" y="85"/>
                  </a:lnTo>
                  <a:lnTo>
                    <a:pt x="415" y="83"/>
                  </a:lnTo>
                  <a:lnTo>
                    <a:pt x="417" y="80"/>
                  </a:lnTo>
                  <a:lnTo>
                    <a:pt x="418" y="77"/>
                  </a:lnTo>
                  <a:lnTo>
                    <a:pt x="419" y="74"/>
                  </a:lnTo>
                  <a:lnTo>
                    <a:pt x="420" y="71"/>
                  </a:lnTo>
                  <a:lnTo>
                    <a:pt x="421" y="67"/>
                  </a:lnTo>
                  <a:lnTo>
                    <a:pt x="421" y="63"/>
                  </a:lnTo>
                  <a:lnTo>
                    <a:pt x="422" y="59"/>
                  </a:lnTo>
                  <a:lnTo>
                    <a:pt x="426" y="59"/>
                  </a:lnTo>
                  <a:lnTo>
                    <a:pt x="459" y="56"/>
                  </a:lnTo>
                  <a:lnTo>
                    <a:pt x="454" y="0"/>
                  </a:lnTo>
                  <a:lnTo>
                    <a:pt x="570" y="51"/>
                  </a:lnTo>
                  <a:lnTo>
                    <a:pt x="465" y="122"/>
                  </a:lnTo>
                  <a:lnTo>
                    <a:pt x="460" y="66"/>
                  </a:lnTo>
                  <a:lnTo>
                    <a:pt x="430" y="69"/>
                  </a:lnTo>
                  <a:lnTo>
                    <a:pt x="430" y="69"/>
                  </a:lnTo>
                  <a:lnTo>
                    <a:pt x="429" y="73"/>
                  </a:lnTo>
                  <a:lnTo>
                    <a:pt x="428" y="77"/>
                  </a:lnTo>
                  <a:lnTo>
                    <a:pt x="427" y="81"/>
                  </a:lnTo>
                  <a:lnTo>
                    <a:pt x="426" y="84"/>
                  </a:lnTo>
                  <a:lnTo>
                    <a:pt x="424" y="87"/>
                  </a:lnTo>
                  <a:lnTo>
                    <a:pt x="423" y="90"/>
                  </a:lnTo>
                  <a:lnTo>
                    <a:pt x="421" y="93"/>
                  </a:lnTo>
                  <a:lnTo>
                    <a:pt x="419" y="95"/>
                  </a:lnTo>
                  <a:lnTo>
                    <a:pt x="417" y="97"/>
                  </a:lnTo>
                  <a:lnTo>
                    <a:pt x="415" y="99"/>
                  </a:lnTo>
                  <a:lnTo>
                    <a:pt x="413" y="101"/>
                  </a:lnTo>
                  <a:lnTo>
                    <a:pt x="411" y="102"/>
                  </a:lnTo>
                  <a:lnTo>
                    <a:pt x="408" y="104"/>
                  </a:lnTo>
                  <a:lnTo>
                    <a:pt x="406" y="104"/>
                  </a:lnTo>
                  <a:lnTo>
                    <a:pt x="403" y="105"/>
                  </a:lnTo>
                  <a:lnTo>
                    <a:pt x="401" y="105"/>
                  </a:lnTo>
                  <a:lnTo>
                    <a:pt x="398" y="104"/>
                  </a:lnTo>
                  <a:lnTo>
                    <a:pt x="395" y="104"/>
                  </a:lnTo>
                  <a:lnTo>
                    <a:pt x="393" y="103"/>
                  </a:lnTo>
                  <a:lnTo>
                    <a:pt x="391" y="102"/>
                  </a:lnTo>
                  <a:lnTo>
                    <a:pt x="388" y="100"/>
                  </a:lnTo>
                  <a:lnTo>
                    <a:pt x="386" y="98"/>
                  </a:lnTo>
                  <a:lnTo>
                    <a:pt x="384" y="96"/>
                  </a:lnTo>
                  <a:lnTo>
                    <a:pt x="382" y="94"/>
                  </a:lnTo>
                  <a:lnTo>
                    <a:pt x="380" y="91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4" y="82"/>
                  </a:lnTo>
                  <a:lnTo>
                    <a:pt x="372" y="78"/>
                  </a:lnTo>
                  <a:lnTo>
                    <a:pt x="370" y="74"/>
                  </a:lnTo>
                  <a:lnTo>
                    <a:pt x="369" y="70"/>
                  </a:lnTo>
                  <a:lnTo>
                    <a:pt x="367" y="66"/>
                  </a:lnTo>
                  <a:lnTo>
                    <a:pt x="366" y="63"/>
                  </a:lnTo>
                  <a:lnTo>
                    <a:pt x="364" y="60"/>
                  </a:lnTo>
                  <a:lnTo>
                    <a:pt x="363" y="57"/>
                  </a:lnTo>
                  <a:lnTo>
                    <a:pt x="361" y="54"/>
                  </a:lnTo>
                  <a:lnTo>
                    <a:pt x="360" y="52"/>
                  </a:lnTo>
                  <a:lnTo>
                    <a:pt x="358" y="50"/>
                  </a:lnTo>
                  <a:lnTo>
                    <a:pt x="356" y="48"/>
                  </a:lnTo>
                  <a:lnTo>
                    <a:pt x="355" y="46"/>
                  </a:lnTo>
                  <a:lnTo>
                    <a:pt x="353" y="45"/>
                  </a:lnTo>
                  <a:lnTo>
                    <a:pt x="351" y="44"/>
                  </a:lnTo>
                  <a:lnTo>
                    <a:pt x="350" y="43"/>
                  </a:lnTo>
                  <a:lnTo>
                    <a:pt x="349" y="43"/>
                  </a:lnTo>
                  <a:lnTo>
                    <a:pt x="347" y="42"/>
                  </a:lnTo>
                  <a:lnTo>
                    <a:pt x="346" y="42"/>
                  </a:lnTo>
                  <a:lnTo>
                    <a:pt x="345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1" y="43"/>
                  </a:lnTo>
                  <a:lnTo>
                    <a:pt x="340" y="44"/>
                  </a:lnTo>
                  <a:lnTo>
                    <a:pt x="338" y="45"/>
                  </a:lnTo>
                  <a:lnTo>
                    <a:pt x="337" y="46"/>
                  </a:lnTo>
                  <a:lnTo>
                    <a:pt x="336" y="48"/>
                  </a:lnTo>
                  <a:lnTo>
                    <a:pt x="334" y="50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31" y="57"/>
                  </a:lnTo>
                  <a:lnTo>
                    <a:pt x="329" y="60"/>
                  </a:lnTo>
                  <a:lnTo>
                    <a:pt x="328" y="63"/>
                  </a:lnTo>
                  <a:lnTo>
                    <a:pt x="327" y="66"/>
                  </a:lnTo>
                  <a:lnTo>
                    <a:pt x="327" y="70"/>
                  </a:lnTo>
                  <a:lnTo>
                    <a:pt x="326" y="74"/>
                  </a:lnTo>
                  <a:lnTo>
                    <a:pt x="325" y="78"/>
                  </a:lnTo>
                  <a:lnTo>
                    <a:pt x="324" y="82"/>
                  </a:lnTo>
                  <a:lnTo>
                    <a:pt x="323" y="86"/>
                  </a:lnTo>
                  <a:lnTo>
                    <a:pt x="322" y="90"/>
                  </a:lnTo>
                  <a:lnTo>
                    <a:pt x="320" y="93"/>
                  </a:lnTo>
                  <a:lnTo>
                    <a:pt x="319" y="96"/>
                  </a:lnTo>
                  <a:lnTo>
                    <a:pt x="317" y="99"/>
                  </a:lnTo>
                  <a:lnTo>
                    <a:pt x="316" y="102"/>
                  </a:lnTo>
                  <a:lnTo>
                    <a:pt x="314" y="105"/>
                  </a:lnTo>
                  <a:lnTo>
                    <a:pt x="312" y="107"/>
                  </a:lnTo>
                  <a:lnTo>
                    <a:pt x="310" y="109"/>
                  </a:lnTo>
                  <a:lnTo>
                    <a:pt x="308" y="110"/>
                  </a:lnTo>
                  <a:lnTo>
                    <a:pt x="305" y="112"/>
                  </a:lnTo>
                  <a:lnTo>
                    <a:pt x="303" y="113"/>
                  </a:lnTo>
                  <a:lnTo>
                    <a:pt x="300" y="114"/>
                  </a:lnTo>
                  <a:lnTo>
                    <a:pt x="298" y="114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0" y="113"/>
                  </a:lnTo>
                  <a:lnTo>
                    <a:pt x="288" y="112"/>
                  </a:lnTo>
                  <a:lnTo>
                    <a:pt x="285" y="111"/>
                  </a:lnTo>
                  <a:lnTo>
                    <a:pt x="283" y="109"/>
                  </a:lnTo>
                  <a:lnTo>
                    <a:pt x="281" y="107"/>
                  </a:lnTo>
                  <a:lnTo>
                    <a:pt x="278" y="105"/>
                  </a:lnTo>
                  <a:lnTo>
                    <a:pt x="276" y="103"/>
                  </a:lnTo>
                  <a:lnTo>
                    <a:pt x="274" y="100"/>
                  </a:lnTo>
                  <a:lnTo>
                    <a:pt x="272" y="98"/>
                  </a:lnTo>
                  <a:lnTo>
                    <a:pt x="270" y="94"/>
                  </a:lnTo>
                  <a:lnTo>
                    <a:pt x="268" y="91"/>
                  </a:lnTo>
                  <a:lnTo>
                    <a:pt x="267" y="87"/>
                  </a:lnTo>
                  <a:lnTo>
                    <a:pt x="265" y="84"/>
                  </a:lnTo>
                  <a:lnTo>
                    <a:pt x="263" y="79"/>
                  </a:lnTo>
                  <a:lnTo>
                    <a:pt x="262" y="76"/>
                  </a:lnTo>
                  <a:lnTo>
                    <a:pt x="261" y="72"/>
                  </a:lnTo>
                  <a:lnTo>
                    <a:pt x="259" y="69"/>
                  </a:lnTo>
                  <a:lnTo>
                    <a:pt x="257" y="66"/>
                  </a:lnTo>
                  <a:lnTo>
                    <a:pt x="256" y="63"/>
                  </a:lnTo>
                  <a:lnTo>
                    <a:pt x="254" y="61"/>
                  </a:lnTo>
                  <a:lnTo>
                    <a:pt x="252" y="59"/>
                  </a:lnTo>
                  <a:lnTo>
                    <a:pt x="251" y="57"/>
                  </a:lnTo>
                  <a:lnTo>
                    <a:pt x="249" y="56"/>
                  </a:lnTo>
                  <a:lnTo>
                    <a:pt x="248" y="54"/>
                  </a:lnTo>
                  <a:lnTo>
                    <a:pt x="246" y="53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2" y="52"/>
                  </a:lnTo>
                  <a:lnTo>
                    <a:pt x="241" y="51"/>
                  </a:lnTo>
                  <a:lnTo>
                    <a:pt x="239" y="51"/>
                  </a:lnTo>
                  <a:lnTo>
                    <a:pt x="238" y="52"/>
                  </a:lnTo>
                  <a:lnTo>
                    <a:pt x="237" y="52"/>
                  </a:lnTo>
                  <a:lnTo>
                    <a:pt x="236" y="53"/>
                  </a:lnTo>
                  <a:lnTo>
                    <a:pt x="234" y="53"/>
                  </a:lnTo>
                  <a:lnTo>
                    <a:pt x="233" y="54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9" y="59"/>
                  </a:lnTo>
                  <a:lnTo>
                    <a:pt x="228" y="61"/>
                  </a:lnTo>
                  <a:lnTo>
                    <a:pt x="226" y="63"/>
                  </a:lnTo>
                  <a:lnTo>
                    <a:pt x="225" y="66"/>
                  </a:lnTo>
                  <a:lnTo>
                    <a:pt x="224" y="6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1" y="79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7"/>
                  </a:lnTo>
                  <a:lnTo>
                    <a:pt x="219" y="91"/>
                  </a:lnTo>
                  <a:lnTo>
                    <a:pt x="217" y="95"/>
                  </a:lnTo>
                  <a:lnTo>
                    <a:pt x="216" y="99"/>
                  </a:lnTo>
                  <a:lnTo>
                    <a:pt x="215" y="102"/>
                  </a:lnTo>
                  <a:lnTo>
                    <a:pt x="213" y="105"/>
                  </a:lnTo>
                  <a:lnTo>
                    <a:pt x="212" y="108"/>
                  </a:lnTo>
                  <a:lnTo>
                    <a:pt x="210" y="111"/>
                  </a:lnTo>
                  <a:lnTo>
                    <a:pt x="208" y="113"/>
                  </a:lnTo>
                  <a:lnTo>
                    <a:pt x="206" y="115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0" y="120"/>
                  </a:lnTo>
                  <a:lnTo>
                    <a:pt x="197" y="121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90" y="122"/>
                  </a:lnTo>
                  <a:lnTo>
                    <a:pt x="187" y="122"/>
                  </a:lnTo>
                  <a:lnTo>
                    <a:pt x="185" y="121"/>
                  </a:lnTo>
                  <a:lnTo>
                    <a:pt x="182" y="120"/>
                  </a:lnTo>
                  <a:lnTo>
                    <a:pt x="180" y="119"/>
                  </a:lnTo>
                  <a:lnTo>
                    <a:pt x="177" y="117"/>
                  </a:lnTo>
                  <a:lnTo>
                    <a:pt x="175" y="115"/>
                  </a:lnTo>
                  <a:lnTo>
                    <a:pt x="173" y="113"/>
                  </a:lnTo>
                  <a:lnTo>
                    <a:pt x="171" y="111"/>
                  </a:lnTo>
                  <a:lnTo>
                    <a:pt x="169" y="108"/>
                  </a:lnTo>
                  <a:lnTo>
                    <a:pt x="167" y="105"/>
                  </a:lnTo>
                  <a:lnTo>
                    <a:pt x="165" y="102"/>
                  </a:lnTo>
                  <a:lnTo>
                    <a:pt x="163" y="99"/>
                  </a:lnTo>
                  <a:lnTo>
                    <a:pt x="162" y="95"/>
                  </a:lnTo>
                  <a:lnTo>
                    <a:pt x="160" y="91"/>
                  </a:lnTo>
                  <a:lnTo>
                    <a:pt x="158" y="87"/>
                  </a:lnTo>
                  <a:lnTo>
                    <a:pt x="157" y="84"/>
                  </a:lnTo>
                  <a:lnTo>
                    <a:pt x="155" y="80"/>
                  </a:lnTo>
                  <a:lnTo>
                    <a:pt x="154" y="77"/>
                  </a:lnTo>
                  <a:lnTo>
                    <a:pt x="152" y="74"/>
                  </a:lnTo>
                  <a:lnTo>
                    <a:pt x="151" y="71"/>
                  </a:lnTo>
                  <a:lnTo>
                    <a:pt x="149" y="69"/>
                  </a:lnTo>
                  <a:lnTo>
                    <a:pt x="147" y="67"/>
                  </a:lnTo>
                  <a:lnTo>
                    <a:pt x="146" y="65"/>
                  </a:lnTo>
                  <a:lnTo>
                    <a:pt x="144" y="64"/>
                  </a:lnTo>
                  <a:lnTo>
                    <a:pt x="142" y="62"/>
                  </a:lnTo>
                  <a:lnTo>
                    <a:pt x="141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7" y="60"/>
                  </a:lnTo>
                  <a:lnTo>
                    <a:pt x="135" y="59"/>
                  </a:lnTo>
                  <a:lnTo>
                    <a:pt x="134" y="59"/>
                  </a:lnTo>
                  <a:lnTo>
                    <a:pt x="133" y="60"/>
                  </a:lnTo>
                  <a:lnTo>
                    <a:pt x="132" y="60"/>
                  </a:lnTo>
                  <a:lnTo>
                    <a:pt x="130" y="61"/>
                  </a:lnTo>
                  <a:lnTo>
                    <a:pt x="129" y="61"/>
                  </a:lnTo>
                  <a:lnTo>
                    <a:pt x="128" y="62"/>
                  </a:lnTo>
                  <a:lnTo>
                    <a:pt x="126" y="64"/>
                  </a:lnTo>
                  <a:lnTo>
                    <a:pt x="125" y="65"/>
                  </a:lnTo>
                  <a:lnTo>
                    <a:pt x="124" y="67"/>
                  </a:lnTo>
                  <a:lnTo>
                    <a:pt x="122" y="69"/>
                  </a:lnTo>
                  <a:lnTo>
                    <a:pt x="121" y="71"/>
                  </a:lnTo>
                  <a:lnTo>
                    <a:pt x="120" y="74"/>
                  </a:lnTo>
                  <a:lnTo>
                    <a:pt x="119" y="77"/>
                  </a:lnTo>
                  <a:lnTo>
                    <a:pt x="118" y="80"/>
                  </a:lnTo>
                  <a:lnTo>
                    <a:pt x="117" y="83"/>
                  </a:lnTo>
                  <a:lnTo>
                    <a:pt x="116" y="87"/>
                  </a:lnTo>
                  <a:lnTo>
                    <a:pt x="115" y="91"/>
                  </a:lnTo>
                  <a:lnTo>
                    <a:pt x="114" y="95"/>
                  </a:lnTo>
                  <a:lnTo>
                    <a:pt x="113" y="100"/>
                  </a:lnTo>
                  <a:lnTo>
                    <a:pt x="112" y="103"/>
                  </a:lnTo>
                  <a:lnTo>
                    <a:pt x="111" y="107"/>
                  </a:lnTo>
                  <a:lnTo>
                    <a:pt x="110" y="111"/>
                  </a:lnTo>
                  <a:lnTo>
                    <a:pt x="108" y="114"/>
                  </a:lnTo>
                  <a:lnTo>
                    <a:pt x="107" y="117"/>
                  </a:lnTo>
                  <a:lnTo>
                    <a:pt x="105" y="119"/>
                  </a:lnTo>
                  <a:lnTo>
                    <a:pt x="103" y="122"/>
                  </a:lnTo>
                  <a:lnTo>
                    <a:pt x="101" y="124"/>
                  </a:lnTo>
                  <a:lnTo>
                    <a:pt x="99" y="126"/>
                  </a:lnTo>
                  <a:lnTo>
                    <a:pt x="97" y="127"/>
                  </a:lnTo>
                  <a:lnTo>
                    <a:pt x="95" y="129"/>
                  </a:lnTo>
                  <a:lnTo>
                    <a:pt x="92" y="130"/>
                  </a:lnTo>
                  <a:lnTo>
                    <a:pt x="90" y="131"/>
                  </a:lnTo>
                  <a:lnTo>
                    <a:pt x="87" y="131"/>
                  </a:lnTo>
                  <a:lnTo>
                    <a:pt x="85" y="131"/>
                  </a:lnTo>
                  <a:lnTo>
                    <a:pt x="82" y="131"/>
                  </a:lnTo>
                  <a:lnTo>
                    <a:pt x="80" y="130"/>
                  </a:lnTo>
                  <a:lnTo>
                    <a:pt x="77" y="129"/>
                  </a:lnTo>
                  <a:lnTo>
                    <a:pt x="75" y="128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3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2" y="115"/>
                  </a:lnTo>
                  <a:lnTo>
                    <a:pt x="60" y="112"/>
                  </a:lnTo>
                  <a:lnTo>
                    <a:pt x="58" y="108"/>
                  </a:lnTo>
                  <a:lnTo>
                    <a:pt x="56" y="105"/>
                  </a:lnTo>
                  <a:lnTo>
                    <a:pt x="54" y="101"/>
                  </a:lnTo>
                  <a:lnTo>
                    <a:pt x="53" y="97"/>
                  </a:lnTo>
                  <a:close/>
                  <a:moveTo>
                    <a:pt x="211" y="81"/>
                  </a:moveTo>
                  <a:lnTo>
                    <a:pt x="210" y="82"/>
                  </a:lnTo>
                  <a:lnTo>
                    <a:pt x="215" y="82"/>
                  </a:lnTo>
                  <a:lnTo>
                    <a:pt x="211" y="81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99"/>
            <p:cNvSpPr>
              <a:spLocks noEditPoints="1"/>
            </p:cNvSpPr>
            <p:nvPr/>
          </p:nvSpPr>
          <p:spPr bwMode="auto">
            <a:xfrm>
              <a:off x="5627911" y="3067373"/>
              <a:ext cx="58737" cy="303212"/>
            </a:xfrm>
            <a:custGeom>
              <a:avLst/>
              <a:gdLst>
                <a:gd name="T0" fmla="*/ 35 w 123"/>
                <a:gd name="T1" fmla="*/ 585 h 632"/>
                <a:gd name="T2" fmla="*/ 27 w 123"/>
                <a:gd name="T3" fmla="*/ 600 h 632"/>
                <a:gd name="T4" fmla="*/ 40 w 123"/>
                <a:gd name="T5" fmla="*/ 614 h 632"/>
                <a:gd name="T6" fmla="*/ 49 w 123"/>
                <a:gd name="T7" fmla="*/ 630 h 632"/>
                <a:gd name="T8" fmla="*/ 22 w 123"/>
                <a:gd name="T9" fmla="*/ 612 h 632"/>
                <a:gd name="T10" fmla="*/ 20 w 123"/>
                <a:gd name="T11" fmla="*/ 587 h 632"/>
                <a:gd name="T12" fmla="*/ 45 w 123"/>
                <a:gd name="T13" fmla="*/ 568 h 632"/>
                <a:gd name="T14" fmla="*/ 80 w 123"/>
                <a:gd name="T15" fmla="*/ 555 h 632"/>
                <a:gd name="T16" fmla="*/ 92 w 123"/>
                <a:gd name="T17" fmla="*/ 540 h 632"/>
                <a:gd name="T18" fmla="*/ 85 w 123"/>
                <a:gd name="T19" fmla="*/ 526 h 632"/>
                <a:gd name="T20" fmla="*/ 54 w 123"/>
                <a:gd name="T21" fmla="*/ 513 h 632"/>
                <a:gd name="T22" fmla="*/ 24 w 123"/>
                <a:gd name="T23" fmla="*/ 496 h 632"/>
                <a:gd name="T24" fmla="*/ 19 w 123"/>
                <a:gd name="T25" fmla="*/ 471 h 632"/>
                <a:gd name="T26" fmla="*/ 41 w 123"/>
                <a:gd name="T27" fmla="*/ 452 h 632"/>
                <a:gd name="T28" fmla="*/ 77 w 123"/>
                <a:gd name="T29" fmla="*/ 438 h 632"/>
                <a:gd name="T30" fmla="*/ 92 w 123"/>
                <a:gd name="T31" fmla="*/ 424 h 632"/>
                <a:gd name="T32" fmla="*/ 87 w 123"/>
                <a:gd name="T33" fmla="*/ 410 h 632"/>
                <a:gd name="T34" fmla="*/ 60 w 123"/>
                <a:gd name="T35" fmla="*/ 396 h 632"/>
                <a:gd name="T36" fmla="*/ 30 w 123"/>
                <a:gd name="T37" fmla="*/ 382 h 632"/>
                <a:gd name="T38" fmla="*/ 19 w 123"/>
                <a:gd name="T39" fmla="*/ 359 h 632"/>
                <a:gd name="T40" fmla="*/ 36 w 123"/>
                <a:gd name="T41" fmla="*/ 337 h 632"/>
                <a:gd name="T42" fmla="*/ 72 w 123"/>
                <a:gd name="T43" fmla="*/ 324 h 632"/>
                <a:gd name="T44" fmla="*/ 92 w 123"/>
                <a:gd name="T45" fmla="*/ 309 h 632"/>
                <a:gd name="T46" fmla="*/ 91 w 123"/>
                <a:gd name="T47" fmla="*/ 295 h 632"/>
                <a:gd name="T48" fmla="*/ 68 w 123"/>
                <a:gd name="T49" fmla="*/ 281 h 632"/>
                <a:gd name="T50" fmla="*/ 33 w 123"/>
                <a:gd name="T51" fmla="*/ 266 h 632"/>
                <a:gd name="T52" fmla="*/ 19 w 123"/>
                <a:gd name="T53" fmla="*/ 244 h 632"/>
                <a:gd name="T54" fmla="*/ 33 w 123"/>
                <a:gd name="T55" fmla="*/ 221 h 632"/>
                <a:gd name="T56" fmla="*/ 68 w 123"/>
                <a:gd name="T57" fmla="*/ 207 h 632"/>
                <a:gd name="T58" fmla="*/ 91 w 123"/>
                <a:gd name="T59" fmla="*/ 192 h 632"/>
                <a:gd name="T60" fmla="*/ 92 w 123"/>
                <a:gd name="T61" fmla="*/ 179 h 632"/>
                <a:gd name="T62" fmla="*/ 72 w 123"/>
                <a:gd name="T63" fmla="*/ 164 h 632"/>
                <a:gd name="T64" fmla="*/ 123 w 123"/>
                <a:gd name="T65" fmla="*/ 111 h 632"/>
                <a:gd name="T66" fmla="*/ 90 w 123"/>
                <a:gd name="T67" fmla="*/ 162 h 632"/>
                <a:gd name="T68" fmla="*/ 104 w 123"/>
                <a:gd name="T69" fmla="*/ 185 h 632"/>
                <a:gd name="T70" fmla="*/ 90 w 123"/>
                <a:gd name="T71" fmla="*/ 207 h 632"/>
                <a:gd name="T72" fmla="*/ 54 w 123"/>
                <a:gd name="T73" fmla="*/ 222 h 632"/>
                <a:gd name="T74" fmla="*/ 31 w 123"/>
                <a:gd name="T75" fmla="*/ 236 h 632"/>
                <a:gd name="T76" fmla="*/ 30 w 123"/>
                <a:gd name="T77" fmla="*/ 250 h 632"/>
                <a:gd name="T78" fmla="*/ 50 w 123"/>
                <a:gd name="T79" fmla="*/ 264 h 632"/>
                <a:gd name="T80" fmla="*/ 87 w 123"/>
                <a:gd name="T81" fmla="*/ 278 h 632"/>
                <a:gd name="T82" fmla="*/ 104 w 123"/>
                <a:gd name="T83" fmla="*/ 300 h 632"/>
                <a:gd name="T84" fmla="*/ 93 w 123"/>
                <a:gd name="T85" fmla="*/ 323 h 632"/>
                <a:gd name="T86" fmla="*/ 58 w 123"/>
                <a:gd name="T87" fmla="*/ 338 h 632"/>
                <a:gd name="T88" fmla="*/ 33 w 123"/>
                <a:gd name="T89" fmla="*/ 353 h 632"/>
                <a:gd name="T90" fmla="*/ 30 w 123"/>
                <a:gd name="T91" fmla="*/ 366 h 632"/>
                <a:gd name="T92" fmla="*/ 47 w 123"/>
                <a:gd name="T93" fmla="*/ 381 h 632"/>
                <a:gd name="T94" fmla="*/ 79 w 123"/>
                <a:gd name="T95" fmla="*/ 393 h 632"/>
                <a:gd name="T96" fmla="*/ 101 w 123"/>
                <a:gd name="T97" fmla="*/ 413 h 632"/>
                <a:gd name="T98" fmla="*/ 96 w 123"/>
                <a:gd name="T99" fmla="*/ 437 h 632"/>
                <a:gd name="T100" fmla="*/ 66 w 123"/>
                <a:gd name="T101" fmla="*/ 454 h 632"/>
                <a:gd name="T102" fmla="*/ 35 w 123"/>
                <a:gd name="T103" fmla="*/ 467 h 632"/>
                <a:gd name="T104" fmla="*/ 27 w 123"/>
                <a:gd name="T105" fmla="*/ 481 h 632"/>
                <a:gd name="T106" fmla="*/ 40 w 123"/>
                <a:gd name="T107" fmla="*/ 496 h 632"/>
                <a:gd name="T108" fmla="*/ 75 w 123"/>
                <a:gd name="T109" fmla="*/ 509 h 632"/>
                <a:gd name="T110" fmla="*/ 100 w 123"/>
                <a:gd name="T111" fmla="*/ 528 h 632"/>
                <a:gd name="T112" fmla="*/ 98 w 123"/>
                <a:gd name="T113" fmla="*/ 552 h 632"/>
                <a:gd name="T114" fmla="*/ 70 w 123"/>
                <a:gd name="T115" fmla="*/ 57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632">
                  <a:moveTo>
                    <a:pt x="61" y="573"/>
                  </a:moveTo>
                  <a:lnTo>
                    <a:pt x="57" y="575"/>
                  </a:lnTo>
                  <a:lnTo>
                    <a:pt x="53" y="576"/>
                  </a:lnTo>
                  <a:lnTo>
                    <a:pt x="49" y="577"/>
                  </a:lnTo>
                  <a:lnTo>
                    <a:pt x="46" y="579"/>
                  </a:lnTo>
                  <a:lnTo>
                    <a:pt x="42" y="580"/>
                  </a:lnTo>
                  <a:lnTo>
                    <a:pt x="40" y="582"/>
                  </a:lnTo>
                  <a:lnTo>
                    <a:pt x="37" y="584"/>
                  </a:lnTo>
                  <a:lnTo>
                    <a:pt x="35" y="585"/>
                  </a:lnTo>
                  <a:lnTo>
                    <a:pt x="33" y="587"/>
                  </a:lnTo>
                  <a:lnTo>
                    <a:pt x="31" y="589"/>
                  </a:lnTo>
                  <a:lnTo>
                    <a:pt x="30" y="590"/>
                  </a:lnTo>
                  <a:lnTo>
                    <a:pt x="29" y="592"/>
                  </a:lnTo>
                  <a:lnTo>
                    <a:pt x="28" y="594"/>
                  </a:lnTo>
                  <a:lnTo>
                    <a:pt x="28" y="595"/>
                  </a:lnTo>
                  <a:lnTo>
                    <a:pt x="27" y="597"/>
                  </a:lnTo>
                  <a:lnTo>
                    <a:pt x="27" y="598"/>
                  </a:lnTo>
                  <a:lnTo>
                    <a:pt x="27" y="600"/>
                  </a:lnTo>
                  <a:lnTo>
                    <a:pt x="28" y="601"/>
                  </a:lnTo>
                  <a:lnTo>
                    <a:pt x="28" y="603"/>
                  </a:lnTo>
                  <a:lnTo>
                    <a:pt x="29" y="604"/>
                  </a:lnTo>
                  <a:lnTo>
                    <a:pt x="30" y="606"/>
                  </a:lnTo>
                  <a:lnTo>
                    <a:pt x="31" y="607"/>
                  </a:lnTo>
                  <a:lnTo>
                    <a:pt x="33" y="609"/>
                  </a:lnTo>
                  <a:lnTo>
                    <a:pt x="35" y="611"/>
                  </a:lnTo>
                  <a:lnTo>
                    <a:pt x="37" y="612"/>
                  </a:lnTo>
                  <a:lnTo>
                    <a:pt x="40" y="614"/>
                  </a:lnTo>
                  <a:lnTo>
                    <a:pt x="42" y="616"/>
                  </a:lnTo>
                  <a:lnTo>
                    <a:pt x="46" y="617"/>
                  </a:lnTo>
                  <a:lnTo>
                    <a:pt x="49" y="619"/>
                  </a:lnTo>
                  <a:lnTo>
                    <a:pt x="53" y="620"/>
                  </a:lnTo>
                  <a:lnTo>
                    <a:pt x="57" y="622"/>
                  </a:lnTo>
                  <a:lnTo>
                    <a:pt x="61" y="623"/>
                  </a:lnTo>
                  <a:lnTo>
                    <a:pt x="59" y="632"/>
                  </a:lnTo>
                  <a:lnTo>
                    <a:pt x="54" y="631"/>
                  </a:lnTo>
                  <a:lnTo>
                    <a:pt x="49" y="630"/>
                  </a:lnTo>
                  <a:lnTo>
                    <a:pt x="45" y="628"/>
                  </a:lnTo>
                  <a:lnTo>
                    <a:pt x="41" y="626"/>
                  </a:lnTo>
                  <a:lnTo>
                    <a:pt x="38" y="625"/>
                  </a:lnTo>
                  <a:lnTo>
                    <a:pt x="34" y="623"/>
                  </a:lnTo>
                  <a:lnTo>
                    <a:pt x="31" y="621"/>
                  </a:lnTo>
                  <a:lnTo>
                    <a:pt x="29" y="619"/>
                  </a:lnTo>
                  <a:lnTo>
                    <a:pt x="26" y="616"/>
                  </a:lnTo>
                  <a:lnTo>
                    <a:pt x="24" y="614"/>
                  </a:lnTo>
                  <a:lnTo>
                    <a:pt x="22" y="612"/>
                  </a:lnTo>
                  <a:lnTo>
                    <a:pt x="20" y="609"/>
                  </a:lnTo>
                  <a:lnTo>
                    <a:pt x="19" y="606"/>
                  </a:lnTo>
                  <a:lnTo>
                    <a:pt x="18" y="604"/>
                  </a:lnTo>
                  <a:lnTo>
                    <a:pt x="17" y="601"/>
                  </a:lnTo>
                  <a:lnTo>
                    <a:pt x="17" y="598"/>
                  </a:lnTo>
                  <a:lnTo>
                    <a:pt x="17" y="595"/>
                  </a:lnTo>
                  <a:lnTo>
                    <a:pt x="18" y="592"/>
                  </a:lnTo>
                  <a:lnTo>
                    <a:pt x="19" y="590"/>
                  </a:lnTo>
                  <a:lnTo>
                    <a:pt x="20" y="587"/>
                  </a:lnTo>
                  <a:lnTo>
                    <a:pt x="22" y="585"/>
                  </a:lnTo>
                  <a:lnTo>
                    <a:pt x="24" y="582"/>
                  </a:lnTo>
                  <a:lnTo>
                    <a:pt x="26" y="580"/>
                  </a:lnTo>
                  <a:lnTo>
                    <a:pt x="29" y="578"/>
                  </a:lnTo>
                  <a:lnTo>
                    <a:pt x="31" y="575"/>
                  </a:lnTo>
                  <a:lnTo>
                    <a:pt x="34" y="573"/>
                  </a:lnTo>
                  <a:lnTo>
                    <a:pt x="38" y="572"/>
                  </a:lnTo>
                  <a:lnTo>
                    <a:pt x="41" y="570"/>
                  </a:lnTo>
                  <a:lnTo>
                    <a:pt x="45" y="568"/>
                  </a:lnTo>
                  <a:lnTo>
                    <a:pt x="49" y="566"/>
                  </a:lnTo>
                  <a:lnTo>
                    <a:pt x="54" y="565"/>
                  </a:lnTo>
                  <a:lnTo>
                    <a:pt x="59" y="564"/>
                  </a:lnTo>
                  <a:lnTo>
                    <a:pt x="63" y="562"/>
                  </a:lnTo>
                  <a:lnTo>
                    <a:pt x="67" y="561"/>
                  </a:lnTo>
                  <a:lnTo>
                    <a:pt x="71" y="560"/>
                  </a:lnTo>
                  <a:lnTo>
                    <a:pt x="74" y="558"/>
                  </a:lnTo>
                  <a:lnTo>
                    <a:pt x="77" y="557"/>
                  </a:lnTo>
                  <a:lnTo>
                    <a:pt x="80" y="555"/>
                  </a:lnTo>
                  <a:lnTo>
                    <a:pt x="83" y="553"/>
                  </a:lnTo>
                  <a:lnTo>
                    <a:pt x="85" y="552"/>
                  </a:lnTo>
                  <a:lnTo>
                    <a:pt x="87" y="550"/>
                  </a:lnTo>
                  <a:lnTo>
                    <a:pt x="88" y="548"/>
                  </a:lnTo>
                  <a:lnTo>
                    <a:pt x="90" y="547"/>
                  </a:lnTo>
                  <a:lnTo>
                    <a:pt x="91" y="545"/>
                  </a:lnTo>
                  <a:lnTo>
                    <a:pt x="92" y="543"/>
                  </a:lnTo>
                  <a:lnTo>
                    <a:pt x="92" y="542"/>
                  </a:lnTo>
                  <a:lnTo>
                    <a:pt x="92" y="540"/>
                  </a:lnTo>
                  <a:lnTo>
                    <a:pt x="93" y="539"/>
                  </a:lnTo>
                  <a:lnTo>
                    <a:pt x="92" y="537"/>
                  </a:lnTo>
                  <a:lnTo>
                    <a:pt x="92" y="536"/>
                  </a:lnTo>
                  <a:lnTo>
                    <a:pt x="92" y="534"/>
                  </a:lnTo>
                  <a:lnTo>
                    <a:pt x="91" y="533"/>
                  </a:lnTo>
                  <a:lnTo>
                    <a:pt x="90" y="531"/>
                  </a:lnTo>
                  <a:lnTo>
                    <a:pt x="88" y="530"/>
                  </a:lnTo>
                  <a:lnTo>
                    <a:pt x="87" y="528"/>
                  </a:lnTo>
                  <a:lnTo>
                    <a:pt x="85" y="526"/>
                  </a:lnTo>
                  <a:lnTo>
                    <a:pt x="83" y="525"/>
                  </a:lnTo>
                  <a:lnTo>
                    <a:pt x="80" y="523"/>
                  </a:lnTo>
                  <a:lnTo>
                    <a:pt x="77" y="521"/>
                  </a:lnTo>
                  <a:lnTo>
                    <a:pt x="74" y="520"/>
                  </a:lnTo>
                  <a:lnTo>
                    <a:pt x="71" y="518"/>
                  </a:lnTo>
                  <a:lnTo>
                    <a:pt x="67" y="517"/>
                  </a:lnTo>
                  <a:lnTo>
                    <a:pt x="63" y="515"/>
                  </a:lnTo>
                  <a:lnTo>
                    <a:pt x="59" y="514"/>
                  </a:lnTo>
                  <a:lnTo>
                    <a:pt x="54" y="513"/>
                  </a:lnTo>
                  <a:lnTo>
                    <a:pt x="49" y="511"/>
                  </a:lnTo>
                  <a:lnTo>
                    <a:pt x="45" y="510"/>
                  </a:lnTo>
                  <a:lnTo>
                    <a:pt x="41" y="508"/>
                  </a:lnTo>
                  <a:lnTo>
                    <a:pt x="38" y="506"/>
                  </a:lnTo>
                  <a:lnTo>
                    <a:pt x="34" y="504"/>
                  </a:lnTo>
                  <a:lnTo>
                    <a:pt x="31" y="502"/>
                  </a:lnTo>
                  <a:lnTo>
                    <a:pt x="29" y="500"/>
                  </a:lnTo>
                  <a:lnTo>
                    <a:pt x="26" y="498"/>
                  </a:lnTo>
                  <a:lnTo>
                    <a:pt x="24" y="496"/>
                  </a:lnTo>
                  <a:lnTo>
                    <a:pt x="22" y="493"/>
                  </a:lnTo>
                  <a:lnTo>
                    <a:pt x="20" y="491"/>
                  </a:lnTo>
                  <a:lnTo>
                    <a:pt x="19" y="488"/>
                  </a:lnTo>
                  <a:lnTo>
                    <a:pt x="18" y="485"/>
                  </a:lnTo>
                  <a:lnTo>
                    <a:pt x="17" y="483"/>
                  </a:lnTo>
                  <a:lnTo>
                    <a:pt x="17" y="480"/>
                  </a:lnTo>
                  <a:lnTo>
                    <a:pt x="17" y="477"/>
                  </a:lnTo>
                  <a:lnTo>
                    <a:pt x="18" y="474"/>
                  </a:lnTo>
                  <a:lnTo>
                    <a:pt x="19" y="471"/>
                  </a:lnTo>
                  <a:lnTo>
                    <a:pt x="20" y="469"/>
                  </a:lnTo>
                  <a:lnTo>
                    <a:pt x="22" y="466"/>
                  </a:lnTo>
                  <a:lnTo>
                    <a:pt x="24" y="464"/>
                  </a:lnTo>
                  <a:lnTo>
                    <a:pt x="26" y="462"/>
                  </a:lnTo>
                  <a:lnTo>
                    <a:pt x="29" y="459"/>
                  </a:lnTo>
                  <a:lnTo>
                    <a:pt x="31" y="457"/>
                  </a:lnTo>
                  <a:lnTo>
                    <a:pt x="34" y="455"/>
                  </a:lnTo>
                  <a:lnTo>
                    <a:pt x="38" y="453"/>
                  </a:lnTo>
                  <a:lnTo>
                    <a:pt x="41" y="452"/>
                  </a:lnTo>
                  <a:lnTo>
                    <a:pt x="45" y="450"/>
                  </a:lnTo>
                  <a:lnTo>
                    <a:pt x="49" y="448"/>
                  </a:lnTo>
                  <a:lnTo>
                    <a:pt x="54" y="447"/>
                  </a:lnTo>
                  <a:lnTo>
                    <a:pt x="59" y="445"/>
                  </a:lnTo>
                  <a:lnTo>
                    <a:pt x="63" y="444"/>
                  </a:lnTo>
                  <a:lnTo>
                    <a:pt x="67" y="443"/>
                  </a:lnTo>
                  <a:lnTo>
                    <a:pt x="71" y="441"/>
                  </a:lnTo>
                  <a:lnTo>
                    <a:pt x="74" y="440"/>
                  </a:lnTo>
                  <a:lnTo>
                    <a:pt x="77" y="438"/>
                  </a:lnTo>
                  <a:lnTo>
                    <a:pt x="80" y="437"/>
                  </a:lnTo>
                  <a:lnTo>
                    <a:pt x="83" y="435"/>
                  </a:lnTo>
                  <a:lnTo>
                    <a:pt x="85" y="434"/>
                  </a:lnTo>
                  <a:lnTo>
                    <a:pt x="87" y="432"/>
                  </a:lnTo>
                  <a:lnTo>
                    <a:pt x="88" y="430"/>
                  </a:lnTo>
                  <a:lnTo>
                    <a:pt x="90" y="429"/>
                  </a:lnTo>
                  <a:lnTo>
                    <a:pt x="91" y="427"/>
                  </a:lnTo>
                  <a:lnTo>
                    <a:pt x="91" y="425"/>
                  </a:lnTo>
                  <a:lnTo>
                    <a:pt x="92" y="424"/>
                  </a:lnTo>
                  <a:lnTo>
                    <a:pt x="92" y="422"/>
                  </a:lnTo>
                  <a:lnTo>
                    <a:pt x="93" y="421"/>
                  </a:lnTo>
                  <a:lnTo>
                    <a:pt x="92" y="419"/>
                  </a:lnTo>
                  <a:lnTo>
                    <a:pt x="92" y="418"/>
                  </a:lnTo>
                  <a:lnTo>
                    <a:pt x="92" y="416"/>
                  </a:lnTo>
                  <a:lnTo>
                    <a:pt x="91" y="415"/>
                  </a:lnTo>
                  <a:lnTo>
                    <a:pt x="90" y="413"/>
                  </a:lnTo>
                  <a:lnTo>
                    <a:pt x="89" y="412"/>
                  </a:lnTo>
                  <a:lnTo>
                    <a:pt x="87" y="410"/>
                  </a:lnTo>
                  <a:lnTo>
                    <a:pt x="85" y="408"/>
                  </a:lnTo>
                  <a:lnTo>
                    <a:pt x="83" y="407"/>
                  </a:lnTo>
                  <a:lnTo>
                    <a:pt x="81" y="405"/>
                  </a:lnTo>
                  <a:lnTo>
                    <a:pt x="78" y="403"/>
                  </a:lnTo>
                  <a:lnTo>
                    <a:pt x="75" y="402"/>
                  </a:lnTo>
                  <a:lnTo>
                    <a:pt x="72" y="400"/>
                  </a:lnTo>
                  <a:lnTo>
                    <a:pt x="68" y="399"/>
                  </a:lnTo>
                  <a:lnTo>
                    <a:pt x="64" y="398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55" y="395"/>
                  </a:lnTo>
                  <a:lnTo>
                    <a:pt x="51" y="394"/>
                  </a:lnTo>
                  <a:lnTo>
                    <a:pt x="47" y="392"/>
                  </a:lnTo>
                  <a:lnTo>
                    <a:pt x="43" y="390"/>
                  </a:lnTo>
                  <a:lnTo>
                    <a:pt x="39" y="388"/>
                  </a:lnTo>
                  <a:lnTo>
                    <a:pt x="36" y="387"/>
                  </a:lnTo>
                  <a:lnTo>
                    <a:pt x="33" y="385"/>
                  </a:lnTo>
                  <a:lnTo>
                    <a:pt x="30" y="382"/>
                  </a:lnTo>
                  <a:lnTo>
                    <a:pt x="27" y="380"/>
                  </a:lnTo>
                  <a:lnTo>
                    <a:pt x="25" y="378"/>
                  </a:lnTo>
                  <a:lnTo>
                    <a:pt x="23" y="375"/>
                  </a:lnTo>
                  <a:lnTo>
                    <a:pt x="22" y="373"/>
                  </a:lnTo>
                  <a:lnTo>
                    <a:pt x="20" y="370"/>
                  </a:lnTo>
                  <a:lnTo>
                    <a:pt x="19" y="368"/>
                  </a:lnTo>
                  <a:lnTo>
                    <a:pt x="19" y="365"/>
                  </a:lnTo>
                  <a:lnTo>
                    <a:pt x="19" y="362"/>
                  </a:lnTo>
                  <a:lnTo>
                    <a:pt x="19" y="359"/>
                  </a:lnTo>
                  <a:lnTo>
                    <a:pt x="19" y="356"/>
                  </a:lnTo>
                  <a:lnTo>
                    <a:pt x="20" y="354"/>
                  </a:lnTo>
                  <a:lnTo>
                    <a:pt x="22" y="351"/>
                  </a:lnTo>
                  <a:lnTo>
                    <a:pt x="23" y="348"/>
                  </a:lnTo>
                  <a:lnTo>
                    <a:pt x="25" y="346"/>
                  </a:lnTo>
                  <a:lnTo>
                    <a:pt x="27" y="344"/>
                  </a:lnTo>
                  <a:lnTo>
                    <a:pt x="30" y="341"/>
                  </a:lnTo>
                  <a:lnTo>
                    <a:pt x="33" y="339"/>
                  </a:lnTo>
                  <a:lnTo>
                    <a:pt x="36" y="337"/>
                  </a:lnTo>
                  <a:lnTo>
                    <a:pt x="39" y="335"/>
                  </a:lnTo>
                  <a:lnTo>
                    <a:pt x="43" y="334"/>
                  </a:lnTo>
                  <a:lnTo>
                    <a:pt x="47" y="332"/>
                  </a:lnTo>
                  <a:lnTo>
                    <a:pt x="51" y="330"/>
                  </a:lnTo>
                  <a:lnTo>
                    <a:pt x="55" y="329"/>
                  </a:lnTo>
                  <a:lnTo>
                    <a:pt x="60" y="328"/>
                  </a:lnTo>
                  <a:lnTo>
                    <a:pt x="64" y="326"/>
                  </a:lnTo>
                  <a:lnTo>
                    <a:pt x="68" y="325"/>
                  </a:lnTo>
                  <a:lnTo>
                    <a:pt x="72" y="324"/>
                  </a:lnTo>
                  <a:lnTo>
                    <a:pt x="76" y="322"/>
                  </a:lnTo>
                  <a:lnTo>
                    <a:pt x="79" y="321"/>
                  </a:lnTo>
                  <a:lnTo>
                    <a:pt x="82" y="319"/>
                  </a:lnTo>
                  <a:lnTo>
                    <a:pt x="84" y="317"/>
                  </a:lnTo>
                  <a:lnTo>
                    <a:pt x="86" y="316"/>
                  </a:lnTo>
                  <a:lnTo>
                    <a:pt x="88" y="314"/>
                  </a:lnTo>
                  <a:lnTo>
                    <a:pt x="90" y="312"/>
                  </a:lnTo>
                  <a:lnTo>
                    <a:pt x="91" y="311"/>
                  </a:lnTo>
                  <a:lnTo>
                    <a:pt x="92" y="309"/>
                  </a:lnTo>
                  <a:lnTo>
                    <a:pt x="93" y="307"/>
                  </a:lnTo>
                  <a:lnTo>
                    <a:pt x="93" y="306"/>
                  </a:lnTo>
                  <a:lnTo>
                    <a:pt x="94" y="304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93" y="300"/>
                  </a:lnTo>
                  <a:lnTo>
                    <a:pt x="93" y="298"/>
                  </a:lnTo>
                  <a:lnTo>
                    <a:pt x="92" y="297"/>
                  </a:lnTo>
                  <a:lnTo>
                    <a:pt x="91" y="295"/>
                  </a:lnTo>
                  <a:lnTo>
                    <a:pt x="90" y="293"/>
                  </a:lnTo>
                  <a:lnTo>
                    <a:pt x="88" y="292"/>
                  </a:lnTo>
                  <a:lnTo>
                    <a:pt x="86" y="290"/>
                  </a:lnTo>
                  <a:lnTo>
                    <a:pt x="84" y="288"/>
                  </a:lnTo>
                  <a:lnTo>
                    <a:pt x="82" y="287"/>
                  </a:lnTo>
                  <a:lnTo>
                    <a:pt x="79" y="285"/>
                  </a:lnTo>
                  <a:lnTo>
                    <a:pt x="76" y="284"/>
                  </a:lnTo>
                  <a:lnTo>
                    <a:pt x="72" y="282"/>
                  </a:lnTo>
                  <a:lnTo>
                    <a:pt x="68" y="281"/>
                  </a:lnTo>
                  <a:lnTo>
                    <a:pt x="64" y="279"/>
                  </a:lnTo>
                  <a:lnTo>
                    <a:pt x="60" y="278"/>
                  </a:lnTo>
                  <a:lnTo>
                    <a:pt x="55" y="277"/>
                  </a:lnTo>
                  <a:lnTo>
                    <a:pt x="51" y="275"/>
                  </a:lnTo>
                  <a:lnTo>
                    <a:pt x="47" y="274"/>
                  </a:lnTo>
                  <a:lnTo>
                    <a:pt x="43" y="272"/>
                  </a:lnTo>
                  <a:lnTo>
                    <a:pt x="39" y="270"/>
                  </a:lnTo>
                  <a:lnTo>
                    <a:pt x="36" y="268"/>
                  </a:lnTo>
                  <a:lnTo>
                    <a:pt x="33" y="266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7"/>
                  </a:lnTo>
                  <a:lnTo>
                    <a:pt x="22" y="255"/>
                  </a:lnTo>
                  <a:lnTo>
                    <a:pt x="20" y="252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9" y="244"/>
                  </a:lnTo>
                  <a:lnTo>
                    <a:pt x="19" y="241"/>
                  </a:lnTo>
                  <a:lnTo>
                    <a:pt x="19" y="238"/>
                  </a:lnTo>
                  <a:lnTo>
                    <a:pt x="20" y="235"/>
                  </a:lnTo>
                  <a:lnTo>
                    <a:pt x="22" y="233"/>
                  </a:lnTo>
                  <a:lnTo>
                    <a:pt x="23" y="230"/>
                  </a:lnTo>
                  <a:lnTo>
                    <a:pt x="25" y="228"/>
                  </a:lnTo>
                  <a:lnTo>
                    <a:pt x="27" y="225"/>
                  </a:lnTo>
                  <a:lnTo>
                    <a:pt x="30" y="223"/>
                  </a:lnTo>
                  <a:lnTo>
                    <a:pt x="33" y="221"/>
                  </a:lnTo>
                  <a:lnTo>
                    <a:pt x="36" y="219"/>
                  </a:lnTo>
                  <a:lnTo>
                    <a:pt x="39" y="217"/>
                  </a:lnTo>
                  <a:lnTo>
                    <a:pt x="43" y="215"/>
                  </a:lnTo>
                  <a:lnTo>
                    <a:pt x="47" y="214"/>
                  </a:lnTo>
                  <a:lnTo>
                    <a:pt x="51" y="212"/>
                  </a:lnTo>
                  <a:lnTo>
                    <a:pt x="55" y="211"/>
                  </a:lnTo>
                  <a:lnTo>
                    <a:pt x="60" y="209"/>
                  </a:lnTo>
                  <a:lnTo>
                    <a:pt x="64" y="208"/>
                  </a:lnTo>
                  <a:lnTo>
                    <a:pt x="68" y="207"/>
                  </a:lnTo>
                  <a:lnTo>
                    <a:pt x="72" y="205"/>
                  </a:lnTo>
                  <a:lnTo>
                    <a:pt x="76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4" y="199"/>
                  </a:lnTo>
                  <a:lnTo>
                    <a:pt x="86" y="197"/>
                  </a:lnTo>
                  <a:lnTo>
                    <a:pt x="88" y="196"/>
                  </a:lnTo>
                  <a:lnTo>
                    <a:pt x="90" y="194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4" y="186"/>
                  </a:lnTo>
                  <a:lnTo>
                    <a:pt x="94" y="185"/>
                  </a:lnTo>
                  <a:lnTo>
                    <a:pt x="94" y="183"/>
                  </a:lnTo>
                  <a:lnTo>
                    <a:pt x="93" y="182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1" y="177"/>
                  </a:lnTo>
                  <a:lnTo>
                    <a:pt x="90" y="175"/>
                  </a:lnTo>
                  <a:lnTo>
                    <a:pt x="88" y="174"/>
                  </a:lnTo>
                  <a:lnTo>
                    <a:pt x="86" y="172"/>
                  </a:lnTo>
                  <a:lnTo>
                    <a:pt x="84" y="170"/>
                  </a:lnTo>
                  <a:lnTo>
                    <a:pt x="82" y="169"/>
                  </a:lnTo>
                  <a:lnTo>
                    <a:pt x="79" y="167"/>
                  </a:lnTo>
                  <a:lnTo>
                    <a:pt x="76" y="165"/>
                  </a:lnTo>
                  <a:lnTo>
                    <a:pt x="72" y="164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0" y="160"/>
                  </a:lnTo>
                  <a:lnTo>
                    <a:pt x="56" y="159"/>
                  </a:lnTo>
                  <a:lnTo>
                    <a:pt x="56" y="155"/>
                  </a:lnTo>
                  <a:lnTo>
                    <a:pt x="56" y="111"/>
                  </a:lnTo>
                  <a:lnTo>
                    <a:pt x="0" y="111"/>
                  </a:lnTo>
                  <a:lnTo>
                    <a:pt x="61" y="0"/>
                  </a:lnTo>
                  <a:lnTo>
                    <a:pt x="123" y="111"/>
                  </a:lnTo>
                  <a:lnTo>
                    <a:pt x="66" y="111"/>
                  </a:lnTo>
                  <a:lnTo>
                    <a:pt x="66" y="151"/>
                  </a:lnTo>
                  <a:lnTo>
                    <a:pt x="67" y="152"/>
                  </a:lnTo>
                  <a:lnTo>
                    <a:pt x="72" y="153"/>
                  </a:lnTo>
                  <a:lnTo>
                    <a:pt x="76" y="155"/>
                  </a:lnTo>
                  <a:lnTo>
                    <a:pt x="80" y="156"/>
                  </a:lnTo>
                  <a:lnTo>
                    <a:pt x="83" y="158"/>
                  </a:lnTo>
                  <a:lnTo>
                    <a:pt x="87" y="160"/>
                  </a:lnTo>
                  <a:lnTo>
                    <a:pt x="90" y="162"/>
                  </a:lnTo>
                  <a:lnTo>
                    <a:pt x="93" y="164"/>
                  </a:lnTo>
                  <a:lnTo>
                    <a:pt x="95" y="166"/>
                  </a:lnTo>
                  <a:lnTo>
                    <a:pt x="97" y="169"/>
                  </a:lnTo>
                  <a:lnTo>
                    <a:pt x="99" y="171"/>
                  </a:lnTo>
                  <a:lnTo>
                    <a:pt x="101" y="174"/>
                  </a:lnTo>
                  <a:lnTo>
                    <a:pt x="102" y="176"/>
                  </a:lnTo>
                  <a:lnTo>
                    <a:pt x="103" y="179"/>
                  </a:lnTo>
                  <a:lnTo>
                    <a:pt x="104" y="182"/>
                  </a:lnTo>
                  <a:lnTo>
                    <a:pt x="104" y="185"/>
                  </a:lnTo>
                  <a:lnTo>
                    <a:pt x="104" y="187"/>
                  </a:lnTo>
                  <a:lnTo>
                    <a:pt x="103" y="190"/>
                  </a:lnTo>
                  <a:lnTo>
                    <a:pt x="102" y="193"/>
                  </a:lnTo>
                  <a:lnTo>
                    <a:pt x="101" y="196"/>
                  </a:lnTo>
                  <a:lnTo>
                    <a:pt x="99" y="198"/>
                  </a:lnTo>
                  <a:lnTo>
                    <a:pt x="97" y="201"/>
                  </a:lnTo>
                  <a:lnTo>
                    <a:pt x="95" y="203"/>
                  </a:lnTo>
                  <a:lnTo>
                    <a:pt x="93" y="205"/>
                  </a:lnTo>
                  <a:lnTo>
                    <a:pt x="90" y="207"/>
                  </a:lnTo>
                  <a:lnTo>
                    <a:pt x="87" y="209"/>
                  </a:lnTo>
                  <a:lnTo>
                    <a:pt x="83" y="211"/>
                  </a:lnTo>
                  <a:lnTo>
                    <a:pt x="80" y="213"/>
                  </a:lnTo>
                  <a:lnTo>
                    <a:pt x="76" y="215"/>
                  </a:lnTo>
                  <a:lnTo>
                    <a:pt x="72" y="216"/>
                  </a:lnTo>
                  <a:lnTo>
                    <a:pt x="67" y="218"/>
                  </a:lnTo>
                  <a:lnTo>
                    <a:pt x="63" y="219"/>
                  </a:lnTo>
                  <a:lnTo>
                    <a:pt x="58" y="220"/>
                  </a:lnTo>
                  <a:lnTo>
                    <a:pt x="54" y="222"/>
                  </a:lnTo>
                  <a:lnTo>
                    <a:pt x="50" y="223"/>
                  </a:lnTo>
                  <a:lnTo>
                    <a:pt x="47" y="224"/>
                  </a:lnTo>
                  <a:lnTo>
                    <a:pt x="44" y="226"/>
                  </a:lnTo>
                  <a:lnTo>
                    <a:pt x="41" y="228"/>
                  </a:lnTo>
                  <a:lnTo>
                    <a:pt x="38" y="229"/>
                  </a:lnTo>
                  <a:lnTo>
                    <a:pt x="36" y="231"/>
                  </a:lnTo>
                  <a:lnTo>
                    <a:pt x="34" y="233"/>
                  </a:lnTo>
                  <a:lnTo>
                    <a:pt x="33" y="234"/>
                  </a:lnTo>
                  <a:lnTo>
                    <a:pt x="31" y="236"/>
                  </a:lnTo>
                  <a:lnTo>
                    <a:pt x="30" y="238"/>
                  </a:lnTo>
                  <a:lnTo>
                    <a:pt x="30" y="239"/>
                  </a:lnTo>
                  <a:lnTo>
                    <a:pt x="29" y="241"/>
                  </a:lnTo>
                  <a:lnTo>
                    <a:pt x="29" y="242"/>
                  </a:lnTo>
                  <a:lnTo>
                    <a:pt x="29" y="244"/>
                  </a:lnTo>
                  <a:lnTo>
                    <a:pt x="29" y="245"/>
                  </a:lnTo>
                  <a:lnTo>
                    <a:pt x="29" y="247"/>
                  </a:lnTo>
                  <a:lnTo>
                    <a:pt x="30" y="248"/>
                  </a:lnTo>
                  <a:lnTo>
                    <a:pt x="30" y="250"/>
                  </a:lnTo>
                  <a:lnTo>
                    <a:pt x="31" y="251"/>
                  </a:lnTo>
                  <a:lnTo>
                    <a:pt x="33" y="253"/>
                  </a:lnTo>
                  <a:lnTo>
                    <a:pt x="34" y="255"/>
                  </a:lnTo>
                  <a:lnTo>
                    <a:pt x="36" y="256"/>
                  </a:lnTo>
                  <a:lnTo>
                    <a:pt x="38" y="258"/>
                  </a:lnTo>
                  <a:lnTo>
                    <a:pt x="41" y="260"/>
                  </a:lnTo>
                  <a:lnTo>
                    <a:pt x="44" y="261"/>
                  </a:lnTo>
                  <a:lnTo>
                    <a:pt x="47" y="263"/>
                  </a:lnTo>
                  <a:lnTo>
                    <a:pt x="50" y="264"/>
                  </a:lnTo>
                  <a:lnTo>
                    <a:pt x="54" y="266"/>
                  </a:lnTo>
                  <a:lnTo>
                    <a:pt x="58" y="267"/>
                  </a:lnTo>
                  <a:lnTo>
                    <a:pt x="63" y="268"/>
                  </a:lnTo>
                  <a:lnTo>
                    <a:pt x="67" y="270"/>
                  </a:lnTo>
                  <a:lnTo>
                    <a:pt x="72" y="271"/>
                  </a:lnTo>
                  <a:lnTo>
                    <a:pt x="76" y="273"/>
                  </a:lnTo>
                  <a:lnTo>
                    <a:pt x="80" y="275"/>
                  </a:lnTo>
                  <a:lnTo>
                    <a:pt x="83" y="276"/>
                  </a:lnTo>
                  <a:lnTo>
                    <a:pt x="87" y="278"/>
                  </a:lnTo>
                  <a:lnTo>
                    <a:pt x="90" y="280"/>
                  </a:lnTo>
                  <a:lnTo>
                    <a:pt x="93" y="282"/>
                  </a:lnTo>
                  <a:lnTo>
                    <a:pt x="95" y="285"/>
                  </a:lnTo>
                  <a:lnTo>
                    <a:pt x="97" y="287"/>
                  </a:lnTo>
                  <a:lnTo>
                    <a:pt x="99" y="289"/>
                  </a:lnTo>
                  <a:lnTo>
                    <a:pt x="101" y="292"/>
                  </a:lnTo>
                  <a:lnTo>
                    <a:pt x="102" y="294"/>
                  </a:lnTo>
                  <a:lnTo>
                    <a:pt x="103" y="297"/>
                  </a:lnTo>
                  <a:lnTo>
                    <a:pt x="104" y="300"/>
                  </a:lnTo>
                  <a:lnTo>
                    <a:pt x="104" y="303"/>
                  </a:lnTo>
                  <a:lnTo>
                    <a:pt x="104" y="306"/>
                  </a:lnTo>
                  <a:lnTo>
                    <a:pt x="103" y="308"/>
                  </a:lnTo>
                  <a:lnTo>
                    <a:pt x="102" y="311"/>
                  </a:lnTo>
                  <a:lnTo>
                    <a:pt x="101" y="314"/>
                  </a:lnTo>
                  <a:lnTo>
                    <a:pt x="99" y="316"/>
                  </a:lnTo>
                  <a:lnTo>
                    <a:pt x="97" y="319"/>
                  </a:lnTo>
                  <a:lnTo>
                    <a:pt x="95" y="321"/>
                  </a:lnTo>
                  <a:lnTo>
                    <a:pt x="93" y="323"/>
                  </a:lnTo>
                  <a:lnTo>
                    <a:pt x="90" y="325"/>
                  </a:lnTo>
                  <a:lnTo>
                    <a:pt x="87" y="327"/>
                  </a:lnTo>
                  <a:lnTo>
                    <a:pt x="83" y="329"/>
                  </a:lnTo>
                  <a:lnTo>
                    <a:pt x="80" y="331"/>
                  </a:lnTo>
                  <a:lnTo>
                    <a:pt x="76" y="333"/>
                  </a:lnTo>
                  <a:lnTo>
                    <a:pt x="72" y="334"/>
                  </a:lnTo>
                  <a:lnTo>
                    <a:pt x="67" y="336"/>
                  </a:lnTo>
                  <a:lnTo>
                    <a:pt x="63" y="337"/>
                  </a:lnTo>
                  <a:lnTo>
                    <a:pt x="58" y="338"/>
                  </a:lnTo>
                  <a:lnTo>
                    <a:pt x="54" y="340"/>
                  </a:lnTo>
                  <a:lnTo>
                    <a:pt x="50" y="341"/>
                  </a:lnTo>
                  <a:lnTo>
                    <a:pt x="47" y="343"/>
                  </a:lnTo>
                  <a:lnTo>
                    <a:pt x="44" y="344"/>
                  </a:lnTo>
                  <a:lnTo>
                    <a:pt x="41" y="346"/>
                  </a:lnTo>
                  <a:lnTo>
                    <a:pt x="38" y="348"/>
                  </a:lnTo>
                  <a:lnTo>
                    <a:pt x="36" y="349"/>
                  </a:lnTo>
                  <a:lnTo>
                    <a:pt x="34" y="351"/>
                  </a:lnTo>
                  <a:lnTo>
                    <a:pt x="33" y="353"/>
                  </a:lnTo>
                  <a:lnTo>
                    <a:pt x="31" y="354"/>
                  </a:lnTo>
                  <a:lnTo>
                    <a:pt x="30" y="356"/>
                  </a:lnTo>
                  <a:lnTo>
                    <a:pt x="30" y="357"/>
                  </a:lnTo>
                  <a:lnTo>
                    <a:pt x="29" y="359"/>
                  </a:lnTo>
                  <a:lnTo>
                    <a:pt x="29" y="360"/>
                  </a:lnTo>
                  <a:lnTo>
                    <a:pt x="29" y="362"/>
                  </a:lnTo>
                  <a:lnTo>
                    <a:pt x="29" y="363"/>
                  </a:lnTo>
                  <a:lnTo>
                    <a:pt x="29" y="365"/>
                  </a:lnTo>
                  <a:lnTo>
                    <a:pt x="30" y="366"/>
                  </a:lnTo>
                  <a:lnTo>
                    <a:pt x="30" y="368"/>
                  </a:lnTo>
                  <a:lnTo>
                    <a:pt x="31" y="370"/>
                  </a:lnTo>
                  <a:lnTo>
                    <a:pt x="33" y="371"/>
                  </a:lnTo>
                  <a:lnTo>
                    <a:pt x="34" y="373"/>
                  </a:lnTo>
                  <a:lnTo>
                    <a:pt x="36" y="375"/>
                  </a:lnTo>
                  <a:lnTo>
                    <a:pt x="38" y="376"/>
                  </a:lnTo>
                  <a:lnTo>
                    <a:pt x="41" y="378"/>
                  </a:lnTo>
                  <a:lnTo>
                    <a:pt x="44" y="380"/>
                  </a:lnTo>
                  <a:lnTo>
                    <a:pt x="47" y="381"/>
                  </a:lnTo>
                  <a:lnTo>
                    <a:pt x="50" y="383"/>
                  </a:lnTo>
                  <a:lnTo>
                    <a:pt x="54" y="384"/>
                  </a:lnTo>
                  <a:lnTo>
                    <a:pt x="58" y="385"/>
                  </a:lnTo>
                  <a:lnTo>
                    <a:pt x="63" y="387"/>
                  </a:lnTo>
                  <a:lnTo>
                    <a:pt x="63" y="387"/>
                  </a:lnTo>
                  <a:lnTo>
                    <a:pt x="67" y="388"/>
                  </a:lnTo>
                  <a:lnTo>
                    <a:pt x="72" y="390"/>
                  </a:lnTo>
                  <a:lnTo>
                    <a:pt x="76" y="391"/>
                  </a:lnTo>
                  <a:lnTo>
                    <a:pt x="79" y="393"/>
                  </a:lnTo>
                  <a:lnTo>
                    <a:pt x="83" y="395"/>
                  </a:lnTo>
                  <a:lnTo>
                    <a:pt x="86" y="397"/>
                  </a:lnTo>
                  <a:lnTo>
                    <a:pt x="89" y="399"/>
                  </a:lnTo>
                  <a:lnTo>
                    <a:pt x="92" y="401"/>
                  </a:lnTo>
                  <a:lnTo>
                    <a:pt x="94" y="403"/>
                  </a:lnTo>
                  <a:lnTo>
                    <a:pt x="96" y="405"/>
                  </a:lnTo>
                  <a:lnTo>
                    <a:pt x="98" y="408"/>
                  </a:lnTo>
                  <a:lnTo>
                    <a:pt x="100" y="410"/>
                  </a:lnTo>
                  <a:lnTo>
                    <a:pt x="101" y="413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3" y="421"/>
                  </a:lnTo>
                  <a:lnTo>
                    <a:pt x="102" y="424"/>
                  </a:lnTo>
                  <a:lnTo>
                    <a:pt x="102" y="427"/>
                  </a:lnTo>
                  <a:lnTo>
                    <a:pt x="101" y="429"/>
                  </a:lnTo>
                  <a:lnTo>
                    <a:pt x="99" y="432"/>
                  </a:lnTo>
                  <a:lnTo>
                    <a:pt x="98" y="434"/>
                  </a:lnTo>
                  <a:lnTo>
                    <a:pt x="96" y="437"/>
                  </a:lnTo>
                  <a:lnTo>
                    <a:pt x="94" y="439"/>
                  </a:lnTo>
                  <a:lnTo>
                    <a:pt x="91" y="441"/>
                  </a:lnTo>
                  <a:lnTo>
                    <a:pt x="88" y="443"/>
                  </a:lnTo>
                  <a:lnTo>
                    <a:pt x="85" y="445"/>
                  </a:lnTo>
                  <a:lnTo>
                    <a:pt x="82" y="447"/>
                  </a:lnTo>
                  <a:lnTo>
                    <a:pt x="78" y="449"/>
                  </a:lnTo>
                  <a:lnTo>
                    <a:pt x="74" y="451"/>
                  </a:lnTo>
                  <a:lnTo>
                    <a:pt x="70" y="452"/>
                  </a:lnTo>
                  <a:lnTo>
                    <a:pt x="66" y="454"/>
                  </a:lnTo>
                  <a:lnTo>
                    <a:pt x="61" y="455"/>
                  </a:lnTo>
                  <a:lnTo>
                    <a:pt x="57" y="456"/>
                  </a:lnTo>
                  <a:lnTo>
                    <a:pt x="53" y="458"/>
                  </a:lnTo>
                  <a:lnTo>
                    <a:pt x="49" y="459"/>
                  </a:lnTo>
                  <a:lnTo>
                    <a:pt x="46" y="461"/>
                  </a:lnTo>
                  <a:lnTo>
                    <a:pt x="42" y="462"/>
                  </a:lnTo>
                  <a:lnTo>
                    <a:pt x="40" y="464"/>
                  </a:lnTo>
                  <a:lnTo>
                    <a:pt x="37" y="465"/>
                  </a:lnTo>
                  <a:lnTo>
                    <a:pt x="35" y="467"/>
                  </a:lnTo>
                  <a:lnTo>
                    <a:pt x="33" y="469"/>
                  </a:lnTo>
                  <a:lnTo>
                    <a:pt x="31" y="470"/>
                  </a:lnTo>
                  <a:lnTo>
                    <a:pt x="30" y="472"/>
                  </a:lnTo>
                  <a:lnTo>
                    <a:pt x="29" y="474"/>
                  </a:lnTo>
                  <a:lnTo>
                    <a:pt x="28" y="475"/>
                  </a:lnTo>
                  <a:lnTo>
                    <a:pt x="28" y="477"/>
                  </a:lnTo>
                  <a:lnTo>
                    <a:pt x="27" y="478"/>
                  </a:lnTo>
                  <a:lnTo>
                    <a:pt x="27" y="480"/>
                  </a:lnTo>
                  <a:lnTo>
                    <a:pt x="27" y="481"/>
                  </a:lnTo>
                  <a:lnTo>
                    <a:pt x="28" y="483"/>
                  </a:lnTo>
                  <a:lnTo>
                    <a:pt x="28" y="484"/>
                  </a:lnTo>
                  <a:lnTo>
                    <a:pt x="29" y="486"/>
                  </a:lnTo>
                  <a:lnTo>
                    <a:pt x="30" y="488"/>
                  </a:lnTo>
                  <a:lnTo>
                    <a:pt x="31" y="489"/>
                  </a:lnTo>
                  <a:lnTo>
                    <a:pt x="33" y="491"/>
                  </a:lnTo>
                  <a:lnTo>
                    <a:pt x="35" y="493"/>
                  </a:lnTo>
                  <a:lnTo>
                    <a:pt x="37" y="494"/>
                  </a:lnTo>
                  <a:lnTo>
                    <a:pt x="40" y="496"/>
                  </a:lnTo>
                  <a:lnTo>
                    <a:pt x="42" y="498"/>
                  </a:lnTo>
                  <a:lnTo>
                    <a:pt x="46" y="499"/>
                  </a:lnTo>
                  <a:lnTo>
                    <a:pt x="49" y="501"/>
                  </a:lnTo>
                  <a:lnTo>
                    <a:pt x="53" y="502"/>
                  </a:lnTo>
                  <a:lnTo>
                    <a:pt x="57" y="503"/>
                  </a:lnTo>
                  <a:lnTo>
                    <a:pt x="61" y="505"/>
                  </a:lnTo>
                  <a:lnTo>
                    <a:pt x="66" y="506"/>
                  </a:lnTo>
                  <a:lnTo>
                    <a:pt x="70" y="507"/>
                  </a:lnTo>
                  <a:lnTo>
                    <a:pt x="75" y="509"/>
                  </a:lnTo>
                  <a:lnTo>
                    <a:pt x="78" y="511"/>
                  </a:lnTo>
                  <a:lnTo>
                    <a:pt x="82" y="512"/>
                  </a:lnTo>
                  <a:lnTo>
                    <a:pt x="85" y="514"/>
                  </a:lnTo>
                  <a:lnTo>
                    <a:pt x="88" y="516"/>
                  </a:lnTo>
                  <a:lnTo>
                    <a:pt x="91" y="518"/>
                  </a:lnTo>
                  <a:lnTo>
                    <a:pt x="94" y="521"/>
                  </a:lnTo>
                  <a:lnTo>
                    <a:pt x="96" y="523"/>
                  </a:lnTo>
                  <a:lnTo>
                    <a:pt x="98" y="525"/>
                  </a:lnTo>
                  <a:lnTo>
                    <a:pt x="100" y="528"/>
                  </a:lnTo>
                  <a:lnTo>
                    <a:pt x="101" y="531"/>
                  </a:lnTo>
                  <a:lnTo>
                    <a:pt x="102" y="533"/>
                  </a:lnTo>
                  <a:lnTo>
                    <a:pt x="102" y="536"/>
                  </a:lnTo>
                  <a:lnTo>
                    <a:pt x="103" y="539"/>
                  </a:lnTo>
                  <a:lnTo>
                    <a:pt x="102" y="542"/>
                  </a:lnTo>
                  <a:lnTo>
                    <a:pt x="102" y="545"/>
                  </a:lnTo>
                  <a:lnTo>
                    <a:pt x="101" y="547"/>
                  </a:lnTo>
                  <a:lnTo>
                    <a:pt x="100" y="550"/>
                  </a:lnTo>
                  <a:lnTo>
                    <a:pt x="98" y="552"/>
                  </a:lnTo>
                  <a:lnTo>
                    <a:pt x="96" y="555"/>
                  </a:lnTo>
                  <a:lnTo>
                    <a:pt x="94" y="557"/>
                  </a:lnTo>
                  <a:lnTo>
                    <a:pt x="91" y="559"/>
                  </a:lnTo>
                  <a:lnTo>
                    <a:pt x="88" y="562"/>
                  </a:lnTo>
                  <a:lnTo>
                    <a:pt x="85" y="564"/>
                  </a:lnTo>
                  <a:lnTo>
                    <a:pt x="82" y="565"/>
                  </a:lnTo>
                  <a:lnTo>
                    <a:pt x="78" y="567"/>
                  </a:lnTo>
                  <a:lnTo>
                    <a:pt x="75" y="569"/>
                  </a:lnTo>
                  <a:lnTo>
                    <a:pt x="70" y="571"/>
                  </a:lnTo>
                  <a:lnTo>
                    <a:pt x="66" y="572"/>
                  </a:lnTo>
                  <a:lnTo>
                    <a:pt x="61" y="573"/>
                  </a:lnTo>
                  <a:close/>
                  <a:moveTo>
                    <a:pt x="61" y="397"/>
                  </a:moveTo>
                  <a:lnTo>
                    <a:pt x="61" y="391"/>
                  </a:lnTo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100"/>
            <p:cNvSpPr>
              <a:spLocks/>
            </p:cNvSpPr>
            <p:nvPr/>
          </p:nvSpPr>
          <p:spPr bwMode="auto">
            <a:xfrm>
              <a:off x="5756498" y="3337248"/>
              <a:ext cx="101600" cy="1341437"/>
            </a:xfrm>
            <a:custGeom>
              <a:avLst/>
              <a:gdLst>
                <a:gd name="T0" fmla="*/ 118 w 212"/>
                <a:gd name="T1" fmla="*/ 85 h 2797"/>
                <a:gd name="T2" fmla="*/ 118 w 212"/>
                <a:gd name="T3" fmla="*/ 2797 h 2797"/>
                <a:gd name="T4" fmla="*/ 93 w 212"/>
                <a:gd name="T5" fmla="*/ 2797 h 2797"/>
                <a:gd name="T6" fmla="*/ 93 w 212"/>
                <a:gd name="T7" fmla="*/ 85 h 2797"/>
                <a:gd name="T8" fmla="*/ 30 w 212"/>
                <a:gd name="T9" fmla="*/ 183 h 2797"/>
                <a:gd name="T10" fmla="*/ 0 w 212"/>
                <a:gd name="T11" fmla="*/ 164 h 2797"/>
                <a:gd name="T12" fmla="*/ 91 w 212"/>
                <a:gd name="T13" fmla="*/ 23 h 2797"/>
                <a:gd name="T14" fmla="*/ 106 w 212"/>
                <a:gd name="T15" fmla="*/ 0 h 2797"/>
                <a:gd name="T16" fmla="*/ 120 w 212"/>
                <a:gd name="T17" fmla="*/ 23 h 2797"/>
                <a:gd name="T18" fmla="*/ 212 w 212"/>
                <a:gd name="T19" fmla="*/ 164 h 2797"/>
                <a:gd name="T20" fmla="*/ 197 w 212"/>
                <a:gd name="T21" fmla="*/ 173 h 2797"/>
                <a:gd name="T22" fmla="*/ 182 w 212"/>
                <a:gd name="T23" fmla="*/ 183 h 2797"/>
                <a:gd name="T24" fmla="*/ 118 w 212"/>
                <a:gd name="T25" fmla="*/ 85 h 2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797">
                  <a:moveTo>
                    <a:pt x="118" y="85"/>
                  </a:moveTo>
                  <a:lnTo>
                    <a:pt x="118" y="2797"/>
                  </a:lnTo>
                  <a:lnTo>
                    <a:pt x="93" y="2797"/>
                  </a:lnTo>
                  <a:lnTo>
                    <a:pt x="93" y="85"/>
                  </a:lnTo>
                  <a:lnTo>
                    <a:pt x="30" y="183"/>
                  </a:lnTo>
                  <a:lnTo>
                    <a:pt x="0" y="164"/>
                  </a:lnTo>
                  <a:lnTo>
                    <a:pt x="91" y="23"/>
                  </a:lnTo>
                  <a:lnTo>
                    <a:pt x="106" y="0"/>
                  </a:lnTo>
                  <a:lnTo>
                    <a:pt x="120" y="23"/>
                  </a:lnTo>
                  <a:lnTo>
                    <a:pt x="212" y="164"/>
                  </a:lnTo>
                  <a:lnTo>
                    <a:pt x="197" y="173"/>
                  </a:lnTo>
                  <a:lnTo>
                    <a:pt x="182" y="183"/>
                  </a:lnTo>
                  <a:lnTo>
                    <a:pt x="118" y="85"/>
                  </a:lnTo>
                  <a:close/>
                </a:path>
              </a:pathLst>
            </a:custGeom>
            <a:solidFill>
              <a:srgbClr val="546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101"/>
            <p:cNvSpPr>
              <a:spLocks/>
            </p:cNvSpPr>
            <p:nvPr/>
          </p:nvSpPr>
          <p:spPr bwMode="auto">
            <a:xfrm>
              <a:off x="5921598" y="3337248"/>
              <a:ext cx="101600" cy="1341437"/>
            </a:xfrm>
            <a:custGeom>
              <a:avLst/>
              <a:gdLst>
                <a:gd name="T0" fmla="*/ 118 w 212"/>
                <a:gd name="T1" fmla="*/ 85 h 2797"/>
                <a:gd name="T2" fmla="*/ 118 w 212"/>
                <a:gd name="T3" fmla="*/ 2797 h 2797"/>
                <a:gd name="T4" fmla="*/ 93 w 212"/>
                <a:gd name="T5" fmla="*/ 2797 h 2797"/>
                <a:gd name="T6" fmla="*/ 93 w 212"/>
                <a:gd name="T7" fmla="*/ 85 h 2797"/>
                <a:gd name="T8" fmla="*/ 30 w 212"/>
                <a:gd name="T9" fmla="*/ 183 h 2797"/>
                <a:gd name="T10" fmla="*/ 0 w 212"/>
                <a:gd name="T11" fmla="*/ 164 h 2797"/>
                <a:gd name="T12" fmla="*/ 91 w 212"/>
                <a:gd name="T13" fmla="*/ 23 h 2797"/>
                <a:gd name="T14" fmla="*/ 106 w 212"/>
                <a:gd name="T15" fmla="*/ 0 h 2797"/>
                <a:gd name="T16" fmla="*/ 121 w 212"/>
                <a:gd name="T17" fmla="*/ 23 h 2797"/>
                <a:gd name="T18" fmla="*/ 212 w 212"/>
                <a:gd name="T19" fmla="*/ 164 h 2797"/>
                <a:gd name="T20" fmla="*/ 197 w 212"/>
                <a:gd name="T21" fmla="*/ 173 h 2797"/>
                <a:gd name="T22" fmla="*/ 182 w 212"/>
                <a:gd name="T23" fmla="*/ 183 h 2797"/>
                <a:gd name="T24" fmla="*/ 118 w 212"/>
                <a:gd name="T25" fmla="*/ 85 h 2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797">
                  <a:moveTo>
                    <a:pt x="118" y="85"/>
                  </a:moveTo>
                  <a:lnTo>
                    <a:pt x="118" y="2797"/>
                  </a:lnTo>
                  <a:lnTo>
                    <a:pt x="93" y="2797"/>
                  </a:lnTo>
                  <a:lnTo>
                    <a:pt x="93" y="85"/>
                  </a:lnTo>
                  <a:lnTo>
                    <a:pt x="30" y="183"/>
                  </a:lnTo>
                  <a:lnTo>
                    <a:pt x="0" y="164"/>
                  </a:lnTo>
                  <a:lnTo>
                    <a:pt x="91" y="23"/>
                  </a:lnTo>
                  <a:lnTo>
                    <a:pt x="106" y="0"/>
                  </a:lnTo>
                  <a:lnTo>
                    <a:pt x="121" y="23"/>
                  </a:lnTo>
                  <a:lnTo>
                    <a:pt x="212" y="164"/>
                  </a:lnTo>
                  <a:lnTo>
                    <a:pt x="197" y="173"/>
                  </a:lnTo>
                  <a:lnTo>
                    <a:pt x="182" y="183"/>
                  </a:lnTo>
                  <a:lnTo>
                    <a:pt x="118" y="85"/>
                  </a:lnTo>
                  <a:close/>
                </a:path>
              </a:pathLst>
            </a:custGeom>
            <a:solidFill>
              <a:srgbClr val="546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102"/>
            <p:cNvSpPr>
              <a:spLocks/>
            </p:cNvSpPr>
            <p:nvPr/>
          </p:nvSpPr>
          <p:spPr bwMode="auto">
            <a:xfrm>
              <a:off x="6072411" y="3337248"/>
              <a:ext cx="101600" cy="1341437"/>
            </a:xfrm>
            <a:custGeom>
              <a:avLst/>
              <a:gdLst>
                <a:gd name="T0" fmla="*/ 119 w 212"/>
                <a:gd name="T1" fmla="*/ 85 h 2797"/>
                <a:gd name="T2" fmla="*/ 119 w 212"/>
                <a:gd name="T3" fmla="*/ 2797 h 2797"/>
                <a:gd name="T4" fmla="*/ 94 w 212"/>
                <a:gd name="T5" fmla="*/ 2797 h 2797"/>
                <a:gd name="T6" fmla="*/ 94 w 212"/>
                <a:gd name="T7" fmla="*/ 85 h 2797"/>
                <a:gd name="T8" fmla="*/ 30 w 212"/>
                <a:gd name="T9" fmla="*/ 183 h 2797"/>
                <a:gd name="T10" fmla="*/ 0 w 212"/>
                <a:gd name="T11" fmla="*/ 164 h 2797"/>
                <a:gd name="T12" fmla="*/ 91 w 212"/>
                <a:gd name="T13" fmla="*/ 23 h 2797"/>
                <a:gd name="T14" fmla="*/ 106 w 212"/>
                <a:gd name="T15" fmla="*/ 0 h 2797"/>
                <a:gd name="T16" fmla="*/ 121 w 212"/>
                <a:gd name="T17" fmla="*/ 23 h 2797"/>
                <a:gd name="T18" fmla="*/ 212 w 212"/>
                <a:gd name="T19" fmla="*/ 164 h 2797"/>
                <a:gd name="T20" fmla="*/ 197 w 212"/>
                <a:gd name="T21" fmla="*/ 173 h 2797"/>
                <a:gd name="T22" fmla="*/ 182 w 212"/>
                <a:gd name="T23" fmla="*/ 183 h 2797"/>
                <a:gd name="T24" fmla="*/ 119 w 212"/>
                <a:gd name="T25" fmla="*/ 85 h 2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797">
                  <a:moveTo>
                    <a:pt x="119" y="85"/>
                  </a:moveTo>
                  <a:lnTo>
                    <a:pt x="119" y="2797"/>
                  </a:lnTo>
                  <a:lnTo>
                    <a:pt x="94" y="2797"/>
                  </a:lnTo>
                  <a:lnTo>
                    <a:pt x="94" y="85"/>
                  </a:lnTo>
                  <a:lnTo>
                    <a:pt x="30" y="183"/>
                  </a:lnTo>
                  <a:lnTo>
                    <a:pt x="0" y="164"/>
                  </a:lnTo>
                  <a:lnTo>
                    <a:pt x="91" y="23"/>
                  </a:lnTo>
                  <a:lnTo>
                    <a:pt x="106" y="0"/>
                  </a:lnTo>
                  <a:lnTo>
                    <a:pt x="121" y="23"/>
                  </a:lnTo>
                  <a:lnTo>
                    <a:pt x="212" y="164"/>
                  </a:lnTo>
                  <a:lnTo>
                    <a:pt x="197" y="173"/>
                  </a:lnTo>
                  <a:lnTo>
                    <a:pt x="182" y="183"/>
                  </a:lnTo>
                  <a:lnTo>
                    <a:pt x="119" y="85"/>
                  </a:lnTo>
                  <a:close/>
                </a:path>
              </a:pathLst>
            </a:custGeom>
            <a:solidFill>
              <a:srgbClr val="546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103"/>
            <p:cNvSpPr>
              <a:spLocks/>
            </p:cNvSpPr>
            <p:nvPr/>
          </p:nvSpPr>
          <p:spPr bwMode="auto">
            <a:xfrm>
              <a:off x="6224811" y="3337248"/>
              <a:ext cx="101600" cy="1341437"/>
            </a:xfrm>
            <a:custGeom>
              <a:avLst/>
              <a:gdLst>
                <a:gd name="T0" fmla="*/ 119 w 212"/>
                <a:gd name="T1" fmla="*/ 85 h 2797"/>
                <a:gd name="T2" fmla="*/ 119 w 212"/>
                <a:gd name="T3" fmla="*/ 2797 h 2797"/>
                <a:gd name="T4" fmla="*/ 94 w 212"/>
                <a:gd name="T5" fmla="*/ 2797 h 2797"/>
                <a:gd name="T6" fmla="*/ 94 w 212"/>
                <a:gd name="T7" fmla="*/ 85 h 2797"/>
                <a:gd name="T8" fmla="*/ 30 w 212"/>
                <a:gd name="T9" fmla="*/ 183 h 2797"/>
                <a:gd name="T10" fmla="*/ 0 w 212"/>
                <a:gd name="T11" fmla="*/ 164 h 2797"/>
                <a:gd name="T12" fmla="*/ 91 w 212"/>
                <a:gd name="T13" fmla="*/ 23 h 2797"/>
                <a:gd name="T14" fmla="*/ 106 w 212"/>
                <a:gd name="T15" fmla="*/ 0 h 2797"/>
                <a:gd name="T16" fmla="*/ 121 w 212"/>
                <a:gd name="T17" fmla="*/ 23 h 2797"/>
                <a:gd name="T18" fmla="*/ 212 w 212"/>
                <a:gd name="T19" fmla="*/ 164 h 2797"/>
                <a:gd name="T20" fmla="*/ 197 w 212"/>
                <a:gd name="T21" fmla="*/ 173 h 2797"/>
                <a:gd name="T22" fmla="*/ 182 w 212"/>
                <a:gd name="T23" fmla="*/ 183 h 2797"/>
                <a:gd name="T24" fmla="*/ 119 w 212"/>
                <a:gd name="T25" fmla="*/ 85 h 2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797">
                  <a:moveTo>
                    <a:pt x="119" y="85"/>
                  </a:moveTo>
                  <a:lnTo>
                    <a:pt x="119" y="2797"/>
                  </a:lnTo>
                  <a:lnTo>
                    <a:pt x="94" y="2797"/>
                  </a:lnTo>
                  <a:lnTo>
                    <a:pt x="94" y="85"/>
                  </a:lnTo>
                  <a:lnTo>
                    <a:pt x="30" y="183"/>
                  </a:lnTo>
                  <a:lnTo>
                    <a:pt x="0" y="164"/>
                  </a:lnTo>
                  <a:lnTo>
                    <a:pt x="91" y="23"/>
                  </a:lnTo>
                  <a:lnTo>
                    <a:pt x="106" y="0"/>
                  </a:lnTo>
                  <a:lnTo>
                    <a:pt x="121" y="23"/>
                  </a:lnTo>
                  <a:lnTo>
                    <a:pt x="212" y="164"/>
                  </a:lnTo>
                  <a:lnTo>
                    <a:pt x="197" y="173"/>
                  </a:lnTo>
                  <a:lnTo>
                    <a:pt x="182" y="183"/>
                  </a:lnTo>
                  <a:lnTo>
                    <a:pt x="119" y="85"/>
                  </a:lnTo>
                  <a:close/>
                </a:path>
              </a:pathLst>
            </a:custGeom>
            <a:solidFill>
              <a:srgbClr val="546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104"/>
            <p:cNvSpPr>
              <a:spLocks/>
            </p:cNvSpPr>
            <p:nvPr/>
          </p:nvSpPr>
          <p:spPr bwMode="auto">
            <a:xfrm>
              <a:off x="5619973" y="4027810"/>
              <a:ext cx="446087" cy="485775"/>
            </a:xfrm>
            <a:custGeom>
              <a:avLst/>
              <a:gdLst>
                <a:gd name="T0" fmla="*/ 467 w 934"/>
                <a:gd name="T1" fmla="*/ 0 h 1016"/>
                <a:gd name="T2" fmla="*/ 535 w 934"/>
                <a:gd name="T3" fmla="*/ 292 h 1016"/>
                <a:gd name="T4" fmla="*/ 756 w 934"/>
                <a:gd name="T5" fmla="*/ 97 h 1016"/>
                <a:gd name="T6" fmla="*/ 645 w 934"/>
                <a:gd name="T7" fmla="*/ 374 h 1016"/>
                <a:gd name="T8" fmla="*/ 934 w 934"/>
                <a:gd name="T9" fmla="*/ 351 h 1016"/>
                <a:gd name="T10" fmla="*/ 687 w 934"/>
                <a:gd name="T11" fmla="*/ 508 h 1016"/>
                <a:gd name="T12" fmla="*/ 934 w 934"/>
                <a:gd name="T13" fmla="*/ 665 h 1016"/>
                <a:gd name="T14" fmla="*/ 645 w 934"/>
                <a:gd name="T15" fmla="*/ 641 h 1016"/>
                <a:gd name="T16" fmla="*/ 756 w 934"/>
                <a:gd name="T17" fmla="*/ 919 h 1016"/>
                <a:gd name="T18" fmla="*/ 535 w 934"/>
                <a:gd name="T19" fmla="*/ 724 h 1016"/>
                <a:gd name="T20" fmla="*/ 467 w 934"/>
                <a:gd name="T21" fmla="*/ 1016 h 1016"/>
                <a:gd name="T22" fmla="*/ 400 w 934"/>
                <a:gd name="T23" fmla="*/ 724 h 1016"/>
                <a:gd name="T24" fmla="*/ 179 w 934"/>
                <a:gd name="T25" fmla="*/ 919 h 1016"/>
                <a:gd name="T26" fmla="*/ 290 w 934"/>
                <a:gd name="T27" fmla="*/ 641 h 1016"/>
                <a:gd name="T28" fmla="*/ 0 w 934"/>
                <a:gd name="T29" fmla="*/ 665 h 1016"/>
                <a:gd name="T30" fmla="*/ 248 w 934"/>
                <a:gd name="T31" fmla="*/ 508 h 1016"/>
                <a:gd name="T32" fmla="*/ 0 w 934"/>
                <a:gd name="T33" fmla="*/ 351 h 1016"/>
                <a:gd name="T34" fmla="*/ 290 w 934"/>
                <a:gd name="T35" fmla="*/ 374 h 1016"/>
                <a:gd name="T36" fmla="*/ 179 w 934"/>
                <a:gd name="T37" fmla="*/ 97 h 1016"/>
                <a:gd name="T38" fmla="*/ 400 w 934"/>
                <a:gd name="T39" fmla="*/ 292 h 1016"/>
                <a:gd name="T40" fmla="*/ 467 w 934"/>
                <a:gd name="T4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4" h="1016">
                  <a:moveTo>
                    <a:pt x="467" y="0"/>
                  </a:moveTo>
                  <a:lnTo>
                    <a:pt x="535" y="292"/>
                  </a:lnTo>
                  <a:lnTo>
                    <a:pt x="756" y="97"/>
                  </a:lnTo>
                  <a:lnTo>
                    <a:pt x="645" y="374"/>
                  </a:lnTo>
                  <a:lnTo>
                    <a:pt x="934" y="351"/>
                  </a:lnTo>
                  <a:lnTo>
                    <a:pt x="687" y="508"/>
                  </a:lnTo>
                  <a:lnTo>
                    <a:pt x="934" y="665"/>
                  </a:lnTo>
                  <a:lnTo>
                    <a:pt x="645" y="641"/>
                  </a:lnTo>
                  <a:lnTo>
                    <a:pt x="756" y="919"/>
                  </a:lnTo>
                  <a:lnTo>
                    <a:pt x="535" y="724"/>
                  </a:lnTo>
                  <a:lnTo>
                    <a:pt x="467" y="1016"/>
                  </a:lnTo>
                  <a:lnTo>
                    <a:pt x="400" y="724"/>
                  </a:lnTo>
                  <a:lnTo>
                    <a:pt x="179" y="919"/>
                  </a:lnTo>
                  <a:lnTo>
                    <a:pt x="290" y="641"/>
                  </a:lnTo>
                  <a:lnTo>
                    <a:pt x="0" y="665"/>
                  </a:lnTo>
                  <a:lnTo>
                    <a:pt x="248" y="508"/>
                  </a:lnTo>
                  <a:lnTo>
                    <a:pt x="0" y="351"/>
                  </a:lnTo>
                  <a:lnTo>
                    <a:pt x="290" y="374"/>
                  </a:lnTo>
                  <a:lnTo>
                    <a:pt x="179" y="97"/>
                  </a:lnTo>
                  <a:lnTo>
                    <a:pt x="400" y="292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FAE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105"/>
            <p:cNvSpPr>
              <a:spLocks noEditPoints="1"/>
            </p:cNvSpPr>
            <p:nvPr/>
          </p:nvSpPr>
          <p:spPr bwMode="auto">
            <a:xfrm>
              <a:off x="5629498" y="3470598"/>
              <a:ext cx="209550" cy="673100"/>
            </a:xfrm>
            <a:custGeom>
              <a:avLst/>
              <a:gdLst>
                <a:gd name="T0" fmla="*/ 298 w 442"/>
                <a:gd name="T1" fmla="*/ 1298 h 1404"/>
                <a:gd name="T2" fmla="*/ 289 w 442"/>
                <a:gd name="T3" fmla="*/ 1322 h 1404"/>
                <a:gd name="T4" fmla="*/ 311 w 442"/>
                <a:gd name="T5" fmla="*/ 1342 h 1404"/>
                <a:gd name="T6" fmla="*/ 353 w 442"/>
                <a:gd name="T7" fmla="*/ 1403 h 1404"/>
                <a:gd name="T8" fmla="*/ 271 w 442"/>
                <a:gd name="T9" fmla="*/ 1376 h 1404"/>
                <a:gd name="T10" fmla="*/ 239 w 442"/>
                <a:gd name="T11" fmla="*/ 1314 h 1404"/>
                <a:gd name="T12" fmla="*/ 277 w 442"/>
                <a:gd name="T13" fmla="*/ 1249 h 1404"/>
                <a:gd name="T14" fmla="*/ 355 w 442"/>
                <a:gd name="T15" fmla="*/ 1201 h 1404"/>
                <a:gd name="T16" fmla="*/ 390 w 442"/>
                <a:gd name="T17" fmla="*/ 1166 h 1404"/>
                <a:gd name="T18" fmla="*/ 387 w 442"/>
                <a:gd name="T19" fmla="*/ 1147 h 1404"/>
                <a:gd name="T20" fmla="*/ 344 w 442"/>
                <a:gd name="T21" fmla="*/ 1127 h 1404"/>
                <a:gd name="T22" fmla="*/ 255 w 442"/>
                <a:gd name="T23" fmla="*/ 1113 h 1404"/>
                <a:gd name="T24" fmla="*/ 192 w 442"/>
                <a:gd name="T25" fmla="*/ 1069 h 1404"/>
                <a:gd name="T26" fmla="*/ 195 w 442"/>
                <a:gd name="T27" fmla="*/ 999 h 1404"/>
                <a:gd name="T28" fmla="*/ 258 w 442"/>
                <a:gd name="T29" fmla="*/ 943 h 1404"/>
                <a:gd name="T30" fmla="*/ 323 w 442"/>
                <a:gd name="T31" fmla="*/ 901 h 1404"/>
                <a:gd name="T32" fmla="*/ 337 w 442"/>
                <a:gd name="T33" fmla="*/ 875 h 1404"/>
                <a:gd name="T34" fmla="*/ 320 w 442"/>
                <a:gd name="T35" fmla="*/ 856 h 1404"/>
                <a:gd name="T36" fmla="*/ 260 w 442"/>
                <a:gd name="T37" fmla="*/ 841 h 1404"/>
                <a:gd name="T38" fmla="*/ 172 w 442"/>
                <a:gd name="T39" fmla="*/ 818 h 1404"/>
                <a:gd name="T40" fmla="*/ 133 w 442"/>
                <a:gd name="T41" fmla="*/ 759 h 1404"/>
                <a:gd name="T42" fmla="*/ 163 w 442"/>
                <a:gd name="T43" fmla="*/ 693 h 1404"/>
                <a:gd name="T44" fmla="*/ 241 w 442"/>
                <a:gd name="T45" fmla="*/ 643 h 1404"/>
                <a:gd name="T46" fmla="*/ 282 w 442"/>
                <a:gd name="T47" fmla="*/ 606 h 1404"/>
                <a:gd name="T48" fmla="*/ 283 w 442"/>
                <a:gd name="T49" fmla="*/ 587 h 1404"/>
                <a:gd name="T50" fmla="*/ 246 w 442"/>
                <a:gd name="T51" fmla="*/ 566 h 1404"/>
                <a:gd name="T52" fmla="*/ 159 w 442"/>
                <a:gd name="T53" fmla="*/ 553 h 1404"/>
                <a:gd name="T54" fmla="*/ 91 w 442"/>
                <a:gd name="T55" fmla="*/ 514 h 1404"/>
                <a:gd name="T56" fmla="*/ 84 w 442"/>
                <a:gd name="T57" fmla="*/ 444 h 1404"/>
                <a:gd name="T58" fmla="*/ 142 w 442"/>
                <a:gd name="T59" fmla="*/ 386 h 1404"/>
                <a:gd name="T60" fmla="*/ 213 w 442"/>
                <a:gd name="T61" fmla="*/ 343 h 1404"/>
                <a:gd name="T62" fmla="*/ 231 w 442"/>
                <a:gd name="T63" fmla="*/ 314 h 1404"/>
                <a:gd name="T64" fmla="*/ 218 w 442"/>
                <a:gd name="T65" fmla="*/ 295 h 1404"/>
                <a:gd name="T66" fmla="*/ 156 w 442"/>
                <a:gd name="T67" fmla="*/ 278 h 1404"/>
                <a:gd name="T68" fmla="*/ 189 w 442"/>
                <a:gd name="T69" fmla="*/ 233 h 1404"/>
                <a:gd name="T70" fmla="*/ 262 w 442"/>
                <a:gd name="T71" fmla="*/ 267 h 1404"/>
                <a:gd name="T72" fmla="*/ 277 w 442"/>
                <a:gd name="T73" fmla="*/ 335 h 1404"/>
                <a:gd name="T74" fmla="*/ 226 w 442"/>
                <a:gd name="T75" fmla="*/ 396 h 1404"/>
                <a:gd name="T76" fmla="*/ 151 w 442"/>
                <a:gd name="T77" fmla="*/ 440 h 1404"/>
                <a:gd name="T78" fmla="*/ 128 w 442"/>
                <a:gd name="T79" fmla="*/ 472 h 1404"/>
                <a:gd name="T80" fmla="*/ 137 w 442"/>
                <a:gd name="T81" fmla="*/ 490 h 1404"/>
                <a:gd name="T82" fmla="*/ 193 w 442"/>
                <a:gd name="T83" fmla="*/ 508 h 1404"/>
                <a:gd name="T84" fmla="*/ 283 w 442"/>
                <a:gd name="T85" fmla="*/ 526 h 1404"/>
                <a:gd name="T86" fmla="*/ 333 w 442"/>
                <a:gd name="T87" fmla="*/ 579 h 1404"/>
                <a:gd name="T88" fmla="*/ 314 w 442"/>
                <a:gd name="T89" fmla="*/ 647 h 1404"/>
                <a:gd name="T90" fmla="*/ 240 w 442"/>
                <a:gd name="T91" fmla="*/ 700 h 1404"/>
                <a:gd name="T92" fmla="*/ 189 w 442"/>
                <a:gd name="T93" fmla="*/ 739 h 1404"/>
                <a:gd name="T94" fmla="*/ 183 w 442"/>
                <a:gd name="T95" fmla="*/ 761 h 1404"/>
                <a:gd name="T96" fmla="*/ 211 w 442"/>
                <a:gd name="T97" fmla="*/ 781 h 1404"/>
                <a:gd name="T98" fmla="*/ 281 w 442"/>
                <a:gd name="T99" fmla="*/ 793 h 1404"/>
                <a:gd name="T100" fmla="*/ 359 w 442"/>
                <a:gd name="T101" fmla="*/ 823 h 1404"/>
                <a:gd name="T102" fmla="*/ 386 w 442"/>
                <a:gd name="T103" fmla="*/ 887 h 1404"/>
                <a:gd name="T104" fmla="*/ 344 w 442"/>
                <a:gd name="T105" fmla="*/ 949 h 1404"/>
                <a:gd name="T106" fmla="*/ 267 w 442"/>
                <a:gd name="T107" fmla="*/ 996 h 1404"/>
                <a:gd name="T108" fmla="*/ 235 w 442"/>
                <a:gd name="T109" fmla="*/ 1031 h 1404"/>
                <a:gd name="T110" fmla="*/ 239 w 442"/>
                <a:gd name="T111" fmla="*/ 1049 h 1404"/>
                <a:gd name="T112" fmla="*/ 285 w 442"/>
                <a:gd name="T113" fmla="*/ 1069 h 1404"/>
                <a:gd name="T114" fmla="*/ 375 w 442"/>
                <a:gd name="T115" fmla="*/ 1084 h 1404"/>
                <a:gd name="T116" fmla="*/ 435 w 442"/>
                <a:gd name="T117" fmla="*/ 1129 h 1404"/>
                <a:gd name="T118" fmla="*/ 428 w 442"/>
                <a:gd name="T119" fmla="*/ 1199 h 1404"/>
                <a:gd name="T120" fmla="*/ 362 w 442"/>
                <a:gd name="T121" fmla="*/ 1255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2" h="1404">
                  <a:moveTo>
                    <a:pt x="351" y="1261"/>
                  </a:moveTo>
                  <a:lnTo>
                    <a:pt x="346" y="1263"/>
                  </a:lnTo>
                  <a:lnTo>
                    <a:pt x="342" y="1266"/>
                  </a:lnTo>
                  <a:lnTo>
                    <a:pt x="337" y="1268"/>
                  </a:lnTo>
                  <a:lnTo>
                    <a:pt x="333" y="1270"/>
                  </a:lnTo>
                  <a:lnTo>
                    <a:pt x="329" y="1273"/>
                  </a:lnTo>
                  <a:lnTo>
                    <a:pt x="325" y="1275"/>
                  </a:lnTo>
                  <a:lnTo>
                    <a:pt x="322" y="1278"/>
                  </a:lnTo>
                  <a:lnTo>
                    <a:pt x="318" y="1280"/>
                  </a:lnTo>
                  <a:lnTo>
                    <a:pt x="315" y="1282"/>
                  </a:lnTo>
                  <a:lnTo>
                    <a:pt x="312" y="1285"/>
                  </a:lnTo>
                  <a:lnTo>
                    <a:pt x="309" y="1287"/>
                  </a:lnTo>
                  <a:lnTo>
                    <a:pt x="307" y="1289"/>
                  </a:lnTo>
                  <a:lnTo>
                    <a:pt x="304" y="1292"/>
                  </a:lnTo>
                  <a:lnTo>
                    <a:pt x="302" y="1294"/>
                  </a:lnTo>
                  <a:lnTo>
                    <a:pt x="300" y="1296"/>
                  </a:lnTo>
                  <a:lnTo>
                    <a:pt x="298" y="1298"/>
                  </a:lnTo>
                  <a:lnTo>
                    <a:pt x="296" y="1300"/>
                  </a:lnTo>
                  <a:lnTo>
                    <a:pt x="295" y="1302"/>
                  </a:lnTo>
                  <a:lnTo>
                    <a:pt x="294" y="1304"/>
                  </a:lnTo>
                  <a:lnTo>
                    <a:pt x="293" y="1306"/>
                  </a:lnTo>
                  <a:lnTo>
                    <a:pt x="292" y="1308"/>
                  </a:lnTo>
                  <a:lnTo>
                    <a:pt x="291" y="1310"/>
                  </a:lnTo>
                  <a:lnTo>
                    <a:pt x="290" y="1311"/>
                  </a:lnTo>
                  <a:lnTo>
                    <a:pt x="290" y="1313"/>
                  </a:lnTo>
                  <a:lnTo>
                    <a:pt x="289" y="1314"/>
                  </a:lnTo>
                  <a:lnTo>
                    <a:pt x="289" y="1315"/>
                  </a:lnTo>
                  <a:lnTo>
                    <a:pt x="289" y="1316"/>
                  </a:lnTo>
                  <a:lnTo>
                    <a:pt x="288" y="1318"/>
                  </a:lnTo>
                  <a:lnTo>
                    <a:pt x="288" y="1319"/>
                  </a:lnTo>
                  <a:lnTo>
                    <a:pt x="288" y="1320"/>
                  </a:lnTo>
                  <a:lnTo>
                    <a:pt x="289" y="1320"/>
                  </a:lnTo>
                  <a:lnTo>
                    <a:pt x="289" y="1321"/>
                  </a:lnTo>
                  <a:lnTo>
                    <a:pt x="289" y="1322"/>
                  </a:lnTo>
                  <a:lnTo>
                    <a:pt x="289" y="1323"/>
                  </a:lnTo>
                  <a:lnTo>
                    <a:pt x="290" y="1324"/>
                  </a:lnTo>
                  <a:lnTo>
                    <a:pt x="290" y="1325"/>
                  </a:lnTo>
                  <a:lnTo>
                    <a:pt x="290" y="1326"/>
                  </a:lnTo>
                  <a:lnTo>
                    <a:pt x="291" y="1327"/>
                  </a:lnTo>
                  <a:lnTo>
                    <a:pt x="292" y="1328"/>
                  </a:lnTo>
                  <a:lnTo>
                    <a:pt x="293" y="1329"/>
                  </a:lnTo>
                  <a:lnTo>
                    <a:pt x="294" y="1330"/>
                  </a:lnTo>
                  <a:lnTo>
                    <a:pt x="295" y="1332"/>
                  </a:lnTo>
                  <a:lnTo>
                    <a:pt x="296" y="1333"/>
                  </a:lnTo>
                  <a:lnTo>
                    <a:pt x="298" y="1334"/>
                  </a:lnTo>
                  <a:lnTo>
                    <a:pt x="300" y="1335"/>
                  </a:lnTo>
                  <a:lnTo>
                    <a:pt x="302" y="1337"/>
                  </a:lnTo>
                  <a:lnTo>
                    <a:pt x="304" y="1338"/>
                  </a:lnTo>
                  <a:lnTo>
                    <a:pt x="306" y="1339"/>
                  </a:lnTo>
                  <a:lnTo>
                    <a:pt x="309" y="1341"/>
                  </a:lnTo>
                  <a:lnTo>
                    <a:pt x="311" y="1342"/>
                  </a:lnTo>
                  <a:lnTo>
                    <a:pt x="314" y="1343"/>
                  </a:lnTo>
                  <a:lnTo>
                    <a:pt x="317" y="1344"/>
                  </a:lnTo>
                  <a:lnTo>
                    <a:pt x="321" y="1345"/>
                  </a:lnTo>
                  <a:lnTo>
                    <a:pt x="324" y="1347"/>
                  </a:lnTo>
                  <a:lnTo>
                    <a:pt x="328" y="1348"/>
                  </a:lnTo>
                  <a:lnTo>
                    <a:pt x="332" y="1349"/>
                  </a:lnTo>
                  <a:lnTo>
                    <a:pt x="336" y="1350"/>
                  </a:lnTo>
                  <a:lnTo>
                    <a:pt x="340" y="1350"/>
                  </a:lnTo>
                  <a:lnTo>
                    <a:pt x="344" y="1351"/>
                  </a:lnTo>
                  <a:lnTo>
                    <a:pt x="349" y="1352"/>
                  </a:lnTo>
                  <a:lnTo>
                    <a:pt x="354" y="1353"/>
                  </a:lnTo>
                  <a:lnTo>
                    <a:pt x="359" y="1353"/>
                  </a:lnTo>
                  <a:lnTo>
                    <a:pt x="364" y="1354"/>
                  </a:lnTo>
                  <a:lnTo>
                    <a:pt x="369" y="1354"/>
                  </a:lnTo>
                  <a:lnTo>
                    <a:pt x="366" y="1404"/>
                  </a:lnTo>
                  <a:lnTo>
                    <a:pt x="359" y="1404"/>
                  </a:lnTo>
                  <a:lnTo>
                    <a:pt x="353" y="1403"/>
                  </a:lnTo>
                  <a:lnTo>
                    <a:pt x="347" y="1402"/>
                  </a:lnTo>
                  <a:lnTo>
                    <a:pt x="341" y="1401"/>
                  </a:lnTo>
                  <a:lnTo>
                    <a:pt x="336" y="1401"/>
                  </a:lnTo>
                  <a:lnTo>
                    <a:pt x="330" y="1400"/>
                  </a:lnTo>
                  <a:lnTo>
                    <a:pt x="325" y="1398"/>
                  </a:lnTo>
                  <a:lnTo>
                    <a:pt x="320" y="1397"/>
                  </a:lnTo>
                  <a:lnTo>
                    <a:pt x="314" y="1396"/>
                  </a:lnTo>
                  <a:lnTo>
                    <a:pt x="309" y="1394"/>
                  </a:lnTo>
                  <a:lnTo>
                    <a:pt x="305" y="1393"/>
                  </a:lnTo>
                  <a:lnTo>
                    <a:pt x="300" y="1391"/>
                  </a:lnTo>
                  <a:lnTo>
                    <a:pt x="295" y="1389"/>
                  </a:lnTo>
                  <a:lnTo>
                    <a:pt x="291" y="1387"/>
                  </a:lnTo>
                  <a:lnTo>
                    <a:pt x="287" y="1385"/>
                  </a:lnTo>
                  <a:lnTo>
                    <a:pt x="282" y="1383"/>
                  </a:lnTo>
                  <a:lnTo>
                    <a:pt x="278" y="1381"/>
                  </a:lnTo>
                  <a:lnTo>
                    <a:pt x="275" y="1379"/>
                  </a:lnTo>
                  <a:lnTo>
                    <a:pt x="271" y="1376"/>
                  </a:lnTo>
                  <a:lnTo>
                    <a:pt x="267" y="1374"/>
                  </a:lnTo>
                  <a:lnTo>
                    <a:pt x="264" y="1371"/>
                  </a:lnTo>
                  <a:lnTo>
                    <a:pt x="261" y="1368"/>
                  </a:lnTo>
                  <a:lnTo>
                    <a:pt x="258" y="1365"/>
                  </a:lnTo>
                  <a:lnTo>
                    <a:pt x="255" y="1362"/>
                  </a:lnTo>
                  <a:lnTo>
                    <a:pt x="252" y="1358"/>
                  </a:lnTo>
                  <a:lnTo>
                    <a:pt x="249" y="1355"/>
                  </a:lnTo>
                  <a:lnTo>
                    <a:pt x="247" y="1351"/>
                  </a:lnTo>
                  <a:lnTo>
                    <a:pt x="245" y="1347"/>
                  </a:lnTo>
                  <a:lnTo>
                    <a:pt x="243" y="1343"/>
                  </a:lnTo>
                  <a:lnTo>
                    <a:pt x="242" y="1339"/>
                  </a:lnTo>
                  <a:lnTo>
                    <a:pt x="241" y="1335"/>
                  </a:lnTo>
                  <a:lnTo>
                    <a:pt x="240" y="1331"/>
                  </a:lnTo>
                  <a:lnTo>
                    <a:pt x="239" y="1327"/>
                  </a:lnTo>
                  <a:lnTo>
                    <a:pt x="239" y="1322"/>
                  </a:lnTo>
                  <a:lnTo>
                    <a:pt x="238" y="1318"/>
                  </a:lnTo>
                  <a:lnTo>
                    <a:pt x="239" y="1314"/>
                  </a:lnTo>
                  <a:lnTo>
                    <a:pt x="239" y="1309"/>
                  </a:lnTo>
                  <a:lnTo>
                    <a:pt x="240" y="1305"/>
                  </a:lnTo>
                  <a:lnTo>
                    <a:pt x="241" y="1301"/>
                  </a:lnTo>
                  <a:lnTo>
                    <a:pt x="242" y="1297"/>
                  </a:lnTo>
                  <a:lnTo>
                    <a:pt x="244" y="1293"/>
                  </a:lnTo>
                  <a:lnTo>
                    <a:pt x="245" y="1289"/>
                  </a:lnTo>
                  <a:lnTo>
                    <a:pt x="247" y="1285"/>
                  </a:lnTo>
                  <a:lnTo>
                    <a:pt x="249" y="1281"/>
                  </a:lnTo>
                  <a:lnTo>
                    <a:pt x="252" y="1277"/>
                  </a:lnTo>
                  <a:lnTo>
                    <a:pt x="254" y="1274"/>
                  </a:lnTo>
                  <a:lnTo>
                    <a:pt x="257" y="1270"/>
                  </a:lnTo>
                  <a:lnTo>
                    <a:pt x="260" y="1266"/>
                  </a:lnTo>
                  <a:lnTo>
                    <a:pt x="263" y="1263"/>
                  </a:lnTo>
                  <a:lnTo>
                    <a:pt x="266" y="1259"/>
                  </a:lnTo>
                  <a:lnTo>
                    <a:pt x="269" y="1256"/>
                  </a:lnTo>
                  <a:lnTo>
                    <a:pt x="273" y="1252"/>
                  </a:lnTo>
                  <a:lnTo>
                    <a:pt x="277" y="1249"/>
                  </a:lnTo>
                  <a:lnTo>
                    <a:pt x="281" y="1246"/>
                  </a:lnTo>
                  <a:lnTo>
                    <a:pt x="285" y="1243"/>
                  </a:lnTo>
                  <a:lnTo>
                    <a:pt x="289" y="1239"/>
                  </a:lnTo>
                  <a:lnTo>
                    <a:pt x="293" y="1236"/>
                  </a:lnTo>
                  <a:lnTo>
                    <a:pt x="298" y="1233"/>
                  </a:lnTo>
                  <a:lnTo>
                    <a:pt x="303" y="1230"/>
                  </a:lnTo>
                  <a:lnTo>
                    <a:pt x="308" y="1227"/>
                  </a:lnTo>
                  <a:lnTo>
                    <a:pt x="313" y="1224"/>
                  </a:lnTo>
                  <a:lnTo>
                    <a:pt x="318" y="1221"/>
                  </a:lnTo>
                  <a:lnTo>
                    <a:pt x="324" y="1219"/>
                  </a:lnTo>
                  <a:lnTo>
                    <a:pt x="329" y="1216"/>
                  </a:lnTo>
                  <a:lnTo>
                    <a:pt x="334" y="1213"/>
                  </a:lnTo>
                  <a:lnTo>
                    <a:pt x="339" y="1211"/>
                  </a:lnTo>
                  <a:lnTo>
                    <a:pt x="343" y="1209"/>
                  </a:lnTo>
                  <a:lnTo>
                    <a:pt x="347" y="1206"/>
                  </a:lnTo>
                  <a:lnTo>
                    <a:pt x="351" y="1204"/>
                  </a:lnTo>
                  <a:lnTo>
                    <a:pt x="355" y="1201"/>
                  </a:lnTo>
                  <a:lnTo>
                    <a:pt x="358" y="1199"/>
                  </a:lnTo>
                  <a:lnTo>
                    <a:pt x="362" y="1197"/>
                  </a:lnTo>
                  <a:lnTo>
                    <a:pt x="365" y="1194"/>
                  </a:lnTo>
                  <a:lnTo>
                    <a:pt x="368" y="1192"/>
                  </a:lnTo>
                  <a:lnTo>
                    <a:pt x="371" y="1190"/>
                  </a:lnTo>
                  <a:lnTo>
                    <a:pt x="373" y="1187"/>
                  </a:lnTo>
                  <a:lnTo>
                    <a:pt x="376" y="1185"/>
                  </a:lnTo>
                  <a:lnTo>
                    <a:pt x="378" y="1183"/>
                  </a:lnTo>
                  <a:lnTo>
                    <a:pt x="380" y="1181"/>
                  </a:lnTo>
                  <a:lnTo>
                    <a:pt x="382" y="1178"/>
                  </a:lnTo>
                  <a:lnTo>
                    <a:pt x="384" y="1176"/>
                  </a:lnTo>
                  <a:lnTo>
                    <a:pt x="385" y="1174"/>
                  </a:lnTo>
                  <a:lnTo>
                    <a:pt x="386" y="1172"/>
                  </a:lnTo>
                  <a:lnTo>
                    <a:pt x="388" y="1171"/>
                  </a:lnTo>
                  <a:lnTo>
                    <a:pt x="389" y="1169"/>
                  </a:lnTo>
                  <a:lnTo>
                    <a:pt x="389" y="1167"/>
                  </a:lnTo>
                  <a:lnTo>
                    <a:pt x="390" y="1166"/>
                  </a:lnTo>
                  <a:lnTo>
                    <a:pt x="391" y="1164"/>
                  </a:lnTo>
                  <a:lnTo>
                    <a:pt x="391" y="1163"/>
                  </a:lnTo>
                  <a:lnTo>
                    <a:pt x="391" y="1161"/>
                  </a:lnTo>
                  <a:lnTo>
                    <a:pt x="391" y="1160"/>
                  </a:lnTo>
                  <a:lnTo>
                    <a:pt x="392" y="1159"/>
                  </a:lnTo>
                  <a:lnTo>
                    <a:pt x="392" y="1158"/>
                  </a:lnTo>
                  <a:lnTo>
                    <a:pt x="392" y="1157"/>
                  </a:lnTo>
                  <a:lnTo>
                    <a:pt x="391" y="1156"/>
                  </a:lnTo>
                  <a:lnTo>
                    <a:pt x="391" y="1155"/>
                  </a:lnTo>
                  <a:lnTo>
                    <a:pt x="391" y="1154"/>
                  </a:lnTo>
                  <a:lnTo>
                    <a:pt x="391" y="1153"/>
                  </a:lnTo>
                  <a:lnTo>
                    <a:pt x="391" y="1153"/>
                  </a:lnTo>
                  <a:lnTo>
                    <a:pt x="390" y="1152"/>
                  </a:lnTo>
                  <a:lnTo>
                    <a:pt x="390" y="1151"/>
                  </a:lnTo>
                  <a:lnTo>
                    <a:pt x="389" y="1150"/>
                  </a:lnTo>
                  <a:lnTo>
                    <a:pt x="388" y="1149"/>
                  </a:lnTo>
                  <a:lnTo>
                    <a:pt x="387" y="1147"/>
                  </a:lnTo>
                  <a:lnTo>
                    <a:pt x="386" y="1146"/>
                  </a:lnTo>
                  <a:lnTo>
                    <a:pt x="385" y="1145"/>
                  </a:lnTo>
                  <a:lnTo>
                    <a:pt x="384" y="1144"/>
                  </a:lnTo>
                  <a:lnTo>
                    <a:pt x="382" y="1143"/>
                  </a:lnTo>
                  <a:lnTo>
                    <a:pt x="380" y="1141"/>
                  </a:lnTo>
                  <a:lnTo>
                    <a:pt x="378" y="1140"/>
                  </a:lnTo>
                  <a:lnTo>
                    <a:pt x="376" y="1139"/>
                  </a:lnTo>
                  <a:lnTo>
                    <a:pt x="374" y="1137"/>
                  </a:lnTo>
                  <a:lnTo>
                    <a:pt x="371" y="1136"/>
                  </a:lnTo>
                  <a:lnTo>
                    <a:pt x="369" y="1135"/>
                  </a:lnTo>
                  <a:lnTo>
                    <a:pt x="366" y="1134"/>
                  </a:lnTo>
                  <a:lnTo>
                    <a:pt x="363" y="1132"/>
                  </a:lnTo>
                  <a:lnTo>
                    <a:pt x="360" y="1131"/>
                  </a:lnTo>
                  <a:lnTo>
                    <a:pt x="356" y="1130"/>
                  </a:lnTo>
                  <a:lnTo>
                    <a:pt x="352" y="1129"/>
                  </a:lnTo>
                  <a:lnTo>
                    <a:pt x="349" y="1128"/>
                  </a:lnTo>
                  <a:lnTo>
                    <a:pt x="344" y="1127"/>
                  </a:lnTo>
                  <a:lnTo>
                    <a:pt x="340" y="1126"/>
                  </a:lnTo>
                  <a:lnTo>
                    <a:pt x="336" y="1125"/>
                  </a:lnTo>
                  <a:lnTo>
                    <a:pt x="331" y="1125"/>
                  </a:lnTo>
                  <a:lnTo>
                    <a:pt x="326" y="1124"/>
                  </a:lnTo>
                  <a:lnTo>
                    <a:pt x="321" y="1123"/>
                  </a:lnTo>
                  <a:lnTo>
                    <a:pt x="316" y="1123"/>
                  </a:lnTo>
                  <a:lnTo>
                    <a:pt x="311" y="1122"/>
                  </a:lnTo>
                  <a:lnTo>
                    <a:pt x="305" y="1122"/>
                  </a:lnTo>
                  <a:lnTo>
                    <a:pt x="299" y="1121"/>
                  </a:lnTo>
                  <a:lnTo>
                    <a:pt x="293" y="1121"/>
                  </a:lnTo>
                  <a:lnTo>
                    <a:pt x="287" y="1120"/>
                  </a:lnTo>
                  <a:lnTo>
                    <a:pt x="281" y="1119"/>
                  </a:lnTo>
                  <a:lnTo>
                    <a:pt x="275" y="1118"/>
                  </a:lnTo>
                  <a:lnTo>
                    <a:pt x="270" y="1117"/>
                  </a:lnTo>
                  <a:lnTo>
                    <a:pt x="265" y="1116"/>
                  </a:lnTo>
                  <a:lnTo>
                    <a:pt x="260" y="1114"/>
                  </a:lnTo>
                  <a:lnTo>
                    <a:pt x="255" y="1113"/>
                  </a:lnTo>
                  <a:lnTo>
                    <a:pt x="250" y="1111"/>
                  </a:lnTo>
                  <a:lnTo>
                    <a:pt x="245" y="1110"/>
                  </a:lnTo>
                  <a:lnTo>
                    <a:pt x="241" y="1108"/>
                  </a:lnTo>
                  <a:lnTo>
                    <a:pt x="236" y="1106"/>
                  </a:lnTo>
                  <a:lnTo>
                    <a:pt x="232" y="1104"/>
                  </a:lnTo>
                  <a:lnTo>
                    <a:pt x="228" y="1102"/>
                  </a:lnTo>
                  <a:lnTo>
                    <a:pt x="224" y="1099"/>
                  </a:lnTo>
                  <a:lnTo>
                    <a:pt x="220" y="1097"/>
                  </a:lnTo>
                  <a:lnTo>
                    <a:pt x="216" y="1095"/>
                  </a:lnTo>
                  <a:lnTo>
                    <a:pt x="213" y="1092"/>
                  </a:lnTo>
                  <a:lnTo>
                    <a:pt x="209" y="1089"/>
                  </a:lnTo>
                  <a:lnTo>
                    <a:pt x="206" y="1086"/>
                  </a:lnTo>
                  <a:lnTo>
                    <a:pt x="203" y="1083"/>
                  </a:lnTo>
                  <a:lnTo>
                    <a:pt x="200" y="1080"/>
                  </a:lnTo>
                  <a:lnTo>
                    <a:pt x="197" y="1077"/>
                  </a:lnTo>
                  <a:lnTo>
                    <a:pt x="195" y="1073"/>
                  </a:lnTo>
                  <a:lnTo>
                    <a:pt x="192" y="1069"/>
                  </a:lnTo>
                  <a:lnTo>
                    <a:pt x="190" y="1066"/>
                  </a:lnTo>
                  <a:lnTo>
                    <a:pt x="189" y="1062"/>
                  </a:lnTo>
                  <a:lnTo>
                    <a:pt x="187" y="1058"/>
                  </a:lnTo>
                  <a:lnTo>
                    <a:pt x="186" y="1054"/>
                  </a:lnTo>
                  <a:lnTo>
                    <a:pt x="185" y="1049"/>
                  </a:lnTo>
                  <a:lnTo>
                    <a:pt x="184" y="1045"/>
                  </a:lnTo>
                  <a:lnTo>
                    <a:pt x="184" y="1041"/>
                  </a:lnTo>
                  <a:lnTo>
                    <a:pt x="184" y="1036"/>
                  </a:lnTo>
                  <a:lnTo>
                    <a:pt x="184" y="1032"/>
                  </a:lnTo>
                  <a:lnTo>
                    <a:pt x="184" y="1028"/>
                  </a:lnTo>
                  <a:lnTo>
                    <a:pt x="185" y="1024"/>
                  </a:lnTo>
                  <a:lnTo>
                    <a:pt x="186" y="1019"/>
                  </a:lnTo>
                  <a:lnTo>
                    <a:pt x="187" y="1015"/>
                  </a:lnTo>
                  <a:lnTo>
                    <a:pt x="189" y="1011"/>
                  </a:lnTo>
                  <a:lnTo>
                    <a:pt x="190" y="1007"/>
                  </a:lnTo>
                  <a:lnTo>
                    <a:pt x="192" y="1003"/>
                  </a:lnTo>
                  <a:lnTo>
                    <a:pt x="195" y="999"/>
                  </a:lnTo>
                  <a:lnTo>
                    <a:pt x="197" y="996"/>
                  </a:lnTo>
                  <a:lnTo>
                    <a:pt x="199" y="992"/>
                  </a:lnTo>
                  <a:lnTo>
                    <a:pt x="202" y="988"/>
                  </a:lnTo>
                  <a:lnTo>
                    <a:pt x="205" y="985"/>
                  </a:lnTo>
                  <a:lnTo>
                    <a:pt x="208" y="981"/>
                  </a:lnTo>
                  <a:lnTo>
                    <a:pt x="211" y="978"/>
                  </a:lnTo>
                  <a:lnTo>
                    <a:pt x="215" y="974"/>
                  </a:lnTo>
                  <a:lnTo>
                    <a:pt x="218" y="971"/>
                  </a:lnTo>
                  <a:lnTo>
                    <a:pt x="222" y="968"/>
                  </a:lnTo>
                  <a:lnTo>
                    <a:pt x="226" y="964"/>
                  </a:lnTo>
                  <a:lnTo>
                    <a:pt x="230" y="961"/>
                  </a:lnTo>
                  <a:lnTo>
                    <a:pt x="234" y="958"/>
                  </a:lnTo>
                  <a:lnTo>
                    <a:pt x="239" y="955"/>
                  </a:lnTo>
                  <a:lnTo>
                    <a:pt x="243" y="952"/>
                  </a:lnTo>
                  <a:lnTo>
                    <a:pt x="248" y="949"/>
                  </a:lnTo>
                  <a:lnTo>
                    <a:pt x="253" y="946"/>
                  </a:lnTo>
                  <a:lnTo>
                    <a:pt x="258" y="943"/>
                  </a:lnTo>
                  <a:lnTo>
                    <a:pt x="263" y="940"/>
                  </a:lnTo>
                  <a:lnTo>
                    <a:pt x="269" y="937"/>
                  </a:lnTo>
                  <a:lnTo>
                    <a:pt x="274" y="934"/>
                  </a:lnTo>
                  <a:lnTo>
                    <a:pt x="279" y="932"/>
                  </a:lnTo>
                  <a:lnTo>
                    <a:pt x="284" y="930"/>
                  </a:lnTo>
                  <a:lnTo>
                    <a:pt x="288" y="927"/>
                  </a:lnTo>
                  <a:lnTo>
                    <a:pt x="292" y="925"/>
                  </a:lnTo>
                  <a:lnTo>
                    <a:pt x="296" y="922"/>
                  </a:lnTo>
                  <a:lnTo>
                    <a:pt x="300" y="920"/>
                  </a:lnTo>
                  <a:lnTo>
                    <a:pt x="304" y="918"/>
                  </a:lnTo>
                  <a:lnTo>
                    <a:pt x="307" y="915"/>
                  </a:lnTo>
                  <a:lnTo>
                    <a:pt x="310" y="913"/>
                  </a:lnTo>
                  <a:lnTo>
                    <a:pt x="313" y="911"/>
                  </a:lnTo>
                  <a:lnTo>
                    <a:pt x="316" y="908"/>
                  </a:lnTo>
                  <a:lnTo>
                    <a:pt x="318" y="906"/>
                  </a:lnTo>
                  <a:lnTo>
                    <a:pt x="321" y="904"/>
                  </a:lnTo>
                  <a:lnTo>
                    <a:pt x="323" y="901"/>
                  </a:lnTo>
                  <a:lnTo>
                    <a:pt x="325" y="899"/>
                  </a:lnTo>
                  <a:lnTo>
                    <a:pt x="327" y="897"/>
                  </a:lnTo>
                  <a:lnTo>
                    <a:pt x="329" y="895"/>
                  </a:lnTo>
                  <a:lnTo>
                    <a:pt x="330" y="893"/>
                  </a:lnTo>
                  <a:lnTo>
                    <a:pt x="331" y="891"/>
                  </a:lnTo>
                  <a:lnTo>
                    <a:pt x="333" y="889"/>
                  </a:lnTo>
                  <a:lnTo>
                    <a:pt x="334" y="888"/>
                  </a:lnTo>
                  <a:lnTo>
                    <a:pt x="334" y="886"/>
                  </a:lnTo>
                  <a:lnTo>
                    <a:pt x="335" y="884"/>
                  </a:lnTo>
                  <a:lnTo>
                    <a:pt x="336" y="883"/>
                  </a:lnTo>
                  <a:lnTo>
                    <a:pt x="336" y="881"/>
                  </a:lnTo>
                  <a:lnTo>
                    <a:pt x="336" y="880"/>
                  </a:lnTo>
                  <a:lnTo>
                    <a:pt x="337" y="879"/>
                  </a:lnTo>
                  <a:lnTo>
                    <a:pt x="337" y="878"/>
                  </a:lnTo>
                  <a:lnTo>
                    <a:pt x="337" y="877"/>
                  </a:lnTo>
                  <a:lnTo>
                    <a:pt x="337" y="876"/>
                  </a:lnTo>
                  <a:lnTo>
                    <a:pt x="337" y="875"/>
                  </a:lnTo>
                  <a:lnTo>
                    <a:pt x="337" y="874"/>
                  </a:lnTo>
                  <a:lnTo>
                    <a:pt x="336" y="873"/>
                  </a:lnTo>
                  <a:lnTo>
                    <a:pt x="336" y="872"/>
                  </a:lnTo>
                  <a:lnTo>
                    <a:pt x="336" y="871"/>
                  </a:lnTo>
                  <a:lnTo>
                    <a:pt x="336" y="870"/>
                  </a:lnTo>
                  <a:lnTo>
                    <a:pt x="335" y="869"/>
                  </a:lnTo>
                  <a:lnTo>
                    <a:pt x="334" y="868"/>
                  </a:lnTo>
                  <a:lnTo>
                    <a:pt x="334" y="867"/>
                  </a:lnTo>
                  <a:lnTo>
                    <a:pt x="333" y="866"/>
                  </a:lnTo>
                  <a:lnTo>
                    <a:pt x="332" y="865"/>
                  </a:lnTo>
                  <a:lnTo>
                    <a:pt x="331" y="864"/>
                  </a:lnTo>
                  <a:lnTo>
                    <a:pt x="329" y="863"/>
                  </a:lnTo>
                  <a:lnTo>
                    <a:pt x="328" y="861"/>
                  </a:lnTo>
                  <a:lnTo>
                    <a:pt x="326" y="860"/>
                  </a:lnTo>
                  <a:lnTo>
                    <a:pt x="325" y="859"/>
                  </a:lnTo>
                  <a:lnTo>
                    <a:pt x="322" y="858"/>
                  </a:lnTo>
                  <a:lnTo>
                    <a:pt x="320" y="856"/>
                  </a:lnTo>
                  <a:lnTo>
                    <a:pt x="318" y="855"/>
                  </a:lnTo>
                  <a:lnTo>
                    <a:pt x="315" y="854"/>
                  </a:lnTo>
                  <a:lnTo>
                    <a:pt x="313" y="853"/>
                  </a:lnTo>
                  <a:lnTo>
                    <a:pt x="310" y="851"/>
                  </a:lnTo>
                  <a:lnTo>
                    <a:pt x="306" y="850"/>
                  </a:lnTo>
                  <a:lnTo>
                    <a:pt x="303" y="849"/>
                  </a:lnTo>
                  <a:lnTo>
                    <a:pt x="300" y="848"/>
                  </a:lnTo>
                  <a:lnTo>
                    <a:pt x="296" y="847"/>
                  </a:lnTo>
                  <a:lnTo>
                    <a:pt x="292" y="846"/>
                  </a:lnTo>
                  <a:lnTo>
                    <a:pt x="288" y="845"/>
                  </a:lnTo>
                  <a:lnTo>
                    <a:pt x="284" y="844"/>
                  </a:lnTo>
                  <a:lnTo>
                    <a:pt x="279" y="843"/>
                  </a:lnTo>
                  <a:lnTo>
                    <a:pt x="274" y="843"/>
                  </a:lnTo>
                  <a:lnTo>
                    <a:pt x="270" y="842"/>
                  </a:lnTo>
                  <a:lnTo>
                    <a:pt x="265" y="842"/>
                  </a:lnTo>
                  <a:lnTo>
                    <a:pt x="259" y="841"/>
                  </a:lnTo>
                  <a:lnTo>
                    <a:pt x="260" y="841"/>
                  </a:lnTo>
                  <a:lnTo>
                    <a:pt x="253" y="841"/>
                  </a:lnTo>
                  <a:lnTo>
                    <a:pt x="247" y="840"/>
                  </a:lnTo>
                  <a:lnTo>
                    <a:pt x="241" y="839"/>
                  </a:lnTo>
                  <a:lnTo>
                    <a:pt x="235" y="839"/>
                  </a:lnTo>
                  <a:lnTo>
                    <a:pt x="230" y="838"/>
                  </a:lnTo>
                  <a:lnTo>
                    <a:pt x="224" y="837"/>
                  </a:lnTo>
                  <a:lnTo>
                    <a:pt x="219" y="836"/>
                  </a:lnTo>
                  <a:lnTo>
                    <a:pt x="214" y="834"/>
                  </a:lnTo>
                  <a:lnTo>
                    <a:pt x="208" y="833"/>
                  </a:lnTo>
                  <a:lnTo>
                    <a:pt x="203" y="831"/>
                  </a:lnTo>
                  <a:lnTo>
                    <a:pt x="199" y="830"/>
                  </a:lnTo>
                  <a:lnTo>
                    <a:pt x="194" y="828"/>
                  </a:lnTo>
                  <a:lnTo>
                    <a:pt x="189" y="826"/>
                  </a:lnTo>
                  <a:lnTo>
                    <a:pt x="185" y="825"/>
                  </a:lnTo>
                  <a:lnTo>
                    <a:pt x="181" y="823"/>
                  </a:lnTo>
                  <a:lnTo>
                    <a:pt x="176" y="820"/>
                  </a:lnTo>
                  <a:lnTo>
                    <a:pt x="172" y="818"/>
                  </a:lnTo>
                  <a:lnTo>
                    <a:pt x="168" y="816"/>
                  </a:lnTo>
                  <a:lnTo>
                    <a:pt x="165" y="813"/>
                  </a:lnTo>
                  <a:lnTo>
                    <a:pt x="161" y="811"/>
                  </a:lnTo>
                  <a:lnTo>
                    <a:pt x="158" y="808"/>
                  </a:lnTo>
                  <a:lnTo>
                    <a:pt x="155" y="805"/>
                  </a:lnTo>
                  <a:lnTo>
                    <a:pt x="152" y="802"/>
                  </a:lnTo>
                  <a:lnTo>
                    <a:pt x="149" y="799"/>
                  </a:lnTo>
                  <a:lnTo>
                    <a:pt x="146" y="795"/>
                  </a:lnTo>
                  <a:lnTo>
                    <a:pt x="143" y="792"/>
                  </a:lnTo>
                  <a:lnTo>
                    <a:pt x="141" y="788"/>
                  </a:lnTo>
                  <a:lnTo>
                    <a:pt x="139" y="784"/>
                  </a:lnTo>
                  <a:lnTo>
                    <a:pt x="137" y="780"/>
                  </a:lnTo>
                  <a:lnTo>
                    <a:pt x="136" y="776"/>
                  </a:lnTo>
                  <a:lnTo>
                    <a:pt x="135" y="772"/>
                  </a:lnTo>
                  <a:lnTo>
                    <a:pt x="134" y="768"/>
                  </a:lnTo>
                  <a:lnTo>
                    <a:pt x="133" y="764"/>
                  </a:lnTo>
                  <a:lnTo>
                    <a:pt x="133" y="759"/>
                  </a:lnTo>
                  <a:lnTo>
                    <a:pt x="132" y="755"/>
                  </a:lnTo>
                  <a:lnTo>
                    <a:pt x="133" y="751"/>
                  </a:lnTo>
                  <a:lnTo>
                    <a:pt x="133" y="746"/>
                  </a:lnTo>
                  <a:lnTo>
                    <a:pt x="134" y="742"/>
                  </a:lnTo>
                  <a:lnTo>
                    <a:pt x="135" y="738"/>
                  </a:lnTo>
                  <a:lnTo>
                    <a:pt x="136" y="734"/>
                  </a:lnTo>
                  <a:lnTo>
                    <a:pt x="138" y="730"/>
                  </a:lnTo>
                  <a:lnTo>
                    <a:pt x="139" y="726"/>
                  </a:lnTo>
                  <a:lnTo>
                    <a:pt x="141" y="722"/>
                  </a:lnTo>
                  <a:lnTo>
                    <a:pt x="143" y="718"/>
                  </a:lnTo>
                  <a:lnTo>
                    <a:pt x="146" y="714"/>
                  </a:lnTo>
                  <a:lnTo>
                    <a:pt x="148" y="711"/>
                  </a:lnTo>
                  <a:lnTo>
                    <a:pt x="151" y="707"/>
                  </a:lnTo>
                  <a:lnTo>
                    <a:pt x="154" y="703"/>
                  </a:lnTo>
                  <a:lnTo>
                    <a:pt x="157" y="700"/>
                  </a:lnTo>
                  <a:lnTo>
                    <a:pt x="160" y="696"/>
                  </a:lnTo>
                  <a:lnTo>
                    <a:pt x="163" y="693"/>
                  </a:lnTo>
                  <a:lnTo>
                    <a:pt x="167" y="690"/>
                  </a:lnTo>
                  <a:lnTo>
                    <a:pt x="171" y="686"/>
                  </a:lnTo>
                  <a:lnTo>
                    <a:pt x="174" y="683"/>
                  </a:lnTo>
                  <a:lnTo>
                    <a:pt x="179" y="680"/>
                  </a:lnTo>
                  <a:lnTo>
                    <a:pt x="183" y="677"/>
                  </a:lnTo>
                  <a:lnTo>
                    <a:pt x="187" y="673"/>
                  </a:lnTo>
                  <a:lnTo>
                    <a:pt x="192" y="670"/>
                  </a:lnTo>
                  <a:lnTo>
                    <a:pt x="197" y="667"/>
                  </a:lnTo>
                  <a:lnTo>
                    <a:pt x="202" y="664"/>
                  </a:lnTo>
                  <a:lnTo>
                    <a:pt x="207" y="661"/>
                  </a:lnTo>
                  <a:lnTo>
                    <a:pt x="212" y="659"/>
                  </a:lnTo>
                  <a:lnTo>
                    <a:pt x="217" y="656"/>
                  </a:lnTo>
                  <a:lnTo>
                    <a:pt x="223" y="653"/>
                  </a:lnTo>
                  <a:lnTo>
                    <a:pt x="228" y="651"/>
                  </a:lnTo>
                  <a:lnTo>
                    <a:pt x="233" y="648"/>
                  </a:lnTo>
                  <a:lnTo>
                    <a:pt x="237" y="646"/>
                  </a:lnTo>
                  <a:lnTo>
                    <a:pt x="241" y="643"/>
                  </a:lnTo>
                  <a:lnTo>
                    <a:pt x="245" y="641"/>
                  </a:lnTo>
                  <a:lnTo>
                    <a:pt x="249" y="639"/>
                  </a:lnTo>
                  <a:lnTo>
                    <a:pt x="252" y="636"/>
                  </a:lnTo>
                  <a:lnTo>
                    <a:pt x="256" y="634"/>
                  </a:lnTo>
                  <a:lnTo>
                    <a:pt x="259" y="631"/>
                  </a:lnTo>
                  <a:lnTo>
                    <a:pt x="262" y="629"/>
                  </a:lnTo>
                  <a:lnTo>
                    <a:pt x="265" y="627"/>
                  </a:lnTo>
                  <a:lnTo>
                    <a:pt x="267" y="624"/>
                  </a:lnTo>
                  <a:lnTo>
                    <a:pt x="270" y="622"/>
                  </a:lnTo>
                  <a:lnTo>
                    <a:pt x="272" y="620"/>
                  </a:lnTo>
                  <a:lnTo>
                    <a:pt x="274" y="618"/>
                  </a:lnTo>
                  <a:lnTo>
                    <a:pt x="276" y="616"/>
                  </a:lnTo>
                  <a:lnTo>
                    <a:pt x="278" y="613"/>
                  </a:lnTo>
                  <a:lnTo>
                    <a:pt x="279" y="611"/>
                  </a:lnTo>
                  <a:lnTo>
                    <a:pt x="280" y="609"/>
                  </a:lnTo>
                  <a:lnTo>
                    <a:pt x="282" y="608"/>
                  </a:lnTo>
                  <a:lnTo>
                    <a:pt x="282" y="606"/>
                  </a:lnTo>
                  <a:lnTo>
                    <a:pt x="283" y="604"/>
                  </a:lnTo>
                  <a:lnTo>
                    <a:pt x="284" y="603"/>
                  </a:lnTo>
                  <a:lnTo>
                    <a:pt x="284" y="601"/>
                  </a:lnTo>
                  <a:lnTo>
                    <a:pt x="285" y="600"/>
                  </a:lnTo>
                  <a:lnTo>
                    <a:pt x="285" y="598"/>
                  </a:lnTo>
                  <a:lnTo>
                    <a:pt x="285" y="597"/>
                  </a:lnTo>
                  <a:lnTo>
                    <a:pt x="286" y="596"/>
                  </a:lnTo>
                  <a:lnTo>
                    <a:pt x="286" y="595"/>
                  </a:lnTo>
                  <a:lnTo>
                    <a:pt x="286" y="594"/>
                  </a:lnTo>
                  <a:lnTo>
                    <a:pt x="285" y="593"/>
                  </a:lnTo>
                  <a:lnTo>
                    <a:pt x="285" y="592"/>
                  </a:lnTo>
                  <a:lnTo>
                    <a:pt x="285" y="591"/>
                  </a:lnTo>
                  <a:lnTo>
                    <a:pt x="285" y="591"/>
                  </a:lnTo>
                  <a:lnTo>
                    <a:pt x="285" y="590"/>
                  </a:lnTo>
                  <a:lnTo>
                    <a:pt x="284" y="589"/>
                  </a:lnTo>
                  <a:lnTo>
                    <a:pt x="284" y="588"/>
                  </a:lnTo>
                  <a:lnTo>
                    <a:pt x="283" y="587"/>
                  </a:lnTo>
                  <a:lnTo>
                    <a:pt x="282" y="586"/>
                  </a:lnTo>
                  <a:lnTo>
                    <a:pt x="281" y="585"/>
                  </a:lnTo>
                  <a:lnTo>
                    <a:pt x="280" y="583"/>
                  </a:lnTo>
                  <a:lnTo>
                    <a:pt x="279" y="582"/>
                  </a:lnTo>
                  <a:lnTo>
                    <a:pt x="278" y="581"/>
                  </a:lnTo>
                  <a:lnTo>
                    <a:pt x="276" y="580"/>
                  </a:lnTo>
                  <a:lnTo>
                    <a:pt x="274" y="578"/>
                  </a:lnTo>
                  <a:lnTo>
                    <a:pt x="272" y="577"/>
                  </a:lnTo>
                  <a:lnTo>
                    <a:pt x="270" y="576"/>
                  </a:lnTo>
                  <a:lnTo>
                    <a:pt x="268" y="574"/>
                  </a:lnTo>
                  <a:lnTo>
                    <a:pt x="265" y="573"/>
                  </a:lnTo>
                  <a:lnTo>
                    <a:pt x="263" y="572"/>
                  </a:lnTo>
                  <a:lnTo>
                    <a:pt x="260" y="571"/>
                  </a:lnTo>
                  <a:lnTo>
                    <a:pt x="257" y="569"/>
                  </a:lnTo>
                  <a:lnTo>
                    <a:pt x="254" y="568"/>
                  </a:lnTo>
                  <a:lnTo>
                    <a:pt x="250" y="567"/>
                  </a:lnTo>
                  <a:lnTo>
                    <a:pt x="246" y="566"/>
                  </a:lnTo>
                  <a:lnTo>
                    <a:pt x="242" y="565"/>
                  </a:lnTo>
                  <a:lnTo>
                    <a:pt x="238" y="564"/>
                  </a:lnTo>
                  <a:lnTo>
                    <a:pt x="234" y="563"/>
                  </a:lnTo>
                  <a:lnTo>
                    <a:pt x="230" y="562"/>
                  </a:lnTo>
                  <a:lnTo>
                    <a:pt x="225" y="562"/>
                  </a:lnTo>
                  <a:lnTo>
                    <a:pt x="220" y="561"/>
                  </a:lnTo>
                  <a:lnTo>
                    <a:pt x="215" y="560"/>
                  </a:lnTo>
                  <a:lnTo>
                    <a:pt x="210" y="560"/>
                  </a:lnTo>
                  <a:lnTo>
                    <a:pt x="205" y="560"/>
                  </a:lnTo>
                  <a:lnTo>
                    <a:pt x="199" y="559"/>
                  </a:lnTo>
                  <a:lnTo>
                    <a:pt x="193" y="558"/>
                  </a:lnTo>
                  <a:lnTo>
                    <a:pt x="187" y="558"/>
                  </a:lnTo>
                  <a:lnTo>
                    <a:pt x="181" y="557"/>
                  </a:lnTo>
                  <a:lnTo>
                    <a:pt x="175" y="556"/>
                  </a:lnTo>
                  <a:lnTo>
                    <a:pt x="169" y="555"/>
                  </a:lnTo>
                  <a:lnTo>
                    <a:pt x="164" y="554"/>
                  </a:lnTo>
                  <a:lnTo>
                    <a:pt x="159" y="553"/>
                  </a:lnTo>
                  <a:lnTo>
                    <a:pt x="154" y="551"/>
                  </a:lnTo>
                  <a:lnTo>
                    <a:pt x="149" y="550"/>
                  </a:lnTo>
                  <a:lnTo>
                    <a:pt x="144" y="548"/>
                  </a:lnTo>
                  <a:lnTo>
                    <a:pt x="139" y="547"/>
                  </a:lnTo>
                  <a:lnTo>
                    <a:pt x="135" y="545"/>
                  </a:lnTo>
                  <a:lnTo>
                    <a:pt x="130" y="543"/>
                  </a:lnTo>
                  <a:lnTo>
                    <a:pt x="126" y="541"/>
                  </a:lnTo>
                  <a:lnTo>
                    <a:pt x="122" y="539"/>
                  </a:lnTo>
                  <a:lnTo>
                    <a:pt x="118" y="537"/>
                  </a:lnTo>
                  <a:lnTo>
                    <a:pt x="114" y="534"/>
                  </a:lnTo>
                  <a:lnTo>
                    <a:pt x="110" y="532"/>
                  </a:lnTo>
                  <a:lnTo>
                    <a:pt x="107" y="529"/>
                  </a:lnTo>
                  <a:lnTo>
                    <a:pt x="103" y="526"/>
                  </a:lnTo>
                  <a:lnTo>
                    <a:pt x="100" y="523"/>
                  </a:lnTo>
                  <a:lnTo>
                    <a:pt x="97" y="520"/>
                  </a:lnTo>
                  <a:lnTo>
                    <a:pt x="94" y="517"/>
                  </a:lnTo>
                  <a:lnTo>
                    <a:pt x="91" y="514"/>
                  </a:lnTo>
                  <a:lnTo>
                    <a:pt x="89" y="510"/>
                  </a:lnTo>
                  <a:lnTo>
                    <a:pt x="86" y="506"/>
                  </a:lnTo>
                  <a:lnTo>
                    <a:pt x="84" y="503"/>
                  </a:lnTo>
                  <a:lnTo>
                    <a:pt x="83" y="499"/>
                  </a:lnTo>
                  <a:lnTo>
                    <a:pt x="81" y="495"/>
                  </a:lnTo>
                  <a:lnTo>
                    <a:pt x="80" y="491"/>
                  </a:lnTo>
                  <a:lnTo>
                    <a:pt x="79" y="486"/>
                  </a:lnTo>
                  <a:lnTo>
                    <a:pt x="78" y="482"/>
                  </a:lnTo>
                  <a:lnTo>
                    <a:pt x="78" y="478"/>
                  </a:lnTo>
                  <a:lnTo>
                    <a:pt x="78" y="474"/>
                  </a:lnTo>
                  <a:lnTo>
                    <a:pt x="78" y="469"/>
                  </a:lnTo>
                  <a:lnTo>
                    <a:pt x="78" y="465"/>
                  </a:lnTo>
                  <a:lnTo>
                    <a:pt x="79" y="461"/>
                  </a:lnTo>
                  <a:lnTo>
                    <a:pt x="80" y="456"/>
                  </a:lnTo>
                  <a:lnTo>
                    <a:pt x="81" y="452"/>
                  </a:lnTo>
                  <a:lnTo>
                    <a:pt x="83" y="448"/>
                  </a:lnTo>
                  <a:lnTo>
                    <a:pt x="84" y="444"/>
                  </a:lnTo>
                  <a:lnTo>
                    <a:pt x="86" y="440"/>
                  </a:lnTo>
                  <a:lnTo>
                    <a:pt x="89" y="436"/>
                  </a:lnTo>
                  <a:lnTo>
                    <a:pt x="91" y="433"/>
                  </a:lnTo>
                  <a:lnTo>
                    <a:pt x="93" y="429"/>
                  </a:lnTo>
                  <a:lnTo>
                    <a:pt x="96" y="425"/>
                  </a:lnTo>
                  <a:lnTo>
                    <a:pt x="99" y="422"/>
                  </a:lnTo>
                  <a:lnTo>
                    <a:pt x="102" y="418"/>
                  </a:lnTo>
                  <a:lnTo>
                    <a:pt x="105" y="415"/>
                  </a:lnTo>
                  <a:lnTo>
                    <a:pt x="109" y="411"/>
                  </a:lnTo>
                  <a:lnTo>
                    <a:pt x="112" y="408"/>
                  </a:lnTo>
                  <a:lnTo>
                    <a:pt x="116" y="405"/>
                  </a:lnTo>
                  <a:lnTo>
                    <a:pt x="120" y="401"/>
                  </a:lnTo>
                  <a:lnTo>
                    <a:pt x="124" y="398"/>
                  </a:lnTo>
                  <a:lnTo>
                    <a:pt x="128" y="395"/>
                  </a:lnTo>
                  <a:lnTo>
                    <a:pt x="133" y="392"/>
                  </a:lnTo>
                  <a:lnTo>
                    <a:pt x="137" y="389"/>
                  </a:lnTo>
                  <a:lnTo>
                    <a:pt x="142" y="386"/>
                  </a:lnTo>
                  <a:lnTo>
                    <a:pt x="147" y="383"/>
                  </a:lnTo>
                  <a:lnTo>
                    <a:pt x="152" y="380"/>
                  </a:lnTo>
                  <a:lnTo>
                    <a:pt x="157" y="377"/>
                  </a:lnTo>
                  <a:lnTo>
                    <a:pt x="163" y="374"/>
                  </a:lnTo>
                  <a:lnTo>
                    <a:pt x="168" y="371"/>
                  </a:lnTo>
                  <a:lnTo>
                    <a:pt x="173" y="369"/>
                  </a:lnTo>
                  <a:lnTo>
                    <a:pt x="178" y="367"/>
                  </a:lnTo>
                  <a:lnTo>
                    <a:pt x="182" y="364"/>
                  </a:lnTo>
                  <a:lnTo>
                    <a:pt x="186" y="362"/>
                  </a:lnTo>
                  <a:lnTo>
                    <a:pt x="190" y="359"/>
                  </a:lnTo>
                  <a:lnTo>
                    <a:pt x="194" y="357"/>
                  </a:lnTo>
                  <a:lnTo>
                    <a:pt x="198" y="355"/>
                  </a:lnTo>
                  <a:lnTo>
                    <a:pt x="201" y="352"/>
                  </a:lnTo>
                  <a:lnTo>
                    <a:pt x="204" y="350"/>
                  </a:lnTo>
                  <a:lnTo>
                    <a:pt x="207" y="347"/>
                  </a:lnTo>
                  <a:lnTo>
                    <a:pt x="210" y="345"/>
                  </a:lnTo>
                  <a:lnTo>
                    <a:pt x="213" y="343"/>
                  </a:lnTo>
                  <a:lnTo>
                    <a:pt x="215" y="340"/>
                  </a:lnTo>
                  <a:lnTo>
                    <a:pt x="217" y="338"/>
                  </a:lnTo>
                  <a:lnTo>
                    <a:pt x="219" y="336"/>
                  </a:lnTo>
                  <a:lnTo>
                    <a:pt x="221" y="334"/>
                  </a:lnTo>
                  <a:lnTo>
                    <a:pt x="223" y="332"/>
                  </a:lnTo>
                  <a:lnTo>
                    <a:pt x="224" y="330"/>
                  </a:lnTo>
                  <a:lnTo>
                    <a:pt x="226" y="328"/>
                  </a:lnTo>
                  <a:lnTo>
                    <a:pt x="227" y="326"/>
                  </a:lnTo>
                  <a:lnTo>
                    <a:pt x="228" y="324"/>
                  </a:lnTo>
                  <a:lnTo>
                    <a:pt x="229" y="323"/>
                  </a:lnTo>
                  <a:lnTo>
                    <a:pt x="229" y="321"/>
                  </a:lnTo>
                  <a:lnTo>
                    <a:pt x="230" y="320"/>
                  </a:lnTo>
                  <a:lnTo>
                    <a:pt x="230" y="318"/>
                  </a:lnTo>
                  <a:lnTo>
                    <a:pt x="230" y="317"/>
                  </a:lnTo>
                  <a:lnTo>
                    <a:pt x="231" y="316"/>
                  </a:lnTo>
                  <a:lnTo>
                    <a:pt x="231" y="315"/>
                  </a:lnTo>
                  <a:lnTo>
                    <a:pt x="231" y="314"/>
                  </a:lnTo>
                  <a:lnTo>
                    <a:pt x="231" y="313"/>
                  </a:lnTo>
                  <a:lnTo>
                    <a:pt x="231" y="312"/>
                  </a:lnTo>
                  <a:lnTo>
                    <a:pt x="231" y="311"/>
                  </a:lnTo>
                  <a:lnTo>
                    <a:pt x="230" y="310"/>
                  </a:lnTo>
                  <a:lnTo>
                    <a:pt x="230" y="309"/>
                  </a:lnTo>
                  <a:lnTo>
                    <a:pt x="230" y="308"/>
                  </a:lnTo>
                  <a:lnTo>
                    <a:pt x="229" y="307"/>
                  </a:lnTo>
                  <a:lnTo>
                    <a:pt x="229" y="306"/>
                  </a:lnTo>
                  <a:lnTo>
                    <a:pt x="228" y="305"/>
                  </a:lnTo>
                  <a:lnTo>
                    <a:pt x="227" y="304"/>
                  </a:lnTo>
                  <a:lnTo>
                    <a:pt x="227" y="303"/>
                  </a:lnTo>
                  <a:lnTo>
                    <a:pt x="225" y="302"/>
                  </a:lnTo>
                  <a:lnTo>
                    <a:pt x="224" y="301"/>
                  </a:lnTo>
                  <a:lnTo>
                    <a:pt x="223" y="299"/>
                  </a:lnTo>
                  <a:lnTo>
                    <a:pt x="221" y="298"/>
                  </a:lnTo>
                  <a:lnTo>
                    <a:pt x="220" y="297"/>
                  </a:lnTo>
                  <a:lnTo>
                    <a:pt x="218" y="295"/>
                  </a:lnTo>
                  <a:lnTo>
                    <a:pt x="216" y="294"/>
                  </a:lnTo>
                  <a:lnTo>
                    <a:pt x="213" y="293"/>
                  </a:lnTo>
                  <a:lnTo>
                    <a:pt x="211" y="292"/>
                  </a:lnTo>
                  <a:lnTo>
                    <a:pt x="208" y="290"/>
                  </a:lnTo>
                  <a:lnTo>
                    <a:pt x="205" y="289"/>
                  </a:lnTo>
                  <a:lnTo>
                    <a:pt x="202" y="288"/>
                  </a:lnTo>
                  <a:lnTo>
                    <a:pt x="199" y="287"/>
                  </a:lnTo>
                  <a:lnTo>
                    <a:pt x="195" y="286"/>
                  </a:lnTo>
                  <a:lnTo>
                    <a:pt x="192" y="284"/>
                  </a:lnTo>
                  <a:lnTo>
                    <a:pt x="188" y="283"/>
                  </a:lnTo>
                  <a:lnTo>
                    <a:pt x="184" y="282"/>
                  </a:lnTo>
                  <a:lnTo>
                    <a:pt x="179" y="282"/>
                  </a:lnTo>
                  <a:lnTo>
                    <a:pt x="175" y="281"/>
                  </a:lnTo>
                  <a:lnTo>
                    <a:pt x="170" y="280"/>
                  </a:lnTo>
                  <a:lnTo>
                    <a:pt x="166" y="279"/>
                  </a:lnTo>
                  <a:lnTo>
                    <a:pt x="161" y="279"/>
                  </a:lnTo>
                  <a:lnTo>
                    <a:pt x="156" y="278"/>
                  </a:lnTo>
                  <a:lnTo>
                    <a:pt x="150" y="278"/>
                  </a:lnTo>
                  <a:lnTo>
                    <a:pt x="131" y="277"/>
                  </a:lnTo>
                  <a:lnTo>
                    <a:pt x="127" y="258"/>
                  </a:lnTo>
                  <a:lnTo>
                    <a:pt x="103" y="133"/>
                  </a:lnTo>
                  <a:lnTo>
                    <a:pt x="47" y="273"/>
                  </a:lnTo>
                  <a:lnTo>
                    <a:pt x="0" y="254"/>
                  </a:lnTo>
                  <a:lnTo>
                    <a:pt x="88" y="36"/>
                  </a:lnTo>
                  <a:lnTo>
                    <a:pt x="103" y="0"/>
                  </a:lnTo>
                  <a:lnTo>
                    <a:pt x="130" y="28"/>
                  </a:lnTo>
                  <a:lnTo>
                    <a:pt x="293" y="197"/>
                  </a:lnTo>
                  <a:lnTo>
                    <a:pt x="275" y="215"/>
                  </a:lnTo>
                  <a:lnTo>
                    <a:pt x="257" y="232"/>
                  </a:lnTo>
                  <a:lnTo>
                    <a:pt x="152" y="123"/>
                  </a:lnTo>
                  <a:lnTo>
                    <a:pt x="173" y="230"/>
                  </a:lnTo>
                  <a:lnTo>
                    <a:pt x="178" y="231"/>
                  </a:lnTo>
                  <a:lnTo>
                    <a:pt x="184" y="232"/>
                  </a:lnTo>
                  <a:lnTo>
                    <a:pt x="189" y="233"/>
                  </a:lnTo>
                  <a:lnTo>
                    <a:pt x="194" y="234"/>
                  </a:lnTo>
                  <a:lnTo>
                    <a:pt x="200" y="235"/>
                  </a:lnTo>
                  <a:lnTo>
                    <a:pt x="205" y="236"/>
                  </a:lnTo>
                  <a:lnTo>
                    <a:pt x="210" y="238"/>
                  </a:lnTo>
                  <a:lnTo>
                    <a:pt x="215" y="239"/>
                  </a:lnTo>
                  <a:lnTo>
                    <a:pt x="219" y="241"/>
                  </a:lnTo>
                  <a:lnTo>
                    <a:pt x="224" y="243"/>
                  </a:lnTo>
                  <a:lnTo>
                    <a:pt x="228" y="245"/>
                  </a:lnTo>
                  <a:lnTo>
                    <a:pt x="233" y="247"/>
                  </a:lnTo>
                  <a:lnTo>
                    <a:pt x="237" y="249"/>
                  </a:lnTo>
                  <a:lnTo>
                    <a:pt x="241" y="251"/>
                  </a:lnTo>
                  <a:lnTo>
                    <a:pt x="245" y="253"/>
                  </a:lnTo>
                  <a:lnTo>
                    <a:pt x="248" y="256"/>
                  </a:lnTo>
                  <a:lnTo>
                    <a:pt x="252" y="259"/>
                  </a:lnTo>
                  <a:lnTo>
                    <a:pt x="255" y="261"/>
                  </a:lnTo>
                  <a:lnTo>
                    <a:pt x="259" y="264"/>
                  </a:lnTo>
                  <a:lnTo>
                    <a:pt x="262" y="267"/>
                  </a:lnTo>
                  <a:lnTo>
                    <a:pt x="265" y="271"/>
                  </a:lnTo>
                  <a:lnTo>
                    <a:pt x="267" y="274"/>
                  </a:lnTo>
                  <a:lnTo>
                    <a:pt x="270" y="277"/>
                  </a:lnTo>
                  <a:lnTo>
                    <a:pt x="272" y="281"/>
                  </a:lnTo>
                  <a:lnTo>
                    <a:pt x="274" y="285"/>
                  </a:lnTo>
                  <a:lnTo>
                    <a:pt x="276" y="289"/>
                  </a:lnTo>
                  <a:lnTo>
                    <a:pt x="277" y="293"/>
                  </a:lnTo>
                  <a:lnTo>
                    <a:pt x="279" y="297"/>
                  </a:lnTo>
                  <a:lnTo>
                    <a:pt x="280" y="301"/>
                  </a:lnTo>
                  <a:lnTo>
                    <a:pt x="280" y="306"/>
                  </a:lnTo>
                  <a:lnTo>
                    <a:pt x="281" y="310"/>
                  </a:lnTo>
                  <a:lnTo>
                    <a:pt x="281" y="314"/>
                  </a:lnTo>
                  <a:lnTo>
                    <a:pt x="281" y="318"/>
                  </a:lnTo>
                  <a:lnTo>
                    <a:pt x="280" y="323"/>
                  </a:lnTo>
                  <a:lnTo>
                    <a:pt x="279" y="327"/>
                  </a:lnTo>
                  <a:lnTo>
                    <a:pt x="278" y="331"/>
                  </a:lnTo>
                  <a:lnTo>
                    <a:pt x="277" y="335"/>
                  </a:lnTo>
                  <a:lnTo>
                    <a:pt x="276" y="339"/>
                  </a:lnTo>
                  <a:lnTo>
                    <a:pt x="274" y="343"/>
                  </a:lnTo>
                  <a:lnTo>
                    <a:pt x="272" y="347"/>
                  </a:lnTo>
                  <a:lnTo>
                    <a:pt x="270" y="351"/>
                  </a:lnTo>
                  <a:lnTo>
                    <a:pt x="268" y="355"/>
                  </a:lnTo>
                  <a:lnTo>
                    <a:pt x="265" y="359"/>
                  </a:lnTo>
                  <a:lnTo>
                    <a:pt x="263" y="362"/>
                  </a:lnTo>
                  <a:lnTo>
                    <a:pt x="260" y="366"/>
                  </a:lnTo>
                  <a:lnTo>
                    <a:pt x="257" y="369"/>
                  </a:lnTo>
                  <a:lnTo>
                    <a:pt x="253" y="373"/>
                  </a:lnTo>
                  <a:lnTo>
                    <a:pt x="250" y="376"/>
                  </a:lnTo>
                  <a:lnTo>
                    <a:pt x="246" y="380"/>
                  </a:lnTo>
                  <a:lnTo>
                    <a:pt x="243" y="383"/>
                  </a:lnTo>
                  <a:lnTo>
                    <a:pt x="239" y="386"/>
                  </a:lnTo>
                  <a:lnTo>
                    <a:pt x="235" y="389"/>
                  </a:lnTo>
                  <a:lnTo>
                    <a:pt x="230" y="393"/>
                  </a:lnTo>
                  <a:lnTo>
                    <a:pt x="226" y="396"/>
                  </a:lnTo>
                  <a:lnTo>
                    <a:pt x="221" y="399"/>
                  </a:lnTo>
                  <a:lnTo>
                    <a:pt x="217" y="402"/>
                  </a:lnTo>
                  <a:lnTo>
                    <a:pt x="212" y="405"/>
                  </a:lnTo>
                  <a:lnTo>
                    <a:pt x="207" y="408"/>
                  </a:lnTo>
                  <a:lnTo>
                    <a:pt x="201" y="411"/>
                  </a:lnTo>
                  <a:lnTo>
                    <a:pt x="196" y="414"/>
                  </a:lnTo>
                  <a:lnTo>
                    <a:pt x="190" y="416"/>
                  </a:lnTo>
                  <a:lnTo>
                    <a:pt x="185" y="419"/>
                  </a:lnTo>
                  <a:lnTo>
                    <a:pt x="181" y="421"/>
                  </a:lnTo>
                  <a:lnTo>
                    <a:pt x="176" y="423"/>
                  </a:lnTo>
                  <a:lnTo>
                    <a:pt x="172" y="426"/>
                  </a:lnTo>
                  <a:lnTo>
                    <a:pt x="168" y="428"/>
                  </a:lnTo>
                  <a:lnTo>
                    <a:pt x="164" y="431"/>
                  </a:lnTo>
                  <a:lnTo>
                    <a:pt x="161" y="433"/>
                  </a:lnTo>
                  <a:lnTo>
                    <a:pt x="157" y="435"/>
                  </a:lnTo>
                  <a:lnTo>
                    <a:pt x="154" y="438"/>
                  </a:lnTo>
                  <a:lnTo>
                    <a:pt x="151" y="440"/>
                  </a:lnTo>
                  <a:lnTo>
                    <a:pt x="148" y="443"/>
                  </a:lnTo>
                  <a:lnTo>
                    <a:pt x="146" y="445"/>
                  </a:lnTo>
                  <a:lnTo>
                    <a:pt x="143" y="447"/>
                  </a:lnTo>
                  <a:lnTo>
                    <a:pt x="141" y="449"/>
                  </a:lnTo>
                  <a:lnTo>
                    <a:pt x="139" y="452"/>
                  </a:lnTo>
                  <a:lnTo>
                    <a:pt x="137" y="454"/>
                  </a:lnTo>
                  <a:lnTo>
                    <a:pt x="136" y="456"/>
                  </a:lnTo>
                  <a:lnTo>
                    <a:pt x="134" y="458"/>
                  </a:lnTo>
                  <a:lnTo>
                    <a:pt x="133" y="460"/>
                  </a:lnTo>
                  <a:lnTo>
                    <a:pt x="132" y="462"/>
                  </a:lnTo>
                  <a:lnTo>
                    <a:pt x="131" y="463"/>
                  </a:lnTo>
                  <a:lnTo>
                    <a:pt x="130" y="465"/>
                  </a:lnTo>
                  <a:lnTo>
                    <a:pt x="129" y="467"/>
                  </a:lnTo>
                  <a:lnTo>
                    <a:pt x="129" y="468"/>
                  </a:lnTo>
                  <a:lnTo>
                    <a:pt x="128" y="469"/>
                  </a:lnTo>
                  <a:lnTo>
                    <a:pt x="128" y="471"/>
                  </a:lnTo>
                  <a:lnTo>
                    <a:pt x="128" y="472"/>
                  </a:lnTo>
                  <a:lnTo>
                    <a:pt x="128" y="473"/>
                  </a:lnTo>
                  <a:lnTo>
                    <a:pt x="128" y="474"/>
                  </a:lnTo>
                  <a:lnTo>
                    <a:pt x="128" y="475"/>
                  </a:lnTo>
                  <a:lnTo>
                    <a:pt x="128" y="476"/>
                  </a:lnTo>
                  <a:lnTo>
                    <a:pt x="128" y="477"/>
                  </a:lnTo>
                  <a:lnTo>
                    <a:pt x="128" y="478"/>
                  </a:lnTo>
                  <a:lnTo>
                    <a:pt x="128" y="479"/>
                  </a:lnTo>
                  <a:lnTo>
                    <a:pt x="129" y="480"/>
                  </a:lnTo>
                  <a:lnTo>
                    <a:pt x="129" y="480"/>
                  </a:lnTo>
                  <a:lnTo>
                    <a:pt x="130" y="481"/>
                  </a:lnTo>
                  <a:lnTo>
                    <a:pt x="130" y="482"/>
                  </a:lnTo>
                  <a:lnTo>
                    <a:pt x="131" y="484"/>
                  </a:lnTo>
                  <a:lnTo>
                    <a:pt x="132" y="485"/>
                  </a:lnTo>
                  <a:lnTo>
                    <a:pt x="133" y="486"/>
                  </a:lnTo>
                  <a:lnTo>
                    <a:pt x="134" y="487"/>
                  </a:lnTo>
                  <a:lnTo>
                    <a:pt x="136" y="488"/>
                  </a:lnTo>
                  <a:lnTo>
                    <a:pt x="137" y="490"/>
                  </a:lnTo>
                  <a:lnTo>
                    <a:pt x="139" y="491"/>
                  </a:lnTo>
                  <a:lnTo>
                    <a:pt x="141" y="492"/>
                  </a:lnTo>
                  <a:lnTo>
                    <a:pt x="143" y="493"/>
                  </a:lnTo>
                  <a:lnTo>
                    <a:pt x="145" y="495"/>
                  </a:lnTo>
                  <a:lnTo>
                    <a:pt x="148" y="496"/>
                  </a:lnTo>
                  <a:lnTo>
                    <a:pt x="151" y="497"/>
                  </a:lnTo>
                  <a:lnTo>
                    <a:pt x="153" y="499"/>
                  </a:lnTo>
                  <a:lnTo>
                    <a:pt x="157" y="500"/>
                  </a:lnTo>
                  <a:lnTo>
                    <a:pt x="160" y="501"/>
                  </a:lnTo>
                  <a:lnTo>
                    <a:pt x="163" y="502"/>
                  </a:lnTo>
                  <a:lnTo>
                    <a:pt x="167" y="503"/>
                  </a:lnTo>
                  <a:lnTo>
                    <a:pt x="171" y="504"/>
                  </a:lnTo>
                  <a:lnTo>
                    <a:pt x="175" y="505"/>
                  </a:lnTo>
                  <a:lnTo>
                    <a:pt x="179" y="506"/>
                  </a:lnTo>
                  <a:lnTo>
                    <a:pt x="183" y="507"/>
                  </a:lnTo>
                  <a:lnTo>
                    <a:pt x="188" y="508"/>
                  </a:lnTo>
                  <a:lnTo>
                    <a:pt x="193" y="508"/>
                  </a:lnTo>
                  <a:lnTo>
                    <a:pt x="198" y="509"/>
                  </a:lnTo>
                  <a:lnTo>
                    <a:pt x="203" y="509"/>
                  </a:lnTo>
                  <a:lnTo>
                    <a:pt x="208" y="510"/>
                  </a:lnTo>
                  <a:lnTo>
                    <a:pt x="215" y="510"/>
                  </a:lnTo>
                  <a:lnTo>
                    <a:pt x="221" y="511"/>
                  </a:lnTo>
                  <a:lnTo>
                    <a:pt x="227" y="511"/>
                  </a:lnTo>
                  <a:lnTo>
                    <a:pt x="233" y="512"/>
                  </a:lnTo>
                  <a:lnTo>
                    <a:pt x="238" y="513"/>
                  </a:lnTo>
                  <a:lnTo>
                    <a:pt x="244" y="514"/>
                  </a:lnTo>
                  <a:lnTo>
                    <a:pt x="249" y="515"/>
                  </a:lnTo>
                  <a:lnTo>
                    <a:pt x="255" y="516"/>
                  </a:lnTo>
                  <a:lnTo>
                    <a:pt x="260" y="518"/>
                  </a:lnTo>
                  <a:lnTo>
                    <a:pt x="265" y="519"/>
                  </a:lnTo>
                  <a:lnTo>
                    <a:pt x="269" y="521"/>
                  </a:lnTo>
                  <a:lnTo>
                    <a:pt x="274" y="523"/>
                  </a:lnTo>
                  <a:lnTo>
                    <a:pt x="279" y="524"/>
                  </a:lnTo>
                  <a:lnTo>
                    <a:pt x="283" y="526"/>
                  </a:lnTo>
                  <a:lnTo>
                    <a:pt x="287" y="528"/>
                  </a:lnTo>
                  <a:lnTo>
                    <a:pt x="292" y="530"/>
                  </a:lnTo>
                  <a:lnTo>
                    <a:pt x="296" y="533"/>
                  </a:lnTo>
                  <a:lnTo>
                    <a:pt x="300" y="535"/>
                  </a:lnTo>
                  <a:lnTo>
                    <a:pt x="303" y="538"/>
                  </a:lnTo>
                  <a:lnTo>
                    <a:pt x="307" y="540"/>
                  </a:lnTo>
                  <a:lnTo>
                    <a:pt x="310" y="543"/>
                  </a:lnTo>
                  <a:lnTo>
                    <a:pt x="313" y="546"/>
                  </a:lnTo>
                  <a:lnTo>
                    <a:pt x="317" y="549"/>
                  </a:lnTo>
                  <a:lnTo>
                    <a:pt x="319" y="552"/>
                  </a:lnTo>
                  <a:lnTo>
                    <a:pt x="322" y="556"/>
                  </a:lnTo>
                  <a:lnTo>
                    <a:pt x="325" y="559"/>
                  </a:lnTo>
                  <a:lnTo>
                    <a:pt x="327" y="563"/>
                  </a:lnTo>
                  <a:lnTo>
                    <a:pt x="329" y="567"/>
                  </a:lnTo>
                  <a:lnTo>
                    <a:pt x="331" y="570"/>
                  </a:lnTo>
                  <a:lnTo>
                    <a:pt x="332" y="574"/>
                  </a:lnTo>
                  <a:lnTo>
                    <a:pt x="333" y="579"/>
                  </a:lnTo>
                  <a:lnTo>
                    <a:pt x="334" y="583"/>
                  </a:lnTo>
                  <a:lnTo>
                    <a:pt x="335" y="587"/>
                  </a:lnTo>
                  <a:lnTo>
                    <a:pt x="335" y="591"/>
                  </a:lnTo>
                  <a:lnTo>
                    <a:pt x="336" y="596"/>
                  </a:lnTo>
                  <a:lnTo>
                    <a:pt x="335" y="600"/>
                  </a:lnTo>
                  <a:lnTo>
                    <a:pt x="335" y="604"/>
                  </a:lnTo>
                  <a:lnTo>
                    <a:pt x="334" y="609"/>
                  </a:lnTo>
                  <a:lnTo>
                    <a:pt x="333" y="613"/>
                  </a:lnTo>
                  <a:lnTo>
                    <a:pt x="332" y="617"/>
                  </a:lnTo>
                  <a:lnTo>
                    <a:pt x="331" y="621"/>
                  </a:lnTo>
                  <a:lnTo>
                    <a:pt x="329" y="625"/>
                  </a:lnTo>
                  <a:lnTo>
                    <a:pt x="327" y="629"/>
                  </a:lnTo>
                  <a:lnTo>
                    <a:pt x="325" y="633"/>
                  </a:lnTo>
                  <a:lnTo>
                    <a:pt x="322" y="636"/>
                  </a:lnTo>
                  <a:lnTo>
                    <a:pt x="320" y="640"/>
                  </a:lnTo>
                  <a:lnTo>
                    <a:pt x="317" y="644"/>
                  </a:lnTo>
                  <a:lnTo>
                    <a:pt x="314" y="647"/>
                  </a:lnTo>
                  <a:lnTo>
                    <a:pt x="311" y="651"/>
                  </a:lnTo>
                  <a:lnTo>
                    <a:pt x="308" y="654"/>
                  </a:lnTo>
                  <a:lnTo>
                    <a:pt x="305" y="658"/>
                  </a:lnTo>
                  <a:lnTo>
                    <a:pt x="301" y="661"/>
                  </a:lnTo>
                  <a:lnTo>
                    <a:pt x="297" y="665"/>
                  </a:lnTo>
                  <a:lnTo>
                    <a:pt x="294" y="668"/>
                  </a:lnTo>
                  <a:lnTo>
                    <a:pt x="289" y="671"/>
                  </a:lnTo>
                  <a:lnTo>
                    <a:pt x="285" y="674"/>
                  </a:lnTo>
                  <a:lnTo>
                    <a:pt x="281" y="677"/>
                  </a:lnTo>
                  <a:lnTo>
                    <a:pt x="276" y="680"/>
                  </a:lnTo>
                  <a:lnTo>
                    <a:pt x="271" y="683"/>
                  </a:lnTo>
                  <a:lnTo>
                    <a:pt x="266" y="686"/>
                  </a:lnTo>
                  <a:lnTo>
                    <a:pt x="261" y="689"/>
                  </a:lnTo>
                  <a:lnTo>
                    <a:pt x="256" y="692"/>
                  </a:lnTo>
                  <a:lnTo>
                    <a:pt x="251" y="695"/>
                  </a:lnTo>
                  <a:lnTo>
                    <a:pt x="245" y="698"/>
                  </a:lnTo>
                  <a:lnTo>
                    <a:pt x="240" y="700"/>
                  </a:lnTo>
                  <a:lnTo>
                    <a:pt x="235" y="703"/>
                  </a:lnTo>
                  <a:lnTo>
                    <a:pt x="231" y="705"/>
                  </a:lnTo>
                  <a:lnTo>
                    <a:pt x="227" y="707"/>
                  </a:lnTo>
                  <a:lnTo>
                    <a:pt x="223" y="710"/>
                  </a:lnTo>
                  <a:lnTo>
                    <a:pt x="219" y="712"/>
                  </a:lnTo>
                  <a:lnTo>
                    <a:pt x="216" y="715"/>
                  </a:lnTo>
                  <a:lnTo>
                    <a:pt x="212" y="717"/>
                  </a:lnTo>
                  <a:lnTo>
                    <a:pt x="209" y="719"/>
                  </a:lnTo>
                  <a:lnTo>
                    <a:pt x="206" y="722"/>
                  </a:lnTo>
                  <a:lnTo>
                    <a:pt x="203" y="724"/>
                  </a:lnTo>
                  <a:lnTo>
                    <a:pt x="201" y="726"/>
                  </a:lnTo>
                  <a:lnTo>
                    <a:pt x="198" y="729"/>
                  </a:lnTo>
                  <a:lnTo>
                    <a:pt x="196" y="731"/>
                  </a:lnTo>
                  <a:lnTo>
                    <a:pt x="194" y="733"/>
                  </a:lnTo>
                  <a:lnTo>
                    <a:pt x="192" y="735"/>
                  </a:lnTo>
                  <a:lnTo>
                    <a:pt x="190" y="737"/>
                  </a:lnTo>
                  <a:lnTo>
                    <a:pt x="189" y="739"/>
                  </a:lnTo>
                  <a:lnTo>
                    <a:pt x="188" y="741"/>
                  </a:lnTo>
                  <a:lnTo>
                    <a:pt x="187" y="743"/>
                  </a:lnTo>
                  <a:lnTo>
                    <a:pt x="186" y="745"/>
                  </a:lnTo>
                  <a:lnTo>
                    <a:pt x="185" y="747"/>
                  </a:lnTo>
                  <a:lnTo>
                    <a:pt x="184" y="748"/>
                  </a:lnTo>
                  <a:lnTo>
                    <a:pt x="184" y="750"/>
                  </a:lnTo>
                  <a:lnTo>
                    <a:pt x="183" y="751"/>
                  </a:lnTo>
                  <a:lnTo>
                    <a:pt x="183" y="752"/>
                  </a:lnTo>
                  <a:lnTo>
                    <a:pt x="183" y="754"/>
                  </a:lnTo>
                  <a:lnTo>
                    <a:pt x="182" y="755"/>
                  </a:lnTo>
                  <a:lnTo>
                    <a:pt x="182" y="756"/>
                  </a:lnTo>
                  <a:lnTo>
                    <a:pt x="182" y="757"/>
                  </a:lnTo>
                  <a:lnTo>
                    <a:pt x="183" y="758"/>
                  </a:lnTo>
                  <a:lnTo>
                    <a:pt x="183" y="758"/>
                  </a:lnTo>
                  <a:lnTo>
                    <a:pt x="183" y="759"/>
                  </a:lnTo>
                  <a:lnTo>
                    <a:pt x="183" y="760"/>
                  </a:lnTo>
                  <a:lnTo>
                    <a:pt x="183" y="761"/>
                  </a:lnTo>
                  <a:lnTo>
                    <a:pt x="184" y="762"/>
                  </a:lnTo>
                  <a:lnTo>
                    <a:pt x="184" y="763"/>
                  </a:lnTo>
                  <a:lnTo>
                    <a:pt x="185" y="764"/>
                  </a:lnTo>
                  <a:lnTo>
                    <a:pt x="186" y="765"/>
                  </a:lnTo>
                  <a:lnTo>
                    <a:pt x="187" y="766"/>
                  </a:lnTo>
                  <a:lnTo>
                    <a:pt x="188" y="767"/>
                  </a:lnTo>
                  <a:lnTo>
                    <a:pt x="189" y="769"/>
                  </a:lnTo>
                  <a:lnTo>
                    <a:pt x="190" y="770"/>
                  </a:lnTo>
                  <a:lnTo>
                    <a:pt x="192" y="771"/>
                  </a:lnTo>
                  <a:lnTo>
                    <a:pt x="194" y="772"/>
                  </a:lnTo>
                  <a:lnTo>
                    <a:pt x="196" y="774"/>
                  </a:lnTo>
                  <a:lnTo>
                    <a:pt x="198" y="775"/>
                  </a:lnTo>
                  <a:lnTo>
                    <a:pt x="200" y="776"/>
                  </a:lnTo>
                  <a:lnTo>
                    <a:pt x="203" y="778"/>
                  </a:lnTo>
                  <a:lnTo>
                    <a:pt x="205" y="779"/>
                  </a:lnTo>
                  <a:lnTo>
                    <a:pt x="208" y="780"/>
                  </a:lnTo>
                  <a:lnTo>
                    <a:pt x="211" y="781"/>
                  </a:lnTo>
                  <a:lnTo>
                    <a:pt x="215" y="783"/>
                  </a:lnTo>
                  <a:lnTo>
                    <a:pt x="218" y="784"/>
                  </a:lnTo>
                  <a:lnTo>
                    <a:pt x="222" y="785"/>
                  </a:lnTo>
                  <a:lnTo>
                    <a:pt x="226" y="786"/>
                  </a:lnTo>
                  <a:lnTo>
                    <a:pt x="230" y="787"/>
                  </a:lnTo>
                  <a:lnTo>
                    <a:pt x="234" y="788"/>
                  </a:lnTo>
                  <a:lnTo>
                    <a:pt x="238" y="788"/>
                  </a:lnTo>
                  <a:lnTo>
                    <a:pt x="243" y="789"/>
                  </a:lnTo>
                  <a:lnTo>
                    <a:pt x="248" y="790"/>
                  </a:lnTo>
                  <a:lnTo>
                    <a:pt x="253" y="790"/>
                  </a:lnTo>
                  <a:lnTo>
                    <a:pt x="258" y="791"/>
                  </a:lnTo>
                  <a:lnTo>
                    <a:pt x="263" y="791"/>
                  </a:lnTo>
                  <a:lnTo>
                    <a:pt x="263" y="791"/>
                  </a:lnTo>
                  <a:lnTo>
                    <a:pt x="263" y="791"/>
                  </a:lnTo>
                  <a:lnTo>
                    <a:pt x="269" y="792"/>
                  </a:lnTo>
                  <a:lnTo>
                    <a:pt x="275" y="792"/>
                  </a:lnTo>
                  <a:lnTo>
                    <a:pt x="281" y="793"/>
                  </a:lnTo>
                  <a:lnTo>
                    <a:pt x="287" y="794"/>
                  </a:lnTo>
                  <a:lnTo>
                    <a:pt x="293" y="795"/>
                  </a:lnTo>
                  <a:lnTo>
                    <a:pt x="298" y="796"/>
                  </a:lnTo>
                  <a:lnTo>
                    <a:pt x="303" y="797"/>
                  </a:lnTo>
                  <a:lnTo>
                    <a:pt x="308" y="799"/>
                  </a:lnTo>
                  <a:lnTo>
                    <a:pt x="313" y="800"/>
                  </a:lnTo>
                  <a:lnTo>
                    <a:pt x="318" y="801"/>
                  </a:lnTo>
                  <a:lnTo>
                    <a:pt x="323" y="803"/>
                  </a:lnTo>
                  <a:lnTo>
                    <a:pt x="328" y="805"/>
                  </a:lnTo>
                  <a:lnTo>
                    <a:pt x="332" y="807"/>
                  </a:lnTo>
                  <a:lnTo>
                    <a:pt x="337" y="808"/>
                  </a:lnTo>
                  <a:lnTo>
                    <a:pt x="341" y="811"/>
                  </a:lnTo>
                  <a:lnTo>
                    <a:pt x="345" y="813"/>
                  </a:lnTo>
                  <a:lnTo>
                    <a:pt x="349" y="815"/>
                  </a:lnTo>
                  <a:lnTo>
                    <a:pt x="352" y="817"/>
                  </a:lnTo>
                  <a:lnTo>
                    <a:pt x="356" y="820"/>
                  </a:lnTo>
                  <a:lnTo>
                    <a:pt x="359" y="823"/>
                  </a:lnTo>
                  <a:lnTo>
                    <a:pt x="363" y="825"/>
                  </a:lnTo>
                  <a:lnTo>
                    <a:pt x="366" y="828"/>
                  </a:lnTo>
                  <a:lnTo>
                    <a:pt x="369" y="832"/>
                  </a:lnTo>
                  <a:lnTo>
                    <a:pt x="372" y="835"/>
                  </a:lnTo>
                  <a:lnTo>
                    <a:pt x="374" y="838"/>
                  </a:lnTo>
                  <a:lnTo>
                    <a:pt x="377" y="842"/>
                  </a:lnTo>
                  <a:lnTo>
                    <a:pt x="379" y="845"/>
                  </a:lnTo>
                  <a:lnTo>
                    <a:pt x="381" y="849"/>
                  </a:lnTo>
                  <a:lnTo>
                    <a:pt x="382" y="853"/>
                  </a:lnTo>
                  <a:lnTo>
                    <a:pt x="384" y="857"/>
                  </a:lnTo>
                  <a:lnTo>
                    <a:pt x="385" y="861"/>
                  </a:lnTo>
                  <a:lnTo>
                    <a:pt x="386" y="865"/>
                  </a:lnTo>
                  <a:lnTo>
                    <a:pt x="387" y="870"/>
                  </a:lnTo>
                  <a:lnTo>
                    <a:pt x="387" y="874"/>
                  </a:lnTo>
                  <a:lnTo>
                    <a:pt x="387" y="878"/>
                  </a:lnTo>
                  <a:lnTo>
                    <a:pt x="387" y="882"/>
                  </a:lnTo>
                  <a:lnTo>
                    <a:pt x="386" y="887"/>
                  </a:lnTo>
                  <a:lnTo>
                    <a:pt x="385" y="891"/>
                  </a:lnTo>
                  <a:lnTo>
                    <a:pt x="384" y="895"/>
                  </a:lnTo>
                  <a:lnTo>
                    <a:pt x="383" y="899"/>
                  </a:lnTo>
                  <a:lnTo>
                    <a:pt x="381" y="903"/>
                  </a:lnTo>
                  <a:lnTo>
                    <a:pt x="380" y="907"/>
                  </a:lnTo>
                  <a:lnTo>
                    <a:pt x="378" y="911"/>
                  </a:lnTo>
                  <a:lnTo>
                    <a:pt x="376" y="915"/>
                  </a:lnTo>
                  <a:lnTo>
                    <a:pt x="373" y="918"/>
                  </a:lnTo>
                  <a:lnTo>
                    <a:pt x="371" y="922"/>
                  </a:lnTo>
                  <a:lnTo>
                    <a:pt x="368" y="926"/>
                  </a:lnTo>
                  <a:lnTo>
                    <a:pt x="365" y="929"/>
                  </a:lnTo>
                  <a:lnTo>
                    <a:pt x="362" y="933"/>
                  </a:lnTo>
                  <a:lnTo>
                    <a:pt x="359" y="936"/>
                  </a:lnTo>
                  <a:lnTo>
                    <a:pt x="356" y="940"/>
                  </a:lnTo>
                  <a:lnTo>
                    <a:pt x="352" y="943"/>
                  </a:lnTo>
                  <a:lnTo>
                    <a:pt x="348" y="946"/>
                  </a:lnTo>
                  <a:lnTo>
                    <a:pt x="344" y="949"/>
                  </a:lnTo>
                  <a:lnTo>
                    <a:pt x="340" y="953"/>
                  </a:lnTo>
                  <a:lnTo>
                    <a:pt x="336" y="956"/>
                  </a:lnTo>
                  <a:lnTo>
                    <a:pt x="332" y="959"/>
                  </a:lnTo>
                  <a:lnTo>
                    <a:pt x="327" y="962"/>
                  </a:lnTo>
                  <a:lnTo>
                    <a:pt x="322" y="965"/>
                  </a:lnTo>
                  <a:lnTo>
                    <a:pt x="317" y="968"/>
                  </a:lnTo>
                  <a:lnTo>
                    <a:pt x="312" y="971"/>
                  </a:lnTo>
                  <a:lnTo>
                    <a:pt x="307" y="974"/>
                  </a:lnTo>
                  <a:lnTo>
                    <a:pt x="302" y="976"/>
                  </a:lnTo>
                  <a:lnTo>
                    <a:pt x="296" y="979"/>
                  </a:lnTo>
                  <a:lnTo>
                    <a:pt x="291" y="982"/>
                  </a:lnTo>
                  <a:lnTo>
                    <a:pt x="287" y="984"/>
                  </a:lnTo>
                  <a:lnTo>
                    <a:pt x="282" y="986"/>
                  </a:lnTo>
                  <a:lnTo>
                    <a:pt x="278" y="989"/>
                  </a:lnTo>
                  <a:lnTo>
                    <a:pt x="274" y="991"/>
                  </a:lnTo>
                  <a:lnTo>
                    <a:pt x="270" y="994"/>
                  </a:lnTo>
                  <a:lnTo>
                    <a:pt x="267" y="996"/>
                  </a:lnTo>
                  <a:lnTo>
                    <a:pt x="263" y="998"/>
                  </a:lnTo>
                  <a:lnTo>
                    <a:pt x="260" y="1001"/>
                  </a:lnTo>
                  <a:lnTo>
                    <a:pt x="257" y="1003"/>
                  </a:lnTo>
                  <a:lnTo>
                    <a:pt x="254" y="1005"/>
                  </a:lnTo>
                  <a:lnTo>
                    <a:pt x="252" y="1008"/>
                  </a:lnTo>
                  <a:lnTo>
                    <a:pt x="249" y="1010"/>
                  </a:lnTo>
                  <a:lnTo>
                    <a:pt x="247" y="1012"/>
                  </a:lnTo>
                  <a:lnTo>
                    <a:pt x="245" y="1014"/>
                  </a:lnTo>
                  <a:lnTo>
                    <a:pt x="243" y="1017"/>
                  </a:lnTo>
                  <a:lnTo>
                    <a:pt x="242" y="1019"/>
                  </a:lnTo>
                  <a:lnTo>
                    <a:pt x="240" y="1021"/>
                  </a:lnTo>
                  <a:lnTo>
                    <a:pt x="239" y="1023"/>
                  </a:lnTo>
                  <a:lnTo>
                    <a:pt x="238" y="1024"/>
                  </a:lnTo>
                  <a:lnTo>
                    <a:pt x="237" y="1026"/>
                  </a:lnTo>
                  <a:lnTo>
                    <a:pt x="236" y="1028"/>
                  </a:lnTo>
                  <a:lnTo>
                    <a:pt x="235" y="1029"/>
                  </a:lnTo>
                  <a:lnTo>
                    <a:pt x="235" y="1031"/>
                  </a:lnTo>
                  <a:lnTo>
                    <a:pt x="234" y="1032"/>
                  </a:lnTo>
                  <a:lnTo>
                    <a:pt x="234" y="1034"/>
                  </a:lnTo>
                  <a:lnTo>
                    <a:pt x="234" y="1035"/>
                  </a:lnTo>
                  <a:lnTo>
                    <a:pt x="234" y="1036"/>
                  </a:lnTo>
                  <a:lnTo>
                    <a:pt x="234" y="1037"/>
                  </a:lnTo>
                  <a:lnTo>
                    <a:pt x="234" y="1038"/>
                  </a:lnTo>
                  <a:lnTo>
                    <a:pt x="234" y="1039"/>
                  </a:lnTo>
                  <a:lnTo>
                    <a:pt x="234" y="1040"/>
                  </a:lnTo>
                  <a:lnTo>
                    <a:pt x="234" y="1041"/>
                  </a:lnTo>
                  <a:lnTo>
                    <a:pt x="234" y="1042"/>
                  </a:lnTo>
                  <a:lnTo>
                    <a:pt x="235" y="1042"/>
                  </a:lnTo>
                  <a:lnTo>
                    <a:pt x="235" y="1043"/>
                  </a:lnTo>
                  <a:lnTo>
                    <a:pt x="236" y="1044"/>
                  </a:lnTo>
                  <a:lnTo>
                    <a:pt x="236" y="1045"/>
                  </a:lnTo>
                  <a:lnTo>
                    <a:pt x="237" y="1046"/>
                  </a:lnTo>
                  <a:lnTo>
                    <a:pt x="238" y="1048"/>
                  </a:lnTo>
                  <a:lnTo>
                    <a:pt x="239" y="1049"/>
                  </a:lnTo>
                  <a:lnTo>
                    <a:pt x="240" y="1050"/>
                  </a:lnTo>
                  <a:lnTo>
                    <a:pt x="242" y="1051"/>
                  </a:lnTo>
                  <a:lnTo>
                    <a:pt x="243" y="1052"/>
                  </a:lnTo>
                  <a:lnTo>
                    <a:pt x="245" y="1054"/>
                  </a:lnTo>
                  <a:lnTo>
                    <a:pt x="247" y="1055"/>
                  </a:lnTo>
                  <a:lnTo>
                    <a:pt x="249" y="1056"/>
                  </a:lnTo>
                  <a:lnTo>
                    <a:pt x="251" y="1058"/>
                  </a:lnTo>
                  <a:lnTo>
                    <a:pt x="254" y="1059"/>
                  </a:lnTo>
                  <a:lnTo>
                    <a:pt x="257" y="1060"/>
                  </a:lnTo>
                  <a:lnTo>
                    <a:pt x="259" y="1062"/>
                  </a:lnTo>
                  <a:lnTo>
                    <a:pt x="263" y="1063"/>
                  </a:lnTo>
                  <a:lnTo>
                    <a:pt x="266" y="1064"/>
                  </a:lnTo>
                  <a:lnTo>
                    <a:pt x="269" y="1065"/>
                  </a:lnTo>
                  <a:lnTo>
                    <a:pt x="273" y="1066"/>
                  </a:lnTo>
                  <a:lnTo>
                    <a:pt x="277" y="1067"/>
                  </a:lnTo>
                  <a:lnTo>
                    <a:pt x="281" y="1068"/>
                  </a:lnTo>
                  <a:lnTo>
                    <a:pt x="285" y="1069"/>
                  </a:lnTo>
                  <a:lnTo>
                    <a:pt x="289" y="1070"/>
                  </a:lnTo>
                  <a:lnTo>
                    <a:pt x="294" y="1070"/>
                  </a:lnTo>
                  <a:lnTo>
                    <a:pt x="299" y="1071"/>
                  </a:lnTo>
                  <a:lnTo>
                    <a:pt x="304" y="1072"/>
                  </a:lnTo>
                  <a:lnTo>
                    <a:pt x="309" y="1072"/>
                  </a:lnTo>
                  <a:lnTo>
                    <a:pt x="314" y="1073"/>
                  </a:lnTo>
                  <a:lnTo>
                    <a:pt x="321" y="1073"/>
                  </a:lnTo>
                  <a:lnTo>
                    <a:pt x="327" y="1074"/>
                  </a:lnTo>
                  <a:lnTo>
                    <a:pt x="333" y="1074"/>
                  </a:lnTo>
                  <a:lnTo>
                    <a:pt x="339" y="1075"/>
                  </a:lnTo>
                  <a:lnTo>
                    <a:pt x="344" y="1076"/>
                  </a:lnTo>
                  <a:lnTo>
                    <a:pt x="350" y="1077"/>
                  </a:lnTo>
                  <a:lnTo>
                    <a:pt x="355" y="1078"/>
                  </a:lnTo>
                  <a:lnTo>
                    <a:pt x="361" y="1079"/>
                  </a:lnTo>
                  <a:lnTo>
                    <a:pt x="366" y="1081"/>
                  </a:lnTo>
                  <a:lnTo>
                    <a:pt x="371" y="1082"/>
                  </a:lnTo>
                  <a:lnTo>
                    <a:pt x="375" y="1084"/>
                  </a:lnTo>
                  <a:lnTo>
                    <a:pt x="380" y="1085"/>
                  </a:lnTo>
                  <a:lnTo>
                    <a:pt x="385" y="1087"/>
                  </a:lnTo>
                  <a:lnTo>
                    <a:pt x="389" y="1089"/>
                  </a:lnTo>
                  <a:lnTo>
                    <a:pt x="394" y="1091"/>
                  </a:lnTo>
                  <a:lnTo>
                    <a:pt x="398" y="1093"/>
                  </a:lnTo>
                  <a:lnTo>
                    <a:pt x="402" y="1096"/>
                  </a:lnTo>
                  <a:lnTo>
                    <a:pt x="406" y="1098"/>
                  </a:lnTo>
                  <a:lnTo>
                    <a:pt x="409" y="1100"/>
                  </a:lnTo>
                  <a:lnTo>
                    <a:pt x="413" y="1103"/>
                  </a:lnTo>
                  <a:lnTo>
                    <a:pt x="416" y="1106"/>
                  </a:lnTo>
                  <a:lnTo>
                    <a:pt x="419" y="1109"/>
                  </a:lnTo>
                  <a:lnTo>
                    <a:pt x="423" y="1112"/>
                  </a:lnTo>
                  <a:lnTo>
                    <a:pt x="425" y="1115"/>
                  </a:lnTo>
                  <a:lnTo>
                    <a:pt x="428" y="1118"/>
                  </a:lnTo>
                  <a:lnTo>
                    <a:pt x="431" y="1122"/>
                  </a:lnTo>
                  <a:lnTo>
                    <a:pt x="433" y="1126"/>
                  </a:lnTo>
                  <a:lnTo>
                    <a:pt x="435" y="1129"/>
                  </a:lnTo>
                  <a:lnTo>
                    <a:pt x="437" y="1133"/>
                  </a:lnTo>
                  <a:lnTo>
                    <a:pt x="438" y="1137"/>
                  </a:lnTo>
                  <a:lnTo>
                    <a:pt x="439" y="1142"/>
                  </a:lnTo>
                  <a:lnTo>
                    <a:pt x="440" y="1146"/>
                  </a:lnTo>
                  <a:lnTo>
                    <a:pt x="441" y="1150"/>
                  </a:lnTo>
                  <a:lnTo>
                    <a:pt x="441" y="1154"/>
                  </a:lnTo>
                  <a:lnTo>
                    <a:pt x="442" y="1159"/>
                  </a:lnTo>
                  <a:lnTo>
                    <a:pt x="441" y="1163"/>
                  </a:lnTo>
                  <a:lnTo>
                    <a:pt x="441" y="1167"/>
                  </a:lnTo>
                  <a:lnTo>
                    <a:pt x="440" y="1171"/>
                  </a:lnTo>
                  <a:lnTo>
                    <a:pt x="439" y="1176"/>
                  </a:lnTo>
                  <a:lnTo>
                    <a:pt x="438" y="1180"/>
                  </a:lnTo>
                  <a:lnTo>
                    <a:pt x="437" y="1184"/>
                  </a:lnTo>
                  <a:lnTo>
                    <a:pt x="435" y="1188"/>
                  </a:lnTo>
                  <a:lnTo>
                    <a:pt x="433" y="1192"/>
                  </a:lnTo>
                  <a:lnTo>
                    <a:pt x="431" y="1196"/>
                  </a:lnTo>
                  <a:lnTo>
                    <a:pt x="428" y="1199"/>
                  </a:lnTo>
                  <a:lnTo>
                    <a:pt x="426" y="1203"/>
                  </a:lnTo>
                  <a:lnTo>
                    <a:pt x="423" y="1207"/>
                  </a:lnTo>
                  <a:lnTo>
                    <a:pt x="420" y="1210"/>
                  </a:lnTo>
                  <a:lnTo>
                    <a:pt x="417" y="1214"/>
                  </a:lnTo>
                  <a:lnTo>
                    <a:pt x="414" y="1217"/>
                  </a:lnTo>
                  <a:lnTo>
                    <a:pt x="411" y="1221"/>
                  </a:lnTo>
                  <a:lnTo>
                    <a:pt x="407" y="1224"/>
                  </a:lnTo>
                  <a:lnTo>
                    <a:pt x="403" y="1228"/>
                  </a:lnTo>
                  <a:lnTo>
                    <a:pt x="400" y="1231"/>
                  </a:lnTo>
                  <a:lnTo>
                    <a:pt x="395" y="1234"/>
                  </a:lnTo>
                  <a:lnTo>
                    <a:pt x="391" y="1237"/>
                  </a:lnTo>
                  <a:lnTo>
                    <a:pt x="387" y="1240"/>
                  </a:lnTo>
                  <a:lnTo>
                    <a:pt x="382" y="1243"/>
                  </a:lnTo>
                  <a:lnTo>
                    <a:pt x="377" y="1246"/>
                  </a:lnTo>
                  <a:lnTo>
                    <a:pt x="372" y="1249"/>
                  </a:lnTo>
                  <a:lnTo>
                    <a:pt x="367" y="1252"/>
                  </a:lnTo>
                  <a:lnTo>
                    <a:pt x="362" y="1255"/>
                  </a:lnTo>
                  <a:lnTo>
                    <a:pt x="357" y="1258"/>
                  </a:lnTo>
                  <a:lnTo>
                    <a:pt x="351" y="1261"/>
                  </a:lnTo>
                  <a:close/>
                  <a:moveTo>
                    <a:pt x="260" y="841"/>
                  </a:moveTo>
                  <a:lnTo>
                    <a:pt x="261" y="816"/>
                  </a:lnTo>
                  <a:lnTo>
                    <a:pt x="260" y="841"/>
                  </a:lnTo>
                  <a:lnTo>
                    <a:pt x="261" y="841"/>
                  </a:lnTo>
                  <a:lnTo>
                    <a:pt x="260" y="841"/>
                  </a:lnTo>
                  <a:close/>
                  <a:moveTo>
                    <a:pt x="261" y="841"/>
                  </a:moveTo>
                  <a:lnTo>
                    <a:pt x="261" y="816"/>
                  </a:lnTo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106"/>
            <p:cNvSpPr>
              <a:spLocks/>
            </p:cNvSpPr>
            <p:nvPr/>
          </p:nvSpPr>
          <p:spPr bwMode="auto">
            <a:xfrm>
              <a:off x="4877023" y="4286573"/>
              <a:ext cx="906462" cy="457200"/>
            </a:xfrm>
            <a:custGeom>
              <a:avLst/>
              <a:gdLst>
                <a:gd name="T0" fmla="*/ 1792 w 1899"/>
                <a:gd name="T1" fmla="*/ 115 h 955"/>
                <a:gd name="T2" fmla="*/ 22 w 1899"/>
                <a:gd name="T3" fmla="*/ 955 h 955"/>
                <a:gd name="T4" fmla="*/ 0 w 1899"/>
                <a:gd name="T5" fmla="*/ 910 h 955"/>
                <a:gd name="T6" fmla="*/ 1770 w 1899"/>
                <a:gd name="T7" fmla="*/ 70 h 955"/>
                <a:gd name="T8" fmla="*/ 1621 w 1899"/>
                <a:gd name="T9" fmla="*/ 50 h 955"/>
                <a:gd name="T10" fmla="*/ 1627 w 1899"/>
                <a:gd name="T11" fmla="*/ 0 h 955"/>
                <a:gd name="T12" fmla="*/ 1860 w 1899"/>
                <a:gd name="T13" fmla="*/ 31 h 955"/>
                <a:gd name="T14" fmla="*/ 1899 w 1899"/>
                <a:gd name="T15" fmla="*/ 36 h 955"/>
                <a:gd name="T16" fmla="*/ 1878 w 1899"/>
                <a:gd name="T17" fmla="*/ 69 h 955"/>
                <a:gd name="T18" fmla="*/ 1755 w 1899"/>
                <a:gd name="T19" fmla="*/ 269 h 955"/>
                <a:gd name="T20" fmla="*/ 1734 w 1899"/>
                <a:gd name="T21" fmla="*/ 256 h 955"/>
                <a:gd name="T22" fmla="*/ 1713 w 1899"/>
                <a:gd name="T23" fmla="*/ 243 h 955"/>
                <a:gd name="T24" fmla="*/ 1792 w 1899"/>
                <a:gd name="T25" fmla="*/ 115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9" h="955">
                  <a:moveTo>
                    <a:pt x="1792" y="115"/>
                  </a:moveTo>
                  <a:lnTo>
                    <a:pt x="22" y="955"/>
                  </a:lnTo>
                  <a:lnTo>
                    <a:pt x="0" y="910"/>
                  </a:lnTo>
                  <a:lnTo>
                    <a:pt x="1770" y="70"/>
                  </a:lnTo>
                  <a:lnTo>
                    <a:pt x="1621" y="50"/>
                  </a:lnTo>
                  <a:lnTo>
                    <a:pt x="1627" y="0"/>
                  </a:lnTo>
                  <a:lnTo>
                    <a:pt x="1860" y="31"/>
                  </a:lnTo>
                  <a:lnTo>
                    <a:pt x="1899" y="36"/>
                  </a:lnTo>
                  <a:lnTo>
                    <a:pt x="1878" y="69"/>
                  </a:lnTo>
                  <a:lnTo>
                    <a:pt x="1755" y="269"/>
                  </a:lnTo>
                  <a:lnTo>
                    <a:pt x="1734" y="256"/>
                  </a:lnTo>
                  <a:lnTo>
                    <a:pt x="1713" y="243"/>
                  </a:lnTo>
                  <a:lnTo>
                    <a:pt x="1792" y="115"/>
                  </a:lnTo>
                  <a:close/>
                </a:path>
              </a:pathLst>
            </a:custGeom>
            <a:solidFill>
              <a:srgbClr val="F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Line 107"/>
            <p:cNvSpPr>
              <a:spLocks noChangeShapeType="1"/>
            </p:cNvSpPr>
            <p:nvPr/>
          </p:nvSpPr>
          <p:spPr bwMode="auto">
            <a:xfrm>
              <a:off x="7555136" y="1813248"/>
              <a:ext cx="0" cy="1331912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Line 108"/>
            <p:cNvSpPr>
              <a:spLocks noChangeShapeType="1"/>
            </p:cNvSpPr>
            <p:nvPr/>
          </p:nvSpPr>
          <p:spPr bwMode="auto">
            <a:xfrm>
              <a:off x="7469411" y="3145160"/>
              <a:ext cx="171450" cy="0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Line 109"/>
            <p:cNvSpPr>
              <a:spLocks noChangeShapeType="1"/>
            </p:cNvSpPr>
            <p:nvPr/>
          </p:nvSpPr>
          <p:spPr bwMode="auto">
            <a:xfrm>
              <a:off x="6939186" y="1949773"/>
              <a:ext cx="171450" cy="0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Line 110"/>
            <p:cNvSpPr>
              <a:spLocks noChangeShapeType="1"/>
            </p:cNvSpPr>
            <p:nvPr/>
          </p:nvSpPr>
          <p:spPr bwMode="auto">
            <a:xfrm>
              <a:off x="7470998" y="2602235"/>
              <a:ext cx="169862" cy="169862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Line 111"/>
            <p:cNvSpPr>
              <a:spLocks noChangeShapeType="1"/>
            </p:cNvSpPr>
            <p:nvPr/>
          </p:nvSpPr>
          <p:spPr bwMode="auto">
            <a:xfrm flipV="1">
              <a:off x="7459886" y="2613348"/>
              <a:ext cx="168275" cy="169862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Line 112"/>
            <p:cNvSpPr>
              <a:spLocks noChangeShapeType="1"/>
            </p:cNvSpPr>
            <p:nvPr/>
          </p:nvSpPr>
          <p:spPr bwMode="auto">
            <a:xfrm>
              <a:off x="7253511" y="2214885"/>
              <a:ext cx="0" cy="233362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Line 113"/>
            <p:cNvSpPr>
              <a:spLocks noChangeShapeType="1"/>
            </p:cNvSpPr>
            <p:nvPr/>
          </p:nvSpPr>
          <p:spPr bwMode="auto">
            <a:xfrm>
              <a:off x="7323361" y="2214885"/>
              <a:ext cx="0" cy="233362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Line 114"/>
            <p:cNvSpPr>
              <a:spLocks noChangeShapeType="1"/>
            </p:cNvSpPr>
            <p:nvPr/>
          </p:nvSpPr>
          <p:spPr bwMode="auto">
            <a:xfrm>
              <a:off x="6970936" y="2326010"/>
              <a:ext cx="282575" cy="1587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Line 115"/>
            <p:cNvSpPr>
              <a:spLocks noChangeShapeType="1"/>
            </p:cNvSpPr>
            <p:nvPr/>
          </p:nvSpPr>
          <p:spPr bwMode="auto">
            <a:xfrm>
              <a:off x="7323361" y="2330773"/>
              <a:ext cx="231775" cy="0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Line 116"/>
            <p:cNvSpPr>
              <a:spLocks noChangeShapeType="1"/>
            </p:cNvSpPr>
            <p:nvPr/>
          </p:nvSpPr>
          <p:spPr bwMode="auto">
            <a:xfrm>
              <a:off x="7555136" y="2330773"/>
              <a:ext cx="381000" cy="0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117"/>
            <p:cNvSpPr>
              <a:spLocks/>
            </p:cNvSpPr>
            <p:nvPr/>
          </p:nvSpPr>
          <p:spPr bwMode="auto">
            <a:xfrm>
              <a:off x="7936136" y="2175198"/>
              <a:ext cx="268287" cy="311150"/>
            </a:xfrm>
            <a:custGeom>
              <a:avLst/>
              <a:gdLst>
                <a:gd name="T0" fmla="*/ 0 w 562"/>
                <a:gd name="T1" fmla="*/ 0 h 649"/>
                <a:gd name="T2" fmla="*/ 281 w 562"/>
                <a:gd name="T3" fmla="*/ 162 h 649"/>
                <a:gd name="T4" fmla="*/ 562 w 562"/>
                <a:gd name="T5" fmla="*/ 324 h 649"/>
                <a:gd name="T6" fmla="*/ 281 w 562"/>
                <a:gd name="T7" fmla="*/ 486 h 649"/>
                <a:gd name="T8" fmla="*/ 0 w 562"/>
                <a:gd name="T9" fmla="*/ 649 h 649"/>
                <a:gd name="T10" fmla="*/ 0 w 562"/>
                <a:gd name="T11" fmla="*/ 324 h 649"/>
                <a:gd name="T12" fmla="*/ 0 w 562"/>
                <a:gd name="T1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649">
                  <a:moveTo>
                    <a:pt x="0" y="0"/>
                  </a:moveTo>
                  <a:lnTo>
                    <a:pt x="281" y="162"/>
                  </a:lnTo>
                  <a:lnTo>
                    <a:pt x="562" y="324"/>
                  </a:lnTo>
                  <a:lnTo>
                    <a:pt x="281" y="486"/>
                  </a:lnTo>
                  <a:lnTo>
                    <a:pt x="0" y="649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Line 118"/>
            <p:cNvSpPr>
              <a:spLocks noChangeShapeType="1"/>
            </p:cNvSpPr>
            <p:nvPr/>
          </p:nvSpPr>
          <p:spPr bwMode="auto">
            <a:xfrm>
              <a:off x="8204423" y="2330773"/>
              <a:ext cx="174625" cy="0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Oval 119"/>
            <p:cNvSpPr>
              <a:spLocks noChangeArrowheads="1"/>
            </p:cNvSpPr>
            <p:nvPr/>
          </p:nvSpPr>
          <p:spPr bwMode="auto">
            <a:xfrm>
              <a:off x="8379048" y="2310135"/>
              <a:ext cx="42862" cy="42862"/>
            </a:xfrm>
            <a:prstGeom prst="ellips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Line 120"/>
            <p:cNvSpPr>
              <a:spLocks noChangeShapeType="1"/>
            </p:cNvSpPr>
            <p:nvPr/>
          </p:nvSpPr>
          <p:spPr bwMode="auto">
            <a:xfrm flipH="1">
              <a:off x="7439248" y="1813248"/>
              <a:ext cx="115887" cy="0"/>
            </a:xfrm>
            <a:prstGeom prst="lin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Oval 121"/>
            <p:cNvSpPr>
              <a:spLocks noChangeArrowheads="1"/>
            </p:cNvSpPr>
            <p:nvPr/>
          </p:nvSpPr>
          <p:spPr bwMode="auto">
            <a:xfrm>
              <a:off x="7166198" y="1675135"/>
              <a:ext cx="273050" cy="274637"/>
            </a:xfrm>
            <a:prstGeom prst="ellipse">
              <a:avLst/>
            </a:pr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122"/>
            <p:cNvSpPr>
              <a:spLocks/>
            </p:cNvSpPr>
            <p:nvPr/>
          </p:nvSpPr>
          <p:spPr bwMode="auto">
            <a:xfrm>
              <a:off x="7024911" y="1813248"/>
              <a:ext cx="141287" cy="136525"/>
            </a:xfrm>
            <a:custGeom>
              <a:avLst/>
              <a:gdLst>
                <a:gd name="T0" fmla="*/ 295 w 295"/>
                <a:gd name="T1" fmla="*/ 0 h 286"/>
                <a:gd name="T2" fmla="*/ 0 w 295"/>
                <a:gd name="T3" fmla="*/ 0 h 286"/>
                <a:gd name="T4" fmla="*/ 0 w 295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" h="286">
                  <a:moveTo>
                    <a:pt x="295" y="0"/>
                  </a:moveTo>
                  <a:lnTo>
                    <a:pt x="0" y="0"/>
                  </a:lnTo>
                  <a:lnTo>
                    <a:pt x="0" y="286"/>
                  </a:lnTo>
                </a:path>
              </a:pathLst>
            </a:custGeom>
            <a:noFill/>
            <a:ln w="28575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123"/>
            <p:cNvSpPr>
              <a:spLocks/>
            </p:cNvSpPr>
            <p:nvPr/>
          </p:nvSpPr>
          <p:spPr bwMode="auto">
            <a:xfrm>
              <a:off x="7204298" y="1762448"/>
              <a:ext cx="192087" cy="101600"/>
            </a:xfrm>
            <a:custGeom>
              <a:avLst/>
              <a:gdLst>
                <a:gd name="T0" fmla="*/ 316 w 401"/>
                <a:gd name="T1" fmla="*/ 118 h 212"/>
                <a:gd name="T2" fmla="*/ 0 w 401"/>
                <a:gd name="T3" fmla="*/ 118 h 212"/>
                <a:gd name="T4" fmla="*/ 0 w 401"/>
                <a:gd name="T5" fmla="*/ 93 h 212"/>
                <a:gd name="T6" fmla="*/ 316 w 401"/>
                <a:gd name="T7" fmla="*/ 93 h 212"/>
                <a:gd name="T8" fmla="*/ 218 w 401"/>
                <a:gd name="T9" fmla="*/ 30 h 212"/>
                <a:gd name="T10" fmla="*/ 237 w 401"/>
                <a:gd name="T11" fmla="*/ 0 h 212"/>
                <a:gd name="T12" fmla="*/ 378 w 401"/>
                <a:gd name="T13" fmla="*/ 91 h 212"/>
                <a:gd name="T14" fmla="*/ 401 w 401"/>
                <a:gd name="T15" fmla="*/ 106 h 212"/>
                <a:gd name="T16" fmla="*/ 378 w 401"/>
                <a:gd name="T17" fmla="*/ 121 h 212"/>
                <a:gd name="T18" fmla="*/ 237 w 401"/>
                <a:gd name="T19" fmla="*/ 212 h 212"/>
                <a:gd name="T20" fmla="*/ 228 w 401"/>
                <a:gd name="T21" fmla="*/ 197 h 212"/>
                <a:gd name="T22" fmla="*/ 218 w 401"/>
                <a:gd name="T23" fmla="*/ 182 h 212"/>
                <a:gd name="T24" fmla="*/ 316 w 401"/>
                <a:gd name="T25" fmla="*/ 11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212">
                  <a:moveTo>
                    <a:pt x="316" y="118"/>
                  </a:moveTo>
                  <a:lnTo>
                    <a:pt x="0" y="118"/>
                  </a:lnTo>
                  <a:lnTo>
                    <a:pt x="0" y="93"/>
                  </a:lnTo>
                  <a:lnTo>
                    <a:pt x="316" y="93"/>
                  </a:lnTo>
                  <a:lnTo>
                    <a:pt x="218" y="30"/>
                  </a:lnTo>
                  <a:lnTo>
                    <a:pt x="237" y="0"/>
                  </a:lnTo>
                  <a:lnTo>
                    <a:pt x="378" y="91"/>
                  </a:lnTo>
                  <a:lnTo>
                    <a:pt x="401" y="106"/>
                  </a:lnTo>
                  <a:lnTo>
                    <a:pt x="378" y="121"/>
                  </a:lnTo>
                  <a:lnTo>
                    <a:pt x="237" y="212"/>
                  </a:lnTo>
                  <a:lnTo>
                    <a:pt x="228" y="197"/>
                  </a:lnTo>
                  <a:lnTo>
                    <a:pt x="218" y="182"/>
                  </a:lnTo>
                  <a:lnTo>
                    <a:pt x="316" y="118"/>
                  </a:lnTo>
                  <a:close/>
                </a:path>
              </a:pathLst>
            </a:custGeom>
            <a:solidFill>
              <a:srgbClr val="00A6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79" name="CasellaDiTesto 5178"/>
                <p:cNvSpPr txBox="1"/>
                <p:nvPr/>
              </p:nvSpPr>
              <p:spPr>
                <a:xfrm>
                  <a:off x="8389139" y="2123564"/>
                  <a:ext cx="647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it-IT" b="0" dirty="0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5179" name="CasellaDiTesto 5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9139" y="2123564"/>
                  <a:ext cx="64735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CasellaDiTesto 124"/>
                <p:cNvSpPr txBox="1"/>
                <p:nvPr/>
              </p:nvSpPr>
              <p:spPr>
                <a:xfrm>
                  <a:off x="6970936" y="1268760"/>
                  <a:ext cx="673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𝑏𝑖𝑎𝑠</m:t>
                            </m:r>
                          </m:sub>
                        </m:sSub>
                      </m:oMath>
                    </m:oMathPara>
                  </a14:m>
                  <a:endParaRPr lang="it-IT" b="0" dirty="0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CasellaDiTesto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936" y="1268760"/>
                  <a:ext cx="67306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81" name="Gruppo 5180"/>
          <p:cNvGrpSpPr/>
          <p:nvPr/>
        </p:nvGrpSpPr>
        <p:grpSpPr>
          <a:xfrm>
            <a:off x="328922" y="980728"/>
            <a:ext cx="4835053" cy="2822922"/>
            <a:chOff x="231663" y="3573016"/>
            <a:chExt cx="4916401" cy="30963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CasellaDiTesto 125"/>
                <p:cNvSpPr txBox="1"/>
                <p:nvPr/>
              </p:nvSpPr>
              <p:spPr>
                <a:xfrm>
                  <a:off x="4224093" y="5861903"/>
                  <a:ext cx="491923" cy="425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CasellaDiTesto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093" y="5861903"/>
                  <a:ext cx="491923" cy="425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CasellaDiTesto 126"/>
                <p:cNvSpPr txBox="1"/>
                <p:nvPr/>
              </p:nvSpPr>
              <p:spPr>
                <a:xfrm>
                  <a:off x="4080077" y="5198153"/>
                  <a:ext cx="4377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CasellaDiTesto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0077" y="5198153"/>
                  <a:ext cx="43774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Freeform 27"/>
            <p:cNvSpPr>
              <a:spLocks noEditPoints="1"/>
            </p:cNvSpPr>
            <p:nvPr/>
          </p:nvSpPr>
          <p:spPr bwMode="auto">
            <a:xfrm>
              <a:off x="2642298" y="5276998"/>
              <a:ext cx="1717675" cy="741363"/>
            </a:xfrm>
            <a:custGeom>
              <a:avLst/>
              <a:gdLst>
                <a:gd name="T0" fmla="*/ 2291 w 2547"/>
                <a:gd name="T1" fmla="*/ 1005 h 1093"/>
                <a:gd name="T2" fmla="*/ 2298 w 2547"/>
                <a:gd name="T3" fmla="*/ 1002 h 1093"/>
                <a:gd name="T4" fmla="*/ 2305 w 2547"/>
                <a:gd name="T5" fmla="*/ 999 h 1093"/>
                <a:gd name="T6" fmla="*/ 2311 w 2547"/>
                <a:gd name="T7" fmla="*/ 996 h 1093"/>
                <a:gd name="T8" fmla="*/ 2318 w 2547"/>
                <a:gd name="T9" fmla="*/ 993 h 1093"/>
                <a:gd name="T10" fmla="*/ 2324 w 2547"/>
                <a:gd name="T11" fmla="*/ 990 h 1093"/>
                <a:gd name="T12" fmla="*/ 2330 w 2547"/>
                <a:gd name="T13" fmla="*/ 986 h 1093"/>
                <a:gd name="T14" fmla="*/ 2336 w 2547"/>
                <a:gd name="T15" fmla="*/ 983 h 1093"/>
                <a:gd name="T16" fmla="*/ 2342 w 2547"/>
                <a:gd name="T17" fmla="*/ 979 h 1093"/>
                <a:gd name="T18" fmla="*/ 2347 w 2547"/>
                <a:gd name="T19" fmla="*/ 975 h 1093"/>
                <a:gd name="T20" fmla="*/ 2353 w 2547"/>
                <a:gd name="T21" fmla="*/ 971 h 1093"/>
                <a:gd name="T22" fmla="*/ 2358 w 2547"/>
                <a:gd name="T23" fmla="*/ 967 h 1093"/>
                <a:gd name="T24" fmla="*/ 2363 w 2547"/>
                <a:gd name="T25" fmla="*/ 962 h 1093"/>
                <a:gd name="T26" fmla="*/ 2368 w 2547"/>
                <a:gd name="T27" fmla="*/ 958 h 1093"/>
                <a:gd name="T28" fmla="*/ 2373 w 2547"/>
                <a:gd name="T29" fmla="*/ 953 h 1093"/>
                <a:gd name="T30" fmla="*/ 2378 w 2547"/>
                <a:gd name="T31" fmla="*/ 948 h 1093"/>
                <a:gd name="T32" fmla="*/ 2382 w 2547"/>
                <a:gd name="T33" fmla="*/ 944 h 1093"/>
                <a:gd name="T34" fmla="*/ 2387 w 2547"/>
                <a:gd name="T35" fmla="*/ 939 h 1093"/>
                <a:gd name="T36" fmla="*/ 2391 w 2547"/>
                <a:gd name="T37" fmla="*/ 933 h 1093"/>
                <a:gd name="T38" fmla="*/ 2395 w 2547"/>
                <a:gd name="T39" fmla="*/ 928 h 1093"/>
                <a:gd name="T40" fmla="*/ 2399 w 2547"/>
                <a:gd name="T41" fmla="*/ 923 h 1093"/>
                <a:gd name="T42" fmla="*/ 2403 w 2547"/>
                <a:gd name="T43" fmla="*/ 917 h 1093"/>
                <a:gd name="T44" fmla="*/ 2406 w 2547"/>
                <a:gd name="T45" fmla="*/ 911 h 1093"/>
                <a:gd name="T46" fmla="*/ 2410 w 2547"/>
                <a:gd name="T47" fmla="*/ 905 h 1093"/>
                <a:gd name="T48" fmla="*/ 2413 w 2547"/>
                <a:gd name="T49" fmla="*/ 899 h 1093"/>
                <a:gd name="T50" fmla="*/ 2416 w 2547"/>
                <a:gd name="T51" fmla="*/ 893 h 1093"/>
                <a:gd name="T52" fmla="*/ 2419 w 2547"/>
                <a:gd name="T53" fmla="*/ 887 h 1093"/>
                <a:gd name="T54" fmla="*/ 2422 w 2547"/>
                <a:gd name="T55" fmla="*/ 881 h 1093"/>
                <a:gd name="T56" fmla="*/ 2425 w 2547"/>
                <a:gd name="T57" fmla="*/ 874 h 1093"/>
                <a:gd name="T58" fmla="*/ 2427 w 2547"/>
                <a:gd name="T59" fmla="*/ 867 h 1093"/>
                <a:gd name="T60" fmla="*/ 2430 w 2547"/>
                <a:gd name="T61" fmla="*/ 860 h 1093"/>
                <a:gd name="T62" fmla="*/ 2432 w 2547"/>
                <a:gd name="T63" fmla="*/ 853 h 1093"/>
                <a:gd name="T64" fmla="*/ 2434 w 2547"/>
                <a:gd name="T65" fmla="*/ 847 h 1093"/>
                <a:gd name="T66" fmla="*/ 2316 w 2547"/>
                <a:gd name="T67" fmla="*/ 872 h 1093"/>
                <a:gd name="T68" fmla="*/ 2211 w 2547"/>
                <a:gd name="T69" fmla="*/ 786 h 1093"/>
                <a:gd name="T70" fmla="*/ 2097 w 2547"/>
                <a:gd name="T71" fmla="*/ 730 h 1093"/>
                <a:gd name="T72" fmla="*/ 2014 w 2547"/>
                <a:gd name="T73" fmla="*/ 669 h 1093"/>
                <a:gd name="T74" fmla="*/ 1948 w 2547"/>
                <a:gd name="T75" fmla="*/ 594 h 1093"/>
                <a:gd name="T76" fmla="*/ 1932 w 2547"/>
                <a:gd name="T77" fmla="*/ 583 h 1093"/>
                <a:gd name="T78" fmla="*/ 1799 w 2547"/>
                <a:gd name="T79" fmla="*/ 501 h 1093"/>
                <a:gd name="T80" fmla="*/ 1691 w 2547"/>
                <a:gd name="T81" fmla="*/ 468 h 1093"/>
                <a:gd name="T82" fmla="*/ 1608 w 2547"/>
                <a:gd name="T83" fmla="*/ 425 h 1093"/>
                <a:gd name="T84" fmla="*/ 1623 w 2547"/>
                <a:gd name="T85" fmla="*/ 405 h 1093"/>
                <a:gd name="T86" fmla="*/ 1464 w 2547"/>
                <a:gd name="T87" fmla="*/ 331 h 1093"/>
                <a:gd name="T88" fmla="*/ 1348 w 2547"/>
                <a:gd name="T89" fmla="*/ 310 h 1093"/>
                <a:gd name="T90" fmla="*/ 1268 w 2547"/>
                <a:gd name="T91" fmla="*/ 281 h 1093"/>
                <a:gd name="T92" fmla="*/ 1158 w 2547"/>
                <a:gd name="T93" fmla="*/ 217 h 1093"/>
                <a:gd name="T94" fmla="*/ 1132 w 2547"/>
                <a:gd name="T95" fmla="*/ 209 h 1093"/>
                <a:gd name="T96" fmla="*/ 983 w 2547"/>
                <a:gd name="T97" fmla="*/ 193 h 1093"/>
                <a:gd name="T98" fmla="*/ 906 w 2547"/>
                <a:gd name="T99" fmla="*/ 173 h 1093"/>
                <a:gd name="T100" fmla="*/ 916 w 2547"/>
                <a:gd name="T101" fmla="*/ 150 h 1093"/>
                <a:gd name="T102" fmla="*/ 785 w 2547"/>
                <a:gd name="T103" fmla="*/ 119 h 1093"/>
                <a:gd name="T104" fmla="*/ 629 w 2547"/>
                <a:gd name="T105" fmla="*/ 88 h 1093"/>
                <a:gd name="T106" fmla="*/ 499 w 2547"/>
                <a:gd name="T107" fmla="*/ 65 h 1093"/>
                <a:gd name="T108" fmla="*/ 371 w 2547"/>
                <a:gd name="T109" fmla="*/ 71 h 1093"/>
                <a:gd name="T110" fmla="*/ 248 w 2547"/>
                <a:gd name="T111" fmla="*/ 54 h 1093"/>
                <a:gd name="T112" fmla="*/ 127 w 2547"/>
                <a:gd name="T113" fmla="*/ 14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7" h="1093">
                  <a:moveTo>
                    <a:pt x="52" y="5"/>
                  </a:moveTo>
                  <a:lnTo>
                    <a:pt x="49" y="30"/>
                  </a:lnTo>
                  <a:lnTo>
                    <a:pt x="0" y="25"/>
                  </a:lnTo>
                  <a:lnTo>
                    <a:pt x="2" y="0"/>
                  </a:lnTo>
                  <a:lnTo>
                    <a:pt x="52" y="5"/>
                  </a:lnTo>
                  <a:close/>
                  <a:moveTo>
                    <a:pt x="2547" y="1093"/>
                  </a:moveTo>
                  <a:lnTo>
                    <a:pt x="2290" y="1005"/>
                  </a:lnTo>
                  <a:lnTo>
                    <a:pt x="2291" y="1005"/>
                  </a:lnTo>
                  <a:lnTo>
                    <a:pt x="2292" y="1005"/>
                  </a:lnTo>
                  <a:lnTo>
                    <a:pt x="2293" y="1004"/>
                  </a:lnTo>
                  <a:lnTo>
                    <a:pt x="2294" y="1004"/>
                  </a:lnTo>
                  <a:lnTo>
                    <a:pt x="2295" y="1004"/>
                  </a:lnTo>
                  <a:lnTo>
                    <a:pt x="2296" y="1003"/>
                  </a:lnTo>
                  <a:lnTo>
                    <a:pt x="2296" y="1003"/>
                  </a:lnTo>
                  <a:lnTo>
                    <a:pt x="2297" y="1003"/>
                  </a:lnTo>
                  <a:lnTo>
                    <a:pt x="2298" y="1002"/>
                  </a:lnTo>
                  <a:lnTo>
                    <a:pt x="2299" y="1002"/>
                  </a:lnTo>
                  <a:lnTo>
                    <a:pt x="2300" y="1002"/>
                  </a:lnTo>
                  <a:lnTo>
                    <a:pt x="2301" y="1001"/>
                  </a:lnTo>
                  <a:lnTo>
                    <a:pt x="2301" y="1001"/>
                  </a:lnTo>
                  <a:lnTo>
                    <a:pt x="2302" y="1000"/>
                  </a:lnTo>
                  <a:lnTo>
                    <a:pt x="2303" y="1000"/>
                  </a:lnTo>
                  <a:lnTo>
                    <a:pt x="2304" y="1000"/>
                  </a:lnTo>
                  <a:lnTo>
                    <a:pt x="2305" y="999"/>
                  </a:lnTo>
                  <a:lnTo>
                    <a:pt x="2306" y="999"/>
                  </a:lnTo>
                  <a:lnTo>
                    <a:pt x="2306" y="999"/>
                  </a:lnTo>
                  <a:lnTo>
                    <a:pt x="2307" y="998"/>
                  </a:lnTo>
                  <a:lnTo>
                    <a:pt x="2308" y="998"/>
                  </a:lnTo>
                  <a:lnTo>
                    <a:pt x="2309" y="997"/>
                  </a:lnTo>
                  <a:lnTo>
                    <a:pt x="2310" y="997"/>
                  </a:lnTo>
                  <a:lnTo>
                    <a:pt x="2311" y="997"/>
                  </a:lnTo>
                  <a:lnTo>
                    <a:pt x="2311" y="996"/>
                  </a:lnTo>
                  <a:lnTo>
                    <a:pt x="2312" y="996"/>
                  </a:lnTo>
                  <a:lnTo>
                    <a:pt x="2313" y="995"/>
                  </a:lnTo>
                  <a:lnTo>
                    <a:pt x="2314" y="995"/>
                  </a:lnTo>
                  <a:lnTo>
                    <a:pt x="2315" y="995"/>
                  </a:lnTo>
                  <a:lnTo>
                    <a:pt x="2315" y="994"/>
                  </a:lnTo>
                  <a:lnTo>
                    <a:pt x="2316" y="994"/>
                  </a:lnTo>
                  <a:lnTo>
                    <a:pt x="2317" y="993"/>
                  </a:lnTo>
                  <a:lnTo>
                    <a:pt x="2318" y="993"/>
                  </a:lnTo>
                  <a:lnTo>
                    <a:pt x="2319" y="993"/>
                  </a:lnTo>
                  <a:lnTo>
                    <a:pt x="2319" y="992"/>
                  </a:lnTo>
                  <a:lnTo>
                    <a:pt x="2320" y="992"/>
                  </a:lnTo>
                  <a:lnTo>
                    <a:pt x="2321" y="991"/>
                  </a:lnTo>
                  <a:lnTo>
                    <a:pt x="2322" y="991"/>
                  </a:lnTo>
                  <a:lnTo>
                    <a:pt x="2322" y="991"/>
                  </a:lnTo>
                  <a:lnTo>
                    <a:pt x="2323" y="990"/>
                  </a:lnTo>
                  <a:lnTo>
                    <a:pt x="2324" y="990"/>
                  </a:lnTo>
                  <a:lnTo>
                    <a:pt x="2325" y="989"/>
                  </a:lnTo>
                  <a:lnTo>
                    <a:pt x="2326" y="989"/>
                  </a:lnTo>
                  <a:lnTo>
                    <a:pt x="2326" y="988"/>
                  </a:lnTo>
                  <a:lnTo>
                    <a:pt x="2327" y="988"/>
                  </a:lnTo>
                  <a:lnTo>
                    <a:pt x="2328" y="988"/>
                  </a:lnTo>
                  <a:lnTo>
                    <a:pt x="2329" y="987"/>
                  </a:lnTo>
                  <a:lnTo>
                    <a:pt x="2329" y="987"/>
                  </a:lnTo>
                  <a:lnTo>
                    <a:pt x="2330" y="986"/>
                  </a:lnTo>
                  <a:lnTo>
                    <a:pt x="2331" y="986"/>
                  </a:lnTo>
                  <a:lnTo>
                    <a:pt x="2332" y="985"/>
                  </a:lnTo>
                  <a:lnTo>
                    <a:pt x="2332" y="985"/>
                  </a:lnTo>
                  <a:lnTo>
                    <a:pt x="2333" y="984"/>
                  </a:lnTo>
                  <a:lnTo>
                    <a:pt x="2334" y="984"/>
                  </a:lnTo>
                  <a:lnTo>
                    <a:pt x="2335" y="983"/>
                  </a:lnTo>
                  <a:lnTo>
                    <a:pt x="2335" y="983"/>
                  </a:lnTo>
                  <a:lnTo>
                    <a:pt x="2336" y="983"/>
                  </a:lnTo>
                  <a:lnTo>
                    <a:pt x="2337" y="982"/>
                  </a:lnTo>
                  <a:lnTo>
                    <a:pt x="2337" y="982"/>
                  </a:lnTo>
                  <a:lnTo>
                    <a:pt x="2338" y="981"/>
                  </a:lnTo>
                  <a:lnTo>
                    <a:pt x="2339" y="981"/>
                  </a:lnTo>
                  <a:lnTo>
                    <a:pt x="2340" y="980"/>
                  </a:lnTo>
                  <a:lnTo>
                    <a:pt x="2340" y="980"/>
                  </a:lnTo>
                  <a:lnTo>
                    <a:pt x="2341" y="979"/>
                  </a:lnTo>
                  <a:lnTo>
                    <a:pt x="2342" y="979"/>
                  </a:lnTo>
                  <a:lnTo>
                    <a:pt x="2342" y="978"/>
                  </a:lnTo>
                  <a:lnTo>
                    <a:pt x="2343" y="978"/>
                  </a:lnTo>
                  <a:lnTo>
                    <a:pt x="2344" y="977"/>
                  </a:lnTo>
                  <a:lnTo>
                    <a:pt x="2345" y="977"/>
                  </a:lnTo>
                  <a:lnTo>
                    <a:pt x="2345" y="976"/>
                  </a:lnTo>
                  <a:lnTo>
                    <a:pt x="2346" y="976"/>
                  </a:lnTo>
                  <a:lnTo>
                    <a:pt x="2347" y="975"/>
                  </a:lnTo>
                  <a:lnTo>
                    <a:pt x="2347" y="975"/>
                  </a:lnTo>
                  <a:lnTo>
                    <a:pt x="2348" y="974"/>
                  </a:lnTo>
                  <a:lnTo>
                    <a:pt x="2349" y="974"/>
                  </a:lnTo>
                  <a:lnTo>
                    <a:pt x="2349" y="973"/>
                  </a:lnTo>
                  <a:lnTo>
                    <a:pt x="2350" y="973"/>
                  </a:lnTo>
                  <a:lnTo>
                    <a:pt x="2351" y="972"/>
                  </a:lnTo>
                  <a:lnTo>
                    <a:pt x="2351" y="972"/>
                  </a:lnTo>
                  <a:lnTo>
                    <a:pt x="2352" y="971"/>
                  </a:lnTo>
                  <a:lnTo>
                    <a:pt x="2353" y="971"/>
                  </a:lnTo>
                  <a:lnTo>
                    <a:pt x="2353" y="970"/>
                  </a:lnTo>
                  <a:lnTo>
                    <a:pt x="2354" y="970"/>
                  </a:lnTo>
                  <a:lnTo>
                    <a:pt x="2355" y="969"/>
                  </a:lnTo>
                  <a:lnTo>
                    <a:pt x="2355" y="969"/>
                  </a:lnTo>
                  <a:lnTo>
                    <a:pt x="2356" y="968"/>
                  </a:lnTo>
                  <a:lnTo>
                    <a:pt x="2357" y="968"/>
                  </a:lnTo>
                  <a:lnTo>
                    <a:pt x="2357" y="967"/>
                  </a:lnTo>
                  <a:lnTo>
                    <a:pt x="2358" y="967"/>
                  </a:lnTo>
                  <a:lnTo>
                    <a:pt x="2359" y="966"/>
                  </a:lnTo>
                  <a:lnTo>
                    <a:pt x="2359" y="966"/>
                  </a:lnTo>
                  <a:lnTo>
                    <a:pt x="2360" y="965"/>
                  </a:lnTo>
                  <a:lnTo>
                    <a:pt x="2361" y="965"/>
                  </a:lnTo>
                  <a:lnTo>
                    <a:pt x="2361" y="964"/>
                  </a:lnTo>
                  <a:lnTo>
                    <a:pt x="2362" y="963"/>
                  </a:lnTo>
                  <a:lnTo>
                    <a:pt x="2363" y="963"/>
                  </a:lnTo>
                  <a:lnTo>
                    <a:pt x="2363" y="962"/>
                  </a:lnTo>
                  <a:lnTo>
                    <a:pt x="2364" y="962"/>
                  </a:lnTo>
                  <a:lnTo>
                    <a:pt x="2365" y="961"/>
                  </a:lnTo>
                  <a:lnTo>
                    <a:pt x="2365" y="961"/>
                  </a:lnTo>
                  <a:lnTo>
                    <a:pt x="2366" y="960"/>
                  </a:lnTo>
                  <a:lnTo>
                    <a:pt x="2366" y="960"/>
                  </a:lnTo>
                  <a:lnTo>
                    <a:pt x="2367" y="959"/>
                  </a:lnTo>
                  <a:lnTo>
                    <a:pt x="2368" y="958"/>
                  </a:lnTo>
                  <a:lnTo>
                    <a:pt x="2368" y="958"/>
                  </a:lnTo>
                  <a:lnTo>
                    <a:pt x="2369" y="957"/>
                  </a:lnTo>
                  <a:lnTo>
                    <a:pt x="2369" y="957"/>
                  </a:lnTo>
                  <a:lnTo>
                    <a:pt x="2370" y="956"/>
                  </a:lnTo>
                  <a:lnTo>
                    <a:pt x="2371" y="956"/>
                  </a:lnTo>
                  <a:lnTo>
                    <a:pt x="2371" y="955"/>
                  </a:lnTo>
                  <a:lnTo>
                    <a:pt x="2372" y="954"/>
                  </a:lnTo>
                  <a:lnTo>
                    <a:pt x="2373" y="954"/>
                  </a:lnTo>
                  <a:lnTo>
                    <a:pt x="2373" y="953"/>
                  </a:lnTo>
                  <a:lnTo>
                    <a:pt x="2374" y="953"/>
                  </a:lnTo>
                  <a:lnTo>
                    <a:pt x="2374" y="952"/>
                  </a:lnTo>
                  <a:lnTo>
                    <a:pt x="2375" y="951"/>
                  </a:lnTo>
                  <a:lnTo>
                    <a:pt x="2375" y="951"/>
                  </a:lnTo>
                  <a:lnTo>
                    <a:pt x="2376" y="950"/>
                  </a:lnTo>
                  <a:lnTo>
                    <a:pt x="2377" y="950"/>
                  </a:lnTo>
                  <a:lnTo>
                    <a:pt x="2377" y="949"/>
                  </a:lnTo>
                  <a:lnTo>
                    <a:pt x="2378" y="948"/>
                  </a:lnTo>
                  <a:lnTo>
                    <a:pt x="2378" y="948"/>
                  </a:lnTo>
                  <a:lnTo>
                    <a:pt x="2379" y="947"/>
                  </a:lnTo>
                  <a:lnTo>
                    <a:pt x="2380" y="947"/>
                  </a:lnTo>
                  <a:lnTo>
                    <a:pt x="2380" y="946"/>
                  </a:lnTo>
                  <a:lnTo>
                    <a:pt x="2381" y="945"/>
                  </a:lnTo>
                  <a:lnTo>
                    <a:pt x="2381" y="945"/>
                  </a:lnTo>
                  <a:lnTo>
                    <a:pt x="2382" y="944"/>
                  </a:lnTo>
                  <a:lnTo>
                    <a:pt x="2382" y="944"/>
                  </a:lnTo>
                  <a:lnTo>
                    <a:pt x="2383" y="943"/>
                  </a:lnTo>
                  <a:lnTo>
                    <a:pt x="2383" y="942"/>
                  </a:lnTo>
                  <a:lnTo>
                    <a:pt x="2384" y="942"/>
                  </a:lnTo>
                  <a:lnTo>
                    <a:pt x="2385" y="941"/>
                  </a:lnTo>
                  <a:lnTo>
                    <a:pt x="2385" y="940"/>
                  </a:lnTo>
                  <a:lnTo>
                    <a:pt x="2386" y="940"/>
                  </a:lnTo>
                  <a:lnTo>
                    <a:pt x="2386" y="939"/>
                  </a:lnTo>
                  <a:lnTo>
                    <a:pt x="2387" y="939"/>
                  </a:lnTo>
                  <a:lnTo>
                    <a:pt x="2387" y="938"/>
                  </a:lnTo>
                  <a:lnTo>
                    <a:pt x="2388" y="937"/>
                  </a:lnTo>
                  <a:lnTo>
                    <a:pt x="2388" y="937"/>
                  </a:lnTo>
                  <a:lnTo>
                    <a:pt x="2389" y="936"/>
                  </a:lnTo>
                  <a:lnTo>
                    <a:pt x="2389" y="935"/>
                  </a:lnTo>
                  <a:lnTo>
                    <a:pt x="2390" y="935"/>
                  </a:lnTo>
                  <a:lnTo>
                    <a:pt x="2390" y="934"/>
                  </a:lnTo>
                  <a:lnTo>
                    <a:pt x="2391" y="933"/>
                  </a:lnTo>
                  <a:lnTo>
                    <a:pt x="2391" y="933"/>
                  </a:lnTo>
                  <a:lnTo>
                    <a:pt x="2392" y="932"/>
                  </a:lnTo>
                  <a:lnTo>
                    <a:pt x="2392" y="931"/>
                  </a:lnTo>
                  <a:lnTo>
                    <a:pt x="2393" y="931"/>
                  </a:lnTo>
                  <a:lnTo>
                    <a:pt x="2393" y="930"/>
                  </a:lnTo>
                  <a:lnTo>
                    <a:pt x="2394" y="929"/>
                  </a:lnTo>
                  <a:lnTo>
                    <a:pt x="2395" y="929"/>
                  </a:lnTo>
                  <a:lnTo>
                    <a:pt x="2395" y="928"/>
                  </a:lnTo>
                  <a:lnTo>
                    <a:pt x="2395" y="927"/>
                  </a:lnTo>
                  <a:lnTo>
                    <a:pt x="2396" y="927"/>
                  </a:lnTo>
                  <a:lnTo>
                    <a:pt x="2396" y="926"/>
                  </a:lnTo>
                  <a:lnTo>
                    <a:pt x="2397" y="925"/>
                  </a:lnTo>
                  <a:lnTo>
                    <a:pt x="2397" y="925"/>
                  </a:lnTo>
                  <a:lnTo>
                    <a:pt x="2398" y="924"/>
                  </a:lnTo>
                  <a:lnTo>
                    <a:pt x="2398" y="923"/>
                  </a:lnTo>
                  <a:lnTo>
                    <a:pt x="2399" y="923"/>
                  </a:lnTo>
                  <a:lnTo>
                    <a:pt x="2399" y="922"/>
                  </a:lnTo>
                  <a:lnTo>
                    <a:pt x="2400" y="921"/>
                  </a:lnTo>
                  <a:lnTo>
                    <a:pt x="2400" y="921"/>
                  </a:lnTo>
                  <a:lnTo>
                    <a:pt x="2401" y="920"/>
                  </a:lnTo>
                  <a:lnTo>
                    <a:pt x="2401" y="919"/>
                  </a:lnTo>
                  <a:lnTo>
                    <a:pt x="2402" y="918"/>
                  </a:lnTo>
                  <a:lnTo>
                    <a:pt x="2402" y="918"/>
                  </a:lnTo>
                  <a:lnTo>
                    <a:pt x="2403" y="917"/>
                  </a:lnTo>
                  <a:lnTo>
                    <a:pt x="2403" y="916"/>
                  </a:lnTo>
                  <a:lnTo>
                    <a:pt x="2404" y="916"/>
                  </a:lnTo>
                  <a:lnTo>
                    <a:pt x="2404" y="915"/>
                  </a:lnTo>
                  <a:lnTo>
                    <a:pt x="2404" y="914"/>
                  </a:lnTo>
                  <a:lnTo>
                    <a:pt x="2405" y="913"/>
                  </a:lnTo>
                  <a:lnTo>
                    <a:pt x="2405" y="913"/>
                  </a:lnTo>
                  <a:lnTo>
                    <a:pt x="2406" y="912"/>
                  </a:lnTo>
                  <a:lnTo>
                    <a:pt x="2406" y="911"/>
                  </a:lnTo>
                  <a:lnTo>
                    <a:pt x="2407" y="911"/>
                  </a:lnTo>
                  <a:lnTo>
                    <a:pt x="2407" y="910"/>
                  </a:lnTo>
                  <a:lnTo>
                    <a:pt x="2408" y="909"/>
                  </a:lnTo>
                  <a:lnTo>
                    <a:pt x="2408" y="908"/>
                  </a:lnTo>
                  <a:lnTo>
                    <a:pt x="2408" y="908"/>
                  </a:lnTo>
                  <a:lnTo>
                    <a:pt x="2409" y="907"/>
                  </a:lnTo>
                  <a:lnTo>
                    <a:pt x="2409" y="906"/>
                  </a:lnTo>
                  <a:lnTo>
                    <a:pt x="2410" y="905"/>
                  </a:lnTo>
                  <a:lnTo>
                    <a:pt x="2410" y="905"/>
                  </a:lnTo>
                  <a:lnTo>
                    <a:pt x="2411" y="904"/>
                  </a:lnTo>
                  <a:lnTo>
                    <a:pt x="2411" y="903"/>
                  </a:lnTo>
                  <a:lnTo>
                    <a:pt x="2411" y="902"/>
                  </a:lnTo>
                  <a:lnTo>
                    <a:pt x="2412" y="902"/>
                  </a:lnTo>
                  <a:lnTo>
                    <a:pt x="2412" y="901"/>
                  </a:lnTo>
                  <a:lnTo>
                    <a:pt x="2413" y="900"/>
                  </a:lnTo>
                  <a:lnTo>
                    <a:pt x="2413" y="899"/>
                  </a:lnTo>
                  <a:lnTo>
                    <a:pt x="2413" y="899"/>
                  </a:lnTo>
                  <a:lnTo>
                    <a:pt x="2414" y="898"/>
                  </a:lnTo>
                  <a:lnTo>
                    <a:pt x="2414" y="897"/>
                  </a:lnTo>
                  <a:lnTo>
                    <a:pt x="2415" y="896"/>
                  </a:lnTo>
                  <a:lnTo>
                    <a:pt x="2415" y="896"/>
                  </a:lnTo>
                  <a:lnTo>
                    <a:pt x="2415" y="895"/>
                  </a:lnTo>
                  <a:lnTo>
                    <a:pt x="2416" y="894"/>
                  </a:lnTo>
                  <a:lnTo>
                    <a:pt x="2416" y="893"/>
                  </a:lnTo>
                  <a:lnTo>
                    <a:pt x="2417" y="893"/>
                  </a:lnTo>
                  <a:lnTo>
                    <a:pt x="2417" y="892"/>
                  </a:lnTo>
                  <a:lnTo>
                    <a:pt x="2417" y="891"/>
                  </a:lnTo>
                  <a:lnTo>
                    <a:pt x="2418" y="890"/>
                  </a:lnTo>
                  <a:lnTo>
                    <a:pt x="2418" y="889"/>
                  </a:lnTo>
                  <a:lnTo>
                    <a:pt x="2418" y="889"/>
                  </a:lnTo>
                  <a:lnTo>
                    <a:pt x="2419" y="888"/>
                  </a:lnTo>
                  <a:lnTo>
                    <a:pt x="2419" y="887"/>
                  </a:lnTo>
                  <a:lnTo>
                    <a:pt x="2420" y="886"/>
                  </a:lnTo>
                  <a:lnTo>
                    <a:pt x="2420" y="885"/>
                  </a:lnTo>
                  <a:lnTo>
                    <a:pt x="2420" y="885"/>
                  </a:lnTo>
                  <a:lnTo>
                    <a:pt x="2421" y="884"/>
                  </a:lnTo>
                  <a:lnTo>
                    <a:pt x="2421" y="883"/>
                  </a:lnTo>
                  <a:lnTo>
                    <a:pt x="2421" y="882"/>
                  </a:lnTo>
                  <a:lnTo>
                    <a:pt x="2422" y="881"/>
                  </a:lnTo>
                  <a:lnTo>
                    <a:pt x="2422" y="881"/>
                  </a:lnTo>
                  <a:lnTo>
                    <a:pt x="2422" y="880"/>
                  </a:lnTo>
                  <a:lnTo>
                    <a:pt x="2423" y="879"/>
                  </a:lnTo>
                  <a:lnTo>
                    <a:pt x="2423" y="878"/>
                  </a:lnTo>
                  <a:lnTo>
                    <a:pt x="2423" y="877"/>
                  </a:lnTo>
                  <a:lnTo>
                    <a:pt x="2424" y="876"/>
                  </a:lnTo>
                  <a:lnTo>
                    <a:pt x="2424" y="876"/>
                  </a:lnTo>
                  <a:lnTo>
                    <a:pt x="2424" y="875"/>
                  </a:lnTo>
                  <a:lnTo>
                    <a:pt x="2425" y="874"/>
                  </a:lnTo>
                  <a:lnTo>
                    <a:pt x="2425" y="873"/>
                  </a:lnTo>
                  <a:lnTo>
                    <a:pt x="2425" y="872"/>
                  </a:lnTo>
                  <a:lnTo>
                    <a:pt x="2426" y="872"/>
                  </a:lnTo>
                  <a:lnTo>
                    <a:pt x="2426" y="871"/>
                  </a:lnTo>
                  <a:lnTo>
                    <a:pt x="2426" y="870"/>
                  </a:lnTo>
                  <a:lnTo>
                    <a:pt x="2427" y="869"/>
                  </a:lnTo>
                  <a:lnTo>
                    <a:pt x="2427" y="868"/>
                  </a:lnTo>
                  <a:lnTo>
                    <a:pt x="2427" y="867"/>
                  </a:lnTo>
                  <a:lnTo>
                    <a:pt x="2428" y="866"/>
                  </a:lnTo>
                  <a:lnTo>
                    <a:pt x="2428" y="866"/>
                  </a:lnTo>
                  <a:lnTo>
                    <a:pt x="2428" y="865"/>
                  </a:lnTo>
                  <a:lnTo>
                    <a:pt x="2428" y="864"/>
                  </a:lnTo>
                  <a:lnTo>
                    <a:pt x="2429" y="863"/>
                  </a:lnTo>
                  <a:lnTo>
                    <a:pt x="2429" y="862"/>
                  </a:lnTo>
                  <a:lnTo>
                    <a:pt x="2429" y="861"/>
                  </a:lnTo>
                  <a:lnTo>
                    <a:pt x="2430" y="860"/>
                  </a:lnTo>
                  <a:lnTo>
                    <a:pt x="2430" y="860"/>
                  </a:lnTo>
                  <a:lnTo>
                    <a:pt x="2430" y="859"/>
                  </a:lnTo>
                  <a:lnTo>
                    <a:pt x="2430" y="858"/>
                  </a:lnTo>
                  <a:lnTo>
                    <a:pt x="2431" y="857"/>
                  </a:lnTo>
                  <a:lnTo>
                    <a:pt x="2431" y="856"/>
                  </a:lnTo>
                  <a:lnTo>
                    <a:pt x="2431" y="855"/>
                  </a:lnTo>
                  <a:lnTo>
                    <a:pt x="2432" y="854"/>
                  </a:lnTo>
                  <a:lnTo>
                    <a:pt x="2432" y="853"/>
                  </a:lnTo>
                  <a:lnTo>
                    <a:pt x="2432" y="853"/>
                  </a:lnTo>
                  <a:lnTo>
                    <a:pt x="2432" y="852"/>
                  </a:lnTo>
                  <a:lnTo>
                    <a:pt x="2433" y="851"/>
                  </a:lnTo>
                  <a:lnTo>
                    <a:pt x="2433" y="850"/>
                  </a:lnTo>
                  <a:lnTo>
                    <a:pt x="2433" y="849"/>
                  </a:lnTo>
                  <a:lnTo>
                    <a:pt x="2433" y="848"/>
                  </a:lnTo>
                  <a:lnTo>
                    <a:pt x="2434" y="847"/>
                  </a:lnTo>
                  <a:lnTo>
                    <a:pt x="2434" y="847"/>
                  </a:lnTo>
                  <a:lnTo>
                    <a:pt x="2547" y="1093"/>
                  </a:lnTo>
                  <a:close/>
                  <a:moveTo>
                    <a:pt x="2346" y="898"/>
                  </a:moveTo>
                  <a:lnTo>
                    <a:pt x="2330" y="917"/>
                  </a:lnTo>
                  <a:lnTo>
                    <a:pt x="2316" y="905"/>
                  </a:lnTo>
                  <a:lnTo>
                    <a:pt x="2300" y="891"/>
                  </a:lnTo>
                  <a:lnTo>
                    <a:pt x="2292" y="885"/>
                  </a:lnTo>
                  <a:lnTo>
                    <a:pt x="2308" y="866"/>
                  </a:lnTo>
                  <a:lnTo>
                    <a:pt x="2316" y="872"/>
                  </a:lnTo>
                  <a:lnTo>
                    <a:pt x="2332" y="886"/>
                  </a:lnTo>
                  <a:lnTo>
                    <a:pt x="2346" y="898"/>
                  </a:lnTo>
                  <a:close/>
                  <a:moveTo>
                    <a:pt x="2250" y="818"/>
                  </a:moveTo>
                  <a:lnTo>
                    <a:pt x="2235" y="837"/>
                  </a:lnTo>
                  <a:lnTo>
                    <a:pt x="2220" y="825"/>
                  </a:lnTo>
                  <a:lnTo>
                    <a:pt x="2204" y="812"/>
                  </a:lnTo>
                  <a:lnTo>
                    <a:pt x="2196" y="806"/>
                  </a:lnTo>
                  <a:lnTo>
                    <a:pt x="2211" y="786"/>
                  </a:lnTo>
                  <a:lnTo>
                    <a:pt x="2220" y="793"/>
                  </a:lnTo>
                  <a:lnTo>
                    <a:pt x="2236" y="806"/>
                  </a:lnTo>
                  <a:lnTo>
                    <a:pt x="2250" y="818"/>
                  </a:lnTo>
                  <a:close/>
                  <a:moveTo>
                    <a:pt x="2152" y="740"/>
                  </a:moveTo>
                  <a:lnTo>
                    <a:pt x="2137" y="760"/>
                  </a:lnTo>
                  <a:lnTo>
                    <a:pt x="2125" y="750"/>
                  </a:lnTo>
                  <a:lnTo>
                    <a:pt x="2109" y="738"/>
                  </a:lnTo>
                  <a:lnTo>
                    <a:pt x="2097" y="730"/>
                  </a:lnTo>
                  <a:lnTo>
                    <a:pt x="2112" y="710"/>
                  </a:lnTo>
                  <a:lnTo>
                    <a:pt x="2124" y="718"/>
                  </a:lnTo>
                  <a:lnTo>
                    <a:pt x="2140" y="731"/>
                  </a:lnTo>
                  <a:lnTo>
                    <a:pt x="2152" y="740"/>
                  </a:lnTo>
                  <a:close/>
                  <a:moveTo>
                    <a:pt x="2051" y="665"/>
                  </a:moveTo>
                  <a:lnTo>
                    <a:pt x="2037" y="685"/>
                  </a:lnTo>
                  <a:lnTo>
                    <a:pt x="2029" y="680"/>
                  </a:lnTo>
                  <a:lnTo>
                    <a:pt x="2014" y="669"/>
                  </a:lnTo>
                  <a:lnTo>
                    <a:pt x="1998" y="658"/>
                  </a:lnTo>
                  <a:lnTo>
                    <a:pt x="1996" y="657"/>
                  </a:lnTo>
                  <a:lnTo>
                    <a:pt x="2010" y="636"/>
                  </a:lnTo>
                  <a:lnTo>
                    <a:pt x="2012" y="637"/>
                  </a:lnTo>
                  <a:lnTo>
                    <a:pt x="2028" y="649"/>
                  </a:lnTo>
                  <a:lnTo>
                    <a:pt x="2044" y="660"/>
                  </a:lnTo>
                  <a:lnTo>
                    <a:pt x="2051" y="665"/>
                  </a:lnTo>
                  <a:close/>
                  <a:moveTo>
                    <a:pt x="1948" y="594"/>
                  </a:moveTo>
                  <a:lnTo>
                    <a:pt x="1934" y="615"/>
                  </a:lnTo>
                  <a:lnTo>
                    <a:pt x="1934" y="614"/>
                  </a:lnTo>
                  <a:lnTo>
                    <a:pt x="1918" y="604"/>
                  </a:lnTo>
                  <a:lnTo>
                    <a:pt x="1902" y="594"/>
                  </a:lnTo>
                  <a:lnTo>
                    <a:pt x="1893" y="587"/>
                  </a:lnTo>
                  <a:lnTo>
                    <a:pt x="1906" y="566"/>
                  </a:lnTo>
                  <a:lnTo>
                    <a:pt x="1916" y="573"/>
                  </a:lnTo>
                  <a:lnTo>
                    <a:pt x="1932" y="583"/>
                  </a:lnTo>
                  <a:lnTo>
                    <a:pt x="1948" y="594"/>
                  </a:lnTo>
                  <a:close/>
                  <a:moveTo>
                    <a:pt x="1842" y="526"/>
                  </a:moveTo>
                  <a:lnTo>
                    <a:pt x="1829" y="548"/>
                  </a:lnTo>
                  <a:lnTo>
                    <a:pt x="1822" y="543"/>
                  </a:lnTo>
                  <a:lnTo>
                    <a:pt x="1806" y="533"/>
                  </a:lnTo>
                  <a:lnTo>
                    <a:pt x="1789" y="524"/>
                  </a:lnTo>
                  <a:lnTo>
                    <a:pt x="1787" y="522"/>
                  </a:lnTo>
                  <a:lnTo>
                    <a:pt x="1799" y="501"/>
                  </a:lnTo>
                  <a:lnTo>
                    <a:pt x="1802" y="502"/>
                  </a:lnTo>
                  <a:lnTo>
                    <a:pt x="1818" y="512"/>
                  </a:lnTo>
                  <a:lnTo>
                    <a:pt x="1835" y="522"/>
                  </a:lnTo>
                  <a:lnTo>
                    <a:pt x="1842" y="526"/>
                  </a:lnTo>
                  <a:close/>
                  <a:moveTo>
                    <a:pt x="1734" y="463"/>
                  </a:moveTo>
                  <a:lnTo>
                    <a:pt x="1722" y="485"/>
                  </a:lnTo>
                  <a:lnTo>
                    <a:pt x="1708" y="477"/>
                  </a:lnTo>
                  <a:lnTo>
                    <a:pt x="1691" y="468"/>
                  </a:lnTo>
                  <a:lnTo>
                    <a:pt x="1678" y="461"/>
                  </a:lnTo>
                  <a:lnTo>
                    <a:pt x="1690" y="439"/>
                  </a:lnTo>
                  <a:lnTo>
                    <a:pt x="1703" y="446"/>
                  </a:lnTo>
                  <a:lnTo>
                    <a:pt x="1720" y="455"/>
                  </a:lnTo>
                  <a:lnTo>
                    <a:pt x="1734" y="463"/>
                  </a:lnTo>
                  <a:close/>
                  <a:moveTo>
                    <a:pt x="1623" y="405"/>
                  </a:moveTo>
                  <a:lnTo>
                    <a:pt x="1612" y="427"/>
                  </a:lnTo>
                  <a:lnTo>
                    <a:pt x="1608" y="425"/>
                  </a:lnTo>
                  <a:lnTo>
                    <a:pt x="1591" y="417"/>
                  </a:lnTo>
                  <a:lnTo>
                    <a:pt x="1574" y="409"/>
                  </a:lnTo>
                  <a:lnTo>
                    <a:pt x="1567" y="405"/>
                  </a:lnTo>
                  <a:lnTo>
                    <a:pt x="1578" y="383"/>
                  </a:lnTo>
                  <a:lnTo>
                    <a:pt x="1585" y="386"/>
                  </a:lnTo>
                  <a:lnTo>
                    <a:pt x="1602" y="394"/>
                  </a:lnTo>
                  <a:lnTo>
                    <a:pt x="1619" y="403"/>
                  </a:lnTo>
                  <a:lnTo>
                    <a:pt x="1623" y="405"/>
                  </a:lnTo>
                  <a:close/>
                  <a:moveTo>
                    <a:pt x="1509" y="351"/>
                  </a:moveTo>
                  <a:lnTo>
                    <a:pt x="1499" y="374"/>
                  </a:lnTo>
                  <a:lnTo>
                    <a:pt x="1489" y="369"/>
                  </a:lnTo>
                  <a:lnTo>
                    <a:pt x="1471" y="361"/>
                  </a:lnTo>
                  <a:lnTo>
                    <a:pt x="1454" y="354"/>
                  </a:lnTo>
                  <a:lnTo>
                    <a:pt x="1454" y="354"/>
                  </a:lnTo>
                  <a:lnTo>
                    <a:pt x="1463" y="331"/>
                  </a:lnTo>
                  <a:lnTo>
                    <a:pt x="1464" y="331"/>
                  </a:lnTo>
                  <a:lnTo>
                    <a:pt x="1481" y="338"/>
                  </a:lnTo>
                  <a:lnTo>
                    <a:pt x="1499" y="346"/>
                  </a:lnTo>
                  <a:lnTo>
                    <a:pt x="1509" y="351"/>
                  </a:lnTo>
                  <a:close/>
                  <a:moveTo>
                    <a:pt x="1394" y="302"/>
                  </a:moveTo>
                  <a:lnTo>
                    <a:pt x="1385" y="325"/>
                  </a:lnTo>
                  <a:lnTo>
                    <a:pt x="1384" y="325"/>
                  </a:lnTo>
                  <a:lnTo>
                    <a:pt x="1366" y="317"/>
                  </a:lnTo>
                  <a:lnTo>
                    <a:pt x="1348" y="310"/>
                  </a:lnTo>
                  <a:lnTo>
                    <a:pt x="1338" y="307"/>
                  </a:lnTo>
                  <a:lnTo>
                    <a:pt x="1347" y="283"/>
                  </a:lnTo>
                  <a:lnTo>
                    <a:pt x="1357" y="287"/>
                  </a:lnTo>
                  <a:lnTo>
                    <a:pt x="1375" y="294"/>
                  </a:lnTo>
                  <a:lnTo>
                    <a:pt x="1393" y="301"/>
                  </a:lnTo>
                  <a:lnTo>
                    <a:pt x="1394" y="302"/>
                  </a:lnTo>
                  <a:close/>
                  <a:moveTo>
                    <a:pt x="1277" y="257"/>
                  </a:moveTo>
                  <a:lnTo>
                    <a:pt x="1268" y="281"/>
                  </a:lnTo>
                  <a:lnTo>
                    <a:pt x="1257" y="277"/>
                  </a:lnTo>
                  <a:lnTo>
                    <a:pt x="1238" y="270"/>
                  </a:lnTo>
                  <a:lnTo>
                    <a:pt x="1221" y="264"/>
                  </a:lnTo>
                  <a:lnTo>
                    <a:pt x="1229" y="241"/>
                  </a:lnTo>
                  <a:lnTo>
                    <a:pt x="1247" y="247"/>
                  </a:lnTo>
                  <a:lnTo>
                    <a:pt x="1265" y="253"/>
                  </a:lnTo>
                  <a:lnTo>
                    <a:pt x="1277" y="257"/>
                  </a:lnTo>
                  <a:close/>
                  <a:moveTo>
                    <a:pt x="1158" y="217"/>
                  </a:moveTo>
                  <a:lnTo>
                    <a:pt x="1150" y="241"/>
                  </a:lnTo>
                  <a:lnTo>
                    <a:pt x="1144" y="239"/>
                  </a:lnTo>
                  <a:lnTo>
                    <a:pt x="1125" y="233"/>
                  </a:lnTo>
                  <a:lnTo>
                    <a:pt x="1106" y="228"/>
                  </a:lnTo>
                  <a:lnTo>
                    <a:pt x="1103" y="227"/>
                  </a:lnTo>
                  <a:lnTo>
                    <a:pt x="1110" y="203"/>
                  </a:lnTo>
                  <a:lnTo>
                    <a:pt x="1113" y="204"/>
                  </a:lnTo>
                  <a:lnTo>
                    <a:pt x="1132" y="209"/>
                  </a:lnTo>
                  <a:lnTo>
                    <a:pt x="1152" y="215"/>
                  </a:lnTo>
                  <a:lnTo>
                    <a:pt x="1158" y="217"/>
                  </a:lnTo>
                  <a:close/>
                  <a:moveTo>
                    <a:pt x="1037" y="182"/>
                  </a:moveTo>
                  <a:lnTo>
                    <a:pt x="1031" y="206"/>
                  </a:lnTo>
                  <a:lnTo>
                    <a:pt x="1027" y="205"/>
                  </a:lnTo>
                  <a:lnTo>
                    <a:pt x="1007" y="199"/>
                  </a:lnTo>
                  <a:lnTo>
                    <a:pt x="987" y="194"/>
                  </a:lnTo>
                  <a:lnTo>
                    <a:pt x="983" y="193"/>
                  </a:lnTo>
                  <a:lnTo>
                    <a:pt x="989" y="168"/>
                  </a:lnTo>
                  <a:lnTo>
                    <a:pt x="994" y="170"/>
                  </a:lnTo>
                  <a:lnTo>
                    <a:pt x="1014" y="175"/>
                  </a:lnTo>
                  <a:lnTo>
                    <a:pt x="1034" y="181"/>
                  </a:lnTo>
                  <a:lnTo>
                    <a:pt x="1037" y="182"/>
                  </a:lnTo>
                  <a:close/>
                  <a:moveTo>
                    <a:pt x="916" y="150"/>
                  </a:moveTo>
                  <a:lnTo>
                    <a:pt x="910" y="174"/>
                  </a:lnTo>
                  <a:lnTo>
                    <a:pt x="906" y="173"/>
                  </a:lnTo>
                  <a:lnTo>
                    <a:pt x="885" y="168"/>
                  </a:lnTo>
                  <a:lnTo>
                    <a:pt x="864" y="163"/>
                  </a:lnTo>
                  <a:lnTo>
                    <a:pt x="862" y="162"/>
                  </a:lnTo>
                  <a:lnTo>
                    <a:pt x="867" y="138"/>
                  </a:lnTo>
                  <a:lnTo>
                    <a:pt x="870" y="139"/>
                  </a:lnTo>
                  <a:lnTo>
                    <a:pt x="891" y="144"/>
                  </a:lnTo>
                  <a:lnTo>
                    <a:pt x="912" y="149"/>
                  </a:lnTo>
                  <a:lnTo>
                    <a:pt x="916" y="150"/>
                  </a:lnTo>
                  <a:close/>
                  <a:moveTo>
                    <a:pt x="794" y="121"/>
                  </a:moveTo>
                  <a:lnTo>
                    <a:pt x="789" y="146"/>
                  </a:lnTo>
                  <a:lnTo>
                    <a:pt x="779" y="144"/>
                  </a:lnTo>
                  <a:lnTo>
                    <a:pt x="758" y="139"/>
                  </a:lnTo>
                  <a:lnTo>
                    <a:pt x="740" y="135"/>
                  </a:lnTo>
                  <a:lnTo>
                    <a:pt x="745" y="111"/>
                  </a:lnTo>
                  <a:lnTo>
                    <a:pt x="763" y="115"/>
                  </a:lnTo>
                  <a:lnTo>
                    <a:pt x="785" y="119"/>
                  </a:lnTo>
                  <a:lnTo>
                    <a:pt x="794" y="121"/>
                  </a:lnTo>
                  <a:close/>
                  <a:moveTo>
                    <a:pt x="671" y="96"/>
                  </a:moveTo>
                  <a:lnTo>
                    <a:pt x="667" y="121"/>
                  </a:lnTo>
                  <a:lnTo>
                    <a:pt x="647" y="117"/>
                  </a:lnTo>
                  <a:lnTo>
                    <a:pt x="625" y="113"/>
                  </a:lnTo>
                  <a:lnTo>
                    <a:pt x="618" y="111"/>
                  </a:lnTo>
                  <a:lnTo>
                    <a:pt x="622" y="87"/>
                  </a:lnTo>
                  <a:lnTo>
                    <a:pt x="629" y="88"/>
                  </a:lnTo>
                  <a:lnTo>
                    <a:pt x="652" y="92"/>
                  </a:lnTo>
                  <a:lnTo>
                    <a:pt x="671" y="96"/>
                  </a:lnTo>
                  <a:close/>
                  <a:moveTo>
                    <a:pt x="548" y="74"/>
                  </a:moveTo>
                  <a:lnTo>
                    <a:pt x="544" y="98"/>
                  </a:lnTo>
                  <a:lnTo>
                    <a:pt x="532" y="96"/>
                  </a:lnTo>
                  <a:lnTo>
                    <a:pt x="509" y="92"/>
                  </a:lnTo>
                  <a:lnTo>
                    <a:pt x="495" y="90"/>
                  </a:lnTo>
                  <a:lnTo>
                    <a:pt x="499" y="65"/>
                  </a:lnTo>
                  <a:lnTo>
                    <a:pt x="513" y="68"/>
                  </a:lnTo>
                  <a:lnTo>
                    <a:pt x="537" y="72"/>
                  </a:lnTo>
                  <a:lnTo>
                    <a:pt x="548" y="74"/>
                  </a:lnTo>
                  <a:close/>
                  <a:moveTo>
                    <a:pt x="424" y="54"/>
                  </a:moveTo>
                  <a:lnTo>
                    <a:pt x="421" y="78"/>
                  </a:lnTo>
                  <a:lnTo>
                    <a:pt x="413" y="77"/>
                  </a:lnTo>
                  <a:lnTo>
                    <a:pt x="389" y="74"/>
                  </a:lnTo>
                  <a:lnTo>
                    <a:pt x="371" y="71"/>
                  </a:lnTo>
                  <a:lnTo>
                    <a:pt x="375" y="46"/>
                  </a:lnTo>
                  <a:lnTo>
                    <a:pt x="393" y="49"/>
                  </a:lnTo>
                  <a:lnTo>
                    <a:pt x="417" y="53"/>
                  </a:lnTo>
                  <a:lnTo>
                    <a:pt x="424" y="54"/>
                  </a:lnTo>
                  <a:close/>
                  <a:moveTo>
                    <a:pt x="301" y="36"/>
                  </a:moveTo>
                  <a:lnTo>
                    <a:pt x="297" y="61"/>
                  </a:lnTo>
                  <a:lnTo>
                    <a:pt x="264" y="56"/>
                  </a:lnTo>
                  <a:lnTo>
                    <a:pt x="248" y="54"/>
                  </a:lnTo>
                  <a:lnTo>
                    <a:pt x="251" y="29"/>
                  </a:lnTo>
                  <a:lnTo>
                    <a:pt x="268" y="31"/>
                  </a:lnTo>
                  <a:lnTo>
                    <a:pt x="301" y="36"/>
                  </a:lnTo>
                  <a:close/>
                  <a:moveTo>
                    <a:pt x="176" y="20"/>
                  </a:moveTo>
                  <a:lnTo>
                    <a:pt x="173" y="45"/>
                  </a:lnTo>
                  <a:lnTo>
                    <a:pt x="161" y="43"/>
                  </a:lnTo>
                  <a:lnTo>
                    <a:pt x="124" y="39"/>
                  </a:lnTo>
                  <a:lnTo>
                    <a:pt x="127" y="14"/>
                  </a:lnTo>
                  <a:lnTo>
                    <a:pt x="164" y="18"/>
                  </a:lnTo>
                  <a:lnTo>
                    <a:pt x="176" y="20"/>
                  </a:lnTo>
                  <a:close/>
                </a:path>
              </a:pathLst>
            </a:custGeom>
            <a:solidFill>
              <a:srgbClr val="3B2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8"/>
            <p:cNvSpPr>
              <a:spLocks/>
            </p:cNvSpPr>
            <p:nvPr/>
          </p:nvSpPr>
          <p:spPr bwMode="auto">
            <a:xfrm>
              <a:off x="2804223" y="4900760"/>
              <a:ext cx="1341438" cy="454025"/>
            </a:xfrm>
            <a:custGeom>
              <a:avLst/>
              <a:gdLst>
                <a:gd name="T0" fmla="*/ 1682 w 1989"/>
                <a:gd name="T1" fmla="*/ 479 h 668"/>
                <a:gd name="T2" fmla="*/ 1535 w 1989"/>
                <a:gd name="T3" fmla="*/ 396 h 668"/>
                <a:gd name="T4" fmla="*/ 1388 w 1989"/>
                <a:gd name="T5" fmla="*/ 323 h 668"/>
                <a:gd name="T6" fmla="*/ 1236 w 1989"/>
                <a:gd name="T7" fmla="*/ 259 h 668"/>
                <a:gd name="T8" fmla="*/ 1077 w 1989"/>
                <a:gd name="T9" fmla="*/ 205 h 668"/>
                <a:gd name="T10" fmla="*/ 909 w 1989"/>
                <a:gd name="T11" fmla="*/ 158 h 668"/>
                <a:gd name="T12" fmla="*/ 728 w 1989"/>
                <a:gd name="T13" fmla="*/ 118 h 668"/>
                <a:gd name="T14" fmla="*/ 532 w 1989"/>
                <a:gd name="T15" fmla="*/ 84 h 668"/>
                <a:gd name="T16" fmla="*/ 318 w 1989"/>
                <a:gd name="T17" fmla="*/ 56 h 668"/>
                <a:gd name="T18" fmla="*/ 83 w 1989"/>
                <a:gd name="T19" fmla="*/ 32 h 668"/>
                <a:gd name="T20" fmla="*/ 126 w 1989"/>
                <a:gd name="T21" fmla="*/ 11 h 668"/>
                <a:gd name="T22" fmla="*/ 358 w 1989"/>
                <a:gd name="T23" fmla="*/ 35 h 668"/>
                <a:gd name="T24" fmla="*/ 569 w 1989"/>
                <a:gd name="T25" fmla="*/ 64 h 668"/>
                <a:gd name="T26" fmla="*/ 764 w 1989"/>
                <a:gd name="T27" fmla="*/ 99 h 668"/>
                <a:gd name="T28" fmla="*/ 944 w 1989"/>
                <a:gd name="T29" fmla="*/ 141 h 668"/>
                <a:gd name="T30" fmla="*/ 1112 w 1989"/>
                <a:gd name="T31" fmla="*/ 189 h 668"/>
                <a:gd name="T32" fmla="*/ 1271 w 1989"/>
                <a:gd name="T33" fmla="*/ 246 h 668"/>
                <a:gd name="T34" fmla="*/ 1423 w 1989"/>
                <a:gd name="T35" fmla="*/ 312 h 668"/>
                <a:gd name="T36" fmla="*/ 1572 w 1989"/>
                <a:gd name="T37" fmla="*/ 387 h 668"/>
                <a:gd name="T38" fmla="*/ 1719 w 1989"/>
                <a:gd name="T39" fmla="*/ 472 h 668"/>
                <a:gd name="T40" fmla="*/ 1813 w 1989"/>
                <a:gd name="T41" fmla="*/ 531 h 668"/>
                <a:gd name="T42" fmla="*/ 1816 w 1989"/>
                <a:gd name="T43" fmla="*/ 527 h 668"/>
                <a:gd name="T44" fmla="*/ 1818 w 1989"/>
                <a:gd name="T45" fmla="*/ 522 h 668"/>
                <a:gd name="T46" fmla="*/ 1821 w 1989"/>
                <a:gd name="T47" fmla="*/ 518 h 668"/>
                <a:gd name="T48" fmla="*/ 1823 w 1989"/>
                <a:gd name="T49" fmla="*/ 513 h 668"/>
                <a:gd name="T50" fmla="*/ 1825 w 1989"/>
                <a:gd name="T51" fmla="*/ 509 h 668"/>
                <a:gd name="T52" fmla="*/ 1827 w 1989"/>
                <a:gd name="T53" fmla="*/ 504 h 668"/>
                <a:gd name="T54" fmla="*/ 1829 w 1989"/>
                <a:gd name="T55" fmla="*/ 499 h 668"/>
                <a:gd name="T56" fmla="*/ 1831 w 1989"/>
                <a:gd name="T57" fmla="*/ 494 h 668"/>
                <a:gd name="T58" fmla="*/ 1833 w 1989"/>
                <a:gd name="T59" fmla="*/ 490 h 668"/>
                <a:gd name="T60" fmla="*/ 1834 w 1989"/>
                <a:gd name="T61" fmla="*/ 485 h 668"/>
                <a:gd name="T62" fmla="*/ 1836 w 1989"/>
                <a:gd name="T63" fmla="*/ 480 h 668"/>
                <a:gd name="T64" fmla="*/ 1837 w 1989"/>
                <a:gd name="T65" fmla="*/ 475 h 668"/>
                <a:gd name="T66" fmla="*/ 1839 w 1989"/>
                <a:gd name="T67" fmla="*/ 470 h 668"/>
                <a:gd name="T68" fmla="*/ 1840 w 1989"/>
                <a:gd name="T69" fmla="*/ 464 h 668"/>
                <a:gd name="T70" fmla="*/ 1841 w 1989"/>
                <a:gd name="T71" fmla="*/ 459 h 668"/>
                <a:gd name="T72" fmla="*/ 1842 w 1989"/>
                <a:gd name="T73" fmla="*/ 454 h 668"/>
                <a:gd name="T74" fmla="*/ 1843 w 1989"/>
                <a:gd name="T75" fmla="*/ 448 h 668"/>
                <a:gd name="T76" fmla="*/ 1844 w 1989"/>
                <a:gd name="T77" fmla="*/ 443 h 668"/>
                <a:gd name="T78" fmla="*/ 1845 w 1989"/>
                <a:gd name="T79" fmla="*/ 438 h 668"/>
                <a:gd name="T80" fmla="*/ 1727 w 1989"/>
                <a:gd name="T81" fmla="*/ 612 h 668"/>
                <a:gd name="T82" fmla="*/ 1732 w 1989"/>
                <a:gd name="T83" fmla="*/ 609 h 668"/>
                <a:gd name="T84" fmla="*/ 1737 w 1989"/>
                <a:gd name="T85" fmla="*/ 607 h 668"/>
                <a:gd name="T86" fmla="*/ 1741 w 1989"/>
                <a:gd name="T87" fmla="*/ 604 h 668"/>
                <a:gd name="T88" fmla="*/ 1746 w 1989"/>
                <a:gd name="T89" fmla="*/ 601 h 668"/>
                <a:gd name="T90" fmla="*/ 1750 w 1989"/>
                <a:gd name="T91" fmla="*/ 598 h 668"/>
                <a:gd name="T92" fmla="*/ 1754 w 1989"/>
                <a:gd name="T93" fmla="*/ 595 h 668"/>
                <a:gd name="T94" fmla="*/ 1759 w 1989"/>
                <a:gd name="T95" fmla="*/ 591 h 668"/>
                <a:gd name="T96" fmla="*/ 1763 w 1989"/>
                <a:gd name="T97" fmla="*/ 588 h 668"/>
                <a:gd name="T98" fmla="*/ 1767 w 1989"/>
                <a:gd name="T99" fmla="*/ 585 h 668"/>
                <a:gd name="T100" fmla="*/ 1771 w 1989"/>
                <a:gd name="T101" fmla="*/ 581 h 668"/>
                <a:gd name="T102" fmla="*/ 1774 w 1989"/>
                <a:gd name="T103" fmla="*/ 578 h 668"/>
                <a:gd name="T104" fmla="*/ 1778 w 1989"/>
                <a:gd name="T105" fmla="*/ 575 h 668"/>
                <a:gd name="T106" fmla="*/ 1782 w 1989"/>
                <a:gd name="T107" fmla="*/ 571 h 668"/>
                <a:gd name="T108" fmla="*/ 1785 w 1989"/>
                <a:gd name="T109" fmla="*/ 567 h 668"/>
                <a:gd name="T110" fmla="*/ 1789 w 1989"/>
                <a:gd name="T111" fmla="*/ 564 h 668"/>
                <a:gd name="T112" fmla="*/ 1792 w 1989"/>
                <a:gd name="T113" fmla="*/ 560 h 668"/>
                <a:gd name="T114" fmla="*/ 1795 w 1989"/>
                <a:gd name="T115" fmla="*/ 556 h 668"/>
                <a:gd name="T116" fmla="*/ 1798 w 1989"/>
                <a:gd name="T117" fmla="*/ 552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9" h="668">
                  <a:moveTo>
                    <a:pt x="1798" y="552"/>
                  </a:moveTo>
                  <a:lnTo>
                    <a:pt x="1780" y="540"/>
                  </a:lnTo>
                  <a:lnTo>
                    <a:pt x="1755" y="524"/>
                  </a:lnTo>
                  <a:lnTo>
                    <a:pt x="1731" y="509"/>
                  </a:lnTo>
                  <a:lnTo>
                    <a:pt x="1706" y="494"/>
                  </a:lnTo>
                  <a:lnTo>
                    <a:pt x="1682" y="479"/>
                  </a:lnTo>
                  <a:lnTo>
                    <a:pt x="1657" y="464"/>
                  </a:lnTo>
                  <a:lnTo>
                    <a:pt x="1633" y="450"/>
                  </a:lnTo>
                  <a:lnTo>
                    <a:pt x="1609" y="436"/>
                  </a:lnTo>
                  <a:lnTo>
                    <a:pt x="1584" y="422"/>
                  </a:lnTo>
                  <a:lnTo>
                    <a:pt x="1560" y="409"/>
                  </a:lnTo>
                  <a:lnTo>
                    <a:pt x="1535" y="396"/>
                  </a:lnTo>
                  <a:lnTo>
                    <a:pt x="1511" y="383"/>
                  </a:lnTo>
                  <a:lnTo>
                    <a:pt x="1486" y="370"/>
                  </a:lnTo>
                  <a:lnTo>
                    <a:pt x="1462" y="358"/>
                  </a:lnTo>
                  <a:lnTo>
                    <a:pt x="1437" y="346"/>
                  </a:lnTo>
                  <a:lnTo>
                    <a:pt x="1413" y="334"/>
                  </a:lnTo>
                  <a:lnTo>
                    <a:pt x="1388" y="323"/>
                  </a:lnTo>
                  <a:lnTo>
                    <a:pt x="1363" y="312"/>
                  </a:lnTo>
                  <a:lnTo>
                    <a:pt x="1338" y="301"/>
                  </a:lnTo>
                  <a:lnTo>
                    <a:pt x="1313" y="290"/>
                  </a:lnTo>
                  <a:lnTo>
                    <a:pt x="1287" y="280"/>
                  </a:lnTo>
                  <a:lnTo>
                    <a:pt x="1262" y="269"/>
                  </a:lnTo>
                  <a:lnTo>
                    <a:pt x="1236" y="259"/>
                  </a:lnTo>
                  <a:lnTo>
                    <a:pt x="1210" y="250"/>
                  </a:lnTo>
                  <a:lnTo>
                    <a:pt x="1184" y="240"/>
                  </a:lnTo>
                  <a:lnTo>
                    <a:pt x="1158" y="231"/>
                  </a:lnTo>
                  <a:lnTo>
                    <a:pt x="1131" y="222"/>
                  </a:lnTo>
                  <a:lnTo>
                    <a:pt x="1104" y="213"/>
                  </a:lnTo>
                  <a:lnTo>
                    <a:pt x="1077" y="205"/>
                  </a:lnTo>
                  <a:lnTo>
                    <a:pt x="1050" y="196"/>
                  </a:lnTo>
                  <a:lnTo>
                    <a:pt x="1022" y="188"/>
                  </a:lnTo>
                  <a:lnTo>
                    <a:pt x="994" y="180"/>
                  </a:lnTo>
                  <a:lnTo>
                    <a:pt x="966" y="173"/>
                  </a:lnTo>
                  <a:lnTo>
                    <a:pt x="938" y="165"/>
                  </a:lnTo>
                  <a:lnTo>
                    <a:pt x="909" y="158"/>
                  </a:lnTo>
                  <a:lnTo>
                    <a:pt x="880" y="151"/>
                  </a:lnTo>
                  <a:lnTo>
                    <a:pt x="850" y="144"/>
                  </a:lnTo>
                  <a:lnTo>
                    <a:pt x="820" y="137"/>
                  </a:lnTo>
                  <a:lnTo>
                    <a:pt x="790" y="130"/>
                  </a:lnTo>
                  <a:lnTo>
                    <a:pt x="759" y="124"/>
                  </a:lnTo>
                  <a:lnTo>
                    <a:pt x="728" y="118"/>
                  </a:lnTo>
                  <a:lnTo>
                    <a:pt x="696" y="112"/>
                  </a:lnTo>
                  <a:lnTo>
                    <a:pt x="664" y="106"/>
                  </a:lnTo>
                  <a:lnTo>
                    <a:pt x="632" y="100"/>
                  </a:lnTo>
                  <a:lnTo>
                    <a:pt x="599" y="95"/>
                  </a:lnTo>
                  <a:lnTo>
                    <a:pt x="566" y="89"/>
                  </a:lnTo>
                  <a:lnTo>
                    <a:pt x="532" y="84"/>
                  </a:lnTo>
                  <a:lnTo>
                    <a:pt x="497" y="79"/>
                  </a:lnTo>
                  <a:lnTo>
                    <a:pt x="462" y="74"/>
                  </a:lnTo>
                  <a:lnTo>
                    <a:pt x="427" y="69"/>
                  </a:lnTo>
                  <a:lnTo>
                    <a:pt x="391" y="65"/>
                  </a:lnTo>
                  <a:lnTo>
                    <a:pt x="355" y="60"/>
                  </a:lnTo>
                  <a:lnTo>
                    <a:pt x="318" y="56"/>
                  </a:lnTo>
                  <a:lnTo>
                    <a:pt x="280" y="51"/>
                  </a:lnTo>
                  <a:lnTo>
                    <a:pt x="242" y="47"/>
                  </a:lnTo>
                  <a:lnTo>
                    <a:pt x="203" y="43"/>
                  </a:lnTo>
                  <a:lnTo>
                    <a:pt x="164" y="39"/>
                  </a:lnTo>
                  <a:lnTo>
                    <a:pt x="124" y="36"/>
                  </a:lnTo>
                  <a:lnTo>
                    <a:pt x="83" y="32"/>
                  </a:lnTo>
                  <a:lnTo>
                    <a:pt x="42" y="28"/>
                  </a:lnTo>
                  <a:lnTo>
                    <a:pt x="0" y="25"/>
                  </a:lnTo>
                  <a:lnTo>
                    <a:pt x="2" y="0"/>
                  </a:lnTo>
                  <a:lnTo>
                    <a:pt x="44" y="3"/>
                  </a:lnTo>
                  <a:lnTo>
                    <a:pt x="85" y="7"/>
                  </a:lnTo>
                  <a:lnTo>
                    <a:pt x="126" y="11"/>
                  </a:lnTo>
                  <a:lnTo>
                    <a:pt x="166" y="14"/>
                  </a:lnTo>
                  <a:lnTo>
                    <a:pt x="206" y="18"/>
                  </a:lnTo>
                  <a:lnTo>
                    <a:pt x="244" y="22"/>
                  </a:lnTo>
                  <a:lnTo>
                    <a:pt x="283" y="27"/>
                  </a:lnTo>
                  <a:lnTo>
                    <a:pt x="321" y="31"/>
                  </a:lnTo>
                  <a:lnTo>
                    <a:pt x="358" y="35"/>
                  </a:lnTo>
                  <a:lnTo>
                    <a:pt x="394" y="40"/>
                  </a:lnTo>
                  <a:lnTo>
                    <a:pt x="430" y="44"/>
                  </a:lnTo>
                  <a:lnTo>
                    <a:pt x="466" y="49"/>
                  </a:lnTo>
                  <a:lnTo>
                    <a:pt x="501" y="54"/>
                  </a:lnTo>
                  <a:lnTo>
                    <a:pt x="535" y="59"/>
                  </a:lnTo>
                  <a:lnTo>
                    <a:pt x="569" y="64"/>
                  </a:lnTo>
                  <a:lnTo>
                    <a:pt x="603" y="70"/>
                  </a:lnTo>
                  <a:lnTo>
                    <a:pt x="636" y="75"/>
                  </a:lnTo>
                  <a:lnTo>
                    <a:pt x="669" y="81"/>
                  </a:lnTo>
                  <a:lnTo>
                    <a:pt x="701" y="87"/>
                  </a:lnTo>
                  <a:lnTo>
                    <a:pt x="733" y="93"/>
                  </a:lnTo>
                  <a:lnTo>
                    <a:pt x="764" y="99"/>
                  </a:lnTo>
                  <a:lnTo>
                    <a:pt x="795" y="106"/>
                  </a:lnTo>
                  <a:lnTo>
                    <a:pt x="825" y="112"/>
                  </a:lnTo>
                  <a:lnTo>
                    <a:pt x="856" y="119"/>
                  </a:lnTo>
                  <a:lnTo>
                    <a:pt x="885" y="126"/>
                  </a:lnTo>
                  <a:lnTo>
                    <a:pt x="915" y="133"/>
                  </a:lnTo>
                  <a:lnTo>
                    <a:pt x="944" y="141"/>
                  </a:lnTo>
                  <a:lnTo>
                    <a:pt x="973" y="148"/>
                  </a:lnTo>
                  <a:lnTo>
                    <a:pt x="1001" y="156"/>
                  </a:lnTo>
                  <a:lnTo>
                    <a:pt x="1029" y="164"/>
                  </a:lnTo>
                  <a:lnTo>
                    <a:pt x="1057" y="172"/>
                  </a:lnTo>
                  <a:lnTo>
                    <a:pt x="1085" y="181"/>
                  </a:lnTo>
                  <a:lnTo>
                    <a:pt x="1112" y="189"/>
                  </a:lnTo>
                  <a:lnTo>
                    <a:pt x="1139" y="198"/>
                  </a:lnTo>
                  <a:lnTo>
                    <a:pt x="1166" y="207"/>
                  </a:lnTo>
                  <a:lnTo>
                    <a:pt x="1192" y="217"/>
                  </a:lnTo>
                  <a:lnTo>
                    <a:pt x="1219" y="226"/>
                  </a:lnTo>
                  <a:lnTo>
                    <a:pt x="1245" y="236"/>
                  </a:lnTo>
                  <a:lnTo>
                    <a:pt x="1271" y="246"/>
                  </a:lnTo>
                  <a:lnTo>
                    <a:pt x="1297" y="256"/>
                  </a:lnTo>
                  <a:lnTo>
                    <a:pt x="1322" y="267"/>
                  </a:lnTo>
                  <a:lnTo>
                    <a:pt x="1348" y="278"/>
                  </a:lnTo>
                  <a:lnTo>
                    <a:pt x="1373" y="289"/>
                  </a:lnTo>
                  <a:lnTo>
                    <a:pt x="1398" y="300"/>
                  </a:lnTo>
                  <a:lnTo>
                    <a:pt x="1423" y="312"/>
                  </a:lnTo>
                  <a:lnTo>
                    <a:pt x="1448" y="323"/>
                  </a:lnTo>
                  <a:lnTo>
                    <a:pt x="1473" y="336"/>
                  </a:lnTo>
                  <a:lnTo>
                    <a:pt x="1498" y="348"/>
                  </a:lnTo>
                  <a:lnTo>
                    <a:pt x="1522" y="361"/>
                  </a:lnTo>
                  <a:lnTo>
                    <a:pt x="1547" y="373"/>
                  </a:lnTo>
                  <a:lnTo>
                    <a:pt x="1572" y="387"/>
                  </a:lnTo>
                  <a:lnTo>
                    <a:pt x="1596" y="400"/>
                  </a:lnTo>
                  <a:lnTo>
                    <a:pt x="1621" y="414"/>
                  </a:lnTo>
                  <a:lnTo>
                    <a:pt x="1645" y="428"/>
                  </a:lnTo>
                  <a:lnTo>
                    <a:pt x="1670" y="443"/>
                  </a:lnTo>
                  <a:lnTo>
                    <a:pt x="1695" y="457"/>
                  </a:lnTo>
                  <a:lnTo>
                    <a:pt x="1719" y="472"/>
                  </a:lnTo>
                  <a:lnTo>
                    <a:pt x="1744" y="488"/>
                  </a:lnTo>
                  <a:lnTo>
                    <a:pt x="1769" y="503"/>
                  </a:lnTo>
                  <a:lnTo>
                    <a:pt x="1793" y="519"/>
                  </a:lnTo>
                  <a:lnTo>
                    <a:pt x="1813" y="532"/>
                  </a:lnTo>
                  <a:lnTo>
                    <a:pt x="1813" y="532"/>
                  </a:lnTo>
                  <a:lnTo>
                    <a:pt x="1813" y="531"/>
                  </a:lnTo>
                  <a:lnTo>
                    <a:pt x="1814" y="530"/>
                  </a:lnTo>
                  <a:lnTo>
                    <a:pt x="1814" y="529"/>
                  </a:lnTo>
                  <a:lnTo>
                    <a:pt x="1815" y="529"/>
                  </a:lnTo>
                  <a:lnTo>
                    <a:pt x="1815" y="528"/>
                  </a:lnTo>
                  <a:lnTo>
                    <a:pt x="1815" y="527"/>
                  </a:lnTo>
                  <a:lnTo>
                    <a:pt x="1816" y="527"/>
                  </a:lnTo>
                  <a:lnTo>
                    <a:pt x="1816" y="526"/>
                  </a:lnTo>
                  <a:lnTo>
                    <a:pt x="1817" y="525"/>
                  </a:lnTo>
                  <a:lnTo>
                    <a:pt x="1817" y="524"/>
                  </a:lnTo>
                  <a:lnTo>
                    <a:pt x="1817" y="524"/>
                  </a:lnTo>
                  <a:lnTo>
                    <a:pt x="1818" y="523"/>
                  </a:lnTo>
                  <a:lnTo>
                    <a:pt x="1818" y="522"/>
                  </a:lnTo>
                  <a:lnTo>
                    <a:pt x="1819" y="521"/>
                  </a:lnTo>
                  <a:lnTo>
                    <a:pt x="1819" y="521"/>
                  </a:lnTo>
                  <a:lnTo>
                    <a:pt x="1819" y="520"/>
                  </a:lnTo>
                  <a:lnTo>
                    <a:pt x="1820" y="519"/>
                  </a:lnTo>
                  <a:lnTo>
                    <a:pt x="1820" y="518"/>
                  </a:lnTo>
                  <a:lnTo>
                    <a:pt x="1821" y="518"/>
                  </a:lnTo>
                  <a:lnTo>
                    <a:pt x="1821" y="517"/>
                  </a:lnTo>
                  <a:lnTo>
                    <a:pt x="1821" y="516"/>
                  </a:lnTo>
                  <a:lnTo>
                    <a:pt x="1822" y="515"/>
                  </a:lnTo>
                  <a:lnTo>
                    <a:pt x="1822" y="515"/>
                  </a:lnTo>
                  <a:lnTo>
                    <a:pt x="1823" y="514"/>
                  </a:lnTo>
                  <a:lnTo>
                    <a:pt x="1823" y="513"/>
                  </a:lnTo>
                  <a:lnTo>
                    <a:pt x="1823" y="512"/>
                  </a:lnTo>
                  <a:lnTo>
                    <a:pt x="1824" y="512"/>
                  </a:lnTo>
                  <a:lnTo>
                    <a:pt x="1824" y="511"/>
                  </a:lnTo>
                  <a:lnTo>
                    <a:pt x="1824" y="510"/>
                  </a:lnTo>
                  <a:lnTo>
                    <a:pt x="1825" y="509"/>
                  </a:lnTo>
                  <a:lnTo>
                    <a:pt x="1825" y="509"/>
                  </a:lnTo>
                  <a:lnTo>
                    <a:pt x="1825" y="508"/>
                  </a:lnTo>
                  <a:lnTo>
                    <a:pt x="1826" y="507"/>
                  </a:lnTo>
                  <a:lnTo>
                    <a:pt x="1826" y="506"/>
                  </a:lnTo>
                  <a:lnTo>
                    <a:pt x="1826" y="505"/>
                  </a:lnTo>
                  <a:lnTo>
                    <a:pt x="1827" y="505"/>
                  </a:lnTo>
                  <a:lnTo>
                    <a:pt x="1827" y="504"/>
                  </a:lnTo>
                  <a:lnTo>
                    <a:pt x="1827" y="503"/>
                  </a:lnTo>
                  <a:lnTo>
                    <a:pt x="1828" y="502"/>
                  </a:lnTo>
                  <a:lnTo>
                    <a:pt x="1828" y="502"/>
                  </a:lnTo>
                  <a:lnTo>
                    <a:pt x="1828" y="501"/>
                  </a:lnTo>
                  <a:lnTo>
                    <a:pt x="1829" y="500"/>
                  </a:lnTo>
                  <a:lnTo>
                    <a:pt x="1829" y="499"/>
                  </a:lnTo>
                  <a:lnTo>
                    <a:pt x="1829" y="498"/>
                  </a:lnTo>
                  <a:lnTo>
                    <a:pt x="1830" y="498"/>
                  </a:lnTo>
                  <a:lnTo>
                    <a:pt x="1830" y="497"/>
                  </a:lnTo>
                  <a:lnTo>
                    <a:pt x="1830" y="496"/>
                  </a:lnTo>
                  <a:lnTo>
                    <a:pt x="1831" y="495"/>
                  </a:lnTo>
                  <a:lnTo>
                    <a:pt x="1831" y="494"/>
                  </a:lnTo>
                  <a:lnTo>
                    <a:pt x="1831" y="494"/>
                  </a:lnTo>
                  <a:lnTo>
                    <a:pt x="1832" y="493"/>
                  </a:lnTo>
                  <a:lnTo>
                    <a:pt x="1832" y="492"/>
                  </a:lnTo>
                  <a:lnTo>
                    <a:pt x="1832" y="491"/>
                  </a:lnTo>
                  <a:lnTo>
                    <a:pt x="1832" y="490"/>
                  </a:lnTo>
                  <a:lnTo>
                    <a:pt x="1833" y="490"/>
                  </a:lnTo>
                  <a:lnTo>
                    <a:pt x="1833" y="489"/>
                  </a:lnTo>
                  <a:lnTo>
                    <a:pt x="1833" y="488"/>
                  </a:lnTo>
                  <a:lnTo>
                    <a:pt x="1834" y="487"/>
                  </a:lnTo>
                  <a:lnTo>
                    <a:pt x="1834" y="486"/>
                  </a:lnTo>
                  <a:lnTo>
                    <a:pt x="1834" y="486"/>
                  </a:lnTo>
                  <a:lnTo>
                    <a:pt x="1834" y="485"/>
                  </a:lnTo>
                  <a:lnTo>
                    <a:pt x="1835" y="484"/>
                  </a:lnTo>
                  <a:lnTo>
                    <a:pt x="1835" y="483"/>
                  </a:lnTo>
                  <a:lnTo>
                    <a:pt x="1835" y="482"/>
                  </a:lnTo>
                  <a:lnTo>
                    <a:pt x="1835" y="481"/>
                  </a:lnTo>
                  <a:lnTo>
                    <a:pt x="1836" y="481"/>
                  </a:lnTo>
                  <a:lnTo>
                    <a:pt x="1836" y="480"/>
                  </a:lnTo>
                  <a:lnTo>
                    <a:pt x="1836" y="479"/>
                  </a:lnTo>
                  <a:lnTo>
                    <a:pt x="1837" y="478"/>
                  </a:lnTo>
                  <a:lnTo>
                    <a:pt x="1837" y="477"/>
                  </a:lnTo>
                  <a:lnTo>
                    <a:pt x="1837" y="476"/>
                  </a:lnTo>
                  <a:lnTo>
                    <a:pt x="1837" y="475"/>
                  </a:lnTo>
                  <a:lnTo>
                    <a:pt x="1837" y="475"/>
                  </a:lnTo>
                  <a:lnTo>
                    <a:pt x="1838" y="474"/>
                  </a:lnTo>
                  <a:lnTo>
                    <a:pt x="1838" y="473"/>
                  </a:lnTo>
                  <a:lnTo>
                    <a:pt x="1838" y="472"/>
                  </a:lnTo>
                  <a:lnTo>
                    <a:pt x="1838" y="471"/>
                  </a:lnTo>
                  <a:lnTo>
                    <a:pt x="1839" y="470"/>
                  </a:lnTo>
                  <a:lnTo>
                    <a:pt x="1839" y="470"/>
                  </a:lnTo>
                  <a:lnTo>
                    <a:pt x="1839" y="469"/>
                  </a:lnTo>
                  <a:lnTo>
                    <a:pt x="1839" y="468"/>
                  </a:lnTo>
                  <a:lnTo>
                    <a:pt x="1840" y="467"/>
                  </a:lnTo>
                  <a:lnTo>
                    <a:pt x="1840" y="466"/>
                  </a:lnTo>
                  <a:lnTo>
                    <a:pt x="1840" y="465"/>
                  </a:lnTo>
                  <a:lnTo>
                    <a:pt x="1840" y="464"/>
                  </a:lnTo>
                  <a:lnTo>
                    <a:pt x="1840" y="463"/>
                  </a:lnTo>
                  <a:lnTo>
                    <a:pt x="1841" y="463"/>
                  </a:lnTo>
                  <a:lnTo>
                    <a:pt x="1841" y="462"/>
                  </a:lnTo>
                  <a:lnTo>
                    <a:pt x="1841" y="461"/>
                  </a:lnTo>
                  <a:lnTo>
                    <a:pt x="1841" y="460"/>
                  </a:lnTo>
                  <a:lnTo>
                    <a:pt x="1841" y="459"/>
                  </a:lnTo>
                  <a:lnTo>
                    <a:pt x="1842" y="458"/>
                  </a:lnTo>
                  <a:lnTo>
                    <a:pt x="1842" y="457"/>
                  </a:lnTo>
                  <a:lnTo>
                    <a:pt x="1842" y="456"/>
                  </a:lnTo>
                  <a:lnTo>
                    <a:pt x="1842" y="456"/>
                  </a:lnTo>
                  <a:lnTo>
                    <a:pt x="1842" y="455"/>
                  </a:lnTo>
                  <a:lnTo>
                    <a:pt x="1842" y="454"/>
                  </a:lnTo>
                  <a:lnTo>
                    <a:pt x="1843" y="453"/>
                  </a:lnTo>
                  <a:lnTo>
                    <a:pt x="1843" y="452"/>
                  </a:lnTo>
                  <a:lnTo>
                    <a:pt x="1843" y="451"/>
                  </a:lnTo>
                  <a:lnTo>
                    <a:pt x="1843" y="450"/>
                  </a:lnTo>
                  <a:lnTo>
                    <a:pt x="1843" y="449"/>
                  </a:lnTo>
                  <a:lnTo>
                    <a:pt x="1843" y="448"/>
                  </a:lnTo>
                  <a:lnTo>
                    <a:pt x="1844" y="448"/>
                  </a:lnTo>
                  <a:lnTo>
                    <a:pt x="1844" y="447"/>
                  </a:lnTo>
                  <a:lnTo>
                    <a:pt x="1844" y="446"/>
                  </a:lnTo>
                  <a:lnTo>
                    <a:pt x="1844" y="445"/>
                  </a:lnTo>
                  <a:lnTo>
                    <a:pt x="1844" y="444"/>
                  </a:lnTo>
                  <a:lnTo>
                    <a:pt x="1844" y="443"/>
                  </a:lnTo>
                  <a:lnTo>
                    <a:pt x="1845" y="442"/>
                  </a:lnTo>
                  <a:lnTo>
                    <a:pt x="1845" y="441"/>
                  </a:lnTo>
                  <a:lnTo>
                    <a:pt x="1845" y="440"/>
                  </a:lnTo>
                  <a:lnTo>
                    <a:pt x="1845" y="439"/>
                  </a:lnTo>
                  <a:lnTo>
                    <a:pt x="1845" y="438"/>
                  </a:lnTo>
                  <a:lnTo>
                    <a:pt x="1845" y="438"/>
                  </a:lnTo>
                  <a:lnTo>
                    <a:pt x="1989" y="668"/>
                  </a:lnTo>
                  <a:lnTo>
                    <a:pt x="1724" y="614"/>
                  </a:lnTo>
                  <a:lnTo>
                    <a:pt x="1725" y="614"/>
                  </a:lnTo>
                  <a:lnTo>
                    <a:pt x="1726" y="613"/>
                  </a:lnTo>
                  <a:lnTo>
                    <a:pt x="1726" y="613"/>
                  </a:lnTo>
                  <a:lnTo>
                    <a:pt x="1727" y="612"/>
                  </a:lnTo>
                  <a:lnTo>
                    <a:pt x="1728" y="612"/>
                  </a:lnTo>
                  <a:lnTo>
                    <a:pt x="1729" y="611"/>
                  </a:lnTo>
                  <a:lnTo>
                    <a:pt x="1730" y="611"/>
                  </a:lnTo>
                  <a:lnTo>
                    <a:pt x="1730" y="610"/>
                  </a:lnTo>
                  <a:lnTo>
                    <a:pt x="1731" y="610"/>
                  </a:lnTo>
                  <a:lnTo>
                    <a:pt x="1732" y="609"/>
                  </a:lnTo>
                  <a:lnTo>
                    <a:pt x="1733" y="609"/>
                  </a:lnTo>
                  <a:lnTo>
                    <a:pt x="1734" y="608"/>
                  </a:lnTo>
                  <a:lnTo>
                    <a:pt x="1734" y="608"/>
                  </a:lnTo>
                  <a:lnTo>
                    <a:pt x="1735" y="608"/>
                  </a:lnTo>
                  <a:lnTo>
                    <a:pt x="1736" y="607"/>
                  </a:lnTo>
                  <a:lnTo>
                    <a:pt x="1737" y="607"/>
                  </a:lnTo>
                  <a:lnTo>
                    <a:pt x="1737" y="606"/>
                  </a:lnTo>
                  <a:lnTo>
                    <a:pt x="1738" y="606"/>
                  </a:lnTo>
                  <a:lnTo>
                    <a:pt x="1739" y="605"/>
                  </a:lnTo>
                  <a:lnTo>
                    <a:pt x="1740" y="605"/>
                  </a:lnTo>
                  <a:lnTo>
                    <a:pt x="1740" y="604"/>
                  </a:lnTo>
                  <a:lnTo>
                    <a:pt x="1741" y="604"/>
                  </a:lnTo>
                  <a:lnTo>
                    <a:pt x="1742" y="603"/>
                  </a:lnTo>
                  <a:lnTo>
                    <a:pt x="1743" y="603"/>
                  </a:lnTo>
                  <a:lnTo>
                    <a:pt x="1743" y="602"/>
                  </a:lnTo>
                  <a:lnTo>
                    <a:pt x="1744" y="602"/>
                  </a:lnTo>
                  <a:lnTo>
                    <a:pt x="1745" y="601"/>
                  </a:lnTo>
                  <a:lnTo>
                    <a:pt x="1746" y="601"/>
                  </a:lnTo>
                  <a:lnTo>
                    <a:pt x="1746" y="600"/>
                  </a:lnTo>
                  <a:lnTo>
                    <a:pt x="1747" y="600"/>
                  </a:lnTo>
                  <a:lnTo>
                    <a:pt x="1748" y="599"/>
                  </a:lnTo>
                  <a:lnTo>
                    <a:pt x="1749" y="599"/>
                  </a:lnTo>
                  <a:lnTo>
                    <a:pt x="1749" y="598"/>
                  </a:lnTo>
                  <a:lnTo>
                    <a:pt x="1750" y="598"/>
                  </a:lnTo>
                  <a:lnTo>
                    <a:pt x="1751" y="597"/>
                  </a:lnTo>
                  <a:lnTo>
                    <a:pt x="1752" y="597"/>
                  </a:lnTo>
                  <a:lnTo>
                    <a:pt x="1752" y="596"/>
                  </a:lnTo>
                  <a:lnTo>
                    <a:pt x="1753" y="596"/>
                  </a:lnTo>
                  <a:lnTo>
                    <a:pt x="1754" y="595"/>
                  </a:lnTo>
                  <a:lnTo>
                    <a:pt x="1754" y="595"/>
                  </a:lnTo>
                  <a:lnTo>
                    <a:pt x="1755" y="594"/>
                  </a:lnTo>
                  <a:lnTo>
                    <a:pt x="1756" y="593"/>
                  </a:lnTo>
                  <a:lnTo>
                    <a:pt x="1757" y="593"/>
                  </a:lnTo>
                  <a:lnTo>
                    <a:pt x="1757" y="592"/>
                  </a:lnTo>
                  <a:lnTo>
                    <a:pt x="1758" y="592"/>
                  </a:lnTo>
                  <a:lnTo>
                    <a:pt x="1759" y="591"/>
                  </a:lnTo>
                  <a:lnTo>
                    <a:pt x="1759" y="591"/>
                  </a:lnTo>
                  <a:lnTo>
                    <a:pt x="1760" y="590"/>
                  </a:lnTo>
                  <a:lnTo>
                    <a:pt x="1761" y="590"/>
                  </a:lnTo>
                  <a:lnTo>
                    <a:pt x="1761" y="589"/>
                  </a:lnTo>
                  <a:lnTo>
                    <a:pt x="1762" y="589"/>
                  </a:lnTo>
                  <a:lnTo>
                    <a:pt x="1763" y="588"/>
                  </a:lnTo>
                  <a:lnTo>
                    <a:pt x="1763" y="588"/>
                  </a:lnTo>
                  <a:lnTo>
                    <a:pt x="1764" y="587"/>
                  </a:lnTo>
                  <a:lnTo>
                    <a:pt x="1765" y="586"/>
                  </a:lnTo>
                  <a:lnTo>
                    <a:pt x="1765" y="586"/>
                  </a:lnTo>
                  <a:lnTo>
                    <a:pt x="1766" y="585"/>
                  </a:lnTo>
                  <a:lnTo>
                    <a:pt x="1767" y="585"/>
                  </a:lnTo>
                  <a:lnTo>
                    <a:pt x="1767" y="584"/>
                  </a:lnTo>
                  <a:lnTo>
                    <a:pt x="1768" y="584"/>
                  </a:lnTo>
                  <a:lnTo>
                    <a:pt x="1769" y="583"/>
                  </a:lnTo>
                  <a:lnTo>
                    <a:pt x="1769" y="583"/>
                  </a:lnTo>
                  <a:lnTo>
                    <a:pt x="1770" y="582"/>
                  </a:lnTo>
                  <a:lnTo>
                    <a:pt x="1771" y="581"/>
                  </a:lnTo>
                  <a:lnTo>
                    <a:pt x="1771" y="581"/>
                  </a:lnTo>
                  <a:lnTo>
                    <a:pt x="1772" y="580"/>
                  </a:lnTo>
                  <a:lnTo>
                    <a:pt x="1773" y="580"/>
                  </a:lnTo>
                  <a:lnTo>
                    <a:pt x="1773" y="579"/>
                  </a:lnTo>
                  <a:lnTo>
                    <a:pt x="1774" y="579"/>
                  </a:lnTo>
                  <a:lnTo>
                    <a:pt x="1774" y="578"/>
                  </a:lnTo>
                  <a:lnTo>
                    <a:pt x="1775" y="577"/>
                  </a:lnTo>
                  <a:lnTo>
                    <a:pt x="1776" y="577"/>
                  </a:lnTo>
                  <a:lnTo>
                    <a:pt x="1776" y="576"/>
                  </a:lnTo>
                  <a:lnTo>
                    <a:pt x="1777" y="576"/>
                  </a:lnTo>
                  <a:lnTo>
                    <a:pt x="1778" y="575"/>
                  </a:lnTo>
                  <a:lnTo>
                    <a:pt x="1778" y="575"/>
                  </a:lnTo>
                  <a:lnTo>
                    <a:pt x="1779" y="574"/>
                  </a:lnTo>
                  <a:lnTo>
                    <a:pt x="1779" y="573"/>
                  </a:lnTo>
                  <a:lnTo>
                    <a:pt x="1780" y="573"/>
                  </a:lnTo>
                  <a:lnTo>
                    <a:pt x="1781" y="572"/>
                  </a:lnTo>
                  <a:lnTo>
                    <a:pt x="1781" y="572"/>
                  </a:lnTo>
                  <a:lnTo>
                    <a:pt x="1782" y="571"/>
                  </a:lnTo>
                  <a:lnTo>
                    <a:pt x="1782" y="570"/>
                  </a:lnTo>
                  <a:lnTo>
                    <a:pt x="1783" y="570"/>
                  </a:lnTo>
                  <a:lnTo>
                    <a:pt x="1784" y="569"/>
                  </a:lnTo>
                  <a:lnTo>
                    <a:pt x="1784" y="569"/>
                  </a:lnTo>
                  <a:lnTo>
                    <a:pt x="1785" y="568"/>
                  </a:lnTo>
                  <a:lnTo>
                    <a:pt x="1785" y="567"/>
                  </a:lnTo>
                  <a:lnTo>
                    <a:pt x="1786" y="567"/>
                  </a:lnTo>
                  <a:lnTo>
                    <a:pt x="1787" y="566"/>
                  </a:lnTo>
                  <a:lnTo>
                    <a:pt x="1787" y="565"/>
                  </a:lnTo>
                  <a:lnTo>
                    <a:pt x="1788" y="565"/>
                  </a:lnTo>
                  <a:lnTo>
                    <a:pt x="1788" y="564"/>
                  </a:lnTo>
                  <a:lnTo>
                    <a:pt x="1789" y="564"/>
                  </a:lnTo>
                  <a:lnTo>
                    <a:pt x="1789" y="563"/>
                  </a:lnTo>
                  <a:lnTo>
                    <a:pt x="1790" y="562"/>
                  </a:lnTo>
                  <a:lnTo>
                    <a:pt x="1790" y="562"/>
                  </a:lnTo>
                  <a:lnTo>
                    <a:pt x="1791" y="561"/>
                  </a:lnTo>
                  <a:lnTo>
                    <a:pt x="1792" y="560"/>
                  </a:lnTo>
                  <a:lnTo>
                    <a:pt x="1792" y="560"/>
                  </a:lnTo>
                  <a:lnTo>
                    <a:pt x="1793" y="559"/>
                  </a:lnTo>
                  <a:lnTo>
                    <a:pt x="1793" y="559"/>
                  </a:lnTo>
                  <a:lnTo>
                    <a:pt x="1794" y="558"/>
                  </a:lnTo>
                  <a:lnTo>
                    <a:pt x="1794" y="557"/>
                  </a:lnTo>
                  <a:lnTo>
                    <a:pt x="1795" y="557"/>
                  </a:lnTo>
                  <a:lnTo>
                    <a:pt x="1795" y="556"/>
                  </a:lnTo>
                  <a:lnTo>
                    <a:pt x="1796" y="555"/>
                  </a:lnTo>
                  <a:lnTo>
                    <a:pt x="1796" y="555"/>
                  </a:lnTo>
                  <a:lnTo>
                    <a:pt x="1797" y="554"/>
                  </a:lnTo>
                  <a:lnTo>
                    <a:pt x="1798" y="553"/>
                  </a:lnTo>
                  <a:lnTo>
                    <a:pt x="1798" y="553"/>
                  </a:lnTo>
                  <a:lnTo>
                    <a:pt x="1798" y="552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"/>
            <p:cNvSpPr>
              <a:spLocks/>
            </p:cNvSpPr>
            <p:nvPr/>
          </p:nvSpPr>
          <p:spPr bwMode="auto">
            <a:xfrm>
              <a:off x="755576" y="5157192"/>
              <a:ext cx="648072" cy="512242"/>
            </a:xfrm>
            <a:custGeom>
              <a:avLst/>
              <a:gdLst>
                <a:gd name="T0" fmla="*/ 101 w 1122"/>
                <a:gd name="T1" fmla="*/ 733 h 876"/>
                <a:gd name="T2" fmla="*/ 155 w 1122"/>
                <a:gd name="T3" fmla="*/ 753 h 876"/>
                <a:gd name="T4" fmla="*/ 259 w 1122"/>
                <a:gd name="T5" fmla="*/ 846 h 876"/>
                <a:gd name="T6" fmla="*/ 262 w 1122"/>
                <a:gd name="T7" fmla="*/ 808 h 876"/>
                <a:gd name="T8" fmla="*/ 159 w 1122"/>
                <a:gd name="T9" fmla="*/ 607 h 876"/>
                <a:gd name="T10" fmla="*/ 108 w 1122"/>
                <a:gd name="T11" fmla="*/ 482 h 876"/>
                <a:gd name="T12" fmla="*/ 129 w 1122"/>
                <a:gd name="T13" fmla="*/ 444 h 876"/>
                <a:gd name="T14" fmla="*/ 203 w 1122"/>
                <a:gd name="T15" fmla="*/ 487 h 876"/>
                <a:gd name="T16" fmla="*/ 379 w 1122"/>
                <a:gd name="T17" fmla="*/ 670 h 876"/>
                <a:gd name="T18" fmla="*/ 450 w 1122"/>
                <a:gd name="T19" fmla="*/ 723 h 876"/>
                <a:gd name="T20" fmla="*/ 423 w 1122"/>
                <a:gd name="T21" fmla="*/ 639 h 876"/>
                <a:gd name="T22" fmla="*/ 306 w 1122"/>
                <a:gd name="T23" fmla="*/ 413 h 876"/>
                <a:gd name="T24" fmla="*/ 289 w 1122"/>
                <a:gd name="T25" fmla="*/ 330 h 876"/>
                <a:gd name="T26" fmla="*/ 331 w 1122"/>
                <a:gd name="T27" fmla="*/ 322 h 876"/>
                <a:gd name="T28" fmla="*/ 434 w 1122"/>
                <a:gd name="T29" fmla="*/ 410 h 876"/>
                <a:gd name="T30" fmla="*/ 596 w 1122"/>
                <a:gd name="T31" fmla="*/ 576 h 876"/>
                <a:gd name="T32" fmla="*/ 626 w 1122"/>
                <a:gd name="T33" fmla="*/ 574 h 876"/>
                <a:gd name="T34" fmla="*/ 548 w 1122"/>
                <a:gd name="T35" fmla="*/ 410 h 876"/>
                <a:gd name="T36" fmla="*/ 469 w 1122"/>
                <a:gd name="T37" fmla="*/ 241 h 876"/>
                <a:gd name="T38" fmla="*/ 477 w 1122"/>
                <a:gd name="T39" fmla="*/ 191 h 876"/>
                <a:gd name="T40" fmla="*/ 538 w 1122"/>
                <a:gd name="T41" fmla="*/ 212 h 876"/>
                <a:gd name="T42" fmla="*/ 703 w 1122"/>
                <a:gd name="T43" fmla="*/ 381 h 876"/>
                <a:gd name="T44" fmla="*/ 799 w 1122"/>
                <a:gd name="T45" fmla="*/ 464 h 876"/>
                <a:gd name="T46" fmla="*/ 793 w 1122"/>
                <a:gd name="T47" fmla="*/ 412 h 876"/>
                <a:gd name="T48" fmla="*/ 681 w 1122"/>
                <a:gd name="T49" fmla="*/ 196 h 876"/>
                <a:gd name="T50" fmla="*/ 644 w 1122"/>
                <a:gd name="T51" fmla="*/ 88 h 876"/>
                <a:gd name="T52" fmla="*/ 672 w 1122"/>
                <a:gd name="T53" fmla="*/ 61 h 876"/>
                <a:gd name="T54" fmla="*/ 752 w 1122"/>
                <a:gd name="T55" fmla="*/ 115 h 876"/>
                <a:gd name="T56" fmla="*/ 824 w 1122"/>
                <a:gd name="T57" fmla="*/ 177 h 876"/>
                <a:gd name="T58" fmla="*/ 863 w 1122"/>
                <a:gd name="T59" fmla="*/ 171 h 876"/>
                <a:gd name="T60" fmla="*/ 853 w 1122"/>
                <a:gd name="T61" fmla="*/ 201 h 876"/>
                <a:gd name="T62" fmla="*/ 796 w 1122"/>
                <a:gd name="T63" fmla="*/ 192 h 876"/>
                <a:gd name="T64" fmla="*/ 695 w 1122"/>
                <a:gd name="T65" fmla="*/ 99 h 876"/>
                <a:gd name="T66" fmla="*/ 671 w 1122"/>
                <a:gd name="T67" fmla="*/ 106 h 876"/>
                <a:gd name="T68" fmla="*/ 749 w 1122"/>
                <a:gd name="T69" fmla="*/ 270 h 876"/>
                <a:gd name="T70" fmla="*/ 827 w 1122"/>
                <a:gd name="T71" fmla="*/ 434 h 876"/>
                <a:gd name="T72" fmla="*/ 820 w 1122"/>
                <a:gd name="T73" fmla="*/ 489 h 876"/>
                <a:gd name="T74" fmla="*/ 759 w 1122"/>
                <a:gd name="T75" fmla="*/ 468 h 876"/>
                <a:gd name="T76" fmla="*/ 594 w 1122"/>
                <a:gd name="T77" fmla="*/ 299 h 876"/>
                <a:gd name="T78" fmla="*/ 499 w 1122"/>
                <a:gd name="T79" fmla="*/ 216 h 876"/>
                <a:gd name="T80" fmla="*/ 505 w 1122"/>
                <a:gd name="T81" fmla="*/ 268 h 876"/>
                <a:gd name="T82" fmla="*/ 620 w 1122"/>
                <a:gd name="T83" fmla="*/ 492 h 876"/>
                <a:gd name="T84" fmla="*/ 653 w 1122"/>
                <a:gd name="T85" fmla="*/ 596 h 876"/>
                <a:gd name="T86" fmla="*/ 625 w 1122"/>
                <a:gd name="T87" fmla="*/ 620 h 876"/>
                <a:gd name="T88" fmla="*/ 540 w 1122"/>
                <a:gd name="T89" fmla="*/ 560 h 876"/>
                <a:gd name="T90" fmla="*/ 365 w 1122"/>
                <a:gd name="T91" fmla="*/ 378 h 876"/>
                <a:gd name="T92" fmla="*/ 311 w 1122"/>
                <a:gd name="T93" fmla="*/ 347 h 876"/>
                <a:gd name="T94" fmla="*/ 350 w 1122"/>
                <a:gd name="T95" fmla="*/ 450 h 876"/>
                <a:gd name="T96" fmla="*/ 464 w 1122"/>
                <a:gd name="T97" fmla="*/ 672 h 876"/>
                <a:gd name="T98" fmla="*/ 468 w 1122"/>
                <a:gd name="T99" fmla="*/ 740 h 876"/>
                <a:gd name="T100" fmla="*/ 417 w 1122"/>
                <a:gd name="T101" fmla="*/ 734 h 876"/>
                <a:gd name="T102" fmla="*/ 282 w 1122"/>
                <a:gd name="T103" fmla="*/ 604 h 876"/>
                <a:gd name="T104" fmla="*/ 152 w 1122"/>
                <a:gd name="T105" fmla="*/ 479 h 876"/>
                <a:gd name="T106" fmla="*/ 140 w 1122"/>
                <a:gd name="T107" fmla="*/ 506 h 876"/>
                <a:gd name="T108" fmla="*/ 235 w 1122"/>
                <a:gd name="T109" fmla="*/ 694 h 876"/>
                <a:gd name="T110" fmla="*/ 295 w 1122"/>
                <a:gd name="T111" fmla="*/ 834 h 876"/>
                <a:gd name="T112" fmla="*/ 278 w 1122"/>
                <a:gd name="T113" fmla="*/ 875 h 876"/>
                <a:gd name="T114" fmla="*/ 213 w 1122"/>
                <a:gd name="T115" fmla="*/ 843 h 876"/>
                <a:gd name="T116" fmla="*/ 122 w 1122"/>
                <a:gd name="T117" fmla="*/ 762 h 876"/>
                <a:gd name="T118" fmla="*/ 83 w 1122"/>
                <a:gd name="T119" fmla="*/ 76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2" h="876">
                  <a:moveTo>
                    <a:pt x="73" y="768"/>
                  </a:moveTo>
                  <a:lnTo>
                    <a:pt x="15" y="810"/>
                  </a:lnTo>
                  <a:lnTo>
                    <a:pt x="0" y="789"/>
                  </a:lnTo>
                  <a:lnTo>
                    <a:pt x="58" y="748"/>
                  </a:lnTo>
                  <a:lnTo>
                    <a:pt x="61" y="746"/>
                  </a:lnTo>
                  <a:lnTo>
                    <a:pt x="64" y="744"/>
                  </a:lnTo>
                  <a:lnTo>
                    <a:pt x="67" y="742"/>
                  </a:lnTo>
                  <a:lnTo>
                    <a:pt x="70" y="741"/>
                  </a:lnTo>
                  <a:lnTo>
                    <a:pt x="74" y="739"/>
                  </a:lnTo>
                  <a:lnTo>
                    <a:pt x="77" y="738"/>
                  </a:lnTo>
                  <a:lnTo>
                    <a:pt x="80" y="737"/>
                  </a:lnTo>
                  <a:lnTo>
                    <a:pt x="84" y="736"/>
                  </a:lnTo>
                  <a:lnTo>
                    <a:pt x="87" y="735"/>
                  </a:lnTo>
                  <a:lnTo>
                    <a:pt x="90" y="734"/>
                  </a:lnTo>
                  <a:lnTo>
                    <a:pt x="94" y="734"/>
                  </a:lnTo>
                  <a:lnTo>
                    <a:pt x="97" y="733"/>
                  </a:lnTo>
                  <a:lnTo>
                    <a:pt x="101" y="733"/>
                  </a:lnTo>
                  <a:lnTo>
                    <a:pt x="104" y="733"/>
                  </a:lnTo>
                  <a:lnTo>
                    <a:pt x="108" y="733"/>
                  </a:lnTo>
                  <a:lnTo>
                    <a:pt x="111" y="734"/>
                  </a:lnTo>
                  <a:lnTo>
                    <a:pt x="114" y="734"/>
                  </a:lnTo>
                  <a:lnTo>
                    <a:pt x="118" y="735"/>
                  </a:lnTo>
                  <a:lnTo>
                    <a:pt x="121" y="735"/>
                  </a:lnTo>
                  <a:lnTo>
                    <a:pt x="125" y="736"/>
                  </a:lnTo>
                  <a:lnTo>
                    <a:pt x="128" y="737"/>
                  </a:lnTo>
                  <a:lnTo>
                    <a:pt x="131" y="738"/>
                  </a:lnTo>
                  <a:lnTo>
                    <a:pt x="134" y="740"/>
                  </a:lnTo>
                  <a:lnTo>
                    <a:pt x="138" y="741"/>
                  </a:lnTo>
                  <a:lnTo>
                    <a:pt x="141" y="743"/>
                  </a:lnTo>
                  <a:lnTo>
                    <a:pt x="144" y="744"/>
                  </a:lnTo>
                  <a:lnTo>
                    <a:pt x="147" y="746"/>
                  </a:lnTo>
                  <a:lnTo>
                    <a:pt x="150" y="748"/>
                  </a:lnTo>
                  <a:lnTo>
                    <a:pt x="152" y="750"/>
                  </a:lnTo>
                  <a:lnTo>
                    <a:pt x="155" y="753"/>
                  </a:lnTo>
                  <a:lnTo>
                    <a:pt x="158" y="755"/>
                  </a:lnTo>
                  <a:lnTo>
                    <a:pt x="160" y="758"/>
                  </a:lnTo>
                  <a:lnTo>
                    <a:pt x="172" y="770"/>
                  </a:lnTo>
                  <a:lnTo>
                    <a:pt x="184" y="782"/>
                  </a:lnTo>
                  <a:lnTo>
                    <a:pt x="195" y="793"/>
                  </a:lnTo>
                  <a:lnTo>
                    <a:pt x="205" y="803"/>
                  </a:lnTo>
                  <a:lnTo>
                    <a:pt x="215" y="812"/>
                  </a:lnTo>
                  <a:lnTo>
                    <a:pt x="225" y="820"/>
                  </a:lnTo>
                  <a:lnTo>
                    <a:pt x="229" y="824"/>
                  </a:lnTo>
                  <a:lnTo>
                    <a:pt x="233" y="828"/>
                  </a:lnTo>
                  <a:lnTo>
                    <a:pt x="237" y="831"/>
                  </a:lnTo>
                  <a:lnTo>
                    <a:pt x="241" y="834"/>
                  </a:lnTo>
                  <a:lnTo>
                    <a:pt x="245" y="837"/>
                  </a:lnTo>
                  <a:lnTo>
                    <a:pt x="249" y="839"/>
                  </a:lnTo>
                  <a:lnTo>
                    <a:pt x="252" y="842"/>
                  </a:lnTo>
                  <a:lnTo>
                    <a:pt x="256" y="844"/>
                  </a:lnTo>
                  <a:lnTo>
                    <a:pt x="259" y="846"/>
                  </a:lnTo>
                  <a:lnTo>
                    <a:pt x="261" y="847"/>
                  </a:lnTo>
                  <a:lnTo>
                    <a:pt x="264" y="848"/>
                  </a:lnTo>
                  <a:lnTo>
                    <a:pt x="266" y="849"/>
                  </a:lnTo>
                  <a:lnTo>
                    <a:pt x="268" y="850"/>
                  </a:lnTo>
                  <a:lnTo>
                    <a:pt x="270" y="851"/>
                  </a:lnTo>
                  <a:lnTo>
                    <a:pt x="271" y="851"/>
                  </a:lnTo>
                  <a:lnTo>
                    <a:pt x="271" y="850"/>
                  </a:lnTo>
                  <a:lnTo>
                    <a:pt x="271" y="848"/>
                  </a:lnTo>
                  <a:lnTo>
                    <a:pt x="271" y="845"/>
                  </a:lnTo>
                  <a:lnTo>
                    <a:pt x="271" y="842"/>
                  </a:lnTo>
                  <a:lnTo>
                    <a:pt x="270" y="838"/>
                  </a:lnTo>
                  <a:lnTo>
                    <a:pt x="270" y="834"/>
                  </a:lnTo>
                  <a:lnTo>
                    <a:pt x="268" y="830"/>
                  </a:lnTo>
                  <a:lnTo>
                    <a:pt x="267" y="825"/>
                  </a:lnTo>
                  <a:lnTo>
                    <a:pt x="266" y="820"/>
                  </a:lnTo>
                  <a:lnTo>
                    <a:pt x="264" y="814"/>
                  </a:lnTo>
                  <a:lnTo>
                    <a:pt x="262" y="808"/>
                  </a:lnTo>
                  <a:lnTo>
                    <a:pt x="259" y="802"/>
                  </a:lnTo>
                  <a:lnTo>
                    <a:pt x="257" y="796"/>
                  </a:lnTo>
                  <a:lnTo>
                    <a:pt x="254" y="789"/>
                  </a:lnTo>
                  <a:lnTo>
                    <a:pt x="251" y="782"/>
                  </a:lnTo>
                  <a:lnTo>
                    <a:pt x="248" y="775"/>
                  </a:lnTo>
                  <a:lnTo>
                    <a:pt x="244" y="767"/>
                  </a:lnTo>
                  <a:lnTo>
                    <a:pt x="240" y="759"/>
                  </a:lnTo>
                  <a:lnTo>
                    <a:pt x="236" y="751"/>
                  </a:lnTo>
                  <a:lnTo>
                    <a:pt x="232" y="742"/>
                  </a:lnTo>
                  <a:lnTo>
                    <a:pt x="223" y="725"/>
                  </a:lnTo>
                  <a:lnTo>
                    <a:pt x="213" y="706"/>
                  </a:lnTo>
                  <a:lnTo>
                    <a:pt x="203" y="687"/>
                  </a:lnTo>
                  <a:lnTo>
                    <a:pt x="191" y="666"/>
                  </a:lnTo>
                  <a:lnTo>
                    <a:pt x="191" y="666"/>
                  </a:lnTo>
                  <a:lnTo>
                    <a:pt x="180" y="646"/>
                  </a:lnTo>
                  <a:lnTo>
                    <a:pt x="169" y="626"/>
                  </a:lnTo>
                  <a:lnTo>
                    <a:pt x="159" y="607"/>
                  </a:lnTo>
                  <a:lnTo>
                    <a:pt x="150" y="589"/>
                  </a:lnTo>
                  <a:lnTo>
                    <a:pt x="145" y="580"/>
                  </a:lnTo>
                  <a:lnTo>
                    <a:pt x="141" y="572"/>
                  </a:lnTo>
                  <a:lnTo>
                    <a:pt x="137" y="564"/>
                  </a:lnTo>
                  <a:lnTo>
                    <a:pt x="134" y="556"/>
                  </a:lnTo>
                  <a:lnTo>
                    <a:pt x="130" y="548"/>
                  </a:lnTo>
                  <a:lnTo>
                    <a:pt x="127" y="541"/>
                  </a:lnTo>
                  <a:lnTo>
                    <a:pt x="124" y="534"/>
                  </a:lnTo>
                  <a:lnTo>
                    <a:pt x="121" y="527"/>
                  </a:lnTo>
                  <a:lnTo>
                    <a:pt x="119" y="520"/>
                  </a:lnTo>
                  <a:lnTo>
                    <a:pt x="117" y="514"/>
                  </a:lnTo>
                  <a:lnTo>
                    <a:pt x="115" y="508"/>
                  </a:lnTo>
                  <a:lnTo>
                    <a:pt x="113" y="502"/>
                  </a:lnTo>
                  <a:lnTo>
                    <a:pt x="111" y="497"/>
                  </a:lnTo>
                  <a:lnTo>
                    <a:pt x="110" y="491"/>
                  </a:lnTo>
                  <a:lnTo>
                    <a:pt x="109" y="486"/>
                  </a:lnTo>
                  <a:lnTo>
                    <a:pt x="108" y="482"/>
                  </a:lnTo>
                  <a:lnTo>
                    <a:pt x="108" y="477"/>
                  </a:lnTo>
                  <a:lnTo>
                    <a:pt x="108" y="472"/>
                  </a:lnTo>
                  <a:lnTo>
                    <a:pt x="108" y="468"/>
                  </a:lnTo>
                  <a:lnTo>
                    <a:pt x="109" y="464"/>
                  </a:lnTo>
                  <a:lnTo>
                    <a:pt x="109" y="462"/>
                  </a:lnTo>
                  <a:lnTo>
                    <a:pt x="110" y="460"/>
                  </a:lnTo>
                  <a:lnTo>
                    <a:pt x="111" y="458"/>
                  </a:lnTo>
                  <a:lnTo>
                    <a:pt x="112" y="456"/>
                  </a:lnTo>
                  <a:lnTo>
                    <a:pt x="113" y="454"/>
                  </a:lnTo>
                  <a:lnTo>
                    <a:pt x="114" y="452"/>
                  </a:lnTo>
                  <a:lnTo>
                    <a:pt x="116" y="450"/>
                  </a:lnTo>
                  <a:lnTo>
                    <a:pt x="118" y="449"/>
                  </a:lnTo>
                  <a:lnTo>
                    <a:pt x="120" y="447"/>
                  </a:lnTo>
                  <a:lnTo>
                    <a:pt x="122" y="446"/>
                  </a:lnTo>
                  <a:lnTo>
                    <a:pt x="125" y="445"/>
                  </a:lnTo>
                  <a:lnTo>
                    <a:pt x="127" y="445"/>
                  </a:lnTo>
                  <a:lnTo>
                    <a:pt x="129" y="444"/>
                  </a:lnTo>
                  <a:lnTo>
                    <a:pt x="131" y="444"/>
                  </a:lnTo>
                  <a:lnTo>
                    <a:pt x="133" y="444"/>
                  </a:lnTo>
                  <a:lnTo>
                    <a:pt x="136" y="445"/>
                  </a:lnTo>
                  <a:lnTo>
                    <a:pt x="140" y="445"/>
                  </a:lnTo>
                  <a:lnTo>
                    <a:pt x="144" y="447"/>
                  </a:lnTo>
                  <a:lnTo>
                    <a:pt x="148" y="448"/>
                  </a:lnTo>
                  <a:lnTo>
                    <a:pt x="152" y="450"/>
                  </a:lnTo>
                  <a:lnTo>
                    <a:pt x="157" y="452"/>
                  </a:lnTo>
                  <a:lnTo>
                    <a:pt x="161" y="455"/>
                  </a:lnTo>
                  <a:lnTo>
                    <a:pt x="166" y="458"/>
                  </a:lnTo>
                  <a:lnTo>
                    <a:pt x="170" y="461"/>
                  </a:lnTo>
                  <a:lnTo>
                    <a:pt x="175" y="465"/>
                  </a:lnTo>
                  <a:lnTo>
                    <a:pt x="180" y="468"/>
                  </a:lnTo>
                  <a:lnTo>
                    <a:pt x="186" y="473"/>
                  </a:lnTo>
                  <a:lnTo>
                    <a:pt x="191" y="477"/>
                  </a:lnTo>
                  <a:lnTo>
                    <a:pt x="197" y="482"/>
                  </a:lnTo>
                  <a:lnTo>
                    <a:pt x="203" y="487"/>
                  </a:lnTo>
                  <a:lnTo>
                    <a:pt x="209" y="492"/>
                  </a:lnTo>
                  <a:lnTo>
                    <a:pt x="215" y="498"/>
                  </a:lnTo>
                  <a:lnTo>
                    <a:pt x="221" y="504"/>
                  </a:lnTo>
                  <a:lnTo>
                    <a:pt x="228" y="510"/>
                  </a:lnTo>
                  <a:lnTo>
                    <a:pt x="234" y="517"/>
                  </a:lnTo>
                  <a:lnTo>
                    <a:pt x="241" y="524"/>
                  </a:lnTo>
                  <a:lnTo>
                    <a:pt x="255" y="538"/>
                  </a:lnTo>
                  <a:lnTo>
                    <a:pt x="270" y="554"/>
                  </a:lnTo>
                  <a:lnTo>
                    <a:pt x="285" y="570"/>
                  </a:lnTo>
                  <a:lnTo>
                    <a:pt x="301" y="588"/>
                  </a:lnTo>
                  <a:lnTo>
                    <a:pt x="316" y="605"/>
                  </a:lnTo>
                  <a:lnTo>
                    <a:pt x="331" y="622"/>
                  </a:lnTo>
                  <a:lnTo>
                    <a:pt x="346" y="637"/>
                  </a:lnTo>
                  <a:lnTo>
                    <a:pt x="360" y="651"/>
                  </a:lnTo>
                  <a:lnTo>
                    <a:pt x="366" y="658"/>
                  </a:lnTo>
                  <a:lnTo>
                    <a:pt x="373" y="664"/>
                  </a:lnTo>
                  <a:lnTo>
                    <a:pt x="379" y="670"/>
                  </a:lnTo>
                  <a:lnTo>
                    <a:pt x="385" y="676"/>
                  </a:lnTo>
                  <a:lnTo>
                    <a:pt x="391" y="681"/>
                  </a:lnTo>
                  <a:lnTo>
                    <a:pt x="397" y="687"/>
                  </a:lnTo>
                  <a:lnTo>
                    <a:pt x="402" y="691"/>
                  </a:lnTo>
                  <a:lnTo>
                    <a:pt x="408" y="696"/>
                  </a:lnTo>
                  <a:lnTo>
                    <a:pt x="413" y="700"/>
                  </a:lnTo>
                  <a:lnTo>
                    <a:pt x="418" y="704"/>
                  </a:lnTo>
                  <a:lnTo>
                    <a:pt x="422" y="708"/>
                  </a:lnTo>
                  <a:lnTo>
                    <a:pt x="427" y="711"/>
                  </a:lnTo>
                  <a:lnTo>
                    <a:pt x="431" y="713"/>
                  </a:lnTo>
                  <a:lnTo>
                    <a:pt x="435" y="716"/>
                  </a:lnTo>
                  <a:lnTo>
                    <a:pt x="438" y="718"/>
                  </a:lnTo>
                  <a:lnTo>
                    <a:pt x="441" y="720"/>
                  </a:lnTo>
                  <a:lnTo>
                    <a:pt x="444" y="721"/>
                  </a:lnTo>
                  <a:lnTo>
                    <a:pt x="447" y="722"/>
                  </a:lnTo>
                  <a:lnTo>
                    <a:pt x="449" y="723"/>
                  </a:lnTo>
                  <a:lnTo>
                    <a:pt x="450" y="723"/>
                  </a:lnTo>
                  <a:lnTo>
                    <a:pt x="450" y="722"/>
                  </a:lnTo>
                  <a:lnTo>
                    <a:pt x="450" y="720"/>
                  </a:lnTo>
                  <a:lnTo>
                    <a:pt x="450" y="717"/>
                  </a:lnTo>
                  <a:lnTo>
                    <a:pt x="450" y="714"/>
                  </a:lnTo>
                  <a:lnTo>
                    <a:pt x="449" y="710"/>
                  </a:lnTo>
                  <a:lnTo>
                    <a:pt x="448" y="706"/>
                  </a:lnTo>
                  <a:lnTo>
                    <a:pt x="447" y="702"/>
                  </a:lnTo>
                  <a:lnTo>
                    <a:pt x="446" y="697"/>
                  </a:lnTo>
                  <a:lnTo>
                    <a:pt x="444" y="692"/>
                  </a:lnTo>
                  <a:lnTo>
                    <a:pt x="442" y="686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3" y="661"/>
                  </a:lnTo>
                  <a:lnTo>
                    <a:pt x="429" y="654"/>
                  </a:lnTo>
                  <a:lnTo>
                    <a:pt x="426" y="646"/>
                  </a:lnTo>
                  <a:lnTo>
                    <a:pt x="423" y="639"/>
                  </a:lnTo>
                  <a:lnTo>
                    <a:pt x="419" y="631"/>
                  </a:lnTo>
                  <a:lnTo>
                    <a:pt x="415" y="623"/>
                  </a:lnTo>
                  <a:lnTo>
                    <a:pt x="411" y="614"/>
                  </a:lnTo>
                  <a:lnTo>
                    <a:pt x="402" y="597"/>
                  </a:lnTo>
                  <a:lnTo>
                    <a:pt x="392" y="578"/>
                  </a:lnTo>
                  <a:lnTo>
                    <a:pt x="381" y="559"/>
                  </a:lnTo>
                  <a:lnTo>
                    <a:pt x="370" y="538"/>
                  </a:lnTo>
                  <a:lnTo>
                    <a:pt x="358" y="518"/>
                  </a:lnTo>
                  <a:lnTo>
                    <a:pt x="347" y="498"/>
                  </a:lnTo>
                  <a:lnTo>
                    <a:pt x="337" y="479"/>
                  </a:lnTo>
                  <a:lnTo>
                    <a:pt x="328" y="461"/>
                  </a:lnTo>
                  <a:lnTo>
                    <a:pt x="324" y="452"/>
                  </a:lnTo>
                  <a:lnTo>
                    <a:pt x="320" y="444"/>
                  </a:lnTo>
                  <a:lnTo>
                    <a:pt x="316" y="436"/>
                  </a:lnTo>
                  <a:lnTo>
                    <a:pt x="312" y="428"/>
                  </a:lnTo>
                  <a:lnTo>
                    <a:pt x="309" y="420"/>
                  </a:lnTo>
                  <a:lnTo>
                    <a:pt x="306" y="413"/>
                  </a:lnTo>
                  <a:lnTo>
                    <a:pt x="303" y="406"/>
                  </a:lnTo>
                  <a:lnTo>
                    <a:pt x="300" y="399"/>
                  </a:lnTo>
                  <a:lnTo>
                    <a:pt x="298" y="392"/>
                  </a:lnTo>
                  <a:lnTo>
                    <a:pt x="295" y="386"/>
                  </a:lnTo>
                  <a:lnTo>
                    <a:pt x="293" y="380"/>
                  </a:lnTo>
                  <a:lnTo>
                    <a:pt x="292" y="374"/>
                  </a:lnTo>
                  <a:lnTo>
                    <a:pt x="290" y="369"/>
                  </a:lnTo>
                  <a:lnTo>
                    <a:pt x="289" y="363"/>
                  </a:lnTo>
                  <a:lnTo>
                    <a:pt x="288" y="358"/>
                  </a:lnTo>
                  <a:lnTo>
                    <a:pt x="287" y="354"/>
                  </a:lnTo>
                  <a:lnTo>
                    <a:pt x="287" y="349"/>
                  </a:lnTo>
                  <a:lnTo>
                    <a:pt x="286" y="344"/>
                  </a:lnTo>
                  <a:lnTo>
                    <a:pt x="287" y="340"/>
                  </a:lnTo>
                  <a:lnTo>
                    <a:pt x="287" y="336"/>
                  </a:lnTo>
                  <a:lnTo>
                    <a:pt x="288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0" y="328"/>
                  </a:lnTo>
                  <a:lnTo>
                    <a:pt x="291" y="326"/>
                  </a:lnTo>
                  <a:lnTo>
                    <a:pt x="293" y="324"/>
                  </a:lnTo>
                  <a:lnTo>
                    <a:pt x="295" y="322"/>
                  </a:lnTo>
                  <a:lnTo>
                    <a:pt x="297" y="321"/>
                  </a:lnTo>
                  <a:lnTo>
                    <a:pt x="299" y="319"/>
                  </a:lnTo>
                  <a:lnTo>
                    <a:pt x="301" y="318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8" y="316"/>
                  </a:lnTo>
                  <a:lnTo>
                    <a:pt x="310" y="316"/>
                  </a:lnTo>
                  <a:lnTo>
                    <a:pt x="312" y="316"/>
                  </a:lnTo>
                  <a:lnTo>
                    <a:pt x="315" y="317"/>
                  </a:lnTo>
                  <a:lnTo>
                    <a:pt x="318" y="317"/>
                  </a:lnTo>
                  <a:lnTo>
                    <a:pt x="323" y="319"/>
                  </a:lnTo>
                  <a:lnTo>
                    <a:pt x="327" y="320"/>
                  </a:lnTo>
                  <a:lnTo>
                    <a:pt x="331" y="322"/>
                  </a:lnTo>
                  <a:lnTo>
                    <a:pt x="335" y="324"/>
                  </a:lnTo>
                  <a:lnTo>
                    <a:pt x="340" y="327"/>
                  </a:lnTo>
                  <a:lnTo>
                    <a:pt x="344" y="330"/>
                  </a:lnTo>
                  <a:lnTo>
                    <a:pt x="349" y="333"/>
                  </a:lnTo>
                  <a:lnTo>
                    <a:pt x="354" y="337"/>
                  </a:lnTo>
                  <a:lnTo>
                    <a:pt x="359" y="340"/>
                  </a:lnTo>
                  <a:lnTo>
                    <a:pt x="364" y="345"/>
                  </a:lnTo>
                  <a:lnTo>
                    <a:pt x="370" y="349"/>
                  </a:lnTo>
                  <a:lnTo>
                    <a:pt x="375" y="354"/>
                  </a:lnTo>
                  <a:lnTo>
                    <a:pt x="381" y="359"/>
                  </a:lnTo>
                  <a:lnTo>
                    <a:pt x="387" y="364"/>
                  </a:lnTo>
                  <a:lnTo>
                    <a:pt x="393" y="370"/>
                  </a:lnTo>
                  <a:lnTo>
                    <a:pt x="400" y="376"/>
                  </a:lnTo>
                  <a:lnTo>
                    <a:pt x="406" y="382"/>
                  </a:lnTo>
                  <a:lnTo>
                    <a:pt x="413" y="389"/>
                  </a:lnTo>
                  <a:lnTo>
                    <a:pt x="420" y="396"/>
                  </a:lnTo>
                  <a:lnTo>
                    <a:pt x="434" y="410"/>
                  </a:lnTo>
                  <a:lnTo>
                    <a:pt x="448" y="426"/>
                  </a:lnTo>
                  <a:lnTo>
                    <a:pt x="464" y="442"/>
                  </a:lnTo>
                  <a:lnTo>
                    <a:pt x="479" y="460"/>
                  </a:lnTo>
                  <a:lnTo>
                    <a:pt x="495" y="477"/>
                  </a:lnTo>
                  <a:lnTo>
                    <a:pt x="510" y="494"/>
                  </a:lnTo>
                  <a:lnTo>
                    <a:pt x="524" y="509"/>
                  </a:lnTo>
                  <a:lnTo>
                    <a:pt x="538" y="523"/>
                  </a:lnTo>
                  <a:lnTo>
                    <a:pt x="545" y="530"/>
                  </a:lnTo>
                  <a:lnTo>
                    <a:pt x="551" y="536"/>
                  </a:lnTo>
                  <a:lnTo>
                    <a:pt x="558" y="542"/>
                  </a:lnTo>
                  <a:lnTo>
                    <a:pt x="564" y="548"/>
                  </a:lnTo>
                  <a:lnTo>
                    <a:pt x="570" y="553"/>
                  </a:lnTo>
                  <a:lnTo>
                    <a:pt x="575" y="559"/>
                  </a:lnTo>
                  <a:lnTo>
                    <a:pt x="581" y="563"/>
                  </a:lnTo>
                  <a:lnTo>
                    <a:pt x="586" y="568"/>
                  </a:lnTo>
                  <a:lnTo>
                    <a:pt x="591" y="572"/>
                  </a:lnTo>
                  <a:lnTo>
                    <a:pt x="596" y="576"/>
                  </a:lnTo>
                  <a:lnTo>
                    <a:pt x="601" y="580"/>
                  </a:lnTo>
                  <a:lnTo>
                    <a:pt x="605" y="583"/>
                  </a:lnTo>
                  <a:lnTo>
                    <a:pt x="609" y="585"/>
                  </a:lnTo>
                  <a:lnTo>
                    <a:pt x="613" y="588"/>
                  </a:lnTo>
                  <a:lnTo>
                    <a:pt x="617" y="590"/>
                  </a:lnTo>
                  <a:lnTo>
                    <a:pt x="620" y="592"/>
                  </a:lnTo>
                  <a:lnTo>
                    <a:pt x="623" y="593"/>
                  </a:lnTo>
                  <a:lnTo>
                    <a:pt x="625" y="594"/>
                  </a:lnTo>
                  <a:lnTo>
                    <a:pt x="627" y="594"/>
                  </a:lnTo>
                  <a:lnTo>
                    <a:pt x="628" y="595"/>
                  </a:lnTo>
                  <a:lnTo>
                    <a:pt x="628" y="594"/>
                  </a:lnTo>
                  <a:lnTo>
                    <a:pt x="629" y="592"/>
                  </a:lnTo>
                  <a:lnTo>
                    <a:pt x="628" y="589"/>
                  </a:lnTo>
                  <a:lnTo>
                    <a:pt x="628" y="586"/>
                  </a:lnTo>
                  <a:lnTo>
                    <a:pt x="628" y="582"/>
                  </a:lnTo>
                  <a:lnTo>
                    <a:pt x="627" y="578"/>
                  </a:lnTo>
                  <a:lnTo>
                    <a:pt x="626" y="574"/>
                  </a:lnTo>
                  <a:lnTo>
                    <a:pt x="624" y="569"/>
                  </a:lnTo>
                  <a:lnTo>
                    <a:pt x="623" y="564"/>
                  </a:lnTo>
                  <a:lnTo>
                    <a:pt x="621" y="558"/>
                  </a:lnTo>
                  <a:lnTo>
                    <a:pt x="619" y="552"/>
                  </a:lnTo>
                  <a:lnTo>
                    <a:pt x="617" y="546"/>
                  </a:lnTo>
                  <a:lnTo>
                    <a:pt x="614" y="540"/>
                  </a:lnTo>
                  <a:lnTo>
                    <a:pt x="611" y="533"/>
                  </a:lnTo>
                  <a:lnTo>
                    <a:pt x="608" y="526"/>
                  </a:lnTo>
                  <a:lnTo>
                    <a:pt x="605" y="518"/>
                  </a:lnTo>
                  <a:lnTo>
                    <a:pt x="601" y="511"/>
                  </a:lnTo>
                  <a:lnTo>
                    <a:pt x="598" y="503"/>
                  </a:lnTo>
                  <a:lnTo>
                    <a:pt x="594" y="495"/>
                  </a:lnTo>
                  <a:lnTo>
                    <a:pt x="589" y="486"/>
                  </a:lnTo>
                  <a:lnTo>
                    <a:pt x="580" y="469"/>
                  </a:lnTo>
                  <a:lnTo>
                    <a:pt x="571" y="450"/>
                  </a:lnTo>
                  <a:lnTo>
                    <a:pt x="560" y="431"/>
                  </a:lnTo>
                  <a:lnTo>
                    <a:pt x="548" y="410"/>
                  </a:lnTo>
                  <a:lnTo>
                    <a:pt x="537" y="390"/>
                  </a:lnTo>
                  <a:lnTo>
                    <a:pt x="526" y="370"/>
                  </a:lnTo>
                  <a:lnTo>
                    <a:pt x="516" y="351"/>
                  </a:lnTo>
                  <a:lnTo>
                    <a:pt x="507" y="333"/>
                  </a:lnTo>
                  <a:lnTo>
                    <a:pt x="502" y="324"/>
                  </a:lnTo>
                  <a:lnTo>
                    <a:pt x="498" y="316"/>
                  </a:lnTo>
                  <a:lnTo>
                    <a:pt x="495" y="308"/>
                  </a:lnTo>
                  <a:lnTo>
                    <a:pt x="491" y="300"/>
                  </a:lnTo>
                  <a:lnTo>
                    <a:pt x="488" y="292"/>
                  </a:lnTo>
                  <a:lnTo>
                    <a:pt x="484" y="285"/>
                  </a:lnTo>
                  <a:lnTo>
                    <a:pt x="481" y="278"/>
                  </a:lnTo>
                  <a:lnTo>
                    <a:pt x="479" y="271"/>
                  </a:lnTo>
                  <a:lnTo>
                    <a:pt x="476" y="264"/>
                  </a:lnTo>
                  <a:lnTo>
                    <a:pt x="474" y="258"/>
                  </a:lnTo>
                  <a:lnTo>
                    <a:pt x="472" y="252"/>
                  </a:lnTo>
                  <a:lnTo>
                    <a:pt x="470" y="246"/>
                  </a:lnTo>
                  <a:lnTo>
                    <a:pt x="469" y="241"/>
                  </a:lnTo>
                  <a:lnTo>
                    <a:pt x="467" y="235"/>
                  </a:lnTo>
                  <a:lnTo>
                    <a:pt x="466" y="230"/>
                  </a:lnTo>
                  <a:lnTo>
                    <a:pt x="466" y="225"/>
                  </a:lnTo>
                  <a:lnTo>
                    <a:pt x="465" y="221"/>
                  </a:lnTo>
                  <a:lnTo>
                    <a:pt x="465" y="216"/>
                  </a:lnTo>
                  <a:lnTo>
                    <a:pt x="465" y="212"/>
                  </a:lnTo>
                  <a:lnTo>
                    <a:pt x="466" y="208"/>
                  </a:lnTo>
                  <a:lnTo>
                    <a:pt x="466" y="206"/>
                  </a:lnTo>
                  <a:lnTo>
                    <a:pt x="467" y="204"/>
                  </a:lnTo>
                  <a:lnTo>
                    <a:pt x="468" y="202"/>
                  </a:lnTo>
                  <a:lnTo>
                    <a:pt x="469" y="200"/>
                  </a:lnTo>
                  <a:lnTo>
                    <a:pt x="470" y="198"/>
                  </a:lnTo>
                  <a:lnTo>
                    <a:pt x="472" y="196"/>
                  </a:lnTo>
                  <a:lnTo>
                    <a:pt x="473" y="194"/>
                  </a:lnTo>
                  <a:lnTo>
                    <a:pt x="475" y="192"/>
                  </a:lnTo>
                  <a:lnTo>
                    <a:pt x="475" y="192"/>
                  </a:lnTo>
                  <a:lnTo>
                    <a:pt x="477" y="191"/>
                  </a:lnTo>
                  <a:lnTo>
                    <a:pt x="479" y="190"/>
                  </a:lnTo>
                  <a:lnTo>
                    <a:pt x="482" y="189"/>
                  </a:lnTo>
                  <a:lnTo>
                    <a:pt x="484" y="189"/>
                  </a:lnTo>
                  <a:lnTo>
                    <a:pt x="486" y="188"/>
                  </a:lnTo>
                  <a:lnTo>
                    <a:pt x="488" y="188"/>
                  </a:lnTo>
                  <a:lnTo>
                    <a:pt x="491" y="188"/>
                  </a:lnTo>
                  <a:lnTo>
                    <a:pt x="493" y="189"/>
                  </a:lnTo>
                  <a:lnTo>
                    <a:pt x="497" y="189"/>
                  </a:lnTo>
                  <a:lnTo>
                    <a:pt x="501" y="190"/>
                  </a:lnTo>
                  <a:lnTo>
                    <a:pt x="505" y="192"/>
                  </a:lnTo>
                  <a:lnTo>
                    <a:pt x="510" y="194"/>
                  </a:lnTo>
                  <a:lnTo>
                    <a:pt x="514" y="196"/>
                  </a:lnTo>
                  <a:lnTo>
                    <a:pt x="518" y="199"/>
                  </a:lnTo>
                  <a:lnTo>
                    <a:pt x="523" y="202"/>
                  </a:lnTo>
                  <a:lnTo>
                    <a:pt x="528" y="205"/>
                  </a:lnTo>
                  <a:lnTo>
                    <a:pt x="533" y="208"/>
                  </a:lnTo>
                  <a:lnTo>
                    <a:pt x="538" y="212"/>
                  </a:lnTo>
                  <a:lnTo>
                    <a:pt x="543" y="217"/>
                  </a:lnTo>
                  <a:lnTo>
                    <a:pt x="548" y="221"/>
                  </a:lnTo>
                  <a:lnTo>
                    <a:pt x="554" y="226"/>
                  </a:lnTo>
                  <a:lnTo>
                    <a:pt x="560" y="231"/>
                  </a:lnTo>
                  <a:lnTo>
                    <a:pt x="566" y="236"/>
                  </a:lnTo>
                  <a:lnTo>
                    <a:pt x="572" y="242"/>
                  </a:lnTo>
                  <a:lnTo>
                    <a:pt x="578" y="248"/>
                  </a:lnTo>
                  <a:lnTo>
                    <a:pt x="585" y="254"/>
                  </a:lnTo>
                  <a:lnTo>
                    <a:pt x="591" y="261"/>
                  </a:lnTo>
                  <a:lnTo>
                    <a:pt x="598" y="268"/>
                  </a:lnTo>
                  <a:lnTo>
                    <a:pt x="612" y="282"/>
                  </a:lnTo>
                  <a:lnTo>
                    <a:pt x="627" y="298"/>
                  </a:lnTo>
                  <a:lnTo>
                    <a:pt x="642" y="314"/>
                  </a:lnTo>
                  <a:lnTo>
                    <a:pt x="658" y="332"/>
                  </a:lnTo>
                  <a:lnTo>
                    <a:pt x="674" y="349"/>
                  </a:lnTo>
                  <a:lnTo>
                    <a:pt x="689" y="365"/>
                  </a:lnTo>
                  <a:lnTo>
                    <a:pt x="703" y="381"/>
                  </a:lnTo>
                  <a:lnTo>
                    <a:pt x="717" y="395"/>
                  </a:lnTo>
                  <a:lnTo>
                    <a:pt x="723" y="402"/>
                  </a:lnTo>
                  <a:lnTo>
                    <a:pt x="730" y="408"/>
                  </a:lnTo>
                  <a:lnTo>
                    <a:pt x="736" y="414"/>
                  </a:lnTo>
                  <a:lnTo>
                    <a:pt x="742" y="420"/>
                  </a:lnTo>
                  <a:lnTo>
                    <a:pt x="748" y="425"/>
                  </a:lnTo>
                  <a:lnTo>
                    <a:pt x="754" y="431"/>
                  </a:lnTo>
                  <a:lnTo>
                    <a:pt x="759" y="435"/>
                  </a:lnTo>
                  <a:lnTo>
                    <a:pt x="765" y="440"/>
                  </a:lnTo>
                  <a:lnTo>
                    <a:pt x="770" y="444"/>
                  </a:lnTo>
                  <a:lnTo>
                    <a:pt x="775" y="448"/>
                  </a:lnTo>
                  <a:lnTo>
                    <a:pt x="779" y="451"/>
                  </a:lnTo>
                  <a:lnTo>
                    <a:pt x="784" y="455"/>
                  </a:lnTo>
                  <a:lnTo>
                    <a:pt x="788" y="457"/>
                  </a:lnTo>
                  <a:lnTo>
                    <a:pt x="792" y="460"/>
                  </a:lnTo>
                  <a:lnTo>
                    <a:pt x="795" y="462"/>
                  </a:lnTo>
                  <a:lnTo>
                    <a:pt x="799" y="464"/>
                  </a:lnTo>
                  <a:lnTo>
                    <a:pt x="801" y="465"/>
                  </a:lnTo>
                  <a:lnTo>
                    <a:pt x="804" y="466"/>
                  </a:lnTo>
                  <a:lnTo>
                    <a:pt x="806" y="466"/>
                  </a:lnTo>
                  <a:lnTo>
                    <a:pt x="807" y="467"/>
                  </a:lnTo>
                  <a:lnTo>
                    <a:pt x="807" y="466"/>
                  </a:lnTo>
                  <a:lnTo>
                    <a:pt x="807" y="464"/>
                  </a:lnTo>
                  <a:lnTo>
                    <a:pt x="807" y="461"/>
                  </a:lnTo>
                  <a:lnTo>
                    <a:pt x="807" y="458"/>
                  </a:lnTo>
                  <a:lnTo>
                    <a:pt x="806" y="454"/>
                  </a:lnTo>
                  <a:lnTo>
                    <a:pt x="805" y="450"/>
                  </a:lnTo>
                  <a:lnTo>
                    <a:pt x="804" y="446"/>
                  </a:lnTo>
                  <a:lnTo>
                    <a:pt x="803" y="441"/>
                  </a:lnTo>
                  <a:lnTo>
                    <a:pt x="801" y="436"/>
                  </a:lnTo>
                  <a:lnTo>
                    <a:pt x="800" y="430"/>
                  </a:lnTo>
                  <a:lnTo>
                    <a:pt x="797" y="424"/>
                  </a:lnTo>
                  <a:lnTo>
                    <a:pt x="795" y="418"/>
                  </a:lnTo>
                  <a:lnTo>
                    <a:pt x="793" y="412"/>
                  </a:lnTo>
                  <a:lnTo>
                    <a:pt x="790" y="405"/>
                  </a:lnTo>
                  <a:lnTo>
                    <a:pt x="787" y="398"/>
                  </a:lnTo>
                  <a:lnTo>
                    <a:pt x="783" y="390"/>
                  </a:lnTo>
                  <a:lnTo>
                    <a:pt x="780" y="383"/>
                  </a:lnTo>
                  <a:lnTo>
                    <a:pt x="776" y="375"/>
                  </a:lnTo>
                  <a:lnTo>
                    <a:pt x="772" y="367"/>
                  </a:lnTo>
                  <a:lnTo>
                    <a:pt x="768" y="358"/>
                  </a:lnTo>
                  <a:lnTo>
                    <a:pt x="759" y="341"/>
                  </a:lnTo>
                  <a:lnTo>
                    <a:pt x="749" y="322"/>
                  </a:lnTo>
                  <a:lnTo>
                    <a:pt x="739" y="303"/>
                  </a:lnTo>
                  <a:lnTo>
                    <a:pt x="727" y="282"/>
                  </a:lnTo>
                  <a:lnTo>
                    <a:pt x="727" y="282"/>
                  </a:lnTo>
                  <a:lnTo>
                    <a:pt x="715" y="262"/>
                  </a:lnTo>
                  <a:lnTo>
                    <a:pt x="705" y="242"/>
                  </a:lnTo>
                  <a:lnTo>
                    <a:pt x="695" y="223"/>
                  </a:lnTo>
                  <a:lnTo>
                    <a:pt x="685" y="205"/>
                  </a:lnTo>
                  <a:lnTo>
                    <a:pt x="681" y="196"/>
                  </a:lnTo>
                  <a:lnTo>
                    <a:pt x="677" y="188"/>
                  </a:lnTo>
                  <a:lnTo>
                    <a:pt x="673" y="180"/>
                  </a:lnTo>
                  <a:lnTo>
                    <a:pt x="670" y="172"/>
                  </a:lnTo>
                  <a:lnTo>
                    <a:pt x="666" y="164"/>
                  </a:lnTo>
                  <a:lnTo>
                    <a:pt x="663" y="157"/>
                  </a:lnTo>
                  <a:lnTo>
                    <a:pt x="660" y="150"/>
                  </a:lnTo>
                  <a:lnTo>
                    <a:pt x="657" y="143"/>
                  </a:lnTo>
                  <a:lnTo>
                    <a:pt x="655" y="136"/>
                  </a:lnTo>
                  <a:lnTo>
                    <a:pt x="653" y="130"/>
                  </a:lnTo>
                  <a:lnTo>
                    <a:pt x="651" y="124"/>
                  </a:lnTo>
                  <a:lnTo>
                    <a:pt x="649" y="118"/>
                  </a:lnTo>
                  <a:lnTo>
                    <a:pt x="647" y="113"/>
                  </a:lnTo>
                  <a:lnTo>
                    <a:pt x="646" y="107"/>
                  </a:lnTo>
                  <a:lnTo>
                    <a:pt x="645" y="102"/>
                  </a:lnTo>
                  <a:lnTo>
                    <a:pt x="644" y="97"/>
                  </a:lnTo>
                  <a:lnTo>
                    <a:pt x="644" y="93"/>
                  </a:lnTo>
                  <a:lnTo>
                    <a:pt x="644" y="88"/>
                  </a:lnTo>
                  <a:lnTo>
                    <a:pt x="644" y="84"/>
                  </a:lnTo>
                  <a:lnTo>
                    <a:pt x="644" y="80"/>
                  </a:lnTo>
                  <a:lnTo>
                    <a:pt x="645" y="78"/>
                  </a:lnTo>
                  <a:lnTo>
                    <a:pt x="646" y="76"/>
                  </a:lnTo>
                  <a:lnTo>
                    <a:pt x="646" y="74"/>
                  </a:lnTo>
                  <a:lnTo>
                    <a:pt x="648" y="72"/>
                  </a:lnTo>
                  <a:lnTo>
                    <a:pt x="649" y="70"/>
                  </a:lnTo>
                  <a:lnTo>
                    <a:pt x="650" y="68"/>
                  </a:lnTo>
                  <a:lnTo>
                    <a:pt x="652" y="66"/>
                  </a:lnTo>
                  <a:lnTo>
                    <a:pt x="654" y="64"/>
                  </a:lnTo>
                  <a:lnTo>
                    <a:pt x="656" y="63"/>
                  </a:lnTo>
                  <a:lnTo>
                    <a:pt x="657" y="62"/>
                  </a:lnTo>
                  <a:lnTo>
                    <a:pt x="659" y="62"/>
                  </a:lnTo>
                  <a:lnTo>
                    <a:pt x="662" y="61"/>
                  </a:lnTo>
                  <a:lnTo>
                    <a:pt x="665" y="60"/>
                  </a:lnTo>
                  <a:lnTo>
                    <a:pt x="669" y="60"/>
                  </a:lnTo>
                  <a:lnTo>
                    <a:pt x="672" y="61"/>
                  </a:lnTo>
                  <a:lnTo>
                    <a:pt x="676" y="61"/>
                  </a:lnTo>
                  <a:lnTo>
                    <a:pt x="679" y="62"/>
                  </a:lnTo>
                  <a:lnTo>
                    <a:pt x="683" y="64"/>
                  </a:lnTo>
                  <a:lnTo>
                    <a:pt x="686" y="65"/>
                  </a:lnTo>
                  <a:lnTo>
                    <a:pt x="690" y="67"/>
                  </a:lnTo>
                  <a:lnTo>
                    <a:pt x="694" y="69"/>
                  </a:lnTo>
                  <a:lnTo>
                    <a:pt x="697" y="71"/>
                  </a:lnTo>
                  <a:lnTo>
                    <a:pt x="701" y="74"/>
                  </a:lnTo>
                  <a:lnTo>
                    <a:pt x="705" y="76"/>
                  </a:lnTo>
                  <a:lnTo>
                    <a:pt x="709" y="79"/>
                  </a:lnTo>
                  <a:lnTo>
                    <a:pt x="714" y="82"/>
                  </a:lnTo>
                  <a:lnTo>
                    <a:pt x="718" y="86"/>
                  </a:lnTo>
                  <a:lnTo>
                    <a:pt x="722" y="89"/>
                  </a:lnTo>
                  <a:lnTo>
                    <a:pt x="727" y="93"/>
                  </a:lnTo>
                  <a:lnTo>
                    <a:pt x="732" y="97"/>
                  </a:lnTo>
                  <a:lnTo>
                    <a:pt x="742" y="106"/>
                  </a:lnTo>
                  <a:lnTo>
                    <a:pt x="752" y="115"/>
                  </a:lnTo>
                  <a:lnTo>
                    <a:pt x="763" y="125"/>
                  </a:lnTo>
                  <a:lnTo>
                    <a:pt x="774" y="136"/>
                  </a:lnTo>
                  <a:lnTo>
                    <a:pt x="786" y="148"/>
                  </a:lnTo>
                  <a:lnTo>
                    <a:pt x="798" y="161"/>
                  </a:lnTo>
                  <a:lnTo>
                    <a:pt x="799" y="163"/>
                  </a:lnTo>
                  <a:lnTo>
                    <a:pt x="801" y="165"/>
                  </a:lnTo>
                  <a:lnTo>
                    <a:pt x="803" y="166"/>
                  </a:lnTo>
                  <a:lnTo>
                    <a:pt x="805" y="168"/>
                  </a:lnTo>
                  <a:lnTo>
                    <a:pt x="807" y="169"/>
                  </a:lnTo>
                  <a:lnTo>
                    <a:pt x="809" y="170"/>
                  </a:lnTo>
                  <a:lnTo>
                    <a:pt x="811" y="172"/>
                  </a:lnTo>
                  <a:lnTo>
                    <a:pt x="813" y="173"/>
                  </a:lnTo>
                  <a:lnTo>
                    <a:pt x="815" y="174"/>
                  </a:lnTo>
                  <a:lnTo>
                    <a:pt x="818" y="174"/>
                  </a:lnTo>
                  <a:lnTo>
                    <a:pt x="820" y="175"/>
                  </a:lnTo>
                  <a:lnTo>
                    <a:pt x="822" y="176"/>
                  </a:lnTo>
                  <a:lnTo>
                    <a:pt x="824" y="177"/>
                  </a:lnTo>
                  <a:lnTo>
                    <a:pt x="827" y="177"/>
                  </a:lnTo>
                  <a:lnTo>
                    <a:pt x="829" y="177"/>
                  </a:lnTo>
                  <a:lnTo>
                    <a:pt x="831" y="178"/>
                  </a:lnTo>
                  <a:lnTo>
                    <a:pt x="834" y="178"/>
                  </a:lnTo>
                  <a:lnTo>
                    <a:pt x="836" y="178"/>
                  </a:lnTo>
                  <a:lnTo>
                    <a:pt x="838" y="178"/>
                  </a:lnTo>
                  <a:lnTo>
                    <a:pt x="841" y="178"/>
                  </a:lnTo>
                  <a:lnTo>
                    <a:pt x="843" y="177"/>
                  </a:lnTo>
                  <a:lnTo>
                    <a:pt x="845" y="177"/>
                  </a:lnTo>
                  <a:lnTo>
                    <a:pt x="848" y="177"/>
                  </a:lnTo>
                  <a:lnTo>
                    <a:pt x="850" y="176"/>
                  </a:lnTo>
                  <a:lnTo>
                    <a:pt x="852" y="175"/>
                  </a:lnTo>
                  <a:lnTo>
                    <a:pt x="854" y="175"/>
                  </a:lnTo>
                  <a:lnTo>
                    <a:pt x="857" y="174"/>
                  </a:lnTo>
                  <a:lnTo>
                    <a:pt x="859" y="173"/>
                  </a:lnTo>
                  <a:lnTo>
                    <a:pt x="861" y="172"/>
                  </a:lnTo>
                  <a:lnTo>
                    <a:pt x="863" y="171"/>
                  </a:lnTo>
                  <a:lnTo>
                    <a:pt x="865" y="169"/>
                  </a:lnTo>
                  <a:lnTo>
                    <a:pt x="867" y="168"/>
                  </a:lnTo>
                  <a:lnTo>
                    <a:pt x="978" y="89"/>
                  </a:lnTo>
                  <a:lnTo>
                    <a:pt x="931" y="23"/>
                  </a:lnTo>
                  <a:lnTo>
                    <a:pt x="1122" y="0"/>
                  </a:lnTo>
                  <a:lnTo>
                    <a:pt x="1039" y="174"/>
                  </a:lnTo>
                  <a:lnTo>
                    <a:pt x="992" y="109"/>
                  </a:lnTo>
                  <a:lnTo>
                    <a:pt x="882" y="188"/>
                  </a:lnTo>
                  <a:lnTo>
                    <a:pt x="879" y="190"/>
                  </a:lnTo>
                  <a:lnTo>
                    <a:pt x="876" y="192"/>
                  </a:lnTo>
                  <a:lnTo>
                    <a:pt x="873" y="194"/>
                  </a:lnTo>
                  <a:lnTo>
                    <a:pt x="870" y="195"/>
                  </a:lnTo>
                  <a:lnTo>
                    <a:pt x="866" y="197"/>
                  </a:lnTo>
                  <a:lnTo>
                    <a:pt x="863" y="198"/>
                  </a:lnTo>
                  <a:lnTo>
                    <a:pt x="860" y="199"/>
                  </a:lnTo>
                  <a:lnTo>
                    <a:pt x="856" y="200"/>
                  </a:lnTo>
                  <a:lnTo>
                    <a:pt x="853" y="201"/>
                  </a:lnTo>
                  <a:lnTo>
                    <a:pt x="849" y="202"/>
                  </a:lnTo>
                  <a:lnTo>
                    <a:pt x="846" y="202"/>
                  </a:lnTo>
                  <a:lnTo>
                    <a:pt x="843" y="203"/>
                  </a:lnTo>
                  <a:lnTo>
                    <a:pt x="839" y="203"/>
                  </a:lnTo>
                  <a:lnTo>
                    <a:pt x="836" y="203"/>
                  </a:lnTo>
                  <a:lnTo>
                    <a:pt x="832" y="203"/>
                  </a:lnTo>
                  <a:lnTo>
                    <a:pt x="829" y="203"/>
                  </a:lnTo>
                  <a:lnTo>
                    <a:pt x="825" y="202"/>
                  </a:lnTo>
                  <a:lnTo>
                    <a:pt x="822" y="202"/>
                  </a:lnTo>
                  <a:lnTo>
                    <a:pt x="819" y="201"/>
                  </a:lnTo>
                  <a:lnTo>
                    <a:pt x="815" y="200"/>
                  </a:lnTo>
                  <a:lnTo>
                    <a:pt x="812" y="199"/>
                  </a:lnTo>
                  <a:lnTo>
                    <a:pt x="809" y="198"/>
                  </a:lnTo>
                  <a:lnTo>
                    <a:pt x="806" y="197"/>
                  </a:lnTo>
                  <a:lnTo>
                    <a:pt x="802" y="195"/>
                  </a:lnTo>
                  <a:lnTo>
                    <a:pt x="799" y="193"/>
                  </a:lnTo>
                  <a:lnTo>
                    <a:pt x="796" y="192"/>
                  </a:lnTo>
                  <a:lnTo>
                    <a:pt x="793" y="190"/>
                  </a:lnTo>
                  <a:lnTo>
                    <a:pt x="790" y="188"/>
                  </a:lnTo>
                  <a:lnTo>
                    <a:pt x="787" y="186"/>
                  </a:lnTo>
                  <a:lnTo>
                    <a:pt x="785" y="183"/>
                  </a:lnTo>
                  <a:lnTo>
                    <a:pt x="782" y="181"/>
                  </a:lnTo>
                  <a:lnTo>
                    <a:pt x="779" y="178"/>
                  </a:lnTo>
                  <a:lnTo>
                    <a:pt x="768" y="166"/>
                  </a:lnTo>
                  <a:lnTo>
                    <a:pt x="756" y="154"/>
                  </a:lnTo>
                  <a:lnTo>
                    <a:pt x="745" y="143"/>
                  </a:lnTo>
                  <a:lnTo>
                    <a:pt x="735" y="133"/>
                  </a:lnTo>
                  <a:lnTo>
                    <a:pt x="725" y="124"/>
                  </a:lnTo>
                  <a:lnTo>
                    <a:pt x="715" y="116"/>
                  </a:lnTo>
                  <a:lnTo>
                    <a:pt x="711" y="112"/>
                  </a:lnTo>
                  <a:lnTo>
                    <a:pt x="707" y="109"/>
                  </a:lnTo>
                  <a:lnTo>
                    <a:pt x="703" y="105"/>
                  </a:lnTo>
                  <a:lnTo>
                    <a:pt x="699" y="102"/>
                  </a:lnTo>
                  <a:lnTo>
                    <a:pt x="695" y="99"/>
                  </a:lnTo>
                  <a:lnTo>
                    <a:pt x="691" y="97"/>
                  </a:lnTo>
                  <a:lnTo>
                    <a:pt x="688" y="94"/>
                  </a:lnTo>
                  <a:lnTo>
                    <a:pt x="684" y="92"/>
                  </a:lnTo>
                  <a:lnTo>
                    <a:pt x="681" y="91"/>
                  </a:lnTo>
                  <a:lnTo>
                    <a:pt x="679" y="89"/>
                  </a:lnTo>
                  <a:lnTo>
                    <a:pt x="676" y="88"/>
                  </a:lnTo>
                  <a:lnTo>
                    <a:pt x="674" y="87"/>
                  </a:lnTo>
                  <a:lnTo>
                    <a:pt x="672" y="86"/>
                  </a:lnTo>
                  <a:lnTo>
                    <a:pt x="670" y="86"/>
                  </a:lnTo>
                  <a:lnTo>
                    <a:pt x="669" y="85"/>
                  </a:lnTo>
                  <a:lnTo>
                    <a:pt x="669" y="86"/>
                  </a:lnTo>
                  <a:lnTo>
                    <a:pt x="669" y="88"/>
                  </a:lnTo>
                  <a:lnTo>
                    <a:pt x="669" y="91"/>
                  </a:lnTo>
                  <a:lnTo>
                    <a:pt x="669" y="94"/>
                  </a:lnTo>
                  <a:lnTo>
                    <a:pt x="670" y="98"/>
                  </a:lnTo>
                  <a:lnTo>
                    <a:pt x="670" y="102"/>
                  </a:lnTo>
                  <a:lnTo>
                    <a:pt x="671" y="106"/>
                  </a:lnTo>
                  <a:lnTo>
                    <a:pt x="673" y="111"/>
                  </a:lnTo>
                  <a:lnTo>
                    <a:pt x="674" y="116"/>
                  </a:lnTo>
                  <a:lnTo>
                    <a:pt x="676" y="122"/>
                  </a:lnTo>
                  <a:lnTo>
                    <a:pt x="678" y="128"/>
                  </a:lnTo>
                  <a:lnTo>
                    <a:pt x="681" y="134"/>
                  </a:lnTo>
                  <a:lnTo>
                    <a:pt x="683" y="140"/>
                  </a:lnTo>
                  <a:lnTo>
                    <a:pt x="686" y="147"/>
                  </a:lnTo>
                  <a:lnTo>
                    <a:pt x="689" y="154"/>
                  </a:lnTo>
                  <a:lnTo>
                    <a:pt x="692" y="162"/>
                  </a:lnTo>
                  <a:lnTo>
                    <a:pt x="696" y="169"/>
                  </a:lnTo>
                  <a:lnTo>
                    <a:pt x="700" y="177"/>
                  </a:lnTo>
                  <a:lnTo>
                    <a:pt x="704" y="185"/>
                  </a:lnTo>
                  <a:lnTo>
                    <a:pt x="708" y="194"/>
                  </a:lnTo>
                  <a:lnTo>
                    <a:pt x="717" y="211"/>
                  </a:lnTo>
                  <a:lnTo>
                    <a:pt x="727" y="230"/>
                  </a:lnTo>
                  <a:lnTo>
                    <a:pt x="737" y="249"/>
                  </a:lnTo>
                  <a:lnTo>
                    <a:pt x="749" y="270"/>
                  </a:lnTo>
                  <a:lnTo>
                    <a:pt x="749" y="270"/>
                  </a:lnTo>
                  <a:lnTo>
                    <a:pt x="760" y="290"/>
                  </a:lnTo>
                  <a:lnTo>
                    <a:pt x="771" y="310"/>
                  </a:lnTo>
                  <a:lnTo>
                    <a:pt x="781" y="329"/>
                  </a:lnTo>
                  <a:lnTo>
                    <a:pt x="790" y="347"/>
                  </a:lnTo>
                  <a:lnTo>
                    <a:pt x="795" y="356"/>
                  </a:lnTo>
                  <a:lnTo>
                    <a:pt x="799" y="364"/>
                  </a:lnTo>
                  <a:lnTo>
                    <a:pt x="803" y="372"/>
                  </a:lnTo>
                  <a:lnTo>
                    <a:pt x="806" y="380"/>
                  </a:lnTo>
                  <a:lnTo>
                    <a:pt x="810" y="388"/>
                  </a:lnTo>
                  <a:lnTo>
                    <a:pt x="813" y="395"/>
                  </a:lnTo>
                  <a:lnTo>
                    <a:pt x="816" y="402"/>
                  </a:lnTo>
                  <a:lnTo>
                    <a:pt x="818" y="409"/>
                  </a:lnTo>
                  <a:lnTo>
                    <a:pt x="821" y="416"/>
                  </a:lnTo>
                  <a:lnTo>
                    <a:pt x="823" y="422"/>
                  </a:lnTo>
                  <a:lnTo>
                    <a:pt x="825" y="428"/>
                  </a:lnTo>
                  <a:lnTo>
                    <a:pt x="827" y="434"/>
                  </a:lnTo>
                  <a:lnTo>
                    <a:pt x="829" y="439"/>
                  </a:lnTo>
                  <a:lnTo>
                    <a:pt x="830" y="445"/>
                  </a:lnTo>
                  <a:lnTo>
                    <a:pt x="831" y="450"/>
                  </a:lnTo>
                  <a:lnTo>
                    <a:pt x="832" y="455"/>
                  </a:lnTo>
                  <a:lnTo>
                    <a:pt x="832" y="459"/>
                  </a:lnTo>
                  <a:lnTo>
                    <a:pt x="832" y="464"/>
                  </a:lnTo>
                  <a:lnTo>
                    <a:pt x="832" y="468"/>
                  </a:lnTo>
                  <a:lnTo>
                    <a:pt x="831" y="472"/>
                  </a:lnTo>
                  <a:lnTo>
                    <a:pt x="831" y="474"/>
                  </a:lnTo>
                  <a:lnTo>
                    <a:pt x="830" y="476"/>
                  </a:lnTo>
                  <a:lnTo>
                    <a:pt x="829" y="478"/>
                  </a:lnTo>
                  <a:lnTo>
                    <a:pt x="828" y="480"/>
                  </a:lnTo>
                  <a:lnTo>
                    <a:pt x="827" y="482"/>
                  </a:lnTo>
                  <a:lnTo>
                    <a:pt x="826" y="484"/>
                  </a:lnTo>
                  <a:lnTo>
                    <a:pt x="824" y="486"/>
                  </a:lnTo>
                  <a:lnTo>
                    <a:pt x="822" y="488"/>
                  </a:lnTo>
                  <a:lnTo>
                    <a:pt x="820" y="489"/>
                  </a:lnTo>
                  <a:lnTo>
                    <a:pt x="818" y="490"/>
                  </a:lnTo>
                  <a:lnTo>
                    <a:pt x="815" y="491"/>
                  </a:lnTo>
                  <a:lnTo>
                    <a:pt x="813" y="491"/>
                  </a:lnTo>
                  <a:lnTo>
                    <a:pt x="811" y="492"/>
                  </a:lnTo>
                  <a:lnTo>
                    <a:pt x="809" y="492"/>
                  </a:lnTo>
                  <a:lnTo>
                    <a:pt x="807" y="492"/>
                  </a:lnTo>
                  <a:lnTo>
                    <a:pt x="804" y="491"/>
                  </a:lnTo>
                  <a:lnTo>
                    <a:pt x="800" y="491"/>
                  </a:lnTo>
                  <a:lnTo>
                    <a:pt x="796" y="490"/>
                  </a:lnTo>
                  <a:lnTo>
                    <a:pt x="792" y="488"/>
                  </a:lnTo>
                  <a:lnTo>
                    <a:pt x="788" y="486"/>
                  </a:lnTo>
                  <a:lnTo>
                    <a:pt x="783" y="484"/>
                  </a:lnTo>
                  <a:lnTo>
                    <a:pt x="779" y="481"/>
                  </a:lnTo>
                  <a:lnTo>
                    <a:pt x="774" y="478"/>
                  </a:lnTo>
                  <a:lnTo>
                    <a:pt x="769" y="475"/>
                  </a:lnTo>
                  <a:lnTo>
                    <a:pt x="765" y="472"/>
                  </a:lnTo>
                  <a:lnTo>
                    <a:pt x="759" y="468"/>
                  </a:lnTo>
                  <a:lnTo>
                    <a:pt x="754" y="464"/>
                  </a:lnTo>
                  <a:lnTo>
                    <a:pt x="749" y="459"/>
                  </a:lnTo>
                  <a:lnTo>
                    <a:pt x="743" y="454"/>
                  </a:lnTo>
                  <a:lnTo>
                    <a:pt x="737" y="449"/>
                  </a:lnTo>
                  <a:lnTo>
                    <a:pt x="731" y="444"/>
                  </a:lnTo>
                  <a:lnTo>
                    <a:pt x="725" y="438"/>
                  </a:lnTo>
                  <a:lnTo>
                    <a:pt x="719" y="432"/>
                  </a:lnTo>
                  <a:lnTo>
                    <a:pt x="712" y="426"/>
                  </a:lnTo>
                  <a:lnTo>
                    <a:pt x="706" y="419"/>
                  </a:lnTo>
                  <a:lnTo>
                    <a:pt x="699" y="413"/>
                  </a:lnTo>
                  <a:lnTo>
                    <a:pt x="685" y="398"/>
                  </a:lnTo>
                  <a:lnTo>
                    <a:pt x="670" y="383"/>
                  </a:lnTo>
                  <a:lnTo>
                    <a:pt x="655" y="366"/>
                  </a:lnTo>
                  <a:lnTo>
                    <a:pt x="639" y="348"/>
                  </a:lnTo>
                  <a:lnTo>
                    <a:pt x="624" y="331"/>
                  </a:lnTo>
                  <a:lnTo>
                    <a:pt x="609" y="315"/>
                  </a:lnTo>
                  <a:lnTo>
                    <a:pt x="594" y="299"/>
                  </a:lnTo>
                  <a:lnTo>
                    <a:pt x="580" y="285"/>
                  </a:lnTo>
                  <a:lnTo>
                    <a:pt x="574" y="278"/>
                  </a:lnTo>
                  <a:lnTo>
                    <a:pt x="567" y="272"/>
                  </a:lnTo>
                  <a:lnTo>
                    <a:pt x="561" y="266"/>
                  </a:lnTo>
                  <a:lnTo>
                    <a:pt x="555" y="260"/>
                  </a:lnTo>
                  <a:lnTo>
                    <a:pt x="549" y="255"/>
                  </a:lnTo>
                  <a:lnTo>
                    <a:pt x="543" y="250"/>
                  </a:lnTo>
                  <a:lnTo>
                    <a:pt x="538" y="245"/>
                  </a:lnTo>
                  <a:lnTo>
                    <a:pt x="532" y="240"/>
                  </a:lnTo>
                  <a:lnTo>
                    <a:pt x="527" y="236"/>
                  </a:lnTo>
                  <a:lnTo>
                    <a:pt x="522" y="232"/>
                  </a:lnTo>
                  <a:lnTo>
                    <a:pt x="518" y="229"/>
                  </a:lnTo>
                  <a:lnTo>
                    <a:pt x="513" y="225"/>
                  </a:lnTo>
                  <a:lnTo>
                    <a:pt x="509" y="223"/>
                  </a:lnTo>
                  <a:lnTo>
                    <a:pt x="505" y="220"/>
                  </a:lnTo>
                  <a:lnTo>
                    <a:pt x="502" y="218"/>
                  </a:lnTo>
                  <a:lnTo>
                    <a:pt x="499" y="216"/>
                  </a:lnTo>
                  <a:lnTo>
                    <a:pt x="496" y="215"/>
                  </a:lnTo>
                  <a:lnTo>
                    <a:pt x="493" y="214"/>
                  </a:lnTo>
                  <a:lnTo>
                    <a:pt x="491" y="214"/>
                  </a:lnTo>
                  <a:lnTo>
                    <a:pt x="490" y="213"/>
                  </a:lnTo>
                  <a:lnTo>
                    <a:pt x="490" y="214"/>
                  </a:lnTo>
                  <a:lnTo>
                    <a:pt x="490" y="217"/>
                  </a:lnTo>
                  <a:lnTo>
                    <a:pt x="490" y="219"/>
                  </a:lnTo>
                  <a:lnTo>
                    <a:pt x="490" y="222"/>
                  </a:lnTo>
                  <a:lnTo>
                    <a:pt x="491" y="226"/>
                  </a:lnTo>
                  <a:lnTo>
                    <a:pt x="492" y="230"/>
                  </a:lnTo>
                  <a:lnTo>
                    <a:pt x="493" y="234"/>
                  </a:lnTo>
                  <a:lnTo>
                    <a:pt x="494" y="239"/>
                  </a:lnTo>
                  <a:lnTo>
                    <a:pt x="496" y="244"/>
                  </a:lnTo>
                  <a:lnTo>
                    <a:pt x="498" y="250"/>
                  </a:lnTo>
                  <a:lnTo>
                    <a:pt x="500" y="256"/>
                  </a:lnTo>
                  <a:lnTo>
                    <a:pt x="502" y="262"/>
                  </a:lnTo>
                  <a:lnTo>
                    <a:pt x="505" y="268"/>
                  </a:lnTo>
                  <a:lnTo>
                    <a:pt x="507" y="275"/>
                  </a:lnTo>
                  <a:lnTo>
                    <a:pt x="510" y="282"/>
                  </a:lnTo>
                  <a:lnTo>
                    <a:pt x="514" y="290"/>
                  </a:lnTo>
                  <a:lnTo>
                    <a:pt x="517" y="297"/>
                  </a:lnTo>
                  <a:lnTo>
                    <a:pt x="521" y="305"/>
                  </a:lnTo>
                  <a:lnTo>
                    <a:pt x="525" y="313"/>
                  </a:lnTo>
                  <a:lnTo>
                    <a:pt x="529" y="322"/>
                  </a:lnTo>
                  <a:lnTo>
                    <a:pt x="538" y="339"/>
                  </a:lnTo>
                  <a:lnTo>
                    <a:pt x="548" y="358"/>
                  </a:lnTo>
                  <a:lnTo>
                    <a:pt x="559" y="378"/>
                  </a:lnTo>
                  <a:lnTo>
                    <a:pt x="570" y="398"/>
                  </a:lnTo>
                  <a:lnTo>
                    <a:pt x="582" y="418"/>
                  </a:lnTo>
                  <a:lnTo>
                    <a:pt x="593" y="438"/>
                  </a:lnTo>
                  <a:lnTo>
                    <a:pt x="603" y="457"/>
                  </a:lnTo>
                  <a:lnTo>
                    <a:pt x="612" y="475"/>
                  </a:lnTo>
                  <a:lnTo>
                    <a:pt x="616" y="484"/>
                  </a:lnTo>
                  <a:lnTo>
                    <a:pt x="620" y="492"/>
                  </a:lnTo>
                  <a:lnTo>
                    <a:pt x="624" y="500"/>
                  </a:lnTo>
                  <a:lnTo>
                    <a:pt x="628" y="508"/>
                  </a:lnTo>
                  <a:lnTo>
                    <a:pt x="631" y="516"/>
                  </a:lnTo>
                  <a:lnTo>
                    <a:pt x="634" y="523"/>
                  </a:lnTo>
                  <a:lnTo>
                    <a:pt x="637" y="530"/>
                  </a:lnTo>
                  <a:lnTo>
                    <a:pt x="640" y="537"/>
                  </a:lnTo>
                  <a:lnTo>
                    <a:pt x="642" y="544"/>
                  </a:lnTo>
                  <a:lnTo>
                    <a:pt x="645" y="550"/>
                  </a:lnTo>
                  <a:lnTo>
                    <a:pt x="647" y="556"/>
                  </a:lnTo>
                  <a:lnTo>
                    <a:pt x="648" y="562"/>
                  </a:lnTo>
                  <a:lnTo>
                    <a:pt x="650" y="567"/>
                  </a:lnTo>
                  <a:lnTo>
                    <a:pt x="651" y="573"/>
                  </a:lnTo>
                  <a:lnTo>
                    <a:pt x="652" y="578"/>
                  </a:lnTo>
                  <a:lnTo>
                    <a:pt x="653" y="583"/>
                  </a:lnTo>
                  <a:lnTo>
                    <a:pt x="653" y="587"/>
                  </a:lnTo>
                  <a:lnTo>
                    <a:pt x="654" y="592"/>
                  </a:lnTo>
                  <a:lnTo>
                    <a:pt x="653" y="596"/>
                  </a:lnTo>
                  <a:lnTo>
                    <a:pt x="653" y="600"/>
                  </a:lnTo>
                  <a:lnTo>
                    <a:pt x="652" y="602"/>
                  </a:lnTo>
                  <a:lnTo>
                    <a:pt x="652" y="604"/>
                  </a:lnTo>
                  <a:lnTo>
                    <a:pt x="651" y="606"/>
                  </a:lnTo>
                  <a:lnTo>
                    <a:pt x="650" y="609"/>
                  </a:lnTo>
                  <a:lnTo>
                    <a:pt x="648" y="610"/>
                  </a:lnTo>
                  <a:lnTo>
                    <a:pt x="647" y="612"/>
                  </a:lnTo>
                  <a:lnTo>
                    <a:pt x="645" y="614"/>
                  </a:lnTo>
                  <a:lnTo>
                    <a:pt x="643" y="616"/>
                  </a:lnTo>
                  <a:lnTo>
                    <a:pt x="641" y="617"/>
                  </a:lnTo>
                  <a:lnTo>
                    <a:pt x="639" y="618"/>
                  </a:lnTo>
                  <a:lnTo>
                    <a:pt x="637" y="619"/>
                  </a:lnTo>
                  <a:lnTo>
                    <a:pt x="635" y="619"/>
                  </a:lnTo>
                  <a:lnTo>
                    <a:pt x="632" y="620"/>
                  </a:lnTo>
                  <a:lnTo>
                    <a:pt x="630" y="620"/>
                  </a:lnTo>
                  <a:lnTo>
                    <a:pt x="628" y="620"/>
                  </a:lnTo>
                  <a:lnTo>
                    <a:pt x="625" y="620"/>
                  </a:lnTo>
                  <a:lnTo>
                    <a:pt x="622" y="619"/>
                  </a:lnTo>
                  <a:lnTo>
                    <a:pt x="617" y="618"/>
                  </a:lnTo>
                  <a:lnTo>
                    <a:pt x="613" y="616"/>
                  </a:lnTo>
                  <a:lnTo>
                    <a:pt x="609" y="614"/>
                  </a:lnTo>
                  <a:lnTo>
                    <a:pt x="605" y="612"/>
                  </a:lnTo>
                  <a:lnTo>
                    <a:pt x="600" y="609"/>
                  </a:lnTo>
                  <a:lnTo>
                    <a:pt x="596" y="606"/>
                  </a:lnTo>
                  <a:lnTo>
                    <a:pt x="591" y="603"/>
                  </a:lnTo>
                  <a:lnTo>
                    <a:pt x="586" y="600"/>
                  </a:lnTo>
                  <a:lnTo>
                    <a:pt x="581" y="596"/>
                  </a:lnTo>
                  <a:lnTo>
                    <a:pt x="576" y="592"/>
                  </a:lnTo>
                  <a:lnTo>
                    <a:pt x="570" y="587"/>
                  </a:lnTo>
                  <a:lnTo>
                    <a:pt x="565" y="582"/>
                  </a:lnTo>
                  <a:lnTo>
                    <a:pt x="559" y="577"/>
                  </a:lnTo>
                  <a:lnTo>
                    <a:pt x="553" y="572"/>
                  </a:lnTo>
                  <a:lnTo>
                    <a:pt x="547" y="566"/>
                  </a:lnTo>
                  <a:lnTo>
                    <a:pt x="540" y="560"/>
                  </a:lnTo>
                  <a:lnTo>
                    <a:pt x="534" y="554"/>
                  </a:lnTo>
                  <a:lnTo>
                    <a:pt x="527" y="547"/>
                  </a:lnTo>
                  <a:lnTo>
                    <a:pt x="520" y="541"/>
                  </a:lnTo>
                  <a:lnTo>
                    <a:pt x="506" y="526"/>
                  </a:lnTo>
                  <a:lnTo>
                    <a:pt x="492" y="511"/>
                  </a:lnTo>
                  <a:lnTo>
                    <a:pt x="476" y="494"/>
                  </a:lnTo>
                  <a:lnTo>
                    <a:pt x="461" y="476"/>
                  </a:lnTo>
                  <a:lnTo>
                    <a:pt x="445" y="459"/>
                  </a:lnTo>
                  <a:lnTo>
                    <a:pt x="430" y="443"/>
                  </a:lnTo>
                  <a:lnTo>
                    <a:pt x="416" y="427"/>
                  </a:lnTo>
                  <a:lnTo>
                    <a:pt x="402" y="413"/>
                  </a:lnTo>
                  <a:lnTo>
                    <a:pt x="395" y="406"/>
                  </a:lnTo>
                  <a:lnTo>
                    <a:pt x="389" y="400"/>
                  </a:lnTo>
                  <a:lnTo>
                    <a:pt x="382" y="394"/>
                  </a:lnTo>
                  <a:lnTo>
                    <a:pt x="376" y="388"/>
                  </a:lnTo>
                  <a:lnTo>
                    <a:pt x="370" y="383"/>
                  </a:lnTo>
                  <a:lnTo>
                    <a:pt x="365" y="378"/>
                  </a:lnTo>
                  <a:lnTo>
                    <a:pt x="359" y="373"/>
                  </a:lnTo>
                  <a:lnTo>
                    <a:pt x="354" y="368"/>
                  </a:lnTo>
                  <a:lnTo>
                    <a:pt x="349" y="364"/>
                  </a:lnTo>
                  <a:lnTo>
                    <a:pt x="344" y="360"/>
                  </a:lnTo>
                  <a:lnTo>
                    <a:pt x="339" y="357"/>
                  </a:lnTo>
                  <a:lnTo>
                    <a:pt x="335" y="353"/>
                  </a:lnTo>
                  <a:lnTo>
                    <a:pt x="331" y="351"/>
                  </a:lnTo>
                  <a:lnTo>
                    <a:pt x="327" y="348"/>
                  </a:lnTo>
                  <a:lnTo>
                    <a:pt x="323" y="346"/>
                  </a:lnTo>
                  <a:lnTo>
                    <a:pt x="320" y="344"/>
                  </a:lnTo>
                  <a:lnTo>
                    <a:pt x="317" y="343"/>
                  </a:lnTo>
                  <a:lnTo>
                    <a:pt x="315" y="342"/>
                  </a:lnTo>
                  <a:lnTo>
                    <a:pt x="313" y="342"/>
                  </a:lnTo>
                  <a:lnTo>
                    <a:pt x="312" y="341"/>
                  </a:lnTo>
                  <a:lnTo>
                    <a:pt x="311" y="342"/>
                  </a:lnTo>
                  <a:lnTo>
                    <a:pt x="311" y="345"/>
                  </a:lnTo>
                  <a:lnTo>
                    <a:pt x="311" y="347"/>
                  </a:lnTo>
                  <a:lnTo>
                    <a:pt x="312" y="350"/>
                  </a:lnTo>
                  <a:lnTo>
                    <a:pt x="312" y="354"/>
                  </a:lnTo>
                  <a:lnTo>
                    <a:pt x="313" y="358"/>
                  </a:lnTo>
                  <a:lnTo>
                    <a:pt x="314" y="362"/>
                  </a:lnTo>
                  <a:lnTo>
                    <a:pt x="316" y="367"/>
                  </a:lnTo>
                  <a:lnTo>
                    <a:pt x="317" y="372"/>
                  </a:lnTo>
                  <a:lnTo>
                    <a:pt x="319" y="378"/>
                  </a:lnTo>
                  <a:lnTo>
                    <a:pt x="321" y="384"/>
                  </a:lnTo>
                  <a:lnTo>
                    <a:pt x="323" y="390"/>
                  </a:lnTo>
                  <a:lnTo>
                    <a:pt x="326" y="396"/>
                  </a:lnTo>
                  <a:lnTo>
                    <a:pt x="329" y="403"/>
                  </a:lnTo>
                  <a:lnTo>
                    <a:pt x="332" y="410"/>
                  </a:lnTo>
                  <a:lnTo>
                    <a:pt x="335" y="418"/>
                  </a:lnTo>
                  <a:lnTo>
                    <a:pt x="339" y="425"/>
                  </a:lnTo>
                  <a:lnTo>
                    <a:pt x="342" y="433"/>
                  </a:lnTo>
                  <a:lnTo>
                    <a:pt x="346" y="441"/>
                  </a:lnTo>
                  <a:lnTo>
                    <a:pt x="350" y="450"/>
                  </a:lnTo>
                  <a:lnTo>
                    <a:pt x="360" y="467"/>
                  </a:lnTo>
                  <a:lnTo>
                    <a:pt x="369" y="486"/>
                  </a:lnTo>
                  <a:lnTo>
                    <a:pt x="380" y="506"/>
                  </a:lnTo>
                  <a:lnTo>
                    <a:pt x="392" y="526"/>
                  </a:lnTo>
                  <a:lnTo>
                    <a:pt x="403" y="546"/>
                  </a:lnTo>
                  <a:lnTo>
                    <a:pt x="414" y="566"/>
                  </a:lnTo>
                  <a:lnTo>
                    <a:pt x="424" y="585"/>
                  </a:lnTo>
                  <a:lnTo>
                    <a:pt x="433" y="603"/>
                  </a:lnTo>
                  <a:lnTo>
                    <a:pt x="437" y="612"/>
                  </a:lnTo>
                  <a:lnTo>
                    <a:pt x="442" y="620"/>
                  </a:lnTo>
                  <a:lnTo>
                    <a:pt x="445" y="628"/>
                  </a:lnTo>
                  <a:lnTo>
                    <a:pt x="449" y="636"/>
                  </a:lnTo>
                  <a:lnTo>
                    <a:pt x="452" y="644"/>
                  </a:lnTo>
                  <a:lnTo>
                    <a:pt x="456" y="651"/>
                  </a:lnTo>
                  <a:lnTo>
                    <a:pt x="459" y="658"/>
                  </a:lnTo>
                  <a:lnTo>
                    <a:pt x="461" y="665"/>
                  </a:lnTo>
                  <a:lnTo>
                    <a:pt x="464" y="672"/>
                  </a:lnTo>
                  <a:lnTo>
                    <a:pt x="466" y="678"/>
                  </a:lnTo>
                  <a:lnTo>
                    <a:pt x="468" y="684"/>
                  </a:lnTo>
                  <a:lnTo>
                    <a:pt x="470" y="690"/>
                  </a:lnTo>
                  <a:lnTo>
                    <a:pt x="471" y="696"/>
                  </a:lnTo>
                  <a:lnTo>
                    <a:pt x="473" y="701"/>
                  </a:lnTo>
                  <a:lnTo>
                    <a:pt x="474" y="706"/>
                  </a:lnTo>
                  <a:lnTo>
                    <a:pt x="474" y="711"/>
                  </a:lnTo>
                  <a:lnTo>
                    <a:pt x="475" y="715"/>
                  </a:lnTo>
                  <a:lnTo>
                    <a:pt x="475" y="720"/>
                  </a:lnTo>
                  <a:lnTo>
                    <a:pt x="475" y="724"/>
                  </a:lnTo>
                  <a:lnTo>
                    <a:pt x="474" y="728"/>
                  </a:lnTo>
                  <a:lnTo>
                    <a:pt x="474" y="730"/>
                  </a:lnTo>
                  <a:lnTo>
                    <a:pt x="473" y="732"/>
                  </a:lnTo>
                  <a:lnTo>
                    <a:pt x="472" y="734"/>
                  </a:lnTo>
                  <a:lnTo>
                    <a:pt x="471" y="737"/>
                  </a:lnTo>
                  <a:lnTo>
                    <a:pt x="470" y="738"/>
                  </a:lnTo>
                  <a:lnTo>
                    <a:pt x="468" y="740"/>
                  </a:lnTo>
                  <a:lnTo>
                    <a:pt x="467" y="742"/>
                  </a:lnTo>
                  <a:lnTo>
                    <a:pt x="465" y="744"/>
                  </a:lnTo>
                  <a:lnTo>
                    <a:pt x="463" y="745"/>
                  </a:lnTo>
                  <a:lnTo>
                    <a:pt x="460" y="746"/>
                  </a:lnTo>
                  <a:lnTo>
                    <a:pt x="458" y="747"/>
                  </a:lnTo>
                  <a:lnTo>
                    <a:pt x="456" y="747"/>
                  </a:lnTo>
                  <a:lnTo>
                    <a:pt x="454" y="748"/>
                  </a:lnTo>
                  <a:lnTo>
                    <a:pt x="451" y="748"/>
                  </a:lnTo>
                  <a:lnTo>
                    <a:pt x="449" y="748"/>
                  </a:lnTo>
                  <a:lnTo>
                    <a:pt x="447" y="748"/>
                  </a:lnTo>
                  <a:lnTo>
                    <a:pt x="443" y="747"/>
                  </a:lnTo>
                  <a:lnTo>
                    <a:pt x="439" y="746"/>
                  </a:lnTo>
                  <a:lnTo>
                    <a:pt x="435" y="744"/>
                  </a:lnTo>
                  <a:lnTo>
                    <a:pt x="430" y="742"/>
                  </a:lnTo>
                  <a:lnTo>
                    <a:pt x="426" y="740"/>
                  </a:lnTo>
                  <a:lnTo>
                    <a:pt x="422" y="737"/>
                  </a:lnTo>
                  <a:lnTo>
                    <a:pt x="417" y="734"/>
                  </a:lnTo>
                  <a:lnTo>
                    <a:pt x="412" y="731"/>
                  </a:lnTo>
                  <a:lnTo>
                    <a:pt x="407" y="728"/>
                  </a:lnTo>
                  <a:lnTo>
                    <a:pt x="402" y="724"/>
                  </a:lnTo>
                  <a:lnTo>
                    <a:pt x="397" y="720"/>
                  </a:lnTo>
                  <a:lnTo>
                    <a:pt x="392" y="715"/>
                  </a:lnTo>
                  <a:lnTo>
                    <a:pt x="386" y="710"/>
                  </a:lnTo>
                  <a:lnTo>
                    <a:pt x="380" y="705"/>
                  </a:lnTo>
                  <a:lnTo>
                    <a:pt x="374" y="700"/>
                  </a:lnTo>
                  <a:lnTo>
                    <a:pt x="368" y="694"/>
                  </a:lnTo>
                  <a:lnTo>
                    <a:pt x="362" y="688"/>
                  </a:lnTo>
                  <a:lnTo>
                    <a:pt x="355" y="682"/>
                  </a:lnTo>
                  <a:lnTo>
                    <a:pt x="349" y="675"/>
                  </a:lnTo>
                  <a:lnTo>
                    <a:pt x="342" y="669"/>
                  </a:lnTo>
                  <a:lnTo>
                    <a:pt x="328" y="654"/>
                  </a:lnTo>
                  <a:lnTo>
                    <a:pt x="313" y="639"/>
                  </a:lnTo>
                  <a:lnTo>
                    <a:pt x="298" y="622"/>
                  </a:lnTo>
                  <a:lnTo>
                    <a:pt x="282" y="604"/>
                  </a:lnTo>
                  <a:lnTo>
                    <a:pt x="266" y="587"/>
                  </a:lnTo>
                  <a:lnTo>
                    <a:pt x="251" y="571"/>
                  </a:lnTo>
                  <a:lnTo>
                    <a:pt x="237" y="555"/>
                  </a:lnTo>
                  <a:lnTo>
                    <a:pt x="223" y="541"/>
                  </a:lnTo>
                  <a:lnTo>
                    <a:pt x="217" y="534"/>
                  </a:lnTo>
                  <a:lnTo>
                    <a:pt x="210" y="528"/>
                  </a:lnTo>
                  <a:lnTo>
                    <a:pt x="204" y="522"/>
                  </a:lnTo>
                  <a:lnTo>
                    <a:pt x="198" y="516"/>
                  </a:lnTo>
                  <a:lnTo>
                    <a:pt x="192" y="511"/>
                  </a:lnTo>
                  <a:lnTo>
                    <a:pt x="186" y="506"/>
                  </a:lnTo>
                  <a:lnTo>
                    <a:pt x="180" y="501"/>
                  </a:lnTo>
                  <a:lnTo>
                    <a:pt x="175" y="496"/>
                  </a:lnTo>
                  <a:lnTo>
                    <a:pt x="170" y="492"/>
                  </a:lnTo>
                  <a:lnTo>
                    <a:pt x="165" y="488"/>
                  </a:lnTo>
                  <a:lnTo>
                    <a:pt x="161" y="485"/>
                  </a:lnTo>
                  <a:lnTo>
                    <a:pt x="156" y="482"/>
                  </a:lnTo>
                  <a:lnTo>
                    <a:pt x="152" y="479"/>
                  </a:lnTo>
                  <a:lnTo>
                    <a:pt x="148" y="476"/>
                  </a:lnTo>
                  <a:lnTo>
                    <a:pt x="145" y="474"/>
                  </a:lnTo>
                  <a:lnTo>
                    <a:pt x="141" y="473"/>
                  </a:lnTo>
                  <a:lnTo>
                    <a:pt x="138" y="471"/>
                  </a:lnTo>
                  <a:lnTo>
                    <a:pt x="136" y="470"/>
                  </a:lnTo>
                  <a:lnTo>
                    <a:pt x="134" y="470"/>
                  </a:lnTo>
                  <a:lnTo>
                    <a:pt x="133" y="470"/>
                  </a:lnTo>
                  <a:lnTo>
                    <a:pt x="133" y="471"/>
                  </a:lnTo>
                  <a:lnTo>
                    <a:pt x="133" y="473"/>
                  </a:lnTo>
                  <a:lnTo>
                    <a:pt x="133" y="475"/>
                  </a:lnTo>
                  <a:lnTo>
                    <a:pt x="133" y="478"/>
                  </a:lnTo>
                  <a:lnTo>
                    <a:pt x="134" y="482"/>
                  </a:lnTo>
                  <a:lnTo>
                    <a:pt x="135" y="486"/>
                  </a:lnTo>
                  <a:lnTo>
                    <a:pt x="136" y="490"/>
                  </a:lnTo>
                  <a:lnTo>
                    <a:pt x="137" y="495"/>
                  </a:lnTo>
                  <a:lnTo>
                    <a:pt x="139" y="500"/>
                  </a:lnTo>
                  <a:lnTo>
                    <a:pt x="140" y="506"/>
                  </a:lnTo>
                  <a:lnTo>
                    <a:pt x="142" y="512"/>
                  </a:lnTo>
                  <a:lnTo>
                    <a:pt x="145" y="518"/>
                  </a:lnTo>
                  <a:lnTo>
                    <a:pt x="147" y="524"/>
                  </a:lnTo>
                  <a:lnTo>
                    <a:pt x="150" y="531"/>
                  </a:lnTo>
                  <a:lnTo>
                    <a:pt x="153" y="538"/>
                  </a:lnTo>
                  <a:lnTo>
                    <a:pt x="156" y="546"/>
                  </a:lnTo>
                  <a:lnTo>
                    <a:pt x="160" y="553"/>
                  </a:lnTo>
                  <a:lnTo>
                    <a:pt x="164" y="561"/>
                  </a:lnTo>
                  <a:lnTo>
                    <a:pt x="168" y="569"/>
                  </a:lnTo>
                  <a:lnTo>
                    <a:pt x="172" y="578"/>
                  </a:lnTo>
                  <a:lnTo>
                    <a:pt x="181" y="596"/>
                  </a:lnTo>
                  <a:lnTo>
                    <a:pt x="191" y="614"/>
                  </a:lnTo>
                  <a:lnTo>
                    <a:pt x="201" y="634"/>
                  </a:lnTo>
                  <a:lnTo>
                    <a:pt x="213" y="654"/>
                  </a:lnTo>
                  <a:lnTo>
                    <a:pt x="213" y="654"/>
                  </a:lnTo>
                  <a:lnTo>
                    <a:pt x="224" y="675"/>
                  </a:lnTo>
                  <a:lnTo>
                    <a:pt x="235" y="694"/>
                  </a:lnTo>
                  <a:lnTo>
                    <a:pt x="245" y="713"/>
                  </a:lnTo>
                  <a:lnTo>
                    <a:pt x="255" y="731"/>
                  </a:lnTo>
                  <a:lnTo>
                    <a:pt x="259" y="740"/>
                  </a:lnTo>
                  <a:lnTo>
                    <a:pt x="263" y="748"/>
                  </a:lnTo>
                  <a:lnTo>
                    <a:pt x="267" y="756"/>
                  </a:lnTo>
                  <a:lnTo>
                    <a:pt x="270" y="764"/>
                  </a:lnTo>
                  <a:lnTo>
                    <a:pt x="274" y="772"/>
                  </a:lnTo>
                  <a:lnTo>
                    <a:pt x="277" y="779"/>
                  </a:lnTo>
                  <a:lnTo>
                    <a:pt x="280" y="786"/>
                  </a:lnTo>
                  <a:lnTo>
                    <a:pt x="283" y="793"/>
                  </a:lnTo>
                  <a:lnTo>
                    <a:pt x="285" y="800"/>
                  </a:lnTo>
                  <a:lnTo>
                    <a:pt x="287" y="806"/>
                  </a:lnTo>
                  <a:lnTo>
                    <a:pt x="289" y="812"/>
                  </a:lnTo>
                  <a:lnTo>
                    <a:pt x="291" y="818"/>
                  </a:lnTo>
                  <a:lnTo>
                    <a:pt x="293" y="824"/>
                  </a:lnTo>
                  <a:lnTo>
                    <a:pt x="294" y="829"/>
                  </a:lnTo>
                  <a:lnTo>
                    <a:pt x="295" y="834"/>
                  </a:lnTo>
                  <a:lnTo>
                    <a:pt x="296" y="839"/>
                  </a:lnTo>
                  <a:lnTo>
                    <a:pt x="296" y="843"/>
                  </a:lnTo>
                  <a:lnTo>
                    <a:pt x="296" y="848"/>
                  </a:lnTo>
                  <a:lnTo>
                    <a:pt x="296" y="852"/>
                  </a:lnTo>
                  <a:lnTo>
                    <a:pt x="296" y="856"/>
                  </a:lnTo>
                  <a:lnTo>
                    <a:pt x="295" y="858"/>
                  </a:lnTo>
                  <a:lnTo>
                    <a:pt x="294" y="860"/>
                  </a:lnTo>
                  <a:lnTo>
                    <a:pt x="293" y="863"/>
                  </a:lnTo>
                  <a:lnTo>
                    <a:pt x="292" y="865"/>
                  </a:lnTo>
                  <a:lnTo>
                    <a:pt x="291" y="866"/>
                  </a:lnTo>
                  <a:lnTo>
                    <a:pt x="290" y="868"/>
                  </a:lnTo>
                  <a:lnTo>
                    <a:pt x="288" y="870"/>
                  </a:lnTo>
                  <a:lnTo>
                    <a:pt x="286" y="872"/>
                  </a:lnTo>
                  <a:lnTo>
                    <a:pt x="284" y="873"/>
                  </a:lnTo>
                  <a:lnTo>
                    <a:pt x="283" y="874"/>
                  </a:lnTo>
                  <a:lnTo>
                    <a:pt x="281" y="875"/>
                  </a:lnTo>
                  <a:lnTo>
                    <a:pt x="278" y="875"/>
                  </a:lnTo>
                  <a:lnTo>
                    <a:pt x="275" y="876"/>
                  </a:lnTo>
                  <a:lnTo>
                    <a:pt x="271" y="876"/>
                  </a:lnTo>
                  <a:lnTo>
                    <a:pt x="268" y="876"/>
                  </a:lnTo>
                  <a:lnTo>
                    <a:pt x="264" y="875"/>
                  </a:lnTo>
                  <a:lnTo>
                    <a:pt x="261" y="874"/>
                  </a:lnTo>
                  <a:lnTo>
                    <a:pt x="257" y="873"/>
                  </a:lnTo>
                  <a:lnTo>
                    <a:pt x="254" y="871"/>
                  </a:lnTo>
                  <a:lnTo>
                    <a:pt x="250" y="869"/>
                  </a:lnTo>
                  <a:lnTo>
                    <a:pt x="246" y="867"/>
                  </a:lnTo>
                  <a:lnTo>
                    <a:pt x="243" y="865"/>
                  </a:lnTo>
                  <a:lnTo>
                    <a:pt x="239" y="863"/>
                  </a:lnTo>
                  <a:lnTo>
                    <a:pt x="235" y="860"/>
                  </a:lnTo>
                  <a:lnTo>
                    <a:pt x="231" y="857"/>
                  </a:lnTo>
                  <a:lnTo>
                    <a:pt x="226" y="854"/>
                  </a:lnTo>
                  <a:lnTo>
                    <a:pt x="222" y="851"/>
                  </a:lnTo>
                  <a:lnTo>
                    <a:pt x="218" y="847"/>
                  </a:lnTo>
                  <a:lnTo>
                    <a:pt x="213" y="843"/>
                  </a:lnTo>
                  <a:lnTo>
                    <a:pt x="208" y="839"/>
                  </a:lnTo>
                  <a:lnTo>
                    <a:pt x="198" y="831"/>
                  </a:lnTo>
                  <a:lnTo>
                    <a:pt x="188" y="821"/>
                  </a:lnTo>
                  <a:lnTo>
                    <a:pt x="177" y="811"/>
                  </a:lnTo>
                  <a:lnTo>
                    <a:pt x="166" y="800"/>
                  </a:lnTo>
                  <a:lnTo>
                    <a:pt x="154" y="788"/>
                  </a:lnTo>
                  <a:lnTo>
                    <a:pt x="142" y="775"/>
                  </a:lnTo>
                  <a:lnTo>
                    <a:pt x="140" y="773"/>
                  </a:lnTo>
                  <a:lnTo>
                    <a:pt x="139" y="772"/>
                  </a:lnTo>
                  <a:lnTo>
                    <a:pt x="137" y="770"/>
                  </a:lnTo>
                  <a:lnTo>
                    <a:pt x="135" y="768"/>
                  </a:lnTo>
                  <a:lnTo>
                    <a:pt x="133" y="767"/>
                  </a:lnTo>
                  <a:lnTo>
                    <a:pt x="131" y="766"/>
                  </a:lnTo>
                  <a:lnTo>
                    <a:pt x="129" y="765"/>
                  </a:lnTo>
                  <a:lnTo>
                    <a:pt x="127" y="764"/>
                  </a:lnTo>
                  <a:lnTo>
                    <a:pt x="124" y="763"/>
                  </a:lnTo>
                  <a:lnTo>
                    <a:pt x="122" y="762"/>
                  </a:lnTo>
                  <a:lnTo>
                    <a:pt x="120" y="761"/>
                  </a:lnTo>
                  <a:lnTo>
                    <a:pt x="118" y="760"/>
                  </a:lnTo>
                  <a:lnTo>
                    <a:pt x="116" y="760"/>
                  </a:lnTo>
                  <a:lnTo>
                    <a:pt x="113" y="759"/>
                  </a:lnTo>
                  <a:lnTo>
                    <a:pt x="111" y="759"/>
                  </a:lnTo>
                  <a:lnTo>
                    <a:pt x="109" y="758"/>
                  </a:lnTo>
                  <a:lnTo>
                    <a:pt x="106" y="758"/>
                  </a:lnTo>
                  <a:lnTo>
                    <a:pt x="104" y="758"/>
                  </a:lnTo>
                  <a:lnTo>
                    <a:pt x="102" y="758"/>
                  </a:lnTo>
                  <a:lnTo>
                    <a:pt x="99" y="758"/>
                  </a:lnTo>
                  <a:lnTo>
                    <a:pt x="97" y="759"/>
                  </a:lnTo>
                  <a:lnTo>
                    <a:pt x="95" y="759"/>
                  </a:lnTo>
                  <a:lnTo>
                    <a:pt x="92" y="759"/>
                  </a:lnTo>
                  <a:lnTo>
                    <a:pt x="90" y="760"/>
                  </a:lnTo>
                  <a:lnTo>
                    <a:pt x="88" y="761"/>
                  </a:lnTo>
                  <a:lnTo>
                    <a:pt x="86" y="761"/>
                  </a:lnTo>
                  <a:lnTo>
                    <a:pt x="83" y="762"/>
                  </a:lnTo>
                  <a:lnTo>
                    <a:pt x="81" y="763"/>
                  </a:lnTo>
                  <a:lnTo>
                    <a:pt x="79" y="764"/>
                  </a:lnTo>
                  <a:lnTo>
                    <a:pt x="77" y="766"/>
                  </a:lnTo>
                  <a:lnTo>
                    <a:pt x="75" y="767"/>
                  </a:lnTo>
                  <a:lnTo>
                    <a:pt x="73" y="7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0"/>
            <p:cNvSpPr>
              <a:spLocks/>
            </p:cNvSpPr>
            <p:nvPr/>
          </p:nvSpPr>
          <p:spPr bwMode="auto">
            <a:xfrm>
              <a:off x="1977107" y="4932510"/>
              <a:ext cx="74613" cy="306388"/>
            </a:xfrm>
            <a:custGeom>
              <a:avLst/>
              <a:gdLst>
                <a:gd name="T0" fmla="*/ 63 w 112"/>
                <a:gd name="T1" fmla="*/ 112 h 451"/>
                <a:gd name="T2" fmla="*/ 54 w 112"/>
                <a:gd name="T3" fmla="*/ 138 h 451"/>
                <a:gd name="T4" fmla="*/ 47 w 112"/>
                <a:gd name="T5" fmla="*/ 162 h 451"/>
                <a:gd name="T6" fmla="*/ 44 w 112"/>
                <a:gd name="T7" fmla="*/ 174 h 451"/>
                <a:gd name="T8" fmla="*/ 42 w 112"/>
                <a:gd name="T9" fmla="*/ 185 h 451"/>
                <a:gd name="T10" fmla="*/ 40 w 112"/>
                <a:gd name="T11" fmla="*/ 196 h 451"/>
                <a:gd name="T12" fmla="*/ 38 w 112"/>
                <a:gd name="T13" fmla="*/ 207 h 451"/>
                <a:gd name="T14" fmla="*/ 37 w 112"/>
                <a:gd name="T15" fmla="*/ 218 h 451"/>
                <a:gd name="T16" fmla="*/ 36 w 112"/>
                <a:gd name="T17" fmla="*/ 229 h 451"/>
                <a:gd name="T18" fmla="*/ 36 w 112"/>
                <a:gd name="T19" fmla="*/ 239 h 451"/>
                <a:gd name="T20" fmla="*/ 36 w 112"/>
                <a:gd name="T21" fmla="*/ 250 h 451"/>
                <a:gd name="T22" fmla="*/ 36 w 112"/>
                <a:gd name="T23" fmla="*/ 260 h 451"/>
                <a:gd name="T24" fmla="*/ 37 w 112"/>
                <a:gd name="T25" fmla="*/ 271 h 451"/>
                <a:gd name="T26" fmla="*/ 38 w 112"/>
                <a:gd name="T27" fmla="*/ 281 h 451"/>
                <a:gd name="T28" fmla="*/ 39 w 112"/>
                <a:gd name="T29" fmla="*/ 292 h 451"/>
                <a:gd name="T30" fmla="*/ 41 w 112"/>
                <a:gd name="T31" fmla="*/ 303 h 451"/>
                <a:gd name="T32" fmla="*/ 43 w 112"/>
                <a:gd name="T33" fmla="*/ 314 h 451"/>
                <a:gd name="T34" fmla="*/ 49 w 112"/>
                <a:gd name="T35" fmla="*/ 337 h 451"/>
                <a:gd name="T36" fmla="*/ 56 w 112"/>
                <a:gd name="T37" fmla="*/ 362 h 451"/>
                <a:gd name="T38" fmla="*/ 64 w 112"/>
                <a:gd name="T39" fmla="*/ 387 h 451"/>
                <a:gd name="T40" fmla="*/ 75 w 112"/>
                <a:gd name="T41" fmla="*/ 415 h 451"/>
                <a:gd name="T42" fmla="*/ 86 w 112"/>
                <a:gd name="T43" fmla="*/ 445 h 451"/>
                <a:gd name="T44" fmla="*/ 64 w 112"/>
                <a:gd name="T45" fmla="*/ 436 h 451"/>
                <a:gd name="T46" fmla="*/ 53 w 112"/>
                <a:gd name="T47" fmla="*/ 407 h 451"/>
                <a:gd name="T48" fmla="*/ 43 w 112"/>
                <a:gd name="T49" fmla="*/ 380 h 451"/>
                <a:gd name="T50" fmla="*/ 35 w 112"/>
                <a:gd name="T51" fmla="*/ 354 h 451"/>
                <a:gd name="T52" fmla="*/ 29 w 112"/>
                <a:gd name="T53" fmla="*/ 330 h 451"/>
                <a:gd name="T54" fmla="*/ 25 w 112"/>
                <a:gd name="T55" fmla="*/ 312 h 451"/>
                <a:gd name="T56" fmla="*/ 23 w 112"/>
                <a:gd name="T57" fmla="*/ 301 h 451"/>
                <a:gd name="T58" fmla="*/ 21 w 112"/>
                <a:gd name="T59" fmla="*/ 289 h 451"/>
                <a:gd name="T60" fmla="*/ 19 w 112"/>
                <a:gd name="T61" fmla="*/ 278 h 451"/>
                <a:gd name="T62" fmla="*/ 19 w 112"/>
                <a:gd name="T63" fmla="*/ 267 h 451"/>
                <a:gd name="T64" fmla="*/ 18 w 112"/>
                <a:gd name="T65" fmla="*/ 256 h 451"/>
                <a:gd name="T66" fmla="*/ 18 w 112"/>
                <a:gd name="T67" fmla="*/ 244 h 451"/>
                <a:gd name="T68" fmla="*/ 18 w 112"/>
                <a:gd name="T69" fmla="*/ 233 h 451"/>
                <a:gd name="T70" fmla="*/ 19 w 112"/>
                <a:gd name="T71" fmla="*/ 222 h 451"/>
                <a:gd name="T72" fmla="*/ 20 w 112"/>
                <a:gd name="T73" fmla="*/ 211 h 451"/>
                <a:gd name="T74" fmla="*/ 21 w 112"/>
                <a:gd name="T75" fmla="*/ 199 h 451"/>
                <a:gd name="T76" fmla="*/ 23 w 112"/>
                <a:gd name="T77" fmla="*/ 188 h 451"/>
                <a:gd name="T78" fmla="*/ 26 w 112"/>
                <a:gd name="T79" fmla="*/ 176 h 451"/>
                <a:gd name="T80" fmla="*/ 29 w 112"/>
                <a:gd name="T81" fmla="*/ 164 h 451"/>
                <a:gd name="T82" fmla="*/ 34 w 112"/>
                <a:gd name="T83" fmla="*/ 146 h 451"/>
                <a:gd name="T84" fmla="*/ 42 w 112"/>
                <a:gd name="T85" fmla="*/ 120 h 451"/>
                <a:gd name="T86" fmla="*/ 49 w 112"/>
                <a:gd name="T87" fmla="*/ 100 h 451"/>
                <a:gd name="T88" fmla="*/ 100 w 112"/>
                <a:gd name="T89" fmla="*/ 0 h 451"/>
                <a:gd name="T90" fmla="*/ 65 w 112"/>
                <a:gd name="T91" fmla="*/ 10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" h="451">
                  <a:moveTo>
                    <a:pt x="65" y="107"/>
                  </a:moveTo>
                  <a:lnTo>
                    <a:pt x="63" y="112"/>
                  </a:lnTo>
                  <a:lnTo>
                    <a:pt x="58" y="126"/>
                  </a:lnTo>
                  <a:lnTo>
                    <a:pt x="54" y="138"/>
                  </a:lnTo>
                  <a:lnTo>
                    <a:pt x="51" y="150"/>
                  </a:lnTo>
                  <a:lnTo>
                    <a:pt x="47" y="162"/>
                  </a:lnTo>
                  <a:lnTo>
                    <a:pt x="46" y="168"/>
                  </a:lnTo>
                  <a:lnTo>
                    <a:pt x="44" y="174"/>
                  </a:lnTo>
                  <a:lnTo>
                    <a:pt x="43" y="180"/>
                  </a:lnTo>
                  <a:lnTo>
                    <a:pt x="42" y="185"/>
                  </a:lnTo>
                  <a:lnTo>
                    <a:pt x="41" y="191"/>
                  </a:lnTo>
                  <a:lnTo>
                    <a:pt x="40" y="196"/>
                  </a:lnTo>
                  <a:lnTo>
                    <a:pt x="39" y="202"/>
                  </a:lnTo>
                  <a:lnTo>
                    <a:pt x="38" y="207"/>
                  </a:lnTo>
                  <a:lnTo>
                    <a:pt x="37" y="213"/>
                  </a:lnTo>
                  <a:lnTo>
                    <a:pt x="37" y="218"/>
                  </a:lnTo>
                  <a:lnTo>
                    <a:pt x="36" y="223"/>
                  </a:lnTo>
                  <a:lnTo>
                    <a:pt x="36" y="229"/>
                  </a:lnTo>
                  <a:lnTo>
                    <a:pt x="36" y="234"/>
                  </a:lnTo>
                  <a:lnTo>
                    <a:pt x="36" y="239"/>
                  </a:lnTo>
                  <a:lnTo>
                    <a:pt x="36" y="244"/>
                  </a:lnTo>
                  <a:lnTo>
                    <a:pt x="36" y="250"/>
                  </a:lnTo>
                  <a:lnTo>
                    <a:pt x="36" y="255"/>
                  </a:lnTo>
                  <a:lnTo>
                    <a:pt x="36" y="260"/>
                  </a:lnTo>
                  <a:lnTo>
                    <a:pt x="36" y="265"/>
                  </a:lnTo>
                  <a:lnTo>
                    <a:pt x="37" y="271"/>
                  </a:lnTo>
                  <a:lnTo>
                    <a:pt x="37" y="276"/>
                  </a:lnTo>
                  <a:lnTo>
                    <a:pt x="38" y="281"/>
                  </a:lnTo>
                  <a:lnTo>
                    <a:pt x="38" y="287"/>
                  </a:lnTo>
                  <a:lnTo>
                    <a:pt x="39" y="292"/>
                  </a:lnTo>
                  <a:lnTo>
                    <a:pt x="40" y="298"/>
                  </a:lnTo>
                  <a:lnTo>
                    <a:pt x="41" y="303"/>
                  </a:lnTo>
                  <a:lnTo>
                    <a:pt x="42" y="309"/>
                  </a:lnTo>
                  <a:lnTo>
                    <a:pt x="43" y="314"/>
                  </a:lnTo>
                  <a:lnTo>
                    <a:pt x="46" y="326"/>
                  </a:lnTo>
                  <a:lnTo>
                    <a:pt x="49" y="337"/>
                  </a:lnTo>
                  <a:lnTo>
                    <a:pt x="52" y="349"/>
                  </a:lnTo>
                  <a:lnTo>
                    <a:pt x="56" y="362"/>
                  </a:lnTo>
                  <a:lnTo>
                    <a:pt x="60" y="374"/>
                  </a:lnTo>
                  <a:lnTo>
                    <a:pt x="64" y="387"/>
                  </a:lnTo>
                  <a:lnTo>
                    <a:pt x="69" y="401"/>
                  </a:lnTo>
                  <a:lnTo>
                    <a:pt x="75" y="415"/>
                  </a:lnTo>
                  <a:lnTo>
                    <a:pt x="80" y="430"/>
                  </a:lnTo>
                  <a:lnTo>
                    <a:pt x="86" y="445"/>
                  </a:lnTo>
                  <a:lnTo>
                    <a:pt x="70" y="451"/>
                  </a:lnTo>
                  <a:lnTo>
                    <a:pt x="64" y="436"/>
                  </a:lnTo>
                  <a:lnTo>
                    <a:pt x="58" y="421"/>
                  </a:lnTo>
                  <a:lnTo>
                    <a:pt x="53" y="407"/>
                  </a:lnTo>
                  <a:lnTo>
                    <a:pt x="48" y="393"/>
                  </a:lnTo>
                  <a:lnTo>
                    <a:pt x="43" y="380"/>
                  </a:lnTo>
                  <a:lnTo>
                    <a:pt x="39" y="367"/>
                  </a:lnTo>
                  <a:lnTo>
                    <a:pt x="35" y="354"/>
                  </a:lnTo>
                  <a:lnTo>
                    <a:pt x="32" y="342"/>
                  </a:lnTo>
                  <a:lnTo>
                    <a:pt x="29" y="330"/>
                  </a:lnTo>
                  <a:lnTo>
                    <a:pt x="26" y="318"/>
                  </a:lnTo>
                  <a:lnTo>
                    <a:pt x="25" y="312"/>
                  </a:lnTo>
                  <a:lnTo>
                    <a:pt x="24" y="306"/>
                  </a:lnTo>
                  <a:lnTo>
                    <a:pt x="23" y="301"/>
                  </a:lnTo>
                  <a:lnTo>
                    <a:pt x="22" y="295"/>
                  </a:lnTo>
                  <a:lnTo>
                    <a:pt x="21" y="289"/>
                  </a:lnTo>
                  <a:lnTo>
                    <a:pt x="20" y="283"/>
                  </a:lnTo>
                  <a:lnTo>
                    <a:pt x="19" y="278"/>
                  </a:lnTo>
                  <a:lnTo>
                    <a:pt x="19" y="272"/>
                  </a:lnTo>
                  <a:lnTo>
                    <a:pt x="19" y="267"/>
                  </a:lnTo>
                  <a:lnTo>
                    <a:pt x="18" y="261"/>
                  </a:lnTo>
                  <a:lnTo>
                    <a:pt x="18" y="256"/>
                  </a:lnTo>
                  <a:lnTo>
                    <a:pt x="18" y="250"/>
                  </a:lnTo>
                  <a:lnTo>
                    <a:pt x="18" y="244"/>
                  </a:lnTo>
                  <a:lnTo>
                    <a:pt x="18" y="239"/>
                  </a:lnTo>
                  <a:lnTo>
                    <a:pt x="18" y="233"/>
                  </a:lnTo>
                  <a:lnTo>
                    <a:pt x="18" y="228"/>
                  </a:lnTo>
                  <a:lnTo>
                    <a:pt x="19" y="222"/>
                  </a:lnTo>
                  <a:lnTo>
                    <a:pt x="19" y="216"/>
                  </a:lnTo>
                  <a:lnTo>
                    <a:pt x="20" y="211"/>
                  </a:lnTo>
                  <a:lnTo>
                    <a:pt x="21" y="205"/>
                  </a:lnTo>
                  <a:lnTo>
                    <a:pt x="21" y="199"/>
                  </a:lnTo>
                  <a:lnTo>
                    <a:pt x="22" y="194"/>
                  </a:lnTo>
                  <a:lnTo>
                    <a:pt x="23" y="188"/>
                  </a:lnTo>
                  <a:lnTo>
                    <a:pt x="25" y="182"/>
                  </a:lnTo>
                  <a:lnTo>
                    <a:pt x="26" y="176"/>
                  </a:lnTo>
                  <a:lnTo>
                    <a:pt x="27" y="170"/>
                  </a:lnTo>
                  <a:lnTo>
                    <a:pt x="29" y="164"/>
                  </a:lnTo>
                  <a:lnTo>
                    <a:pt x="30" y="158"/>
                  </a:lnTo>
                  <a:lnTo>
                    <a:pt x="34" y="146"/>
                  </a:lnTo>
                  <a:lnTo>
                    <a:pt x="37" y="133"/>
                  </a:lnTo>
                  <a:lnTo>
                    <a:pt x="42" y="120"/>
                  </a:lnTo>
                  <a:lnTo>
                    <a:pt x="46" y="106"/>
                  </a:lnTo>
                  <a:lnTo>
                    <a:pt x="49" y="100"/>
                  </a:lnTo>
                  <a:lnTo>
                    <a:pt x="0" y="79"/>
                  </a:lnTo>
                  <a:lnTo>
                    <a:pt x="100" y="0"/>
                  </a:lnTo>
                  <a:lnTo>
                    <a:pt x="112" y="127"/>
                  </a:lnTo>
                  <a:lnTo>
                    <a:pt x="65" y="107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CasellaDiTesto 131"/>
                <p:cNvSpPr txBox="1"/>
                <p:nvPr/>
              </p:nvSpPr>
              <p:spPr>
                <a:xfrm>
                  <a:off x="231663" y="5660979"/>
                  <a:ext cx="13880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𝜈</m:t>
                        </m:r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CasellaDiTesto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63" y="5660979"/>
                  <a:ext cx="1388009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3" name="Gruppo 132"/>
            <p:cNvGrpSpPr/>
            <p:nvPr/>
          </p:nvGrpSpPr>
          <p:grpSpPr>
            <a:xfrm>
              <a:off x="231663" y="3573016"/>
              <a:ext cx="4916401" cy="3096344"/>
              <a:chOff x="231663" y="3573016"/>
              <a:chExt cx="4916401" cy="30963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CasellaDiTesto 133"/>
                  <p:cNvSpPr txBox="1"/>
                  <p:nvPr/>
                </p:nvSpPr>
                <p:spPr>
                  <a:xfrm>
                    <a:off x="1343773" y="5207445"/>
                    <a:ext cx="44345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CasellaDiTes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3773" y="5207445"/>
                    <a:ext cx="443455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CasellaDiTesto 134"/>
                  <p:cNvSpPr txBox="1"/>
                  <p:nvPr/>
                </p:nvSpPr>
                <p:spPr>
                  <a:xfrm>
                    <a:off x="1107367" y="4724875"/>
                    <a:ext cx="43871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CasellaDiTes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367" y="4724875"/>
                    <a:ext cx="438710" cy="33855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CasellaDiTesto 135"/>
                  <p:cNvSpPr txBox="1"/>
                  <p:nvPr/>
                </p:nvSpPr>
                <p:spPr>
                  <a:xfrm>
                    <a:off x="972326" y="4415357"/>
                    <a:ext cx="44345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" name="CasellaDiTesto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326" y="4415357"/>
                    <a:ext cx="443455" cy="338554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7" name="Line 23"/>
              <p:cNvSpPr>
                <a:spLocks noChangeShapeType="1"/>
              </p:cNvSpPr>
              <p:nvPr/>
            </p:nvSpPr>
            <p:spPr bwMode="auto">
              <a:xfrm flipV="1">
                <a:off x="1629473" y="5281760"/>
                <a:ext cx="889000" cy="3175"/>
              </a:xfrm>
              <a:prstGeom prst="line">
                <a:avLst/>
              </a:prstGeom>
              <a:noFill/>
              <a:ln w="17463" cap="flat">
                <a:solidFill>
                  <a:srgbClr val="3B2A9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4"/>
              <p:cNvSpPr>
                <a:spLocks noChangeShapeType="1"/>
              </p:cNvSpPr>
              <p:nvPr/>
            </p:nvSpPr>
            <p:spPr bwMode="auto">
              <a:xfrm>
                <a:off x="1448498" y="4892823"/>
                <a:ext cx="1287463" cy="0"/>
              </a:xfrm>
              <a:prstGeom prst="line">
                <a:avLst/>
              </a:prstGeom>
              <a:noFill/>
              <a:ln w="17463" cap="flat">
                <a:solidFill>
                  <a:srgbClr val="DD2A1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5"/>
              <p:cNvSpPr>
                <a:spLocks noChangeShapeType="1"/>
              </p:cNvSpPr>
              <p:nvPr/>
            </p:nvSpPr>
            <p:spPr bwMode="auto">
              <a:xfrm>
                <a:off x="1345311" y="4605485"/>
                <a:ext cx="1571625" cy="0"/>
              </a:xfrm>
              <a:prstGeom prst="line">
                <a:avLst/>
              </a:prstGeom>
              <a:noFill/>
              <a:ln w="6350" cap="flat">
                <a:solidFill>
                  <a:srgbClr val="00A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6"/>
              <p:cNvSpPr>
                <a:spLocks/>
              </p:cNvSpPr>
              <p:nvPr/>
            </p:nvSpPr>
            <p:spPr bwMode="auto">
              <a:xfrm>
                <a:off x="1080198" y="3759348"/>
                <a:ext cx="3128963" cy="2693988"/>
              </a:xfrm>
              <a:custGeom>
                <a:avLst/>
                <a:gdLst>
                  <a:gd name="T0" fmla="*/ 0 w 4637"/>
                  <a:gd name="T1" fmla="*/ 0 h 3972"/>
                  <a:gd name="T2" fmla="*/ 98 w 4637"/>
                  <a:gd name="T3" fmla="*/ 320 h 3972"/>
                  <a:gd name="T4" fmla="*/ 98 w 4637"/>
                  <a:gd name="T5" fmla="*/ 320 h 3972"/>
                  <a:gd name="T6" fmla="*/ 1198 w 4637"/>
                  <a:gd name="T7" fmla="*/ 2737 h 3972"/>
                  <a:gd name="T8" fmla="*/ 2298 w 4637"/>
                  <a:gd name="T9" fmla="*/ 1948 h 3972"/>
                  <a:gd name="T10" fmla="*/ 2298 w 4637"/>
                  <a:gd name="T11" fmla="*/ 1948 h 3972"/>
                  <a:gd name="T12" fmla="*/ 3410 w 4637"/>
                  <a:gd name="T13" fmla="*/ 1139 h 3972"/>
                  <a:gd name="T14" fmla="*/ 4522 w 4637"/>
                  <a:gd name="T15" fmla="*/ 3595 h 3972"/>
                  <a:gd name="T16" fmla="*/ 4522 w 4637"/>
                  <a:gd name="T17" fmla="*/ 3595 h 3972"/>
                  <a:gd name="T18" fmla="*/ 4637 w 4637"/>
                  <a:gd name="T19" fmla="*/ 3972 h 3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37" h="3972">
                    <a:moveTo>
                      <a:pt x="0" y="0"/>
                    </a:moveTo>
                    <a:cubicBezTo>
                      <a:pt x="38" y="124"/>
                      <a:pt x="70" y="233"/>
                      <a:pt x="98" y="320"/>
                    </a:cubicBezTo>
                    <a:cubicBezTo>
                      <a:pt x="98" y="320"/>
                      <a:pt x="98" y="320"/>
                      <a:pt x="98" y="320"/>
                    </a:cubicBezTo>
                    <a:cubicBezTo>
                      <a:pt x="281" y="907"/>
                      <a:pt x="671" y="2347"/>
                      <a:pt x="1198" y="2737"/>
                    </a:cubicBezTo>
                    <a:cubicBezTo>
                      <a:pt x="1725" y="3126"/>
                      <a:pt x="2114" y="2264"/>
                      <a:pt x="2298" y="1948"/>
                    </a:cubicBezTo>
                    <a:cubicBezTo>
                      <a:pt x="2298" y="1948"/>
                      <a:pt x="2298" y="1948"/>
                      <a:pt x="2298" y="1948"/>
                    </a:cubicBezTo>
                    <a:cubicBezTo>
                      <a:pt x="2476" y="1652"/>
                      <a:pt x="2871" y="740"/>
                      <a:pt x="3410" y="1139"/>
                    </a:cubicBezTo>
                    <a:cubicBezTo>
                      <a:pt x="3949" y="1538"/>
                      <a:pt x="4344" y="3035"/>
                      <a:pt x="4522" y="3595"/>
                    </a:cubicBezTo>
                    <a:cubicBezTo>
                      <a:pt x="4522" y="3595"/>
                      <a:pt x="4522" y="3595"/>
                      <a:pt x="4522" y="3595"/>
                    </a:cubicBezTo>
                    <a:cubicBezTo>
                      <a:pt x="4554" y="3698"/>
                      <a:pt x="4593" y="3827"/>
                      <a:pt x="4637" y="3972"/>
                    </a:cubicBezTo>
                  </a:path>
                </a:pathLst>
              </a:custGeom>
              <a:noFill/>
              <a:ln w="38100" cap="rnd">
                <a:solidFill>
                  <a:srgbClr val="1415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ttangolo 140"/>
              <p:cNvSpPr/>
              <p:nvPr/>
            </p:nvSpPr>
            <p:spPr>
              <a:xfrm>
                <a:off x="231663" y="3573016"/>
                <a:ext cx="4916401" cy="30963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7614"/>
            <a:ext cx="351774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JJ parameter design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9400"/>
            <a:ext cx="3723864" cy="252000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0" y="4173243"/>
            <a:ext cx="3686070" cy="2520000"/>
          </a:xfrm>
          <a:prstGeom prst="rect">
            <a:avLst/>
          </a:prstGeom>
          <a:noFill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06" y="4221368"/>
            <a:ext cx="3875042" cy="2520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572000" y="417438"/>
                <a:ext cx="14814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𝐶</m:t>
                      </m:r>
                      <m:r>
                        <a:rPr lang="it-IT" b="0" i="1" smtClean="0">
                          <a:latin typeface="Cambria Math"/>
                        </a:rPr>
                        <m:t>=50 </m:t>
                      </m:r>
                      <m:r>
                        <a:rPr lang="it-IT" b="0" i="1" smtClean="0">
                          <a:latin typeface="Cambria Math"/>
                        </a:rPr>
                        <m:t>𝑓𝐹</m:t>
                      </m:r>
                    </m:oMath>
                  </m:oMathPara>
                </a14:m>
                <a:endParaRPr lang="it-IT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=200 </m:t>
                      </m:r>
                      <m:r>
                        <a:rPr lang="it-IT" b="0" i="1" smtClean="0">
                          <a:latin typeface="Cambria Math"/>
                        </a:rPr>
                        <m:t>𝑛𝐴</m:t>
                      </m:r>
                    </m:oMath>
                  </m:oMathPara>
                </a14:m>
                <a:endParaRPr lang="it-IT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</a:rPr>
                        <m:t>𝛼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i="1">
                          <a:latin typeface="Cambria Math"/>
                        </a:rPr>
                        <m:t>𝐼</m:t>
                      </m:r>
                      <m:r>
                        <a:rPr lang="it-IT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7438"/>
                <a:ext cx="1481431" cy="923330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292080" y="2133136"/>
                <a:ext cx="2026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01</m:t>
                          </m:r>
                        </m:sub>
                      </m:sSub>
                      <m:r>
                        <a:rPr lang="it-IT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133136"/>
                <a:ext cx="202638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981588" y="2982948"/>
                <a:ext cx="986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88" y="2982948"/>
                <a:ext cx="98642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971600" y="2435759"/>
                <a:ext cx="991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35759"/>
                <a:ext cx="99174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2396670" y="5248577"/>
                <a:ext cx="443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70" y="5248577"/>
                <a:ext cx="44307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2072981" y="4677019"/>
                <a:ext cx="437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981" y="4677019"/>
                <a:ext cx="43774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6269721" y="4823689"/>
                <a:ext cx="757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21" y="4823689"/>
                <a:ext cx="757067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o 22"/>
          <p:cNvGrpSpPr/>
          <p:nvPr/>
        </p:nvGrpSpPr>
        <p:grpSpPr>
          <a:xfrm>
            <a:off x="6228184" y="221872"/>
            <a:ext cx="2270133" cy="1622952"/>
            <a:chOff x="2519824" y="1110422"/>
            <a:chExt cx="2270133" cy="1622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/>
                <p:cNvSpPr txBox="1"/>
                <p:nvPr/>
              </p:nvSpPr>
              <p:spPr>
                <a:xfrm>
                  <a:off x="4405877" y="2377074"/>
                  <a:ext cx="3840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77" y="2377074"/>
                  <a:ext cx="384080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4327596" y="1977208"/>
                  <a:ext cx="379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96" y="1977208"/>
                  <a:ext cx="379912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3546078" y="2024707"/>
              <a:ext cx="933658" cy="446623"/>
            </a:xfrm>
            <a:custGeom>
              <a:avLst/>
              <a:gdLst>
                <a:gd name="T0" fmla="*/ 2291 w 2547"/>
                <a:gd name="T1" fmla="*/ 1005 h 1093"/>
                <a:gd name="T2" fmla="*/ 2298 w 2547"/>
                <a:gd name="T3" fmla="*/ 1002 h 1093"/>
                <a:gd name="T4" fmla="*/ 2305 w 2547"/>
                <a:gd name="T5" fmla="*/ 999 h 1093"/>
                <a:gd name="T6" fmla="*/ 2311 w 2547"/>
                <a:gd name="T7" fmla="*/ 996 h 1093"/>
                <a:gd name="T8" fmla="*/ 2318 w 2547"/>
                <a:gd name="T9" fmla="*/ 993 h 1093"/>
                <a:gd name="T10" fmla="*/ 2324 w 2547"/>
                <a:gd name="T11" fmla="*/ 990 h 1093"/>
                <a:gd name="T12" fmla="*/ 2330 w 2547"/>
                <a:gd name="T13" fmla="*/ 986 h 1093"/>
                <a:gd name="T14" fmla="*/ 2336 w 2547"/>
                <a:gd name="T15" fmla="*/ 983 h 1093"/>
                <a:gd name="T16" fmla="*/ 2342 w 2547"/>
                <a:gd name="T17" fmla="*/ 979 h 1093"/>
                <a:gd name="T18" fmla="*/ 2347 w 2547"/>
                <a:gd name="T19" fmla="*/ 975 h 1093"/>
                <a:gd name="T20" fmla="*/ 2353 w 2547"/>
                <a:gd name="T21" fmla="*/ 971 h 1093"/>
                <a:gd name="T22" fmla="*/ 2358 w 2547"/>
                <a:gd name="T23" fmla="*/ 967 h 1093"/>
                <a:gd name="T24" fmla="*/ 2363 w 2547"/>
                <a:gd name="T25" fmla="*/ 962 h 1093"/>
                <a:gd name="T26" fmla="*/ 2368 w 2547"/>
                <a:gd name="T27" fmla="*/ 958 h 1093"/>
                <a:gd name="T28" fmla="*/ 2373 w 2547"/>
                <a:gd name="T29" fmla="*/ 953 h 1093"/>
                <a:gd name="T30" fmla="*/ 2378 w 2547"/>
                <a:gd name="T31" fmla="*/ 948 h 1093"/>
                <a:gd name="T32" fmla="*/ 2382 w 2547"/>
                <a:gd name="T33" fmla="*/ 944 h 1093"/>
                <a:gd name="T34" fmla="*/ 2387 w 2547"/>
                <a:gd name="T35" fmla="*/ 939 h 1093"/>
                <a:gd name="T36" fmla="*/ 2391 w 2547"/>
                <a:gd name="T37" fmla="*/ 933 h 1093"/>
                <a:gd name="T38" fmla="*/ 2395 w 2547"/>
                <a:gd name="T39" fmla="*/ 928 h 1093"/>
                <a:gd name="T40" fmla="*/ 2399 w 2547"/>
                <a:gd name="T41" fmla="*/ 923 h 1093"/>
                <a:gd name="T42" fmla="*/ 2403 w 2547"/>
                <a:gd name="T43" fmla="*/ 917 h 1093"/>
                <a:gd name="T44" fmla="*/ 2406 w 2547"/>
                <a:gd name="T45" fmla="*/ 911 h 1093"/>
                <a:gd name="T46" fmla="*/ 2410 w 2547"/>
                <a:gd name="T47" fmla="*/ 905 h 1093"/>
                <a:gd name="T48" fmla="*/ 2413 w 2547"/>
                <a:gd name="T49" fmla="*/ 899 h 1093"/>
                <a:gd name="T50" fmla="*/ 2416 w 2547"/>
                <a:gd name="T51" fmla="*/ 893 h 1093"/>
                <a:gd name="T52" fmla="*/ 2419 w 2547"/>
                <a:gd name="T53" fmla="*/ 887 h 1093"/>
                <a:gd name="T54" fmla="*/ 2422 w 2547"/>
                <a:gd name="T55" fmla="*/ 881 h 1093"/>
                <a:gd name="T56" fmla="*/ 2425 w 2547"/>
                <a:gd name="T57" fmla="*/ 874 h 1093"/>
                <a:gd name="T58" fmla="*/ 2427 w 2547"/>
                <a:gd name="T59" fmla="*/ 867 h 1093"/>
                <a:gd name="T60" fmla="*/ 2430 w 2547"/>
                <a:gd name="T61" fmla="*/ 860 h 1093"/>
                <a:gd name="T62" fmla="*/ 2432 w 2547"/>
                <a:gd name="T63" fmla="*/ 853 h 1093"/>
                <a:gd name="T64" fmla="*/ 2434 w 2547"/>
                <a:gd name="T65" fmla="*/ 847 h 1093"/>
                <a:gd name="T66" fmla="*/ 2316 w 2547"/>
                <a:gd name="T67" fmla="*/ 872 h 1093"/>
                <a:gd name="T68" fmla="*/ 2211 w 2547"/>
                <a:gd name="T69" fmla="*/ 786 h 1093"/>
                <a:gd name="T70" fmla="*/ 2097 w 2547"/>
                <a:gd name="T71" fmla="*/ 730 h 1093"/>
                <a:gd name="T72" fmla="*/ 2014 w 2547"/>
                <a:gd name="T73" fmla="*/ 669 h 1093"/>
                <a:gd name="T74" fmla="*/ 1948 w 2547"/>
                <a:gd name="T75" fmla="*/ 594 h 1093"/>
                <a:gd name="T76" fmla="*/ 1932 w 2547"/>
                <a:gd name="T77" fmla="*/ 583 h 1093"/>
                <a:gd name="T78" fmla="*/ 1799 w 2547"/>
                <a:gd name="T79" fmla="*/ 501 h 1093"/>
                <a:gd name="T80" fmla="*/ 1691 w 2547"/>
                <a:gd name="T81" fmla="*/ 468 h 1093"/>
                <a:gd name="T82" fmla="*/ 1608 w 2547"/>
                <a:gd name="T83" fmla="*/ 425 h 1093"/>
                <a:gd name="T84" fmla="*/ 1623 w 2547"/>
                <a:gd name="T85" fmla="*/ 405 h 1093"/>
                <a:gd name="T86" fmla="*/ 1464 w 2547"/>
                <a:gd name="T87" fmla="*/ 331 h 1093"/>
                <a:gd name="T88" fmla="*/ 1348 w 2547"/>
                <a:gd name="T89" fmla="*/ 310 h 1093"/>
                <a:gd name="T90" fmla="*/ 1268 w 2547"/>
                <a:gd name="T91" fmla="*/ 281 h 1093"/>
                <a:gd name="T92" fmla="*/ 1158 w 2547"/>
                <a:gd name="T93" fmla="*/ 217 h 1093"/>
                <a:gd name="T94" fmla="*/ 1132 w 2547"/>
                <a:gd name="T95" fmla="*/ 209 h 1093"/>
                <a:gd name="T96" fmla="*/ 983 w 2547"/>
                <a:gd name="T97" fmla="*/ 193 h 1093"/>
                <a:gd name="T98" fmla="*/ 906 w 2547"/>
                <a:gd name="T99" fmla="*/ 173 h 1093"/>
                <a:gd name="T100" fmla="*/ 916 w 2547"/>
                <a:gd name="T101" fmla="*/ 150 h 1093"/>
                <a:gd name="T102" fmla="*/ 785 w 2547"/>
                <a:gd name="T103" fmla="*/ 119 h 1093"/>
                <a:gd name="T104" fmla="*/ 629 w 2547"/>
                <a:gd name="T105" fmla="*/ 88 h 1093"/>
                <a:gd name="T106" fmla="*/ 499 w 2547"/>
                <a:gd name="T107" fmla="*/ 65 h 1093"/>
                <a:gd name="T108" fmla="*/ 371 w 2547"/>
                <a:gd name="T109" fmla="*/ 71 h 1093"/>
                <a:gd name="T110" fmla="*/ 248 w 2547"/>
                <a:gd name="T111" fmla="*/ 54 h 1093"/>
                <a:gd name="T112" fmla="*/ 127 w 2547"/>
                <a:gd name="T113" fmla="*/ 14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7" h="1093">
                  <a:moveTo>
                    <a:pt x="52" y="5"/>
                  </a:moveTo>
                  <a:lnTo>
                    <a:pt x="49" y="30"/>
                  </a:lnTo>
                  <a:lnTo>
                    <a:pt x="0" y="25"/>
                  </a:lnTo>
                  <a:lnTo>
                    <a:pt x="2" y="0"/>
                  </a:lnTo>
                  <a:lnTo>
                    <a:pt x="52" y="5"/>
                  </a:lnTo>
                  <a:close/>
                  <a:moveTo>
                    <a:pt x="2547" y="1093"/>
                  </a:moveTo>
                  <a:lnTo>
                    <a:pt x="2290" y="1005"/>
                  </a:lnTo>
                  <a:lnTo>
                    <a:pt x="2291" y="1005"/>
                  </a:lnTo>
                  <a:lnTo>
                    <a:pt x="2292" y="1005"/>
                  </a:lnTo>
                  <a:lnTo>
                    <a:pt x="2293" y="1004"/>
                  </a:lnTo>
                  <a:lnTo>
                    <a:pt x="2294" y="1004"/>
                  </a:lnTo>
                  <a:lnTo>
                    <a:pt x="2295" y="1004"/>
                  </a:lnTo>
                  <a:lnTo>
                    <a:pt x="2296" y="1003"/>
                  </a:lnTo>
                  <a:lnTo>
                    <a:pt x="2296" y="1003"/>
                  </a:lnTo>
                  <a:lnTo>
                    <a:pt x="2297" y="1003"/>
                  </a:lnTo>
                  <a:lnTo>
                    <a:pt x="2298" y="1002"/>
                  </a:lnTo>
                  <a:lnTo>
                    <a:pt x="2299" y="1002"/>
                  </a:lnTo>
                  <a:lnTo>
                    <a:pt x="2300" y="1002"/>
                  </a:lnTo>
                  <a:lnTo>
                    <a:pt x="2301" y="1001"/>
                  </a:lnTo>
                  <a:lnTo>
                    <a:pt x="2301" y="1001"/>
                  </a:lnTo>
                  <a:lnTo>
                    <a:pt x="2302" y="1000"/>
                  </a:lnTo>
                  <a:lnTo>
                    <a:pt x="2303" y="1000"/>
                  </a:lnTo>
                  <a:lnTo>
                    <a:pt x="2304" y="1000"/>
                  </a:lnTo>
                  <a:lnTo>
                    <a:pt x="2305" y="999"/>
                  </a:lnTo>
                  <a:lnTo>
                    <a:pt x="2306" y="999"/>
                  </a:lnTo>
                  <a:lnTo>
                    <a:pt x="2306" y="999"/>
                  </a:lnTo>
                  <a:lnTo>
                    <a:pt x="2307" y="998"/>
                  </a:lnTo>
                  <a:lnTo>
                    <a:pt x="2308" y="998"/>
                  </a:lnTo>
                  <a:lnTo>
                    <a:pt x="2309" y="997"/>
                  </a:lnTo>
                  <a:lnTo>
                    <a:pt x="2310" y="997"/>
                  </a:lnTo>
                  <a:lnTo>
                    <a:pt x="2311" y="997"/>
                  </a:lnTo>
                  <a:lnTo>
                    <a:pt x="2311" y="996"/>
                  </a:lnTo>
                  <a:lnTo>
                    <a:pt x="2312" y="996"/>
                  </a:lnTo>
                  <a:lnTo>
                    <a:pt x="2313" y="995"/>
                  </a:lnTo>
                  <a:lnTo>
                    <a:pt x="2314" y="995"/>
                  </a:lnTo>
                  <a:lnTo>
                    <a:pt x="2315" y="995"/>
                  </a:lnTo>
                  <a:lnTo>
                    <a:pt x="2315" y="994"/>
                  </a:lnTo>
                  <a:lnTo>
                    <a:pt x="2316" y="994"/>
                  </a:lnTo>
                  <a:lnTo>
                    <a:pt x="2317" y="993"/>
                  </a:lnTo>
                  <a:lnTo>
                    <a:pt x="2318" y="993"/>
                  </a:lnTo>
                  <a:lnTo>
                    <a:pt x="2319" y="993"/>
                  </a:lnTo>
                  <a:lnTo>
                    <a:pt x="2319" y="992"/>
                  </a:lnTo>
                  <a:lnTo>
                    <a:pt x="2320" y="992"/>
                  </a:lnTo>
                  <a:lnTo>
                    <a:pt x="2321" y="991"/>
                  </a:lnTo>
                  <a:lnTo>
                    <a:pt x="2322" y="991"/>
                  </a:lnTo>
                  <a:lnTo>
                    <a:pt x="2322" y="991"/>
                  </a:lnTo>
                  <a:lnTo>
                    <a:pt x="2323" y="990"/>
                  </a:lnTo>
                  <a:lnTo>
                    <a:pt x="2324" y="990"/>
                  </a:lnTo>
                  <a:lnTo>
                    <a:pt x="2325" y="989"/>
                  </a:lnTo>
                  <a:lnTo>
                    <a:pt x="2326" y="989"/>
                  </a:lnTo>
                  <a:lnTo>
                    <a:pt x="2326" y="988"/>
                  </a:lnTo>
                  <a:lnTo>
                    <a:pt x="2327" y="988"/>
                  </a:lnTo>
                  <a:lnTo>
                    <a:pt x="2328" y="988"/>
                  </a:lnTo>
                  <a:lnTo>
                    <a:pt x="2329" y="987"/>
                  </a:lnTo>
                  <a:lnTo>
                    <a:pt x="2329" y="987"/>
                  </a:lnTo>
                  <a:lnTo>
                    <a:pt x="2330" y="986"/>
                  </a:lnTo>
                  <a:lnTo>
                    <a:pt x="2331" y="986"/>
                  </a:lnTo>
                  <a:lnTo>
                    <a:pt x="2332" y="985"/>
                  </a:lnTo>
                  <a:lnTo>
                    <a:pt x="2332" y="985"/>
                  </a:lnTo>
                  <a:lnTo>
                    <a:pt x="2333" y="984"/>
                  </a:lnTo>
                  <a:lnTo>
                    <a:pt x="2334" y="984"/>
                  </a:lnTo>
                  <a:lnTo>
                    <a:pt x="2335" y="983"/>
                  </a:lnTo>
                  <a:lnTo>
                    <a:pt x="2335" y="983"/>
                  </a:lnTo>
                  <a:lnTo>
                    <a:pt x="2336" y="983"/>
                  </a:lnTo>
                  <a:lnTo>
                    <a:pt x="2337" y="982"/>
                  </a:lnTo>
                  <a:lnTo>
                    <a:pt x="2337" y="982"/>
                  </a:lnTo>
                  <a:lnTo>
                    <a:pt x="2338" y="981"/>
                  </a:lnTo>
                  <a:lnTo>
                    <a:pt x="2339" y="981"/>
                  </a:lnTo>
                  <a:lnTo>
                    <a:pt x="2340" y="980"/>
                  </a:lnTo>
                  <a:lnTo>
                    <a:pt x="2340" y="980"/>
                  </a:lnTo>
                  <a:lnTo>
                    <a:pt x="2341" y="979"/>
                  </a:lnTo>
                  <a:lnTo>
                    <a:pt x="2342" y="979"/>
                  </a:lnTo>
                  <a:lnTo>
                    <a:pt x="2342" y="978"/>
                  </a:lnTo>
                  <a:lnTo>
                    <a:pt x="2343" y="978"/>
                  </a:lnTo>
                  <a:lnTo>
                    <a:pt x="2344" y="977"/>
                  </a:lnTo>
                  <a:lnTo>
                    <a:pt x="2345" y="977"/>
                  </a:lnTo>
                  <a:lnTo>
                    <a:pt x="2345" y="976"/>
                  </a:lnTo>
                  <a:lnTo>
                    <a:pt x="2346" y="976"/>
                  </a:lnTo>
                  <a:lnTo>
                    <a:pt x="2347" y="975"/>
                  </a:lnTo>
                  <a:lnTo>
                    <a:pt x="2347" y="975"/>
                  </a:lnTo>
                  <a:lnTo>
                    <a:pt x="2348" y="974"/>
                  </a:lnTo>
                  <a:lnTo>
                    <a:pt x="2349" y="974"/>
                  </a:lnTo>
                  <a:lnTo>
                    <a:pt x="2349" y="973"/>
                  </a:lnTo>
                  <a:lnTo>
                    <a:pt x="2350" y="973"/>
                  </a:lnTo>
                  <a:lnTo>
                    <a:pt x="2351" y="972"/>
                  </a:lnTo>
                  <a:lnTo>
                    <a:pt x="2351" y="972"/>
                  </a:lnTo>
                  <a:lnTo>
                    <a:pt x="2352" y="971"/>
                  </a:lnTo>
                  <a:lnTo>
                    <a:pt x="2353" y="971"/>
                  </a:lnTo>
                  <a:lnTo>
                    <a:pt x="2353" y="970"/>
                  </a:lnTo>
                  <a:lnTo>
                    <a:pt x="2354" y="970"/>
                  </a:lnTo>
                  <a:lnTo>
                    <a:pt x="2355" y="969"/>
                  </a:lnTo>
                  <a:lnTo>
                    <a:pt x="2355" y="969"/>
                  </a:lnTo>
                  <a:lnTo>
                    <a:pt x="2356" y="968"/>
                  </a:lnTo>
                  <a:lnTo>
                    <a:pt x="2357" y="968"/>
                  </a:lnTo>
                  <a:lnTo>
                    <a:pt x="2357" y="967"/>
                  </a:lnTo>
                  <a:lnTo>
                    <a:pt x="2358" y="967"/>
                  </a:lnTo>
                  <a:lnTo>
                    <a:pt x="2359" y="966"/>
                  </a:lnTo>
                  <a:lnTo>
                    <a:pt x="2359" y="966"/>
                  </a:lnTo>
                  <a:lnTo>
                    <a:pt x="2360" y="965"/>
                  </a:lnTo>
                  <a:lnTo>
                    <a:pt x="2361" y="965"/>
                  </a:lnTo>
                  <a:lnTo>
                    <a:pt x="2361" y="964"/>
                  </a:lnTo>
                  <a:lnTo>
                    <a:pt x="2362" y="963"/>
                  </a:lnTo>
                  <a:lnTo>
                    <a:pt x="2363" y="963"/>
                  </a:lnTo>
                  <a:lnTo>
                    <a:pt x="2363" y="962"/>
                  </a:lnTo>
                  <a:lnTo>
                    <a:pt x="2364" y="962"/>
                  </a:lnTo>
                  <a:lnTo>
                    <a:pt x="2365" y="961"/>
                  </a:lnTo>
                  <a:lnTo>
                    <a:pt x="2365" y="961"/>
                  </a:lnTo>
                  <a:lnTo>
                    <a:pt x="2366" y="960"/>
                  </a:lnTo>
                  <a:lnTo>
                    <a:pt x="2366" y="960"/>
                  </a:lnTo>
                  <a:lnTo>
                    <a:pt x="2367" y="959"/>
                  </a:lnTo>
                  <a:lnTo>
                    <a:pt x="2368" y="958"/>
                  </a:lnTo>
                  <a:lnTo>
                    <a:pt x="2368" y="958"/>
                  </a:lnTo>
                  <a:lnTo>
                    <a:pt x="2369" y="957"/>
                  </a:lnTo>
                  <a:lnTo>
                    <a:pt x="2369" y="957"/>
                  </a:lnTo>
                  <a:lnTo>
                    <a:pt x="2370" y="956"/>
                  </a:lnTo>
                  <a:lnTo>
                    <a:pt x="2371" y="956"/>
                  </a:lnTo>
                  <a:lnTo>
                    <a:pt x="2371" y="955"/>
                  </a:lnTo>
                  <a:lnTo>
                    <a:pt x="2372" y="954"/>
                  </a:lnTo>
                  <a:lnTo>
                    <a:pt x="2373" y="954"/>
                  </a:lnTo>
                  <a:lnTo>
                    <a:pt x="2373" y="953"/>
                  </a:lnTo>
                  <a:lnTo>
                    <a:pt x="2374" y="953"/>
                  </a:lnTo>
                  <a:lnTo>
                    <a:pt x="2374" y="952"/>
                  </a:lnTo>
                  <a:lnTo>
                    <a:pt x="2375" y="951"/>
                  </a:lnTo>
                  <a:lnTo>
                    <a:pt x="2375" y="951"/>
                  </a:lnTo>
                  <a:lnTo>
                    <a:pt x="2376" y="950"/>
                  </a:lnTo>
                  <a:lnTo>
                    <a:pt x="2377" y="950"/>
                  </a:lnTo>
                  <a:lnTo>
                    <a:pt x="2377" y="949"/>
                  </a:lnTo>
                  <a:lnTo>
                    <a:pt x="2378" y="948"/>
                  </a:lnTo>
                  <a:lnTo>
                    <a:pt x="2378" y="948"/>
                  </a:lnTo>
                  <a:lnTo>
                    <a:pt x="2379" y="947"/>
                  </a:lnTo>
                  <a:lnTo>
                    <a:pt x="2380" y="947"/>
                  </a:lnTo>
                  <a:lnTo>
                    <a:pt x="2380" y="946"/>
                  </a:lnTo>
                  <a:lnTo>
                    <a:pt x="2381" y="945"/>
                  </a:lnTo>
                  <a:lnTo>
                    <a:pt x="2381" y="945"/>
                  </a:lnTo>
                  <a:lnTo>
                    <a:pt x="2382" y="944"/>
                  </a:lnTo>
                  <a:lnTo>
                    <a:pt x="2382" y="944"/>
                  </a:lnTo>
                  <a:lnTo>
                    <a:pt x="2383" y="943"/>
                  </a:lnTo>
                  <a:lnTo>
                    <a:pt x="2383" y="942"/>
                  </a:lnTo>
                  <a:lnTo>
                    <a:pt x="2384" y="942"/>
                  </a:lnTo>
                  <a:lnTo>
                    <a:pt x="2385" y="941"/>
                  </a:lnTo>
                  <a:lnTo>
                    <a:pt x="2385" y="940"/>
                  </a:lnTo>
                  <a:lnTo>
                    <a:pt x="2386" y="940"/>
                  </a:lnTo>
                  <a:lnTo>
                    <a:pt x="2386" y="939"/>
                  </a:lnTo>
                  <a:lnTo>
                    <a:pt x="2387" y="939"/>
                  </a:lnTo>
                  <a:lnTo>
                    <a:pt x="2387" y="938"/>
                  </a:lnTo>
                  <a:lnTo>
                    <a:pt x="2388" y="937"/>
                  </a:lnTo>
                  <a:lnTo>
                    <a:pt x="2388" y="937"/>
                  </a:lnTo>
                  <a:lnTo>
                    <a:pt x="2389" y="936"/>
                  </a:lnTo>
                  <a:lnTo>
                    <a:pt x="2389" y="935"/>
                  </a:lnTo>
                  <a:lnTo>
                    <a:pt x="2390" y="935"/>
                  </a:lnTo>
                  <a:lnTo>
                    <a:pt x="2390" y="934"/>
                  </a:lnTo>
                  <a:lnTo>
                    <a:pt x="2391" y="933"/>
                  </a:lnTo>
                  <a:lnTo>
                    <a:pt x="2391" y="933"/>
                  </a:lnTo>
                  <a:lnTo>
                    <a:pt x="2392" y="932"/>
                  </a:lnTo>
                  <a:lnTo>
                    <a:pt x="2392" y="931"/>
                  </a:lnTo>
                  <a:lnTo>
                    <a:pt x="2393" y="931"/>
                  </a:lnTo>
                  <a:lnTo>
                    <a:pt x="2393" y="930"/>
                  </a:lnTo>
                  <a:lnTo>
                    <a:pt x="2394" y="929"/>
                  </a:lnTo>
                  <a:lnTo>
                    <a:pt x="2395" y="929"/>
                  </a:lnTo>
                  <a:lnTo>
                    <a:pt x="2395" y="928"/>
                  </a:lnTo>
                  <a:lnTo>
                    <a:pt x="2395" y="927"/>
                  </a:lnTo>
                  <a:lnTo>
                    <a:pt x="2396" y="927"/>
                  </a:lnTo>
                  <a:lnTo>
                    <a:pt x="2396" y="926"/>
                  </a:lnTo>
                  <a:lnTo>
                    <a:pt x="2397" y="925"/>
                  </a:lnTo>
                  <a:lnTo>
                    <a:pt x="2397" y="925"/>
                  </a:lnTo>
                  <a:lnTo>
                    <a:pt x="2398" y="924"/>
                  </a:lnTo>
                  <a:lnTo>
                    <a:pt x="2398" y="923"/>
                  </a:lnTo>
                  <a:lnTo>
                    <a:pt x="2399" y="923"/>
                  </a:lnTo>
                  <a:lnTo>
                    <a:pt x="2399" y="922"/>
                  </a:lnTo>
                  <a:lnTo>
                    <a:pt x="2400" y="921"/>
                  </a:lnTo>
                  <a:lnTo>
                    <a:pt x="2400" y="921"/>
                  </a:lnTo>
                  <a:lnTo>
                    <a:pt x="2401" y="920"/>
                  </a:lnTo>
                  <a:lnTo>
                    <a:pt x="2401" y="919"/>
                  </a:lnTo>
                  <a:lnTo>
                    <a:pt x="2402" y="918"/>
                  </a:lnTo>
                  <a:lnTo>
                    <a:pt x="2402" y="918"/>
                  </a:lnTo>
                  <a:lnTo>
                    <a:pt x="2403" y="917"/>
                  </a:lnTo>
                  <a:lnTo>
                    <a:pt x="2403" y="916"/>
                  </a:lnTo>
                  <a:lnTo>
                    <a:pt x="2404" y="916"/>
                  </a:lnTo>
                  <a:lnTo>
                    <a:pt x="2404" y="915"/>
                  </a:lnTo>
                  <a:lnTo>
                    <a:pt x="2404" y="914"/>
                  </a:lnTo>
                  <a:lnTo>
                    <a:pt x="2405" y="913"/>
                  </a:lnTo>
                  <a:lnTo>
                    <a:pt x="2405" y="913"/>
                  </a:lnTo>
                  <a:lnTo>
                    <a:pt x="2406" y="912"/>
                  </a:lnTo>
                  <a:lnTo>
                    <a:pt x="2406" y="911"/>
                  </a:lnTo>
                  <a:lnTo>
                    <a:pt x="2407" y="911"/>
                  </a:lnTo>
                  <a:lnTo>
                    <a:pt x="2407" y="910"/>
                  </a:lnTo>
                  <a:lnTo>
                    <a:pt x="2408" y="909"/>
                  </a:lnTo>
                  <a:lnTo>
                    <a:pt x="2408" y="908"/>
                  </a:lnTo>
                  <a:lnTo>
                    <a:pt x="2408" y="908"/>
                  </a:lnTo>
                  <a:lnTo>
                    <a:pt x="2409" y="907"/>
                  </a:lnTo>
                  <a:lnTo>
                    <a:pt x="2409" y="906"/>
                  </a:lnTo>
                  <a:lnTo>
                    <a:pt x="2410" y="905"/>
                  </a:lnTo>
                  <a:lnTo>
                    <a:pt x="2410" y="905"/>
                  </a:lnTo>
                  <a:lnTo>
                    <a:pt x="2411" y="904"/>
                  </a:lnTo>
                  <a:lnTo>
                    <a:pt x="2411" y="903"/>
                  </a:lnTo>
                  <a:lnTo>
                    <a:pt x="2411" y="902"/>
                  </a:lnTo>
                  <a:lnTo>
                    <a:pt x="2412" y="902"/>
                  </a:lnTo>
                  <a:lnTo>
                    <a:pt x="2412" y="901"/>
                  </a:lnTo>
                  <a:lnTo>
                    <a:pt x="2413" y="900"/>
                  </a:lnTo>
                  <a:lnTo>
                    <a:pt x="2413" y="899"/>
                  </a:lnTo>
                  <a:lnTo>
                    <a:pt x="2413" y="899"/>
                  </a:lnTo>
                  <a:lnTo>
                    <a:pt x="2414" y="898"/>
                  </a:lnTo>
                  <a:lnTo>
                    <a:pt x="2414" y="897"/>
                  </a:lnTo>
                  <a:lnTo>
                    <a:pt x="2415" y="896"/>
                  </a:lnTo>
                  <a:lnTo>
                    <a:pt x="2415" y="896"/>
                  </a:lnTo>
                  <a:lnTo>
                    <a:pt x="2415" y="895"/>
                  </a:lnTo>
                  <a:lnTo>
                    <a:pt x="2416" y="894"/>
                  </a:lnTo>
                  <a:lnTo>
                    <a:pt x="2416" y="893"/>
                  </a:lnTo>
                  <a:lnTo>
                    <a:pt x="2417" y="893"/>
                  </a:lnTo>
                  <a:lnTo>
                    <a:pt x="2417" y="892"/>
                  </a:lnTo>
                  <a:lnTo>
                    <a:pt x="2417" y="891"/>
                  </a:lnTo>
                  <a:lnTo>
                    <a:pt x="2418" y="890"/>
                  </a:lnTo>
                  <a:lnTo>
                    <a:pt x="2418" y="889"/>
                  </a:lnTo>
                  <a:lnTo>
                    <a:pt x="2418" y="889"/>
                  </a:lnTo>
                  <a:lnTo>
                    <a:pt x="2419" y="888"/>
                  </a:lnTo>
                  <a:lnTo>
                    <a:pt x="2419" y="887"/>
                  </a:lnTo>
                  <a:lnTo>
                    <a:pt x="2420" y="886"/>
                  </a:lnTo>
                  <a:lnTo>
                    <a:pt x="2420" y="885"/>
                  </a:lnTo>
                  <a:lnTo>
                    <a:pt x="2420" y="885"/>
                  </a:lnTo>
                  <a:lnTo>
                    <a:pt x="2421" y="884"/>
                  </a:lnTo>
                  <a:lnTo>
                    <a:pt x="2421" y="883"/>
                  </a:lnTo>
                  <a:lnTo>
                    <a:pt x="2421" y="882"/>
                  </a:lnTo>
                  <a:lnTo>
                    <a:pt x="2422" y="881"/>
                  </a:lnTo>
                  <a:lnTo>
                    <a:pt x="2422" y="881"/>
                  </a:lnTo>
                  <a:lnTo>
                    <a:pt x="2422" y="880"/>
                  </a:lnTo>
                  <a:lnTo>
                    <a:pt x="2423" y="879"/>
                  </a:lnTo>
                  <a:lnTo>
                    <a:pt x="2423" y="878"/>
                  </a:lnTo>
                  <a:lnTo>
                    <a:pt x="2423" y="877"/>
                  </a:lnTo>
                  <a:lnTo>
                    <a:pt x="2424" y="876"/>
                  </a:lnTo>
                  <a:lnTo>
                    <a:pt x="2424" y="876"/>
                  </a:lnTo>
                  <a:lnTo>
                    <a:pt x="2424" y="875"/>
                  </a:lnTo>
                  <a:lnTo>
                    <a:pt x="2425" y="874"/>
                  </a:lnTo>
                  <a:lnTo>
                    <a:pt x="2425" y="873"/>
                  </a:lnTo>
                  <a:lnTo>
                    <a:pt x="2425" y="872"/>
                  </a:lnTo>
                  <a:lnTo>
                    <a:pt x="2426" y="872"/>
                  </a:lnTo>
                  <a:lnTo>
                    <a:pt x="2426" y="871"/>
                  </a:lnTo>
                  <a:lnTo>
                    <a:pt x="2426" y="870"/>
                  </a:lnTo>
                  <a:lnTo>
                    <a:pt x="2427" y="869"/>
                  </a:lnTo>
                  <a:lnTo>
                    <a:pt x="2427" y="868"/>
                  </a:lnTo>
                  <a:lnTo>
                    <a:pt x="2427" y="867"/>
                  </a:lnTo>
                  <a:lnTo>
                    <a:pt x="2428" y="866"/>
                  </a:lnTo>
                  <a:lnTo>
                    <a:pt x="2428" y="866"/>
                  </a:lnTo>
                  <a:lnTo>
                    <a:pt x="2428" y="865"/>
                  </a:lnTo>
                  <a:lnTo>
                    <a:pt x="2428" y="864"/>
                  </a:lnTo>
                  <a:lnTo>
                    <a:pt x="2429" y="863"/>
                  </a:lnTo>
                  <a:lnTo>
                    <a:pt x="2429" y="862"/>
                  </a:lnTo>
                  <a:lnTo>
                    <a:pt x="2429" y="861"/>
                  </a:lnTo>
                  <a:lnTo>
                    <a:pt x="2430" y="860"/>
                  </a:lnTo>
                  <a:lnTo>
                    <a:pt x="2430" y="860"/>
                  </a:lnTo>
                  <a:lnTo>
                    <a:pt x="2430" y="859"/>
                  </a:lnTo>
                  <a:lnTo>
                    <a:pt x="2430" y="858"/>
                  </a:lnTo>
                  <a:lnTo>
                    <a:pt x="2431" y="857"/>
                  </a:lnTo>
                  <a:lnTo>
                    <a:pt x="2431" y="856"/>
                  </a:lnTo>
                  <a:lnTo>
                    <a:pt x="2431" y="855"/>
                  </a:lnTo>
                  <a:lnTo>
                    <a:pt x="2432" y="854"/>
                  </a:lnTo>
                  <a:lnTo>
                    <a:pt x="2432" y="853"/>
                  </a:lnTo>
                  <a:lnTo>
                    <a:pt x="2432" y="853"/>
                  </a:lnTo>
                  <a:lnTo>
                    <a:pt x="2432" y="852"/>
                  </a:lnTo>
                  <a:lnTo>
                    <a:pt x="2433" y="851"/>
                  </a:lnTo>
                  <a:lnTo>
                    <a:pt x="2433" y="850"/>
                  </a:lnTo>
                  <a:lnTo>
                    <a:pt x="2433" y="849"/>
                  </a:lnTo>
                  <a:lnTo>
                    <a:pt x="2433" y="848"/>
                  </a:lnTo>
                  <a:lnTo>
                    <a:pt x="2434" y="847"/>
                  </a:lnTo>
                  <a:lnTo>
                    <a:pt x="2434" y="847"/>
                  </a:lnTo>
                  <a:lnTo>
                    <a:pt x="2547" y="1093"/>
                  </a:lnTo>
                  <a:close/>
                  <a:moveTo>
                    <a:pt x="2346" y="898"/>
                  </a:moveTo>
                  <a:lnTo>
                    <a:pt x="2330" y="917"/>
                  </a:lnTo>
                  <a:lnTo>
                    <a:pt x="2316" y="905"/>
                  </a:lnTo>
                  <a:lnTo>
                    <a:pt x="2300" y="891"/>
                  </a:lnTo>
                  <a:lnTo>
                    <a:pt x="2292" y="885"/>
                  </a:lnTo>
                  <a:lnTo>
                    <a:pt x="2308" y="866"/>
                  </a:lnTo>
                  <a:lnTo>
                    <a:pt x="2316" y="872"/>
                  </a:lnTo>
                  <a:lnTo>
                    <a:pt x="2332" y="886"/>
                  </a:lnTo>
                  <a:lnTo>
                    <a:pt x="2346" y="898"/>
                  </a:lnTo>
                  <a:close/>
                  <a:moveTo>
                    <a:pt x="2250" y="818"/>
                  </a:moveTo>
                  <a:lnTo>
                    <a:pt x="2235" y="837"/>
                  </a:lnTo>
                  <a:lnTo>
                    <a:pt x="2220" y="825"/>
                  </a:lnTo>
                  <a:lnTo>
                    <a:pt x="2204" y="812"/>
                  </a:lnTo>
                  <a:lnTo>
                    <a:pt x="2196" y="806"/>
                  </a:lnTo>
                  <a:lnTo>
                    <a:pt x="2211" y="786"/>
                  </a:lnTo>
                  <a:lnTo>
                    <a:pt x="2220" y="793"/>
                  </a:lnTo>
                  <a:lnTo>
                    <a:pt x="2236" y="806"/>
                  </a:lnTo>
                  <a:lnTo>
                    <a:pt x="2250" y="818"/>
                  </a:lnTo>
                  <a:close/>
                  <a:moveTo>
                    <a:pt x="2152" y="740"/>
                  </a:moveTo>
                  <a:lnTo>
                    <a:pt x="2137" y="760"/>
                  </a:lnTo>
                  <a:lnTo>
                    <a:pt x="2125" y="750"/>
                  </a:lnTo>
                  <a:lnTo>
                    <a:pt x="2109" y="738"/>
                  </a:lnTo>
                  <a:lnTo>
                    <a:pt x="2097" y="730"/>
                  </a:lnTo>
                  <a:lnTo>
                    <a:pt x="2112" y="710"/>
                  </a:lnTo>
                  <a:lnTo>
                    <a:pt x="2124" y="718"/>
                  </a:lnTo>
                  <a:lnTo>
                    <a:pt x="2140" y="731"/>
                  </a:lnTo>
                  <a:lnTo>
                    <a:pt x="2152" y="740"/>
                  </a:lnTo>
                  <a:close/>
                  <a:moveTo>
                    <a:pt x="2051" y="665"/>
                  </a:moveTo>
                  <a:lnTo>
                    <a:pt x="2037" y="685"/>
                  </a:lnTo>
                  <a:lnTo>
                    <a:pt x="2029" y="680"/>
                  </a:lnTo>
                  <a:lnTo>
                    <a:pt x="2014" y="669"/>
                  </a:lnTo>
                  <a:lnTo>
                    <a:pt x="1998" y="658"/>
                  </a:lnTo>
                  <a:lnTo>
                    <a:pt x="1996" y="657"/>
                  </a:lnTo>
                  <a:lnTo>
                    <a:pt x="2010" y="636"/>
                  </a:lnTo>
                  <a:lnTo>
                    <a:pt x="2012" y="637"/>
                  </a:lnTo>
                  <a:lnTo>
                    <a:pt x="2028" y="649"/>
                  </a:lnTo>
                  <a:lnTo>
                    <a:pt x="2044" y="660"/>
                  </a:lnTo>
                  <a:lnTo>
                    <a:pt x="2051" y="665"/>
                  </a:lnTo>
                  <a:close/>
                  <a:moveTo>
                    <a:pt x="1948" y="594"/>
                  </a:moveTo>
                  <a:lnTo>
                    <a:pt x="1934" y="615"/>
                  </a:lnTo>
                  <a:lnTo>
                    <a:pt x="1934" y="614"/>
                  </a:lnTo>
                  <a:lnTo>
                    <a:pt x="1918" y="604"/>
                  </a:lnTo>
                  <a:lnTo>
                    <a:pt x="1902" y="594"/>
                  </a:lnTo>
                  <a:lnTo>
                    <a:pt x="1893" y="587"/>
                  </a:lnTo>
                  <a:lnTo>
                    <a:pt x="1906" y="566"/>
                  </a:lnTo>
                  <a:lnTo>
                    <a:pt x="1916" y="573"/>
                  </a:lnTo>
                  <a:lnTo>
                    <a:pt x="1932" y="583"/>
                  </a:lnTo>
                  <a:lnTo>
                    <a:pt x="1948" y="594"/>
                  </a:lnTo>
                  <a:close/>
                  <a:moveTo>
                    <a:pt x="1842" y="526"/>
                  </a:moveTo>
                  <a:lnTo>
                    <a:pt x="1829" y="548"/>
                  </a:lnTo>
                  <a:lnTo>
                    <a:pt x="1822" y="543"/>
                  </a:lnTo>
                  <a:lnTo>
                    <a:pt x="1806" y="533"/>
                  </a:lnTo>
                  <a:lnTo>
                    <a:pt x="1789" y="524"/>
                  </a:lnTo>
                  <a:lnTo>
                    <a:pt x="1787" y="522"/>
                  </a:lnTo>
                  <a:lnTo>
                    <a:pt x="1799" y="501"/>
                  </a:lnTo>
                  <a:lnTo>
                    <a:pt x="1802" y="502"/>
                  </a:lnTo>
                  <a:lnTo>
                    <a:pt x="1818" y="512"/>
                  </a:lnTo>
                  <a:lnTo>
                    <a:pt x="1835" y="522"/>
                  </a:lnTo>
                  <a:lnTo>
                    <a:pt x="1842" y="526"/>
                  </a:lnTo>
                  <a:close/>
                  <a:moveTo>
                    <a:pt x="1734" y="463"/>
                  </a:moveTo>
                  <a:lnTo>
                    <a:pt x="1722" y="485"/>
                  </a:lnTo>
                  <a:lnTo>
                    <a:pt x="1708" y="477"/>
                  </a:lnTo>
                  <a:lnTo>
                    <a:pt x="1691" y="468"/>
                  </a:lnTo>
                  <a:lnTo>
                    <a:pt x="1678" y="461"/>
                  </a:lnTo>
                  <a:lnTo>
                    <a:pt x="1690" y="439"/>
                  </a:lnTo>
                  <a:lnTo>
                    <a:pt x="1703" y="446"/>
                  </a:lnTo>
                  <a:lnTo>
                    <a:pt x="1720" y="455"/>
                  </a:lnTo>
                  <a:lnTo>
                    <a:pt x="1734" y="463"/>
                  </a:lnTo>
                  <a:close/>
                  <a:moveTo>
                    <a:pt x="1623" y="405"/>
                  </a:moveTo>
                  <a:lnTo>
                    <a:pt x="1612" y="427"/>
                  </a:lnTo>
                  <a:lnTo>
                    <a:pt x="1608" y="425"/>
                  </a:lnTo>
                  <a:lnTo>
                    <a:pt x="1591" y="417"/>
                  </a:lnTo>
                  <a:lnTo>
                    <a:pt x="1574" y="409"/>
                  </a:lnTo>
                  <a:lnTo>
                    <a:pt x="1567" y="405"/>
                  </a:lnTo>
                  <a:lnTo>
                    <a:pt x="1578" y="383"/>
                  </a:lnTo>
                  <a:lnTo>
                    <a:pt x="1585" y="386"/>
                  </a:lnTo>
                  <a:lnTo>
                    <a:pt x="1602" y="394"/>
                  </a:lnTo>
                  <a:lnTo>
                    <a:pt x="1619" y="403"/>
                  </a:lnTo>
                  <a:lnTo>
                    <a:pt x="1623" y="405"/>
                  </a:lnTo>
                  <a:close/>
                  <a:moveTo>
                    <a:pt x="1509" y="351"/>
                  </a:moveTo>
                  <a:lnTo>
                    <a:pt x="1499" y="374"/>
                  </a:lnTo>
                  <a:lnTo>
                    <a:pt x="1489" y="369"/>
                  </a:lnTo>
                  <a:lnTo>
                    <a:pt x="1471" y="361"/>
                  </a:lnTo>
                  <a:lnTo>
                    <a:pt x="1454" y="354"/>
                  </a:lnTo>
                  <a:lnTo>
                    <a:pt x="1454" y="354"/>
                  </a:lnTo>
                  <a:lnTo>
                    <a:pt x="1463" y="331"/>
                  </a:lnTo>
                  <a:lnTo>
                    <a:pt x="1464" y="331"/>
                  </a:lnTo>
                  <a:lnTo>
                    <a:pt x="1481" y="338"/>
                  </a:lnTo>
                  <a:lnTo>
                    <a:pt x="1499" y="346"/>
                  </a:lnTo>
                  <a:lnTo>
                    <a:pt x="1509" y="351"/>
                  </a:lnTo>
                  <a:close/>
                  <a:moveTo>
                    <a:pt x="1394" y="302"/>
                  </a:moveTo>
                  <a:lnTo>
                    <a:pt x="1385" y="325"/>
                  </a:lnTo>
                  <a:lnTo>
                    <a:pt x="1384" y="325"/>
                  </a:lnTo>
                  <a:lnTo>
                    <a:pt x="1366" y="317"/>
                  </a:lnTo>
                  <a:lnTo>
                    <a:pt x="1348" y="310"/>
                  </a:lnTo>
                  <a:lnTo>
                    <a:pt x="1338" y="307"/>
                  </a:lnTo>
                  <a:lnTo>
                    <a:pt x="1347" y="283"/>
                  </a:lnTo>
                  <a:lnTo>
                    <a:pt x="1357" y="287"/>
                  </a:lnTo>
                  <a:lnTo>
                    <a:pt x="1375" y="294"/>
                  </a:lnTo>
                  <a:lnTo>
                    <a:pt x="1393" y="301"/>
                  </a:lnTo>
                  <a:lnTo>
                    <a:pt x="1394" y="302"/>
                  </a:lnTo>
                  <a:close/>
                  <a:moveTo>
                    <a:pt x="1277" y="257"/>
                  </a:moveTo>
                  <a:lnTo>
                    <a:pt x="1268" y="281"/>
                  </a:lnTo>
                  <a:lnTo>
                    <a:pt x="1257" y="277"/>
                  </a:lnTo>
                  <a:lnTo>
                    <a:pt x="1238" y="270"/>
                  </a:lnTo>
                  <a:lnTo>
                    <a:pt x="1221" y="264"/>
                  </a:lnTo>
                  <a:lnTo>
                    <a:pt x="1229" y="241"/>
                  </a:lnTo>
                  <a:lnTo>
                    <a:pt x="1247" y="247"/>
                  </a:lnTo>
                  <a:lnTo>
                    <a:pt x="1265" y="253"/>
                  </a:lnTo>
                  <a:lnTo>
                    <a:pt x="1277" y="257"/>
                  </a:lnTo>
                  <a:close/>
                  <a:moveTo>
                    <a:pt x="1158" y="217"/>
                  </a:moveTo>
                  <a:lnTo>
                    <a:pt x="1150" y="241"/>
                  </a:lnTo>
                  <a:lnTo>
                    <a:pt x="1144" y="239"/>
                  </a:lnTo>
                  <a:lnTo>
                    <a:pt x="1125" y="233"/>
                  </a:lnTo>
                  <a:lnTo>
                    <a:pt x="1106" y="228"/>
                  </a:lnTo>
                  <a:lnTo>
                    <a:pt x="1103" y="227"/>
                  </a:lnTo>
                  <a:lnTo>
                    <a:pt x="1110" y="203"/>
                  </a:lnTo>
                  <a:lnTo>
                    <a:pt x="1113" y="204"/>
                  </a:lnTo>
                  <a:lnTo>
                    <a:pt x="1132" y="209"/>
                  </a:lnTo>
                  <a:lnTo>
                    <a:pt x="1152" y="215"/>
                  </a:lnTo>
                  <a:lnTo>
                    <a:pt x="1158" y="217"/>
                  </a:lnTo>
                  <a:close/>
                  <a:moveTo>
                    <a:pt x="1037" y="182"/>
                  </a:moveTo>
                  <a:lnTo>
                    <a:pt x="1031" y="206"/>
                  </a:lnTo>
                  <a:lnTo>
                    <a:pt x="1027" y="205"/>
                  </a:lnTo>
                  <a:lnTo>
                    <a:pt x="1007" y="199"/>
                  </a:lnTo>
                  <a:lnTo>
                    <a:pt x="987" y="194"/>
                  </a:lnTo>
                  <a:lnTo>
                    <a:pt x="983" y="193"/>
                  </a:lnTo>
                  <a:lnTo>
                    <a:pt x="989" y="168"/>
                  </a:lnTo>
                  <a:lnTo>
                    <a:pt x="994" y="170"/>
                  </a:lnTo>
                  <a:lnTo>
                    <a:pt x="1014" y="175"/>
                  </a:lnTo>
                  <a:lnTo>
                    <a:pt x="1034" y="181"/>
                  </a:lnTo>
                  <a:lnTo>
                    <a:pt x="1037" y="182"/>
                  </a:lnTo>
                  <a:close/>
                  <a:moveTo>
                    <a:pt x="916" y="150"/>
                  </a:moveTo>
                  <a:lnTo>
                    <a:pt x="910" y="174"/>
                  </a:lnTo>
                  <a:lnTo>
                    <a:pt x="906" y="173"/>
                  </a:lnTo>
                  <a:lnTo>
                    <a:pt x="885" y="168"/>
                  </a:lnTo>
                  <a:lnTo>
                    <a:pt x="864" y="163"/>
                  </a:lnTo>
                  <a:lnTo>
                    <a:pt x="862" y="162"/>
                  </a:lnTo>
                  <a:lnTo>
                    <a:pt x="867" y="138"/>
                  </a:lnTo>
                  <a:lnTo>
                    <a:pt x="870" y="139"/>
                  </a:lnTo>
                  <a:lnTo>
                    <a:pt x="891" y="144"/>
                  </a:lnTo>
                  <a:lnTo>
                    <a:pt x="912" y="149"/>
                  </a:lnTo>
                  <a:lnTo>
                    <a:pt x="916" y="150"/>
                  </a:lnTo>
                  <a:close/>
                  <a:moveTo>
                    <a:pt x="794" y="121"/>
                  </a:moveTo>
                  <a:lnTo>
                    <a:pt x="789" y="146"/>
                  </a:lnTo>
                  <a:lnTo>
                    <a:pt x="779" y="144"/>
                  </a:lnTo>
                  <a:lnTo>
                    <a:pt x="758" y="139"/>
                  </a:lnTo>
                  <a:lnTo>
                    <a:pt x="740" y="135"/>
                  </a:lnTo>
                  <a:lnTo>
                    <a:pt x="745" y="111"/>
                  </a:lnTo>
                  <a:lnTo>
                    <a:pt x="763" y="115"/>
                  </a:lnTo>
                  <a:lnTo>
                    <a:pt x="785" y="119"/>
                  </a:lnTo>
                  <a:lnTo>
                    <a:pt x="794" y="121"/>
                  </a:lnTo>
                  <a:close/>
                  <a:moveTo>
                    <a:pt x="671" y="96"/>
                  </a:moveTo>
                  <a:lnTo>
                    <a:pt x="667" y="121"/>
                  </a:lnTo>
                  <a:lnTo>
                    <a:pt x="647" y="117"/>
                  </a:lnTo>
                  <a:lnTo>
                    <a:pt x="625" y="113"/>
                  </a:lnTo>
                  <a:lnTo>
                    <a:pt x="618" y="111"/>
                  </a:lnTo>
                  <a:lnTo>
                    <a:pt x="622" y="87"/>
                  </a:lnTo>
                  <a:lnTo>
                    <a:pt x="629" y="88"/>
                  </a:lnTo>
                  <a:lnTo>
                    <a:pt x="652" y="92"/>
                  </a:lnTo>
                  <a:lnTo>
                    <a:pt x="671" y="96"/>
                  </a:lnTo>
                  <a:close/>
                  <a:moveTo>
                    <a:pt x="548" y="74"/>
                  </a:moveTo>
                  <a:lnTo>
                    <a:pt x="544" y="98"/>
                  </a:lnTo>
                  <a:lnTo>
                    <a:pt x="532" y="96"/>
                  </a:lnTo>
                  <a:lnTo>
                    <a:pt x="509" y="92"/>
                  </a:lnTo>
                  <a:lnTo>
                    <a:pt x="495" y="90"/>
                  </a:lnTo>
                  <a:lnTo>
                    <a:pt x="499" y="65"/>
                  </a:lnTo>
                  <a:lnTo>
                    <a:pt x="513" y="68"/>
                  </a:lnTo>
                  <a:lnTo>
                    <a:pt x="537" y="72"/>
                  </a:lnTo>
                  <a:lnTo>
                    <a:pt x="548" y="74"/>
                  </a:lnTo>
                  <a:close/>
                  <a:moveTo>
                    <a:pt x="424" y="54"/>
                  </a:moveTo>
                  <a:lnTo>
                    <a:pt x="421" y="78"/>
                  </a:lnTo>
                  <a:lnTo>
                    <a:pt x="413" y="77"/>
                  </a:lnTo>
                  <a:lnTo>
                    <a:pt x="389" y="74"/>
                  </a:lnTo>
                  <a:lnTo>
                    <a:pt x="371" y="71"/>
                  </a:lnTo>
                  <a:lnTo>
                    <a:pt x="375" y="46"/>
                  </a:lnTo>
                  <a:lnTo>
                    <a:pt x="393" y="49"/>
                  </a:lnTo>
                  <a:lnTo>
                    <a:pt x="417" y="53"/>
                  </a:lnTo>
                  <a:lnTo>
                    <a:pt x="424" y="54"/>
                  </a:lnTo>
                  <a:close/>
                  <a:moveTo>
                    <a:pt x="301" y="36"/>
                  </a:moveTo>
                  <a:lnTo>
                    <a:pt x="297" y="61"/>
                  </a:lnTo>
                  <a:lnTo>
                    <a:pt x="264" y="56"/>
                  </a:lnTo>
                  <a:lnTo>
                    <a:pt x="248" y="54"/>
                  </a:lnTo>
                  <a:lnTo>
                    <a:pt x="251" y="29"/>
                  </a:lnTo>
                  <a:lnTo>
                    <a:pt x="268" y="31"/>
                  </a:lnTo>
                  <a:lnTo>
                    <a:pt x="301" y="36"/>
                  </a:lnTo>
                  <a:close/>
                  <a:moveTo>
                    <a:pt x="176" y="20"/>
                  </a:moveTo>
                  <a:lnTo>
                    <a:pt x="173" y="45"/>
                  </a:lnTo>
                  <a:lnTo>
                    <a:pt x="161" y="43"/>
                  </a:lnTo>
                  <a:lnTo>
                    <a:pt x="124" y="39"/>
                  </a:lnTo>
                  <a:lnTo>
                    <a:pt x="127" y="14"/>
                  </a:lnTo>
                  <a:lnTo>
                    <a:pt x="164" y="18"/>
                  </a:lnTo>
                  <a:lnTo>
                    <a:pt x="176" y="20"/>
                  </a:lnTo>
                  <a:close/>
                </a:path>
              </a:pathLst>
            </a:custGeom>
            <a:solidFill>
              <a:srgbClr val="3B2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3634094" y="1798048"/>
              <a:ext cx="729151" cy="273520"/>
            </a:xfrm>
            <a:custGeom>
              <a:avLst/>
              <a:gdLst>
                <a:gd name="T0" fmla="*/ 1682 w 1989"/>
                <a:gd name="T1" fmla="*/ 479 h 668"/>
                <a:gd name="T2" fmla="*/ 1535 w 1989"/>
                <a:gd name="T3" fmla="*/ 396 h 668"/>
                <a:gd name="T4" fmla="*/ 1388 w 1989"/>
                <a:gd name="T5" fmla="*/ 323 h 668"/>
                <a:gd name="T6" fmla="*/ 1236 w 1989"/>
                <a:gd name="T7" fmla="*/ 259 h 668"/>
                <a:gd name="T8" fmla="*/ 1077 w 1989"/>
                <a:gd name="T9" fmla="*/ 205 h 668"/>
                <a:gd name="T10" fmla="*/ 909 w 1989"/>
                <a:gd name="T11" fmla="*/ 158 h 668"/>
                <a:gd name="T12" fmla="*/ 728 w 1989"/>
                <a:gd name="T13" fmla="*/ 118 h 668"/>
                <a:gd name="T14" fmla="*/ 532 w 1989"/>
                <a:gd name="T15" fmla="*/ 84 h 668"/>
                <a:gd name="T16" fmla="*/ 318 w 1989"/>
                <a:gd name="T17" fmla="*/ 56 h 668"/>
                <a:gd name="T18" fmla="*/ 83 w 1989"/>
                <a:gd name="T19" fmla="*/ 32 h 668"/>
                <a:gd name="T20" fmla="*/ 126 w 1989"/>
                <a:gd name="T21" fmla="*/ 11 h 668"/>
                <a:gd name="T22" fmla="*/ 358 w 1989"/>
                <a:gd name="T23" fmla="*/ 35 h 668"/>
                <a:gd name="T24" fmla="*/ 569 w 1989"/>
                <a:gd name="T25" fmla="*/ 64 h 668"/>
                <a:gd name="T26" fmla="*/ 764 w 1989"/>
                <a:gd name="T27" fmla="*/ 99 h 668"/>
                <a:gd name="T28" fmla="*/ 944 w 1989"/>
                <a:gd name="T29" fmla="*/ 141 h 668"/>
                <a:gd name="T30" fmla="*/ 1112 w 1989"/>
                <a:gd name="T31" fmla="*/ 189 h 668"/>
                <a:gd name="T32" fmla="*/ 1271 w 1989"/>
                <a:gd name="T33" fmla="*/ 246 h 668"/>
                <a:gd name="T34" fmla="*/ 1423 w 1989"/>
                <a:gd name="T35" fmla="*/ 312 h 668"/>
                <a:gd name="T36" fmla="*/ 1572 w 1989"/>
                <a:gd name="T37" fmla="*/ 387 h 668"/>
                <a:gd name="T38" fmla="*/ 1719 w 1989"/>
                <a:gd name="T39" fmla="*/ 472 h 668"/>
                <a:gd name="T40" fmla="*/ 1813 w 1989"/>
                <a:gd name="T41" fmla="*/ 531 h 668"/>
                <a:gd name="T42" fmla="*/ 1816 w 1989"/>
                <a:gd name="T43" fmla="*/ 527 h 668"/>
                <a:gd name="T44" fmla="*/ 1818 w 1989"/>
                <a:gd name="T45" fmla="*/ 522 h 668"/>
                <a:gd name="T46" fmla="*/ 1821 w 1989"/>
                <a:gd name="T47" fmla="*/ 518 h 668"/>
                <a:gd name="T48" fmla="*/ 1823 w 1989"/>
                <a:gd name="T49" fmla="*/ 513 h 668"/>
                <a:gd name="T50" fmla="*/ 1825 w 1989"/>
                <a:gd name="T51" fmla="*/ 509 h 668"/>
                <a:gd name="T52" fmla="*/ 1827 w 1989"/>
                <a:gd name="T53" fmla="*/ 504 h 668"/>
                <a:gd name="T54" fmla="*/ 1829 w 1989"/>
                <a:gd name="T55" fmla="*/ 499 h 668"/>
                <a:gd name="T56" fmla="*/ 1831 w 1989"/>
                <a:gd name="T57" fmla="*/ 494 h 668"/>
                <a:gd name="T58" fmla="*/ 1833 w 1989"/>
                <a:gd name="T59" fmla="*/ 490 h 668"/>
                <a:gd name="T60" fmla="*/ 1834 w 1989"/>
                <a:gd name="T61" fmla="*/ 485 h 668"/>
                <a:gd name="T62" fmla="*/ 1836 w 1989"/>
                <a:gd name="T63" fmla="*/ 480 h 668"/>
                <a:gd name="T64" fmla="*/ 1837 w 1989"/>
                <a:gd name="T65" fmla="*/ 475 h 668"/>
                <a:gd name="T66" fmla="*/ 1839 w 1989"/>
                <a:gd name="T67" fmla="*/ 470 h 668"/>
                <a:gd name="T68" fmla="*/ 1840 w 1989"/>
                <a:gd name="T69" fmla="*/ 464 h 668"/>
                <a:gd name="T70" fmla="*/ 1841 w 1989"/>
                <a:gd name="T71" fmla="*/ 459 h 668"/>
                <a:gd name="T72" fmla="*/ 1842 w 1989"/>
                <a:gd name="T73" fmla="*/ 454 h 668"/>
                <a:gd name="T74" fmla="*/ 1843 w 1989"/>
                <a:gd name="T75" fmla="*/ 448 h 668"/>
                <a:gd name="T76" fmla="*/ 1844 w 1989"/>
                <a:gd name="T77" fmla="*/ 443 h 668"/>
                <a:gd name="T78" fmla="*/ 1845 w 1989"/>
                <a:gd name="T79" fmla="*/ 438 h 668"/>
                <a:gd name="T80" fmla="*/ 1727 w 1989"/>
                <a:gd name="T81" fmla="*/ 612 h 668"/>
                <a:gd name="T82" fmla="*/ 1732 w 1989"/>
                <a:gd name="T83" fmla="*/ 609 h 668"/>
                <a:gd name="T84" fmla="*/ 1737 w 1989"/>
                <a:gd name="T85" fmla="*/ 607 h 668"/>
                <a:gd name="T86" fmla="*/ 1741 w 1989"/>
                <a:gd name="T87" fmla="*/ 604 h 668"/>
                <a:gd name="T88" fmla="*/ 1746 w 1989"/>
                <a:gd name="T89" fmla="*/ 601 h 668"/>
                <a:gd name="T90" fmla="*/ 1750 w 1989"/>
                <a:gd name="T91" fmla="*/ 598 h 668"/>
                <a:gd name="T92" fmla="*/ 1754 w 1989"/>
                <a:gd name="T93" fmla="*/ 595 h 668"/>
                <a:gd name="T94" fmla="*/ 1759 w 1989"/>
                <a:gd name="T95" fmla="*/ 591 h 668"/>
                <a:gd name="T96" fmla="*/ 1763 w 1989"/>
                <a:gd name="T97" fmla="*/ 588 h 668"/>
                <a:gd name="T98" fmla="*/ 1767 w 1989"/>
                <a:gd name="T99" fmla="*/ 585 h 668"/>
                <a:gd name="T100" fmla="*/ 1771 w 1989"/>
                <a:gd name="T101" fmla="*/ 581 h 668"/>
                <a:gd name="T102" fmla="*/ 1774 w 1989"/>
                <a:gd name="T103" fmla="*/ 578 h 668"/>
                <a:gd name="T104" fmla="*/ 1778 w 1989"/>
                <a:gd name="T105" fmla="*/ 575 h 668"/>
                <a:gd name="T106" fmla="*/ 1782 w 1989"/>
                <a:gd name="T107" fmla="*/ 571 h 668"/>
                <a:gd name="T108" fmla="*/ 1785 w 1989"/>
                <a:gd name="T109" fmla="*/ 567 h 668"/>
                <a:gd name="T110" fmla="*/ 1789 w 1989"/>
                <a:gd name="T111" fmla="*/ 564 h 668"/>
                <a:gd name="T112" fmla="*/ 1792 w 1989"/>
                <a:gd name="T113" fmla="*/ 560 h 668"/>
                <a:gd name="T114" fmla="*/ 1795 w 1989"/>
                <a:gd name="T115" fmla="*/ 556 h 668"/>
                <a:gd name="T116" fmla="*/ 1798 w 1989"/>
                <a:gd name="T117" fmla="*/ 552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9" h="668">
                  <a:moveTo>
                    <a:pt x="1798" y="552"/>
                  </a:moveTo>
                  <a:lnTo>
                    <a:pt x="1780" y="540"/>
                  </a:lnTo>
                  <a:lnTo>
                    <a:pt x="1755" y="524"/>
                  </a:lnTo>
                  <a:lnTo>
                    <a:pt x="1731" y="509"/>
                  </a:lnTo>
                  <a:lnTo>
                    <a:pt x="1706" y="494"/>
                  </a:lnTo>
                  <a:lnTo>
                    <a:pt x="1682" y="479"/>
                  </a:lnTo>
                  <a:lnTo>
                    <a:pt x="1657" y="464"/>
                  </a:lnTo>
                  <a:lnTo>
                    <a:pt x="1633" y="450"/>
                  </a:lnTo>
                  <a:lnTo>
                    <a:pt x="1609" y="436"/>
                  </a:lnTo>
                  <a:lnTo>
                    <a:pt x="1584" y="422"/>
                  </a:lnTo>
                  <a:lnTo>
                    <a:pt x="1560" y="409"/>
                  </a:lnTo>
                  <a:lnTo>
                    <a:pt x="1535" y="396"/>
                  </a:lnTo>
                  <a:lnTo>
                    <a:pt x="1511" y="383"/>
                  </a:lnTo>
                  <a:lnTo>
                    <a:pt x="1486" y="370"/>
                  </a:lnTo>
                  <a:lnTo>
                    <a:pt x="1462" y="358"/>
                  </a:lnTo>
                  <a:lnTo>
                    <a:pt x="1437" y="346"/>
                  </a:lnTo>
                  <a:lnTo>
                    <a:pt x="1413" y="334"/>
                  </a:lnTo>
                  <a:lnTo>
                    <a:pt x="1388" y="323"/>
                  </a:lnTo>
                  <a:lnTo>
                    <a:pt x="1363" y="312"/>
                  </a:lnTo>
                  <a:lnTo>
                    <a:pt x="1338" y="301"/>
                  </a:lnTo>
                  <a:lnTo>
                    <a:pt x="1313" y="290"/>
                  </a:lnTo>
                  <a:lnTo>
                    <a:pt x="1287" y="280"/>
                  </a:lnTo>
                  <a:lnTo>
                    <a:pt x="1262" y="269"/>
                  </a:lnTo>
                  <a:lnTo>
                    <a:pt x="1236" y="259"/>
                  </a:lnTo>
                  <a:lnTo>
                    <a:pt x="1210" y="250"/>
                  </a:lnTo>
                  <a:lnTo>
                    <a:pt x="1184" y="240"/>
                  </a:lnTo>
                  <a:lnTo>
                    <a:pt x="1158" y="231"/>
                  </a:lnTo>
                  <a:lnTo>
                    <a:pt x="1131" y="222"/>
                  </a:lnTo>
                  <a:lnTo>
                    <a:pt x="1104" y="213"/>
                  </a:lnTo>
                  <a:lnTo>
                    <a:pt x="1077" y="205"/>
                  </a:lnTo>
                  <a:lnTo>
                    <a:pt x="1050" y="196"/>
                  </a:lnTo>
                  <a:lnTo>
                    <a:pt x="1022" y="188"/>
                  </a:lnTo>
                  <a:lnTo>
                    <a:pt x="994" y="180"/>
                  </a:lnTo>
                  <a:lnTo>
                    <a:pt x="966" y="173"/>
                  </a:lnTo>
                  <a:lnTo>
                    <a:pt x="938" y="165"/>
                  </a:lnTo>
                  <a:lnTo>
                    <a:pt x="909" y="158"/>
                  </a:lnTo>
                  <a:lnTo>
                    <a:pt x="880" y="151"/>
                  </a:lnTo>
                  <a:lnTo>
                    <a:pt x="850" y="144"/>
                  </a:lnTo>
                  <a:lnTo>
                    <a:pt x="820" y="137"/>
                  </a:lnTo>
                  <a:lnTo>
                    <a:pt x="790" y="130"/>
                  </a:lnTo>
                  <a:lnTo>
                    <a:pt x="759" y="124"/>
                  </a:lnTo>
                  <a:lnTo>
                    <a:pt x="728" y="118"/>
                  </a:lnTo>
                  <a:lnTo>
                    <a:pt x="696" y="112"/>
                  </a:lnTo>
                  <a:lnTo>
                    <a:pt x="664" y="106"/>
                  </a:lnTo>
                  <a:lnTo>
                    <a:pt x="632" y="100"/>
                  </a:lnTo>
                  <a:lnTo>
                    <a:pt x="599" y="95"/>
                  </a:lnTo>
                  <a:lnTo>
                    <a:pt x="566" y="89"/>
                  </a:lnTo>
                  <a:lnTo>
                    <a:pt x="532" y="84"/>
                  </a:lnTo>
                  <a:lnTo>
                    <a:pt x="497" y="79"/>
                  </a:lnTo>
                  <a:lnTo>
                    <a:pt x="462" y="74"/>
                  </a:lnTo>
                  <a:lnTo>
                    <a:pt x="427" y="69"/>
                  </a:lnTo>
                  <a:lnTo>
                    <a:pt x="391" y="65"/>
                  </a:lnTo>
                  <a:lnTo>
                    <a:pt x="355" y="60"/>
                  </a:lnTo>
                  <a:lnTo>
                    <a:pt x="318" y="56"/>
                  </a:lnTo>
                  <a:lnTo>
                    <a:pt x="280" y="51"/>
                  </a:lnTo>
                  <a:lnTo>
                    <a:pt x="242" y="47"/>
                  </a:lnTo>
                  <a:lnTo>
                    <a:pt x="203" y="43"/>
                  </a:lnTo>
                  <a:lnTo>
                    <a:pt x="164" y="39"/>
                  </a:lnTo>
                  <a:lnTo>
                    <a:pt x="124" y="36"/>
                  </a:lnTo>
                  <a:lnTo>
                    <a:pt x="83" y="32"/>
                  </a:lnTo>
                  <a:lnTo>
                    <a:pt x="42" y="28"/>
                  </a:lnTo>
                  <a:lnTo>
                    <a:pt x="0" y="25"/>
                  </a:lnTo>
                  <a:lnTo>
                    <a:pt x="2" y="0"/>
                  </a:lnTo>
                  <a:lnTo>
                    <a:pt x="44" y="3"/>
                  </a:lnTo>
                  <a:lnTo>
                    <a:pt x="85" y="7"/>
                  </a:lnTo>
                  <a:lnTo>
                    <a:pt x="126" y="11"/>
                  </a:lnTo>
                  <a:lnTo>
                    <a:pt x="166" y="14"/>
                  </a:lnTo>
                  <a:lnTo>
                    <a:pt x="206" y="18"/>
                  </a:lnTo>
                  <a:lnTo>
                    <a:pt x="244" y="22"/>
                  </a:lnTo>
                  <a:lnTo>
                    <a:pt x="283" y="27"/>
                  </a:lnTo>
                  <a:lnTo>
                    <a:pt x="321" y="31"/>
                  </a:lnTo>
                  <a:lnTo>
                    <a:pt x="358" y="35"/>
                  </a:lnTo>
                  <a:lnTo>
                    <a:pt x="394" y="40"/>
                  </a:lnTo>
                  <a:lnTo>
                    <a:pt x="430" y="44"/>
                  </a:lnTo>
                  <a:lnTo>
                    <a:pt x="466" y="49"/>
                  </a:lnTo>
                  <a:lnTo>
                    <a:pt x="501" y="54"/>
                  </a:lnTo>
                  <a:lnTo>
                    <a:pt x="535" y="59"/>
                  </a:lnTo>
                  <a:lnTo>
                    <a:pt x="569" y="64"/>
                  </a:lnTo>
                  <a:lnTo>
                    <a:pt x="603" y="70"/>
                  </a:lnTo>
                  <a:lnTo>
                    <a:pt x="636" y="75"/>
                  </a:lnTo>
                  <a:lnTo>
                    <a:pt x="669" y="81"/>
                  </a:lnTo>
                  <a:lnTo>
                    <a:pt x="701" y="87"/>
                  </a:lnTo>
                  <a:lnTo>
                    <a:pt x="733" y="93"/>
                  </a:lnTo>
                  <a:lnTo>
                    <a:pt x="764" y="99"/>
                  </a:lnTo>
                  <a:lnTo>
                    <a:pt x="795" y="106"/>
                  </a:lnTo>
                  <a:lnTo>
                    <a:pt x="825" y="112"/>
                  </a:lnTo>
                  <a:lnTo>
                    <a:pt x="856" y="119"/>
                  </a:lnTo>
                  <a:lnTo>
                    <a:pt x="885" y="126"/>
                  </a:lnTo>
                  <a:lnTo>
                    <a:pt x="915" y="133"/>
                  </a:lnTo>
                  <a:lnTo>
                    <a:pt x="944" y="141"/>
                  </a:lnTo>
                  <a:lnTo>
                    <a:pt x="973" y="148"/>
                  </a:lnTo>
                  <a:lnTo>
                    <a:pt x="1001" y="156"/>
                  </a:lnTo>
                  <a:lnTo>
                    <a:pt x="1029" y="164"/>
                  </a:lnTo>
                  <a:lnTo>
                    <a:pt x="1057" y="172"/>
                  </a:lnTo>
                  <a:lnTo>
                    <a:pt x="1085" y="181"/>
                  </a:lnTo>
                  <a:lnTo>
                    <a:pt x="1112" y="189"/>
                  </a:lnTo>
                  <a:lnTo>
                    <a:pt x="1139" y="198"/>
                  </a:lnTo>
                  <a:lnTo>
                    <a:pt x="1166" y="207"/>
                  </a:lnTo>
                  <a:lnTo>
                    <a:pt x="1192" y="217"/>
                  </a:lnTo>
                  <a:lnTo>
                    <a:pt x="1219" y="226"/>
                  </a:lnTo>
                  <a:lnTo>
                    <a:pt x="1245" y="236"/>
                  </a:lnTo>
                  <a:lnTo>
                    <a:pt x="1271" y="246"/>
                  </a:lnTo>
                  <a:lnTo>
                    <a:pt x="1297" y="256"/>
                  </a:lnTo>
                  <a:lnTo>
                    <a:pt x="1322" y="267"/>
                  </a:lnTo>
                  <a:lnTo>
                    <a:pt x="1348" y="278"/>
                  </a:lnTo>
                  <a:lnTo>
                    <a:pt x="1373" y="289"/>
                  </a:lnTo>
                  <a:lnTo>
                    <a:pt x="1398" y="300"/>
                  </a:lnTo>
                  <a:lnTo>
                    <a:pt x="1423" y="312"/>
                  </a:lnTo>
                  <a:lnTo>
                    <a:pt x="1448" y="323"/>
                  </a:lnTo>
                  <a:lnTo>
                    <a:pt x="1473" y="336"/>
                  </a:lnTo>
                  <a:lnTo>
                    <a:pt x="1498" y="348"/>
                  </a:lnTo>
                  <a:lnTo>
                    <a:pt x="1522" y="361"/>
                  </a:lnTo>
                  <a:lnTo>
                    <a:pt x="1547" y="373"/>
                  </a:lnTo>
                  <a:lnTo>
                    <a:pt x="1572" y="387"/>
                  </a:lnTo>
                  <a:lnTo>
                    <a:pt x="1596" y="400"/>
                  </a:lnTo>
                  <a:lnTo>
                    <a:pt x="1621" y="414"/>
                  </a:lnTo>
                  <a:lnTo>
                    <a:pt x="1645" y="428"/>
                  </a:lnTo>
                  <a:lnTo>
                    <a:pt x="1670" y="443"/>
                  </a:lnTo>
                  <a:lnTo>
                    <a:pt x="1695" y="457"/>
                  </a:lnTo>
                  <a:lnTo>
                    <a:pt x="1719" y="472"/>
                  </a:lnTo>
                  <a:lnTo>
                    <a:pt x="1744" y="488"/>
                  </a:lnTo>
                  <a:lnTo>
                    <a:pt x="1769" y="503"/>
                  </a:lnTo>
                  <a:lnTo>
                    <a:pt x="1793" y="519"/>
                  </a:lnTo>
                  <a:lnTo>
                    <a:pt x="1813" y="532"/>
                  </a:lnTo>
                  <a:lnTo>
                    <a:pt x="1813" y="532"/>
                  </a:lnTo>
                  <a:lnTo>
                    <a:pt x="1813" y="531"/>
                  </a:lnTo>
                  <a:lnTo>
                    <a:pt x="1814" y="530"/>
                  </a:lnTo>
                  <a:lnTo>
                    <a:pt x="1814" y="529"/>
                  </a:lnTo>
                  <a:lnTo>
                    <a:pt x="1815" y="529"/>
                  </a:lnTo>
                  <a:lnTo>
                    <a:pt x="1815" y="528"/>
                  </a:lnTo>
                  <a:lnTo>
                    <a:pt x="1815" y="527"/>
                  </a:lnTo>
                  <a:lnTo>
                    <a:pt x="1816" y="527"/>
                  </a:lnTo>
                  <a:lnTo>
                    <a:pt x="1816" y="526"/>
                  </a:lnTo>
                  <a:lnTo>
                    <a:pt x="1817" y="525"/>
                  </a:lnTo>
                  <a:lnTo>
                    <a:pt x="1817" y="524"/>
                  </a:lnTo>
                  <a:lnTo>
                    <a:pt x="1817" y="524"/>
                  </a:lnTo>
                  <a:lnTo>
                    <a:pt x="1818" y="523"/>
                  </a:lnTo>
                  <a:lnTo>
                    <a:pt x="1818" y="522"/>
                  </a:lnTo>
                  <a:lnTo>
                    <a:pt x="1819" y="521"/>
                  </a:lnTo>
                  <a:lnTo>
                    <a:pt x="1819" y="521"/>
                  </a:lnTo>
                  <a:lnTo>
                    <a:pt x="1819" y="520"/>
                  </a:lnTo>
                  <a:lnTo>
                    <a:pt x="1820" y="519"/>
                  </a:lnTo>
                  <a:lnTo>
                    <a:pt x="1820" y="518"/>
                  </a:lnTo>
                  <a:lnTo>
                    <a:pt x="1821" y="518"/>
                  </a:lnTo>
                  <a:lnTo>
                    <a:pt x="1821" y="517"/>
                  </a:lnTo>
                  <a:lnTo>
                    <a:pt x="1821" y="516"/>
                  </a:lnTo>
                  <a:lnTo>
                    <a:pt x="1822" y="515"/>
                  </a:lnTo>
                  <a:lnTo>
                    <a:pt x="1822" y="515"/>
                  </a:lnTo>
                  <a:lnTo>
                    <a:pt x="1823" y="514"/>
                  </a:lnTo>
                  <a:lnTo>
                    <a:pt x="1823" y="513"/>
                  </a:lnTo>
                  <a:lnTo>
                    <a:pt x="1823" y="512"/>
                  </a:lnTo>
                  <a:lnTo>
                    <a:pt x="1824" y="512"/>
                  </a:lnTo>
                  <a:lnTo>
                    <a:pt x="1824" y="511"/>
                  </a:lnTo>
                  <a:lnTo>
                    <a:pt x="1824" y="510"/>
                  </a:lnTo>
                  <a:lnTo>
                    <a:pt x="1825" y="509"/>
                  </a:lnTo>
                  <a:lnTo>
                    <a:pt x="1825" y="509"/>
                  </a:lnTo>
                  <a:lnTo>
                    <a:pt x="1825" y="508"/>
                  </a:lnTo>
                  <a:lnTo>
                    <a:pt x="1826" y="507"/>
                  </a:lnTo>
                  <a:lnTo>
                    <a:pt x="1826" y="506"/>
                  </a:lnTo>
                  <a:lnTo>
                    <a:pt x="1826" y="505"/>
                  </a:lnTo>
                  <a:lnTo>
                    <a:pt x="1827" y="505"/>
                  </a:lnTo>
                  <a:lnTo>
                    <a:pt x="1827" y="504"/>
                  </a:lnTo>
                  <a:lnTo>
                    <a:pt x="1827" y="503"/>
                  </a:lnTo>
                  <a:lnTo>
                    <a:pt x="1828" y="502"/>
                  </a:lnTo>
                  <a:lnTo>
                    <a:pt x="1828" y="502"/>
                  </a:lnTo>
                  <a:lnTo>
                    <a:pt x="1828" y="501"/>
                  </a:lnTo>
                  <a:lnTo>
                    <a:pt x="1829" y="500"/>
                  </a:lnTo>
                  <a:lnTo>
                    <a:pt x="1829" y="499"/>
                  </a:lnTo>
                  <a:lnTo>
                    <a:pt x="1829" y="498"/>
                  </a:lnTo>
                  <a:lnTo>
                    <a:pt x="1830" y="498"/>
                  </a:lnTo>
                  <a:lnTo>
                    <a:pt x="1830" y="497"/>
                  </a:lnTo>
                  <a:lnTo>
                    <a:pt x="1830" y="496"/>
                  </a:lnTo>
                  <a:lnTo>
                    <a:pt x="1831" y="495"/>
                  </a:lnTo>
                  <a:lnTo>
                    <a:pt x="1831" y="494"/>
                  </a:lnTo>
                  <a:lnTo>
                    <a:pt x="1831" y="494"/>
                  </a:lnTo>
                  <a:lnTo>
                    <a:pt x="1832" y="493"/>
                  </a:lnTo>
                  <a:lnTo>
                    <a:pt x="1832" y="492"/>
                  </a:lnTo>
                  <a:lnTo>
                    <a:pt x="1832" y="491"/>
                  </a:lnTo>
                  <a:lnTo>
                    <a:pt x="1832" y="490"/>
                  </a:lnTo>
                  <a:lnTo>
                    <a:pt x="1833" y="490"/>
                  </a:lnTo>
                  <a:lnTo>
                    <a:pt x="1833" y="489"/>
                  </a:lnTo>
                  <a:lnTo>
                    <a:pt x="1833" y="488"/>
                  </a:lnTo>
                  <a:lnTo>
                    <a:pt x="1834" y="487"/>
                  </a:lnTo>
                  <a:lnTo>
                    <a:pt x="1834" y="486"/>
                  </a:lnTo>
                  <a:lnTo>
                    <a:pt x="1834" y="486"/>
                  </a:lnTo>
                  <a:lnTo>
                    <a:pt x="1834" y="485"/>
                  </a:lnTo>
                  <a:lnTo>
                    <a:pt x="1835" y="484"/>
                  </a:lnTo>
                  <a:lnTo>
                    <a:pt x="1835" y="483"/>
                  </a:lnTo>
                  <a:lnTo>
                    <a:pt x="1835" y="482"/>
                  </a:lnTo>
                  <a:lnTo>
                    <a:pt x="1835" y="481"/>
                  </a:lnTo>
                  <a:lnTo>
                    <a:pt x="1836" y="481"/>
                  </a:lnTo>
                  <a:lnTo>
                    <a:pt x="1836" y="480"/>
                  </a:lnTo>
                  <a:lnTo>
                    <a:pt x="1836" y="479"/>
                  </a:lnTo>
                  <a:lnTo>
                    <a:pt x="1837" y="478"/>
                  </a:lnTo>
                  <a:lnTo>
                    <a:pt x="1837" y="477"/>
                  </a:lnTo>
                  <a:lnTo>
                    <a:pt x="1837" y="476"/>
                  </a:lnTo>
                  <a:lnTo>
                    <a:pt x="1837" y="475"/>
                  </a:lnTo>
                  <a:lnTo>
                    <a:pt x="1837" y="475"/>
                  </a:lnTo>
                  <a:lnTo>
                    <a:pt x="1838" y="474"/>
                  </a:lnTo>
                  <a:lnTo>
                    <a:pt x="1838" y="473"/>
                  </a:lnTo>
                  <a:lnTo>
                    <a:pt x="1838" y="472"/>
                  </a:lnTo>
                  <a:lnTo>
                    <a:pt x="1838" y="471"/>
                  </a:lnTo>
                  <a:lnTo>
                    <a:pt x="1839" y="470"/>
                  </a:lnTo>
                  <a:lnTo>
                    <a:pt x="1839" y="470"/>
                  </a:lnTo>
                  <a:lnTo>
                    <a:pt x="1839" y="469"/>
                  </a:lnTo>
                  <a:lnTo>
                    <a:pt x="1839" y="468"/>
                  </a:lnTo>
                  <a:lnTo>
                    <a:pt x="1840" y="467"/>
                  </a:lnTo>
                  <a:lnTo>
                    <a:pt x="1840" y="466"/>
                  </a:lnTo>
                  <a:lnTo>
                    <a:pt x="1840" y="465"/>
                  </a:lnTo>
                  <a:lnTo>
                    <a:pt x="1840" y="464"/>
                  </a:lnTo>
                  <a:lnTo>
                    <a:pt x="1840" y="463"/>
                  </a:lnTo>
                  <a:lnTo>
                    <a:pt x="1841" y="463"/>
                  </a:lnTo>
                  <a:lnTo>
                    <a:pt x="1841" y="462"/>
                  </a:lnTo>
                  <a:lnTo>
                    <a:pt x="1841" y="461"/>
                  </a:lnTo>
                  <a:lnTo>
                    <a:pt x="1841" y="460"/>
                  </a:lnTo>
                  <a:lnTo>
                    <a:pt x="1841" y="459"/>
                  </a:lnTo>
                  <a:lnTo>
                    <a:pt x="1842" y="458"/>
                  </a:lnTo>
                  <a:lnTo>
                    <a:pt x="1842" y="457"/>
                  </a:lnTo>
                  <a:lnTo>
                    <a:pt x="1842" y="456"/>
                  </a:lnTo>
                  <a:lnTo>
                    <a:pt x="1842" y="456"/>
                  </a:lnTo>
                  <a:lnTo>
                    <a:pt x="1842" y="455"/>
                  </a:lnTo>
                  <a:lnTo>
                    <a:pt x="1842" y="454"/>
                  </a:lnTo>
                  <a:lnTo>
                    <a:pt x="1843" y="453"/>
                  </a:lnTo>
                  <a:lnTo>
                    <a:pt x="1843" y="452"/>
                  </a:lnTo>
                  <a:lnTo>
                    <a:pt x="1843" y="451"/>
                  </a:lnTo>
                  <a:lnTo>
                    <a:pt x="1843" y="450"/>
                  </a:lnTo>
                  <a:lnTo>
                    <a:pt x="1843" y="449"/>
                  </a:lnTo>
                  <a:lnTo>
                    <a:pt x="1843" y="448"/>
                  </a:lnTo>
                  <a:lnTo>
                    <a:pt x="1844" y="448"/>
                  </a:lnTo>
                  <a:lnTo>
                    <a:pt x="1844" y="447"/>
                  </a:lnTo>
                  <a:lnTo>
                    <a:pt x="1844" y="446"/>
                  </a:lnTo>
                  <a:lnTo>
                    <a:pt x="1844" y="445"/>
                  </a:lnTo>
                  <a:lnTo>
                    <a:pt x="1844" y="444"/>
                  </a:lnTo>
                  <a:lnTo>
                    <a:pt x="1844" y="443"/>
                  </a:lnTo>
                  <a:lnTo>
                    <a:pt x="1845" y="442"/>
                  </a:lnTo>
                  <a:lnTo>
                    <a:pt x="1845" y="441"/>
                  </a:lnTo>
                  <a:lnTo>
                    <a:pt x="1845" y="440"/>
                  </a:lnTo>
                  <a:lnTo>
                    <a:pt x="1845" y="439"/>
                  </a:lnTo>
                  <a:lnTo>
                    <a:pt x="1845" y="438"/>
                  </a:lnTo>
                  <a:lnTo>
                    <a:pt x="1845" y="438"/>
                  </a:lnTo>
                  <a:lnTo>
                    <a:pt x="1989" y="668"/>
                  </a:lnTo>
                  <a:lnTo>
                    <a:pt x="1724" y="614"/>
                  </a:lnTo>
                  <a:lnTo>
                    <a:pt x="1725" y="614"/>
                  </a:lnTo>
                  <a:lnTo>
                    <a:pt x="1726" y="613"/>
                  </a:lnTo>
                  <a:lnTo>
                    <a:pt x="1726" y="613"/>
                  </a:lnTo>
                  <a:lnTo>
                    <a:pt x="1727" y="612"/>
                  </a:lnTo>
                  <a:lnTo>
                    <a:pt x="1728" y="612"/>
                  </a:lnTo>
                  <a:lnTo>
                    <a:pt x="1729" y="611"/>
                  </a:lnTo>
                  <a:lnTo>
                    <a:pt x="1730" y="611"/>
                  </a:lnTo>
                  <a:lnTo>
                    <a:pt x="1730" y="610"/>
                  </a:lnTo>
                  <a:lnTo>
                    <a:pt x="1731" y="610"/>
                  </a:lnTo>
                  <a:lnTo>
                    <a:pt x="1732" y="609"/>
                  </a:lnTo>
                  <a:lnTo>
                    <a:pt x="1733" y="609"/>
                  </a:lnTo>
                  <a:lnTo>
                    <a:pt x="1734" y="608"/>
                  </a:lnTo>
                  <a:lnTo>
                    <a:pt x="1734" y="608"/>
                  </a:lnTo>
                  <a:lnTo>
                    <a:pt x="1735" y="608"/>
                  </a:lnTo>
                  <a:lnTo>
                    <a:pt x="1736" y="607"/>
                  </a:lnTo>
                  <a:lnTo>
                    <a:pt x="1737" y="607"/>
                  </a:lnTo>
                  <a:lnTo>
                    <a:pt x="1737" y="606"/>
                  </a:lnTo>
                  <a:lnTo>
                    <a:pt x="1738" y="606"/>
                  </a:lnTo>
                  <a:lnTo>
                    <a:pt x="1739" y="605"/>
                  </a:lnTo>
                  <a:lnTo>
                    <a:pt x="1740" y="605"/>
                  </a:lnTo>
                  <a:lnTo>
                    <a:pt x="1740" y="604"/>
                  </a:lnTo>
                  <a:lnTo>
                    <a:pt x="1741" y="604"/>
                  </a:lnTo>
                  <a:lnTo>
                    <a:pt x="1742" y="603"/>
                  </a:lnTo>
                  <a:lnTo>
                    <a:pt x="1743" y="603"/>
                  </a:lnTo>
                  <a:lnTo>
                    <a:pt x="1743" y="602"/>
                  </a:lnTo>
                  <a:lnTo>
                    <a:pt x="1744" y="602"/>
                  </a:lnTo>
                  <a:lnTo>
                    <a:pt x="1745" y="601"/>
                  </a:lnTo>
                  <a:lnTo>
                    <a:pt x="1746" y="601"/>
                  </a:lnTo>
                  <a:lnTo>
                    <a:pt x="1746" y="600"/>
                  </a:lnTo>
                  <a:lnTo>
                    <a:pt x="1747" y="600"/>
                  </a:lnTo>
                  <a:lnTo>
                    <a:pt x="1748" y="599"/>
                  </a:lnTo>
                  <a:lnTo>
                    <a:pt x="1749" y="599"/>
                  </a:lnTo>
                  <a:lnTo>
                    <a:pt x="1749" y="598"/>
                  </a:lnTo>
                  <a:lnTo>
                    <a:pt x="1750" y="598"/>
                  </a:lnTo>
                  <a:lnTo>
                    <a:pt x="1751" y="597"/>
                  </a:lnTo>
                  <a:lnTo>
                    <a:pt x="1752" y="597"/>
                  </a:lnTo>
                  <a:lnTo>
                    <a:pt x="1752" y="596"/>
                  </a:lnTo>
                  <a:lnTo>
                    <a:pt x="1753" y="596"/>
                  </a:lnTo>
                  <a:lnTo>
                    <a:pt x="1754" y="595"/>
                  </a:lnTo>
                  <a:lnTo>
                    <a:pt x="1754" y="595"/>
                  </a:lnTo>
                  <a:lnTo>
                    <a:pt x="1755" y="594"/>
                  </a:lnTo>
                  <a:lnTo>
                    <a:pt x="1756" y="593"/>
                  </a:lnTo>
                  <a:lnTo>
                    <a:pt x="1757" y="593"/>
                  </a:lnTo>
                  <a:lnTo>
                    <a:pt x="1757" y="592"/>
                  </a:lnTo>
                  <a:lnTo>
                    <a:pt x="1758" y="592"/>
                  </a:lnTo>
                  <a:lnTo>
                    <a:pt x="1759" y="591"/>
                  </a:lnTo>
                  <a:lnTo>
                    <a:pt x="1759" y="591"/>
                  </a:lnTo>
                  <a:lnTo>
                    <a:pt x="1760" y="590"/>
                  </a:lnTo>
                  <a:lnTo>
                    <a:pt x="1761" y="590"/>
                  </a:lnTo>
                  <a:lnTo>
                    <a:pt x="1761" y="589"/>
                  </a:lnTo>
                  <a:lnTo>
                    <a:pt x="1762" y="589"/>
                  </a:lnTo>
                  <a:lnTo>
                    <a:pt x="1763" y="588"/>
                  </a:lnTo>
                  <a:lnTo>
                    <a:pt x="1763" y="588"/>
                  </a:lnTo>
                  <a:lnTo>
                    <a:pt x="1764" y="587"/>
                  </a:lnTo>
                  <a:lnTo>
                    <a:pt x="1765" y="586"/>
                  </a:lnTo>
                  <a:lnTo>
                    <a:pt x="1765" y="586"/>
                  </a:lnTo>
                  <a:lnTo>
                    <a:pt x="1766" y="585"/>
                  </a:lnTo>
                  <a:lnTo>
                    <a:pt x="1767" y="585"/>
                  </a:lnTo>
                  <a:lnTo>
                    <a:pt x="1767" y="584"/>
                  </a:lnTo>
                  <a:lnTo>
                    <a:pt x="1768" y="584"/>
                  </a:lnTo>
                  <a:lnTo>
                    <a:pt x="1769" y="583"/>
                  </a:lnTo>
                  <a:lnTo>
                    <a:pt x="1769" y="583"/>
                  </a:lnTo>
                  <a:lnTo>
                    <a:pt x="1770" y="582"/>
                  </a:lnTo>
                  <a:lnTo>
                    <a:pt x="1771" y="581"/>
                  </a:lnTo>
                  <a:lnTo>
                    <a:pt x="1771" y="581"/>
                  </a:lnTo>
                  <a:lnTo>
                    <a:pt x="1772" y="580"/>
                  </a:lnTo>
                  <a:lnTo>
                    <a:pt x="1773" y="580"/>
                  </a:lnTo>
                  <a:lnTo>
                    <a:pt x="1773" y="579"/>
                  </a:lnTo>
                  <a:lnTo>
                    <a:pt x="1774" y="579"/>
                  </a:lnTo>
                  <a:lnTo>
                    <a:pt x="1774" y="578"/>
                  </a:lnTo>
                  <a:lnTo>
                    <a:pt x="1775" y="577"/>
                  </a:lnTo>
                  <a:lnTo>
                    <a:pt x="1776" y="577"/>
                  </a:lnTo>
                  <a:lnTo>
                    <a:pt x="1776" y="576"/>
                  </a:lnTo>
                  <a:lnTo>
                    <a:pt x="1777" y="576"/>
                  </a:lnTo>
                  <a:lnTo>
                    <a:pt x="1778" y="575"/>
                  </a:lnTo>
                  <a:lnTo>
                    <a:pt x="1778" y="575"/>
                  </a:lnTo>
                  <a:lnTo>
                    <a:pt x="1779" y="574"/>
                  </a:lnTo>
                  <a:lnTo>
                    <a:pt x="1779" y="573"/>
                  </a:lnTo>
                  <a:lnTo>
                    <a:pt x="1780" y="573"/>
                  </a:lnTo>
                  <a:lnTo>
                    <a:pt x="1781" y="572"/>
                  </a:lnTo>
                  <a:lnTo>
                    <a:pt x="1781" y="572"/>
                  </a:lnTo>
                  <a:lnTo>
                    <a:pt x="1782" y="571"/>
                  </a:lnTo>
                  <a:lnTo>
                    <a:pt x="1782" y="570"/>
                  </a:lnTo>
                  <a:lnTo>
                    <a:pt x="1783" y="570"/>
                  </a:lnTo>
                  <a:lnTo>
                    <a:pt x="1784" y="569"/>
                  </a:lnTo>
                  <a:lnTo>
                    <a:pt x="1784" y="569"/>
                  </a:lnTo>
                  <a:lnTo>
                    <a:pt x="1785" y="568"/>
                  </a:lnTo>
                  <a:lnTo>
                    <a:pt x="1785" y="567"/>
                  </a:lnTo>
                  <a:lnTo>
                    <a:pt x="1786" y="567"/>
                  </a:lnTo>
                  <a:lnTo>
                    <a:pt x="1787" y="566"/>
                  </a:lnTo>
                  <a:lnTo>
                    <a:pt x="1787" y="565"/>
                  </a:lnTo>
                  <a:lnTo>
                    <a:pt x="1788" y="565"/>
                  </a:lnTo>
                  <a:lnTo>
                    <a:pt x="1788" y="564"/>
                  </a:lnTo>
                  <a:lnTo>
                    <a:pt x="1789" y="564"/>
                  </a:lnTo>
                  <a:lnTo>
                    <a:pt x="1789" y="563"/>
                  </a:lnTo>
                  <a:lnTo>
                    <a:pt x="1790" y="562"/>
                  </a:lnTo>
                  <a:lnTo>
                    <a:pt x="1790" y="562"/>
                  </a:lnTo>
                  <a:lnTo>
                    <a:pt x="1791" y="561"/>
                  </a:lnTo>
                  <a:lnTo>
                    <a:pt x="1792" y="560"/>
                  </a:lnTo>
                  <a:lnTo>
                    <a:pt x="1792" y="560"/>
                  </a:lnTo>
                  <a:lnTo>
                    <a:pt x="1793" y="559"/>
                  </a:lnTo>
                  <a:lnTo>
                    <a:pt x="1793" y="559"/>
                  </a:lnTo>
                  <a:lnTo>
                    <a:pt x="1794" y="558"/>
                  </a:lnTo>
                  <a:lnTo>
                    <a:pt x="1794" y="557"/>
                  </a:lnTo>
                  <a:lnTo>
                    <a:pt x="1795" y="557"/>
                  </a:lnTo>
                  <a:lnTo>
                    <a:pt x="1795" y="556"/>
                  </a:lnTo>
                  <a:lnTo>
                    <a:pt x="1796" y="555"/>
                  </a:lnTo>
                  <a:lnTo>
                    <a:pt x="1796" y="555"/>
                  </a:lnTo>
                  <a:lnTo>
                    <a:pt x="1797" y="554"/>
                  </a:lnTo>
                  <a:lnTo>
                    <a:pt x="1798" y="553"/>
                  </a:lnTo>
                  <a:lnTo>
                    <a:pt x="1798" y="553"/>
                  </a:lnTo>
                  <a:lnTo>
                    <a:pt x="1798" y="552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184507" y="1817176"/>
              <a:ext cx="40557" cy="184579"/>
            </a:xfrm>
            <a:custGeom>
              <a:avLst/>
              <a:gdLst>
                <a:gd name="T0" fmla="*/ 63 w 112"/>
                <a:gd name="T1" fmla="*/ 112 h 451"/>
                <a:gd name="T2" fmla="*/ 54 w 112"/>
                <a:gd name="T3" fmla="*/ 138 h 451"/>
                <a:gd name="T4" fmla="*/ 47 w 112"/>
                <a:gd name="T5" fmla="*/ 162 h 451"/>
                <a:gd name="T6" fmla="*/ 44 w 112"/>
                <a:gd name="T7" fmla="*/ 174 h 451"/>
                <a:gd name="T8" fmla="*/ 42 w 112"/>
                <a:gd name="T9" fmla="*/ 185 h 451"/>
                <a:gd name="T10" fmla="*/ 40 w 112"/>
                <a:gd name="T11" fmla="*/ 196 h 451"/>
                <a:gd name="T12" fmla="*/ 38 w 112"/>
                <a:gd name="T13" fmla="*/ 207 h 451"/>
                <a:gd name="T14" fmla="*/ 37 w 112"/>
                <a:gd name="T15" fmla="*/ 218 h 451"/>
                <a:gd name="T16" fmla="*/ 36 w 112"/>
                <a:gd name="T17" fmla="*/ 229 h 451"/>
                <a:gd name="T18" fmla="*/ 36 w 112"/>
                <a:gd name="T19" fmla="*/ 239 h 451"/>
                <a:gd name="T20" fmla="*/ 36 w 112"/>
                <a:gd name="T21" fmla="*/ 250 h 451"/>
                <a:gd name="T22" fmla="*/ 36 w 112"/>
                <a:gd name="T23" fmla="*/ 260 h 451"/>
                <a:gd name="T24" fmla="*/ 37 w 112"/>
                <a:gd name="T25" fmla="*/ 271 h 451"/>
                <a:gd name="T26" fmla="*/ 38 w 112"/>
                <a:gd name="T27" fmla="*/ 281 h 451"/>
                <a:gd name="T28" fmla="*/ 39 w 112"/>
                <a:gd name="T29" fmla="*/ 292 h 451"/>
                <a:gd name="T30" fmla="*/ 41 w 112"/>
                <a:gd name="T31" fmla="*/ 303 h 451"/>
                <a:gd name="T32" fmla="*/ 43 w 112"/>
                <a:gd name="T33" fmla="*/ 314 h 451"/>
                <a:gd name="T34" fmla="*/ 49 w 112"/>
                <a:gd name="T35" fmla="*/ 337 h 451"/>
                <a:gd name="T36" fmla="*/ 56 w 112"/>
                <a:gd name="T37" fmla="*/ 362 h 451"/>
                <a:gd name="T38" fmla="*/ 64 w 112"/>
                <a:gd name="T39" fmla="*/ 387 h 451"/>
                <a:gd name="T40" fmla="*/ 75 w 112"/>
                <a:gd name="T41" fmla="*/ 415 h 451"/>
                <a:gd name="T42" fmla="*/ 86 w 112"/>
                <a:gd name="T43" fmla="*/ 445 h 451"/>
                <a:gd name="T44" fmla="*/ 64 w 112"/>
                <a:gd name="T45" fmla="*/ 436 h 451"/>
                <a:gd name="T46" fmla="*/ 53 w 112"/>
                <a:gd name="T47" fmla="*/ 407 h 451"/>
                <a:gd name="T48" fmla="*/ 43 w 112"/>
                <a:gd name="T49" fmla="*/ 380 h 451"/>
                <a:gd name="T50" fmla="*/ 35 w 112"/>
                <a:gd name="T51" fmla="*/ 354 h 451"/>
                <a:gd name="T52" fmla="*/ 29 w 112"/>
                <a:gd name="T53" fmla="*/ 330 h 451"/>
                <a:gd name="T54" fmla="*/ 25 w 112"/>
                <a:gd name="T55" fmla="*/ 312 h 451"/>
                <a:gd name="T56" fmla="*/ 23 w 112"/>
                <a:gd name="T57" fmla="*/ 301 h 451"/>
                <a:gd name="T58" fmla="*/ 21 w 112"/>
                <a:gd name="T59" fmla="*/ 289 h 451"/>
                <a:gd name="T60" fmla="*/ 19 w 112"/>
                <a:gd name="T61" fmla="*/ 278 h 451"/>
                <a:gd name="T62" fmla="*/ 19 w 112"/>
                <a:gd name="T63" fmla="*/ 267 h 451"/>
                <a:gd name="T64" fmla="*/ 18 w 112"/>
                <a:gd name="T65" fmla="*/ 256 h 451"/>
                <a:gd name="T66" fmla="*/ 18 w 112"/>
                <a:gd name="T67" fmla="*/ 244 h 451"/>
                <a:gd name="T68" fmla="*/ 18 w 112"/>
                <a:gd name="T69" fmla="*/ 233 h 451"/>
                <a:gd name="T70" fmla="*/ 19 w 112"/>
                <a:gd name="T71" fmla="*/ 222 h 451"/>
                <a:gd name="T72" fmla="*/ 20 w 112"/>
                <a:gd name="T73" fmla="*/ 211 h 451"/>
                <a:gd name="T74" fmla="*/ 21 w 112"/>
                <a:gd name="T75" fmla="*/ 199 h 451"/>
                <a:gd name="T76" fmla="*/ 23 w 112"/>
                <a:gd name="T77" fmla="*/ 188 h 451"/>
                <a:gd name="T78" fmla="*/ 26 w 112"/>
                <a:gd name="T79" fmla="*/ 176 h 451"/>
                <a:gd name="T80" fmla="*/ 29 w 112"/>
                <a:gd name="T81" fmla="*/ 164 h 451"/>
                <a:gd name="T82" fmla="*/ 34 w 112"/>
                <a:gd name="T83" fmla="*/ 146 h 451"/>
                <a:gd name="T84" fmla="*/ 42 w 112"/>
                <a:gd name="T85" fmla="*/ 120 h 451"/>
                <a:gd name="T86" fmla="*/ 49 w 112"/>
                <a:gd name="T87" fmla="*/ 100 h 451"/>
                <a:gd name="T88" fmla="*/ 100 w 112"/>
                <a:gd name="T89" fmla="*/ 0 h 451"/>
                <a:gd name="T90" fmla="*/ 65 w 112"/>
                <a:gd name="T91" fmla="*/ 10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" h="451">
                  <a:moveTo>
                    <a:pt x="65" y="107"/>
                  </a:moveTo>
                  <a:lnTo>
                    <a:pt x="63" y="112"/>
                  </a:lnTo>
                  <a:lnTo>
                    <a:pt x="58" y="126"/>
                  </a:lnTo>
                  <a:lnTo>
                    <a:pt x="54" y="138"/>
                  </a:lnTo>
                  <a:lnTo>
                    <a:pt x="51" y="150"/>
                  </a:lnTo>
                  <a:lnTo>
                    <a:pt x="47" y="162"/>
                  </a:lnTo>
                  <a:lnTo>
                    <a:pt x="46" y="168"/>
                  </a:lnTo>
                  <a:lnTo>
                    <a:pt x="44" y="174"/>
                  </a:lnTo>
                  <a:lnTo>
                    <a:pt x="43" y="180"/>
                  </a:lnTo>
                  <a:lnTo>
                    <a:pt x="42" y="185"/>
                  </a:lnTo>
                  <a:lnTo>
                    <a:pt x="41" y="191"/>
                  </a:lnTo>
                  <a:lnTo>
                    <a:pt x="40" y="196"/>
                  </a:lnTo>
                  <a:lnTo>
                    <a:pt x="39" y="202"/>
                  </a:lnTo>
                  <a:lnTo>
                    <a:pt x="38" y="207"/>
                  </a:lnTo>
                  <a:lnTo>
                    <a:pt x="37" y="213"/>
                  </a:lnTo>
                  <a:lnTo>
                    <a:pt x="37" y="218"/>
                  </a:lnTo>
                  <a:lnTo>
                    <a:pt x="36" y="223"/>
                  </a:lnTo>
                  <a:lnTo>
                    <a:pt x="36" y="229"/>
                  </a:lnTo>
                  <a:lnTo>
                    <a:pt x="36" y="234"/>
                  </a:lnTo>
                  <a:lnTo>
                    <a:pt x="36" y="239"/>
                  </a:lnTo>
                  <a:lnTo>
                    <a:pt x="36" y="244"/>
                  </a:lnTo>
                  <a:lnTo>
                    <a:pt x="36" y="250"/>
                  </a:lnTo>
                  <a:lnTo>
                    <a:pt x="36" y="255"/>
                  </a:lnTo>
                  <a:lnTo>
                    <a:pt x="36" y="260"/>
                  </a:lnTo>
                  <a:lnTo>
                    <a:pt x="36" y="265"/>
                  </a:lnTo>
                  <a:lnTo>
                    <a:pt x="37" y="271"/>
                  </a:lnTo>
                  <a:lnTo>
                    <a:pt x="37" y="276"/>
                  </a:lnTo>
                  <a:lnTo>
                    <a:pt x="38" y="281"/>
                  </a:lnTo>
                  <a:lnTo>
                    <a:pt x="38" y="287"/>
                  </a:lnTo>
                  <a:lnTo>
                    <a:pt x="39" y="292"/>
                  </a:lnTo>
                  <a:lnTo>
                    <a:pt x="40" y="298"/>
                  </a:lnTo>
                  <a:lnTo>
                    <a:pt x="41" y="303"/>
                  </a:lnTo>
                  <a:lnTo>
                    <a:pt x="42" y="309"/>
                  </a:lnTo>
                  <a:lnTo>
                    <a:pt x="43" y="314"/>
                  </a:lnTo>
                  <a:lnTo>
                    <a:pt x="46" y="326"/>
                  </a:lnTo>
                  <a:lnTo>
                    <a:pt x="49" y="337"/>
                  </a:lnTo>
                  <a:lnTo>
                    <a:pt x="52" y="349"/>
                  </a:lnTo>
                  <a:lnTo>
                    <a:pt x="56" y="362"/>
                  </a:lnTo>
                  <a:lnTo>
                    <a:pt x="60" y="374"/>
                  </a:lnTo>
                  <a:lnTo>
                    <a:pt x="64" y="387"/>
                  </a:lnTo>
                  <a:lnTo>
                    <a:pt x="69" y="401"/>
                  </a:lnTo>
                  <a:lnTo>
                    <a:pt x="75" y="415"/>
                  </a:lnTo>
                  <a:lnTo>
                    <a:pt x="80" y="430"/>
                  </a:lnTo>
                  <a:lnTo>
                    <a:pt x="86" y="445"/>
                  </a:lnTo>
                  <a:lnTo>
                    <a:pt x="70" y="451"/>
                  </a:lnTo>
                  <a:lnTo>
                    <a:pt x="64" y="436"/>
                  </a:lnTo>
                  <a:lnTo>
                    <a:pt x="58" y="421"/>
                  </a:lnTo>
                  <a:lnTo>
                    <a:pt x="53" y="407"/>
                  </a:lnTo>
                  <a:lnTo>
                    <a:pt x="48" y="393"/>
                  </a:lnTo>
                  <a:lnTo>
                    <a:pt x="43" y="380"/>
                  </a:lnTo>
                  <a:lnTo>
                    <a:pt x="39" y="367"/>
                  </a:lnTo>
                  <a:lnTo>
                    <a:pt x="35" y="354"/>
                  </a:lnTo>
                  <a:lnTo>
                    <a:pt x="32" y="342"/>
                  </a:lnTo>
                  <a:lnTo>
                    <a:pt x="29" y="330"/>
                  </a:lnTo>
                  <a:lnTo>
                    <a:pt x="26" y="318"/>
                  </a:lnTo>
                  <a:lnTo>
                    <a:pt x="25" y="312"/>
                  </a:lnTo>
                  <a:lnTo>
                    <a:pt x="24" y="306"/>
                  </a:lnTo>
                  <a:lnTo>
                    <a:pt x="23" y="301"/>
                  </a:lnTo>
                  <a:lnTo>
                    <a:pt x="22" y="295"/>
                  </a:lnTo>
                  <a:lnTo>
                    <a:pt x="21" y="289"/>
                  </a:lnTo>
                  <a:lnTo>
                    <a:pt x="20" y="283"/>
                  </a:lnTo>
                  <a:lnTo>
                    <a:pt x="19" y="278"/>
                  </a:lnTo>
                  <a:lnTo>
                    <a:pt x="19" y="272"/>
                  </a:lnTo>
                  <a:lnTo>
                    <a:pt x="19" y="267"/>
                  </a:lnTo>
                  <a:lnTo>
                    <a:pt x="18" y="261"/>
                  </a:lnTo>
                  <a:lnTo>
                    <a:pt x="18" y="256"/>
                  </a:lnTo>
                  <a:lnTo>
                    <a:pt x="18" y="250"/>
                  </a:lnTo>
                  <a:lnTo>
                    <a:pt x="18" y="244"/>
                  </a:lnTo>
                  <a:lnTo>
                    <a:pt x="18" y="239"/>
                  </a:lnTo>
                  <a:lnTo>
                    <a:pt x="18" y="233"/>
                  </a:lnTo>
                  <a:lnTo>
                    <a:pt x="18" y="228"/>
                  </a:lnTo>
                  <a:lnTo>
                    <a:pt x="19" y="222"/>
                  </a:lnTo>
                  <a:lnTo>
                    <a:pt x="19" y="216"/>
                  </a:lnTo>
                  <a:lnTo>
                    <a:pt x="20" y="211"/>
                  </a:lnTo>
                  <a:lnTo>
                    <a:pt x="21" y="205"/>
                  </a:lnTo>
                  <a:lnTo>
                    <a:pt x="21" y="199"/>
                  </a:lnTo>
                  <a:lnTo>
                    <a:pt x="22" y="194"/>
                  </a:lnTo>
                  <a:lnTo>
                    <a:pt x="23" y="188"/>
                  </a:lnTo>
                  <a:lnTo>
                    <a:pt x="25" y="182"/>
                  </a:lnTo>
                  <a:lnTo>
                    <a:pt x="26" y="176"/>
                  </a:lnTo>
                  <a:lnTo>
                    <a:pt x="27" y="170"/>
                  </a:lnTo>
                  <a:lnTo>
                    <a:pt x="29" y="164"/>
                  </a:lnTo>
                  <a:lnTo>
                    <a:pt x="30" y="158"/>
                  </a:lnTo>
                  <a:lnTo>
                    <a:pt x="34" y="146"/>
                  </a:lnTo>
                  <a:lnTo>
                    <a:pt x="37" y="133"/>
                  </a:lnTo>
                  <a:lnTo>
                    <a:pt x="42" y="120"/>
                  </a:lnTo>
                  <a:lnTo>
                    <a:pt x="46" y="106"/>
                  </a:lnTo>
                  <a:lnTo>
                    <a:pt x="49" y="100"/>
                  </a:lnTo>
                  <a:lnTo>
                    <a:pt x="0" y="79"/>
                  </a:lnTo>
                  <a:lnTo>
                    <a:pt x="100" y="0"/>
                  </a:lnTo>
                  <a:lnTo>
                    <a:pt x="112" y="127"/>
                  </a:lnTo>
                  <a:lnTo>
                    <a:pt x="65" y="107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/>
                <p:cNvSpPr txBox="1"/>
                <p:nvPr/>
              </p:nvSpPr>
              <p:spPr>
                <a:xfrm>
                  <a:off x="2721728" y="1982806"/>
                  <a:ext cx="4101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sellaDiTes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728" y="1982806"/>
                  <a:ext cx="410112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/>
                <p:cNvSpPr txBox="1"/>
                <p:nvPr/>
              </p:nvSpPr>
              <p:spPr>
                <a:xfrm>
                  <a:off x="2593227" y="1692089"/>
                  <a:ext cx="4059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asellaDiTes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227" y="1692089"/>
                  <a:ext cx="405945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/>
                <p:cNvSpPr txBox="1"/>
                <p:nvPr/>
              </p:nvSpPr>
              <p:spPr>
                <a:xfrm>
                  <a:off x="2519824" y="1505625"/>
                  <a:ext cx="4101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CasellaDiTes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824" y="1505625"/>
                  <a:ext cx="410112" cy="30777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V="1">
              <a:off x="2995547" y="2027576"/>
              <a:ext cx="483224" cy="1913"/>
            </a:xfrm>
            <a:prstGeom prst="line">
              <a:avLst/>
            </a:prstGeom>
            <a:noFill/>
            <a:ln w="17463" cap="flat">
              <a:solidFill>
                <a:srgbClr val="3B2A9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2897177" y="1793267"/>
              <a:ext cx="699812" cy="0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2841089" y="1620164"/>
              <a:ext cx="854271" cy="0"/>
            </a:xfrm>
            <a:prstGeom prst="line">
              <a:avLst/>
            </a:prstGeom>
            <a:noFill/>
            <a:ln w="6350" cap="flat">
              <a:solidFill>
                <a:srgbClr val="00A6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691255" y="1110422"/>
              <a:ext cx="1700777" cy="1622952"/>
            </a:xfrm>
            <a:custGeom>
              <a:avLst/>
              <a:gdLst>
                <a:gd name="T0" fmla="*/ 0 w 4637"/>
                <a:gd name="T1" fmla="*/ 0 h 3972"/>
                <a:gd name="T2" fmla="*/ 98 w 4637"/>
                <a:gd name="T3" fmla="*/ 320 h 3972"/>
                <a:gd name="T4" fmla="*/ 98 w 4637"/>
                <a:gd name="T5" fmla="*/ 320 h 3972"/>
                <a:gd name="T6" fmla="*/ 1198 w 4637"/>
                <a:gd name="T7" fmla="*/ 2737 h 3972"/>
                <a:gd name="T8" fmla="*/ 2298 w 4637"/>
                <a:gd name="T9" fmla="*/ 1948 h 3972"/>
                <a:gd name="T10" fmla="*/ 2298 w 4637"/>
                <a:gd name="T11" fmla="*/ 1948 h 3972"/>
                <a:gd name="T12" fmla="*/ 3410 w 4637"/>
                <a:gd name="T13" fmla="*/ 1139 h 3972"/>
                <a:gd name="T14" fmla="*/ 4522 w 4637"/>
                <a:gd name="T15" fmla="*/ 3595 h 3972"/>
                <a:gd name="T16" fmla="*/ 4522 w 4637"/>
                <a:gd name="T17" fmla="*/ 3595 h 3972"/>
                <a:gd name="T18" fmla="*/ 4637 w 4637"/>
                <a:gd name="T19" fmla="*/ 3972 h 3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37" h="3972">
                  <a:moveTo>
                    <a:pt x="0" y="0"/>
                  </a:moveTo>
                  <a:cubicBezTo>
                    <a:pt x="38" y="124"/>
                    <a:pt x="70" y="233"/>
                    <a:pt x="98" y="320"/>
                  </a:cubicBezTo>
                  <a:cubicBezTo>
                    <a:pt x="98" y="320"/>
                    <a:pt x="98" y="320"/>
                    <a:pt x="98" y="320"/>
                  </a:cubicBezTo>
                  <a:cubicBezTo>
                    <a:pt x="281" y="907"/>
                    <a:pt x="671" y="2347"/>
                    <a:pt x="1198" y="2737"/>
                  </a:cubicBezTo>
                  <a:cubicBezTo>
                    <a:pt x="1725" y="3126"/>
                    <a:pt x="2114" y="2264"/>
                    <a:pt x="2298" y="1948"/>
                  </a:cubicBezTo>
                  <a:cubicBezTo>
                    <a:pt x="2298" y="1948"/>
                    <a:pt x="2298" y="1948"/>
                    <a:pt x="2298" y="1948"/>
                  </a:cubicBezTo>
                  <a:cubicBezTo>
                    <a:pt x="2476" y="1652"/>
                    <a:pt x="2871" y="740"/>
                    <a:pt x="3410" y="1139"/>
                  </a:cubicBezTo>
                  <a:cubicBezTo>
                    <a:pt x="3949" y="1538"/>
                    <a:pt x="4344" y="3035"/>
                    <a:pt x="4522" y="3595"/>
                  </a:cubicBezTo>
                  <a:cubicBezTo>
                    <a:pt x="4522" y="3595"/>
                    <a:pt x="4522" y="3595"/>
                    <a:pt x="4522" y="3595"/>
                  </a:cubicBezTo>
                  <a:cubicBezTo>
                    <a:pt x="4554" y="3698"/>
                    <a:pt x="4593" y="3827"/>
                    <a:pt x="4637" y="3972"/>
                  </a:cubicBezTo>
                </a:path>
              </a:pathLst>
            </a:custGeom>
            <a:noFill/>
            <a:ln w="38100" cap="rnd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4089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40" y="692697"/>
            <a:ext cx="1371916" cy="28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8" y="3788756"/>
            <a:ext cx="4760234" cy="24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ebl.jpg (338Ã417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692697"/>
            <a:ext cx="2135486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7ba6a7d0-a-62cb3a1a-s-sites.googlegroups.com/site/ifnroma/nanofabrication-facility/nanodiag/sem/20131022_164848.jpg?attachauth=ANoY7cpitE4Dyj-znZnUrt3W8IchNvl2x0yEPxw7qHN8G_p-hMIrfgRV9ELoTOpH498tiVdhWrnm2-UoyX_TK5r1K2bhZgmRoSninFw99jflhPKnyu744-nYDlbehRf3d-0TaFk1jLkW-UFkFW3mO46KU0M9GEPRMUNMhxYprXq-AVxVe7Q-ckbMBmP9GaCBVv_tBbajbK1h1VFT_2EViEb9R4JzzbljgyPxvSCg8M6CU7oihfc3UOuO1Z1iUw74oXJMGI4yFG2wZW98J8feC86iXEnv8NgWOQ%3D%3D&amp;attredirects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6" y="3788757"/>
            <a:ext cx="3281400" cy="24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8" y="692696"/>
            <a:ext cx="42418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7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23" y="2171799"/>
            <a:ext cx="222847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 descr="https://7ba6a7d0-a-62cb3a1a-s-sites.googlegroups.com/site/ifnroma/nanofabrication-facility/micronanolitho/ebl/ebl.jpg?attachauth=ANoY7coKH5QBeB0I26Lc2Z-9kiBAK35d_vGR8bpeYg2wnbwodBsUhQH6Kh4ewjWYtyrFXs23QZZ5yKlDs3OSHLqwui0tjLZnWV7DSBiS3dfhpcrYEZ2Yu8s9EALziH392B0SMB07KtUx_WlWI68RPbw0vc19QZ2K4Jdg-397HHU-8ub_lVLUbBPBc6KLO3W530tn1O0zTiXkO4UbxBUwhg-gNbg8BaMe3fjWevBvMQTlGgRBBmPJGFhsahsIfAB3iXKjBAmEEFR6&amp;attredirect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58" y="1786848"/>
            <a:ext cx="1595294" cy="19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86" name="Group 58"/>
          <p:cNvGrpSpPr>
            <a:grpSpLocks/>
          </p:cNvGrpSpPr>
          <p:nvPr/>
        </p:nvGrpSpPr>
        <p:grpSpPr bwMode="auto">
          <a:xfrm>
            <a:off x="517525" y="1412776"/>
            <a:ext cx="2454275" cy="2424112"/>
            <a:chOff x="326" y="873"/>
            <a:chExt cx="1546" cy="1527"/>
          </a:xfrm>
        </p:grpSpPr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406" y="1056"/>
              <a:ext cx="1466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68" name="Group 40"/>
            <p:cNvGrpSpPr>
              <a:grpSpLocks/>
            </p:cNvGrpSpPr>
            <p:nvPr/>
          </p:nvGrpSpPr>
          <p:grpSpPr bwMode="auto">
            <a:xfrm>
              <a:off x="384" y="1680"/>
              <a:ext cx="1344" cy="476"/>
              <a:chOff x="384" y="1760"/>
              <a:chExt cx="1344" cy="476"/>
            </a:xfrm>
          </p:grpSpPr>
          <p:sp>
            <p:nvSpPr>
              <p:cNvPr id="22536" name="Text Box 8"/>
              <p:cNvSpPr txBox="1">
                <a:spLocks noChangeArrowheads="1"/>
              </p:cNvSpPr>
              <p:nvPr/>
            </p:nvSpPr>
            <p:spPr bwMode="auto">
              <a:xfrm>
                <a:off x="582" y="1775"/>
                <a:ext cx="40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200"/>
                  <a:t>PMMA</a:t>
                </a:r>
                <a:endParaRPr lang="en-GB" altLang="it-IT" sz="1200"/>
              </a:p>
            </p:txBody>
          </p:sp>
          <p:sp>
            <p:nvSpPr>
              <p:cNvPr id="22538" name="Text Box 10"/>
              <p:cNvSpPr txBox="1">
                <a:spLocks noChangeArrowheads="1"/>
              </p:cNvSpPr>
              <p:nvPr/>
            </p:nvSpPr>
            <p:spPr bwMode="auto">
              <a:xfrm>
                <a:off x="384" y="1919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200"/>
                  <a:t>Copolymer</a:t>
                </a:r>
                <a:endParaRPr lang="en-GB" altLang="it-IT" sz="1200"/>
              </a:p>
            </p:txBody>
          </p:sp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>
                <a:off x="573" y="2063"/>
                <a:ext cx="4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200"/>
                  <a:t>Silicon</a:t>
                </a:r>
                <a:endParaRPr lang="en-GB" altLang="it-IT" sz="1200"/>
              </a:p>
            </p:txBody>
          </p:sp>
          <p:graphicFrame>
            <p:nvGraphicFramePr>
              <p:cNvPr id="22564" name="Object 36"/>
              <p:cNvGraphicFramePr>
                <a:graphicFrameLocks noChangeAspect="1"/>
              </p:cNvGraphicFramePr>
              <p:nvPr/>
            </p:nvGraphicFramePr>
            <p:xfrm>
              <a:off x="1008" y="1760"/>
              <a:ext cx="720" cy="4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4" name="CorelDRAW" r:id="rId5" imgW="1759320" imgH="1109520" progId="CorelDraw.Graphic.9">
                      <p:embed/>
                    </p:oleObj>
                  </mc:Choice>
                  <mc:Fallback>
                    <p:oleObj name="CorelDRAW" r:id="rId5" imgW="1759320" imgH="1109520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1760"/>
                            <a:ext cx="720" cy="4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579" name="Text Box 51"/>
            <p:cNvSpPr txBox="1">
              <a:spLocks noChangeArrowheads="1"/>
            </p:cNvSpPr>
            <p:nvPr/>
          </p:nvSpPr>
          <p:spPr bwMode="auto">
            <a:xfrm>
              <a:off x="326" y="873"/>
              <a:ext cx="4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Layers</a:t>
              </a:r>
              <a:endParaRPr lang="en-GB" altLang="it-IT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587" name="Group 59"/>
          <p:cNvGrpSpPr>
            <a:grpSpLocks/>
          </p:cNvGrpSpPr>
          <p:nvPr/>
        </p:nvGrpSpPr>
        <p:grpSpPr bwMode="auto">
          <a:xfrm>
            <a:off x="457200" y="3836888"/>
            <a:ext cx="1371600" cy="2438400"/>
            <a:chOff x="288" y="2400"/>
            <a:chExt cx="864" cy="1536"/>
          </a:xfrm>
        </p:grpSpPr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 flipH="1">
              <a:off x="746" y="2400"/>
              <a:ext cx="40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41" name="Object 13"/>
            <p:cNvGraphicFramePr>
              <a:graphicFrameLocks noChangeAspect="1"/>
            </p:cNvGraphicFramePr>
            <p:nvPr/>
          </p:nvGraphicFramePr>
          <p:xfrm>
            <a:off x="288" y="2820"/>
            <a:ext cx="842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CorelDRAW" r:id="rId7" imgW="1336320" imgH="1281960" progId="CorelDraw.Graphic.9">
                    <p:embed/>
                  </p:oleObj>
                </mc:Choice>
                <mc:Fallback>
                  <p:oleObj name="CorelDRAW" r:id="rId7" imgW="1336320" imgH="12819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820"/>
                          <a:ext cx="842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314" y="3628"/>
              <a:ext cx="76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300"/>
                <a:t>e-beam</a:t>
              </a:r>
            </a:p>
            <a:p>
              <a:pPr algn="ctr"/>
              <a:r>
                <a:rPr lang="en-US" altLang="it-IT" sz="1300"/>
                <a:t>litography</a:t>
              </a:r>
              <a:endParaRPr lang="en-GB" altLang="it-IT" sz="1300"/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302" y="282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GB" altLang="it-IT" sz="1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593" name="Group 65"/>
          <p:cNvGrpSpPr>
            <a:grpSpLocks/>
          </p:cNvGrpSpPr>
          <p:nvPr/>
        </p:nvGrpSpPr>
        <p:grpSpPr bwMode="auto">
          <a:xfrm>
            <a:off x="1828800" y="4503638"/>
            <a:ext cx="1336675" cy="1573213"/>
            <a:chOff x="1152" y="2820"/>
            <a:chExt cx="842" cy="991"/>
          </a:xfrm>
        </p:grpSpPr>
        <p:graphicFrame>
          <p:nvGraphicFramePr>
            <p:cNvPr id="22542" name="Object 14"/>
            <p:cNvGraphicFramePr>
              <a:graphicFrameLocks noChangeAspect="1"/>
            </p:cNvGraphicFramePr>
            <p:nvPr/>
          </p:nvGraphicFramePr>
          <p:xfrm>
            <a:off x="1152" y="2820"/>
            <a:ext cx="842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6" name="CorelDRAW" r:id="rId9" imgW="1336320" imgH="1281960" progId="CorelDraw.Graphic.9">
                    <p:embed/>
                  </p:oleObj>
                </mc:Choice>
                <mc:Fallback>
                  <p:oleObj name="CorelDRAW" r:id="rId9" imgW="1336320" imgH="12819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820"/>
                          <a:ext cx="842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1178" y="3628"/>
              <a:ext cx="76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300"/>
                <a:t>Development</a:t>
              </a:r>
              <a:endParaRPr lang="en-GB" altLang="it-IT" sz="1300"/>
            </a:p>
          </p:txBody>
        </p:sp>
        <p:sp>
          <p:nvSpPr>
            <p:cNvPr id="22554" name="Text Box 26"/>
            <p:cNvSpPr txBox="1">
              <a:spLocks noChangeArrowheads="1"/>
            </p:cNvSpPr>
            <p:nvPr/>
          </p:nvSpPr>
          <p:spPr bwMode="auto">
            <a:xfrm>
              <a:off x="1166" y="282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GB" altLang="it-IT" sz="1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589" name="Group 61"/>
          <p:cNvGrpSpPr>
            <a:grpSpLocks/>
          </p:cNvGrpSpPr>
          <p:nvPr/>
        </p:nvGrpSpPr>
        <p:grpSpPr bwMode="auto">
          <a:xfrm>
            <a:off x="3200400" y="3836888"/>
            <a:ext cx="1336675" cy="2438400"/>
            <a:chOff x="2016" y="2400"/>
            <a:chExt cx="842" cy="1536"/>
          </a:xfrm>
        </p:grpSpPr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 flipH="1">
              <a:off x="2474" y="240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43" name="Object 15"/>
            <p:cNvGraphicFramePr>
              <a:graphicFrameLocks noChangeAspect="1"/>
            </p:cNvGraphicFramePr>
            <p:nvPr/>
          </p:nvGraphicFramePr>
          <p:xfrm>
            <a:off x="2016" y="2820"/>
            <a:ext cx="842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" name="CorelDRAW" r:id="rId11" imgW="1336320" imgH="1281960" progId="CorelDraw.Graphic.9">
                    <p:embed/>
                  </p:oleObj>
                </mc:Choice>
                <mc:Fallback>
                  <p:oleObj name="CorelDRAW" r:id="rId11" imgW="1336320" imgH="12819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820"/>
                          <a:ext cx="842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2042" y="3628"/>
              <a:ext cx="76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300"/>
                <a:t>Al evaporation</a:t>
              </a:r>
              <a:endParaRPr lang="en-GB" altLang="it-IT" sz="1300"/>
            </a:p>
          </p:txBody>
        </p:sp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2030" y="282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GB" altLang="it-IT" sz="1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590" name="Group 62"/>
          <p:cNvGrpSpPr>
            <a:grpSpLocks/>
          </p:cNvGrpSpPr>
          <p:nvPr/>
        </p:nvGrpSpPr>
        <p:grpSpPr bwMode="auto">
          <a:xfrm>
            <a:off x="4572000" y="3836888"/>
            <a:ext cx="1336675" cy="2239963"/>
            <a:chOff x="2880" y="2400"/>
            <a:chExt cx="842" cy="1411"/>
          </a:xfrm>
        </p:grpSpPr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3002" y="2400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44" name="Object 16"/>
            <p:cNvGraphicFramePr>
              <a:graphicFrameLocks noChangeAspect="1"/>
            </p:cNvGraphicFramePr>
            <p:nvPr/>
          </p:nvGraphicFramePr>
          <p:xfrm>
            <a:off x="2880" y="2820"/>
            <a:ext cx="842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" name="CorelDRAW" r:id="rId13" imgW="1336320" imgH="1281960" progId="CorelDraw.Graphic.9">
                    <p:embed/>
                  </p:oleObj>
                </mc:Choice>
                <mc:Fallback>
                  <p:oleObj name="CorelDRAW" r:id="rId13" imgW="1336320" imgH="12819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820"/>
                          <a:ext cx="842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2906" y="3628"/>
              <a:ext cx="76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300"/>
                <a:t>Oxidation</a:t>
              </a:r>
              <a:endParaRPr lang="en-GB" altLang="it-IT" sz="1300"/>
            </a:p>
          </p:txBody>
        </p:sp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2894" y="282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endParaRPr lang="en-GB" altLang="it-IT" sz="1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591" name="Group 63"/>
          <p:cNvGrpSpPr>
            <a:grpSpLocks/>
          </p:cNvGrpSpPr>
          <p:nvPr/>
        </p:nvGrpSpPr>
        <p:grpSpPr bwMode="auto">
          <a:xfrm>
            <a:off x="5222875" y="3836888"/>
            <a:ext cx="2057400" cy="2438400"/>
            <a:chOff x="3290" y="2400"/>
            <a:chExt cx="1296" cy="1536"/>
          </a:xfrm>
        </p:grpSpPr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3290" y="2400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45" name="Object 17"/>
            <p:cNvGraphicFramePr>
              <a:graphicFrameLocks noChangeAspect="1"/>
            </p:cNvGraphicFramePr>
            <p:nvPr/>
          </p:nvGraphicFramePr>
          <p:xfrm>
            <a:off x="3744" y="2820"/>
            <a:ext cx="842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CorelDRAW" r:id="rId15" imgW="1336320" imgH="1281960" progId="CorelDraw.Graphic.9">
                    <p:embed/>
                  </p:oleObj>
                </mc:Choice>
                <mc:Fallback>
                  <p:oleObj name="CorelDRAW" r:id="rId15" imgW="1336320" imgH="12819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820"/>
                          <a:ext cx="842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3770" y="3628"/>
              <a:ext cx="76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300"/>
                <a:t>Al evaporation</a:t>
              </a:r>
              <a:endParaRPr lang="en-GB" altLang="it-IT" sz="1300"/>
            </a:p>
          </p:txBody>
        </p:sp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3758" y="282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endParaRPr lang="en-GB" altLang="it-IT" sz="1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1030288" y="2243038"/>
            <a:ext cx="1712912" cy="312738"/>
            <a:chOff x="649" y="1520"/>
            <a:chExt cx="1079" cy="197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649" y="1535"/>
              <a:ext cx="3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200"/>
                <a:t>Mask</a:t>
              </a:r>
              <a:endParaRPr lang="en-GB" altLang="it-IT" sz="1200"/>
            </a:p>
          </p:txBody>
        </p:sp>
        <p:graphicFrame>
          <p:nvGraphicFramePr>
            <p:cNvPr id="22563" name="Object 35"/>
            <p:cNvGraphicFramePr>
              <a:graphicFrameLocks noChangeAspect="1"/>
            </p:cNvGraphicFramePr>
            <p:nvPr/>
          </p:nvGraphicFramePr>
          <p:xfrm>
            <a:off x="1008" y="1520"/>
            <a:ext cx="720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CorelDRAW" r:id="rId17" imgW="1759320" imgH="478800" progId="CorelDraw.Graphic.9">
                    <p:embed/>
                  </p:oleObj>
                </mc:Choice>
                <mc:Fallback>
                  <p:oleObj name="CorelDRAW" r:id="rId17" imgW="1759320" imgH="47880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520"/>
                          <a:ext cx="720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95" name="Group 67"/>
          <p:cNvGrpSpPr>
            <a:grpSpLocks/>
          </p:cNvGrpSpPr>
          <p:nvPr/>
        </p:nvGrpSpPr>
        <p:grpSpPr bwMode="auto">
          <a:xfrm>
            <a:off x="7315200" y="4503638"/>
            <a:ext cx="1336675" cy="1573213"/>
            <a:chOff x="4608" y="2820"/>
            <a:chExt cx="842" cy="991"/>
          </a:xfrm>
        </p:grpSpPr>
        <p:graphicFrame>
          <p:nvGraphicFramePr>
            <p:cNvPr id="22546" name="Object 18"/>
            <p:cNvGraphicFramePr>
              <a:graphicFrameLocks noChangeAspect="1"/>
            </p:cNvGraphicFramePr>
            <p:nvPr/>
          </p:nvGraphicFramePr>
          <p:xfrm>
            <a:off x="4608" y="2820"/>
            <a:ext cx="842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CorelDRAW" r:id="rId19" imgW="1336320" imgH="1281960" progId="CorelDraw.Graphic.9">
                    <p:embed/>
                  </p:oleObj>
                </mc:Choice>
                <mc:Fallback>
                  <p:oleObj name="CorelDRAW" r:id="rId19" imgW="1336320" imgH="12819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820"/>
                          <a:ext cx="842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4634" y="3628"/>
              <a:ext cx="76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300"/>
                <a:t>Lift off</a:t>
              </a:r>
              <a:endParaRPr lang="en-GB" altLang="it-IT" sz="1300"/>
            </a:p>
          </p:txBody>
        </p:sp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4622" y="282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endParaRPr lang="en-GB" altLang="it-IT" sz="1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2574" name="Line 46"/>
          <p:cNvSpPr>
            <a:spLocks noChangeShapeType="1"/>
          </p:cNvSpPr>
          <p:nvPr/>
        </p:nvSpPr>
        <p:spPr bwMode="auto">
          <a:xfrm flipH="1">
            <a:off x="2555875" y="3836888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84" name="Group 56"/>
          <p:cNvGrpSpPr>
            <a:grpSpLocks/>
          </p:cNvGrpSpPr>
          <p:nvPr/>
        </p:nvGrpSpPr>
        <p:grpSpPr bwMode="auto">
          <a:xfrm>
            <a:off x="3184525" y="1412776"/>
            <a:ext cx="2571750" cy="2424112"/>
            <a:chOff x="2006" y="873"/>
            <a:chExt cx="1620" cy="1527"/>
          </a:xfrm>
        </p:grpSpPr>
        <p:sp>
          <p:nvSpPr>
            <p:cNvPr id="22566" name="Rectangle 38"/>
            <p:cNvSpPr>
              <a:spLocks noChangeArrowheads="1"/>
            </p:cNvSpPr>
            <p:nvPr/>
          </p:nvSpPr>
          <p:spPr bwMode="auto">
            <a:xfrm>
              <a:off x="2042" y="1056"/>
              <a:ext cx="158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0" name="Picture 32" descr="bridge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" y="1296"/>
              <a:ext cx="1008" cy="86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580" name="Text Box 52"/>
            <p:cNvSpPr txBox="1">
              <a:spLocks noChangeArrowheads="1"/>
            </p:cNvSpPr>
            <p:nvPr/>
          </p:nvSpPr>
          <p:spPr bwMode="auto">
            <a:xfrm>
              <a:off x="2006" y="873"/>
              <a:ext cx="11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Suspended</a:t>
              </a:r>
              <a:r>
                <a:rPr lang="en-US" altLang="it-IT"/>
                <a:t> bridges</a:t>
              </a:r>
              <a:endParaRPr lang="en-GB" altLang="it-IT"/>
            </a:p>
          </p:txBody>
        </p:sp>
      </p:grpSp>
      <p:sp>
        <p:nvSpPr>
          <p:cNvPr id="22578" name="Line 50"/>
          <p:cNvSpPr>
            <a:spLocks noChangeShapeType="1"/>
          </p:cNvSpPr>
          <p:nvPr/>
        </p:nvSpPr>
        <p:spPr bwMode="auto">
          <a:xfrm>
            <a:off x="7315200" y="3836888"/>
            <a:ext cx="72707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83" name="Group 55"/>
          <p:cNvGrpSpPr>
            <a:grpSpLocks/>
          </p:cNvGrpSpPr>
          <p:nvPr/>
        </p:nvGrpSpPr>
        <p:grpSpPr bwMode="auto">
          <a:xfrm>
            <a:off x="5943600" y="1412776"/>
            <a:ext cx="2473325" cy="2424112"/>
            <a:chOff x="3744" y="873"/>
            <a:chExt cx="1558" cy="1527"/>
          </a:xfrm>
        </p:grpSpPr>
        <p:sp>
          <p:nvSpPr>
            <p:cNvPr id="22567" name="Rectangle 39"/>
            <p:cNvSpPr>
              <a:spLocks noChangeArrowheads="1"/>
            </p:cNvSpPr>
            <p:nvPr/>
          </p:nvSpPr>
          <p:spPr bwMode="auto">
            <a:xfrm>
              <a:off x="3792" y="1056"/>
              <a:ext cx="1510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1" name="Picture 33" descr="set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316"/>
              <a:ext cx="1152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81" name="Text Box 53"/>
            <p:cNvSpPr txBox="1">
              <a:spLocks noChangeArrowheads="1"/>
            </p:cNvSpPr>
            <p:nvPr/>
          </p:nvSpPr>
          <p:spPr bwMode="auto">
            <a:xfrm>
              <a:off x="3744" y="873"/>
              <a:ext cx="5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Devices</a:t>
              </a:r>
              <a:endParaRPr lang="en-GB" altLang="it-IT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AlOxAl</a:t>
            </a:r>
            <a:r>
              <a:rPr lang="en-US" dirty="0" smtClean="0"/>
              <a:t> junctions - Shadow evaporation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4" grpId="0" animBg="1"/>
      <p:bldP spid="2257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559</Words>
  <Application>Microsoft Office PowerPoint</Application>
  <PresentationFormat>Presentazione su schermo (4:3)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CorelDRAW</vt:lpstr>
      <vt:lpstr>Josephson Junction Single Microwave Photon Detection</vt:lpstr>
      <vt:lpstr>Axion detection</vt:lpstr>
      <vt:lpstr>Josephson effect</vt:lpstr>
      <vt:lpstr>JJ Mechanical equivalent</vt:lpstr>
      <vt:lpstr>Quantum behavior</vt:lpstr>
      <vt:lpstr>JJ detector</vt:lpstr>
      <vt:lpstr>JJ parameter design</vt:lpstr>
      <vt:lpstr>Fabrication</vt:lpstr>
      <vt:lpstr>AlOxAl junctions - Shadow evaporation</vt:lpstr>
      <vt:lpstr>Design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Chiarello</dc:creator>
  <cp:lastModifiedBy>Fabio Chiarello</cp:lastModifiedBy>
  <cp:revision>17</cp:revision>
  <dcterms:created xsi:type="dcterms:W3CDTF">2018-11-28T16:21:49Z</dcterms:created>
  <dcterms:modified xsi:type="dcterms:W3CDTF">2018-11-29T13:06:27Z</dcterms:modified>
</cp:coreProperties>
</file>