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8" r:id="rId2"/>
  </p:sldMasterIdLst>
  <p:notesMasterIdLst>
    <p:notesMasterId r:id="rId4"/>
  </p:notesMasterIdLst>
  <p:handoutMasterIdLst>
    <p:handoutMasterId r:id="rId5"/>
  </p:handoutMasterIdLst>
  <p:sldIdLst>
    <p:sldId id="575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33CC"/>
    <a:srgbClr val="FF9933"/>
    <a:srgbClr val="0F7F11"/>
    <a:srgbClr val="EFEFEF"/>
    <a:srgbClr val="E6E6E6"/>
    <a:srgbClr val="53F178"/>
    <a:srgbClr val="13F91C"/>
    <a:srgbClr val="2FF9FF"/>
    <a:srgbClr val="CC33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0" autoAdjust="0"/>
    <p:restoredTop sz="92436" autoAdjust="0"/>
  </p:normalViewPr>
  <p:slideViewPr>
    <p:cSldViewPr>
      <p:cViewPr varScale="1">
        <p:scale>
          <a:sx n="71" d="100"/>
          <a:sy n="71" d="100"/>
        </p:scale>
        <p:origin x="176" y="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-209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12443-7D2A-A64E-81E3-20ABF60EF877}" type="datetime1">
              <a:rPr lang="it-IT" smtClean="0"/>
              <a:t>29/11/18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3626B-3D9E-1D41-A399-39BE35768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7532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AA4C1-5694-2046-AF6B-8D3868F64B95}" type="datetime1">
              <a:rPr lang="it-IT" smtClean="0"/>
              <a:t>29/11/18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A1D24-F4E0-467E-BDF4-DE8B3B3F6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152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A1D24-F4E0-467E-BDF4-DE8B3B3F6AB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2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C5F9F-E5A9-1942-AF7F-F41590F81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44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77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66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91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913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29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01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0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75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92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B02A-0B46-4351-B41F-3D654171EE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67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D.Boscherini (ATLAS) and S.Bianco &amp; G.Pugliese  (CMS) R&amp;D RPC phase2 – Pisa Sept 23th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56F27-1915-4037-976A-7F8E0BFC7CC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3"/>
          <a:srcRect r="83582"/>
          <a:stretch>
            <a:fillRect/>
          </a:stretch>
        </p:blipFill>
        <p:spPr bwMode="auto">
          <a:xfrm>
            <a:off x="16404" y="44624"/>
            <a:ext cx="899592" cy="915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atlas-logo-0803011_05_clear.gi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"/>
            <a:ext cx="944104" cy="89999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25488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0052-E30F-40EE-9731-2859B6531B5A}" type="slidenum">
              <a:rPr lang="it-IT" smtClean="0"/>
              <a:t>1</a:t>
            </a:fld>
            <a:endParaRPr lang="it-IT"/>
          </a:p>
        </p:txBody>
      </p:sp>
      <p:sp>
        <p:nvSpPr>
          <p:cNvPr id="2" name="Line Callout 1 1">
            <a:extLst>
              <a:ext uri="{FF2B5EF4-FFF2-40B4-BE49-F238E27FC236}">
                <a16:creationId xmlns:a16="http://schemas.microsoft.com/office/drawing/2014/main" id="{96F3E78D-2844-5A4A-AE44-46924664F408}"/>
              </a:ext>
            </a:extLst>
          </p:cNvPr>
          <p:cNvSpPr/>
          <p:nvPr/>
        </p:nvSpPr>
        <p:spPr>
          <a:xfrm>
            <a:off x="3858314" y="2643532"/>
            <a:ext cx="914400" cy="612648"/>
          </a:xfrm>
          <a:prstGeom prst="borderCallout1">
            <a:avLst>
              <a:gd name="adj1" fmla="val 47772"/>
              <a:gd name="adj2" fmla="val 98611"/>
              <a:gd name="adj3" fmla="val 48238"/>
              <a:gd name="adj4" fmla="val 18250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RN</a:t>
            </a:r>
          </a:p>
        </p:txBody>
      </p:sp>
      <p:sp>
        <p:nvSpPr>
          <p:cNvPr id="6" name="Line Callout 1 5">
            <a:extLst>
              <a:ext uri="{FF2B5EF4-FFF2-40B4-BE49-F238E27FC236}">
                <a16:creationId xmlns:a16="http://schemas.microsoft.com/office/drawing/2014/main" id="{EFF9BCE2-8B30-3242-AB7D-55C9B12DDF10}"/>
              </a:ext>
            </a:extLst>
          </p:cNvPr>
          <p:cNvSpPr/>
          <p:nvPr/>
        </p:nvSpPr>
        <p:spPr>
          <a:xfrm>
            <a:off x="5528066" y="2636912"/>
            <a:ext cx="1837184" cy="619268"/>
          </a:xfrm>
          <a:prstGeom prst="borderCallout1">
            <a:avLst>
              <a:gd name="adj1" fmla="val 47772"/>
              <a:gd name="adj2" fmla="val 98611"/>
              <a:gd name="adj3" fmla="val 46165"/>
              <a:gd name="adj4" fmla="val 10194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>
                <a:solidFill>
                  <a:schemeClr val="tx1"/>
                </a:solidFill>
              </a:rPr>
              <a:t>Institute</a:t>
            </a:r>
            <a:r>
              <a:rPr lang="it-IT" b="1" dirty="0">
                <a:solidFill>
                  <a:schemeClr val="tx1"/>
                </a:solidFill>
              </a:rPr>
              <a:t> Board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(RN,UC,RL)</a:t>
            </a:r>
          </a:p>
        </p:txBody>
      </p:sp>
      <p:sp>
        <p:nvSpPr>
          <p:cNvPr id="7" name="Line Callout 1 6">
            <a:extLst>
              <a:ext uri="{FF2B5EF4-FFF2-40B4-BE49-F238E27FC236}">
                <a16:creationId xmlns:a16="http://schemas.microsoft.com/office/drawing/2014/main" id="{94BB3869-0D05-F646-B7EA-C190D037A3CF}"/>
              </a:ext>
            </a:extLst>
          </p:cNvPr>
          <p:cNvSpPr/>
          <p:nvPr/>
        </p:nvSpPr>
        <p:spPr>
          <a:xfrm>
            <a:off x="3893586" y="3717032"/>
            <a:ext cx="914400" cy="612648"/>
          </a:xfrm>
          <a:prstGeom prst="borderCallout1">
            <a:avLst>
              <a:gd name="adj1" fmla="val -1979"/>
              <a:gd name="adj2" fmla="val 50000"/>
              <a:gd name="adj3" fmla="val -76140"/>
              <a:gd name="adj4" fmla="val 491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UC</a:t>
            </a:r>
          </a:p>
        </p:txBody>
      </p:sp>
      <p:sp>
        <p:nvSpPr>
          <p:cNvPr id="8" name="Line Callout 1 7">
            <a:extLst>
              <a:ext uri="{FF2B5EF4-FFF2-40B4-BE49-F238E27FC236}">
                <a16:creationId xmlns:a16="http://schemas.microsoft.com/office/drawing/2014/main" id="{E8E70BD0-2B07-904F-85B8-7EA453AA811F}"/>
              </a:ext>
            </a:extLst>
          </p:cNvPr>
          <p:cNvSpPr/>
          <p:nvPr/>
        </p:nvSpPr>
        <p:spPr>
          <a:xfrm>
            <a:off x="5569006" y="3733924"/>
            <a:ext cx="1471228" cy="612648"/>
          </a:xfrm>
          <a:prstGeom prst="borderCallout1">
            <a:avLst>
              <a:gd name="adj1" fmla="val 49845"/>
              <a:gd name="adj2" fmla="val 0"/>
              <a:gd name="adj3" fmla="val 50311"/>
              <a:gd name="adj4" fmla="val -5065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RA</a:t>
            </a:r>
          </a:p>
        </p:txBody>
      </p:sp>
      <p:sp>
        <p:nvSpPr>
          <p:cNvPr id="9" name="Line Callout 1 8">
            <a:extLst>
              <a:ext uri="{FF2B5EF4-FFF2-40B4-BE49-F238E27FC236}">
                <a16:creationId xmlns:a16="http://schemas.microsoft.com/office/drawing/2014/main" id="{D2710C4C-71D4-CB49-B81C-78EAEC118413}"/>
              </a:ext>
            </a:extLst>
          </p:cNvPr>
          <p:cNvSpPr/>
          <p:nvPr/>
        </p:nvSpPr>
        <p:spPr>
          <a:xfrm>
            <a:off x="2165394" y="3752456"/>
            <a:ext cx="914400" cy="612648"/>
          </a:xfrm>
          <a:prstGeom prst="borderCallout1">
            <a:avLst>
              <a:gd name="adj1" fmla="val 47772"/>
              <a:gd name="adj2" fmla="val 102778"/>
              <a:gd name="adj3" fmla="val 46165"/>
              <a:gd name="adj4" fmla="val 1880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PO</a:t>
            </a:r>
          </a:p>
        </p:txBody>
      </p:sp>
      <p:sp>
        <p:nvSpPr>
          <p:cNvPr id="10" name="Line Callout 1 9">
            <a:extLst>
              <a:ext uri="{FF2B5EF4-FFF2-40B4-BE49-F238E27FC236}">
                <a16:creationId xmlns:a16="http://schemas.microsoft.com/office/drawing/2014/main" id="{42B5D868-40B3-0943-B7A3-10EB32C24FCA}"/>
              </a:ext>
            </a:extLst>
          </p:cNvPr>
          <p:cNvSpPr/>
          <p:nvPr/>
        </p:nvSpPr>
        <p:spPr>
          <a:xfrm>
            <a:off x="3079794" y="1268760"/>
            <a:ext cx="914400" cy="612648"/>
          </a:xfrm>
          <a:prstGeom prst="borderCallout1">
            <a:avLst>
              <a:gd name="adj1" fmla="val 106303"/>
              <a:gd name="adj2" fmla="val 53513"/>
              <a:gd name="adj3" fmla="val 223830"/>
              <a:gd name="adj4" fmla="val 139363"/>
            </a:avLst>
          </a:prstGeom>
          <a:solidFill>
            <a:schemeClr val="accent3">
              <a:lumMod val="40000"/>
              <a:lumOff val="6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INFN</a:t>
            </a:r>
          </a:p>
        </p:txBody>
      </p:sp>
      <p:sp>
        <p:nvSpPr>
          <p:cNvPr id="12" name="Line Callout 1 11">
            <a:extLst>
              <a:ext uri="{FF2B5EF4-FFF2-40B4-BE49-F238E27FC236}">
                <a16:creationId xmlns:a16="http://schemas.microsoft.com/office/drawing/2014/main" id="{93C436E8-D288-654E-B2B7-F1528A1E75AD}"/>
              </a:ext>
            </a:extLst>
          </p:cNvPr>
          <p:cNvSpPr/>
          <p:nvPr/>
        </p:nvSpPr>
        <p:spPr>
          <a:xfrm>
            <a:off x="4716016" y="1268760"/>
            <a:ext cx="914400" cy="612648"/>
          </a:xfrm>
          <a:prstGeom prst="borderCallout1">
            <a:avLst>
              <a:gd name="adj1" fmla="val 112156"/>
              <a:gd name="adj2" fmla="val 47631"/>
              <a:gd name="adj3" fmla="val 220904"/>
              <a:gd name="adj4" fmla="val -31225"/>
            </a:avLst>
          </a:prstGeom>
          <a:solidFill>
            <a:schemeClr val="accent3">
              <a:lumMod val="40000"/>
              <a:lumOff val="6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CERN</a:t>
            </a:r>
          </a:p>
        </p:txBody>
      </p:sp>
    </p:spTree>
    <p:extLst>
      <p:ext uri="{BB962C8B-B14F-4D97-AF65-F5344CB8AC3E}">
        <p14:creationId xmlns:p14="http://schemas.microsoft.com/office/powerpoint/2010/main" val="757190182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160288</TotalTime>
  <Words>17</Words>
  <Application>Microsoft Macintosh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Personalizza struttura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 Windows</dc:creator>
  <cp:lastModifiedBy>Davide Boscherini</cp:lastModifiedBy>
  <cp:revision>2844</cp:revision>
  <cp:lastPrinted>2018-08-30T13:34:34Z</cp:lastPrinted>
  <dcterms:created xsi:type="dcterms:W3CDTF">2009-03-14T08:38:23Z</dcterms:created>
  <dcterms:modified xsi:type="dcterms:W3CDTF">2018-11-29T08:15:26Z</dcterms:modified>
</cp:coreProperties>
</file>